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8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9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0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11.xml" ContentType="application/vnd.openxmlformats-officedocument.theme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12.xml" ContentType="application/vnd.openxmlformats-officedocument.theme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theme/theme13.xml" ContentType="application/vnd.openxmlformats-officedocument.theme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4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theme/theme15.xml" ContentType="application/vnd.openxmlformats-officedocument.theme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theme/theme16.xml" ContentType="application/vnd.openxmlformats-officedocument.theme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4" r:id="rId2"/>
    <p:sldMasterId id="2147483663" r:id="rId3"/>
    <p:sldMasterId id="2147483682" r:id="rId4"/>
    <p:sldMasterId id="2147483686" r:id="rId5"/>
    <p:sldMasterId id="2147483701" r:id="rId6"/>
    <p:sldMasterId id="2147483720" r:id="rId7"/>
    <p:sldMasterId id="2147483740" r:id="rId8"/>
    <p:sldMasterId id="2147483759" r:id="rId9"/>
    <p:sldMasterId id="2147483773" r:id="rId10"/>
    <p:sldMasterId id="2147483791" r:id="rId11"/>
    <p:sldMasterId id="2147483808" r:id="rId12"/>
    <p:sldMasterId id="2147483832" r:id="rId13"/>
    <p:sldMasterId id="2147483845" r:id="rId14"/>
    <p:sldMasterId id="2147483849" r:id="rId15"/>
    <p:sldMasterId id="2147483868" r:id="rId16"/>
    <p:sldMasterId id="2147483880" r:id="rId17"/>
  </p:sldMasterIdLst>
  <p:notesMasterIdLst>
    <p:notesMasterId r:id="rId33"/>
  </p:notesMasterIdLst>
  <p:sldIdLst>
    <p:sldId id="297" r:id="rId18"/>
    <p:sldId id="500" r:id="rId19"/>
    <p:sldId id="482" r:id="rId20"/>
    <p:sldId id="502" r:id="rId21"/>
    <p:sldId id="422" r:id="rId22"/>
    <p:sldId id="501" r:id="rId23"/>
    <p:sldId id="258" r:id="rId24"/>
    <p:sldId id="478" r:id="rId25"/>
    <p:sldId id="503" r:id="rId26"/>
    <p:sldId id="256" r:id="rId27"/>
    <p:sldId id="497" r:id="rId28"/>
    <p:sldId id="473" r:id="rId29"/>
    <p:sldId id="307" r:id="rId30"/>
    <p:sldId id="385" r:id="rId31"/>
    <p:sldId id="504" r:id="rId32"/>
  </p:sldIdLst>
  <p:sldSz cx="24384000" cy="13716000"/>
  <p:notesSz cx="6858000" cy="9144000"/>
  <p:embeddedFontLst>
    <p:embeddedFont>
      <p:font typeface="Franklin Gothic Medium" panose="020B0603020102020204" pitchFamily="34" charset="0"/>
      <p:regular r:id="rId34"/>
      <p:italic r:id="rId35"/>
    </p:embeddedFont>
    <p:embeddedFont>
      <p:font typeface="Helvetica Neue" panose="020B0604020202020204"/>
      <p:regular r:id="rId36"/>
      <p:bold r:id="rId37"/>
      <p:italic r:id="rId38"/>
      <p:boldItalic r:id="rId39"/>
    </p:embeddedFont>
    <p:embeddedFont>
      <p:font typeface="Helvetica Neue Light"/>
      <p:regular r:id="rId40"/>
      <p:bold r:id="rId41"/>
      <p:italic r:id="rId42"/>
      <p:boldItalic r:id="rId43"/>
    </p:embeddedFont>
    <p:embeddedFont>
      <p:font typeface="Rockwell" panose="02060603020205020403" pitchFamily="18" charset="0"/>
      <p:regular r:id="rId44"/>
      <p:bold r:id="rId45"/>
      <p:italic r:id="rId46"/>
      <p:boldItalic r:id="rId47"/>
    </p:embeddedFont>
    <p:embeddedFont>
      <p:font typeface="Trebuchet MS" panose="020B0603020202020204" pitchFamily="34" charset="0"/>
      <p:regular r:id="rId48"/>
      <p:bold r:id="rId49"/>
      <p:italic r:id="rId50"/>
      <p:boldItalic r:id="rId51"/>
    </p:embeddedFont>
    <p:embeddedFont>
      <p:font typeface="Verdana" panose="020B0604030504040204" pitchFamily="34" charset="0"/>
      <p:regular r:id="rId52"/>
      <p:bold r:id="rId53"/>
      <p:italic r:id="rId54"/>
      <p:boldItalic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0A3A"/>
    <a:srgbClr val="5D8ED5"/>
    <a:srgbClr val="0E073B"/>
    <a:srgbClr val="0000FF"/>
    <a:srgbClr val="006082"/>
    <a:srgbClr val="99CCFF"/>
    <a:srgbClr val="6493D7"/>
    <a:srgbClr val="FBBB01"/>
    <a:srgbClr val="EBF0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3447" autoAdjust="0"/>
  </p:normalViewPr>
  <p:slideViewPr>
    <p:cSldViewPr snapToGrid="0">
      <p:cViewPr varScale="1">
        <p:scale>
          <a:sx n="30" d="100"/>
          <a:sy n="30" d="100"/>
        </p:scale>
        <p:origin x="816" y="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font" Target="fonts/font6.fntdata"/><Relationship Id="rId21" Type="http://schemas.openxmlformats.org/officeDocument/2006/relationships/slide" Target="slides/slide4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font" Target="fonts/font22.fntdata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2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font" Target="fonts/font20.fntdata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18.fntdata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59" Type="http://schemas.openxmlformats.org/officeDocument/2006/relationships/tableStyles" Target="tableStyles.xml"/><Relationship Id="rId20" Type="http://schemas.openxmlformats.org/officeDocument/2006/relationships/slide" Target="slides/slide3.xml"/><Relationship Id="rId41" Type="http://schemas.openxmlformats.org/officeDocument/2006/relationships/font" Target="fonts/font8.fntdata"/><Relationship Id="rId54" Type="http://schemas.openxmlformats.org/officeDocument/2006/relationships/font" Target="fonts/font21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4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C:\Users\cmora\OneDrive\Escritorio\Woken\Woken%20-%20Reactive\Clientes\Paz\24%20Presentacion%20ORP\Informe%20de%20reportes%20mensuales_Reportes%20%20-%20Tabla%20de%20datos_Tabl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7.1346021909635543E-2"/>
          <c:y val="3.7037488725703595E-2"/>
          <c:w val="0.81451221479890801"/>
          <c:h val="0.777842408534370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'1° orden por año - SST-sincovid'!$B$60</c:f>
              <c:strCache>
                <c:ptCount val="1"/>
                <c:pt idx="0">
                  <c:v>Total Reportes SST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'1° orden por año - SST-sincovid'!$C$59:$L$59</c:f>
              <c:numCache>
                <c:formatCode>General</c:formatCod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numCache>
            </c:numRef>
          </c:cat>
          <c:val>
            <c:numRef>
              <c:f>'1° orden por año - SST-sincovid'!$C$60:$L$60</c:f>
              <c:numCache>
                <c:formatCode>General</c:formatCode>
                <c:ptCount val="10"/>
                <c:pt idx="1">
                  <c:v>1291</c:v>
                </c:pt>
                <c:pt idx="2">
                  <c:v>1925</c:v>
                </c:pt>
                <c:pt idx="3">
                  <c:v>2376</c:v>
                </c:pt>
                <c:pt idx="4">
                  <c:v>3163</c:v>
                </c:pt>
                <c:pt idx="5">
                  <c:v>941</c:v>
                </c:pt>
                <c:pt idx="6">
                  <c:v>2488</c:v>
                </c:pt>
                <c:pt idx="7">
                  <c:v>2942</c:v>
                </c:pt>
                <c:pt idx="8">
                  <c:v>2811</c:v>
                </c:pt>
                <c:pt idx="9" formatCode="0">
                  <c:v>4408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494-4E4D-82AA-A8580A21F9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433708367"/>
        <c:axId val="433708847"/>
      </c:barChart>
      <c:lineChart>
        <c:grouping val="standard"/>
        <c:varyColors val="0"/>
        <c:ser>
          <c:idx val="1"/>
          <c:order val="1"/>
          <c:tx>
            <c:strRef>
              <c:f>'1° orden por año - SST-sincovid'!$B$61</c:f>
              <c:strCache>
                <c:ptCount val="1"/>
                <c:pt idx="0">
                  <c:v>Tasa Accidentabilidad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'1° orden por año - SST-sincovid'!$C$61:$L$61</c:f>
              <c:numCache>
                <c:formatCode>0.00%</c:formatCode>
                <c:ptCount val="10"/>
                <c:pt idx="0">
                  <c:v>2.29E-2</c:v>
                </c:pt>
                <c:pt idx="1">
                  <c:v>1.9599999999999999E-2</c:v>
                </c:pt>
                <c:pt idx="2">
                  <c:v>1.38E-2</c:v>
                </c:pt>
                <c:pt idx="3">
                  <c:v>1.6799999999999999E-2</c:v>
                </c:pt>
                <c:pt idx="4">
                  <c:v>1.6E-2</c:v>
                </c:pt>
                <c:pt idx="5">
                  <c:v>1.49E-2</c:v>
                </c:pt>
                <c:pt idx="6">
                  <c:v>2.3E-2</c:v>
                </c:pt>
                <c:pt idx="7">
                  <c:v>2.4400000000000002E-2</c:v>
                </c:pt>
                <c:pt idx="8">
                  <c:v>1.9900000000000001E-2</c:v>
                </c:pt>
                <c:pt idx="9">
                  <c:v>1.11E-2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494-4E4D-82AA-A8580A21F9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03124239"/>
        <c:axId val="1203144399"/>
      </c:lineChart>
      <c:catAx>
        <c:axId val="4337083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433708847"/>
        <c:crosses val="autoZero"/>
        <c:auto val="1"/>
        <c:lblAlgn val="ctr"/>
        <c:lblOffset val="100"/>
        <c:noMultiLvlLbl val="0"/>
      </c:catAx>
      <c:valAx>
        <c:axId val="433708847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433708367"/>
        <c:crosses val="autoZero"/>
        <c:crossBetween val="between"/>
      </c:valAx>
      <c:valAx>
        <c:axId val="1203144399"/>
        <c:scaling>
          <c:orientation val="minMax"/>
        </c:scaling>
        <c:delete val="0"/>
        <c:axPos val="r"/>
        <c:numFmt formatCode="0.0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203124239"/>
        <c:crosses val="max"/>
        <c:crossBetween val="between"/>
      </c:valAx>
      <c:catAx>
        <c:axId val="1203124239"/>
        <c:scaling>
          <c:orientation val="minMax"/>
        </c:scaling>
        <c:delete val="1"/>
        <c:axPos val="b"/>
        <c:majorTickMark val="out"/>
        <c:minorTickMark val="none"/>
        <c:tickLblPos val="nextTo"/>
        <c:crossAx val="1203144399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1483144062871813"/>
          <c:y val="0.89074709678582464"/>
          <c:w val="0.6144464281732045"/>
          <c:h val="0.1074055358452368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1pPr>
            <a:lvl2pPr marL="914400" marR="0" lvl="1" indent="-228600" algn="l" rtl="0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2pPr>
            <a:lvl3pPr marL="1371600" marR="0" lvl="2" indent="-228600" algn="l" rtl="0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3pPr>
            <a:lvl4pPr marL="1828800" marR="0" lvl="3" indent="-228600" algn="l" rtl="0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4pPr>
            <a:lvl5pPr marL="2286000" marR="0" lvl="4" indent="-228600" algn="l" rtl="0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5pPr>
            <a:lvl6pPr marL="2743200" marR="0" lvl="5" indent="-228600" algn="l" rtl="0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6pPr>
            <a:lvl7pPr marL="3200400" marR="0" lvl="6" indent="-228600" algn="l" rtl="0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7pPr>
            <a:lvl8pPr marL="3657600" marR="0" lvl="7" indent="-228600" algn="l" rtl="0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8pPr>
            <a:lvl9pPr marL="4114800" marR="0" lvl="8" indent="-228600" algn="l" rtl="0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Si bien no sabemos como</a:t>
            </a:r>
            <a:r>
              <a:rPr lang="es-CL" baseline="0" dirty="0"/>
              <a:t> </a:t>
            </a:r>
            <a:r>
              <a:rPr lang="es-CL" baseline="0" dirty="0" err="1"/>
              <a:t>sera</a:t>
            </a:r>
            <a:r>
              <a:rPr lang="es-CL" baseline="0" dirty="0"/>
              <a:t> el futuro, en este mundo de grandes cambios difícil </a:t>
            </a:r>
            <a:r>
              <a:rPr lang="es-CL" baseline="0" dirty="0" err="1"/>
              <a:t>predicir</a:t>
            </a:r>
            <a:r>
              <a:rPr lang="es-CL" baseline="0" dirty="0"/>
              <a:t> y planificar.</a:t>
            </a:r>
          </a:p>
          <a:p>
            <a:endParaRPr lang="es-CL" baseline="0" dirty="0"/>
          </a:p>
          <a:p>
            <a:r>
              <a:rPr lang="es-CL" baseline="0" dirty="0"/>
              <a:t>De algo si podemos estar seguros… vendrá con mas tecnología y con mas </a:t>
            </a:r>
            <a:r>
              <a:rPr lang="es-CL" baseline="0" dirty="0" err="1"/>
              <a:t>prevencion</a:t>
            </a:r>
            <a:endParaRPr lang="es-E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>
          <a:extLst>
            <a:ext uri="{FF2B5EF4-FFF2-40B4-BE49-F238E27FC236}">
              <a16:creationId xmlns:a16="http://schemas.microsoft.com/office/drawing/2014/main" id="{ADA17734-EC17-990E-358D-031DBFEACC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1:notes">
            <a:extLst>
              <a:ext uri="{FF2B5EF4-FFF2-40B4-BE49-F238E27FC236}">
                <a16:creationId xmlns:a16="http://schemas.microsoft.com/office/drawing/2014/main" id="{8DB53609-4EC9-B4FC-16E0-7C1CA5BD0D3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1:notes">
            <a:extLst>
              <a:ext uri="{FF2B5EF4-FFF2-40B4-BE49-F238E27FC236}">
                <a16:creationId xmlns:a16="http://schemas.microsoft.com/office/drawing/2014/main" id="{8C672081-E0E3-3B64-9058-8ED9D7E88B7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72225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slideMaster" Target="../slideMasters/slideMaster9.xml"/><Relationship Id="rId4" Type="http://schemas.openxmlformats.org/officeDocument/2006/relationships/tags" Target="../tags/tag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39.jpeg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39.jpeg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39.jpe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48.png"/><Relationship Id="rId4" Type="http://schemas.openxmlformats.org/officeDocument/2006/relationships/image" Target="../media/image51.png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48.png"/><Relationship Id="rId4" Type="http://schemas.openxmlformats.org/officeDocument/2006/relationships/image" Target="../media/image54.png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48.png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48.png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56.png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56.png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50.png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12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12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4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5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5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5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5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5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5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viñetas" type="tx">
  <p:cSld name="TITLE_AND_BODY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1"/>
          <p:cNvSpPr txBox="1">
            <a:spLocks noGrp="1"/>
          </p:cNvSpPr>
          <p:nvPr>
            <p:ph type="sldNum" idx="1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>
  <p:cSld name="Deux contenus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44"/>
          <p:cNvSpPr txBox="1">
            <a:spLocks noGrp="1"/>
          </p:cNvSpPr>
          <p:nvPr>
            <p:ph type="body" idx="1"/>
          </p:nvPr>
        </p:nvSpPr>
        <p:spPr>
          <a:xfrm>
            <a:off x="2708033" y="2549733"/>
            <a:ext cx="10314626" cy="9051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◉"/>
              <a:defRPr/>
            </a:lvl1pPr>
            <a:lvl2pPr marL="914400" lvl="1" indent="-297180" algn="l">
              <a:spcBef>
                <a:spcPts val="360"/>
              </a:spcBef>
              <a:spcAft>
                <a:spcPts val="0"/>
              </a:spcAft>
              <a:buSzPts val="1080"/>
              <a:buChar char="⚪"/>
              <a:defRPr/>
            </a:lvl2pPr>
            <a:lvl3pPr marL="1371600" lvl="2" indent="-308610" algn="l">
              <a:spcBef>
                <a:spcPts val="360"/>
              </a:spcBef>
              <a:spcAft>
                <a:spcPts val="0"/>
              </a:spcAft>
              <a:buSzPts val="1260"/>
              <a:buChar char="−"/>
              <a:defRPr/>
            </a:lvl3pPr>
            <a:lvl4pPr marL="1828800" lvl="3" indent="-308610" algn="l">
              <a:spcBef>
                <a:spcPts val="360"/>
              </a:spcBef>
              <a:spcAft>
                <a:spcPts val="0"/>
              </a:spcAft>
              <a:buSzPts val="1260"/>
              <a:buChar char="−"/>
              <a:defRPr/>
            </a:lvl4pPr>
            <a:lvl5pPr marL="2286000" lvl="4" indent="-308610" algn="l">
              <a:spcBef>
                <a:spcPts val="360"/>
              </a:spcBef>
              <a:spcAft>
                <a:spcPts val="0"/>
              </a:spcAft>
              <a:buSzPts val="1260"/>
              <a:buChar char="−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4" name="Google Shape;134;p44"/>
          <p:cNvSpPr txBox="1">
            <a:spLocks noGrp="1"/>
          </p:cNvSpPr>
          <p:nvPr>
            <p:ph type="title"/>
          </p:nvPr>
        </p:nvSpPr>
        <p:spPr>
          <a:xfrm>
            <a:off x="3408073" y="609753"/>
            <a:ext cx="20338192" cy="923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288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44"/>
          <p:cNvSpPr txBox="1">
            <a:spLocks noGrp="1"/>
          </p:cNvSpPr>
          <p:nvPr>
            <p:ph type="body" idx="2"/>
          </p:nvPr>
        </p:nvSpPr>
        <p:spPr>
          <a:xfrm>
            <a:off x="13455869" y="2533651"/>
            <a:ext cx="10314626" cy="9051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◉"/>
              <a:defRPr/>
            </a:lvl1pPr>
            <a:lvl2pPr marL="914400" lvl="1" indent="-297180" algn="l">
              <a:spcBef>
                <a:spcPts val="360"/>
              </a:spcBef>
              <a:spcAft>
                <a:spcPts val="0"/>
              </a:spcAft>
              <a:buSzPts val="1080"/>
              <a:buChar char="⚪"/>
              <a:defRPr/>
            </a:lvl2pPr>
            <a:lvl3pPr marL="1371600" lvl="2" indent="-308610" algn="l">
              <a:spcBef>
                <a:spcPts val="360"/>
              </a:spcBef>
              <a:spcAft>
                <a:spcPts val="0"/>
              </a:spcAft>
              <a:buSzPts val="1260"/>
              <a:buChar char="−"/>
              <a:defRPr/>
            </a:lvl3pPr>
            <a:lvl4pPr marL="1828800" lvl="3" indent="-308610" algn="l">
              <a:spcBef>
                <a:spcPts val="360"/>
              </a:spcBef>
              <a:spcAft>
                <a:spcPts val="0"/>
              </a:spcAft>
              <a:buSzPts val="1260"/>
              <a:buChar char="−"/>
              <a:defRPr/>
            </a:lvl4pPr>
            <a:lvl5pPr marL="2286000" lvl="4" indent="-308610" algn="l">
              <a:spcBef>
                <a:spcPts val="360"/>
              </a:spcBef>
              <a:spcAft>
                <a:spcPts val="0"/>
              </a:spcAft>
              <a:buSzPts val="1260"/>
              <a:buChar char="−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6" name="Google Shape;136;p44"/>
          <p:cNvSpPr txBox="1">
            <a:spLocks noGrp="1"/>
          </p:cNvSpPr>
          <p:nvPr>
            <p:ph type="ftr" idx="11"/>
          </p:nvPr>
        </p:nvSpPr>
        <p:spPr>
          <a:xfrm>
            <a:off x="11724784" y="13167359"/>
            <a:ext cx="10991515" cy="665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F81"/>
              </a:buClr>
              <a:buSzPts val="2400"/>
              <a:buFont typeface="Trebuchet MS" panose="020B0603020202020204"/>
              <a:buNone/>
              <a:defRPr>
                <a:solidFill>
                  <a:srgbClr val="747F8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44"/>
          <p:cNvSpPr txBox="1">
            <a:spLocks noGrp="1"/>
          </p:cNvSpPr>
          <p:nvPr>
            <p:ph type="sldNum" idx="12"/>
          </p:nvPr>
        </p:nvSpPr>
        <p:spPr>
          <a:xfrm>
            <a:off x="22658544" y="12951125"/>
            <a:ext cx="1369253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A8B"/>
              </a:buClr>
              <a:buSzPts val="2400"/>
              <a:buFont typeface="Trebuchet MS" panose="020B0603020202020204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A8B"/>
              </a:buClr>
              <a:buSzPts val="2400"/>
              <a:buFont typeface="Trebuchet MS" panose="020B0603020202020204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A8B"/>
              </a:buClr>
              <a:buSzPts val="2400"/>
              <a:buFont typeface="Trebuchet MS" panose="020B0603020202020204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A8B"/>
              </a:buClr>
              <a:buSzPts val="2400"/>
              <a:buFont typeface="Trebuchet MS" panose="020B0603020202020204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A8B"/>
              </a:buClr>
              <a:buSzPts val="2400"/>
              <a:buFont typeface="Trebuchet MS" panose="020B0603020202020204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A8B"/>
              </a:buClr>
              <a:buSzPts val="2400"/>
              <a:buFont typeface="Trebuchet MS" panose="020B0603020202020204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A8B"/>
              </a:buClr>
              <a:buSzPts val="2400"/>
              <a:buFont typeface="Trebuchet MS" panose="020B0603020202020204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A8B"/>
              </a:buClr>
              <a:buSzPts val="2400"/>
              <a:buFont typeface="Trebuchet MS" panose="020B0603020202020204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A8B"/>
              </a:buClr>
              <a:buSzPts val="2400"/>
              <a:buFont typeface="Trebuchet MS" panose="020B0603020202020204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 lang="es-CL"/>
          </a:p>
        </p:txBody>
      </p:sp>
      <p:cxnSp>
        <p:nvCxnSpPr>
          <p:cNvPr id="138" name="Google Shape;138;p44"/>
          <p:cNvCxnSpPr/>
          <p:nvPr/>
        </p:nvCxnSpPr>
        <p:spPr>
          <a:xfrm>
            <a:off x="19248305" y="1669806"/>
            <a:ext cx="4253538" cy="2500"/>
          </a:xfrm>
          <a:prstGeom prst="straightConnector1">
            <a:avLst/>
          </a:prstGeom>
          <a:solidFill>
            <a:schemeClr val="accent1"/>
          </a:solidFill>
          <a:ln w="19050" cap="flat" cmpd="sng">
            <a:solidFill>
              <a:srgbClr val="005A8B"/>
            </a:solidFill>
            <a:prstDash val="solid"/>
            <a:round/>
            <a:headEnd type="none" w="sm" len="sm"/>
            <a:tailEnd type="none" w="sm" len="sm"/>
          </a:ln>
          <a:effectLst>
            <a:outerShdw dist="35921" dir="2700000" algn="ctr" rotWithShape="0">
              <a:schemeClr val="lt2"/>
            </a:outerShdw>
          </a:effectLst>
        </p:spPr>
      </p:cxn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9A1A5-4847-4444-9BB0-9C9F8A50A47B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t>04-11-2024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C6EB6-8965-4550-B84D-1B0BB029205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2565" indent="0" algn="ctr">
              <a:buNone/>
              <a:defRPr sz="3200"/>
            </a:lvl4pPr>
            <a:lvl5pPr marL="3656965" indent="0" algn="ctr">
              <a:buNone/>
              <a:defRPr sz="3200"/>
            </a:lvl5pPr>
            <a:lvl6pPr marL="4571365" indent="0" algn="ctr">
              <a:buNone/>
              <a:defRPr sz="3200"/>
            </a:lvl6pPr>
            <a:lvl7pPr marL="5485765" indent="0" algn="ctr">
              <a:buNone/>
              <a:defRPr sz="3200"/>
            </a:lvl7pPr>
            <a:lvl8pPr marL="6400165" indent="0" algn="ctr">
              <a:buNone/>
              <a:defRPr sz="3200"/>
            </a:lvl8pPr>
            <a:lvl9pPr marL="7314565" indent="0" algn="ctr">
              <a:buNone/>
              <a:defRPr sz="32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F6FD-198C-4481-9687-8E1899963422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t>04-11-2024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6E0BE-116C-4969-B651-2A9003292308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Rectángulo"/>
          <p:cNvSpPr/>
          <p:nvPr userDrawn="1"/>
        </p:nvSpPr>
        <p:spPr>
          <a:xfrm>
            <a:off x="4" y="9450288"/>
            <a:ext cx="4946568" cy="42657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58" tIns="91428" rIns="182858" bIns="91428" rtlCol="0" anchor="ctr"/>
          <a:lstStyle/>
          <a:p>
            <a:pPr algn="ctr">
              <a:buClrTx/>
              <a:buFontTx/>
              <a:buNone/>
            </a:pPr>
            <a:endParaRPr lang="es-CL" sz="3600" kern="1200">
              <a:solidFill>
                <a:prstClr val="white"/>
              </a:solidFill>
            </a:endParaRPr>
          </a:p>
        </p:txBody>
      </p:sp>
      <p:sp>
        <p:nvSpPr>
          <p:cNvPr id="8" name="7 Rectángulo"/>
          <p:cNvSpPr/>
          <p:nvPr userDrawn="1"/>
        </p:nvSpPr>
        <p:spPr>
          <a:xfrm>
            <a:off x="19403262" y="6569970"/>
            <a:ext cx="4946568" cy="42657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58" tIns="91428" rIns="182858" bIns="91428" rtlCol="0" anchor="ctr"/>
          <a:lstStyle/>
          <a:p>
            <a:pPr algn="ctr">
              <a:buClrTx/>
              <a:buFontTx/>
              <a:buNone/>
            </a:pPr>
            <a:endParaRPr lang="es-CL" sz="3600" kern="120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 userDrawn="1"/>
        </p:nvSpPr>
        <p:spPr>
          <a:xfrm>
            <a:off x="0" y="-54768"/>
            <a:ext cx="24384000" cy="13914784"/>
          </a:xfrm>
          <a:prstGeom prst="rect">
            <a:avLst/>
          </a:prstGeom>
          <a:solidFill>
            <a:srgbClr val="8FB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s-CL" sz="3600" kern="120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448755" y="1736115"/>
            <a:ext cx="17486494" cy="769442"/>
          </a:xfrm>
        </p:spPr>
        <p:txBody>
          <a:bodyPr lIns="0" tIns="0" rIns="0" bIns="0"/>
          <a:lstStyle>
            <a:lvl1pPr>
              <a:defRPr sz="5000" b="0" i="0">
                <a:solidFill>
                  <a:srgbClr val="6D6E71"/>
                </a:solidFill>
                <a:latin typeface="Verdana" panose="020B0604030504040204"/>
                <a:cs typeface="Verdana" panose="020B0604030504040204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219200" y="3154681"/>
            <a:ext cx="10607040" cy="98488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2376051" y="4312808"/>
            <a:ext cx="7330594" cy="5232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400" b="1" i="0">
                <a:solidFill>
                  <a:srgbClr val="414042"/>
                </a:solidFill>
                <a:latin typeface="Verdana" panose="020B0604030504040204"/>
                <a:cs typeface="Verdana" panose="020B0604030504040204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/>
          <p:cNvGrpSpPr/>
          <p:nvPr userDrawn="1"/>
        </p:nvGrpSpPr>
        <p:grpSpPr>
          <a:xfrm>
            <a:off x="0" y="-1"/>
            <a:ext cx="24384000" cy="13676246"/>
            <a:chOff x="0" y="0"/>
            <a:chExt cx="9906000" cy="5555975"/>
          </a:xfrm>
        </p:grpSpPr>
        <p:pic>
          <p:nvPicPr>
            <p:cNvPr id="10" name="Image 9" descr="couverture-ICSI.pdf"/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906000" cy="5555975"/>
            </a:xfrm>
            <a:prstGeom prst="rect">
              <a:avLst/>
            </a:prstGeom>
          </p:spPr>
        </p:pic>
        <p:pic>
          <p:nvPicPr>
            <p:cNvPr id="9" name="Image 8"/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242" y="155122"/>
              <a:ext cx="2897886" cy="2134275"/>
            </a:xfrm>
            <a:prstGeom prst="rect">
              <a:avLst/>
            </a:prstGeom>
          </p:spPr>
        </p:pic>
      </p:grpSp>
      <p:sp>
        <p:nvSpPr>
          <p:cNvPr id="4" name="Rectangle 3"/>
          <p:cNvSpPr/>
          <p:nvPr userDrawn="1"/>
        </p:nvSpPr>
        <p:spPr bwMode="auto">
          <a:xfrm>
            <a:off x="0" y="5635436"/>
            <a:ext cx="24384000" cy="808056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82880" tIns="91440" rIns="182880" bIns="91440" numCol="1" rtlCol="0" anchor="ctr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FR" sz="3600" kern="1200">
              <a:solidFill>
                <a:srgbClr val="004B8A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10638669" y="7350367"/>
            <a:ext cx="13077426" cy="923926"/>
          </a:xfrm>
        </p:spPr>
        <p:txBody>
          <a:bodyPr/>
          <a:lstStyle>
            <a:lvl1pPr algn="l">
              <a:defRPr sz="6400" b="1" cap="all" baseline="0">
                <a:solidFill>
                  <a:schemeClr val="bg2"/>
                </a:solidFill>
                <a:effectLst/>
                <a:latin typeface="Trebuchet MS" panose="020B0603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2" name="Espace réservé du contenu 11"/>
          <p:cNvSpPr>
            <a:spLocks noGrp="1"/>
          </p:cNvSpPr>
          <p:nvPr>
            <p:ph sz="quarter" idx="10" hasCustomPrompt="1"/>
          </p:nvPr>
        </p:nvSpPr>
        <p:spPr>
          <a:xfrm>
            <a:off x="10638669" y="8296809"/>
            <a:ext cx="13094834" cy="954870"/>
          </a:xfrm>
        </p:spPr>
        <p:txBody>
          <a:bodyPr/>
          <a:lstStyle>
            <a:lvl1pPr marL="0" indent="0">
              <a:buNone/>
              <a:defRPr sz="4800">
                <a:solidFill>
                  <a:schemeClr val="bg2"/>
                </a:solidFill>
                <a:latin typeface="Trebuchet MS" panose="020B0603020202020204" pitchFamily="34" charset="0"/>
              </a:defRPr>
            </a:lvl1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19" name="Espace réservé du contenu 18"/>
          <p:cNvSpPr>
            <a:spLocks noGrp="1"/>
          </p:cNvSpPr>
          <p:nvPr>
            <p:ph sz="quarter" idx="11" hasCustomPrompt="1"/>
          </p:nvPr>
        </p:nvSpPr>
        <p:spPr>
          <a:xfrm>
            <a:off x="10744129" y="11762875"/>
            <a:ext cx="13026370" cy="1228726"/>
          </a:xfrm>
        </p:spPr>
        <p:txBody>
          <a:bodyPr/>
          <a:lstStyle>
            <a:lvl1pPr marL="0" indent="0">
              <a:buNone/>
              <a:defRPr sz="4000">
                <a:solidFill>
                  <a:schemeClr val="bg2"/>
                </a:solidFill>
                <a:latin typeface="Trebuchet MS" panose="020B0603020202020204" pitchFamily="34" charset="0"/>
              </a:defRPr>
            </a:lvl1pPr>
            <a:lvl2pPr marL="1320800" indent="0">
              <a:buNone/>
              <a:defRPr/>
            </a:lvl2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0" y="-1"/>
            <a:ext cx="24384000" cy="5635438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82880" tIns="91440" rIns="182880" bIns="91440" numCol="1" rtlCol="0" anchor="ctr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FR" sz="3600" kern="1200">
              <a:solidFill>
                <a:srgbClr val="004B8A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pic>
        <p:nvPicPr>
          <p:cNvPr id="2" name="Image 1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1154" y="957942"/>
            <a:ext cx="5987532" cy="330381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992" y="957943"/>
            <a:ext cx="6359400" cy="4318778"/>
          </a:xfrm>
          <a:prstGeom prst="rect">
            <a:avLst/>
          </a:prstGeom>
        </p:spPr>
      </p:pic>
      <p:cxnSp>
        <p:nvCxnSpPr>
          <p:cNvPr id="11" name="Connecteur droit 10"/>
          <p:cNvCxnSpPr/>
          <p:nvPr userDrawn="1"/>
        </p:nvCxnSpPr>
        <p:spPr bwMode="auto">
          <a:xfrm>
            <a:off x="9908274" y="7151426"/>
            <a:ext cx="0" cy="573206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fondpage1-ISCSI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" y="7062"/>
            <a:ext cx="24368994" cy="13716000"/>
          </a:xfrm>
          <a:prstGeom prst="rect">
            <a:avLst/>
          </a:prstGeom>
        </p:spPr>
      </p:pic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4094809" y="6147019"/>
            <a:ext cx="19933546" cy="923926"/>
          </a:xfrm>
        </p:spPr>
        <p:txBody>
          <a:bodyPr/>
          <a:lstStyle>
            <a:lvl1pPr algn="l">
              <a:defRPr cap="all" baseline="0">
                <a:ln>
                  <a:solidFill>
                    <a:srgbClr val="005A8B"/>
                  </a:solidFill>
                </a:ln>
                <a:solidFill>
                  <a:srgbClr val="005A8B"/>
                </a:solidFill>
                <a:effectLst/>
                <a:latin typeface="Trebuchet MS Bold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0" hasCustomPrompt="1"/>
          </p:nvPr>
        </p:nvSpPr>
        <p:spPr>
          <a:xfrm>
            <a:off x="4094889" y="7726545"/>
            <a:ext cx="12938774" cy="1162050"/>
          </a:xfrm>
        </p:spPr>
        <p:txBody>
          <a:bodyPr/>
          <a:lstStyle>
            <a:lvl1pPr marL="0" indent="0" algn="l">
              <a:buNone/>
              <a:defRPr>
                <a:solidFill>
                  <a:srgbClr val="747F81"/>
                </a:solidFill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intérie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821636" y="2549687"/>
            <a:ext cx="22948864" cy="9051926"/>
          </a:xfrm>
        </p:spPr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small" baseline="0">
                <a:effectLst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0"/>
          </p:nvPr>
        </p:nvSpPr>
        <p:spPr>
          <a:xfrm>
            <a:off x="11604173" y="12953758"/>
            <a:ext cx="11112126" cy="727628"/>
          </a:xfrm>
        </p:spPr>
        <p:txBody>
          <a:bodyPr/>
          <a:lstStyle>
            <a:lvl1pPr>
              <a:defRPr sz="2200">
                <a:solidFill>
                  <a:srgbClr val="747F81"/>
                </a:solidFill>
              </a:defRPr>
            </a:lvl1pPr>
          </a:lstStyle>
          <a:p>
            <a:r>
              <a:rPr lang="fr-FR"/>
              <a:t>BASF Culture sécurité @ Icsi reproduction interdite</a:t>
            </a:r>
            <a:endParaRPr lang="fr-FR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F789AB8-BD5A-43B3-AFF9-C1647DDCA674}" type="slidenum">
              <a:rPr lang="fr-FR" smtClean="0"/>
              <a:t>‹Nº›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ur 2 lig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3408075" y="562263"/>
            <a:ext cx="20338194" cy="1955318"/>
          </a:xfrm>
        </p:spPr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795132" y="3206338"/>
            <a:ext cx="22975368" cy="8395264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0"/>
          </p:nvPr>
        </p:nvSpPr>
        <p:spPr>
          <a:xfrm>
            <a:off x="10559142" y="12953756"/>
            <a:ext cx="12157156" cy="762244"/>
          </a:xfrm>
        </p:spPr>
        <p:txBody>
          <a:bodyPr/>
          <a:lstStyle>
            <a:lvl1pPr>
              <a:defRPr sz="2400">
                <a:solidFill>
                  <a:srgbClr val="747F81"/>
                </a:solidFill>
              </a:defRPr>
            </a:lvl1pPr>
          </a:lstStyle>
          <a:p>
            <a:r>
              <a:rPr lang="fr-FR"/>
              <a:t>BASF Culture sécurité @ Icsi reproduction interdite</a:t>
            </a:r>
            <a:endParaRPr lang="fr-FR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F789AB8-BD5A-43B3-AFF9-C1647DDCA674}" type="slidenum">
              <a:rPr lang="fr-FR" smtClean="0"/>
              <a:t>‹Nº›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 hasCustomPrompt="1"/>
          </p:nvPr>
        </p:nvSpPr>
        <p:spPr>
          <a:xfrm>
            <a:off x="821636" y="2549733"/>
            <a:ext cx="11025808" cy="9051926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2" name="Titr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4" name="Espace réservé du contenu 2"/>
          <p:cNvSpPr>
            <a:spLocks noGrp="1"/>
          </p:cNvSpPr>
          <p:nvPr>
            <p:ph sz="half" idx="12" hasCustomPrompt="1"/>
          </p:nvPr>
        </p:nvSpPr>
        <p:spPr>
          <a:xfrm>
            <a:off x="12589567" y="2533653"/>
            <a:ext cx="11180938" cy="9051926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3"/>
          </p:nvPr>
        </p:nvSpPr>
        <p:spPr>
          <a:xfrm>
            <a:off x="11647714" y="12953758"/>
            <a:ext cx="11068584" cy="727628"/>
          </a:xfrm>
        </p:spPr>
        <p:txBody>
          <a:bodyPr/>
          <a:lstStyle>
            <a:lvl1pPr>
              <a:defRPr sz="2400">
                <a:solidFill>
                  <a:srgbClr val="747F81"/>
                </a:solidFill>
              </a:defRPr>
            </a:lvl1pPr>
          </a:lstStyle>
          <a:p>
            <a:r>
              <a:rPr lang="fr-FR"/>
              <a:t>BASF Culture sécurité @ Icsi reproduction interdite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F789AB8-BD5A-43B3-AFF9-C1647DDCA674}" type="slidenum">
              <a:rPr lang="fr-FR" smtClean="0"/>
              <a:t>‹Nº›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us avec sous-tit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771296" y="2570744"/>
            <a:ext cx="11102652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1125220" indent="0">
              <a:buNone/>
              <a:defRPr sz="4925" b="1"/>
            </a:lvl2pPr>
            <a:lvl3pPr marL="2251075" indent="0">
              <a:buNone/>
              <a:defRPr sz="4430" b="1"/>
            </a:lvl3pPr>
            <a:lvl4pPr marL="3376295" indent="0">
              <a:buNone/>
              <a:defRPr sz="3940" b="1"/>
            </a:lvl4pPr>
            <a:lvl5pPr marL="4502150" indent="0">
              <a:buNone/>
              <a:defRPr sz="3940" b="1"/>
            </a:lvl5pPr>
            <a:lvl6pPr marL="5627370" indent="0">
              <a:buNone/>
              <a:defRPr sz="3940" b="1"/>
            </a:lvl6pPr>
            <a:lvl7pPr marL="6752590" indent="0">
              <a:buNone/>
              <a:defRPr sz="3940" b="1"/>
            </a:lvl7pPr>
            <a:lvl8pPr marL="7878445" indent="0">
              <a:buNone/>
              <a:defRPr sz="3940" b="1"/>
            </a:lvl8pPr>
            <a:lvl9pPr marL="9003665" indent="0">
              <a:buNone/>
              <a:defRPr sz="394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71298" y="4178900"/>
            <a:ext cx="11102652" cy="7369176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12589568" y="2531076"/>
            <a:ext cx="11145024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1125220" indent="0">
              <a:buNone/>
              <a:defRPr sz="4925" b="1"/>
            </a:lvl2pPr>
            <a:lvl3pPr marL="2251075" indent="0">
              <a:buNone/>
              <a:defRPr sz="4430" b="1"/>
            </a:lvl3pPr>
            <a:lvl4pPr marL="3376295" indent="0">
              <a:buNone/>
              <a:defRPr sz="3940" b="1"/>
            </a:lvl4pPr>
            <a:lvl5pPr marL="4502150" indent="0">
              <a:buNone/>
              <a:defRPr sz="3940" b="1"/>
            </a:lvl5pPr>
            <a:lvl6pPr marL="5627370" indent="0">
              <a:buNone/>
              <a:defRPr sz="3940" b="1"/>
            </a:lvl6pPr>
            <a:lvl7pPr marL="6752590" indent="0">
              <a:buNone/>
              <a:defRPr sz="3940" b="1"/>
            </a:lvl7pPr>
            <a:lvl8pPr marL="7878445" indent="0">
              <a:buNone/>
              <a:defRPr sz="3940" b="1"/>
            </a:lvl8pPr>
            <a:lvl9pPr marL="9003665" indent="0">
              <a:buNone/>
              <a:defRPr sz="394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12589569" y="4178900"/>
            <a:ext cx="11145022" cy="7369176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3" name="Titre 1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>
          <a:xfrm>
            <a:off x="10907486" y="12953756"/>
            <a:ext cx="11808812" cy="762244"/>
          </a:xfrm>
        </p:spPr>
        <p:txBody>
          <a:bodyPr/>
          <a:lstStyle>
            <a:lvl1pPr>
              <a:defRPr sz="2400">
                <a:solidFill>
                  <a:srgbClr val="747F81"/>
                </a:solidFill>
              </a:defRPr>
            </a:lvl1pPr>
          </a:lstStyle>
          <a:p>
            <a:r>
              <a:rPr lang="fr-FR"/>
              <a:t>BASF Culture sécurité @ Icsi reproduction interdite</a:t>
            </a:r>
            <a:endParaRPr lang="fr-FR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F789AB8-BD5A-43B3-AFF9-C1647DDCA674}" type="slidenum">
              <a:rPr lang="fr-FR" smtClean="0"/>
              <a:t>‹Nº›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ntenus avec sous-titres">
  <p:cSld name="2 contenus avec sous-titres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45"/>
          <p:cNvSpPr txBox="1">
            <a:spLocks noGrp="1"/>
          </p:cNvSpPr>
          <p:nvPr>
            <p:ph type="body" idx="1"/>
          </p:nvPr>
        </p:nvSpPr>
        <p:spPr>
          <a:xfrm>
            <a:off x="2732615" y="2531076"/>
            <a:ext cx="10316308" cy="1647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960"/>
              </a:spcBef>
              <a:spcAft>
                <a:spcPts val="0"/>
              </a:spcAft>
              <a:buSzPts val="4800"/>
              <a:buNone/>
              <a:defRPr sz="4800" b="1"/>
            </a:lvl1pPr>
            <a:lvl2pPr marL="914400" lvl="1" indent="-228600" algn="l">
              <a:spcBef>
                <a:spcPts val="800"/>
              </a:spcBef>
              <a:spcAft>
                <a:spcPts val="0"/>
              </a:spcAft>
              <a:buSzPts val="2400"/>
              <a:buNone/>
              <a:defRPr sz="4000" b="1"/>
            </a:lvl2pPr>
            <a:lvl3pPr marL="1371600" lvl="2" indent="-228600" algn="l">
              <a:spcBef>
                <a:spcPts val="720"/>
              </a:spcBef>
              <a:spcAft>
                <a:spcPts val="0"/>
              </a:spcAft>
              <a:buSzPts val="2520"/>
              <a:buNone/>
              <a:defRPr sz="3600" b="1"/>
            </a:lvl3pPr>
            <a:lvl4pPr marL="1828800" lvl="3" indent="-228600" algn="l">
              <a:spcBef>
                <a:spcPts val="640"/>
              </a:spcBef>
              <a:spcAft>
                <a:spcPts val="0"/>
              </a:spcAft>
              <a:buSzPts val="2240"/>
              <a:buNone/>
              <a:defRPr sz="3200" b="1"/>
            </a:lvl4pPr>
            <a:lvl5pPr marL="2286000" lvl="4" indent="-228600" algn="l">
              <a:spcBef>
                <a:spcPts val="640"/>
              </a:spcBef>
              <a:spcAft>
                <a:spcPts val="0"/>
              </a:spcAft>
              <a:buSzPts val="2240"/>
              <a:buNone/>
              <a:defRPr sz="32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6pPr>
            <a:lvl7pPr marL="3200400" lvl="6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7pPr>
            <a:lvl8pPr marL="3657600" lvl="7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8pPr>
            <a:lvl9pPr marL="4114800" lvl="8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9pPr>
          </a:lstStyle>
          <a:p>
            <a:endParaRPr/>
          </a:p>
        </p:txBody>
      </p:sp>
      <p:sp>
        <p:nvSpPr>
          <p:cNvPr id="141" name="Google Shape;141;p45"/>
          <p:cNvSpPr txBox="1">
            <a:spLocks noGrp="1"/>
          </p:cNvSpPr>
          <p:nvPr>
            <p:ph type="body" idx="2"/>
          </p:nvPr>
        </p:nvSpPr>
        <p:spPr>
          <a:xfrm>
            <a:off x="2732615" y="4178900"/>
            <a:ext cx="10316308" cy="7369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◉"/>
              <a:defRPr/>
            </a:lvl1pPr>
            <a:lvl2pPr marL="914400" lvl="1" indent="-297180" algn="l">
              <a:spcBef>
                <a:spcPts val="360"/>
              </a:spcBef>
              <a:spcAft>
                <a:spcPts val="0"/>
              </a:spcAft>
              <a:buSzPts val="1080"/>
              <a:buChar char="⚪"/>
              <a:defRPr/>
            </a:lvl2pPr>
            <a:lvl3pPr marL="1371600" lvl="2" indent="-308610" algn="l">
              <a:spcBef>
                <a:spcPts val="360"/>
              </a:spcBef>
              <a:spcAft>
                <a:spcPts val="0"/>
              </a:spcAft>
              <a:buSzPts val="1260"/>
              <a:buChar char="−"/>
              <a:defRPr/>
            </a:lvl3pPr>
            <a:lvl4pPr marL="1828800" lvl="3" indent="-308610" algn="l">
              <a:spcBef>
                <a:spcPts val="360"/>
              </a:spcBef>
              <a:spcAft>
                <a:spcPts val="0"/>
              </a:spcAft>
              <a:buSzPts val="1260"/>
              <a:buChar char="−"/>
              <a:defRPr/>
            </a:lvl4pPr>
            <a:lvl5pPr marL="2286000" lvl="4" indent="-308610" algn="l">
              <a:spcBef>
                <a:spcPts val="360"/>
              </a:spcBef>
              <a:spcAft>
                <a:spcPts val="0"/>
              </a:spcAft>
              <a:buSzPts val="1260"/>
              <a:buChar char="−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45"/>
          <p:cNvSpPr txBox="1">
            <a:spLocks noGrp="1"/>
          </p:cNvSpPr>
          <p:nvPr>
            <p:ph type="body" idx="3"/>
          </p:nvPr>
        </p:nvSpPr>
        <p:spPr>
          <a:xfrm>
            <a:off x="13367480" y="2531076"/>
            <a:ext cx="10367106" cy="1647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960"/>
              </a:spcBef>
              <a:spcAft>
                <a:spcPts val="0"/>
              </a:spcAft>
              <a:buSzPts val="4800"/>
              <a:buNone/>
              <a:defRPr sz="4800" b="1"/>
            </a:lvl1pPr>
            <a:lvl2pPr marL="914400" lvl="1" indent="-228600" algn="l">
              <a:spcBef>
                <a:spcPts val="800"/>
              </a:spcBef>
              <a:spcAft>
                <a:spcPts val="0"/>
              </a:spcAft>
              <a:buSzPts val="2400"/>
              <a:buNone/>
              <a:defRPr sz="4000" b="1"/>
            </a:lvl2pPr>
            <a:lvl3pPr marL="1371600" lvl="2" indent="-228600" algn="l">
              <a:spcBef>
                <a:spcPts val="720"/>
              </a:spcBef>
              <a:spcAft>
                <a:spcPts val="0"/>
              </a:spcAft>
              <a:buSzPts val="2520"/>
              <a:buNone/>
              <a:defRPr sz="3600" b="1"/>
            </a:lvl3pPr>
            <a:lvl4pPr marL="1828800" lvl="3" indent="-228600" algn="l">
              <a:spcBef>
                <a:spcPts val="640"/>
              </a:spcBef>
              <a:spcAft>
                <a:spcPts val="0"/>
              </a:spcAft>
              <a:buSzPts val="2240"/>
              <a:buNone/>
              <a:defRPr sz="3200" b="1"/>
            </a:lvl4pPr>
            <a:lvl5pPr marL="2286000" lvl="4" indent="-228600" algn="l">
              <a:spcBef>
                <a:spcPts val="640"/>
              </a:spcBef>
              <a:spcAft>
                <a:spcPts val="0"/>
              </a:spcAft>
              <a:buSzPts val="2240"/>
              <a:buNone/>
              <a:defRPr sz="32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6pPr>
            <a:lvl7pPr marL="3200400" lvl="6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7pPr>
            <a:lvl8pPr marL="3657600" lvl="7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8pPr>
            <a:lvl9pPr marL="4114800" lvl="8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9pPr>
          </a:lstStyle>
          <a:p>
            <a:endParaRPr/>
          </a:p>
        </p:txBody>
      </p:sp>
      <p:sp>
        <p:nvSpPr>
          <p:cNvPr id="143" name="Google Shape;143;p45"/>
          <p:cNvSpPr txBox="1">
            <a:spLocks noGrp="1"/>
          </p:cNvSpPr>
          <p:nvPr>
            <p:ph type="body" idx="4"/>
          </p:nvPr>
        </p:nvSpPr>
        <p:spPr>
          <a:xfrm>
            <a:off x="13367480" y="4178900"/>
            <a:ext cx="10367106" cy="7369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◉"/>
              <a:defRPr/>
            </a:lvl1pPr>
            <a:lvl2pPr marL="914400" lvl="1" indent="-297180" algn="l">
              <a:spcBef>
                <a:spcPts val="360"/>
              </a:spcBef>
              <a:spcAft>
                <a:spcPts val="0"/>
              </a:spcAft>
              <a:buSzPts val="1080"/>
              <a:buChar char="⚪"/>
              <a:defRPr/>
            </a:lvl2pPr>
            <a:lvl3pPr marL="1371600" lvl="2" indent="-308610" algn="l">
              <a:spcBef>
                <a:spcPts val="360"/>
              </a:spcBef>
              <a:spcAft>
                <a:spcPts val="0"/>
              </a:spcAft>
              <a:buSzPts val="1260"/>
              <a:buChar char="−"/>
              <a:defRPr/>
            </a:lvl3pPr>
            <a:lvl4pPr marL="1828800" lvl="3" indent="-308610" algn="l">
              <a:spcBef>
                <a:spcPts val="360"/>
              </a:spcBef>
              <a:spcAft>
                <a:spcPts val="0"/>
              </a:spcAft>
              <a:buSzPts val="1260"/>
              <a:buChar char="−"/>
              <a:defRPr/>
            </a:lvl4pPr>
            <a:lvl5pPr marL="2286000" lvl="4" indent="-308610" algn="l">
              <a:spcBef>
                <a:spcPts val="360"/>
              </a:spcBef>
              <a:spcAft>
                <a:spcPts val="0"/>
              </a:spcAft>
              <a:buSzPts val="1260"/>
              <a:buChar char="−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4" name="Google Shape;144;p45"/>
          <p:cNvSpPr txBox="1">
            <a:spLocks noGrp="1"/>
          </p:cNvSpPr>
          <p:nvPr>
            <p:ph type="title"/>
          </p:nvPr>
        </p:nvSpPr>
        <p:spPr>
          <a:xfrm>
            <a:off x="3408073" y="609753"/>
            <a:ext cx="20338192" cy="923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288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45"/>
          <p:cNvSpPr txBox="1">
            <a:spLocks noGrp="1"/>
          </p:cNvSpPr>
          <p:nvPr>
            <p:ph type="ftr" idx="11"/>
          </p:nvPr>
        </p:nvSpPr>
        <p:spPr>
          <a:xfrm>
            <a:off x="11724784" y="13167359"/>
            <a:ext cx="10991515" cy="665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F81"/>
              </a:buClr>
              <a:buSzPts val="2400"/>
              <a:buFont typeface="Trebuchet MS" panose="020B0603020202020204"/>
              <a:buNone/>
              <a:defRPr>
                <a:solidFill>
                  <a:srgbClr val="747F8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45"/>
          <p:cNvSpPr txBox="1">
            <a:spLocks noGrp="1"/>
          </p:cNvSpPr>
          <p:nvPr>
            <p:ph type="sldNum" idx="12"/>
          </p:nvPr>
        </p:nvSpPr>
        <p:spPr>
          <a:xfrm>
            <a:off x="22658544" y="12951125"/>
            <a:ext cx="1369253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A8B"/>
              </a:buClr>
              <a:buSzPts val="2400"/>
              <a:buFont typeface="Trebuchet MS" panose="020B0603020202020204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A8B"/>
              </a:buClr>
              <a:buSzPts val="2400"/>
              <a:buFont typeface="Trebuchet MS" panose="020B0603020202020204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A8B"/>
              </a:buClr>
              <a:buSzPts val="2400"/>
              <a:buFont typeface="Trebuchet MS" panose="020B0603020202020204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A8B"/>
              </a:buClr>
              <a:buSzPts val="2400"/>
              <a:buFont typeface="Trebuchet MS" panose="020B0603020202020204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A8B"/>
              </a:buClr>
              <a:buSzPts val="2400"/>
              <a:buFont typeface="Trebuchet MS" panose="020B0603020202020204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A8B"/>
              </a:buClr>
              <a:buSzPts val="2400"/>
              <a:buFont typeface="Trebuchet MS" panose="020B0603020202020204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A8B"/>
              </a:buClr>
              <a:buSzPts val="2400"/>
              <a:buFont typeface="Trebuchet MS" panose="020B0603020202020204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A8B"/>
              </a:buClr>
              <a:buSzPts val="2400"/>
              <a:buFont typeface="Trebuchet MS" panose="020B0603020202020204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A8B"/>
              </a:buClr>
              <a:buSzPts val="2400"/>
              <a:buFont typeface="Trebuchet MS" panose="020B0603020202020204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 lang="es-CL"/>
          </a:p>
        </p:txBody>
      </p:sp>
      <p:cxnSp>
        <p:nvCxnSpPr>
          <p:cNvPr id="147" name="Google Shape;147;p45"/>
          <p:cNvCxnSpPr/>
          <p:nvPr/>
        </p:nvCxnSpPr>
        <p:spPr>
          <a:xfrm>
            <a:off x="19248305" y="1669806"/>
            <a:ext cx="4253538" cy="2500"/>
          </a:xfrm>
          <a:prstGeom prst="straightConnector1">
            <a:avLst/>
          </a:prstGeom>
          <a:solidFill>
            <a:schemeClr val="accent1"/>
          </a:solidFill>
          <a:ln w="19050" cap="flat" cmpd="sng">
            <a:solidFill>
              <a:srgbClr val="005A8B"/>
            </a:solidFill>
            <a:prstDash val="solid"/>
            <a:round/>
            <a:headEnd type="none" w="sm" len="sm"/>
            <a:tailEnd type="none" w="sm" len="sm"/>
          </a:ln>
          <a:effectLst>
            <a:outerShdw dist="35921" dir="2700000" algn="ctr" rotWithShape="0">
              <a:schemeClr val="lt2"/>
            </a:outerShdw>
          </a:effectLst>
        </p:spPr>
      </p:cxn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22040610" y="12231584"/>
            <a:ext cx="2343396" cy="1484416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225084" tIns="112542" rIns="225084" bIns="112542" numCol="1" rtlCol="0" anchor="ctr" anchorCtr="0" compatLnSpc="1"/>
          <a:lstStyle/>
          <a:p>
            <a:pPr algn="ctr" defTabSz="2251075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FR" sz="4430" kern="1200">
              <a:solidFill>
                <a:srgbClr val="004B8A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pic>
        <p:nvPicPr>
          <p:cNvPr id="8" name="Image 7" descr="bulle1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24835" y="12436848"/>
            <a:ext cx="1594290" cy="1292488"/>
          </a:xfrm>
          <a:prstGeom prst="rect">
            <a:avLst/>
          </a:prstGeom>
        </p:spPr>
      </p:pic>
      <p:sp>
        <p:nvSpPr>
          <p:cNvPr id="9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11821886" y="12953758"/>
            <a:ext cx="10894412" cy="7276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rgbClr val="747F8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fr-FR"/>
              <a:t>BASF Culture sécurité @ Icsi reproduction interdite</a:t>
            </a:r>
            <a:endParaRPr lang="fr-FR" dirty="0"/>
          </a:p>
        </p:txBody>
      </p:sp>
      <p:sp>
        <p:nvSpPr>
          <p:cNvPr id="11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22658546" y="12951135"/>
            <a:ext cx="1369252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955" b="1">
                <a:solidFill>
                  <a:srgbClr val="005A8B"/>
                </a:solidFill>
                <a:latin typeface="Trebuchet MS" panose="020B0603020202020204" pitchFamily="34" charset="0"/>
              </a:defRPr>
            </a:lvl1pPr>
          </a:lstStyle>
          <a:p>
            <a:fld id="{6F789AB8-BD5A-43B3-AFF9-C1647DDCA674}" type="slidenum">
              <a:rPr lang="fr-FR" smtClean="0"/>
              <a:t>‹Nº›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auto">
          <a:xfrm>
            <a:off x="22040610" y="12231584"/>
            <a:ext cx="2343396" cy="1484416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225084" tIns="112542" rIns="225084" bIns="112542" numCol="1" rtlCol="0" anchor="ctr" anchorCtr="0" compatLnSpc="1"/>
          <a:lstStyle/>
          <a:p>
            <a:pPr algn="ctr" defTabSz="2251075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FR" sz="4430" kern="1200">
              <a:solidFill>
                <a:srgbClr val="004B8A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9579429" y="12953758"/>
            <a:ext cx="13136870" cy="727628"/>
          </a:xfrm>
        </p:spPr>
        <p:txBody>
          <a:bodyPr/>
          <a:lstStyle>
            <a:lvl1pPr>
              <a:defRPr sz="2400"/>
            </a:lvl1pPr>
          </a:lstStyle>
          <a:p>
            <a:r>
              <a:rPr lang="fr-FR"/>
              <a:t>BASF Culture sécurité @ Icsi reproduction interdite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89AB8-BD5A-43B3-AFF9-C1647DDCA674}" type="slidenum">
              <a:rPr lang="fr-FR" smtClean="0"/>
              <a:t>‹Nº›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627093" y="2282985"/>
            <a:ext cx="23059790" cy="9815482"/>
          </a:xfrm>
          <a:prstGeom prst="rect">
            <a:avLst/>
          </a:prstGeom>
          <a:solidFill>
            <a:srgbClr val="C7CAE7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2400" kern="1200">
              <a:solidFill>
                <a:srgbClr val="0068A0"/>
              </a:solidFill>
            </a:endParaRPr>
          </a:p>
        </p:txBody>
      </p:sp>
      <p:sp>
        <p:nvSpPr>
          <p:cNvPr id="9" name="Espace réservé du texte 19"/>
          <p:cNvSpPr>
            <a:spLocks noGrp="1"/>
          </p:cNvSpPr>
          <p:nvPr>
            <p:ph type="body" sz="quarter" idx="11" hasCustomPrompt="1"/>
          </p:nvPr>
        </p:nvSpPr>
        <p:spPr>
          <a:xfrm>
            <a:off x="627090" y="2282985"/>
            <a:ext cx="23059792" cy="576957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457200" indent="-457200">
              <a:buClr>
                <a:srgbClr val="ED6D30"/>
              </a:buClr>
              <a:buFont typeface="Arial" panose="020B0604020202020204"/>
              <a:buChar char="•"/>
              <a:defRPr lang="fr-FR" sz="4800" b="0" kern="1200" smtClean="0">
                <a:solidFill>
                  <a:schemeClr val="accent6"/>
                </a:solidFill>
                <a:latin typeface="Calibri" panose="020F0502020204030204"/>
                <a:ea typeface="Poppins Light" charset="0"/>
                <a:cs typeface="Calibri" panose="020F0502020204030204"/>
              </a:defRPr>
            </a:lvl1pPr>
            <a:lvl2pPr marL="1981200" indent="-762000">
              <a:buClr>
                <a:schemeClr val="accent1"/>
              </a:buClr>
              <a:buFont typeface="Arial" panose="020B0604020202020204"/>
              <a:buChar char="•"/>
              <a:defRPr lang="fr-FR" sz="4800" b="0" i="1" kern="1200" dirty="0" smtClean="0">
                <a:solidFill>
                  <a:schemeClr val="accent6"/>
                </a:solidFill>
                <a:latin typeface="Calibri" panose="020F0502020204030204"/>
                <a:ea typeface="Poppins Light" charset="0"/>
                <a:cs typeface="Calibri" panose="020F0502020204030204"/>
              </a:defRPr>
            </a:lvl2pPr>
            <a:lvl3pPr marL="3200400" indent="-762000">
              <a:buClr>
                <a:schemeClr val="tx2"/>
              </a:buClr>
              <a:buFont typeface="Arial" panose="020B0604020202020204"/>
              <a:buChar char="•"/>
              <a:defRPr lang="fr-FR" sz="4800" b="0" kern="1200" dirty="0" smtClean="0">
                <a:solidFill>
                  <a:schemeClr val="accent6"/>
                </a:solidFill>
                <a:latin typeface="Calibri" panose="020F0502020204030204"/>
                <a:ea typeface="Poppins Light" charset="0"/>
                <a:cs typeface="Calibri" panose="020F0502020204030204"/>
              </a:defRPr>
            </a:lvl3pPr>
            <a:lvl4pPr marL="4419600" indent="-762000">
              <a:buClr>
                <a:schemeClr val="accent5"/>
              </a:buClr>
              <a:buFont typeface="Arial" panose="020B0604020202020204"/>
              <a:buChar char="•"/>
              <a:defRPr sz="4265">
                <a:solidFill>
                  <a:schemeClr val="accent6"/>
                </a:solidFill>
              </a:defRPr>
            </a:lvl4pPr>
            <a:lvl5pPr marL="4876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endParaRPr lang="fr-FR" dirty="0"/>
          </a:p>
          <a:p>
            <a:pPr lvl="2"/>
            <a:endParaRPr lang="fr-FR" dirty="0"/>
          </a:p>
          <a:p>
            <a:pPr lvl="3"/>
            <a:endParaRPr lang="fr-FR" dirty="0"/>
          </a:p>
        </p:txBody>
      </p:sp>
      <p:sp>
        <p:nvSpPr>
          <p:cNvPr id="10" name="Titre 17"/>
          <p:cNvSpPr>
            <a:spLocks noGrp="1"/>
          </p:cNvSpPr>
          <p:nvPr>
            <p:ph type="title" hasCustomPrompt="1"/>
          </p:nvPr>
        </p:nvSpPr>
        <p:spPr>
          <a:xfrm>
            <a:off x="7217397" y="-7592"/>
            <a:ext cx="9968858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lang="fr-FR" sz="6400">
                <a:solidFill>
                  <a:srgbClr val="5C5C5C"/>
                </a:solidFill>
                <a:latin typeface="Calibri" panose="020F0502020204030204"/>
                <a:ea typeface="Poppins SemiBold" charset="0"/>
                <a:cs typeface="Calibri" panose="020F0502020204030204"/>
              </a:defRPr>
            </a:lvl1pPr>
          </a:lstStyle>
          <a:p>
            <a:pPr lvl="0" algn="l"/>
            <a:r>
              <a:rPr lang="fr-FR" dirty="0"/>
              <a:t>CLIQUEZ ET MODIFIEZ LE TITRE</a:t>
            </a:r>
          </a:p>
        </p:txBody>
      </p:sp>
      <p:pic>
        <p:nvPicPr>
          <p:cNvPr id="11" name="Image 10" descr="logo safety grisPlan de travail 1 copie 6.pn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849" t="19458" r="19588" b="27758"/>
          <a:stretch>
            <a:fillRect/>
          </a:stretch>
        </p:blipFill>
        <p:spPr>
          <a:xfrm>
            <a:off x="156605" y="12374470"/>
            <a:ext cx="2124554" cy="1229472"/>
          </a:xfrm>
          <a:prstGeom prst="rect">
            <a:avLst/>
          </a:prstGeom>
        </p:spPr>
      </p:pic>
      <p:sp>
        <p:nvSpPr>
          <p:cNvPr id="12" name="Ellipse 11"/>
          <p:cNvSpPr>
            <a:spLocks noChangeAspect="1"/>
          </p:cNvSpPr>
          <p:nvPr userDrawn="1"/>
        </p:nvSpPr>
        <p:spPr>
          <a:xfrm>
            <a:off x="23235667" y="12607595"/>
            <a:ext cx="836530" cy="836530"/>
          </a:xfrm>
          <a:prstGeom prst="ellipse">
            <a:avLst/>
          </a:prstGeom>
          <a:solidFill>
            <a:srgbClr val="ED6D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FR" sz="3600" kern="1200">
              <a:solidFill>
                <a:srgbClr val="0068A0"/>
              </a:solidFill>
            </a:endParaRPr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22959215" y="12567035"/>
            <a:ext cx="1404506" cy="8365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665" i="1">
                <a:solidFill>
                  <a:schemeClr val="bg1"/>
                </a:solidFill>
              </a:defRPr>
            </a:lvl1pPr>
          </a:lstStyle>
          <a:p>
            <a:fld id="{4633CF72-4E65-D847-B345-AFE0D18E9B14}" type="slidenum">
              <a:rPr lang="fr-FR" smtClean="0">
                <a:solidFill>
                  <a:srgbClr val="0068A0"/>
                </a:solidFill>
              </a:rPr>
              <a:t>‹Nº›</a:t>
            </a:fld>
            <a:endParaRPr lang="fr-FR">
              <a:solidFill>
                <a:srgbClr val="0068A0"/>
              </a:solidFill>
            </a:endParaRPr>
          </a:p>
        </p:txBody>
      </p:sp>
      <p:sp>
        <p:nvSpPr>
          <p:cNvPr id="14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281158" y="12872697"/>
            <a:ext cx="7721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665" i="1">
                <a:solidFill>
                  <a:srgbClr val="181441"/>
                </a:solidFill>
              </a:defRPr>
            </a:lvl1pPr>
          </a:lstStyle>
          <a:p>
            <a:r>
              <a:rPr lang="fr-FR"/>
              <a:t>BASF Culture sécurité @ Icsi reproduction interdite</a:t>
            </a:r>
            <a:endParaRPr lang="fr-FR" dirty="0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627093" y="2282985"/>
            <a:ext cx="23059790" cy="9815482"/>
          </a:xfrm>
          <a:prstGeom prst="rect">
            <a:avLst/>
          </a:prstGeom>
          <a:solidFill>
            <a:srgbClr val="C7CAE7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2400" kern="1200">
              <a:solidFill>
                <a:srgbClr val="0068A0"/>
              </a:solidFill>
            </a:endParaRPr>
          </a:p>
        </p:txBody>
      </p:sp>
      <p:sp>
        <p:nvSpPr>
          <p:cNvPr id="9" name="Espace réservé du texte 19"/>
          <p:cNvSpPr>
            <a:spLocks noGrp="1"/>
          </p:cNvSpPr>
          <p:nvPr>
            <p:ph type="body" sz="quarter" idx="11" hasCustomPrompt="1"/>
          </p:nvPr>
        </p:nvSpPr>
        <p:spPr>
          <a:xfrm>
            <a:off x="627090" y="2282985"/>
            <a:ext cx="23059792" cy="576957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457200" indent="-457200">
              <a:buClr>
                <a:srgbClr val="ED6D30"/>
              </a:buClr>
              <a:buFont typeface="Arial" panose="020B0604020202020204"/>
              <a:buChar char="•"/>
              <a:defRPr lang="fr-FR" sz="4800" b="0" kern="1200" smtClean="0">
                <a:solidFill>
                  <a:schemeClr val="accent6"/>
                </a:solidFill>
                <a:latin typeface="Calibri" panose="020F0502020204030204"/>
                <a:ea typeface="Poppins Light" charset="0"/>
                <a:cs typeface="Calibri" panose="020F0502020204030204"/>
              </a:defRPr>
            </a:lvl1pPr>
            <a:lvl2pPr marL="1981200" indent="-762000">
              <a:buClr>
                <a:schemeClr val="accent1"/>
              </a:buClr>
              <a:buFont typeface="Arial" panose="020B0604020202020204"/>
              <a:buChar char="•"/>
              <a:defRPr lang="fr-FR" sz="4800" b="0" i="1" kern="1200" dirty="0" smtClean="0">
                <a:solidFill>
                  <a:schemeClr val="accent6"/>
                </a:solidFill>
                <a:latin typeface="Calibri" panose="020F0502020204030204"/>
                <a:ea typeface="Poppins Light" charset="0"/>
                <a:cs typeface="Calibri" panose="020F0502020204030204"/>
              </a:defRPr>
            </a:lvl2pPr>
            <a:lvl3pPr marL="3200400" indent="-762000">
              <a:buClr>
                <a:schemeClr val="tx2"/>
              </a:buClr>
              <a:buFont typeface="Arial" panose="020B0604020202020204"/>
              <a:buChar char="•"/>
              <a:defRPr lang="fr-FR" sz="4800" b="0" kern="1200" dirty="0" smtClean="0">
                <a:solidFill>
                  <a:schemeClr val="accent6"/>
                </a:solidFill>
                <a:latin typeface="Calibri" panose="020F0502020204030204"/>
                <a:ea typeface="Poppins Light" charset="0"/>
                <a:cs typeface="Calibri" panose="020F0502020204030204"/>
              </a:defRPr>
            </a:lvl3pPr>
            <a:lvl4pPr marL="4419600" indent="-762000">
              <a:buClr>
                <a:schemeClr val="accent5"/>
              </a:buClr>
              <a:buFont typeface="Arial" panose="020B0604020202020204"/>
              <a:buChar char="•"/>
              <a:defRPr sz="4265">
                <a:solidFill>
                  <a:schemeClr val="accent6"/>
                </a:solidFill>
              </a:defRPr>
            </a:lvl4pPr>
            <a:lvl5pPr marL="4876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endParaRPr lang="fr-FR" dirty="0"/>
          </a:p>
          <a:p>
            <a:pPr lvl="2"/>
            <a:endParaRPr lang="fr-FR" dirty="0"/>
          </a:p>
          <a:p>
            <a:pPr lvl="3"/>
            <a:endParaRPr lang="fr-FR" dirty="0"/>
          </a:p>
        </p:txBody>
      </p:sp>
      <p:sp>
        <p:nvSpPr>
          <p:cNvPr id="10" name="Titre 17"/>
          <p:cNvSpPr>
            <a:spLocks noGrp="1"/>
          </p:cNvSpPr>
          <p:nvPr>
            <p:ph type="title" hasCustomPrompt="1"/>
          </p:nvPr>
        </p:nvSpPr>
        <p:spPr>
          <a:xfrm>
            <a:off x="7217397" y="-7592"/>
            <a:ext cx="9968858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lang="fr-FR" sz="6400">
                <a:solidFill>
                  <a:srgbClr val="5C5C5C"/>
                </a:solidFill>
                <a:latin typeface="Calibri" panose="020F0502020204030204"/>
                <a:ea typeface="Poppins SemiBold" charset="0"/>
                <a:cs typeface="Calibri" panose="020F0502020204030204"/>
              </a:defRPr>
            </a:lvl1pPr>
          </a:lstStyle>
          <a:p>
            <a:pPr lvl="0" algn="l"/>
            <a:r>
              <a:rPr lang="fr-FR" dirty="0"/>
              <a:t>CLIQUEZ ET MODIFIEZ LE TITRE</a:t>
            </a:r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22959215" y="12567035"/>
            <a:ext cx="1404506" cy="8365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665" i="1">
                <a:solidFill>
                  <a:schemeClr val="bg1"/>
                </a:solidFill>
              </a:defRPr>
            </a:lvl1pPr>
          </a:lstStyle>
          <a:p>
            <a:fld id="{4633CF72-4E65-D847-B345-AFE0D18E9B14}" type="slidenum">
              <a:rPr lang="fr-FR" smtClean="0">
                <a:solidFill>
                  <a:srgbClr val="0068A0"/>
                </a:solidFill>
              </a:rPr>
              <a:t>‹Nº›</a:t>
            </a:fld>
            <a:endParaRPr lang="fr-FR">
              <a:solidFill>
                <a:srgbClr val="0068A0"/>
              </a:solidFill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INCI -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 userDrawn="1"/>
        </p:nvSpPr>
        <p:spPr>
          <a:xfrm>
            <a:off x="20773086" y="12976226"/>
            <a:ext cx="3232992" cy="365124"/>
          </a:xfrm>
          <a:prstGeom prst="roundRect">
            <a:avLst>
              <a:gd name="adj" fmla="val 24460"/>
            </a:avLst>
          </a:prstGeom>
          <a:solidFill>
            <a:srgbClr val="68C0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fr-FR" sz="3600" kern="1200" dirty="0">
              <a:solidFill>
                <a:srgbClr val="0068A0"/>
              </a:solidFill>
            </a:endParaRPr>
          </a:p>
        </p:txBody>
      </p:sp>
      <p:sp>
        <p:nvSpPr>
          <p:cNvPr id="5" name="Rectangle à coins arrondis 4"/>
          <p:cNvSpPr/>
          <p:nvPr userDrawn="1"/>
        </p:nvSpPr>
        <p:spPr>
          <a:xfrm>
            <a:off x="20773086" y="1358903"/>
            <a:ext cx="3232992" cy="365126"/>
          </a:xfrm>
          <a:prstGeom prst="roundRect">
            <a:avLst>
              <a:gd name="adj" fmla="val 24460"/>
            </a:avLst>
          </a:prstGeom>
          <a:solidFill>
            <a:srgbClr val="68C0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fr-FR" sz="3600" kern="1200">
              <a:solidFill>
                <a:srgbClr val="0068A0"/>
              </a:solidFill>
            </a:endParaRPr>
          </a:p>
        </p:txBody>
      </p:sp>
      <p:grpSp>
        <p:nvGrpSpPr>
          <p:cNvPr id="10" name="Groupe 9"/>
          <p:cNvGrpSpPr/>
          <p:nvPr userDrawn="1"/>
        </p:nvGrpSpPr>
        <p:grpSpPr>
          <a:xfrm>
            <a:off x="1116533" y="533579"/>
            <a:ext cx="5095590" cy="1847368"/>
            <a:chOff x="561829" y="-249"/>
            <a:chExt cx="2547132" cy="923684"/>
          </a:xfrm>
        </p:grpSpPr>
        <p:pic>
          <p:nvPicPr>
            <p:cNvPr id="11" name="Imag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829" y="-249"/>
              <a:ext cx="2125109" cy="9236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ZoneTexte 11"/>
            <p:cNvSpPr txBox="1">
              <a:spLocks noChangeArrowheads="1"/>
            </p:cNvSpPr>
            <p:nvPr/>
          </p:nvSpPr>
          <p:spPr bwMode="auto">
            <a:xfrm>
              <a:off x="2495894" y="397039"/>
              <a:ext cx="613067" cy="32316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ct val="45000"/>
                </a:spcBef>
                <a:spcAft>
                  <a:spcPct val="20000"/>
                </a:spcAft>
                <a:buClr>
                  <a:schemeClr val="bg1"/>
                </a:buClr>
                <a:buSzPct val="85000"/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bg2"/>
                  </a:solidFill>
                  <a:latin typeface="Vinci Sans" panose="02000000000000000000" pitchFamily="2" charset="0"/>
                  <a:ea typeface="MS PGothic" panose="020B0600070205080204" pitchFamily="34" charset="-128"/>
                </a:defRPr>
              </a:lvl1pPr>
              <a:lvl2pPr marL="742950" indent="-285750">
                <a:lnSpc>
                  <a:spcPct val="90000"/>
                </a:lnSpc>
                <a:buClr>
                  <a:schemeClr val="bg1"/>
                </a:buClr>
                <a:buSzPct val="75000"/>
                <a:buFont typeface="Wingdings" panose="05000000000000000000" pitchFamily="2" charset="2"/>
                <a:buBlip>
                  <a:blip r:embed="rId3"/>
                </a:buBlip>
                <a:defRPr>
                  <a:solidFill>
                    <a:schemeClr val="bg2"/>
                  </a:solidFill>
                  <a:latin typeface="Vinci Sans" panose="02000000000000000000" pitchFamily="2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10000"/>
                </a:spcBef>
                <a:buClr>
                  <a:schemeClr val="bg1"/>
                </a:buClr>
                <a:buSzPct val="65000"/>
                <a:buFont typeface="Wingdings" panose="05000000000000000000" pitchFamily="2" charset="2"/>
                <a:buBlip>
                  <a:blip r:embed="rId3"/>
                </a:buBlip>
                <a:defRPr sz="1600">
                  <a:solidFill>
                    <a:schemeClr val="bg2"/>
                  </a:solidFill>
                  <a:latin typeface="Vinci Sans" panose="02000000000000000000" pitchFamily="2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10000"/>
                </a:spcBef>
                <a:buClr>
                  <a:schemeClr val="bg1"/>
                </a:buClr>
                <a:buSzPct val="55000"/>
                <a:buFont typeface="Wingdings" panose="05000000000000000000" pitchFamily="2" charset="2"/>
                <a:buChar char="n"/>
                <a:defRPr sz="1400">
                  <a:solidFill>
                    <a:schemeClr val="bg2"/>
                  </a:solidFill>
                  <a:latin typeface="Vinci Sans" panose="02000000000000000000" pitchFamily="2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10000"/>
                </a:spcBef>
                <a:buClr>
                  <a:schemeClr val="bg1"/>
                </a:buClr>
                <a:buSzPct val="55000"/>
                <a:buFont typeface="Wingdings" panose="05000000000000000000" pitchFamily="2" charset="2"/>
                <a:buChar char="n"/>
                <a:defRPr sz="1400">
                  <a:solidFill>
                    <a:schemeClr val="bg2"/>
                  </a:solidFill>
                  <a:latin typeface="Vinci Sans" panose="02000000000000000000" pitchFamily="2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0"/>
                </a:spcAft>
                <a:buClr>
                  <a:schemeClr val="bg1"/>
                </a:buClr>
                <a:buSzPct val="55000"/>
                <a:buFont typeface="Wingdings" panose="05000000000000000000" pitchFamily="2" charset="2"/>
                <a:buChar char="n"/>
                <a:defRPr sz="1400">
                  <a:solidFill>
                    <a:schemeClr val="bg2"/>
                  </a:solidFill>
                  <a:latin typeface="Vinci Sans" panose="02000000000000000000" pitchFamily="2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0"/>
                </a:spcAft>
                <a:buClr>
                  <a:schemeClr val="bg1"/>
                </a:buClr>
                <a:buSzPct val="55000"/>
                <a:buFont typeface="Wingdings" panose="05000000000000000000" pitchFamily="2" charset="2"/>
                <a:buChar char="n"/>
                <a:defRPr sz="1400">
                  <a:solidFill>
                    <a:schemeClr val="bg2"/>
                  </a:solidFill>
                  <a:latin typeface="Vinci Sans" panose="02000000000000000000" pitchFamily="2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0"/>
                </a:spcAft>
                <a:buClr>
                  <a:schemeClr val="bg1"/>
                </a:buClr>
                <a:buSzPct val="55000"/>
                <a:buFont typeface="Wingdings" panose="05000000000000000000" pitchFamily="2" charset="2"/>
                <a:buChar char="n"/>
                <a:defRPr sz="1400">
                  <a:solidFill>
                    <a:schemeClr val="bg2"/>
                  </a:solidFill>
                  <a:latin typeface="Vinci Sans" panose="02000000000000000000" pitchFamily="2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0"/>
                </a:spcAft>
                <a:buClr>
                  <a:schemeClr val="bg1"/>
                </a:buClr>
                <a:buSzPct val="55000"/>
                <a:buFont typeface="Wingdings" panose="05000000000000000000" pitchFamily="2" charset="2"/>
                <a:buChar char="n"/>
                <a:defRPr sz="1400">
                  <a:solidFill>
                    <a:schemeClr val="bg2"/>
                  </a:solidFill>
                  <a:latin typeface="Vinci Sans" panose="02000000000000000000" pitchFamily="2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fr-FR" altLang="fr-FR" sz="3600" b="1" kern="1200" dirty="0">
                  <a:solidFill>
                    <a:srgbClr val="EA0000"/>
                  </a:solidFill>
                </a:rPr>
                <a:t>V2        </a:t>
              </a:r>
            </a:p>
          </p:txBody>
        </p:sp>
      </p:grpSp>
      <p:sp>
        <p:nvSpPr>
          <p:cNvPr id="8" name="Espace réservé du numéro de diapositive 1"/>
          <p:cNvSpPr>
            <a:spLocks noGrp="1"/>
          </p:cNvSpPr>
          <p:nvPr>
            <p:ph type="sldNum" sz="quarter" idx="4"/>
          </p:nvPr>
        </p:nvSpPr>
        <p:spPr>
          <a:xfrm>
            <a:off x="17695244" y="12794893"/>
            <a:ext cx="5484652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bg1"/>
                </a:solidFill>
              </a:defRPr>
            </a:lvl1pPr>
          </a:lstStyle>
          <a:p>
            <a:fld id="{FA4A6FA6-C909-47D2-8509-1D5349AAA8C1}" type="slidenum">
              <a:rPr lang="fr-FR" smtClean="0">
                <a:solidFill>
                  <a:srgbClr val="0068A0"/>
                </a:solidFill>
              </a:rPr>
              <a:t>‹Nº›</a:t>
            </a:fld>
            <a:endParaRPr lang="fr-FR" dirty="0">
              <a:solidFill>
                <a:srgbClr val="0068A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 (1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z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eitePlaz"/>
          <p:cNvSpPr>
            <a:spLocks noGrp="1"/>
          </p:cNvSpPr>
          <p:nvPr>
            <p:ph type="sldNum" sz="quarter" idx="10"/>
            <p:custDataLst>
              <p:tags r:id="rId2"/>
            </p:custDataLst>
          </p:nvPr>
        </p:nvSpPr>
        <p:spPr/>
        <p:txBody>
          <a:bodyPr/>
          <a:lstStyle/>
          <a:p>
            <a:fld id="{7E64D7BC-0CEC-4037-AC61-D2369D99BA88}" type="slidenum">
              <a:rPr lang="fr-FR" smtClean="0"/>
              <a:t>‹Nº›</a:t>
            </a:fld>
            <a:endParaRPr lang="fr-FR" dirty="0"/>
          </a:p>
        </p:txBody>
      </p:sp>
      <p:sp>
        <p:nvSpPr>
          <p:cNvPr id="4" name="FussPlaz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fr-FR"/>
              <a:t>BASF Culture sécurité @ Icsi reproduction interdite</a:t>
            </a:r>
            <a:endParaRPr lang="fr-FR" dirty="0"/>
          </a:p>
        </p:txBody>
      </p:sp>
      <p:sp>
        <p:nvSpPr>
          <p:cNvPr id="5" name="DatumPlaz"/>
          <p:cNvSpPr>
            <a:spLocks noGrp="1"/>
          </p:cNvSpPr>
          <p:nvPr>
            <p:ph type="dt" sz="half" idx="12"/>
            <p:custDataLst>
              <p:tags r:id="rId4"/>
            </p:custDataLst>
          </p:nvPr>
        </p:nvSpPr>
        <p:spPr>
          <a:xfrm>
            <a:off x="432000" y="13296000"/>
            <a:ext cx="1920000" cy="307200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FR" sz="3600" kern="1200" dirty="0">
              <a:solidFill>
                <a:srgbClr val="004B8A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el en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75743" y="1282711"/>
            <a:ext cx="19011902" cy="1708150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tabel 2"/>
          <p:cNvSpPr>
            <a:spLocks noGrp="1"/>
          </p:cNvSpPr>
          <p:nvPr>
            <p:ph type="tbl" idx="1"/>
          </p:nvPr>
        </p:nvSpPr>
        <p:spPr>
          <a:xfrm>
            <a:off x="575738" y="3743326"/>
            <a:ext cx="23236768" cy="9217024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DatumPlaz"/>
          <p:cNvSpPr>
            <a:spLocks noGrp="1" noChangeArrowheads="1"/>
          </p:cNvSpPr>
          <p:nvPr>
            <p:ph type="dt" sz="half" idx="10"/>
          </p:nvPr>
        </p:nvSpPr>
        <p:spPr>
          <a:xfrm>
            <a:off x="432000" y="13296000"/>
            <a:ext cx="1920000" cy="30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de-DE" sz="3600" kern="1200" dirty="0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5" name="FussPlaz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000000"/>
                </a:solidFill>
              </a:rPr>
              <a:t>BASF Culture sécurité @ Icsi reproduction interdite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6" name="SeitePlaz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111A4-DC48-469D-A9E5-9A98A6FD2C58}" type="slidenum">
              <a:rPr lang="de-DE">
                <a:solidFill>
                  <a:srgbClr val="000000"/>
                </a:solidFill>
              </a:rPr>
              <a:t>‹Nº›</a:t>
            </a:fld>
            <a:endParaRPr lang="de-DE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58" tIns="91428" rIns="182858" bIns="91428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s-CL" sz="3600" kern="1200">
              <a:solidFill>
                <a:srgbClr val="FFFFFF"/>
              </a:solidFill>
            </a:endParaRPr>
          </a:p>
        </p:txBody>
      </p:sp>
      <p:pic>
        <p:nvPicPr>
          <p:cNvPr id="3" name="90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99540" y="0"/>
            <a:ext cx="15684499" cy="137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41"/>
          <p:cNvGrpSpPr>
            <a:grpSpLocks noChangeAspect="1"/>
          </p:cNvGrpSpPr>
          <p:nvPr/>
        </p:nvGrpSpPr>
        <p:grpSpPr bwMode="auto">
          <a:xfrm>
            <a:off x="3238721" y="1857703"/>
            <a:ext cx="6477000" cy="2606674"/>
            <a:chOff x="2655" y="2025"/>
            <a:chExt cx="2610" cy="1401"/>
          </a:xfrm>
        </p:grpSpPr>
        <p:sp>
          <p:nvSpPr>
            <p:cNvPr id="5" name="AutoShape 40"/>
            <p:cNvSpPr>
              <a:spLocks noChangeAspect="1" noChangeArrowheads="1" noTextEdit="1"/>
            </p:cNvSpPr>
            <p:nvPr userDrawn="1"/>
          </p:nvSpPr>
          <p:spPr bwMode="auto">
            <a:xfrm>
              <a:off x="2655" y="2025"/>
              <a:ext cx="2610" cy="1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6" name="Freeform 42"/>
            <p:cNvSpPr>
              <a:spLocks noEditPoints="1"/>
            </p:cNvSpPr>
            <p:nvPr userDrawn="1"/>
          </p:nvSpPr>
          <p:spPr bwMode="auto">
            <a:xfrm>
              <a:off x="3702" y="3057"/>
              <a:ext cx="225" cy="213"/>
            </a:xfrm>
            <a:custGeom>
              <a:avLst/>
              <a:gdLst>
                <a:gd name="T0" fmla="*/ 160 w 225"/>
                <a:gd name="T1" fmla="*/ 33 h 214"/>
                <a:gd name="T2" fmla="*/ 134 w 225"/>
                <a:gd name="T3" fmla="*/ 28 h 214"/>
                <a:gd name="T4" fmla="*/ 117 w 225"/>
                <a:gd name="T5" fmla="*/ 29 h 214"/>
                <a:gd name="T6" fmla="*/ 100 w 225"/>
                <a:gd name="T7" fmla="*/ 34 h 214"/>
                <a:gd name="T8" fmla="*/ 86 w 225"/>
                <a:gd name="T9" fmla="*/ 42 h 214"/>
                <a:gd name="T10" fmla="*/ 74 w 225"/>
                <a:gd name="T11" fmla="*/ 53 h 214"/>
                <a:gd name="T12" fmla="*/ 65 w 225"/>
                <a:gd name="T13" fmla="*/ 66 h 214"/>
                <a:gd name="T14" fmla="*/ 59 w 225"/>
                <a:gd name="T15" fmla="*/ 79 h 214"/>
                <a:gd name="T16" fmla="*/ 57 w 225"/>
                <a:gd name="T17" fmla="*/ 92 h 214"/>
                <a:gd name="T18" fmla="*/ 58 w 225"/>
                <a:gd name="T19" fmla="*/ 103 h 214"/>
                <a:gd name="T20" fmla="*/ 64 w 225"/>
                <a:gd name="T21" fmla="*/ 107 h 214"/>
                <a:gd name="T22" fmla="*/ 74 w 225"/>
                <a:gd name="T23" fmla="*/ 113 h 214"/>
                <a:gd name="T24" fmla="*/ 89 w 225"/>
                <a:gd name="T25" fmla="*/ 115 h 214"/>
                <a:gd name="T26" fmla="*/ 109 w 225"/>
                <a:gd name="T27" fmla="*/ 113 h 214"/>
                <a:gd name="T28" fmla="*/ 142 w 225"/>
                <a:gd name="T29" fmla="*/ 107 h 214"/>
                <a:gd name="T30" fmla="*/ 155 w 225"/>
                <a:gd name="T31" fmla="*/ 176 h 214"/>
                <a:gd name="T32" fmla="*/ 135 w 225"/>
                <a:gd name="T33" fmla="*/ 188 h 214"/>
                <a:gd name="T34" fmla="*/ 111 w 225"/>
                <a:gd name="T35" fmla="*/ 197 h 214"/>
                <a:gd name="T36" fmla="*/ 75 w 225"/>
                <a:gd name="T37" fmla="*/ 205 h 214"/>
                <a:gd name="T38" fmla="*/ 25 w 225"/>
                <a:gd name="T39" fmla="*/ 208 h 214"/>
                <a:gd name="T40" fmla="*/ 72 w 225"/>
                <a:gd name="T41" fmla="*/ 178 h 214"/>
                <a:gd name="T42" fmla="*/ 102 w 225"/>
                <a:gd name="T43" fmla="*/ 170 h 214"/>
                <a:gd name="T44" fmla="*/ 115 w 225"/>
                <a:gd name="T45" fmla="*/ 163 h 214"/>
                <a:gd name="T46" fmla="*/ 123 w 225"/>
                <a:gd name="T47" fmla="*/ 154 h 214"/>
                <a:gd name="T48" fmla="*/ 132 w 225"/>
                <a:gd name="T49" fmla="*/ 134 h 214"/>
                <a:gd name="T50" fmla="*/ 95 w 225"/>
                <a:gd name="T51" fmla="*/ 142 h 214"/>
                <a:gd name="T52" fmla="*/ 59 w 225"/>
                <a:gd name="T53" fmla="*/ 142 h 214"/>
                <a:gd name="T54" fmla="*/ 40 w 225"/>
                <a:gd name="T55" fmla="*/ 139 h 214"/>
                <a:gd name="T56" fmla="*/ 24 w 225"/>
                <a:gd name="T57" fmla="*/ 132 h 214"/>
                <a:gd name="T58" fmla="*/ 9 w 225"/>
                <a:gd name="T59" fmla="*/ 118 h 214"/>
                <a:gd name="T60" fmla="*/ 2 w 225"/>
                <a:gd name="T61" fmla="*/ 107 h 214"/>
                <a:gd name="T62" fmla="*/ 0 w 225"/>
                <a:gd name="T63" fmla="*/ 94 h 214"/>
                <a:gd name="T64" fmla="*/ 4 w 225"/>
                <a:gd name="T65" fmla="*/ 74 h 214"/>
                <a:gd name="T66" fmla="*/ 14 w 225"/>
                <a:gd name="T67" fmla="*/ 56 h 214"/>
                <a:gd name="T68" fmla="*/ 30 w 225"/>
                <a:gd name="T69" fmla="*/ 37 h 214"/>
                <a:gd name="T70" fmla="*/ 52 w 225"/>
                <a:gd name="T71" fmla="*/ 21 h 214"/>
                <a:gd name="T72" fmla="*/ 79 w 225"/>
                <a:gd name="T73" fmla="*/ 8 h 214"/>
                <a:gd name="T74" fmla="*/ 111 w 225"/>
                <a:gd name="T75" fmla="*/ 1 h 214"/>
                <a:gd name="T76" fmla="*/ 149 w 225"/>
                <a:gd name="T77" fmla="*/ 2 h 214"/>
                <a:gd name="T78" fmla="*/ 182 w 225"/>
                <a:gd name="T79" fmla="*/ 8 h 214"/>
                <a:gd name="T80" fmla="*/ 214 w 225"/>
                <a:gd name="T81" fmla="*/ 21 h 214"/>
                <a:gd name="T82" fmla="*/ 183 w 225"/>
                <a:gd name="T83" fmla="*/ 135 h 214"/>
                <a:gd name="T84" fmla="*/ 173 w 225"/>
                <a:gd name="T85" fmla="*/ 156 h 21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25" h="214">
                  <a:moveTo>
                    <a:pt x="142" y="110"/>
                  </a:moveTo>
                  <a:lnTo>
                    <a:pt x="169" y="36"/>
                  </a:lnTo>
                  <a:lnTo>
                    <a:pt x="160" y="33"/>
                  </a:lnTo>
                  <a:lnTo>
                    <a:pt x="151" y="30"/>
                  </a:lnTo>
                  <a:lnTo>
                    <a:pt x="140" y="28"/>
                  </a:lnTo>
                  <a:lnTo>
                    <a:pt x="134" y="28"/>
                  </a:lnTo>
                  <a:lnTo>
                    <a:pt x="128" y="28"/>
                  </a:lnTo>
                  <a:lnTo>
                    <a:pt x="122" y="28"/>
                  </a:lnTo>
                  <a:lnTo>
                    <a:pt x="117" y="29"/>
                  </a:lnTo>
                  <a:lnTo>
                    <a:pt x="111" y="30"/>
                  </a:lnTo>
                  <a:lnTo>
                    <a:pt x="106" y="32"/>
                  </a:lnTo>
                  <a:lnTo>
                    <a:pt x="100" y="34"/>
                  </a:lnTo>
                  <a:lnTo>
                    <a:pt x="95" y="36"/>
                  </a:lnTo>
                  <a:lnTo>
                    <a:pt x="91" y="39"/>
                  </a:lnTo>
                  <a:lnTo>
                    <a:pt x="86" y="42"/>
                  </a:lnTo>
                  <a:lnTo>
                    <a:pt x="82" y="46"/>
                  </a:lnTo>
                  <a:lnTo>
                    <a:pt x="78" y="49"/>
                  </a:lnTo>
                  <a:lnTo>
                    <a:pt x="74" y="53"/>
                  </a:lnTo>
                  <a:lnTo>
                    <a:pt x="71" y="57"/>
                  </a:lnTo>
                  <a:lnTo>
                    <a:pt x="68" y="61"/>
                  </a:lnTo>
                  <a:lnTo>
                    <a:pt x="65" y="66"/>
                  </a:lnTo>
                  <a:lnTo>
                    <a:pt x="63" y="70"/>
                  </a:lnTo>
                  <a:lnTo>
                    <a:pt x="61" y="74"/>
                  </a:lnTo>
                  <a:lnTo>
                    <a:pt x="59" y="79"/>
                  </a:lnTo>
                  <a:lnTo>
                    <a:pt x="58" y="83"/>
                  </a:lnTo>
                  <a:lnTo>
                    <a:pt x="57" y="87"/>
                  </a:lnTo>
                  <a:lnTo>
                    <a:pt x="57" y="92"/>
                  </a:lnTo>
                  <a:lnTo>
                    <a:pt x="57" y="96"/>
                  </a:lnTo>
                  <a:lnTo>
                    <a:pt x="57" y="100"/>
                  </a:lnTo>
                  <a:lnTo>
                    <a:pt x="58" y="103"/>
                  </a:lnTo>
                  <a:lnTo>
                    <a:pt x="59" y="107"/>
                  </a:lnTo>
                  <a:lnTo>
                    <a:pt x="61" y="110"/>
                  </a:lnTo>
                  <a:lnTo>
                    <a:pt x="64" y="113"/>
                  </a:lnTo>
                  <a:lnTo>
                    <a:pt x="66" y="115"/>
                  </a:lnTo>
                  <a:lnTo>
                    <a:pt x="70" y="117"/>
                  </a:lnTo>
                  <a:lnTo>
                    <a:pt x="74" y="119"/>
                  </a:lnTo>
                  <a:lnTo>
                    <a:pt x="78" y="120"/>
                  </a:lnTo>
                  <a:lnTo>
                    <a:pt x="83" y="121"/>
                  </a:lnTo>
                  <a:lnTo>
                    <a:pt x="89" y="121"/>
                  </a:lnTo>
                  <a:lnTo>
                    <a:pt x="96" y="121"/>
                  </a:lnTo>
                  <a:lnTo>
                    <a:pt x="103" y="120"/>
                  </a:lnTo>
                  <a:lnTo>
                    <a:pt x="109" y="119"/>
                  </a:lnTo>
                  <a:lnTo>
                    <a:pt x="116" y="118"/>
                  </a:lnTo>
                  <a:lnTo>
                    <a:pt x="129" y="114"/>
                  </a:lnTo>
                  <a:lnTo>
                    <a:pt x="142" y="110"/>
                  </a:lnTo>
                  <a:close/>
                  <a:moveTo>
                    <a:pt x="165" y="173"/>
                  </a:moveTo>
                  <a:lnTo>
                    <a:pt x="159" y="179"/>
                  </a:lnTo>
                  <a:lnTo>
                    <a:pt x="155" y="182"/>
                  </a:lnTo>
                  <a:lnTo>
                    <a:pt x="149" y="187"/>
                  </a:lnTo>
                  <a:lnTo>
                    <a:pt x="142" y="191"/>
                  </a:lnTo>
                  <a:lnTo>
                    <a:pt x="135" y="194"/>
                  </a:lnTo>
                  <a:lnTo>
                    <a:pt x="127" y="198"/>
                  </a:lnTo>
                  <a:lnTo>
                    <a:pt x="119" y="201"/>
                  </a:lnTo>
                  <a:lnTo>
                    <a:pt x="111" y="203"/>
                  </a:lnTo>
                  <a:lnTo>
                    <a:pt x="102" y="205"/>
                  </a:lnTo>
                  <a:lnTo>
                    <a:pt x="93" y="207"/>
                  </a:lnTo>
                  <a:lnTo>
                    <a:pt x="75" y="211"/>
                  </a:lnTo>
                  <a:lnTo>
                    <a:pt x="57" y="213"/>
                  </a:lnTo>
                  <a:lnTo>
                    <a:pt x="41" y="214"/>
                  </a:lnTo>
                  <a:lnTo>
                    <a:pt x="25" y="214"/>
                  </a:lnTo>
                  <a:lnTo>
                    <a:pt x="24" y="189"/>
                  </a:lnTo>
                  <a:lnTo>
                    <a:pt x="47" y="187"/>
                  </a:lnTo>
                  <a:lnTo>
                    <a:pt x="72" y="184"/>
                  </a:lnTo>
                  <a:lnTo>
                    <a:pt x="85" y="181"/>
                  </a:lnTo>
                  <a:lnTo>
                    <a:pt x="96" y="178"/>
                  </a:lnTo>
                  <a:lnTo>
                    <a:pt x="102" y="176"/>
                  </a:lnTo>
                  <a:lnTo>
                    <a:pt x="107" y="174"/>
                  </a:lnTo>
                  <a:lnTo>
                    <a:pt x="111" y="172"/>
                  </a:lnTo>
                  <a:lnTo>
                    <a:pt x="115" y="169"/>
                  </a:lnTo>
                  <a:lnTo>
                    <a:pt x="118" y="166"/>
                  </a:lnTo>
                  <a:lnTo>
                    <a:pt x="121" y="163"/>
                  </a:lnTo>
                  <a:lnTo>
                    <a:pt x="123" y="160"/>
                  </a:lnTo>
                  <a:lnTo>
                    <a:pt x="125" y="156"/>
                  </a:lnTo>
                  <a:lnTo>
                    <a:pt x="129" y="148"/>
                  </a:lnTo>
                  <a:lnTo>
                    <a:pt x="132" y="140"/>
                  </a:lnTo>
                  <a:lnTo>
                    <a:pt x="117" y="144"/>
                  </a:lnTo>
                  <a:lnTo>
                    <a:pt x="103" y="147"/>
                  </a:lnTo>
                  <a:lnTo>
                    <a:pt x="95" y="148"/>
                  </a:lnTo>
                  <a:lnTo>
                    <a:pt x="87" y="149"/>
                  </a:lnTo>
                  <a:lnTo>
                    <a:pt x="71" y="149"/>
                  </a:lnTo>
                  <a:lnTo>
                    <a:pt x="59" y="148"/>
                  </a:lnTo>
                  <a:lnTo>
                    <a:pt x="49" y="147"/>
                  </a:lnTo>
                  <a:lnTo>
                    <a:pt x="44" y="146"/>
                  </a:lnTo>
                  <a:lnTo>
                    <a:pt x="40" y="145"/>
                  </a:lnTo>
                  <a:lnTo>
                    <a:pt x="35" y="144"/>
                  </a:lnTo>
                  <a:lnTo>
                    <a:pt x="31" y="142"/>
                  </a:lnTo>
                  <a:lnTo>
                    <a:pt x="24" y="138"/>
                  </a:lnTo>
                  <a:lnTo>
                    <a:pt x="18" y="134"/>
                  </a:lnTo>
                  <a:lnTo>
                    <a:pt x="13" y="129"/>
                  </a:lnTo>
                  <a:lnTo>
                    <a:pt x="9" y="124"/>
                  </a:lnTo>
                  <a:lnTo>
                    <a:pt x="5" y="119"/>
                  </a:lnTo>
                  <a:lnTo>
                    <a:pt x="3" y="113"/>
                  </a:lnTo>
                  <a:lnTo>
                    <a:pt x="2" y="110"/>
                  </a:lnTo>
                  <a:lnTo>
                    <a:pt x="1" y="106"/>
                  </a:lnTo>
                  <a:lnTo>
                    <a:pt x="0" y="100"/>
                  </a:lnTo>
                  <a:lnTo>
                    <a:pt x="0" y="94"/>
                  </a:lnTo>
                  <a:lnTo>
                    <a:pt x="1" y="87"/>
                  </a:lnTo>
                  <a:lnTo>
                    <a:pt x="2" y="81"/>
                  </a:lnTo>
                  <a:lnTo>
                    <a:pt x="4" y="74"/>
                  </a:lnTo>
                  <a:lnTo>
                    <a:pt x="7" y="68"/>
                  </a:lnTo>
                  <a:lnTo>
                    <a:pt x="10" y="62"/>
                  </a:lnTo>
                  <a:lnTo>
                    <a:pt x="14" y="56"/>
                  </a:lnTo>
                  <a:lnTo>
                    <a:pt x="19" y="50"/>
                  </a:lnTo>
                  <a:lnTo>
                    <a:pt x="24" y="44"/>
                  </a:lnTo>
                  <a:lnTo>
                    <a:pt x="30" y="37"/>
                  </a:lnTo>
                  <a:lnTo>
                    <a:pt x="37" y="32"/>
                  </a:lnTo>
                  <a:lnTo>
                    <a:pt x="44" y="26"/>
                  </a:lnTo>
                  <a:lnTo>
                    <a:pt x="52" y="21"/>
                  </a:lnTo>
                  <a:lnTo>
                    <a:pt x="60" y="16"/>
                  </a:lnTo>
                  <a:lnTo>
                    <a:pt x="69" y="11"/>
                  </a:lnTo>
                  <a:lnTo>
                    <a:pt x="79" y="8"/>
                  </a:lnTo>
                  <a:lnTo>
                    <a:pt x="89" y="5"/>
                  </a:lnTo>
                  <a:lnTo>
                    <a:pt x="100" y="2"/>
                  </a:lnTo>
                  <a:lnTo>
                    <a:pt x="111" y="1"/>
                  </a:lnTo>
                  <a:lnTo>
                    <a:pt x="122" y="0"/>
                  </a:lnTo>
                  <a:lnTo>
                    <a:pt x="136" y="1"/>
                  </a:lnTo>
                  <a:lnTo>
                    <a:pt x="149" y="2"/>
                  </a:lnTo>
                  <a:lnTo>
                    <a:pt x="163" y="4"/>
                  </a:lnTo>
                  <a:lnTo>
                    <a:pt x="176" y="7"/>
                  </a:lnTo>
                  <a:lnTo>
                    <a:pt x="182" y="8"/>
                  </a:lnTo>
                  <a:lnTo>
                    <a:pt x="189" y="10"/>
                  </a:lnTo>
                  <a:lnTo>
                    <a:pt x="202" y="15"/>
                  </a:lnTo>
                  <a:lnTo>
                    <a:pt x="214" y="21"/>
                  </a:lnTo>
                  <a:lnTo>
                    <a:pt x="225" y="28"/>
                  </a:lnTo>
                  <a:lnTo>
                    <a:pt x="187" y="132"/>
                  </a:lnTo>
                  <a:lnTo>
                    <a:pt x="183" y="141"/>
                  </a:lnTo>
                  <a:lnTo>
                    <a:pt x="179" y="151"/>
                  </a:lnTo>
                  <a:lnTo>
                    <a:pt x="176" y="156"/>
                  </a:lnTo>
                  <a:lnTo>
                    <a:pt x="173" y="162"/>
                  </a:lnTo>
                  <a:lnTo>
                    <a:pt x="165" y="173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7" name="Freeform 43"/>
            <p:cNvSpPr>
              <a:spLocks noEditPoints="1"/>
            </p:cNvSpPr>
            <p:nvPr userDrawn="1"/>
          </p:nvSpPr>
          <p:spPr bwMode="auto">
            <a:xfrm>
              <a:off x="2906" y="3057"/>
              <a:ext cx="193" cy="147"/>
            </a:xfrm>
            <a:custGeom>
              <a:avLst/>
              <a:gdLst>
                <a:gd name="T0" fmla="*/ 143 w 193"/>
                <a:gd name="T1" fmla="*/ 47 h 147"/>
                <a:gd name="T2" fmla="*/ 143 w 193"/>
                <a:gd name="T3" fmla="*/ 39 h 147"/>
                <a:gd name="T4" fmla="*/ 141 w 193"/>
                <a:gd name="T5" fmla="*/ 35 h 147"/>
                <a:gd name="T6" fmla="*/ 138 w 193"/>
                <a:gd name="T7" fmla="*/ 32 h 147"/>
                <a:gd name="T8" fmla="*/ 134 w 193"/>
                <a:gd name="T9" fmla="*/ 29 h 147"/>
                <a:gd name="T10" fmla="*/ 129 w 193"/>
                <a:gd name="T11" fmla="*/ 27 h 147"/>
                <a:gd name="T12" fmla="*/ 118 w 193"/>
                <a:gd name="T13" fmla="*/ 26 h 147"/>
                <a:gd name="T14" fmla="*/ 106 w 193"/>
                <a:gd name="T15" fmla="*/ 27 h 147"/>
                <a:gd name="T16" fmla="*/ 95 w 193"/>
                <a:gd name="T17" fmla="*/ 30 h 147"/>
                <a:gd name="T18" fmla="*/ 83 w 193"/>
                <a:gd name="T19" fmla="*/ 37 h 147"/>
                <a:gd name="T20" fmla="*/ 73 w 193"/>
                <a:gd name="T21" fmla="*/ 47 h 147"/>
                <a:gd name="T22" fmla="*/ 142 w 193"/>
                <a:gd name="T23" fmla="*/ 52 h 147"/>
                <a:gd name="T24" fmla="*/ 157 w 193"/>
                <a:gd name="T25" fmla="*/ 135 h 147"/>
                <a:gd name="T26" fmla="*/ 134 w 193"/>
                <a:gd name="T27" fmla="*/ 142 h 147"/>
                <a:gd name="T28" fmla="*/ 109 w 193"/>
                <a:gd name="T29" fmla="*/ 146 h 147"/>
                <a:gd name="T30" fmla="*/ 82 w 193"/>
                <a:gd name="T31" fmla="*/ 147 h 147"/>
                <a:gd name="T32" fmla="*/ 56 w 193"/>
                <a:gd name="T33" fmla="*/ 146 h 147"/>
                <a:gd name="T34" fmla="*/ 43 w 193"/>
                <a:gd name="T35" fmla="*/ 143 h 147"/>
                <a:gd name="T36" fmla="*/ 27 w 193"/>
                <a:gd name="T37" fmla="*/ 138 h 147"/>
                <a:gd name="T38" fmla="*/ 16 w 193"/>
                <a:gd name="T39" fmla="*/ 130 h 147"/>
                <a:gd name="T40" fmla="*/ 10 w 193"/>
                <a:gd name="T41" fmla="*/ 123 h 147"/>
                <a:gd name="T42" fmla="*/ 5 w 193"/>
                <a:gd name="T43" fmla="*/ 116 h 147"/>
                <a:gd name="T44" fmla="*/ 1 w 193"/>
                <a:gd name="T45" fmla="*/ 105 h 147"/>
                <a:gd name="T46" fmla="*/ 0 w 193"/>
                <a:gd name="T47" fmla="*/ 96 h 147"/>
                <a:gd name="T48" fmla="*/ 0 w 193"/>
                <a:gd name="T49" fmla="*/ 88 h 147"/>
                <a:gd name="T50" fmla="*/ 2 w 193"/>
                <a:gd name="T51" fmla="*/ 79 h 147"/>
                <a:gd name="T52" fmla="*/ 7 w 193"/>
                <a:gd name="T53" fmla="*/ 68 h 147"/>
                <a:gd name="T54" fmla="*/ 14 w 193"/>
                <a:gd name="T55" fmla="*/ 55 h 147"/>
                <a:gd name="T56" fmla="*/ 24 w 193"/>
                <a:gd name="T57" fmla="*/ 42 h 147"/>
                <a:gd name="T58" fmla="*/ 36 w 193"/>
                <a:gd name="T59" fmla="*/ 30 h 147"/>
                <a:gd name="T60" fmla="*/ 51 w 193"/>
                <a:gd name="T61" fmla="*/ 19 h 147"/>
                <a:gd name="T62" fmla="*/ 68 w 193"/>
                <a:gd name="T63" fmla="*/ 10 h 147"/>
                <a:gd name="T64" fmla="*/ 88 w 193"/>
                <a:gd name="T65" fmla="*/ 4 h 147"/>
                <a:gd name="T66" fmla="*/ 111 w 193"/>
                <a:gd name="T67" fmla="*/ 0 h 147"/>
                <a:gd name="T68" fmla="*/ 135 w 193"/>
                <a:gd name="T69" fmla="*/ 0 h 147"/>
                <a:gd name="T70" fmla="*/ 154 w 193"/>
                <a:gd name="T71" fmla="*/ 3 h 147"/>
                <a:gd name="T72" fmla="*/ 169 w 193"/>
                <a:gd name="T73" fmla="*/ 8 h 147"/>
                <a:gd name="T74" fmla="*/ 178 w 193"/>
                <a:gd name="T75" fmla="*/ 13 h 147"/>
                <a:gd name="T76" fmla="*/ 185 w 193"/>
                <a:gd name="T77" fmla="*/ 19 h 147"/>
                <a:gd name="T78" fmla="*/ 188 w 193"/>
                <a:gd name="T79" fmla="*/ 25 h 147"/>
                <a:gd name="T80" fmla="*/ 192 w 193"/>
                <a:gd name="T81" fmla="*/ 37 h 147"/>
                <a:gd name="T82" fmla="*/ 193 w 193"/>
                <a:gd name="T83" fmla="*/ 51 h 147"/>
                <a:gd name="T84" fmla="*/ 189 w 193"/>
                <a:gd name="T85" fmla="*/ 68 h 147"/>
                <a:gd name="T86" fmla="*/ 57 w 193"/>
                <a:gd name="T87" fmla="*/ 78 h 147"/>
                <a:gd name="T88" fmla="*/ 54 w 193"/>
                <a:gd name="T89" fmla="*/ 87 h 147"/>
                <a:gd name="T90" fmla="*/ 54 w 193"/>
                <a:gd name="T91" fmla="*/ 96 h 147"/>
                <a:gd name="T92" fmla="*/ 56 w 193"/>
                <a:gd name="T93" fmla="*/ 103 h 147"/>
                <a:gd name="T94" fmla="*/ 60 w 193"/>
                <a:gd name="T95" fmla="*/ 110 h 147"/>
                <a:gd name="T96" fmla="*/ 66 w 193"/>
                <a:gd name="T97" fmla="*/ 115 h 147"/>
                <a:gd name="T98" fmla="*/ 74 w 193"/>
                <a:gd name="T99" fmla="*/ 118 h 147"/>
                <a:gd name="T100" fmla="*/ 83 w 193"/>
                <a:gd name="T101" fmla="*/ 120 h 147"/>
                <a:gd name="T102" fmla="*/ 95 w 193"/>
                <a:gd name="T103" fmla="*/ 121 h 147"/>
                <a:gd name="T104" fmla="*/ 112 w 193"/>
                <a:gd name="T105" fmla="*/ 120 h 147"/>
                <a:gd name="T106" fmla="*/ 146 w 193"/>
                <a:gd name="T107" fmla="*/ 113 h 147"/>
                <a:gd name="T108" fmla="*/ 172 w 193"/>
                <a:gd name="T109" fmla="*/ 130 h 14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93" h="147">
                  <a:moveTo>
                    <a:pt x="142" y="52"/>
                  </a:moveTo>
                  <a:lnTo>
                    <a:pt x="143" y="47"/>
                  </a:lnTo>
                  <a:lnTo>
                    <a:pt x="143" y="42"/>
                  </a:lnTo>
                  <a:lnTo>
                    <a:pt x="143" y="39"/>
                  </a:lnTo>
                  <a:lnTo>
                    <a:pt x="142" y="37"/>
                  </a:lnTo>
                  <a:lnTo>
                    <a:pt x="141" y="35"/>
                  </a:lnTo>
                  <a:lnTo>
                    <a:pt x="140" y="33"/>
                  </a:lnTo>
                  <a:lnTo>
                    <a:pt x="138" y="32"/>
                  </a:lnTo>
                  <a:lnTo>
                    <a:pt x="136" y="30"/>
                  </a:lnTo>
                  <a:lnTo>
                    <a:pt x="134" y="29"/>
                  </a:lnTo>
                  <a:lnTo>
                    <a:pt x="131" y="28"/>
                  </a:lnTo>
                  <a:lnTo>
                    <a:pt x="129" y="27"/>
                  </a:lnTo>
                  <a:lnTo>
                    <a:pt x="125" y="26"/>
                  </a:lnTo>
                  <a:lnTo>
                    <a:pt x="118" y="26"/>
                  </a:lnTo>
                  <a:lnTo>
                    <a:pt x="110" y="26"/>
                  </a:lnTo>
                  <a:lnTo>
                    <a:pt x="106" y="27"/>
                  </a:lnTo>
                  <a:lnTo>
                    <a:pt x="102" y="28"/>
                  </a:lnTo>
                  <a:lnTo>
                    <a:pt x="95" y="30"/>
                  </a:lnTo>
                  <a:lnTo>
                    <a:pt x="89" y="34"/>
                  </a:lnTo>
                  <a:lnTo>
                    <a:pt x="83" y="37"/>
                  </a:lnTo>
                  <a:lnTo>
                    <a:pt x="78" y="42"/>
                  </a:lnTo>
                  <a:lnTo>
                    <a:pt x="73" y="47"/>
                  </a:lnTo>
                  <a:lnTo>
                    <a:pt x="69" y="52"/>
                  </a:lnTo>
                  <a:lnTo>
                    <a:pt x="142" y="52"/>
                  </a:lnTo>
                  <a:close/>
                  <a:moveTo>
                    <a:pt x="169" y="131"/>
                  </a:moveTo>
                  <a:lnTo>
                    <a:pt x="157" y="135"/>
                  </a:lnTo>
                  <a:lnTo>
                    <a:pt x="145" y="139"/>
                  </a:lnTo>
                  <a:lnTo>
                    <a:pt x="134" y="142"/>
                  </a:lnTo>
                  <a:lnTo>
                    <a:pt x="122" y="144"/>
                  </a:lnTo>
                  <a:lnTo>
                    <a:pt x="109" y="146"/>
                  </a:lnTo>
                  <a:lnTo>
                    <a:pt x="96" y="147"/>
                  </a:lnTo>
                  <a:lnTo>
                    <a:pt x="82" y="147"/>
                  </a:lnTo>
                  <a:lnTo>
                    <a:pt x="69" y="147"/>
                  </a:lnTo>
                  <a:lnTo>
                    <a:pt x="56" y="146"/>
                  </a:lnTo>
                  <a:lnTo>
                    <a:pt x="49" y="145"/>
                  </a:lnTo>
                  <a:lnTo>
                    <a:pt x="43" y="143"/>
                  </a:lnTo>
                  <a:lnTo>
                    <a:pt x="32" y="140"/>
                  </a:lnTo>
                  <a:lnTo>
                    <a:pt x="27" y="138"/>
                  </a:lnTo>
                  <a:lnTo>
                    <a:pt x="23" y="135"/>
                  </a:lnTo>
                  <a:lnTo>
                    <a:pt x="16" y="130"/>
                  </a:lnTo>
                  <a:lnTo>
                    <a:pt x="13" y="126"/>
                  </a:lnTo>
                  <a:lnTo>
                    <a:pt x="10" y="123"/>
                  </a:lnTo>
                  <a:lnTo>
                    <a:pt x="7" y="120"/>
                  </a:lnTo>
                  <a:lnTo>
                    <a:pt x="5" y="116"/>
                  </a:lnTo>
                  <a:lnTo>
                    <a:pt x="2" y="109"/>
                  </a:lnTo>
                  <a:lnTo>
                    <a:pt x="1" y="105"/>
                  </a:lnTo>
                  <a:lnTo>
                    <a:pt x="0" y="101"/>
                  </a:lnTo>
                  <a:lnTo>
                    <a:pt x="0" y="96"/>
                  </a:lnTo>
                  <a:lnTo>
                    <a:pt x="0" y="92"/>
                  </a:lnTo>
                  <a:lnTo>
                    <a:pt x="0" y="88"/>
                  </a:lnTo>
                  <a:lnTo>
                    <a:pt x="1" y="83"/>
                  </a:lnTo>
                  <a:lnTo>
                    <a:pt x="2" y="79"/>
                  </a:lnTo>
                  <a:lnTo>
                    <a:pt x="4" y="75"/>
                  </a:lnTo>
                  <a:lnTo>
                    <a:pt x="7" y="68"/>
                  </a:lnTo>
                  <a:lnTo>
                    <a:pt x="10" y="61"/>
                  </a:lnTo>
                  <a:lnTo>
                    <a:pt x="14" y="55"/>
                  </a:lnTo>
                  <a:lnTo>
                    <a:pt x="19" y="48"/>
                  </a:lnTo>
                  <a:lnTo>
                    <a:pt x="24" y="42"/>
                  </a:lnTo>
                  <a:lnTo>
                    <a:pt x="30" y="35"/>
                  </a:lnTo>
                  <a:lnTo>
                    <a:pt x="36" y="30"/>
                  </a:lnTo>
                  <a:lnTo>
                    <a:pt x="43" y="24"/>
                  </a:lnTo>
                  <a:lnTo>
                    <a:pt x="51" y="19"/>
                  </a:lnTo>
                  <a:lnTo>
                    <a:pt x="59" y="14"/>
                  </a:lnTo>
                  <a:lnTo>
                    <a:pt x="68" y="10"/>
                  </a:lnTo>
                  <a:lnTo>
                    <a:pt x="78" y="7"/>
                  </a:lnTo>
                  <a:lnTo>
                    <a:pt x="88" y="4"/>
                  </a:lnTo>
                  <a:lnTo>
                    <a:pt x="99" y="2"/>
                  </a:lnTo>
                  <a:lnTo>
                    <a:pt x="111" y="0"/>
                  </a:lnTo>
                  <a:lnTo>
                    <a:pt x="123" y="0"/>
                  </a:lnTo>
                  <a:lnTo>
                    <a:pt x="135" y="0"/>
                  </a:lnTo>
                  <a:lnTo>
                    <a:pt x="145" y="1"/>
                  </a:lnTo>
                  <a:lnTo>
                    <a:pt x="154" y="3"/>
                  </a:lnTo>
                  <a:lnTo>
                    <a:pt x="162" y="5"/>
                  </a:lnTo>
                  <a:lnTo>
                    <a:pt x="169" y="8"/>
                  </a:lnTo>
                  <a:lnTo>
                    <a:pt x="176" y="11"/>
                  </a:lnTo>
                  <a:lnTo>
                    <a:pt x="178" y="13"/>
                  </a:lnTo>
                  <a:lnTo>
                    <a:pt x="181" y="15"/>
                  </a:lnTo>
                  <a:lnTo>
                    <a:pt x="185" y="19"/>
                  </a:lnTo>
                  <a:lnTo>
                    <a:pt x="187" y="22"/>
                  </a:lnTo>
                  <a:lnTo>
                    <a:pt x="188" y="25"/>
                  </a:lnTo>
                  <a:lnTo>
                    <a:pt x="191" y="30"/>
                  </a:lnTo>
                  <a:lnTo>
                    <a:pt x="192" y="37"/>
                  </a:lnTo>
                  <a:lnTo>
                    <a:pt x="193" y="44"/>
                  </a:lnTo>
                  <a:lnTo>
                    <a:pt x="193" y="51"/>
                  </a:lnTo>
                  <a:lnTo>
                    <a:pt x="191" y="59"/>
                  </a:lnTo>
                  <a:lnTo>
                    <a:pt x="189" y="68"/>
                  </a:lnTo>
                  <a:lnTo>
                    <a:pt x="186" y="78"/>
                  </a:lnTo>
                  <a:lnTo>
                    <a:pt x="57" y="78"/>
                  </a:lnTo>
                  <a:lnTo>
                    <a:pt x="55" y="83"/>
                  </a:lnTo>
                  <a:lnTo>
                    <a:pt x="54" y="87"/>
                  </a:lnTo>
                  <a:lnTo>
                    <a:pt x="54" y="92"/>
                  </a:lnTo>
                  <a:lnTo>
                    <a:pt x="54" y="96"/>
                  </a:lnTo>
                  <a:lnTo>
                    <a:pt x="54" y="100"/>
                  </a:lnTo>
                  <a:lnTo>
                    <a:pt x="56" y="103"/>
                  </a:lnTo>
                  <a:lnTo>
                    <a:pt x="57" y="107"/>
                  </a:lnTo>
                  <a:lnTo>
                    <a:pt x="60" y="110"/>
                  </a:lnTo>
                  <a:lnTo>
                    <a:pt x="62" y="112"/>
                  </a:lnTo>
                  <a:lnTo>
                    <a:pt x="66" y="115"/>
                  </a:lnTo>
                  <a:lnTo>
                    <a:pt x="69" y="117"/>
                  </a:lnTo>
                  <a:lnTo>
                    <a:pt x="74" y="118"/>
                  </a:lnTo>
                  <a:lnTo>
                    <a:pt x="78" y="119"/>
                  </a:lnTo>
                  <a:lnTo>
                    <a:pt x="83" y="120"/>
                  </a:lnTo>
                  <a:lnTo>
                    <a:pt x="89" y="121"/>
                  </a:lnTo>
                  <a:lnTo>
                    <a:pt x="95" y="121"/>
                  </a:lnTo>
                  <a:lnTo>
                    <a:pt x="104" y="120"/>
                  </a:lnTo>
                  <a:lnTo>
                    <a:pt x="112" y="120"/>
                  </a:lnTo>
                  <a:lnTo>
                    <a:pt x="129" y="117"/>
                  </a:lnTo>
                  <a:lnTo>
                    <a:pt x="146" y="113"/>
                  </a:lnTo>
                  <a:lnTo>
                    <a:pt x="163" y="108"/>
                  </a:lnTo>
                  <a:lnTo>
                    <a:pt x="172" y="130"/>
                  </a:lnTo>
                  <a:lnTo>
                    <a:pt x="169" y="131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8" name="Freeform 44"/>
            <p:cNvSpPr>
              <a:spLocks noEditPoints="1"/>
            </p:cNvSpPr>
            <p:nvPr userDrawn="1"/>
          </p:nvSpPr>
          <p:spPr bwMode="auto">
            <a:xfrm>
              <a:off x="2655" y="2979"/>
              <a:ext cx="263" cy="225"/>
            </a:xfrm>
            <a:custGeom>
              <a:avLst/>
              <a:gdLst>
                <a:gd name="T0" fmla="*/ 169 w 263"/>
                <a:gd name="T1" fmla="*/ 113 h 226"/>
                <a:gd name="T2" fmla="*/ 151 w 263"/>
                <a:gd name="T3" fmla="*/ 106 h 226"/>
                <a:gd name="T4" fmla="*/ 140 w 263"/>
                <a:gd name="T5" fmla="*/ 105 h 226"/>
                <a:gd name="T6" fmla="*/ 122 w 263"/>
                <a:gd name="T7" fmla="*/ 105 h 226"/>
                <a:gd name="T8" fmla="*/ 105 w 263"/>
                <a:gd name="T9" fmla="*/ 109 h 226"/>
                <a:gd name="T10" fmla="*/ 95 w 263"/>
                <a:gd name="T11" fmla="*/ 113 h 226"/>
                <a:gd name="T12" fmla="*/ 86 w 263"/>
                <a:gd name="T13" fmla="*/ 113 h 226"/>
                <a:gd name="T14" fmla="*/ 77 w 263"/>
                <a:gd name="T15" fmla="*/ 121 h 226"/>
                <a:gd name="T16" fmla="*/ 70 w 263"/>
                <a:gd name="T17" fmla="*/ 129 h 226"/>
                <a:gd name="T18" fmla="*/ 65 w 263"/>
                <a:gd name="T19" fmla="*/ 137 h 226"/>
                <a:gd name="T20" fmla="*/ 57 w 263"/>
                <a:gd name="T21" fmla="*/ 155 h 226"/>
                <a:gd name="T22" fmla="*/ 56 w 263"/>
                <a:gd name="T23" fmla="*/ 164 h 226"/>
                <a:gd name="T24" fmla="*/ 56 w 263"/>
                <a:gd name="T25" fmla="*/ 172 h 226"/>
                <a:gd name="T26" fmla="*/ 58 w 263"/>
                <a:gd name="T27" fmla="*/ 179 h 226"/>
                <a:gd name="T28" fmla="*/ 63 w 263"/>
                <a:gd name="T29" fmla="*/ 185 h 226"/>
                <a:gd name="T30" fmla="*/ 69 w 263"/>
                <a:gd name="T31" fmla="*/ 190 h 226"/>
                <a:gd name="T32" fmla="*/ 77 w 263"/>
                <a:gd name="T33" fmla="*/ 193 h 226"/>
                <a:gd name="T34" fmla="*/ 88 w 263"/>
                <a:gd name="T35" fmla="*/ 194 h 226"/>
                <a:gd name="T36" fmla="*/ 102 w 263"/>
                <a:gd name="T37" fmla="*/ 193 h 226"/>
                <a:gd name="T38" fmla="*/ 129 w 263"/>
                <a:gd name="T39" fmla="*/ 188 h 226"/>
                <a:gd name="T40" fmla="*/ 70 w 263"/>
                <a:gd name="T41" fmla="*/ 220 h 226"/>
                <a:gd name="T42" fmla="*/ 53 w 263"/>
                <a:gd name="T43" fmla="*/ 219 h 226"/>
                <a:gd name="T44" fmla="*/ 43 w 263"/>
                <a:gd name="T45" fmla="*/ 217 h 226"/>
                <a:gd name="T46" fmla="*/ 30 w 263"/>
                <a:gd name="T47" fmla="*/ 213 h 226"/>
                <a:gd name="T48" fmla="*/ 23 w 263"/>
                <a:gd name="T49" fmla="*/ 209 h 226"/>
                <a:gd name="T50" fmla="*/ 12 w 263"/>
                <a:gd name="T51" fmla="*/ 200 h 226"/>
                <a:gd name="T52" fmla="*/ 5 w 263"/>
                <a:gd name="T53" fmla="*/ 189 h 226"/>
                <a:gd name="T54" fmla="*/ 1 w 263"/>
                <a:gd name="T55" fmla="*/ 177 h 226"/>
                <a:gd name="T56" fmla="*/ 0 w 263"/>
                <a:gd name="T57" fmla="*/ 164 h 226"/>
                <a:gd name="T58" fmla="*/ 2 w 263"/>
                <a:gd name="T59" fmla="*/ 151 h 226"/>
                <a:gd name="T60" fmla="*/ 7 w 263"/>
                <a:gd name="T61" fmla="*/ 139 h 226"/>
                <a:gd name="T62" fmla="*/ 15 w 263"/>
                <a:gd name="T63" fmla="*/ 126 h 226"/>
                <a:gd name="T64" fmla="*/ 25 w 263"/>
                <a:gd name="T65" fmla="*/ 113 h 226"/>
                <a:gd name="T66" fmla="*/ 38 w 263"/>
                <a:gd name="T67" fmla="*/ 107 h 226"/>
                <a:gd name="T68" fmla="*/ 54 w 263"/>
                <a:gd name="T69" fmla="*/ 96 h 226"/>
                <a:gd name="T70" fmla="*/ 72 w 263"/>
                <a:gd name="T71" fmla="*/ 87 h 226"/>
                <a:gd name="T72" fmla="*/ 92 w 263"/>
                <a:gd name="T73" fmla="*/ 81 h 226"/>
                <a:gd name="T74" fmla="*/ 115 w 263"/>
                <a:gd name="T75" fmla="*/ 77 h 226"/>
                <a:gd name="T76" fmla="*/ 141 w 263"/>
                <a:gd name="T77" fmla="*/ 77 h 226"/>
                <a:gd name="T78" fmla="*/ 154 w 263"/>
                <a:gd name="T79" fmla="*/ 79 h 226"/>
                <a:gd name="T80" fmla="*/ 167 w 263"/>
                <a:gd name="T81" fmla="*/ 81 h 226"/>
                <a:gd name="T82" fmla="*/ 180 w 263"/>
                <a:gd name="T83" fmla="*/ 84 h 226"/>
                <a:gd name="T84" fmla="*/ 263 w 263"/>
                <a:gd name="T85" fmla="*/ 0 h 226"/>
                <a:gd name="T86" fmla="*/ 160 w 263"/>
                <a:gd name="T87" fmla="*/ 206 h 226"/>
                <a:gd name="T88" fmla="*/ 131 w 263"/>
                <a:gd name="T89" fmla="*/ 213 h 226"/>
                <a:gd name="T90" fmla="*/ 101 w 263"/>
                <a:gd name="T91" fmla="*/ 219 h 226"/>
                <a:gd name="T92" fmla="*/ 70 w 263"/>
                <a:gd name="T93" fmla="*/ 220 h 22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63" h="226">
                  <a:moveTo>
                    <a:pt x="141" y="190"/>
                  </a:moveTo>
                  <a:lnTo>
                    <a:pt x="169" y="113"/>
                  </a:lnTo>
                  <a:lnTo>
                    <a:pt x="160" y="109"/>
                  </a:lnTo>
                  <a:lnTo>
                    <a:pt x="151" y="106"/>
                  </a:lnTo>
                  <a:lnTo>
                    <a:pt x="145" y="105"/>
                  </a:lnTo>
                  <a:lnTo>
                    <a:pt x="140" y="105"/>
                  </a:lnTo>
                  <a:lnTo>
                    <a:pt x="128" y="104"/>
                  </a:lnTo>
                  <a:lnTo>
                    <a:pt x="122" y="105"/>
                  </a:lnTo>
                  <a:lnTo>
                    <a:pt x="116" y="105"/>
                  </a:lnTo>
                  <a:lnTo>
                    <a:pt x="105" y="109"/>
                  </a:lnTo>
                  <a:lnTo>
                    <a:pt x="100" y="111"/>
                  </a:lnTo>
                  <a:lnTo>
                    <a:pt x="95" y="113"/>
                  </a:lnTo>
                  <a:lnTo>
                    <a:pt x="90" y="116"/>
                  </a:lnTo>
                  <a:lnTo>
                    <a:pt x="86" y="119"/>
                  </a:lnTo>
                  <a:lnTo>
                    <a:pt x="81" y="123"/>
                  </a:lnTo>
                  <a:lnTo>
                    <a:pt x="77" y="127"/>
                  </a:lnTo>
                  <a:lnTo>
                    <a:pt x="74" y="131"/>
                  </a:lnTo>
                  <a:lnTo>
                    <a:pt x="70" y="135"/>
                  </a:lnTo>
                  <a:lnTo>
                    <a:pt x="67" y="139"/>
                  </a:lnTo>
                  <a:lnTo>
                    <a:pt x="65" y="143"/>
                  </a:lnTo>
                  <a:lnTo>
                    <a:pt x="60" y="152"/>
                  </a:lnTo>
                  <a:lnTo>
                    <a:pt x="57" y="161"/>
                  </a:lnTo>
                  <a:lnTo>
                    <a:pt x="56" y="166"/>
                  </a:lnTo>
                  <a:lnTo>
                    <a:pt x="56" y="170"/>
                  </a:lnTo>
                  <a:lnTo>
                    <a:pt x="56" y="174"/>
                  </a:lnTo>
                  <a:lnTo>
                    <a:pt x="56" y="178"/>
                  </a:lnTo>
                  <a:lnTo>
                    <a:pt x="57" y="182"/>
                  </a:lnTo>
                  <a:lnTo>
                    <a:pt x="58" y="185"/>
                  </a:lnTo>
                  <a:lnTo>
                    <a:pt x="60" y="188"/>
                  </a:lnTo>
                  <a:lnTo>
                    <a:pt x="63" y="191"/>
                  </a:lnTo>
                  <a:lnTo>
                    <a:pt x="65" y="194"/>
                  </a:lnTo>
                  <a:lnTo>
                    <a:pt x="69" y="196"/>
                  </a:lnTo>
                  <a:lnTo>
                    <a:pt x="73" y="198"/>
                  </a:lnTo>
                  <a:lnTo>
                    <a:pt x="77" y="199"/>
                  </a:lnTo>
                  <a:lnTo>
                    <a:pt x="82" y="200"/>
                  </a:lnTo>
                  <a:lnTo>
                    <a:pt x="88" y="200"/>
                  </a:lnTo>
                  <a:lnTo>
                    <a:pt x="94" y="200"/>
                  </a:lnTo>
                  <a:lnTo>
                    <a:pt x="102" y="199"/>
                  </a:lnTo>
                  <a:lnTo>
                    <a:pt x="116" y="197"/>
                  </a:lnTo>
                  <a:lnTo>
                    <a:pt x="129" y="194"/>
                  </a:lnTo>
                  <a:lnTo>
                    <a:pt x="141" y="190"/>
                  </a:lnTo>
                  <a:close/>
                  <a:moveTo>
                    <a:pt x="70" y="226"/>
                  </a:moveTo>
                  <a:lnTo>
                    <a:pt x="58" y="226"/>
                  </a:lnTo>
                  <a:lnTo>
                    <a:pt x="53" y="225"/>
                  </a:lnTo>
                  <a:lnTo>
                    <a:pt x="48" y="224"/>
                  </a:lnTo>
                  <a:lnTo>
                    <a:pt x="43" y="223"/>
                  </a:lnTo>
                  <a:lnTo>
                    <a:pt x="38" y="222"/>
                  </a:lnTo>
                  <a:lnTo>
                    <a:pt x="30" y="219"/>
                  </a:lnTo>
                  <a:lnTo>
                    <a:pt x="27" y="217"/>
                  </a:lnTo>
                  <a:lnTo>
                    <a:pt x="23" y="215"/>
                  </a:lnTo>
                  <a:lnTo>
                    <a:pt x="17" y="211"/>
                  </a:lnTo>
                  <a:lnTo>
                    <a:pt x="12" y="206"/>
                  </a:lnTo>
                  <a:lnTo>
                    <a:pt x="8" y="201"/>
                  </a:lnTo>
                  <a:lnTo>
                    <a:pt x="5" y="195"/>
                  </a:lnTo>
                  <a:lnTo>
                    <a:pt x="2" y="189"/>
                  </a:lnTo>
                  <a:lnTo>
                    <a:pt x="1" y="183"/>
                  </a:lnTo>
                  <a:lnTo>
                    <a:pt x="0" y="176"/>
                  </a:lnTo>
                  <a:lnTo>
                    <a:pt x="0" y="170"/>
                  </a:lnTo>
                  <a:lnTo>
                    <a:pt x="1" y="163"/>
                  </a:lnTo>
                  <a:lnTo>
                    <a:pt x="2" y="157"/>
                  </a:lnTo>
                  <a:lnTo>
                    <a:pt x="4" y="151"/>
                  </a:lnTo>
                  <a:lnTo>
                    <a:pt x="7" y="145"/>
                  </a:lnTo>
                  <a:lnTo>
                    <a:pt x="10" y="138"/>
                  </a:lnTo>
                  <a:lnTo>
                    <a:pt x="15" y="132"/>
                  </a:lnTo>
                  <a:lnTo>
                    <a:pt x="19" y="125"/>
                  </a:lnTo>
                  <a:lnTo>
                    <a:pt x="25" y="119"/>
                  </a:lnTo>
                  <a:lnTo>
                    <a:pt x="31" y="113"/>
                  </a:lnTo>
                  <a:lnTo>
                    <a:pt x="38" y="107"/>
                  </a:lnTo>
                  <a:lnTo>
                    <a:pt x="46" y="101"/>
                  </a:lnTo>
                  <a:lnTo>
                    <a:pt x="54" y="96"/>
                  </a:lnTo>
                  <a:lnTo>
                    <a:pt x="63" y="92"/>
                  </a:lnTo>
                  <a:lnTo>
                    <a:pt x="72" y="87"/>
                  </a:lnTo>
                  <a:lnTo>
                    <a:pt x="82" y="84"/>
                  </a:lnTo>
                  <a:lnTo>
                    <a:pt x="92" y="81"/>
                  </a:lnTo>
                  <a:lnTo>
                    <a:pt x="103" y="79"/>
                  </a:lnTo>
                  <a:lnTo>
                    <a:pt x="115" y="77"/>
                  </a:lnTo>
                  <a:lnTo>
                    <a:pt x="126" y="77"/>
                  </a:lnTo>
                  <a:lnTo>
                    <a:pt x="141" y="77"/>
                  </a:lnTo>
                  <a:lnTo>
                    <a:pt x="148" y="78"/>
                  </a:lnTo>
                  <a:lnTo>
                    <a:pt x="154" y="79"/>
                  </a:lnTo>
                  <a:lnTo>
                    <a:pt x="161" y="80"/>
                  </a:lnTo>
                  <a:lnTo>
                    <a:pt x="167" y="81"/>
                  </a:lnTo>
                  <a:lnTo>
                    <a:pt x="174" y="82"/>
                  </a:lnTo>
                  <a:lnTo>
                    <a:pt x="180" y="84"/>
                  </a:lnTo>
                  <a:lnTo>
                    <a:pt x="206" y="11"/>
                  </a:lnTo>
                  <a:lnTo>
                    <a:pt x="263" y="0"/>
                  </a:lnTo>
                  <a:lnTo>
                    <a:pt x="188" y="201"/>
                  </a:lnTo>
                  <a:lnTo>
                    <a:pt x="160" y="212"/>
                  </a:lnTo>
                  <a:lnTo>
                    <a:pt x="145" y="216"/>
                  </a:lnTo>
                  <a:lnTo>
                    <a:pt x="131" y="219"/>
                  </a:lnTo>
                  <a:lnTo>
                    <a:pt x="116" y="222"/>
                  </a:lnTo>
                  <a:lnTo>
                    <a:pt x="101" y="225"/>
                  </a:lnTo>
                  <a:lnTo>
                    <a:pt x="85" y="226"/>
                  </a:lnTo>
                  <a:lnTo>
                    <a:pt x="70" y="226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9" name="Freeform 45"/>
            <p:cNvSpPr/>
            <p:nvPr userDrawn="1"/>
          </p:nvSpPr>
          <p:spPr bwMode="auto">
            <a:xfrm>
              <a:off x="3261" y="3056"/>
              <a:ext cx="208" cy="152"/>
            </a:xfrm>
            <a:custGeom>
              <a:avLst/>
              <a:gdLst>
                <a:gd name="T0" fmla="*/ 182 w 208"/>
                <a:gd name="T1" fmla="*/ 114 h 151"/>
                <a:gd name="T2" fmla="*/ 179 w 208"/>
                <a:gd name="T3" fmla="*/ 120 h 151"/>
                <a:gd name="T4" fmla="*/ 172 w 208"/>
                <a:gd name="T5" fmla="*/ 127 h 151"/>
                <a:gd name="T6" fmla="*/ 161 w 208"/>
                <a:gd name="T7" fmla="*/ 136 h 151"/>
                <a:gd name="T8" fmla="*/ 147 w 208"/>
                <a:gd name="T9" fmla="*/ 143 h 151"/>
                <a:gd name="T10" fmla="*/ 132 w 208"/>
                <a:gd name="T11" fmla="*/ 149 h 151"/>
                <a:gd name="T12" fmla="*/ 116 w 208"/>
                <a:gd name="T13" fmla="*/ 153 h 151"/>
                <a:gd name="T14" fmla="*/ 91 w 208"/>
                <a:gd name="T15" fmla="*/ 156 h 151"/>
                <a:gd name="T16" fmla="*/ 65 w 208"/>
                <a:gd name="T17" fmla="*/ 156 h 151"/>
                <a:gd name="T18" fmla="*/ 45 w 208"/>
                <a:gd name="T19" fmla="*/ 154 h 151"/>
                <a:gd name="T20" fmla="*/ 27 w 208"/>
                <a:gd name="T21" fmla="*/ 149 h 151"/>
                <a:gd name="T22" fmla="*/ 9 w 208"/>
                <a:gd name="T23" fmla="*/ 141 h 151"/>
                <a:gd name="T24" fmla="*/ 30 w 208"/>
                <a:gd name="T25" fmla="*/ 115 h 151"/>
                <a:gd name="T26" fmla="*/ 42 w 208"/>
                <a:gd name="T27" fmla="*/ 121 h 151"/>
                <a:gd name="T28" fmla="*/ 56 w 208"/>
                <a:gd name="T29" fmla="*/ 125 h 151"/>
                <a:gd name="T30" fmla="*/ 69 w 208"/>
                <a:gd name="T31" fmla="*/ 127 h 151"/>
                <a:gd name="T32" fmla="*/ 91 w 208"/>
                <a:gd name="T33" fmla="*/ 128 h 151"/>
                <a:gd name="T34" fmla="*/ 107 w 208"/>
                <a:gd name="T35" fmla="*/ 126 h 151"/>
                <a:gd name="T36" fmla="*/ 121 w 208"/>
                <a:gd name="T37" fmla="*/ 121 h 151"/>
                <a:gd name="T38" fmla="*/ 128 w 208"/>
                <a:gd name="T39" fmla="*/ 116 h 151"/>
                <a:gd name="T40" fmla="*/ 131 w 208"/>
                <a:gd name="T41" fmla="*/ 113 h 151"/>
                <a:gd name="T42" fmla="*/ 131 w 208"/>
                <a:gd name="T43" fmla="*/ 108 h 151"/>
                <a:gd name="T44" fmla="*/ 130 w 208"/>
                <a:gd name="T45" fmla="*/ 105 h 151"/>
                <a:gd name="T46" fmla="*/ 123 w 208"/>
                <a:gd name="T47" fmla="*/ 102 h 151"/>
                <a:gd name="T48" fmla="*/ 108 w 208"/>
                <a:gd name="T49" fmla="*/ 98 h 151"/>
                <a:gd name="T50" fmla="*/ 90 w 208"/>
                <a:gd name="T51" fmla="*/ 93 h 151"/>
                <a:gd name="T52" fmla="*/ 72 w 208"/>
                <a:gd name="T53" fmla="*/ 88 h 151"/>
                <a:gd name="T54" fmla="*/ 54 w 208"/>
                <a:gd name="T55" fmla="*/ 74 h 151"/>
                <a:gd name="T56" fmla="*/ 45 w 208"/>
                <a:gd name="T57" fmla="*/ 69 h 151"/>
                <a:gd name="T58" fmla="*/ 40 w 208"/>
                <a:gd name="T59" fmla="*/ 62 h 151"/>
                <a:gd name="T60" fmla="*/ 38 w 208"/>
                <a:gd name="T61" fmla="*/ 54 h 151"/>
                <a:gd name="T62" fmla="*/ 39 w 208"/>
                <a:gd name="T63" fmla="*/ 49 h 151"/>
                <a:gd name="T64" fmla="*/ 43 w 208"/>
                <a:gd name="T65" fmla="*/ 38 h 151"/>
                <a:gd name="T66" fmla="*/ 51 w 208"/>
                <a:gd name="T67" fmla="*/ 29 h 151"/>
                <a:gd name="T68" fmla="*/ 61 w 208"/>
                <a:gd name="T69" fmla="*/ 21 h 151"/>
                <a:gd name="T70" fmla="*/ 79 w 208"/>
                <a:gd name="T71" fmla="*/ 11 h 151"/>
                <a:gd name="T72" fmla="*/ 94 w 208"/>
                <a:gd name="T73" fmla="*/ 6 h 151"/>
                <a:gd name="T74" fmla="*/ 116 w 208"/>
                <a:gd name="T75" fmla="*/ 1 h 151"/>
                <a:gd name="T76" fmla="*/ 139 w 208"/>
                <a:gd name="T77" fmla="*/ 0 h 151"/>
                <a:gd name="T78" fmla="*/ 157 w 208"/>
                <a:gd name="T79" fmla="*/ 1 h 151"/>
                <a:gd name="T80" fmla="*/ 174 w 208"/>
                <a:gd name="T81" fmla="*/ 4 h 151"/>
                <a:gd name="T82" fmla="*/ 191 w 208"/>
                <a:gd name="T83" fmla="*/ 9 h 151"/>
                <a:gd name="T84" fmla="*/ 178 w 208"/>
                <a:gd name="T85" fmla="*/ 38 h 151"/>
                <a:gd name="T86" fmla="*/ 156 w 208"/>
                <a:gd name="T87" fmla="*/ 31 h 151"/>
                <a:gd name="T88" fmla="*/ 132 w 208"/>
                <a:gd name="T89" fmla="*/ 28 h 151"/>
                <a:gd name="T90" fmla="*/ 118 w 208"/>
                <a:gd name="T91" fmla="*/ 29 h 151"/>
                <a:gd name="T92" fmla="*/ 106 w 208"/>
                <a:gd name="T93" fmla="*/ 32 h 151"/>
                <a:gd name="T94" fmla="*/ 97 w 208"/>
                <a:gd name="T95" fmla="*/ 37 h 151"/>
                <a:gd name="T96" fmla="*/ 92 w 208"/>
                <a:gd name="T97" fmla="*/ 43 h 151"/>
                <a:gd name="T98" fmla="*/ 92 w 208"/>
                <a:gd name="T99" fmla="*/ 45 h 151"/>
                <a:gd name="T100" fmla="*/ 95 w 208"/>
                <a:gd name="T101" fmla="*/ 49 h 151"/>
                <a:gd name="T102" fmla="*/ 117 w 208"/>
                <a:gd name="T103" fmla="*/ 56 h 151"/>
                <a:gd name="T104" fmla="*/ 153 w 208"/>
                <a:gd name="T105" fmla="*/ 65 h 151"/>
                <a:gd name="T106" fmla="*/ 170 w 208"/>
                <a:gd name="T107" fmla="*/ 73 h 151"/>
                <a:gd name="T108" fmla="*/ 178 w 208"/>
                <a:gd name="T109" fmla="*/ 84 h 151"/>
                <a:gd name="T110" fmla="*/ 181 w 208"/>
                <a:gd name="T111" fmla="*/ 88 h 151"/>
                <a:gd name="T112" fmla="*/ 184 w 208"/>
                <a:gd name="T113" fmla="*/ 94 h 151"/>
                <a:gd name="T114" fmla="*/ 186 w 208"/>
                <a:gd name="T115" fmla="*/ 100 h 151"/>
                <a:gd name="T116" fmla="*/ 184 w 208"/>
                <a:gd name="T117" fmla="*/ 108 h 15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08" h="151">
                  <a:moveTo>
                    <a:pt x="183" y="105"/>
                  </a:moveTo>
                  <a:lnTo>
                    <a:pt x="182" y="108"/>
                  </a:lnTo>
                  <a:lnTo>
                    <a:pt x="180" y="111"/>
                  </a:lnTo>
                  <a:lnTo>
                    <a:pt x="179" y="114"/>
                  </a:lnTo>
                  <a:lnTo>
                    <a:pt x="177" y="116"/>
                  </a:lnTo>
                  <a:lnTo>
                    <a:pt x="172" y="121"/>
                  </a:lnTo>
                  <a:lnTo>
                    <a:pt x="167" y="126"/>
                  </a:lnTo>
                  <a:lnTo>
                    <a:pt x="161" y="130"/>
                  </a:lnTo>
                  <a:lnTo>
                    <a:pt x="154" y="134"/>
                  </a:lnTo>
                  <a:lnTo>
                    <a:pt x="147" y="137"/>
                  </a:lnTo>
                  <a:lnTo>
                    <a:pt x="140" y="140"/>
                  </a:lnTo>
                  <a:lnTo>
                    <a:pt x="132" y="143"/>
                  </a:lnTo>
                  <a:lnTo>
                    <a:pt x="124" y="145"/>
                  </a:lnTo>
                  <a:lnTo>
                    <a:pt x="116" y="147"/>
                  </a:lnTo>
                  <a:lnTo>
                    <a:pt x="108" y="148"/>
                  </a:lnTo>
                  <a:lnTo>
                    <a:pt x="91" y="150"/>
                  </a:lnTo>
                  <a:lnTo>
                    <a:pt x="76" y="151"/>
                  </a:lnTo>
                  <a:lnTo>
                    <a:pt x="65" y="150"/>
                  </a:lnTo>
                  <a:lnTo>
                    <a:pt x="56" y="149"/>
                  </a:lnTo>
                  <a:lnTo>
                    <a:pt x="45" y="148"/>
                  </a:lnTo>
                  <a:lnTo>
                    <a:pt x="36" y="146"/>
                  </a:lnTo>
                  <a:lnTo>
                    <a:pt x="27" y="143"/>
                  </a:lnTo>
                  <a:lnTo>
                    <a:pt x="18" y="139"/>
                  </a:lnTo>
                  <a:lnTo>
                    <a:pt x="9" y="135"/>
                  </a:lnTo>
                  <a:lnTo>
                    <a:pt x="0" y="130"/>
                  </a:lnTo>
                  <a:lnTo>
                    <a:pt x="30" y="109"/>
                  </a:lnTo>
                  <a:lnTo>
                    <a:pt x="36" y="112"/>
                  </a:lnTo>
                  <a:lnTo>
                    <a:pt x="42" y="115"/>
                  </a:lnTo>
                  <a:lnTo>
                    <a:pt x="50" y="117"/>
                  </a:lnTo>
                  <a:lnTo>
                    <a:pt x="56" y="119"/>
                  </a:lnTo>
                  <a:lnTo>
                    <a:pt x="63" y="120"/>
                  </a:lnTo>
                  <a:lnTo>
                    <a:pt x="69" y="121"/>
                  </a:lnTo>
                  <a:lnTo>
                    <a:pt x="83" y="122"/>
                  </a:lnTo>
                  <a:lnTo>
                    <a:pt x="91" y="122"/>
                  </a:lnTo>
                  <a:lnTo>
                    <a:pt x="100" y="121"/>
                  </a:lnTo>
                  <a:lnTo>
                    <a:pt x="107" y="120"/>
                  </a:lnTo>
                  <a:lnTo>
                    <a:pt x="114" y="118"/>
                  </a:lnTo>
                  <a:lnTo>
                    <a:pt x="121" y="115"/>
                  </a:lnTo>
                  <a:lnTo>
                    <a:pt x="126" y="112"/>
                  </a:lnTo>
                  <a:lnTo>
                    <a:pt x="128" y="110"/>
                  </a:lnTo>
                  <a:lnTo>
                    <a:pt x="129" y="109"/>
                  </a:lnTo>
                  <a:lnTo>
                    <a:pt x="131" y="107"/>
                  </a:lnTo>
                  <a:lnTo>
                    <a:pt x="131" y="105"/>
                  </a:lnTo>
                  <a:lnTo>
                    <a:pt x="131" y="102"/>
                  </a:lnTo>
                  <a:lnTo>
                    <a:pt x="131" y="101"/>
                  </a:lnTo>
                  <a:lnTo>
                    <a:pt x="130" y="99"/>
                  </a:lnTo>
                  <a:lnTo>
                    <a:pt x="127" y="97"/>
                  </a:lnTo>
                  <a:lnTo>
                    <a:pt x="123" y="96"/>
                  </a:lnTo>
                  <a:lnTo>
                    <a:pt x="115" y="93"/>
                  </a:lnTo>
                  <a:lnTo>
                    <a:pt x="108" y="92"/>
                  </a:lnTo>
                  <a:lnTo>
                    <a:pt x="99" y="89"/>
                  </a:lnTo>
                  <a:lnTo>
                    <a:pt x="90" y="87"/>
                  </a:lnTo>
                  <a:lnTo>
                    <a:pt x="82" y="84"/>
                  </a:lnTo>
                  <a:lnTo>
                    <a:pt x="72" y="82"/>
                  </a:lnTo>
                  <a:lnTo>
                    <a:pt x="63" y="79"/>
                  </a:lnTo>
                  <a:lnTo>
                    <a:pt x="54" y="74"/>
                  </a:lnTo>
                  <a:lnTo>
                    <a:pt x="50" y="72"/>
                  </a:lnTo>
                  <a:lnTo>
                    <a:pt x="45" y="69"/>
                  </a:lnTo>
                  <a:lnTo>
                    <a:pt x="42" y="66"/>
                  </a:lnTo>
                  <a:lnTo>
                    <a:pt x="40" y="62"/>
                  </a:lnTo>
                  <a:lnTo>
                    <a:pt x="39" y="58"/>
                  </a:lnTo>
                  <a:lnTo>
                    <a:pt x="38" y="54"/>
                  </a:lnTo>
                  <a:lnTo>
                    <a:pt x="38" y="52"/>
                  </a:lnTo>
                  <a:lnTo>
                    <a:pt x="39" y="49"/>
                  </a:lnTo>
                  <a:lnTo>
                    <a:pt x="40" y="44"/>
                  </a:lnTo>
                  <a:lnTo>
                    <a:pt x="43" y="38"/>
                  </a:lnTo>
                  <a:lnTo>
                    <a:pt x="47" y="33"/>
                  </a:lnTo>
                  <a:lnTo>
                    <a:pt x="51" y="29"/>
                  </a:lnTo>
                  <a:lnTo>
                    <a:pt x="56" y="24"/>
                  </a:lnTo>
                  <a:lnTo>
                    <a:pt x="61" y="21"/>
                  </a:lnTo>
                  <a:lnTo>
                    <a:pt x="67" y="17"/>
                  </a:lnTo>
                  <a:lnTo>
                    <a:pt x="79" y="11"/>
                  </a:lnTo>
                  <a:lnTo>
                    <a:pt x="86" y="8"/>
                  </a:lnTo>
                  <a:lnTo>
                    <a:pt x="94" y="6"/>
                  </a:lnTo>
                  <a:lnTo>
                    <a:pt x="109" y="3"/>
                  </a:lnTo>
                  <a:lnTo>
                    <a:pt x="116" y="1"/>
                  </a:lnTo>
                  <a:lnTo>
                    <a:pt x="124" y="1"/>
                  </a:lnTo>
                  <a:lnTo>
                    <a:pt x="139" y="0"/>
                  </a:lnTo>
                  <a:lnTo>
                    <a:pt x="148" y="0"/>
                  </a:lnTo>
                  <a:lnTo>
                    <a:pt x="157" y="1"/>
                  </a:lnTo>
                  <a:lnTo>
                    <a:pt x="166" y="2"/>
                  </a:lnTo>
                  <a:lnTo>
                    <a:pt x="174" y="4"/>
                  </a:lnTo>
                  <a:lnTo>
                    <a:pt x="182" y="6"/>
                  </a:lnTo>
                  <a:lnTo>
                    <a:pt x="191" y="9"/>
                  </a:lnTo>
                  <a:lnTo>
                    <a:pt x="208" y="16"/>
                  </a:lnTo>
                  <a:lnTo>
                    <a:pt x="178" y="38"/>
                  </a:lnTo>
                  <a:lnTo>
                    <a:pt x="167" y="34"/>
                  </a:lnTo>
                  <a:lnTo>
                    <a:pt x="156" y="31"/>
                  </a:lnTo>
                  <a:lnTo>
                    <a:pt x="144" y="29"/>
                  </a:lnTo>
                  <a:lnTo>
                    <a:pt x="132" y="28"/>
                  </a:lnTo>
                  <a:lnTo>
                    <a:pt x="125" y="29"/>
                  </a:lnTo>
                  <a:lnTo>
                    <a:pt x="118" y="29"/>
                  </a:lnTo>
                  <a:lnTo>
                    <a:pt x="112" y="31"/>
                  </a:lnTo>
                  <a:lnTo>
                    <a:pt x="106" y="32"/>
                  </a:lnTo>
                  <a:lnTo>
                    <a:pt x="101" y="35"/>
                  </a:lnTo>
                  <a:lnTo>
                    <a:pt x="97" y="37"/>
                  </a:lnTo>
                  <a:lnTo>
                    <a:pt x="94" y="40"/>
                  </a:lnTo>
                  <a:lnTo>
                    <a:pt x="92" y="43"/>
                  </a:lnTo>
                  <a:lnTo>
                    <a:pt x="92" y="44"/>
                  </a:lnTo>
                  <a:lnTo>
                    <a:pt x="92" y="45"/>
                  </a:lnTo>
                  <a:lnTo>
                    <a:pt x="92" y="47"/>
                  </a:lnTo>
                  <a:lnTo>
                    <a:pt x="95" y="49"/>
                  </a:lnTo>
                  <a:lnTo>
                    <a:pt x="100" y="51"/>
                  </a:lnTo>
                  <a:lnTo>
                    <a:pt x="117" y="56"/>
                  </a:lnTo>
                  <a:lnTo>
                    <a:pt x="135" y="60"/>
                  </a:lnTo>
                  <a:lnTo>
                    <a:pt x="153" y="65"/>
                  </a:lnTo>
                  <a:lnTo>
                    <a:pt x="162" y="69"/>
                  </a:lnTo>
                  <a:lnTo>
                    <a:pt x="170" y="73"/>
                  </a:lnTo>
                  <a:lnTo>
                    <a:pt x="174" y="75"/>
                  </a:lnTo>
                  <a:lnTo>
                    <a:pt x="178" y="78"/>
                  </a:lnTo>
                  <a:lnTo>
                    <a:pt x="180" y="80"/>
                  </a:lnTo>
                  <a:lnTo>
                    <a:pt x="181" y="82"/>
                  </a:lnTo>
                  <a:lnTo>
                    <a:pt x="183" y="86"/>
                  </a:lnTo>
                  <a:lnTo>
                    <a:pt x="184" y="88"/>
                  </a:lnTo>
                  <a:lnTo>
                    <a:pt x="185" y="90"/>
                  </a:lnTo>
                  <a:lnTo>
                    <a:pt x="186" y="94"/>
                  </a:lnTo>
                  <a:lnTo>
                    <a:pt x="185" y="99"/>
                  </a:lnTo>
                  <a:lnTo>
                    <a:pt x="184" y="102"/>
                  </a:lnTo>
                  <a:lnTo>
                    <a:pt x="183" y="105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10" name="Freeform 46"/>
            <p:cNvSpPr>
              <a:spLocks noEditPoints="1"/>
            </p:cNvSpPr>
            <p:nvPr userDrawn="1"/>
          </p:nvSpPr>
          <p:spPr bwMode="auto">
            <a:xfrm>
              <a:off x="3482" y="3057"/>
              <a:ext cx="193" cy="147"/>
            </a:xfrm>
            <a:custGeom>
              <a:avLst/>
              <a:gdLst>
                <a:gd name="T0" fmla="*/ 143 w 193"/>
                <a:gd name="T1" fmla="*/ 47 h 147"/>
                <a:gd name="T2" fmla="*/ 142 w 193"/>
                <a:gd name="T3" fmla="*/ 39 h 147"/>
                <a:gd name="T4" fmla="*/ 141 w 193"/>
                <a:gd name="T5" fmla="*/ 35 h 147"/>
                <a:gd name="T6" fmla="*/ 138 w 193"/>
                <a:gd name="T7" fmla="*/ 32 h 147"/>
                <a:gd name="T8" fmla="*/ 134 w 193"/>
                <a:gd name="T9" fmla="*/ 29 h 147"/>
                <a:gd name="T10" fmla="*/ 128 w 193"/>
                <a:gd name="T11" fmla="*/ 27 h 147"/>
                <a:gd name="T12" fmla="*/ 118 w 193"/>
                <a:gd name="T13" fmla="*/ 26 h 147"/>
                <a:gd name="T14" fmla="*/ 106 w 193"/>
                <a:gd name="T15" fmla="*/ 27 h 147"/>
                <a:gd name="T16" fmla="*/ 95 w 193"/>
                <a:gd name="T17" fmla="*/ 30 h 147"/>
                <a:gd name="T18" fmla="*/ 83 w 193"/>
                <a:gd name="T19" fmla="*/ 37 h 147"/>
                <a:gd name="T20" fmla="*/ 73 w 193"/>
                <a:gd name="T21" fmla="*/ 47 h 147"/>
                <a:gd name="T22" fmla="*/ 142 w 193"/>
                <a:gd name="T23" fmla="*/ 52 h 147"/>
                <a:gd name="T24" fmla="*/ 156 w 193"/>
                <a:gd name="T25" fmla="*/ 135 h 147"/>
                <a:gd name="T26" fmla="*/ 134 w 193"/>
                <a:gd name="T27" fmla="*/ 142 h 147"/>
                <a:gd name="T28" fmla="*/ 109 w 193"/>
                <a:gd name="T29" fmla="*/ 146 h 147"/>
                <a:gd name="T30" fmla="*/ 82 w 193"/>
                <a:gd name="T31" fmla="*/ 147 h 147"/>
                <a:gd name="T32" fmla="*/ 55 w 193"/>
                <a:gd name="T33" fmla="*/ 146 h 147"/>
                <a:gd name="T34" fmla="*/ 43 w 193"/>
                <a:gd name="T35" fmla="*/ 143 h 147"/>
                <a:gd name="T36" fmla="*/ 27 w 193"/>
                <a:gd name="T37" fmla="*/ 138 h 147"/>
                <a:gd name="T38" fmla="*/ 15 w 193"/>
                <a:gd name="T39" fmla="*/ 130 h 147"/>
                <a:gd name="T40" fmla="*/ 9 w 193"/>
                <a:gd name="T41" fmla="*/ 123 h 147"/>
                <a:gd name="T42" fmla="*/ 5 w 193"/>
                <a:gd name="T43" fmla="*/ 116 h 147"/>
                <a:gd name="T44" fmla="*/ 1 w 193"/>
                <a:gd name="T45" fmla="*/ 105 h 147"/>
                <a:gd name="T46" fmla="*/ 0 w 193"/>
                <a:gd name="T47" fmla="*/ 96 h 147"/>
                <a:gd name="T48" fmla="*/ 0 w 193"/>
                <a:gd name="T49" fmla="*/ 88 h 147"/>
                <a:gd name="T50" fmla="*/ 2 w 193"/>
                <a:gd name="T51" fmla="*/ 79 h 147"/>
                <a:gd name="T52" fmla="*/ 7 w 193"/>
                <a:gd name="T53" fmla="*/ 68 h 147"/>
                <a:gd name="T54" fmla="*/ 14 w 193"/>
                <a:gd name="T55" fmla="*/ 55 h 147"/>
                <a:gd name="T56" fmla="*/ 24 w 193"/>
                <a:gd name="T57" fmla="*/ 42 h 147"/>
                <a:gd name="T58" fmla="*/ 36 w 193"/>
                <a:gd name="T59" fmla="*/ 30 h 147"/>
                <a:gd name="T60" fmla="*/ 51 w 193"/>
                <a:gd name="T61" fmla="*/ 19 h 147"/>
                <a:gd name="T62" fmla="*/ 68 w 193"/>
                <a:gd name="T63" fmla="*/ 10 h 147"/>
                <a:gd name="T64" fmla="*/ 88 w 193"/>
                <a:gd name="T65" fmla="*/ 4 h 147"/>
                <a:gd name="T66" fmla="*/ 111 w 193"/>
                <a:gd name="T67" fmla="*/ 0 h 147"/>
                <a:gd name="T68" fmla="*/ 134 w 193"/>
                <a:gd name="T69" fmla="*/ 0 h 147"/>
                <a:gd name="T70" fmla="*/ 154 w 193"/>
                <a:gd name="T71" fmla="*/ 3 h 147"/>
                <a:gd name="T72" fmla="*/ 169 w 193"/>
                <a:gd name="T73" fmla="*/ 8 h 147"/>
                <a:gd name="T74" fmla="*/ 178 w 193"/>
                <a:gd name="T75" fmla="*/ 13 h 147"/>
                <a:gd name="T76" fmla="*/ 185 w 193"/>
                <a:gd name="T77" fmla="*/ 19 h 147"/>
                <a:gd name="T78" fmla="*/ 188 w 193"/>
                <a:gd name="T79" fmla="*/ 25 h 147"/>
                <a:gd name="T80" fmla="*/ 192 w 193"/>
                <a:gd name="T81" fmla="*/ 37 h 147"/>
                <a:gd name="T82" fmla="*/ 192 w 193"/>
                <a:gd name="T83" fmla="*/ 51 h 147"/>
                <a:gd name="T84" fmla="*/ 189 w 193"/>
                <a:gd name="T85" fmla="*/ 68 h 147"/>
                <a:gd name="T86" fmla="*/ 57 w 193"/>
                <a:gd name="T87" fmla="*/ 78 h 147"/>
                <a:gd name="T88" fmla="*/ 54 w 193"/>
                <a:gd name="T89" fmla="*/ 87 h 147"/>
                <a:gd name="T90" fmla="*/ 53 w 193"/>
                <a:gd name="T91" fmla="*/ 96 h 147"/>
                <a:gd name="T92" fmla="*/ 55 w 193"/>
                <a:gd name="T93" fmla="*/ 103 h 147"/>
                <a:gd name="T94" fmla="*/ 59 w 193"/>
                <a:gd name="T95" fmla="*/ 110 h 147"/>
                <a:gd name="T96" fmla="*/ 65 w 193"/>
                <a:gd name="T97" fmla="*/ 115 h 147"/>
                <a:gd name="T98" fmla="*/ 73 w 193"/>
                <a:gd name="T99" fmla="*/ 118 h 147"/>
                <a:gd name="T100" fmla="*/ 83 w 193"/>
                <a:gd name="T101" fmla="*/ 120 h 147"/>
                <a:gd name="T102" fmla="*/ 94 w 193"/>
                <a:gd name="T103" fmla="*/ 121 h 147"/>
                <a:gd name="T104" fmla="*/ 112 w 193"/>
                <a:gd name="T105" fmla="*/ 120 h 147"/>
                <a:gd name="T106" fmla="*/ 146 w 193"/>
                <a:gd name="T107" fmla="*/ 113 h 147"/>
                <a:gd name="T108" fmla="*/ 172 w 193"/>
                <a:gd name="T109" fmla="*/ 130 h 14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93" h="147">
                  <a:moveTo>
                    <a:pt x="142" y="52"/>
                  </a:moveTo>
                  <a:lnTo>
                    <a:pt x="143" y="47"/>
                  </a:lnTo>
                  <a:lnTo>
                    <a:pt x="143" y="42"/>
                  </a:lnTo>
                  <a:lnTo>
                    <a:pt x="142" y="39"/>
                  </a:lnTo>
                  <a:lnTo>
                    <a:pt x="142" y="37"/>
                  </a:lnTo>
                  <a:lnTo>
                    <a:pt x="141" y="35"/>
                  </a:lnTo>
                  <a:lnTo>
                    <a:pt x="139" y="33"/>
                  </a:lnTo>
                  <a:lnTo>
                    <a:pt x="138" y="32"/>
                  </a:lnTo>
                  <a:lnTo>
                    <a:pt x="136" y="30"/>
                  </a:lnTo>
                  <a:lnTo>
                    <a:pt x="134" y="29"/>
                  </a:lnTo>
                  <a:lnTo>
                    <a:pt x="131" y="28"/>
                  </a:lnTo>
                  <a:lnTo>
                    <a:pt x="128" y="27"/>
                  </a:lnTo>
                  <a:lnTo>
                    <a:pt x="125" y="26"/>
                  </a:lnTo>
                  <a:lnTo>
                    <a:pt x="118" y="26"/>
                  </a:lnTo>
                  <a:lnTo>
                    <a:pt x="110" y="26"/>
                  </a:lnTo>
                  <a:lnTo>
                    <a:pt x="106" y="27"/>
                  </a:lnTo>
                  <a:lnTo>
                    <a:pt x="102" y="28"/>
                  </a:lnTo>
                  <a:lnTo>
                    <a:pt x="95" y="30"/>
                  </a:lnTo>
                  <a:lnTo>
                    <a:pt x="89" y="34"/>
                  </a:lnTo>
                  <a:lnTo>
                    <a:pt x="83" y="37"/>
                  </a:lnTo>
                  <a:lnTo>
                    <a:pt x="78" y="42"/>
                  </a:lnTo>
                  <a:lnTo>
                    <a:pt x="73" y="47"/>
                  </a:lnTo>
                  <a:lnTo>
                    <a:pt x="69" y="52"/>
                  </a:lnTo>
                  <a:lnTo>
                    <a:pt x="142" y="52"/>
                  </a:lnTo>
                  <a:close/>
                  <a:moveTo>
                    <a:pt x="169" y="131"/>
                  </a:moveTo>
                  <a:lnTo>
                    <a:pt x="156" y="135"/>
                  </a:lnTo>
                  <a:lnTo>
                    <a:pt x="145" y="139"/>
                  </a:lnTo>
                  <a:lnTo>
                    <a:pt x="134" y="142"/>
                  </a:lnTo>
                  <a:lnTo>
                    <a:pt x="122" y="144"/>
                  </a:lnTo>
                  <a:lnTo>
                    <a:pt x="109" y="146"/>
                  </a:lnTo>
                  <a:lnTo>
                    <a:pt x="96" y="147"/>
                  </a:lnTo>
                  <a:lnTo>
                    <a:pt x="82" y="147"/>
                  </a:lnTo>
                  <a:lnTo>
                    <a:pt x="69" y="147"/>
                  </a:lnTo>
                  <a:lnTo>
                    <a:pt x="55" y="146"/>
                  </a:lnTo>
                  <a:lnTo>
                    <a:pt x="49" y="145"/>
                  </a:lnTo>
                  <a:lnTo>
                    <a:pt x="43" y="143"/>
                  </a:lnTo>
                  <a:lnTo>
                    <a:pt x="32" y="140"/>
                  </a:lnTo>
                  <a:lnTo>
                    <a:pt x="27" y="138"/>
                  </a:lnTo>
                  <a:lnTo>
                    <a:pt x="23" y="135"/>
                  </a:lnTo>
                  <a:lnTo>
                    <a:pt x="15" y="130"/>
                  </a:lnTo>
                  <a:lnTo>
                    <a:pt x="12" y="126"/>
                  </a:lnTo>
                  <a:lnTo>
                    <a:pt x="9" y="123"/>
                  </a:lnTo>
                  <a:lnTo>
                    <a:pt x="7" y="120"/>
                  </a:lnTo>
                  <a:lnTo>
                    <a:pt x="5" y="116"/>
                  </a:lnTo>
                  <a:lnTo>
                    <a:pt x="2" y="109"/>
                  </a:lnTo>
                  <a:lnTo>
                    <a:pt x="1" y="105"/>
                  </a:lnTo>
                  <a:lnTo>
                    <a:pt x="0" y="101"/>
                  </a:lnTo>
                  <a:lnTo>
                    <a:pt x="0" y="96"/>
                  </a:lnTo>
                  <a:lnTo>
                    <a:pt x="0" y="92"/>
                  </a:lnTo>
                  <a:lnTo>
                    <a:pt x="0" y="88"/>
                  </a:lnTo>
                  <a:lnTo>
                    <a:pt x="1" y="83"/>
                  </a:lnTo>
                  <a:lnTo>
                    <a:pt x="2" y="79"/>
                  </a:lnTo>
                  <a:lnTo>
                    <a:pt x="4" y="75"/>
                  </a:lnTo>
                  <a:lnTo>
                    <a:pt x="7" y="68"/>
                  </a:lnTo>
                  <a:lnTo>
                    <a:pt x="10" y="61"/>
                  </a:lnTo>
                  <a:lnTo>
                    <a:pt x="14" y="55"/>
                  </a:lnTo>
                  <a:lnTo>
                    <a:pt x="19" y="48"/>
                  </a:lnTo>
                  <a:lnTo>
                    <a:pt x="24" y="42"/>
                  </a:lnTo>
                  <a:lnTo>
                    <a:pt x="30" y="35"/>
                  </a:lnTo>
                  <a:lnTo>
                    <a:pt x="36" y="30"/>
                  </a:lnTo>
                  <a:lnTo>
                    <a:pt x="43" y="24"/>
                  </a:lnTo>
                  <a:lnTo>
                    <a:pt x="51" y="19"/>
                  </a:lnTo>
                  <a:lnTo>
                    <a:pt x="59" y="14"/>
                  </a:lnTo>
                  <a:lnTo>
                    <a:pt x="68" y="10"/>
                  </a:lnTo>
                  <a:lnTo>
                    <a:pt x="78" y="7"/>
                  </a:lnTo>
                  <a:lnTo>
                    <a:pt x="88" y="4"/>
                  </a:lnTo>
                  <a:lnTo>
                    <a:pt x="99" y="2"/>
                  </a:lnTo>
                  <a:lnTo>
                    <a:pt x="111" y="0"/>
                  </a:lnTo>
                  <a:lnTo>
                    <a:pt x="123" y="0"/>
                  </a:lnTo>
                  <a:lnTo>
                    <a:pt x="134" y="0"/>
                  </a:lnTo>
                  <a:lnTo>
                    <a:pt x="145" y="1"/>
                  </a:lnTo>
                  <a:lnTo>
                    <a:pt x="154" y="3"/>
                  </a:lnTo>
                  <a:lnTo>
                    <a:pt x="162" y="5"/>
                  </a:lnTo>
                  <a:lnTo>
                    <a:pt x="169" y="8"/>
                  </a:lnTo>
                  <a:lnTo>
                    <a:pt x="175" y="11"/>
                  </a:lnTo>
                  <a:lnTo>
                    <a:pt x="178" y="13"/>
                  </a:lnTo>
                  <a:lnTo>
                    <a:pt x="181" y="15"/>
                  </a:lnTo>
                  <a:lnTo>
                    <a:pt x="185" y="19"/>
                  </a:lnTo>
                  <a:lnTo>
                    <a:pt x="187" y="22"/>
                  </a:lnTo>
                  <a:lnTo>
                    <a:pt x="188" y="25"/>
                  </a:lnTo>
                  <a:lnTo>
                    <a:pt x="191" y="30"/>
                  </a:lnTo>
                  <a:lnTo>
                    <a:pt x="192" y="37"/>
                  </a:lnTo>
                  <a:lnTo>
                    <a:pt x="193" y="44"/>
                  </a:lnTo>
                  <a:lnTo>
                    <a:pt x="192" y="51"/>
                  </a:lnTo>
                  <a:lnTo>
                    <a:pt x="191" y="59"/>
                  </a:lnTo>
                  <a:lnTo>
                    <a:pt x="189" y="68"/>
                  </a:lnTo>
                  <a:lnTo>
                    <a:pt x="186" y="78"/>
                  </a:lnTo>
                  <a:lnTo>
                    <a:pt x="57" y="78"/>
                  </a:lnTo>
                  <a:lnTo>
                    <a:pt x="55" y="83"/>
                  </a:lnTo>
                  <a:lnTo>
                    <a:pt x="54" y="87"/>
                  </a:lnTo>
                  <a:lnTo>
                    <a:pt x="53" y="92"/>
                  </a:lnTo>
                  <a:lnTo>
                    <a:pt x="53" y="96"/>
                  </a:lnTo>
                  <a:lnTo>
                    <a:pt x="54" y="100"/>
                  </a:lnTo>
                  <a:lnTo>
                    <a:pt x="55" y="103"/>
                  </a:lnTo>
                  <a:lnTo>
                    <a:pt x="57" y="107"/>
                  </a:lnTo>
                  <a:lnTo>
                    <a:pt x="59" y="110"/>
                  </a:lnTo>
                  <a:lnTo>
                    <a:pt x="62" y="112"/>
                  </a:lnTo>
                  <a:lnTo>
                    <a:pt x="65" y="115"/>
                  </a:lnTo>
                  <a:lnTo>
                    <a:pt x="69" y="117"/>
                  </a:lnTo>
                  <a:lnTo>
                    <a:pt x="73" y="118"/>
                  </a:lnTo>
                  <a:lnTo>
                    <a:pt x="78" y="119"/>
                  </a:lnTo>
                  <a:lnTo>
                    <a:pt x="83" y="120"/>
                  </a:lnTo>
                  <a:lnTo>
                    <a:pt x="88" y="121"/>
                  </a:lnTo>
                  <a:lnTo>
                    <a:pt x="94" y="121"/>
                  </a:lnTo>
                  <a:lnTo>
                    <a:pt x="103" y="120"/>
                  </a:lnTo>
                  <a:lnTo>
                    <a:pt x="112" y="120"/>
                  </a:lnTo>
                  <a:lnTo>
                    <a:pt x="129" y="117"/>
                  </a:lnTo>
                  <a:lnTo>
                    <a:pt x="146" y="113"/>
                  </a:lnTo>
                  <a:lnTo>
                    <a:pt x="163" y="108"/>
                  </a:lnTo>
                  <a:lnTo>
                    <a:pt x="172" y="130"/>
                  </a:lnTo>
                  <a:lnTo>
                    <a:pt x="169" y="131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11" name="Freeform 47"/>
            <p:cNvSpPr/>
            <p:nvPr userDrawn="1"/>
          </p:nvSpPr>
          <p:spPr bwMode="auto">
            <a:xfrm>
              <a:off x="3946" y="3056"/>
              <a:ext cx="230" cy="148"/>
            </a:xfrm>
            <a:custGeom>
              <a:avLst/>
              <a:gdLst>
                <a:gd name="T0" fmla="*/ 189 w 229"/>
                <a:gd name="T1" fmla="*/ 115 h 150"/>
                <a:gd name="T2" fmla="*/ 174 w 229"/>
                <a:gd name="T3" fmla="*/ 120 h 150"/>
                <a:gd name="T4" fmla="*/ 160 w 229"/>
                <a:gd name="T5" fmla="*/ 125 h 150"/>
                <a:gd name="T6" fmla="*/ 145 w 229"/>
                <a:gd name="T7" fmla="*/ 129 h 150"/>
                <a:gd name="T8" fmla="*/ 131 w 229"/>
                <a:gd name="T9" fmla="*/ 132 h 150"/>
                <a:gd name="T10" fmla="*/ 110 w 229"/>
                <a:gd name="T11" fmla="*/ 135 h 150"/>
                <a:gd name="T12" fmla="*/ 94 w 229"/>
                <a:gd name="T13" fmla="*/ 137 h 150"/>
                <a:gd name="T14" fmla="*/ 79 w 229"/>
                <a:gd name="T15" fmla="*/ 138 h 150"/>
                <a:gd name="T16" fmla="*/ 62 w 229"/>
                <a:gd name="T17" fmla="*/ 138 h 150"/>
                <a:gd name="T18" fmla="*/ 53 w 229"/>
                <a:gd name="T19" fmla="*/ 138 h 150"/>
                <a:gd name="T20" fmla="*/ 45 w 229"/>
                <a:gd name="T21" fmla="*/ 138 h 150"/>
                <a:gd name="T22" fmla="*/ 38 w 229"/>
                <a:gd name="T23" fmla="*/ 136 h 150"/>
                <a:gd name="T24" fmla="*/ 31 w 229"/>
                <a:gd name="T25" fmla="*/ 135 h 150"/>
                <a:gd name="T26" fmla="*/ 25 w 229"/>
                <a:gd name="T27" fmla="*/ 133 h 150"/>
                <a:gd name="T28" fmla="*/ 20 w 229"/>
                <a:gd name="T29" fmla="*/ 131 h 150"/>
                <a:gd name="T30" fmla="*/ 15 w 229"/>
                <a:gd name="T31" fmla="*/ 128 h 150"/>
                <a:gd name="T32" fmla="*/ 12 w 229"/>
                <a:gd name="T33" fmla="*/ 126 h 150"/>
                <a:gd name="T34" fmla="*/ 8 w 229"/>
                <a:gd name="T35" fmla="*/ 122 h 150"/>
                <a:gd name="T36" fmla="*/ 6 w 229"/>
                <a:gd name="T37" fmla="*/ 119 h 150"/>
                <a:gd name="T38" fmla="*/ 4 w 229"/>
                <a:gd name="T39" fmla="*/ 115 h 150"/>
                <a:gd name="T40" fmla="*/ 3 w 229"/>
                <a:gd name="T41" fmla="*/ 113 h 150"/>
                <a:gd name="T42" fmla="*/ 2 w 229"/>
                <a:gd name="T43" fmla="*/ 111 h 150"/>
                <a:gd name="T44" fmla="*/ 1 w 229"/>
                <a:gd name="T45" fmla="*/ 109 h 150"/>
                <a:gd name="T46" fmla="*/ 0 w 229"/>
                <a:gd name="T47" fmla="*/ 107 h 150"/>
                <a:gd name="T48" fmla="*/ 0 w 229"/>
                <a:gd name="T49" fmla="*/ 99 h 150"/>
                <a:gd name="T50" fmla="*/ 33 w 229"/>
                <a:gd name="T51" fmla="*/ 16 h 150"/>
                <a:gd name="T52" fmla="*/ 35 w 229"/>
                <a:gd name="T53" fmla="*/ 11 h 150"/>
                <a:gd name="T54" fmla="*/ 93 w 229"/>
                <a:gd name="T55" fmla="*/ 0 h 150"/>
                <a:gd name="T56" fmla="*/ 56 w 229"/>
                <a:gd name="T57" fmla="*/ 94 h 150"/>
                <a:gd name="T58" fmla="*/ 56 w 229"/>
                <a:gd name="T59" fmla="*/ 97 h 150"/>
                <a:gd name="T60" fmla="*/ 55 w 229"/>
                <a:gd name="T61" fmla="*/ 99 h 150"/>
                <a:gd name="T62" fmla="*/ 55 w 229"/>
                <a:gd name="T63" fmla="*/ 101 h 150"/>
                <a:gd name="T64" fmla="*/ 56 w 229"/>
                <a:gd name="T65" fmla="*/ 104 h 150"/>
                <a:gd name="T66" fmla="*/ 56 w 229"/>
                <a:gd name="T67" fmla="*/ 106 h 150"/>
                <a:gd name="T68" fmla="*/ 58 w 229"/>
                <a:gd name="T69" fmla="*/ 107 h 150"/>
                <a:gd name="T70" fmla="*/ 61 w 229"/>
                <a:gd name="T71" fmla="*/ 108 h 150"/>
                <a:gd name="T72" fmla="*/ 66 w 229"/>
                <a:gd name="T73" fmla="*/ 110 h 150"/>
                <a:gd name="T74" fmla="*/ 73 w 229"/>
                <a:gd name="T75" fmla="*/ 111 h 150"/>
                <a:gd name="T76" fmla="*/ 82 w 229"/>
                <a:gd name="T77" fmla="*/ 111 h 150"/>
                <a:gd name="T78" fmla="*/ 87 w 229"/>
                <a:gd name="T79" fmla="*/ 111 h 150"/>
                <a:gd name="T80" fmla="*/ 92 w 229"/>
                <a:gd name="T81" fmla="*/ 112 h 150"/>
                <a:gd name="T82" fmla="*/ 103 w 229"/>
                <a:gd name="T83" fmla="*/ 111 h 150"/>
                <a:gd name="T84" fmla="*/ 121 w 229"/>
                <a:gd name="T85" fmla="*/ 110 h 150"/>
                <a:gd name="T86" fmla="*/ 131 w 229"/>
                <a:gd name="T87" fmla="*/ 109 h 150"/>
                <a:gd name="T88" fmla="*/ 141 w 229"/>
                <a:gd name="T89" fmla="*/ 107 h 150"/>
                <a:gd name="T90" fmla="*/ 182 w 229"/>
                <a:gd name="T91" fmla="*/ 4 h 150"/>
                <a:gd name="T92" fmla="*/ 235 w 229"/>
                <a:gd name="T93" fmla="*/ 4 h 150"/>
                <a:gd name="T94" fmla="*/ 190 w 229"/>
                <a:gd name="T95" fmla="*/ 114 h 150"/>
                <a:gd name="T96" fmla="*/ 189 w 229"/>
                <a:gd name="T97" fmla="*/ 115 h 15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29" h="150">
                  <a:moveTo>
                    <a:pt x="183" y="127"/>
                  </a:moveTo>
                  <a:lnTo>
                    <a:pt x="168" y="132"/>
                  </a:lnTo>
                  <a:lnTo>
                    <a:pt x="154" y="137"/>
                  </a:lnTo>
                  <a:lnTo>
                    <a:pt x="139" y="141"/>
                  </a:lnTo>
                  <a:lnTo>
                    <a:pt x="125" y="144"/>
                  </a:lnTo>
                  <a:lnTo>
                    <a:pt x="110" y="147"/>
                  </a:lnTo>
                  <a:lnTo>
                    <a:pt x="94" y="149"/>
                  </a:lnTo>
                  <a:lnTo>
                    <a:pt x="79" y="150"/>
                  </a:lnTo>
                  <a:lnTo>
                    <a:pt x="62" y="150"/>
                  </a:lnTo>
                  <a:lnTo>
                    <a:pt x="53" y="150"/>
                  </a:lnTo>
                  <a:lnTo>
                    <a:pt x="45" y="150"/>
                  </a:lnTo>
                  <a:lnTo>
                    <a:pt x="38" y="148"/>
                  </a:lnTo>
                  <a:lnTo>
                    <a:pt x="31" y="147"/>
                  </a:lnTo>
                  <a:lnTo>
                    <a:pt x="25" y="145"/>
                  </a:lnTo>
                  <a:lnTo>
                    <a:pt x="20" y="143"/>
                  </a:lnTo>
                  <a:lnTo>
                    <a:pt x="15" y="140"/>
                  </a:lnTo>
                  <a:lnTo>
                    <a:pt x="12" y="138"/>
                  </a:lnTo>
                  <a:lnTo>
                    <a:pt x="8" y="134"/>
                  </a:lnTo>
                  <a:lnTo>
                    <a:pt x="6" y="131"/>
                  </a:lnTo>
                  <a:lnTo>
                    <a:pt x="4" y="127"/>
                  </a:lnTo>
                  <a:lnTo>
                    <a:pt x="3" y="125"/>
                  </a:lnTo>
                  <a:lnTo>
                    <a:pt x="2" y="123"/>
                  </a:lnTo>
                  <a:lnTo>
                    <a:pt x="1" y="119"/>
                  </a:lnTo>
                  <a:lnTo>
                    <a:pt x="0" y="115"/>
                  </a:lnTo>
                  <a:lnTo>
                    <a:pt x="0" y="105"/>
                  </a:lnTo>
                  <a:lnTo>
                    <a:pt x="33" y="16"/>
                  </a:lnTo>
                  <a:lnTo>
                    <a:pt x="35" y="11"/>
                  </a:lnTo>
                  <a:lnTo>
                    <a:pt x="93" y="0"/>
                  </a:lnTo>
                  <a:lnTo>
                    <a:pt x="56" y="100"/>
                  </a:lnTo>
                  <a:lnTo>
                    <a:pt x="56" y="103"/>
                  </a:lnTo>
                  <a:lnTo>
                    <a:pt x="55" y="105"/>
                  </a:lnTo>
                  <a:lnTo>
                    <a:pt x="55" y="107"/>
                  </a:lnTo>
                  <a:lnTo>
                    <a:pt x="56" y="110"/>
                  </a:lnTo>
                  <a:lnTo>
                    <a:pt x="56" y="112"/>
                  </a:lnTo>
                  <a:lnTo>
                    <a:pt x="58" y="114"/>
                  </a:lnTo>
                  <a:lnTo>
                    <a:pt x="61" y="117"/>
                  </a:lnTo>
                  <a:lnTo>
                    <a:pt x="66" y="120"/>
                  </a:lnTo>
                  <a:lnTo>
                    <a:pt x="73" y="122"/>
                  </a:lnTo>
                  <a:lnTo>
                    <a:pt x="82" y="123"/>
                  </a:lnTo>
                  <a:lnTo>
                    <a:pt x="87" y="123"/>
                  </a:lnTo>
                  <a:lnTo>
                    <a:pt x="92" y="124"/>
                  </a:lnTo>
                  <a:lnTo>
                    <a:pt x="103" y="123"/>
                  </a:lnTo>
                  <a:lnTo>
                    <a:pt x="115" y="121"/>
                  </a:lnTo>
                  <a:lnTo>
                    <a:pt x="125" y="118"/>
                  </a:lnTo>
                  <a:lnTo>
                    <a:pt x="135" y="115"/>
                  </a:lnTo>
                  <a:lnTo>
                    <a:pt x="176" y="4"/>
                  </a:lnTo>
                  <a:lnTo>
                    <a:pt x="229" y="4"/>
                  </a:lnTo>
                  <a:lnTo>
                    <a:pt x="184" y="126"/>
                  </a:lnTo>
                  <a:lnTo>
                    <a:pt x="183" y="127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12" name="Freeform 48"/>
            <p:cNvSpPr/>
            <p:nvPr userDrawn="1"/>
          </p:nvSpPr>
          <p:spPr bwMode="auto">
            <a:xfrm>
              <a:off x="4173" y="3057"/>
              <a:ext cx="196" cy="145"/>
            </a:xfrm>
            <a:custGeom>
              <a:avLst/>
              <a:gdLst>
                <a:gd name="T0" fmla="*/ 191 w 196"/>
                <a:gd name="T1" fmla="*/ 7 h 146"/>
                <a:gd name="T2" fmla="*/ 177 w 196"/>
                <a:gd name="T3" fmla="*/ 19 h 146"/>
                <a:gd name="T4" fmla="*/ 163 w 196"/>
                <a:gd name="T5" fmla="*/ 31 h 146"/>
                <a:gd name="T6" fmla="*/ 148 w 196"/>
                <a:gd name="T7" fmla="*/ 30 h 146"/>
                <a:gd name="T8" fmla="*/ 143 w 196"/>
                <a:gd name="T9" fmla="*/ 29 h 146"/>
                <a:gd name="T10" fmla="*/ 139 w 196"/>
                <a:gd name="T11" fmla="*/ 29 h 146"/>
                <a:gd name="T12" fmla="*/ 132 w 196"/>
                <a:gd name="T13" fmla="*/ 30 h 146"/>
                <a:gd name="T14" fmla="*/ 126 w 196"/>
                <a:gd name="T15" fmla="*/ 30 h 146"/>
                <a:gd name="T16" fmla="*/ 119 w 196"/>
                <a:gd name="T17" fmla="*/ 31 h 146"/>
                <a:gd name="T18" fmla="*/ 113 w 196"/>
                <a:gd name="T19" fmla="*/ 32 h 146"/>
                <a:gd name="T20" fmla="*/ 108 w 196"/>
                <a:gd name="T21" fmla="*/ 33 h 146"/>
                <a:gd name="T22" fmla="*/ 102 w 196"/>
                <a:gd name="T23" fmla="*/ 35 h 146"/>
                <a:gd name="T24" fmla="*/ 97 w 196"/>
                <a:gd name="T25" fmla="*/ 37 h 146"/>
                <a:gd name="T26" fmla="*/ 92 w 196"/>
                <a:gd name="T27" fmla="*/ 39 h 146"/>
                <a:gd name="T28" fmla="*/ 52 w 196"/>
                <a:gd name="T29" fmla="*/ 140 h 146"/>
                <a:gd name="T30" fmla="*/ 0 w 196"/>
                <a:gd name="T31" fmla="*/ 140 h 146"/>
                <a:gd name="T32" fmla="*/ 43 w 196"/>
                <a:gd name="T33" fmla="*/ 28 h 146"/>
                <a:gd name="T34" fmla="*/ 58 w 196"/>
                <a:gd name="T35" fmla="*/ 21 h 146"/>
                <a:gd name="T36" fmla="*/ 66 w 196"/>
                <a:gd name="T37" fmla="*/ 17 h 146"/>
                <a:gd name="T38" fmla="*/ 74 w 196"/>
                <a:gd name="T39" fmla="*/ 14 h 146"/>
                <a:gd name="T40" fmla="*/ 82 w 196"/>
                <a:gd name="T41" fmla="*/ 12 h 146"/>
                <a:gd name="T42" fmla="*/ 90 w 196"/>
                <a:gd name="T43" fmla="*/ 9 h 146"/>
                <a:gd name="T44" fmla="*/ 107 w 196"/>
                <a:gd name="T45" fmla="*/ 5 h 146"/>
                <a:gd name="T46" fmla="*/ 119 w 196"/>
                <a:gd name="T47" fmla="*/ 3 h 146"/>
                <a:gd name="T48" fmla="*/ 130 w 196"/>
                <a:gd name="T49" fmla="*/ 1 h 146"/>
                <a:gd name="T50" fmla="*/ 140 w 196"/>
                <a:gd name="T51" fmla="*/ 0 h 146"/>
                <a:gd name="T52" fmla="*/ 151 w 196"/>
                <a:gd name="T53" fmla="*/ 0 h 146"/>
                <a:gd name="T54" fmla="*/ 161 w 196"/>
                <a:gd name="T55" fmla="*/ 0 h 146"/>
                <a:gd name="T56" fmla="*/ 172 w 196"/>
                <a:gd name="T57" fmla="*/ 0 h 146"/>
                <a:gd name="T58" fmla="*/ 183 w 196"/>
                <a:gd name="T59" fmla="*/ 1 h 146"/>
                <a:gd name="T60" fmla="*/ 196 w 196"/>
                <a:gd name="T61" fmla="*/ 3 h 146"/>
                <a:gd name="T62" fmla="*/ 191 w 196"/>
                <a:gd name="T63" fmla="*/ 7 h 14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96" h="146">
                  <a:moveTo>
                    <a:pt x="191" y="7"/>
                  </a:moveTo>
                  <a:lnTo>
                    <a:pt x="177" y="19"/>
                  </a:lnTo>
                  <a:lnTo>
                    <a:pt x="163" y="31"/>
                  </a:lnTo>
                  <a:lnTo>
                    <a:pt x="148" y="30"/>
                  </a:lnTo>
                  <a:lnTo>
                    <a:pt x="143" y="29"/>
                  </a:lnTo>
                  <a:lnTo>
                    <a:pt x="139" y="29"/>
                  </a:lnTo>
                  <a:lnTo>
                    <a:pt x="132" y="30"/>
                  </a:lnTo>
                  <a:lnTo>
                    <a:pt x="126" y="30"/>
                  </a:lnTo>
                  <a:lnTo>
                    <a:pt x="119" y="31"/>
                  </a:lnTo>
                  <a:lnTo>
                    <a:pt x="113" y="32"/>
                  </a:lnTo>
                  <a:lnTo>
                    <a:pt x="108" y="33"/>
                  </a:lnTo>
                  <a:lnTo>
                    <a:pt x="102" y="35"/>
                  </a:lnTo>
                  <a:lnTo>
                    <a:pt x="97" y="37"/>
                  </a:lnTo>
                  <a:lnTo>
                    <a:pt x="92" y="39"/>
                  </a:lnTo>
                  <a:lnTo>
                    <a:pt x="52" y="146"/>
                  </a:lnTo>
                  <a:lnTo>
                    <a:pt x="0" y="146"/>
                  </a:lnTo>
                  <a:lnTo>
                    <a:pt x="43" y="28"/>
                  </a:lnTo>
                  <a:lnTo>
                    <a:pt x="58" y="21"/>
                  </a:lnTo>
                  <a:lnTo>
                    <a:pt x="66" y="17"/>
                  </a:lnTo>
                  <a:lnTo>
                    <a:pt x="74" y="14"/>
                  </a:lnTo>
                  <a:lnTo>
                    <a:pt x="82" y="12"/>
                  </a:lnTo>
                  <a:lnTo>
                    <a:pt x="90" y="9"/>
                  </a:lnTo>
                  <a:lnTo>
                    <a:pt x="107" y="5"/>
                  </a:lnTo>
                  <a:lnTo>
                    <a:pt x="119" y="3"/>
                  </a:lnTo>
                  <a:lnTo>
                    <a:pt x="130" y="1"/>
                  </a:lnTo>
                  <a:lnTo>
                    <a:pt x="140" y="0"/>
                  </a:lnTo>
                  <a:lnTo>
                    <a:pt x="151" y="0"/>
                  </a:lnTo>
                  <a:lnTo>
                    <a:pt x="161" y="0"/>
                  </a:lnTo>
                  <a:lnTo>
                    <a:pt x="172" y="0"/>
                  </a:lnTo>
                  <a:lnTo>
                    <a:pt x="183" y="1"/>
                  </a:lnTo>
                  <a:lnTo>
                    <a:pt x="196" y="3"/>
                  </a:lnTo>
                  <a:lnTo>
                    <a:pt x="191" y="7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13" name="Freeform 49"/>
            <p:cNvSpPr>
              <a:spLocks noEditPoints="1"/>
            </p:cNvSpPr>
            <p:nvPr userDrawn="1"/>
          </p:nvSpPr>
          <p:spPr bwMode="auto">
            <a:xfrm>
              <a:off x="4351" y="2999"/>
              <a:ext cx="128" cy="203"/>
            </a:xfrm>
            <a:custGeom>
              <a:avLst/>
              <a:gdLst>
                <a:gd name="T0" fmla="*/ 54 w 128"/>
                <a:gd name="T1" fmla="*/ 198 h 204"/>
                <a:gd name="T2" fmla="*/ 0 w 128"/>
                <a:gd name="T3" fmla="*/ 198 h 204"/>
                <a:gd name="T4" fmla="*/ 51 w 128"/>
                <a:gd name="T5" fmla="*/ 66 h 204"/>
                <a:gd name="T6" fmla="*/ 109 w 128"/>
                <a:gd name="T7" fmla="*/ 55 h 204"/>
                <a:gd name="T8" fmla="*/ 54 w 128"/>
                <a:gd name="T9" fmla="*/ 198 h 204"/>
                <a:gd name="T10" fmla="*/ 62 w 128"/>
                <a:gd name="T11" fmla="*/ 19 h 204"/>
                <a:gd name="T12" fmla="*/ 65 w 128"/>
                <a:gd name="T13" fmla="*/ 15 h 204"/>
                <a:gd name="T14" fmla="*/ 68 w 128"/>
                <a:gd name="T15" fmla="*/ 11 h 204"/>
                <a:gd name="T16" fmla="*/ 72 w 128"/>
                <a:gd name="T17" fmla="*/ 8 h 204"/>
                <a:gd name="T18" fmla="*/ 77 w 128"/>
                <a:gd name="T19" fmla="*/ 5 h 204"/>
                <a:gd name="T20" fmla="*/ 83 w 128"/>
                <a:gd name="T21" fmla="*/ 3 h 204"/>
                <a:gd name="T22" fmla="*/ 89 w 128"/>
                <a:gd name="T23" fmla="*/ 2 h 204"/>
                <a:gd name="T24" fmla="*/ 95 w 128"/>
                <a:gd name="T25" fmla="*/ 1 h 204"/>
                <a:gd name="T26" fmla="*/ 101 w 128"/>
                <a:gd name="T27" fmla="*/ 0 h 204"/>
                <a:gd name="T28" fmla="*/ 107 w 128"/>
                <a:gd name="T29" fmla="*/ 1 h 204"/>
                <a:gd name="T30" fmla="*/ 113 w 128"/>
                <a:gd name="T31" fmla="*/ 2 h 204"/>
                <a:gd name="T32" fmla="*/ 118 w 128"/>
                <a:gd name="T33" fmla="*/ 4 h 204"/>
                <a:gd name="T34" fmla="*/ 122 w 128"/>
                <a:gd name="T35" fmla="*/ 6 h 204"/>
                <a:gd name="T36" fmla="*/ 124 w 128"/>
                <a:gd name="T37" fmla="*/ 8 h 204"/>
                <a:gd name="T38" fmla="*/ 126 w 128"/>
                <a:gd name="T39" fmla="*/ 10 h 204"/>
                <a:gd name="T40" fmla="*/ 127 w 128"/>
                <a:gd name="T41" fmla="*/ 12 h 204"/>
                <a:gd name="T42" fmla="*/ 128 w 128"/>
                <a:gd name="T43" fmla="*/ 14 h 204"/>
                <a:gd name="T44" fmla="*/ 128 w 128"/>
                <a:gd name="T45" fmla="*/ 16 h 204"/>
                <a:gd name="T46" fmla="*/ 128 w 128"/>
                <a:gd name="T47" fmla="*/ 18 h 204"/>
                <a:gd name="T48" fmla="*/ 128 w 128"/>
                <a:gd name="T49" fmla="*/ 21 h 204"/>
                <a:gd name="T50" fmla="*/ 127 w 128"/>
                <a:gd name="T51" fmla="*/ 23 h 204"/>
                <a:gd name="T52" fmla="*/ 126 w 128"/>
                <a:gd name="T53" fmla="*/ 25 h 204"/>
                <a:gd name="T54" fmla="*/ 125 w 128"/>
                <a:gd name="T55" fmla="*/ 27 h 204"/>
                <a:gd name="T56" fmla="*/ 121 w 128"/>
                <a:gd name="T57" fmla="*/ 31 h 204"/>
                <a:gd name="T58" fmla="*/ 117 w 128"/>
                <a:gd name="T59" fmla="*/ 35 h 204"/>
                <a:gd name="T60" fmla="*/ 112 w 128"/>
                <a:gd name="T61" fmla="*/ 38 h 204"/>
                <a:gd name="T62" fmla="*/ 106 w 128"/>
                <a:gd name="T63" fmla="*/ 40 h 204"/>
                <a:gd name="T64" fmla="*/ 100 w 128"/>
                <a:gd name="T65" fmla="*/ 42 h 204"/>
                <a:gd name="T66" fmla="*/ 94 w 128"/>
                <a:gd name="T67" fmla="*/ 43 h 204"/>
                <a:gd name="T68" fmla="*/ 87 w 128"/>
                <a:gd name="T69" fmla="*/ 44 h 204"/>
                <a:gd name="T70" fmla="*/ 81 w 128"/>
                <a:gd name="T71" fmla="*/ 43 h 204"/>
                <a:gd name="T72" fmla="*/ 76 w 128"/>
                <a:gd name="T73" fmla="*/ 42 h 204"/>
                <a:gd name="T74" fmla="*/ 71 w 128"/>
                <a:gd name="T75" fmla="*/ 40 h 204"/>
                <a:gd name="T76" fmla="*/ 66 w 128"/>
                <a:gd name="T77" fmla="*/ 38 h 204"/>
                <a:gd name="T78" fmla="*/ 63 w 128"/>
                <a:gd name="T79" fmla="*/ 34 h 204"/>
                <a:gd name="T80" fmla="*/ 61 w 128"/>
                <a:gd name="T81" fmla="*/ 32 h 204"/>
                <a:gd name="T82" fmla="*/ 60 w 128"/>
                <a:gd name="T83" fmla="*/ 30 h 204"/>
                <a:gd name="T84" fmla="*/ 60 w 128"/>
                <a:gd name="T85" fmla="*/ 28 h 204"/>
                <a:gd name="T86" fmla="*/ 60 w 128"/>
                <a:gd name="T87" fmla="*/ 25 h 204"/>
                <a:gd name="T88" fmla="*/ 60 w 128"/>
                <a:gd name="T89" fmla="*/ 22 h 204"/>
                <a:gd name="T90" fmla="*/ 61 w 128"/>
                <a:gd name="T91" fmla="*/ 19 h 204"/>
                <a:gd name="T92" fmla="*/ 62 w 128"/>
                <a:gd name="T93" fmla="*/ 19 h 20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28" h="204">
                  <a:moveTo>
                    <a:pt x="54" y="204"/>
                  </a:moveTo>
                  <a:lnTo>
                    <a:pt x="0" y="204"/>
                  </a:lnTo>
                  <a:lnTo>
                    <a:pt x="51" y="66"/>
                  </a:lnTo>
                  <a:lnTo>
                    <a:pt x="109" y="55"/>
                  </a:lnTo>
                  <a:lnTo>
                    <a:pt x="54" y="204"/>
                  </a:lnTo>
                  <a:close/>
                  <a:moveTo>
                    <a:pt x="62" y="19"/>
                  </a:moveTo>
                  <a:lnTo>
                    <a:pt x="65" y="15"/>
                  </a:lnTo>
                  <a:lnTo>
                    <a:pt x="68" y="11"/>
                  </a:lnTo>
                  <a:lnTo>
                    <a:pt x="72" y="8"/>
                  </a:lnTo>
                  <a:lnTo>
                    <a:pt x="77" y="5"/>
                  </a:lnTo>
                  <a:lnTo>
                    <a:pt x="83" y="3"/>
                  </a:lnTo>
                  <a:lnTo>
                    <a:pt x="89" y="2"/>
                  </a:lnTo>
                  <a:lnTo>
                    <a:pt x="95" y="1"/>
                  </a:lnTo>
                  <a:lnTo>
                    <a:pt x="101" y="0"/>
                  </a:lnTo>
                  <a:lnTo>
                    <a:pt x="107" y="1"/>
                  </a:lnTo>
                  <a:lnTo>
                    <a:pt x="113" y="2"/>
                  </a:lnTo>
                  <a:lnTo>
                    <a:pt x="118" y="4"/>
                  </a:lnTo>
                  <a:lnTo>
                    <a:pt x="122" y="6"/>
                  </a:lnTo>
                  <a:lnTo>
                    <a:pt x="124" y="8"/>
                  </a:lnTo>
                  <a:lnTo>
                    <a:pt x="126" y="10"/>
                  </a:lnTo>
                  <a:lnTo>
                    <a:pt x="127" y="12"/>
                  </a:lnTo>
                  <a:lnTo>
                    <a:pt x="128" y="14"/>
                  </a:lnTo>
                  <a:lnTo>
                    <a:pt x="128" y="16"/>
                  </a:lnTo>
                  <a:lnTo>
                    <a:pt x="128" y="18"/>
                  </a:lnTo>
                  <a:lnTo>
                    <a:pt x="128" y="21"/>
                  </a:lnTo>
                  <a:lnTo>
                    <a:pt x="127" y="23"/>
                  </a:lnTo>
                  <a:lnTo>
                    <a:pt x="126" y="25"/>
                  </a:lnTo>
                  <a:lnTo>
                    <a:pt x="125" y="27"/>
                  </a:lnTo>
                  <a:lnTo>
                    <a:pt x="121" y="31"/>
                  </a:lnTo>
                  <a:lnTo>
                    <a:pt x="117" y="35"/>
                  </a:lnTo>
                  <a:lnTo>
                    <a:pt x="112" y="38"/>
                  </a:lnTo>
                  <a:lnTo>
                    <a:pt x="106" y="40"/>
                  </a:lnTo>
                  <a:lnTo>
                    <a:pt x="100" y="42"/>
                  </a:lnTo>
                  <a:lnTo>
                    <a:pt x="94" y="43"/>
                  </a:lnTo>
                  <a:lnTo>
                    <a:pt x="87" y="44"/>
                  </a:lnTo>
                  <a:lnTo>
                    <a:pt x="81" y="43"/>
                  </a:lnTo>
                  <a:lnTo>
                    <a:pt x="76" y="42"/>
                  </a:lnTo>
                  <a:lnTo>
                    <a:pt x="71" y="40"/>
                  </a:lnTo>
                  <a:lnTo>
                    <a:pt x="66" y="38"/>
                  </a:lnTo>
                  <a:lnTo>
                    <a:pt x="63" y="34"/>
                  </a:lnTo>
                  <a:lnTo>
                    <a:pt x="61" y="32"/>
                  </a:lnTo>
                  <a:lnTo>
                    <a:pt x="60" y="30"/>
                  </a:lnTo>
                  <a:lnTo>
                    <a:pt x="60" y="28"/>
                  </a:lnTo>
                  <a:lnTo>
                    <a:pt x="60" y="25"/>
                  </a:lnTo>
                  <a:lnTo>
                    <a:pt x="60" y="22"/>
                  </a:lnTo>
                  <a:lnTo>
                    <a:pt x="61" y="19"/>
                  </a:lnTo>
                  <a:lnTo>
                    <a:pt x="62" y="19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14" name="Freeform 50"/>
            <p:cNvSpPr>
              <a:spLocks noEditPoints="1"/>
            </p:cNvSpPr>
            <p:nvPr userDrawn="1"/>
          </p:nvSpPr>
          <p:spPr bwMode="auto">
            <a:xfrm>
              <a:off x="4721" y="3057"/>
              <a:ext cx="206" cy="147"/>
            </a:xfrm>
            <a:custGeom>
              <a:avLst/>
              <a:gdLst>
                <a:gd name="T0" fmla="*/ 149 w 206"/>
                <a:gd name="T1" fmla="*/ 73 h 148"/>
                <a:gd name="T2" fmla="*/ 92 w 206"/>
                <a:gd name="T3" fmla="*/ 73 h 148"/>
                <a:gd name="T4" fmla="*/ 72 w 206"/>
                <a:gd name="T5" fmla="*/ 74 h 148"/>
                <a:gd name="T6" fmla="*/ 59 w 206"/>
                <a:gd name="T7" fmla="*/ 79 h 148"/>
                <a:gd name="T8" fmla="*/ 52 w 206"/>
                <a:gd name="T9" fmla="*/ 86 h 148"/>
                <a:gd name="T10" fmla="*/ 50 w 206"/>
                <a:gd name="T11" fmla="*/ 91 h 148"/>
                <a:gd name="T12" fmla="*/ 49 w 206"/>
                <a:gd name="T13" fmla="*/ 96 h 148"/>
                <a:gd name="T14" fmla="*/ 49 w 206"/>
                <a:gd name="T15" fmla="*/ 102 h 148"/>
                <a:gd name="T16" fmla="*/ 52 w 206"/>
                <a:gd name="T17" fmla="*/ 109 h 148"/>
                <a:gd name="T18" fmla="*/ 55 w 206"/>
                <a:gd name="T19" fmla="*/ 112 h 148"/>
                <a:gd name="T20" fmla="*/ 62 w 206"/>
                <a:gd name="T21" fmla="*/ 116 h 148"/>
                <a:gd name="T22" fmla="*/ 72 w 206"/>
                <a:gd name="T23" fmla="*/ 120 h 148"/>
                <a:gd name="T24" fmla="*/ 81 w 206"/>
                <a:gd name="T25" fmla="*/ 122 h 148"/>
                <a:gd name="T26" fmla="*/ 98 w 206"/>
                <a:gd name="T27" fmla="*/ 121 h 148"/>
                <a:gd name="T28" fmla="*/ 110 w 206"/>
                <a:gd name="T29" fmla="*/ 119 h 148"/>
                <a:gd name="T30" fmla="*/ 122 w 206"/>
                <a:gd name="T31" fmla="*/ 116 h 148"/>
                <a:gd name="T32" fmla="*/ 174 w 206"/>
                <a:gd name="T33" fmla="*/ 118 h 148"/>
                <a:gd name="T34" fmla="*/ 163 w 206"/>
                <a:gd name="T35" fmla="*/ 123 h 148"/>
                <a:gd name="T36" fmla="*/ 139 w 206"/>
                <a:gd name="T37" fmla="*/ 132 h 148"/>
                <a:gd name="T38" fmla="*/ 111 w 206"/>
                <a:gd name="T39" fmla="*/ 138 h 148"/>
                <a:gd name="T40" fmla="*/ 81 w 206"/>
                <a:gd name="T41" fmla="*/ 142 h 148"/>
                <a:gd name="T42" fmla="*/ 55 w 206"/>
                <a:gd name="T43" fmla="*/ 142 h 148"/>
                <a:gd name="T44" fmla="*/ 44 w 206"/>
                <a:gd name="T45" fmla="*/ 140 h 148"/>
                <a:gd name="T46" fmla="*/ 31 w 206"/>
                <a:gd name="T47" fmla="*/ 137 h 148"/>
                <a:gd name="T48" fmla="*/ 20 w 206"/>
                <a:gd name="T49" fmla="*/ 132 h 148"/>
                <a:gd name="T50" fmla="*/ 10 w 206"/>
                <a:gd name="T51" fmla="*/ 125 h 148"/>
                <a:gd name="T52" fmla="*/ 4 w 206"/>
                <a:gd name="T53" fmla="*/ 119 h 148"/>
                <a:gd name="T54" fmla="*/ 1 w 206"/>
                <a:gd name="T55" fmla="*/ 111 h 148"/>
                <a:gd name="T56" fmla="*/ 0 w 206"/>
                <a:gd name="T57" fmla="*/ 105 h 148"/>
                <a:gd name="T58" fmla="*/ 0 w 206"/>
                <a:gd name="T59" fmla="*/ 99 h 148"/>
                <a:gd name="T60" fmla="*/ 5 w 206"/>
                <a:gd name="T61" fmla="*/ 87 h 148"/>
                <a:gd name="T62" fmla="*/ 12 w 206"/>
                <a:gd name="T63" fmla="*/ 77 h 148"/>
                <a:gd name="T64" fmla="*/ 22 w 206"/>
                <a:gd name="T65" fmla="*/ 74 h 148"/>
                <a:gd name="T66" fmla="*/ 33 w 206"/>
                <a:gd name="T67" fmla="*/ 67 h 148"/>
                <a:gd name="T68" fmla="*/ 46 w 206"/>
                <a:gd name="T69" fmla="*/ 61 h 148"/>
                <a:gd name="T70" fmla="*/ 61 w 206"/>
                <a:gd name="T71" fmla="*/ 57 h 148"/>
                <a:gd name="T72" fmla="*/ 84 w 206"/>
                <a:gd name="T73" fmla="*/ 53 h 148"/>
                <a:gd name="T74" fmla="*/ 150 w 206"/>
                <a:gd name="T75" fmla="*/ 52 h 148"/>
                <a:gd name="T76" fmla="*/ 153 w 206"/>
                <a:gd name="T77" fmla="*/ 43 h 148"/>
                <a:gd name="T78" fmla="*/ 153 w 206"/>
                <a:gd name="T79" fmla="*/ 38 h 148"/>
                <a:gd name="T80" fmla="*/ 148 w 206"/>
                <a:gd name="T81" fmla="*/ 33 h 148"/>
                <a:gd name="T82" fmla="*/ 139 w 206"/>
                <a:gd name="T83" fmla="*/ 29 h 148"/>
                <a:gd name="T84" fmla="*/ 125 w 206"/>
                <a:gd name="T85" fmla="*/ 27 h 148"/>
                <a:gd name="T86" fmla="*/ 108 w 206"/>
                <a:gd name="T87" fmla="*/ 28 h 148"/>
                <a:gd name="T88" fmla="*/ 92 w 206"/>
                <a:gd name="T89" fmla="*/ 30 h 148"/>
                <a:gd name="T90" fmla="*/ 60 w 206"/>
                <a:gd name="T91" fmla="*/ 38 h 148"/>
                <a:gd name="T92" fmla="*/ 75 w 206"/>
                <a:gd name="T93" fmla="*/ 8 h 148"/>
                <a:gd name="T94" fmla="*/ 106 w 206"/>
                <a:gd name="T95" fmla="*/ 2 h 148"/>
                <a:gd name="T96" fmla="*/ 129 w 206"/>
                <a:gd name="T97" fmla="*/ 0 h 148"/>
                <a:gd name="T98" fmla="*/ 154 w 206"/>
                <a:gd name="T99" fmla="*/ 0 h 148"/>
                <a:gd name="T100" fmla="*/ 168 w 206"/>
                <a:gd name="T101" fmla="*/ 3 h 148"/>
                <a:gd name="T102" fmla="*/ 185 w 206"/>
                <a:gd name="T103" fmla="*/ 9 h 148"/>
                <a:gd name="T104" fmla="*/ 195 w 206"/>
                <a:gd name="T105" fmla="*/ 14 h 148"/>
                <a:gd name="T106" fmla="*/ 198 w 206"/>
                <a:gd name="T107" fmla="*/ 18 h 148"/>
                <a:gd name="T108" fmla="*/ 203 w 206"/>
                <a:gd name="T109" fmla="*/ 23 h 148"/>
                <a:gd name="T110" fmla="*/ 205 w 206"/>
                <a:gd name="T111" fmla="*/ 30 h 148"/>
                <a:gd name="T112" fmla="*/ 205 w 206"/>
                <a:gd name="T113" fmla="*/ 40 h 148"/>
                <a:gd name="T114" fmla="*/ 175 w 206"/>
                <a:gd name="T115" fmla="*/ 117 h 14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06" h="148">
                  <a:moveTo>
                    <a:pt x="132" y="118"/>
                  </a:moveTo>
                  <a:lnTo>
                    <a:pt x="149" y="73"/>
                  </a:lnTo>
                  <a:lnTo>
                    <a:pt x="103" y="72"/>
                  </a:lnTo>
                  <a:lnTo>
                    <a:pt x="92" y="73"/>
                  </a:lnTo>
                  <a:lnTo>
                    <a:pt x="81" y="75"/>
                  </a:lnTo>
                  <a:lnTo>
                    <a:pt x="72" y="77"/>
                  </a:lnTo>
                  <a:lnTo>
                    <a:pt x="65" y="81"/>
                  </a:lnTo>
                  <a:lnTo>
                    <a:pt x="59" y="85"/>
                  </a:lnTo>
                  <a:lnTo>
                    <a:pt x="54" y="90"/>
                  </a:lnTo>
                  <a:lnTo>
                    <a:pt x="52" y="92"/>
                  </a:lnTo>
                  <a:lnTo>
                    <a:pt x="51" y="95"/>
                  </a:lnTo>
                  <a:lnTo>
                    <a:pt x="50" y="97"/>
                  </a:lnTo>
                  <a:lnTo>
                    <a:pt x="49" y="100"/>
                  </a:lnTo>
                  <a:lnTo>
                    <a:pt x="49" y="102"/>
                  </a:lnTo>
                  <a:lnTo>
                    <a:pt x="49" y="105"/>
                  </a:lnTo>
                  <a:lnTo>
                    <a:pt x="49" y="108"/>
                  </a:lnTo>
                  <a:lnTo>
                    <a:pt x="50" y="110"/>
                  </a:lnTo>
                  <a:lnTo>
                    <a:pt x="52" y="115"/>
                  </a:lnTo>
                  <a:lnTo>
                    <a:pt x="54" y="117"/>
                  </a:lnTo>
                  <a:lnTo>
                    <a:pt x="55" y="118"/>
                  </a:lnTo>
                  <a:lnTo>
                    <a:pt x="56" y="119"/>
                  </a:lnTo>
                  <a:lnTo>
                    <a:pt x="62" y="122"/>
                  </a:lnTo>
                  <a:lnTo>
                    <a:pt x="68" y="125"/>
                  </a:lnTo>
                  <a:lnTo>
                    <a:pt x="72" y="126"/>
                  </a:lnTo>
                  <a:lnTo>
                    <a:pt x="77" y="127"/>
                  </a:lnTo>
                  <a:lnTo>
                    <a:pt x="81" y="128"/>
                  </a:lnTo>
                  <a:lnTo>
                    <a:pt x="86" y="128"/>
                  </a:lnTo>
                  <a:lnTo>
                    <a:pt x="98" y="127"/>
                  </a:lnTo>
                  <a:lnTo>
                    <a:pt x="104" y="126"/>
                  </a:lnTo>
                  <a:lnTo>
                    <a:pt x="110" y="125"/>
                  </a:lnTo>
                  <a:lnTo>
                    <a:pt x="116" y="124"/>
                  </a:lnTo>
                  <a:lnTo>
                    <a:pt x="122" y="122"/>
                  </a:lnTo>
                  <a:lnTo>
                    <a:pt x="132" y="118"/>
                  </a:lnTo>
                  <a:close/>
                  <a:moveTo>
                    <a:pt x="174" y="124"/>
                  </a:moveTo>
                  <a:lnTo>
                    <a:pt x="169" y="126"/>
                  </a:lnTo>
                  <a:lnTo>
                    <a:pt x="163" y="129"/>
                  </a:lnTo>
                  <a:lnTo>
                    <a:pt x="152" y="134"/>
                  </a:lnTo>
                  <a:lnTo>
                    <a:pt x="139" y="138"/>
                  </a:lnTo>
                  <a:lnTo>
                    <a:pt x="126" y="141"/>
                  </a:lnTo>
                  <a:lnTo>
                    <a:pt x="111" y="144"/>
                  </a:lnTo>
                  <a:lnTo>
                    <a:pt x="97" y="147"/>
                  </a:lnTo>
                  <a:lnTo>
                    <a:pt x="81" y="148"/>
                  </a:lnTo>
                  <a:lnTo>
                    <a:pt x="65" y="148"/>
                  </a:lnTo>
                  <a:lnTo>
                    <a:pt x="55" y="148"/>
                  </a:lnTo>
                  <a:lnTo>
                    <a:pt x="50" y="147"/>
                  </a:lnTo>
                  <a:lnTo>
                    <a:pt x="44" y="146"/>
                  </a:lnTo>
                  <a:lnTo>
                    <a:pt x="38" y="144"/>
                  </a:lnTo>
                  <a:lnTo>
                    <a:pt x="31" y="143"/>
                  </a:lnTo>
                  <a:lnTo>
                    <a:pt x="25" y="140"/>
                  </a:lnTo>
                  <a:lnTo>
                    <a:pt x="20" y="138"/>
                  </a:lnTo>
                  <a:lnTo>
                    <a:pt x="15" y="134"/>
                  </a:lnTo>
                  <a:lnTo>
                    <a:pt x="10" y="131"/>
                  </a:lnTo>
                  <a:lnTo>
                    <a:pt x="6" y="127"/>
                  </a:lnTo>
                  <a:lnTo>
                    <a:pt x="4" y="125"/>
                  </a:lnTo>
                  <a:lnTo>
                    <a:pt x="3" y="122"/>
                  </a:lnTo>
                  <a:lnTo>
                    <a:pt x="1" y="117"/>
                  </a:lnTo>
                  <a:lnTo>
                    <a:pt x="0" y="114"/>
                  </a:lnTo>
                  <a:lnTo>
                    <a:pt x="0" y="111"/>
                  </a:lnTo>
                  <a:lnTo>
                    <a:pt x="0" y="108"/>
                  </a:lnTo>
                  <a:lnTo>
                    <a:pt x="0" y="105"/>
                  </a:lnTo>
                  <a:lnTo>
                    <a:pt x="2" y="98"/>
                  </a:lnTo>
                  <a:lnTo>
                    <a:pt x="5" y="93"/>
                  </a:lnTo>
                  <a:lnTo>
                    <a:pt x="8" y="88"/>
                  </a:lnTo>
                  <a:lnTo>
                    <a:pt x="12" y="83"/>
                  </a:lnTo>
                  <a:lnTo>
                    <a:pt x="17" y="78"/>
                  </a:lnTo>
                  <a:lnTo>
                    <a:pt x="22" y="74"/>
                  </a:lnTo>
                  <a:lnTo>
                    <a:pt x="27" y="71"/>
                  </a:lnTo>
                  <a:lnTo>
                    <a:pt x="33" y="67"/>
                  </a:lnTo>
                  <a:lnTo>
                    <a:pt x="40" y="64"/>
                  </a:lnTo>
                  <a:lnTo>
                    <a:pt x="46" y="61"/>
                  </a:lnTo>
                  <a:lnTo>
                    <a:pt x="53" y="59"/>
                  </a:lnTo>
                  <a:lnTo>
                    <a:pt x="61" y="57"/>
                  </a:lnTo>
                  <a:lnTo>
                    <a:pt x="68" y="55"/>
                  </a:lnTo>
                  <a:lnTo>
                    <a:pt x="84" y="53"/>
                  </a:lnTo>
                  <a:lnTo>
                    <a:pt x="100" y="52"/>
                  </a:lnTo>
                  <a:lnTo>
                    <a:pt x="150" y="52"/>
                  </a:lnTo>
                  <a:lnTo>
                    <a:pt x="153" y="45"/>
                  </a:lnTo>
                  <a:lnTo>
                    <a:pt x="153" y="43"/>
                  </a:lnTo>
                  <a:lnTo>
                    <a:pt x="154" y="41"/>
                  </a:lnTo>
                  <a:lnTo>
                    <a:pt x="153" y="38"/>
                  </a:lnTo>
                  <a:lnTo>
                    <a:pt x="151" y="35"/>
                  </a:lnTo>
                  <a:lnTo>
                    <a:pt x="148" y="33"/>
                  </a:lnTo>
                  <a:lnTo>
                    <a:pt x="144" y="31"/>
                  </a:lnTo>
                  <a:lnTo>
                    <a:pt x="139" y="29"/>
                  </a:lnTo>
                  <a:lnTo>
                    <a:pt x="132" y="28"/>
                  </a:lnTo>
                  <a:lnTo>
                    <a:pt x="125" y="27"/>
                  </a:lnTo>
                  <a:lnTo>
                    <a:pt x="116" y="27"/>
                  </a:lnTo>
                  <a:lnTo>
                    <a:pt x="108" y="28"/>
                  </a:lnTo>
                  <a:lnTo>
                    <a:pt x="100" y="29"/>
                  </a:lnTo>
                  <a:lnTo>
                    <a:pt x="92" y="30"/>
                  </a:lnTo>
                  <a:lnTo>
                    <a:pt x="76" y="34"/>
                  </a:lnTo>
                  <a:lnTo>
                    <a:pt x="60" y="38"/>
                  </a:lnTo>
                  <a:lnTo>
                    <a:pt x="52" y="14"/>
                  </a:lnTo>
                  <a:lnTo>
                    <a:pt x="75" y="8"/>
                  </a:lnTo>
                  <a:lnTo>
                    <a:pt x="96" y="3"/>
                  </a:lnTo>
                  <a:lnTo>
                    <a:pt x="106" y="2"/>
                  </a:lnTo>
                  <a:lnTo>
                    <a:pt x="117" y="1"/>
                  </a:lnTo>
                  <a:lnTo>
                    <a:pt x="129" y="0"/>
                  </a:lnTo>
                  <a:lnTo>
                    <a:pt x="141" y="0"/>
                  </a:lnTo>
                  <a:lnTo>
                    <a:pt x="154" y="0"/>
                  </a:lnTo>
                  <a:lnTo>
                    <a:pt x="161" y="1"/>
                  </a:lnTo>
                  <a:lnTo>
                    <a:pt x="168" y="3"/>
                  </a:lnTo>
                  <a:lnTo>
                    <a:pt x="180" y="6"/>
                  </a:lnTo>
                  <a:lnTo>
                    <a:pt x="185" y="9"/>
                  </a:lnTo>
                  <a:lnTo>
                    <a:pt x="190" y="11"/>
                  </a:lnTo>
                  <a:lnTo>
                    <a:pt x="195" y="14"/>
                  </a:lnTo>
                  <a:lnTo>
                    <a:pt x="197" y="16"/>
                  </a:lnTo>
                  <a:lnTo>
                    <a:pt x="198" y="18"/>
                  </a:lnTo>
                  <a:lnTo>
                    <a:pt x="201" y="21"/>
                  </a:lnTo>
                  <a:lnTo>
                    <a:pt x="203" y="23"/>
                  </a:lnTo>
                  <a:lnTo>
                    <a:pt x="204" y="26"/>
                  </a:lnTo>
                  <a:lnTo>
                    <a:pt x="205" y="30"/>
                  </a:lnTo>
                  <a:lnTo>
                    <a:pt x="206" y="35"/>
                  </a:lnTo>
                  <a:lnTo>
                    <a:pt x="205" y="40"/>
                  </a:lnTo>
                  <a:lnTo>
                    <a:pt x="204" y="46"/>
                  </a:lnTo>
                  <a:lnTo>
                    <a:pt x="175" y="123"/>
                  </a:lnTo>
                  <a:lnTo>
                    <a:pt x="174" y="124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15" name="Freeform 51"/>
            <p:cNvSpPr>
              <a:spLocks noEditPoints="1"/>
            </p:cNvSpPr>
            <p:nvPr userDrawn="1"/>
          </p:nvSpPr>
          <p:spPr bwMode="auto">
            <a:xfrm>
              <a:off x="4477" y="2979"/>
              <a:ext cx="264" cy="225"/>
            </a:xfrm>
            <a:custGeom>
              <a:avLst/>
              <a:gdLst>
                <a:gd name="T0" fmla="*/ 171 w 264"/>
                <a:gd name="T1" fmla="*/ 113 h 226"/>
                <a:gd name="T2" fmla="*/ 152 w 264"/>
                <a:gd name="T3" fmla="*/ 106 h 226"/>
                <a:gd name="T4" fmla="*/ 141 w 264"/>
                <a:gd name="T5" fmla="*/ 105 h 226"/>
                <a:gd name="T6" fmla="*/ 122 w 264"/>
                <a:gd name="T7" fmla="*/ 105 h 226"/>
                <a:gd name="T8" fmla="*/ 105 w 264"/>
                <a:gd name="T9" fmla="*/ 109 h 226"/>
                <a:gd name="T10" fmla="*/ 95 w 264"/>
                <a:gd name="T11" fmla="*/ 113 h 226"/>
                <a:gd name="T12" fmla="*/ 86 w 264"/>
                <a:gd name="T13" fmla="*/ 113 h 226"/>
                <a:gd name="T14" fmla="*/ 78 w 264"/>
                <a:gd name="T15" fmla="*/ 121 h 226"/>
                <a:gd name="T16" fmla="*/ 71 w 264"/>
                <a:gd name="T17" fmla="*/ 129 h 226"/>
                <a:gd name="T18" fmla="*/ 65 w 264"/>
                <a:gd name="T19" fmla="*/ 137 h 226"/>
                <a:gd name="T20" fmla="*/ 57 w 264"/>
                <a:gd name="T21" fmla="*/ 155 h 226"/>
                <a:gd name="T22" fmla="*/ 56 w 264"/>
                <a:gd name="T23" fmla="*/ 164 h 226"/>
                <a:gd name="T24" fmla="*/ 57 w 264"/>
                <a:gd name="T25" fmla="*/ 172 h 226"/>
                <a:gd name="T26" fmla="*/ 59 w 264"/>
                <a:gd name="T27" fmla="*/ 179 h 226"/>
                <a:gd name="T28" fmla="*/ 63 w 264"/>
                <a:gd name="T29" fmla="*/ 185 h 226"/>
                <a:gd name="T30" fmla="*/ 69 w 264"/>
                <a:gd name="T31" fmla="*/ 190 h 226"/>
                <a:gd name="T32" fmla="*/ 77 w 264"/>
                <a:gd name="T33" fmla="*/ 193 h 226"/>
                <a:gd name="T34" fmla="*/ 88 w 264"/>
                <a:gd name="T35" fmla="*/ 194 h 226"/>
                <a:gd name="T36" fmla="*/ 102 w 264"/>
                <a:gd name="T37" fmla="*/ 193 h 226"/>
                <a:gd name="T38" fmla="*/ 116 w 264"/>
                <a:gd name="T39" fmla="*/ 191 h 226"/>
                <a:gd name="T40" fmla="*/ 142 w 264"/>
                <a:gd name="T41" fmla="*/ 184 h 226"/>
                <a:gd name="T42" fmla="*/ 58 w 264"/>
                <a:gd name="T43" fmla="*/ 220 h 226"/>
                <a:gd name="T44" fmla="*/ 48 w 264"/>
                <a:gd name="T45" fmla="*/ 218 h 226"/>
                <a:gd name="T46" fmla="*/ 39 w 264"/>
                <a:gd name="T47" fmla="*/ 216 h 226"/>
                <a:gd name="T48" fmla="*/ 27 w 264"/>
                <a:gd name="T49" fmla="*/ 211 h 226"/>
                <a:gd name="T50" fmla="*/ 17 w 264"/>
                <a:gd name="T51" fmla="*/ 205 h 226"/>
                <a:gd name="T52" fmla="*/ 8 w 264"/>
                <a:gd name="T53" fmla="*/ 195 h 226"/>
                <a:gd name="T54" fmla="*/ 3 w 264"/>
                <a:gd name="T55" fmla="*/ 183 h 226"/>
                <a:gd name="T56" fmla="*/ 0 w 264"/>
                <a:gd name="T57" fmla="*/ 170 h 226"/>
                <a:gd name="T58" fmla="*/ 1 w 264"/>
                <a:gd name="T59" fmla="*/ 157 h 226"/>
                <a:gd name="T60" fmla="*/ 4 w 264"/>
                <a:gd name="T61" fmla="*/ 145 h 226"/>
                <a:gd name="T62" fmla="*/ 11 w 264"/>
                <a:gd name="T63" fmla="*/ 132 h 226"/>
                <a:gd name="T64" fmla="*/ 20 w 264"/>
                <a:gd name="T65" fmla="*/ 119 h 226"/>
                <a:gd name="T66" fmla="*/ 32 w 264"/>
                <a:gd name="T67" fmla="*/ 113 h 226"/>
                <a:gd name="T68" fmla="*/ 46 w 264"/>
                <a:gd name="T69" fmla="*/ 101 h 226"/>
                <a:gd name="T70" fmla="*/ 63 w 264"/>
                <a:gd name="T71" fmla="*/ 92 h 226"/>
                <a:gd name="T72" fmla="*/ 82 w 264"/>
                <a:gd name="T73" fmla="*/ 84 h 226"/>
                <a:gd name="T74" fmla="*/ 103 w 264"/>
                <a:gd name="T75" fmla="*/ 79 h 226"/>
                <a:gd name="T76" fmla="*/ 127 w 264"/>
                <a:gd name="T77" fmla="*/ 77 h 226"/>
                <a:gd name="T78" fmla="*/ 149 w 264"/>
                <a:gd name="T79" fmla="*/ 78 h 226"/>
                <a:gd name="T80" fmla="*/ 162 w 264"/>
                <a:gd name="T81" fmla="*/ 80 h 226"/>
                <a:gd name="T82" fmla="*/ 175 w 264"/>
                <a:gd name="T83" fmla="*/ 82 h 226"/>
                <a:gd name="T84" fmla="*/ 208 w 264"/>
                <a:gd name="T85" fmla="*/ 11 h 226"/>
                <a:gd name="T86" fmla="*/ 190 w 264"/>
                <a:gd name="T87" fmla="*/ 195 h 226"/>
                <a:gd name="T88" fmla="*/ 147 w 264"/>
                <a:gd name="T89" fmla="*/ 210 h 226"/>
                <a:gd name="T90" fmla="*/ 116 w 264"/>
                <a:gd name="T91" fmla="*/ 216 h 226"/>
                <a:gd name="T92" fmla="*/ 86 w 264"/>
                <a:gd name="T93" fmla="*/ 220 h 22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64" h="226">
                  <a:moveTo>
                    <a:pt x="142" y="190"/>
                  </a:moveTo>
                  <a:lnTo>
                    <a:pt x="171" y="113"/>
                  </a:lnTo>
                  <a:lnTo>
                    <a:pt x="161" y="109"/>
                  </a:lnTo>
                  <a:lnTo>
                    <a:pt x="152" y="106"/>
                  </a:lnTo>
                  <a:lnTo>
                    <a:pt x="147" y="105"/>
                  </a:lnTo>
                  <a:lnTo>
                    <a:pt x="141" y="105"/>
                  </a:lnTo>
                  <a:lnTo>
                    <a:pt x="129" y="104"/>
                  </a:lnTo>
                  <a:lnTo>
                    <a:pt x="122" y="105"/>
                  </a:lnTo>
                  <a:lnTo>
                    <a:pt x="117" y="105"/>
                  </a:lnTo>
                  <a:lnTo>
                    <a:pt x="105" y="109"/>
                  </a:lnTo>
                  <a:lnTo>
                    <a:pt x="100" y="111"/>
                  </a:lnTo>
                  <a:lnTo>
                    <a:pt x="95" y="113"/>
                  </a:lnTo>
                  <a:lnTo>
                    <a:pt x="90" y="116"/>
                  </a:lnTo>
                  <a:lnTo>
                    <a:pt x="86" y="119"/>
                  </a:lnTo>
                  <a:lnTo>
                    <a:pt x="82" y="123"/>
                  </a:lnTo>
                  <a:lnTo>
                    <a:pt x="78" y="127"/>
                  </a:lnTo>
                  <a:lnTo>
                    <a:pt x="74" y="131"/>
                  </a:lnTo>
                  <a:lnTo>
                    <a:pt x="71" y="135"/>
                  </a:lnTo>
                  <a:lnTo>
                    <a:pt x="67" y="139"/>
                  </a:lnTo>
                  <a:lnTo>
                    <a:pt x="65" y="143"/>
                  </a:lnTo>
                  <a:lnTo>
                    <a:pt x="60" y="152"/>
                  </a:lnTo>
                  <a:lnTo>
                    <a:pt x="57" y="161"/>
                  </a:lnTo>
                  <a:lnTo>
                    <a:pt x="57" y="166"/>
                  </a:lnTo>
                  <a:lnTo>
                    <a:pt x="56" y="170"/>
                  </a:lnTo>
                  <a:lnTo>
                    <a:pt x="56" y="174"/>
                  </a:lnTo>
                  <a:lnTo>
                    <a:pt x="57" y="178"/>
                  </a:lnTo>
                  <a:lnTo>
                    <a:pt x="57" y="182"/>
                  </a:lnTo>
                  <a:lnTo>
                    <a:pt x="59" y="185"/>
                  </a:lnTo>
                  <a:lnTo>
                    <a:pt x="61" y="188"/>
                  </a:lnTo>
                  <a:lnTo>
                    <a:pt x="63" y="191"/>
                  </a:lnTo>
                  <a:lnTo>
                    <a:pt x="66" y="194"/>
                  </a:lnTo>
                  <a:lnTo>
                    <a:pt x="69" y="196"/>
                  </a:lnTo>
                  <a:lnTo>
                    <a:pt x="73" y="198"/>
                  </a:lnTo>
                  <a:lnTo>
                    <a:pt x="77" y="199"/>
                  </a:lnTo>
                  <a:lnTo>
                    <a:pt x="82" y="200"/>
                  </a:lnTo>
                  <a:lnTo>
                    <a:pt x="88" y="200"/>
                  </a:lnTo>
                  <a:lnTo>
                    <a:pt x="95" y="200"/>
                  </a:lnTo>
                  <a:lnTo>
                    <a:pt x="102" y="199"/>
                  </a:lnTo>
                  <a:lnTo>
                    <a:pt x="109" y="198"/>
                  </a:lnTo>
                  <a:lnTo>
                    <a:pt x="116" y="197"/>
                  </a:lnTo>
                  <a:lnTo>
                    <a:pt x="129" y="194"/>
                  </a:lnTo>
                  <a:lnTo>
                    <a:pt x="142" y="190"/>
                  </a:lnTo>
                  <a:close/>
                  <a:moveTo>
                    <a:pt x="70" y="226"/>
                  </a:moveTo>
                  <a:lnTo>
                    <a:pt x="58" y="226"/>
                  </a:lnTo>
                  <a:lnTo>
                    <a:pt x="53" y="225"/>
                  </a:lnTo>
                  <a:lnTo>
                    <a:pt x="48" y="224"/>
                  </a:lnTo>
                  <a:lnTo>
                    <a:pt x="43" y="223"/>
                  </a:lnTo>
                  <a:lnTo>
                    <a:pt x="39" y="222"/>
                  </a:lnTo>
                  <a:lnTo>
                    <a:pt x="30" y="219"/>
                  </a:lnTo>
                  <a:lnTo>
                    <a:pt x="27" y="217"/>
                  </a:lnTo>
                  <a:lnTo>
                    <a:pt x="23" y="215"/>
                  </a:lnTo>
                  <a:lnTo>
                    <a:pt x="17" y="211"/>
                  </a:lnTo>
                  <a:lnTo>
                    <a:pt x="12" y="206"/>
                  </a:lnTo>
                  <a:lnTo>
                    <a:pt x="8" y="201"/>
                  </a:lnTo>
                  <a:lnTo>
                    <a:pt x="5" y="195"/>
                  </a:lnTo>
                  <a:lnTo>
                    <a:pt x="3" y="189"/>
                  </a:lnTo>
                  <a:lnTo>
                    <a:pt x="1" y="183"/>
                  </a:lnTo>
                  <a:lnTo>
                    <a:pt x="0" y="176"/>
                  </a:lnTo>
                  <a:lnTo>
                    <a:pt x="0" y="170"/>
                  </a:lnTo>
                  <a:lnTo>
                    <a:pt x="1" y="163"/>
                  </a:lnTo>
                  <a:lnTo>
                    <a:pt x="2" y="157"/>
                  </a:lnTo>
                  <a:lnTo>
                    <a:pt x="4" y="151"/>
                  </a:lnTo>
                  <a:lnTo>
                    <a:pt x="7" y="145"/>
                  </a:lnTo>
                  <a:lnTo>
                    <a:pt x="11" y="138"/>
                  </a:lnTo>
                  <a:lnTo>
                    <a:pt x="15" y="132"/>
                  </a:lnTo>
                  <a:lnTo>
                    <a:pt x="20" y="125"/>
                  </a:lnTo>
                  <a:lnTo>
                    <a:pt x="25" y="119"/>
                  </a:lnTo>
                  <a:lnTo>
                    <a:pt x="32" y="113"/>
                  </a:lnTo>
                  <a:lnTo>
                    <a:pt x="38" y="107"/>
                  </a:lnTo>
                  <a:lnTo>
                    <a:pt x="46" y="101"/>
                  </a:lnTo>
                  <a:lnTo>
                    <a:pt x="54" y="96"/>
                  </a:lnTo>
                  <a:lnTo>
                    <a:pt x="63" y="92"/>
                  </a:lnTo>
                  <a:lnTo>
                    <a:pt x="72" y="87"/>
                  </a:lnTo>
                  <a:lnTo>
                    <a:pt x="82" y="84"/>
                  </a:lnTo>
                  <a:lnTo>
                    <a:pt x="93" y="81"/>
                  </a:lnTo>
                  <a:lnTo>
                    <a:pt x="103" y="79"/>
                  </a:lnTo>
                  <a:lnTo>
                    <a:pt x="115" y="77"/>
                  </a:lnTo>
                  <a:lnTo>
                    <a:pt x="127" y="77"/>
                  </a:lnTo>
                  <a:lnTo>
                    <a:pt x="142" y="77"/>
                  </a:lnTo>
                  <a:lnTo>
                    <a:pt x="149" y="78"/>
                  </a:lnTo>
                  <a:lnTo>
                    <a:pt x="156" y="79"/>
                  </a:lnTo>
                  <a:lnTo>
                    <a:pt x="162" y="80"/>
                  </a:lnTo>
                  <a:lnTo>
                    <a:pt x="169" y="81"/>
                  </a:lnTo>
                  <a:lnTo>
                    <a:pt x="175" y="82"/>
                  </a:lnTo>
                  <a:lnTo>
                    <a:pt x="181" y="84"/>
                  </a:lnTo>
                  <a:lnTo>
                    <a:pt x="208" y="11"/>
                  </a:lnTo>
                  <a:lnTo>
                    <a:pt x="264" y="0"/>
                  </a:lnTo>
                  <a:lnTo>
                    <a:pt x="190" y="201"/>
                  </a:lnTo>
                  <a:lnTo>
                    <a:pt x="161" y="212"/>
                  </a:lnTo>
                  <a:lnTo>
                    <a:pt x="147" y="216"/>
                  </a:lnTo>
                  <a:lnTo>
                    <a:pt x="131" y="219"/>
                  </a:lnTo>
                  <a:lnTo>
                    <a:pt x="116" y="222"/>
                  </a:lnTo>
                  <a:lnTo>
                    <a:pt x="101" y="225"/>
                  </a:lnTo>
                  <a:lnTo>
                    <a:pt x="86" y="226"/>
                  </a:lnTo>
                  <a:lnTo>
                    <a:pt x="70" y="226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16" name="Freeform 52"/>
            <p:cNvSpPr>
              <a:spLocks noEditPoints="1"/>
            </p:cNvSpPr>
            <p:nvPr userDrawn="1"/>
          </p:nvSpPr>
          <p:spPr bwMode="auto">
            <a:xfrm>
              <a:off x="4955" y="2979"/>
              <a:ext cx="263" cy="225"/>
            </a:xfrm>
            <a:custGeom>
              <a:avLst/>
              <a:gdLst>
                <a:gd name="T0" fmla="*/ 175 w 262"/>
                <a:gd name="T1" fmla="*/ 113 h 226"/>
                <a:gd name="T2" fmla="*/ 156 w 262"/>
                <a:gd name="T3" fmla="*/ 106 h 226"/>
                <a:gd name="T4" fmla="*/ 146 w 262"/>
                <a:gd name="T5" fmla="*/ 105 h 226"/>
                <a:gd name="T6" fmla="*/ 122 w 262"/>
                <a:gd name="T7" fmla="*/ 105 h 226"/>
                <a:gd name="T8" fmla="*/ 105 w 262"/>
                <a:gd name="T9" fmla="*/ 109 h 226"/>
                <a:gd name="T10" fmla="*/ 95 w 262"/>
                <a:gd name="T11" fmla="*/ 113 h 226"/>
                <a:gd name="T12" fmla="*/ 85 w 262"/>
                <a:gd name="T13" fmla="*/ 113 h 226"/>
                <a:gd name="T14" fmla="*/ 77 w 262"/>
                <a:gd name="T15" fmla="*/ 121 h 226"/>
                <a:gd name="T16" fmla="*/ 70 w 262"/>
                <a:gd name="T17" fmla="*/ 129 h 226"/>
                <a:gd name="T18" fmla="*/ 64 w 262"/>
                <a:gd name="T19" fmla="*/ 137 h 226"/>
                <a:gd name="T20" fmla="*/ 57 w 262"/>
                <a:gd name="T21" fmla="*/ 155 h 226"/>
                <a:gd name="T22" fmla="*/ 56 w 262"/>
                <a:gd name="T23" fmla="*/ 164 h 226"/>
                <a:gd name="T24" fmla="*/ 56 w 262"/>
                <a:gd name="T25" fmla="*/ 172 h 226"/>
                <a:gd name="T26" fmla="*/ 58 w 262"/>
                <a:gd name="T27" fmla="*/ 179 h 226"/>
                <a:gd name="T28" fmla="*/ 62 w 262"/>
                <a:gd name="T29" fmla="*/ 185 h 226"/>
                <a:gd name="T30" fmla="*/ 69 w 262"/>
                <a:gd name="T31" fmla="*/ 190 h 226"/>
                <a:gd name="T32" fmla="*/ 77 w 262"/>
                <a:gd name="T33" fmla="*/ 193 h 226"/>
                <a:gd name="T34" fmla="*/ 87 w 262"/>
                <a:gd name="T35" fmla="*/ 194 h 226"/>
                <a:gd name="T36" fmla="*/ 101 w 262"/>
                <a:gd name="T37" fmla="*/ 193 h 226"/>
                <a:gd name="T38" fmla="*/ 115 w 262"/>
                <a:gd name="T39" fmla="*/ 191 h 226"/>
                <a:gd name="T40" fmla="*/ 147 w 262"/>
                <a:gd name="T41" fmla="*/ 184 h 226"/>
                <a:gd name="T42" fmla="*/ 58 w 262"/>
                <a:gd name="T43" fmla="*/ 220 h 226"/>
                <a:gd name="T44" fmla="*/ 47 w 262"/>
                <a:gd name="T45" fmla="*/ 218 h 226"/>
                <a:gd name="T46" fmla="*/ 38 w 262"/>
                <a:gd name="T47" fmla="*/ 216 h 226"/>
                <a:gd name="T48" fmla="*/ 26 w 262"/>
                <a:gd name="T49" fmla="*/ 211 h 226"/>
                <a:gd name="T50" fmla="*/ 17 w 262"/>
                <a:gd name="T51" fmla="*/ 205 h 226"/>
                <a:gd name="T52" fmla="*/ 8 w 262"/>
                <a:gd name="T53" fmla="*/ 195 h 226"/>
                <a:gd name="T54" fmla="*/ 2 w 262"/>
                <a:gd name="T55" fmla="*/ 183 h 226"/>
                <a:gd name="T56" fmla="*/ 0 w 262"/>
                <a:gd name="T57" fmla="*/ 170 h 226"/>
                <a:gd name="T58" fmla="*/ 1 w 262"/>
                <a:gd name="T59" fmla="*/ 157 h 226"/>
                <a:gd name="T60" fmla="*/ 2 w 262"/>
                <a:gd name="T61" fmla="*/ 151 h 226"/>
                <a:gd name="T62" fmla="*/ 7 w 262"/>
                <a:gd name="T63" fmla="*/ 139 h 226"/>
                <a:gd name="T64" fmla="*/ 14 w 262"/>
                <a:gd name="T65" fmla="*/ 126 h 226"/>
                <a:gd name="T66" fmla="*/ 25 w 262"/>
                <a:gd name="T67" fmla="*/ 113 h 226"/>
                <a:gd name="T68" fmla="*/ 38 w 262"/>
                <a:gd name="T69" fmla="*/ 107 h 226"/>
                <a:gd name="T70" fmla="*/ 54 w 262"/>
                <a:gd name="T71" fmla="*/ 96 h 226"/>
                <a:gd name="T72" fmla="*/ 72 w 262"/>
                <a:gd name="T73" fmla="*/ 87 h 226"/>
                <a:gd name="T74" fmla="*/ 92 w 262"/>
                <a:gd name="T75" fmla="*/ 81 h 226"/>
                <a:gd name="T76" fmla="*/ 114 w 262"/>
                <a:gd name="T77" fmla="*/ 77 h 226"/>
                <a:gd name="T78" fmla="*/ 147 w 262"/>
                <a:gd name="T79" fmla="*/ 77 h 226"/>
                <a:gd name="T80" fmla="*/ 160 w 262"/>
                <a:gd name="T81" fmla="*/ 79 h 226"/>
                <a:gd name="T82" fmla="*/ 173 w 262"/>
                <a:gd name="T83" fmla="*/ 81 h 226"/>
                <a:gd name="T84" fmla="*/ 185 w 262"/>
                <a:gd name="T85" fmla="*/ 84 h 226"/>
                <a:gd name="T86" fmla="*/ 268 w 262"/>
                <a:gd name="T87" fmla="*/ 0 h 226"/>
                <a:gd name="T88" fmla="*/ 165 w 262"/>
                <a:gd name="T89" fmla="*/ 206 h 226"/>
                <a:gd name="T90" fmla="*/ 130 w 262"/>
                <a:gd name="T91" fmla="*/ 213 h 226"/>
                <a:gd name="T92" fmla="*/ 101 w 262"/>
                <a:gd name="T93" fmla="*/ 219 h 226"/>
                <a:gd name="T94" fmla="*/ 70 w 262"/>
                <a:gd name="T95" fmla="*/ 220 h 22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262" h="226">
                  <a:moveTo>
                    <a:pt x="141" y="190"/>
                  </a:moveTo>
                  <a:lnTo>
                    <a:pt x="169" y="113"/>
                  </a:lnTo>
                  <a:lnTo>
                    <a:pt x="160" y="109"/>
                  </a:lnTo>
                  <a:lnTo>
                    <a:pt x="150" y="106"/>
                  </a:lnTo>
                  <a:lnTo>
                    <a:pt x="145" y="105"/>
                  </a:lnTo>
                  <a:lnTo>
                    <a:pt x="140" y="105"/>
                  </a:lnTo>
                  <a:lnTo>
                    <a:pt x="128" y="104"/>
                  </a:lnTo>
                  <a:lnTo>
                    <a:pt x="122" y="105"/>
                  </a:lnTo>
                  <a:lnTo>
                    <a:pt x="116" y="105"/>
                  </a:lnTo>
                  <a:lnTo>
                    <a:pt x="105" y="109"/>
                  </a:lnTo>
                  <a:lnTo>
                    <a:pt x="100" y="111"/>
                  </a:lnTo>
                  <a:lnTo>
                    <a:pt x="95" y="113"/>
                  </a:lnTo>
                  <a:lnTo>
                    <a:pt x="90" y="116"/>
                  </a:lnTo>
                  <a:lnTo>
                    <a:pt x="85" y="119"/>
                  </a:lnTo>
                  <a:lnTo>
                    <a:pt x="81" y="123"/>
                  </a:lnTo>
                  <a:lnTo>
                    <a:pt x="77" y="127"/>
                  </a:lnTo>
                  <a:lnTo>
                    <a:pt x="73" y="131"/>
                  </a:lnTo>
                  <a:lnTo>
                    <a:pt x="70" y="135"/>
                  </a:lnTo>
                  <a:lnTo>
                    <a:pt x="67" y="139"/>
                  </a:lnTo>
                  <a:lnTo>
                    <a:pt x="64" y="143"/>
                  </a:lnTo>
                  <a:lnTo>
                    <a:pt x="60" y="152"/>
                  </a:lnTo>
                  <a:lnTo>
                    <a:pt x="57" y="161"/>
                  </a:lnTo>
                  <a:lnTo>
                    <a:pt x="56" y="166"/>
                  </a:lnTo>
                  <a:lnTo>
                    <a:pt x="56" y="170"/>
                  </a:lnTo>
                  <a:lnTo>
                    <a:pt x="56" y="174"/>
                  </a:lnTo>
                  <a:lnTo>
                    <a:pt x="56" y="178"/>
                  </a:lnTo>
                  <a:lnTo>
                    <a:pt x="57" y="182"/>
                  </a:lnTo>
                  <a:lnTo>
                    <a:pt x="58" y="185"/>
                  </a:lnTo>
                  <a:lnTo>
                    <a:pt x="60" y="188"/>
                  </a:lnTo>
                  <a:lnTo>
                    <a:pt x="62" y="191"/>
                  </a:lnTo>
                  <a:lnTo>
                    <a:pt x="65" y="194"/>
                  </a:lnTo>
                  <a:lnTo>
                    <a:pt x="69" y="196"/>
                  </a:lnTo>
                  <a:lnTo>
                    <a:pt x="72" y="198"/>
                  </a:lnTo>
                  <a:lnTo>
                    <a:pt x="77" y="199"/>
                  </a:lnTo>
                  <a:lnTo>
                    <a:pt x="82" y="200"/>
                  </a:lnTo>
                  <a:lnTo>
                    <a:pt x="87" y="200"/>
                  </a:lnTo>
                  <a:lnTo>
                    <a:pt x="94" y="200"/>
                  </a:lnTo>
                  <a:lnTo>
                    <a:pt x="101" y="199"/>
                  </a:lnTo>
                  <a:lnTo>
                    <a:pt x="108" y="198"/>
                  </a:lnTo>
                  <a:lnTo>
                    <a:pt x="115" y="197"/>
                  </a:lnTo>
                  <a:lnTo>
                    <a:pt x="129" y="194"/>
                  </a:lnTo>
                  <a:lnTo>
                    <a:pt x="141" y="190"/>
                  </a:lnTo>
                  <a:close/>
                  <a:moveTo>
                    <a:pt x="69" y="226"/>
                  </a:moveTo>
                  <a:lnTo>
                    <a:pt x="58" y="226"/>
                  </a:lnTo>
                  <a:lnTo>
                    <a:pt x="52" y="225"/>
                  </a:lnTo>
                  <a:lnTo>
                    <a:pt x="47" y="224"/>
                  </a:lnTo>
                  <a:lnTo>
                    <a:pt x="42" y="223"/>
                  </a:lnTo>
                  <a:lnTo>
                    <a:pt x="38" y="222"/>
                  </a:lnTo>
                  <a:lnTo>
                    <a:pt x="30" y="219"/>
                  </a:lnTo>
                  <a:lnTo>
                    <a:pt x="26" y="217"/>
                  </a:lnTo>
                  <a:lnTo>
                    <a:pt x="23" y="215"/>
                  </a:lnTo>
                  <a:lnTo>
                    <a:pt x="17" y="211"/>
                  </a:lnTo>
                  <a:lnTo>
                    <a:pt x="12" y="206"/>
                  </a:lnTo>
                  <a:lnTo>
                    <a:pt x="8" y="201"/>
                  </a:lnTo>
                  <a:lnTo>
                    <a:pt x="4" y="195"/>
                  </a:lnTo>
                  <a:lnTo>
                    <a:pt x="2" y="189"/>
                  </a:lnTo>
                  <a:lnTo>
                    <a:pt x="1" y="183"/>
                  </a:lnTo>
                  <a:lnTo>
                    <a:pt x="0" y="176"/>
                  </a:lnTo>
                  <a:lnTo>
                    <a:pt x="0" y="170"/>
                  </a:lnTo>
                  <a:lnTo>
                    <a:pt x="1" y="163"/>
                  </a:lnTo>
                  <a:lnTo>
                    <a:pt x="1" y="160"/>
                  </a:lnTo>
                  <a:lnTo>
                    <a:pt x="2" y="157"/>
                  </a:lnTo>
                  <a:lnTo>
                    <a:pt x="4" y="151"/>
                  </a:lnTo>
                  <a:lnTo>
                    <a:pt x="7" y="145"/>
                  </a:lnTo>
                  <a:lnTo>
                    <a:pt x="10" y="138"/>
                  </a:lnTo>
                  <a:lnTo>
                    <a:pt x="14" y="132"/>
                  </a:lnTo>
                  <a:lnTo>
                    <a:pt x="19" y="125"/>
                  </a:lnTo>
                  <a:lnTo>
                    <a:pt x="25" y="119"/>
                  </a:lnTo>
                  <a:lnTo>
                    <a:pt x="31" y="113"/>
                  </a:lnTo>
                  <a:lnTo>
                    <a:pt x="38" y="107"/>
                  </a:lnTo>
                  <a:lnTo>
                    <a:pt x="46" y="101"/>
                  </a:lnTo>
                  <a:lnTo>
                    <a:pt x="54" y="96"/>
                  </a:lnTo>
                  <a:lnTo>
                    <a:pt x="62" y="92"/>
                  </a:lnTo>
                  <a:lnTo>
                    <a:pt x="72" y="87"/>
                  </a:lnTo>
                  <a:lnTo>
                    <a:pt x="82" y="84"/>
                  </a:lnTo>
                  <a:lnTo>
                    <a:pt x="92" y="81"/>
                  </a:lnTo>
                  <a:lnTo>
                    <a:pt x="103" y="79"/>
                  </a:lnTo>
                  <a:lnTo>
                    <a:pt x="114" y="77"/>
                  </a:lnTo>
                  <a:lnTo>
                    <a:pt x="126" y="77"/>
                  </a:lnTo>
                  <a:lnTo>
                    <a:pt x="141" y="77"/>
                  </a:lnTo>
                  <a:lnTo>
                    <a:pt x="147" y="78"/>
                  </a:lnTo>
                  <a:lnTo>
                    <a:pt x="154" y="79"/>
                  </a:lnTo>
                  <a:lnTo>
                    <a:pt x="161" y="80"/>
                  </a:lnTo>
                  <a:lnTo>
                    <a:pt x="167" y="81"/>
                  </a:lnTo>
                  <a:lnTo>
                    <a:pt x="173" y="82"/>
                  </a:lnTo>
                  <a:lnTo>
                    <a:pt x="179" y="84"/>
                  </a:lnTo>
                  <a:lnTo>
                    <a:pt x="206" y="11"/>
                  </a:lnTo>
                  <a:lnTo>
                    <a:pt x="262" y="0"/>
                  </a:lnTo>
                  <a:lnTo>
                    <a:pt x="188" y="201"/>
                  </a:lnTo>
                  <a:lnTo>
                    <a:pt x="159" y="212"/>
                  </a:lnTo>
                  <a:lnTo>
                    <a:pt x="145" y="216"/>
                  </a:lnTo>
                  <a:lnTo>
                    <a:pt x="130" y="219"/>
                  </a:lnTo>
                  <a:lnTo>
                    <a:pt x="116" y="222"/>
                  </a:lnTo>
                  <a:lnTo>
                    <a:pt x="101" y="225"/>
                  </a:lnTo>
                  <a:lnTo>
                    <a:pt x="85" y="226"/>
                  </a:lnTo>
                  <a:lnTo>
                    <a:pt x="70" y="226"/>
                  </a:lnTo>
                  <a:lnTo>
                    <a:pt x="69" y="226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17" name="Freeform 53"/>
            <p:cNvSpPr/>
            <p:nvPr userDrawn="1"/>
          </p:nvSpPr>
          <p:spPr bwMode="auto">
            <a:xfrm>
              <a:off x="2740" y="2691"/>
              <a:ext cx="565" cy="220"/>
            </a:xfrm>
            <a:custGeom>
              <a:avLst/>
              <a:gdLst>
                <a:gd name="T0" fmla="*/ 204 w 564"/>
                <a:gd name="T1" fmla="*/ 0 h 220"/>
                <a:gd name="T2" fmla="*/ 207 w 564"/>
                <a:gd name="T3" fmla="*/ 1 h 220"/>
                <a:gd name="T4" fmla="*/ 208 w 564"/>
                <a:gd name="T5" fmla="*/ 2 h 220"/>
                <a:gd name="T6" fmla="*/ 209 w 564"/>
                <a:gd name="T7" fmla="*/ 3 h 220"/>
                <a:gd name="T8" fmla="*/ 267 w 564"/>
                <a:gd name="T9" fmla="*/ 148 h 220"/>
                <a:gd name="T10" fmla="*/ 444 w 564"/>
                <a:gd name="T11" fmla="*/ 1 h 220"/>
                <a:gd name="T12" fmla="*/ 447 w 564"/>
                <a:gd name="T13" fmla="*/ 0 h 220"/>
                <a:gd name="T14" fmla="*/ 565 w 564"/>
                <a:gd name="T15" fmla="*/ 0 h 220"/>
                <a:gd name="T16" fmla="*/ 567 w 564"/>
                <a:gd name="T17" fmla="*/ 1 h 220"/>
                <a:gd name="T18" fmla="*/ 569 w 564"/>
                <a:gd name="T19" fmla="*/ 2 h 220"/>
                <a:gd name="T20" fmla="*/ 570 w 564"/>
                <a:gd name="T21" fmla="*/ 4 h 220"/>
                <a:gd name="T22" fmla="*/ 569 w 564"/>
                <a:gd name="T23" fmla="*/ 6 h 220"/>
                <a:gd name="T24" fmla="*/ 490 w 564"/>
                <a:gd name="T25" fmla="*/ 218 h 220"/>
                <a:gd name="T26" fmla="*/ 488 w 564"/>
                <a:gd name="T27" fmla="*/ 219 h 220"/>
                <a:gd name="T28" fmla="*/ 486 w 564"/>
                <a:gd name="T29" fmla="*/ 220 h 220"/>
                <a:gd name="T30" fmla="*/ 459 w 564"/>
                <a:gd name="T31" fmla="*/ 220 h 220"/>
                <a:gd name="T32" fmla="*/ 449 w 564"/>
                <a:gd name="T33" fmla="*/ 220 h 220"/>
                <a:gd name="T34" fmla="*/ 440 w 564"/>
                <a:gd name="T35" fmla="*/ 219 h 220"/>
                <a:gd name="T36" fmla="*/ 432 w 564"/>
                <a:gd name="T37" fmla="*/ 217 h 220"/>
                <a:gd name="T38" fmla="*/ 425 w 564"/>
                <a:gd name="T39" fmla="*/ 215 h 220"/>
                <a:gd name="T40" fmla="*/ 419 w 564"/>
                <a:gd name="T41" fmla="*/ 213 h 220"/>
                <a:gd name="T42" fmla="*/ 414 w 564"/>
                <a:gd name="T43" fmla="*/ 210 h 220"/>
                <a:gd name="T44" fmla="*/ 412 w 564"/>
                <a:gd name="T45" fmla="*/ 208 h 220"/>
                <a:gd name="T46" fmla="*/ 410 w 564"/>
                <a:gd name="T47" fmla="*/ 206 h 220"/>
                <a:gd name="T48" fmla="*/ 406 w 564"/>
                <a:gd name="T49" fmla="*/ 203 h 220"/>
                <a:gd name="T50" fmla="*/ 404 w 564"/>
                <a:gd name="T51" fmla="*/ 199 h 220"/>
                <a:gd name="T52" fmla="*/ 402 w 564"/>
                <a:gd name="T53" fmla="*/ 195 h 220"/>
                <a:gd name="T54" fmla="*/ 401 w 564"/>
                <a:gd name="T55" fmla="*/ 191 h 220"/>
                <a:gd name="T56" fmla="*/ 400 w 564"/>
                <a:gd name="T57" fmla="*/ 187 h 220"/>
                <a:gd name="T58" fmla="*/ 400 w 564"/>
                <a:gd name="T59" fmla="*/ 183 h 220"/>
                <a:gd name="T60" fmla="*/ 400 w 564"/>
                <a:gd name="T61" fmla="*/ 179 h 220"/>
                <a:gd name="T62" fmla="*/ 400 w 564"/>
                <a:gd name="T63" fmla="*/ 176 h 220"/>
                <a:gd name="T64" fmla="*/ 401 w 564"/>
                <a:gd name="T65" fmla="*/ 172 h 220"/>
                <a:gd name="T66" fmla="*/ 403 w 564"/>
                <a:gd name="T67" fmla="*/ 165 h 220"/>
                <a:gd name="T68" fmla="*/ 408 w 564"/>
                <a:gd name="T69" fmla="*/ 151 h 220"/>
                <a:gd name="T70" fmla="*/ 423 w 564"/>
                <a:gd name="T71" fmla="*/ 111 h 220"/>
                <a:gd name="T72" fmla="*/ 438 w 564"/>
                <a:gd name="T73" fmla="*/ 72 h 220"/>
                <a:gd name="T74" fmla="*/ 261 w 564"/>
                <a:gd name="T75" fmla="*/ 219 h 220"/>
                <a:gd name="T76" fmla="*/ 258 w 564"/>
                <a:gd name="T77" fmla="*/ 220 h 220"/>
                <a:gd name="T78" fmla="*/ 184 w 564"/>
                <a:gd name="T79" fmla="*/ 220 h 220"/>
                <a:gd name="T80" fmla="*/ 182 w 564"/>
                <a:gd name="T81" fmla="*/ 219 h 220"/>
                <a:gd name="T82" fmla="*/ 180 w 564"/>
                <a:gd name="T83" fmla="*/ 217 h 220"/>
                <a:gd name="T84" fmla="*/ 119 w 564"/>
                <a:gd name="T85" fmla="*/ 65 h 220"/>
                <a:gd name="T86" fmla="*/ 61 w 564"/>
                <a:gd name="T87" fmla="*/ 218 h 220"/>
                <a:gd name="T88" fmla="*/ 60 w 564"/>
                <a:gd name="T89" fmla="*/ 219 h 220"/>
                <a:gd name="T90" fmla="*/ 57 w 564"/>
                <a:gd name="T91" fmla="*/ 220 h 220"/>
                <a:gd name="T92" fmla="*/ 5 w 564"/>
                <a:gd name="T93" fmla="*/ 220 h 220"/>
                <a:gd name="T94" fmla="*/ 2 w 564"/>
                <a:gd name="T95" fmla="*/ 220 h 220"/>
                <a:gd name="T96" fmla="*/ 1 w 564"/>
                <a:gd name="T97" fmla="*/ 218 h 220"/>
                <a:gd name="T98" fmla="*/ 0 w 564"/>
                <a:gd name="T99" fmla="*/ 218 h 220"/>
                <a:gd name="T100" fmla="*/ 0 w 564"/>
                <a:gd name="T101" fmla="*/ 217 h 220"/>
                <a:gd name="T102" fmla="*/ 0 w 564"/>
                <a:gd name="T103" fmla="*/ 216 h 220"/>
                <a:gd name="T104" fmla="*/ 0 w 564"/>
                <a:gd name="T105" fmla="*/ 214 h 220"/>
                <a:gd name="T106" fmla="*/ 82 w 564"/>
                <a:gd name="T107" fmla="*/ 3 h 220"/>
                <a:gd name="T108" fmla="*/ 83 w 564"/>
                <a:gd name="T109" fmla="*/ 1 h 220"/>
                <a:gd name="T110" fmla="*/ 85 w 564"/>
                <a:gd name="T111" fmla="*/ 0 h 220"/>
                <a:gd name="T112" fmla="*/ 204 w 564"/>
                <a:gd name="T113" fmla="*/ 0 h 22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564" h="220">
                  <a:moveTo>
                    <a:pt x="204" y="0"/>
                  </a:moveTo>
                  <a:lnTo>
                    <a:pt x="207" y="1"/>
                  </a:lnTo>
                  <a:lnTo>
                    <a:pt x="208" y="2"/>
                  </a:lnTo>
                  <a:lnTo>
                    <a:pt x="209" y="3"/>
                  </a:lnTo>
                  <a:lnTo>
                    <a:pt x="267" y="148"/>
                  </a:lnTo>
                  <a:lnTo>
                    <a:pt x="438" y="1"/>
                  </a:lnTo>
                  <a:lnTo>
                    <a:pt x="441" y="0"/>
                  </a:lnTo>
                  <a:lnTo>
                    <a:pt x="559" y="0"/>
                  </a:lnTo>
                  <a:lnTo>
                    <a:pt x="561" y="1"/>
                  </a:lnTo>
                  <a:lnTo>
                    <a:pt x="563" y="2"/>
                  </a:lnTo>
                  <a:lnTo>
                    <a:pt x="564" y="4"/>
                  </a:lnTo>
                  <a:lnTo>
                    <a:pt x="563" y="6"/>
                  </a:lnTo>
                  <a:lnTo>
                    <a:pt x="484" y="218"/>
                  </a:lnTo>
                  <a:lnTo>
                    <a:pt x="482" y="219"/>
                  </a:lnTo>
                  <a:lnTo>
                    <a:pt x="480" y="220"/>
                  </a:lnTo>
                  <a:lnTo>
                    <a:pt x="453" y="220"/>
                  </a:lnTo>
                  <a:lnTo>
                    <a:pt x="443" y="220"/>
                  </a:lnTo>
                  <a:lnTo>
                    <a:pt x="434" y="219"/>
                  </a:lnTo>
                  <a:lnTo>
                    <a:pt x="426" y="217"/>
                  </a:lnTo>
                  <a:lnTo>
                    <a:pt x="419" y="215"/>
                  </a:lnTo>
                  <a:lnTo>
                    <a:pt x="413" y="213"/>
                  </a:lnTo>
                  <a:lnTo>
                    <a:pt x="408" y="210"/>
                  </a:lnTo>
                  <a:lnTo>
                    <a:pt x="406" y="208"/>
                  </a:lnTo>
                  <a:lnTo>
                    <a:pt x="404" y="206"/>
                  </a:lnTo>
                  <a:lnTo>
                    <a:pt x="400" y="203"/>
                  </a:lnTo>
                  <a:lnTo>
                    <a:pt x="398" y="199"/>
                  </a:lnTo>
                  <a:lnTo>
                    <a:pt x="396" y="195"/>
                  </a:lnTo>
                  <a:lnTo>
                    <a:pt x="395" y="191"/>
                  </a:lnTo>
                  <a:lnTo>
                    <a:pt x="394" y="187"/>
                  </a:lnTo>
                  <a:lnTo>
                    <a:pt x="394" y="183"/>
                  </a:lnTo>
                  <a:lnTo>
                    <a:pt x="394" y="179"/>
                  </a:lnTo>
                  <a:lnTo>
                    <a:pt x="394" y="176"/>
                  </a:lnTo>
                  <a:lnTo>
                    <a:pt x="395" y="172"/>
                  </a:lnTo>
                  <a:lnTo>
                    <a:pt x="397" y="165"/>
                  </a:lnTo>
                  <a:lnTo>
                    <a:pt x="402" y="151"/>
                  </a:lnTo>
                  <a:lnTo>
                    <a:pt x="417" y="111"/>
                  </a:lnTo>
                  <a:lnTo>
                    <a:pt x="432" y="72"/>
                  </a:lnTo>
                  <a:lnTo>
                    <a:pt x="261" y="219"/>
                  </a:lnTo>
                  <a:lnTo>
                    <a:pt x="258" y="220"/>
                  </a:lnTo>
                  <a:lnTo>
                    <a:pt x="184" y="220"/>
                  </a:lnTo>
                  <a:lnTo>
                    <a:pt x="182" y="219"/>
                  </a:lnTo>
                  <a:lnTo>
                    <a:pt x="180" y="217"/>
                  </a:lnTo>
                  <a:lnTo>
                    <a:pt x="119" y="65"/>
                  </a:lnTo>
                  <a:lnTo>
                    <a:pt x="61" y="218"/>
                  </a:lnTo>
                  <a:lnTo>
                    <a:pt x="60" y="219"/>
                  </a:lnTo>
                  <a:lnTo>
                    <a:pt x="57" y="220"/>
                  </a:lnTo>
                  <a:lnTo>
                    <a:pt x="5" y="220"/>
                  </a:lnTo>
                  <a:lnTo>
                    <a:pt x="2" y="220"/>
                  </a:lnTo>
                  <a:lnTo>
                    <a:pt x="1" y="218"/>
                  </a:lnTo>
                  <a:lnTo>
                    <a:pt x="0" y="218"/>
                  </a:lnTo>
                  <a:lnTo>
                    <a:pt x="0" y="217"/>
                  </a:lnTo>
                  <a:lnTo>
                    <a:pt x="0" y="216"/>
                  </a:lnTo>
                  <a:lnTo>
                    <a:pt x="0" y="214"/>
                  </a:lnTo>
                  <a:lnTo>
                    <a:pt x="82" y="3"/>
                  </a:lnTo>
                  <a:lnTo>
                    <a:pt x="83" y="1"/>
                  </a:lnTo>
                  <a:lnTo>
                    <a:pt x="85" y="0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18" name="Freeform 54"/>
            <p:cNvSpPr/>
            <p:nvPr userDrawn="1"/>
          </p:nvSpPr>
          <p:spPr bwMode="auto">
            <a:xfrm>
              <a:off x="4941" y="2691"/>
              <a:ext cx="321" cy="220"/>
            </a:xfrm>
            <a:custGeom>
              <a:avLst/>
              <a:gdLst>
                <a:gd name="T0" fmla="*/ 53 w 321"/>
                <a:gd name="T1" fmla="*/ 220 h 220"/>
                <a:gd name="T2" fmla="*/ 39 w 321"/>
                <a:gd name="T3" fmla="*/ 219 h 220"/>
                <a:gd name="T4" fmla="*/ 27 w 321"/>
                <a:gd name="T5" fmla="*/ 216 h 220"/>
                <a:gd name="T6" fmla="*/ 22 w 321"/>
                <a:gd name="T7" fmla="*/ 214 h 220"/>
                <a:gd name="T8" fmla="*/ 18 w 321"/>
                <a:gd name="T9" fmla="*/ 212 h 220"/>
                <a:gd name="T10" fmla="*/ 13 w 321"/>
                <a:gd name="T11" fmla="*/ 209 h 220"/>
                <a:gd name="T12" fmla="*/ 10 w 321"/>
                <a:gd name="T13" fmla="*/ 206 h 220"/>
                <a:gd name="T14" fmla="*/ 6 w 321"/>
                <a:gd name="T15" fmla="*/ 202 h 220"/>
                <a:gd name="T16" fmla="*/ 4 w 321"/>
                <a:gd name="T17" fmla="*/ 199 h 220"/>
                <a:gd name="T18" fmla="*/ 2 w 321"/>
                <a:gd name="T19" fmla="*/ 194 h 220"/>
                <a:gd name="T20" fmla="*/ 1 w 321"/>
                <a:gd name="T21" fmla="*/ 190 h 220"/>
                <a:gd name="T22" fmla="*/ 0 w 321"/>
                <a:gd name="T23" fmla="*/ 185 h 220"/>
                <a:gd name="T24" fmla="*/ 0 w 321"/>
                <a:gd name="T25" fmla="*/ 180 h 220"/>
                <a:gd name="T26" fmla="*/ 1 w 321"/>
                <a:gd name="T27" fmla="*/ 174 h 220"/>
                <a:gd name="T28" fmla="*/ 2 w 321"/>
                <a:gd name="T29" fmla="*/ 168 h 220"/>
                <a:gd name="T30" fmla="*/ 63 w 321"/>
                <a:gd name="T31" fmla="*/ 3 h 220"/>
                <a:gd name="T32" fmla="*/ 65 w 321"/>
                <a:gd name="T33" fmla="*/ 1 h 220"/>
                <a:gd name="T34" fmla="*/ 66 w 321"/>
                <a:gd name="T35" fmla="*/ 0 h 220"/>
                <a:gd name="T36" fmla="*/ 67 w 321"/>
                <a:gd name="T37" fmla="*/ 0 h 220"/>
                <a:gd name="T38" fmla="*/ 165 w 321"/>
                <a:gd name="T39" fmla="*/ 0 h 220"/>
                <a:gd name="T40" fmla="*/ 167 w 321"/>
                <a:gd name="T41" fmla="*/ 1 h 220"/>
                <a:gd name="T42" fmla="*/ 169 w 321"/>
                <a:gd name="T43" fmla="*/ 2 h 220"/>
                <a:gd name="T44" fmla="*/ 170 w 321"/>
                <a:gd name="T45" fmla="*/ 4 h 220"/>
                <a:gd name="T46" fmla="*/ 169 w 321"/>
                <a:gd name="T47" fmla="*/ 6 h 220"/>
                <a:gd name="T48" fmla="*/ 110 w 321"/>
                <a:gd name="T49" fmla="*/ 164 h 220"/>
                <a:gd name="T50" fmla="*/ 110 w 321"/>
                <a:gd name="T51" fmla="*/ 166 h 220"/>
                <a:gd name="T52" fmla="*/ 110 w 321"/>
                <a:gd name="T53" fmla="*/ 168 h 220"/>
                <a:gd name="T54" fmla="*/ 111 w 321"/>
                <a:gd name="T55" fmla="*/ 171 h 220"/>
                <a:gd name="T56" fmla="*/ 112 w 321"/>
                <a:gd name="T57" fmla="*/ 173 h 220"/>
                <a:gd name="T58" fmla="*/ 115 w 321"/>
                <a:gd name="T59" fmla="*/ 174 h 220"/>
                <a:gd name="T60" fmla="*/ 117 w 321"/>
                <a:gd name="T61" fmla="*/ 175 h 220"/>
                <a:gd name="T62" fmla="*/ 120 w 321"/>
                <a:gd name="T63" fmla="*/ 176 h 220"/>
                <a:gd name="T64" fmla="*/ 126 w 321"/>
                <a:gd name="T65" fmla="*/ 176 h 220"/>
                <a:gd name="T66" fmla="*/ 316 w 321"/>
                <a:gd name="T67" fmla="*/ 176 h 220"/>
                <a:gd name="T68" fmla="*/ 319 w 321"/>
                <a:gd name="T69" fmla="*/ 176 h 220"/>
                <a:gd name="T70" fmla="*/ 320 w 321"/>
                <a:gd name="T71" fmla="*/ 177 h 220"/>
                <a:gd name="T72" fmla="*/ 321 w 321"/>
                <a:gd name="T73" fmla="*/ 179 h 220"/>
                <a:gd name="T74" fmla="*/ 320 w 321"/>
                <a:gd name="T75" fmla="*/ 182 h 220"/>
                <a:gd name="T76" fmla="*/ 316 w 321"/>
                <a:gd name="T77" fmla="*/ 194 h 220"/>
                <a:gd name="T78" fmla="*/ 307 w 321"/>
                <a:gd name="T79" fmla="*/ 218 h 220"/>
                <a:gd name="T80" fmla="*/ 305 w 321"/>
                <a:gd name="T81" fmla="*/ 219 h 220"/>
                <a:gd name="T82" fmla="*/ 303 w 321"/>
                <a:gd name="T83" fmla="*/ 220 h 220"/>
                <a:gd name="T84" fmla="*/ 53 w 321"/>
                <a:gd name="T85" fmla="*/ 220 h 22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321" h="220">
                  <a:moveTo>
                    <a:pt x="53" y="220"/>
                  </a:moveTo>
                  <a:lnTo>
                    <a:pt x="39" y="219"/>
                  </a:lnTo>
                  <a:lnTo>
                    <a:pt x="27" y="216"/>
                  </a:lnTo>
                  <a:lnTo>
                    <a:pt x="22" y="214"/>
                  </a:lnTo>
                  <a:lnTo>
                    <a:pt x="18" y="212"/>
                  </a:lnTo>
                  <a:lnTo>
                    <a:pt x="13" y="209"/>
                  </a:lnTo>
                  <a:lnTo>
                    <a:pt x="10" y="206"/>
                  </a:lnTo>
                  <a:lnTo>
                    <a:pt x="6" y="202"/>
                  </a:lnTo>
                  <a:lnTo>
                    <a:pt x="4" y="199"/>
                  </a:lnTo>
                  <a:lnTo>
                    <a:pt x="2" y="194"/>
                  </a:lnTo>
                  <a:lnTo>
                    <a:pt x="1" y="190"/>
                  </a:lnTo>
                  <a:lnTo>
                    <a:pt x="0" y="185"/>
                  </a:lnTo>
                  <a:lnTo>
                    <a:pt x="0" y="180"/>
                  </a:lnTo>
                  <a:lnTo>
                    <a:pt x="1" y="174"/>
                  </a:lnTo>
                  <a:lnTo>
                    <a:pt x="2" y="168"/>
                  </a:lnTo>
                  <a:lnTo>
                    <a:pt x="63" y="3"/>
                  </a:lnTo>
                  <a:lnTo>
                    <a:pt x="65" y="1"/>
                  </a:lnTo>
                  <a:lnTo>
                    <a:pt x="66" y="0"/>
                  </a:lnTo>
                  <a:lnTo>
                    <a:pt x="67" y="0"/>
                  </a:lnTo>
                  <a:lnTo>
                    <a:pt x="165" y="0"/>
                  </a:lnTo>
                  <a:lnTo>
                    <a:pt x="167" y="1"/>
                  </a:lnTo>
                  <a:lnTo>
                    <a:pt x="169" y="2"/>
                  </a:lnTo>
                  <a:lnTo>
                    <a:pt x="170" y="4"/>
                  </a:lnTo>
                  <a:lnTo>
                    <a:pt x="169" y="6"/>
                  </a:lnTo>
                  <a:lnTo>
                    <a:pt x="110" y="164"/>
                  </a:lnTo>
                  <a:lnTo>
                    <a:pt x="110" y="166"/>
                  </a:lnTo>
                  <a:lnTo>
                    <a:pt x="110" y="168"/>
                  </a:lnTo>
                  <a:lnTo>
                    <a:pt x="111" y="171"/>
                  </a:lnTo>
                  <a:lnTo>
                    <a:pt x="112" y="173"/>
                  </a:lnTo>
                  <a:lnTo>
                    <a:pt x="115" y="174"/>
                  </a:lnTo>
                  <a:lnTo>
                    <a:pt x="117" y="175"/>
                  </a:lnTo>
                  <a:lnTo>
                    <a:pt x="120" y="176"/>
                  </a:lnTo>
                  <a:lnTo>
                    <a:pt x="126" y="176"/>
                  </a:lnTo>
                  <a:lnTo>
                    <a:pt x="316" y="176"/>
                  </a:lnTo>
                  <a:lnTo>
                    <a:pt x="319" y="176"/>
                  </a:lnTo>
                  <a:lnTo>
                    <a:pt x="320" y="177"/>
                  </a:lnTo>
                  <a:lnTo>
                    <a:pt x="321" y="179"/>
                  </a:lnTo>
                  <a:lnTo>
                    <a:pt x="320" y="182"/>
                  </a:lnTo>
                  <a:lnTo>
                    <a:pt x="316" y="194"/>
                  </a:lnTo>
                  <a:lnTo>
                    <a:pt x="307" y="218"/>
                  </a:lnTo>
                  <a:lnTo>
                    <a:pt x="305" y="219"/>
                  </a:lnTo>
                  <a:lnTo>
                    <a:pt x="303" y="220"/>
                  </a:lnTo>
                  <a:lnTo>
                    <a:pt x="53" y="22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19" name="Freeform 55"/>
            <p:cNvSpPr>
              <a:spLocks noEditPoints="1"/>
            </p:cNvSpPr>
            <p:nvPr userDrawn="1"/>
          </p:nvSpPr>
          <p:spPr bwMode="auto">
            <a:xfrm>
              <a:off x="4472" y="2691"/>
              <a:ext cx="444" cy="220"/>
            </a:xfrm>
            <a:custGeom>
              <a:avLst/>
              <a:gdLst>
                <a:gd name="T0" fmla="*/ 172 w 443"/>
                <a:gd name="T1" fmla="*/ 126 h 220"/>
                <a:gd name="T2" fmla="*/ 297 w 443"/>
                <a:gd name="T3" fmla="*/ 126 h 220"/>
                <a:gd name="T4" fmla="*/ 266 w 443"/>
                <a:gd name="T5" fmla="*/ 58 h 220"/>
                <a:gd name="T6" fmla="*/ 172 w 443"/>
                <a:gd name="T7" fmla="*/ 126 h 220"/>
                <a:gd name="T8" fmla="*/ 448 w 443"/>
                <a:gd name="T9" fmla="*/ 215 h 220"/>
                <a:gd name="T10" fmla="*/ 449 w 443"/>
                <a:gd name="T11" fmla="*/ 217 h 220"/>
                <a:gd name="T12" fmla="*/ 448 w 443"/>
                <a:gd name="T13" fmla="*/ 218 h 220"/>
                <a:gd name="T14" fmla="*/ 447 w 443"/>
                <a:gd name="T15" fmla="*/ 220 h 220"/>
                <a:gd name="T16" fmla="*/ 444 w 443"/>
                <a:gd name="T17" fmla="*/ 220 h 220"/>
                <a:gd name="T18" fmla="*/ 394 w 443"/>
                <a:gd name="T19" fmla="*/ 220 h 220"/>
                <a:gd name="T20" fmla="*/ 386 w 443"/>
                <a:gd name="T21" fmla="*/ 220 h 220"/>
                <a:gd name="T22" fmla="*/ 378 w 443"/>
                <a:gd name="T23" fmla="*/ 219 h 220"/>
                <a:gd name="T24" fmla="*/ 372 w 443"/>
                <a:gd name="T25" fmla="*/ 218 h 220"/>
                <a:gd name="T26" fmla="*/ 365 w 443"/>
                <a:gd name="T27" fmla="*/ 217 h 220"/>
                <a:gd name="T28" fmla="*/ 354 w 443"/>
                <a:gd name="T29" fmla="*/ 213 h 220"/>
                <a:gd name="T30" fmla="*/ 350 w 443"/>
                <a:gd name="T31" fmla="*/ 211 h 220"/>
                <a:gd name="T32" fmla="*/ 345 w 443"/>
                <a:gd name="T33" fmla="*/ 209 h 220"/>
                <a:gd name="T34" fmla="*/ 338 w 443"/>
                <a:gd name="T35" fmla="*/ 204 h 220"/>
                <a:gd name="T36" fmla="*/ 335 w 443"/>
                <a:gd name="T37" fmla="*/ 201 h 220"/>
                <a:gd name="T38" fmla="*/ 332 w 443"/>
                <a:gd name="T39" fmla="*/ 199 h 220"/>
                <a:gd name="T40" fmla="*/ 328 w 443"/>
                <a:gd name="T41" fmla="*/ 194 h 220"/>
                <a:gd name="T42" fmla="*/ 324 w 443"/>
                <a:gd name="T43" fmla="*/ 189 h 220"/>
                <a:gd name="T44" fmla="*/ 309 w 443"/>
                <a:gd name="T45" fmla="*/ 154 h 220"/>
                <a:gd name="T46" fmla="*/ 136 w 443"/>
                <a:gd name="T47" fmla="*/ 154 h 220"/>
                <a:gd name="T48" fmla="*/ 57 w 443"/>
                <a:gd name="T49" fmla="*/ 219 h 220"/>
                <a:gd name="T50" fmla="*/ 54 w 443"/>
                <a:gd name="T51" fmla="*/ 220 h 220"/>
                <a:gd name="T52" fmla="*/ 5 w 443"/>
                <a:gd name="T53" fmla="*/ 220 h 220"/>
                <a:gd name="T54" fmla="*/ 2 w 443"/>
                <a:gd name="T55" fmla="*/ 219 h 220"/>
                <a:gd name="T56" fmla="*/ 1 w 443"/>
                <a:gd name="T57" fmla="*/ 219 h 220"/>
                <a:gd name="T58" fmla="*/ 0 w 443"/>
                <a:gd name="T59" fmla="*/ 218 h 220"/>
                <a:gd name="T60" fmla="*/ 0 w 443"/>
                <a:gd name="T61" fmla="*/ 215 h 220"/>
                <a:gd name="T62" fmla="*/ 1 w 443"/>
                <a:gd name="T63" fmla="*/ 214 h 220"/>
                <a:gd name="T64" fmla="*/ 2 w 443"/>
                <a:gd name="T65" fmla="*/ 213 h 220"/>
                <a:gd name="T66" fmla="*/ 265 w 443"/>
                <a:gd name="T67" fmla="*/ 1 h 220"/>
                <a:gd name="T68" fmla="*/ 267 w 443"/>
                <a:gd name="T69" fmla="*/ 0 h 220"/>
                <a:gd name="T70" fmla="*/ 350 w 443"/>
                <a:gd name="T71" fmla="*/ 0 h 220"/>
                <a:gd name="T72" fmla="*/ 351 w 443"/>
                <a:gd name="T73" fmla="*/ 0 h 220"/>
                <a:gd name="T74" fmla="*/ 352 w 443"/>
                <a:gd name="T75" fmla="*/ 1 h 220"/>
                <a:gd name="T76" fmla="*/ 354 w 443"/>
                <a:gd name="T77" fmla="*/ 3 h 220"/>
                <a:gd name="T78" fmla="*/ 448 w 443"/>
                <a:gd name="T79" fmla="*/ 215 h 22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443" h="220">
                  <a:moveTo>
                    <a:pt x="172" y="126"/>
                  </a:moveTo>
                  <a:lnTo>
                    <a:pt x="291" y="126"/>
                  </a:lnTo>
                  <a:lnTo>
                    <a:pt x="260" y="58"/>
                  </a:lnTo>
                  <a:lnTo>
                    <a:pt x="172" y="126"/>
                  </a:lnTo>
                  <a:close/>
                  <a:moveTo>
                    <a:pt x="442" y="215"/>
                  </a:moveTo>
                  <a:lnTo>
                    <a:pt x="443" y="217"/>
                  </a:lnTo>
                  <a:lnTo>
                    <a:pt x="442" y="218"/>
                  </a:lnTo>
                  <a:lnTo>
                    <a:pt x="441" y="220"/>
                  </a:lnTo>
                  <a:lnTo>
                    <a:pt x="438" y="220"/>
                  </a:lnTo>
                  <a:lnTo>
                    <a:pt x="388" y="220"/>
                  </a:lnTo>
                  <a:lnTo>
                    <a:pt x="380" y="220"/>
                  </a:lnTo>
                  <a:lnTo>
                    <a:pt x="372" y="219"/>
                  </a:lnTo>
                  <a:lnTo>
                    <a:pt x="366" y="218"/>
                  </a:lnTo>
                  <a:lnTo>
                    <a:pt x="359" y="217"/>
                  </a:lnTo>
                  <a:lnTo>
                    <a:pt x="348" y="213"/>
                  </a:lnTo>
                  <a:lnTo>
                    <a:pt x="344" y="211"/>
                  </a:lnTo>
                  <a:lnTo>
                    <a:pt x="339" y="209"/>
                  </a:lnTo>
                  <a:lnTo>
                    <a:pt x="332" y="204"/>
                  </a:lnTo>
                  <a:lnTo>
                    <a:pt x="329" y="201"/>
                  </a:lnTo>
                  <a:lnTo>
                    <a:pt x="326" y="199"/>
                  </a:lnTo>
                  <a:lnTo>
                    <a:pt x="322" y="194"/>
                  </a:lnTo>
                  <a:lnTo>
                    <a:pt x="318" y="189"/>
                  </a:lnTo>
                  <a:lnTo>
                    <a:pt x="303" y="154"/>
                  </a:lnTo>
                  <a:lnTo>
                    <a:pt x="136" y="154"/>
                  </a:lnTo>
                  <a:lnTo>
                    <a:pt x="57" y="219"/>
                  </a:lnTo>
                  <a:lnTo>
                    <a:pt x="54" y="220"/>
                  </a:lnTo>
                  <a:lnTo>
                    <a:pt x="5" y="220"/>
                  </a:lnTo>
                  <a:lnTo>
                    <a:pt x="2" y="219"/>
                  </a:lnTo>
                  <a:lnTo>
                    <a:pt x="1" y="219"/>
                  </a:lnTo>
                  <a:lnTo>
                    <a:pt x="0" y="218"/>
                  </a:lnTo>
                  <a:lnTo>
                    <a:pt x="0" y="215"/>
                  </a:lnTo>
                  <a:lnTo>
                    <a:pt x="1" y="214"/>
                  </a:lnTo>
                  <a:lnTo>
                    <a:pt x="2" y="213"/>
                  </a:lnTo>
                  <a:lnTo>
                    <a:pt x="259" y="1"/>
                  </a:lnTo>
                  <a:lnTo>
                    <a:pt x="261" y="0"/>
                  </a:lnTo>
                  <a:lnTo>
                    <a:pt x="344" y="0"/>
                  </a:lnTo>
                  <a:lnTo>
                    <a:pt x="345" y="0"/>
                  </a:lnTo>
                  <a:lnTo>
                    <a:pt x="346" y="1"/>
                  </a:lnTo>
                  <a:lnTo>
                    <a:pt x="348" y="3"/>
                  </a:lnTo>
                  <a:lnTo>
                    <a:pt x="442" y="215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20" name="Freeform 56"/>
            <p:cNvSpPr/>
            <p:nvPr userDrawn="1"/>
          </p:nvSpPr>
          <p:spPr bwMode="auto">
            <a:xfrm>
              <a:off x="4083" y="2691"/>
              <a:ext cx="437" cy="220"/>
            </a:xfrm>
            <a:custGeom>
              <a:avLst/>
              <a:gdLst>
                <a:gd name="T0" fmla="*/ 53 w 437"/>
                <a:gd name="T1" fmla="*/ 220 h 220"/>
                <a:gd name="T2" fmla="*/ 39 w 437"/>
                <a:gd name="T3" fmla="*/ 219 h 220"/>
                <a:gd name="T4" fmla="*/ 28 w 437"/>
                <a:gd name="T5" fmla="*/ 216 h 220"/>
                <a:gd name="T6" fmla="*/ 22 w 437"/>
                <a:gd name="T7" fmla="*/ 214 h 220"/>
                <a:gd name="T8" fmla="*/ 18 w 437"/>
                <a:gd name="T9" fmla="*/ 212 h 220"/>
                <a:gd name="T10" fmla="*/ 13 w 437"/>
                <a:gd name="T11" fmla="*/ 209 h 220"/>
                <a:gd name="T12" fmla="*/ 10 w 437"/>
                <a:gd name="T13" fmla="*/ 206 h 220"/>
                <a:gd name="T14" fmla="*/ 6 w 437"/>
                <a:gd name="T15" fmla="*/ 202 h 220"/>
                <a:gd name="T16" fmla="*/ 4 w 437"/>
                <a:gd name="T17" fmla="*/ 199 h 220"/>
                <a:gd name="T18" fmla="*/ 2 w 437"/>
                <a:gd name="T19" fmla="*/ 194 h 220"/>
                <a:gd name="T20" fmla="*/ 1 w 437"/>
                <a:gd name="T21" fmla="*/ 190 h 220"/>
                <a:gd name="T22" fmla="*/ 0 w 437"/>
                <a:gd name="T23" fmla="*/ 185 h 220"/>
                <a:gd name="T24" fmla="*/ 0 w 437"/>
                <a:gd name="T25" fmla="*/ 180 h 220"/>
                <a:gd name="T26" fmla="*/ 1 w 437"/>
                <a:gd name="T27" fmla="*/ 174 h 220"/>
                <a:gd name="T28" fmla="*/ 2 w 437"/>
                <a:gd name="T29" fmla="*/ 168 h 220"/>
                <a:gd name="T30" fmla="*/ 63 w 437"/>
                <a:gd name="T31" fmla="*/ 3 h 220"/>
                <a:gd name="T32" fmla="*/ 65 w 437"/>
                <a:gd name="T33" fmla="*/ 1 h 220"/>
                <a:gd name="T34" fmla="*/ 66 w 437"/>
                <a:gd name="T35" fmla="*/ 0 h 220"/>
                <a:gd name="T36" fmla="*/ 67 w 437"/>
                <a:gd name="T37" fmla="*/ 0 h 220"/>
                <a:gd name="T38" fmla="*/ 165 w 437"/>
                <a:gd name="T39" fmla="*/ 0 h 220"/>
                <a:gd name="T40" fmla="*/ 167 w 437"/>
                <a:gd name="T41" fmla="*/ 1 h 220"/>
                <a:gd name="T42" fmla="*/ 169 w 437"/>
                <a:gd name="T43" fmla="*/ 2 h 220"/>
                <a:gd name="T44" fmla="*/ 170 w 437"/>
                <a:gd name="T45" fmla="*/ 4 h 220"/>
                <a:gd name="T46" fmla="*/ 169 w 437"/>
                <a:gd name="T47" fmla="*/ 6 h 220"/>
                <a:gd name="T48" fmla="*/ 137 w 437"/>
                <a:gd name="T49" fmla="*/ 91 h 220"/>
                <a:gd name="T50" fmla="*/ 110 w 437"/>
                <a:gd name="T51" fmla="*/ 164 h 220"/>
                <a:gd name="T52" fmla="*/ 110 w 437"/>
                <a:gd name="T53" fmla="*/ 166 h 220"/>
                <a:gd name="T54" fmla="*/ 110 w 437"/>
                <a:gd name="T55" fmla="*/ 168 h 220"/>
                <a:gd name="T56" fmla="*/ 111 w 437"/>
                <a:gd name="T57" fmla="*/ 171 h 220"/>
                <a:gd name="T58" fmla="*/ 112 w 437"/>
                <a:gd name="T59" fmla="*/ 173 h 220"/>
                <a:gd name="T60" fmla="*/ 115 w 437"/>
                <a:gd name="T61" fmla="*/ 174 h 220"/>
                <a:gd name="T62" fmla="*/ 117 w 437"/>
                <a:gd name="T63" fmla="*/ 175 h 220"/>
                <a:gd name="T64" fmla="*/ 120 w 437"/>
                <a:gd name="T65" fmla="*/ 176 h 220"/>
                <a:gd name="T66" fmla="*/ 126 w 437"/>
                <a:gd name="T67" fmla="*/ 176 h 220"/>
                <a:gd name="T68" fmla="*/ 310 w 437"/>
                <a:gd name="T69" fmla="*/ 176 h 220"/>
                <a:gd name="T70" fmla="*/ 377 w 437"/>
                <a:gd name="T71" fmla="*/ 3 h 220"/>
                <a:gd name="T72" fmla="*/ 377 w 437"/>
                <a:gd name="T73" fmla="*/ 2 h 220"/>
                <a:gd name="T74" fmla="*/ 378 w 437"/>
                <a:gd name="T75" fmla="*/ 1 h 220"/>
                <a:gd name="T76" fmla="*/ 380 w 437"/>
                <a:gd name="T77" fmla="*/ 0 h 220"/>
                <a:gd name="T78" fmla="*/ 433 w 437"/>
                <a:gd name="T79" fmla="*/ 0 h 220"/>
                <a:gd name="T80" fmla="*/ 435 w 437"/>
                <a:gd name="T81" fmla="*/ 1 h 220"/>
                <a:gd name="T82" fmla="*/ 437 w 437"/>
                <a:gd name="T83" fmla="*/ 2 h 220"/>
                <a:gd name="T84" fmla="*/ 437 w 437"/>
                <a:gd name="T85" fmla="*/ 4 h 220"/>
                <a:gd name="T86" fmla="*/ 437 w 437"/>
                <a:gd name="T87" fmla="*/ 5 h 220"/>
                <a:gd name="T88" fmla="*/ 437 w 437"/>
                <a:gd name="T89" fmla="*/ 6 h 220"/>
                <a:gd name="T90" fmla="*/ 356 w 437"/>
                <a:gd name="T91" fmla="*/ 218 h 220"/>
                <a:gd name="T92" fmla="*/ 354 w 437"/>
                <a:gd name="T93" fmla="*/ 219 h 220"/>
                <a:gd name="T94" fmla="*/ 352 w 437"/>
                <a:gd name="T95" fmla="*/ 220 h 220"/>
                <a:gd name="T96" fmla="*/ 53 w 437"/>
                <a:gd name="T97" fmla="*/ 220 h 22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437" h="220">
                  <a:moveTo>
                    <a:pt x="53" y="220"/>
                  </a:moveTo>
                  <a:lnTo>
                    <a:pt x="39" y="219"/>
                  </a:lnTo>
                  <a:lnTo>
                    <a:pt x="28" y="216"/>
                  </a:lnTo>
                  <a:lnTo>
                    <a:pt x="22" y="214"/>
                  </a:lnTo>
                  <a:lnTo>
                    <a:pt x="18" y="212"/>
                  </a:lnTo>
                  <a:lnTo>
                    <a:pt x="13" y="209"/>
                  </a:lnTo>
                  <a:lnTo>
                    <a:pt x="10" y="206"/>
                  </a:lnTo>
                  <a:lnTo>
                    <a:pt x="6" y="202"/>
                  </a:lnTo>
                  <a:lnTo>
                    <a:pt x="4" y="199"/>
                  </a:lnTo>
                  <a:lnTo>
                    <a:pt x="2" y="194"/>
                  </a:lnTo>
                  <a:lnTo>
                    <a:pt x="1" y="190"/>
                  </a:lnTo>
                  <a:lnTo>
                    <a:pt x="0" y="185"/>
                  </a:lnTo>
                  <a:lnTo>
                    <a:pt x="0" y="180"/>
                  </a:lnTo>
                  <a:lnTo>
                    <a:pt x="1" y="174"/>
                  </a:lnTo>
                  <a:lnTo>
                    <a:pt x="2" y="168"/>
                  </a:lnTo>
                  <a:lnTo>
                    <a:pt x="63" y="3"/>
                  </a:lnTo>
                  <a:lnTo>
                    <a:pt x="65" y="1"/>
                  </a:lnTo>
                  <a:lnTo>
                    <a:pt x="66" y="0"/>
                  </a:lnTo>
                  <a:lnTo>
                    <a:pt x="67" y="0"/>
                  </a:lnTo>
                  <a:lnTo>
                    <a:pt x="165" y="0"/>
                  </a:lnTo>
                  <a:lnTo>
                    <a:pt x="167" y="1"/>
                  </a:lnTo>
                  <a:lnTo>
                    <a:pt x="169" y="2"/>
                  </a:lnTo>
                  <a:lnTo>
                    <a:pt x="170" y="4"/>
                  </a:lnTo>
                  <a:lnTo>
                    <a:pt x="169" y="6"/>
                  </a:lnTo>
                  <a:lnTo>
                    <a:pt x="137" y="91"/>
                  </a:lnTo>
                  <a:lnTo>
                    <a:pt x="110" y="164"/>
                  </a:lnTo>
                  <a:lnTo>
                    <a:pt x="110" y="166"/>
                  </a:lnTo>
                  <a:lnTo>
                    <a:pt x="110" y="168"/>
                  </a:lnTo>
                  <a:lnTo>
                    <a:pt x="111" y="171"/>
                  </a:lnTo>
                  <a:lnTo>
                    <a:pt x="112" y="173"/>
                  </a:lnTo>
                  <a:lnTo>
                    <a:pt x="115" y="174"/>
                  </a:lnTo>
                  <a:lnTo>
                    <a:pt x="117" y="175"/>
                  </a:lnTo>
                  <a:lnTo>
                    <a:pt x="120" y="176"/>
                  </a:lnTo>
                  <a:lnTo>
                    <a:pt x="126" y="176"/>
                  </a:lnTo>
                  <a:lnTo>
                    <a:pt x="310" y="176"/>
                  </a:lnTo>
                  <a:lnTo>
                    <a:pt x="377" y="3"/>
                  </a:lnTo>
                  <a:lnTo>
                    <a:pt x="377" y="2"/>
                  </a:lnTo>
                  <a:lnTo>
                    <a:pt x="378" y="1"/>
                  </a:lnTo>
                  <a:lnTo>
                    <a:pt x="380" y="0"/>
                  </a:lnTo>
                  <a:lnTo>
                    <a:pt x="433" y="0"/>
                  </a:lnTo>
                  <a:lnTo>
                    <a:pt x="435" y="1"/>
                  </a:lnTo>
                  <a:lnTo>
                    <a:pt x="437" y="2"/>
                  </a:lnTo>
                  <a:lnTo>
                    <a:pt x="437" y="4"/>
                  </a:lnTo>
                  <a:lnTo>
                    <a:pt x="437" y="5"/>
                  </a:lnTo>
                  <a:lnTo>
                    <a:pt x="437" y="6"/>
                  </a:lnTo>
                  <a:lnTo>
                    <a:pt x="356" y="218"/>
                  </a:lnTo>
                  <a:lnTo>
                    <a:pt x="354" y="219"/>
                  </a:lnTo>
                  <a:lnTo>
                    <a:pt x="352" y="220"/>
                  </a:lnTo>
                  <a:lnTo>
                    <a:pt x="53" y="22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21" name="Freeform 57"/>
            <p:cNvSpPr/>
            <p:nvPr userDrawn="1"/>
          </p:nvSpPr>
          <p:spPr bwMode="auto">
            <a:xfrm>
              <a:off x="3290" y="2691"/>
              <a:ext cx="440" cy="220"/>
            </a:xfrm>
            <a:custGeom>
              <a:avLst/>
              <a:gdLst>
                <a:gd name="T0" fmla="*/ 54 w 439"/>
                <a:gd name="T1" fmla="*/ 220 h 220"/>
                <a:gd name="T2" fmla="*/ 41 w 439"/>
                <a:gd name="T3" fmla="*/ 219 h 220"/>
                <a:gd name="T4" fmla="*/ 29 w 439"/>
                <a:gd name="T5" fmla="*/ 216 h 220"/>
                <a:gd name="T6" fmla="*/ 24 w 439"/>
                <a:gd name="T7" fmla="*/ 214 h 220"/>
                <a:gd name="T8" fmla="*/ 19 w 439"/>
                <a:gd name="T9" fmla="*/ 212 h 220"/>
                <a:gd name="T10" fmla="*/ 14 w 439"/>
                <a:gd name="T11" fmla="*/ 209 h 220"/>
                <a:gd name="T12" fmla="*/ 10 w 439"/>
                <a:gd name="T13" fmla="*/ 206 h 220"/>
                <a:gd name="T14" fmla="*/ 7 w 439"/>
                <a:gd name="T15" fmla="*/ 202 h 220"/>
                <a:gd name="T16" fmla="*/ 4 w 439"/>
                <a:gd name="T17" fmla="*/ 199 h 220"/>
                <a:gd name="T18" fmla="*/ 2 w 439"/>
                <a:gd name="T19" fmla="*/ 194 h 220"/>
                <a:gd name="T20" fmla="*/ 1 w 439"/>
                <a:gd name="T21" fmla="*/ 190 h 220"/>
                <a:gd name="T22" fmla="*/ 0 w 439"/>
                <a:gd name="T23" fmla="*/ 185 h 220"/>
                <a:gd name="T24" fmla="*/ 1 w 439"/>
                <a:gd name="T25" fmla="*/ 180 h 220"/>
                <a:gd name="T26" fmla="*/ 1 w 439"/>
                <a:gd name="T27" fmla="*/ 174 h 220"/>
                <a:gd name="T28" fmla="*/ 3 w 439"/>
                <a:gd name="T29" fmla="*/ 168 h 220"/>
                <a:gd name="T30" fmla="*/ 5 w 439"/>
                <a:gd name="T31" fmla="*/ 162 h 220"/>
                <a:gd name="T32" fmla="*/ 6 w 439"/>
                <a:gd name="T33" fmla="*/ 159 h 220"/>
                <a:gd name="T34" fmla="*/ 64 w 439"/>
                <a:gd name="T35" fmla="*/ 3 h 220"/>
                <a:gd name="T36" fmla="*/ 66 w 439"/>
                <a:gd name="T37" fmla="*/ 1 h 220"/>
                <a:gd name="T38" fmla="*/ 67 w 439"/>
                <a:gd name="T39" fmla="*/ 0 h 220"/>
                <a:gd name="T40" fmla="*/ 68 w 439"/>
                <a:gd name="T41" fmla="*/ 0 h 220"/>
                <a:gd name="T42" fmla="*/ 166 w 439"/>
                <a:gd name="T43" fmla="*/ 0 h 220"/>
                <a:gd name="T44" fmla="*/ 169 w 439"/>
                <a:gd name="T45" fmla="*/ 1 h 220"/>
                <a:gd name="T46" fmla="*/ 170 w 439"/>
                <a:gd name="T47" fmla="*/ 2 h 220"/>
                <a:gd name="T48" fmla="*/ 171 w 439"/>
                <a:gd name="T49" fmla="*/ 4 h 220"/>
                <a:gd name="T50" fmla="*/ 171 w 439"/>
                <a:gd name="T51" fmla="*/ 6 h 220"/>
                <a:gd name="T52" fmla="*/ 139 w 439"/>
                <a:gd name="T53" fmla="*/ 91 h 220"/>
                <a:gd name="T54" fmla="*/ 112 w 439"/>
                <a:gd name="T55" fmla="*/ 164 h 220"/>
                <a:gd name="T56" fmla="*/ 111 w 439"/>
                <a:gd name="T57" fmla="*/ 166 h 220"/>
                <a:gd name="T58" fmla="*/ 112 w 439"/>
                <a:gd name="T59" fmla="*/ 168 h 220"/>
                <a:gd name="T60" fmla="*/ 112 w 439"/>
                <a:gd name="T61" fmla="*/ 171 h 220"/>
                <a:gd name="T62" fmla="*/ 114 w 439"/>
                <a:gd name="T63" fmla="*/ 173 h 220"/>
                <a:gd name="T64" fmla="*/ 116 w 439"/>
                <a:gd name="T65" fmla="*/ 174 h 220"/>
                <a:gd name="T66" fmla="*/ 118 w 439"/>
                <a:gd name="T67" fmla="*/ 175 h 220"/>
                <a:gd name="T68" fmla="*/ 121 w 439"/>
                <a:gd name="T69" fmla="*/ 176 h 220"/>
                <a:gd name="T70" fmla="*/ 127 w 439"/>
                <a:gd name="T71" fmla="*/ 176 h 220"/>
                <a:gd name="T72" fmla="*/ 318 w 439"/>
                <a:gd name="T73" fmla="*/ 176 h 220"/>
                <a:gd name="T74" fmla="*/ 384 w 439"/>
                <a:gd name="T75" fmla="*/ 3 h 220"/>
                <a:gd name="T76" fmla="*/ 386 w 439"/>
                <a:gd name="T77" fmla="*/ 1 h 220"/>
                <a:gd name="T78" fmla="*/ 388 w 439"/>
                <a:gd name="T79" fmla="*/ 0 h 220"/>
                <a:gd name="T80" fmla="*/ 440 w 439"/>
                <a:gd name="T81" fmla="*/ 0 h 220"/>
                <a:gd name="T82" fmla="*/ 442 w 439"/>
                <a:gd name="T83" fmla="*/ 1 h 220"/>
                <a:gd name="T84" fmla="*/ 444 w 439"/>
                <a:gd name="T85" fmla="*/ 2 h 220"/>
                <a:gd name="T86" fmla="*/ 445 w 439"/>
                <a:gd name="T87" fmla="*/ 4 h 220"/>
                <a:gd name="T88" fmla="*/ 445 w 439"/>
                <a:gd name="T89" fmla="*/ 5 h 220"/>
                <a:gd name="T90" fmla="*/ 444 w 439"/>
                <a:gd name="T91" fmla="*/ 6 h 220"/>
                <a:gd name="T92" fmla="*/ 363 w 439"/>
                <a:gd name="T93" fmla="*/ 218 h 220"/>
                <a:gd name="T94" fmla="*/ 361 w 439"/>
                <a:gd name="T95" fmla="*/ 219 h 220"/>
                <a:gd name="T96" fmla="*/ 359 w 439"/>
                <a:gd name="T97" fmla="*/ 220 h 220"/>
                <a:gd name="T98" fmla="*/ 54 w 439"/>
                <a:gd name="T99" fmla="*/ 220 h 22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439" h="220">
                  <a:moveTo>
                    <a:pt x="54" y="220"/>
                  </a:moveTo>
                  <a:lnTo>
                    <a:pt x="41" y="219"/>
                  </a:lnTo>
                  <a:lnTo>
                    <a:pt x="29" y="216"/>
                  </a:lnTo>
                  <a:lnTo>
                    <a:pt x="24" y="214"/>
                  </a:lnTo>
                  <a:lnTo>
                    <a:pt x="19" y="212"/>
                  </a:lnTo>
                  <a:lnTo>
                    <a:pt x="14" y="209"/>
                  </a:lnTo>
                  <a:lnTo>
                    <a:pt x="10" y="206"/>
                  </a:lnTo>
                  <a:lnTo>
                    <a:pt x="7" y="202"/>
                  </a:lnTo>
                  <a:lnTo>
                    <a:pt x="4" y="199"/>
                  </a:lnTo>
                  <a:lnTo>
                    <a:pt x="2" y="194"/>
                  </a:lnTo>
                  <a:lnTo>
                    <a:pt x="1" y="190"/>
                  </a:lnTo>
                  <a:lnTo>
                    <a:pt x="0" y="185"/>
                  </a:lnTo>
                  <a:lnTo>
                    <a:pt x="1" y="180"/>
                  </a:lnTo>
                  <a:lnTo>
                    <a:pt x="1" y="174"/>
                  </a:lnTo>
                  <a:lnTo>
                    <a:pt x="3" y="168"/>
                  </a:lnTo>
                  <a:lnTo>
                    <a:pt x="5" y="162"/>
                  </a:lnTo>
                  <a:lnTo>
                    <a:pt x="6" y="159"/>
                  </a:lnTo>
                  <a:lnTo>
                    <a:pt x="64" y="3"/>
                  </a:lnTo>
                  <a:lnTo>
                    <a:pt x="66" y="1"/>
                  </a:lnTo>
                  <a:lnTo>
                    <a:pt x="67" y="0"/>
                  </a:lnTo>
                  <a:lnTo>
                    <a:pt x="68" y="0"/>
                  </a:lnTo>
                  <a:lnTo>
                    <a:pt x="166" y="0"/>
                  </a:lnTo>
                  <a:lnTo>
                    <a:pt x="169" y="1"/>
                  </a:lnTo>
                  <a:lnTo>
                    <a:pt x="170" y="2"/>
                  </a:lnTo>
                  <a:lnTo>
                    <a:pt x="171" y="4"/>
                  </a:lnTo>
                  <a:lnTo>
                    <a:pt x="171" y="6"/>
                  </a:lnTo>
                  <a:lnTo>
                    <a:pt x="139" y="91"/>
                  </a:lnTo>
                  <a:lnTo>
                    <a:pt x="112" y="164"/>
                  </a:lnTo>
                  <a:lnTo>
                    <a:pt x="111" y="166"/>
                  </a:lnTo>
                  <a:lnTo>
                    <a:pt x="112" y="168"/>
                  </a:lnTo>
                  <a:lnTo>
                    <a:pt x="112" y="171"/>
                  </a:lnTo>
                  <a:lnTo>
                    <a:pt x="114" y="173"/>
                  </a:lnTo>
                  <a:lnTo>
                    <a:pt x="116" y="174"/>
                  </a:lnTo>
                  <a:lnTo>
                    <a:pt x="118" y="175"/>
                  </a:lnTo>
                  <a:lnTo>
                    <a:pt x="121" y="176"/>
                  </a:lnTo>
                  <a:lnTo>
                    <a:pt x="127" y="176"/>
                  </a:lnTo>
                  <a:lnTo>
                    <a:pt x="312" y="176"/>
                  </a:lnTo>
                  <a:lnTo>
                    <a:pt x="378" y="3"/>
                  </a:lnTo>
                  <a:lnTo>
                    <a:pt x="380" y="1"/>
                  </a:lnTo>
                  <a:lnTo>
                    <a:pt x="382" y="0"/>
                  </a:lnTo>
                  <a:lnTo>
                    <a:pt x="434" y="0"/>
                  </a:lnTo>
                  <a:lnTo>
                    <a:pt x="436" y="1"/>
                  </a:lnTo>
                  <a:lnTo>
                    <a:pt x="438" y="2"/>
                  </a:lnTo>
                  <a:lnTo>
                    <a:pt x="439" y="4"/>
                  </a:lnTo>
                  <a:lnTo>
                    <a:pt x="439" y="5"/>
                  </a:lnTo>
                  <a:lnTo>
                    <a:pt x="438" y="6"/>
                  </a:lnTo>
                  <a:lnTo>
                    <a:pt x="357" y="218"/>
                  </a:lnTo>
                  <a:lnTo>
                    <a:pt x="355" y="219"/>
                  </a:lnTo>
                  <a:lnTo>
                    <a:pt x="353" y="220"/>
                  </a:lnTo>
                  <a:lnTo>
                    <a:pt x="54" y="22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22" name="Freeform 58"/>
            <p:cNvSpPr/>
            <p:nvPr userDrawn="1"/>
          </p:nvSpPr>
          <p:spPr bwMode="auto">
            <a:xfrm>
              <a:off x="3748" y="2691"/>
              <a:ext cx="372" cy="220"/>
            </a:xfrm>
            <a:custGeom>
              <a:avLst/>
              <a:gdLst>
                <a:gd name="T0" fmla="*/ 363 w 373"/>
                <a:gd name="T1" fmla="*/ 0 h 220"/>
                <a:gd name="T2" fmla="*/ 366 w 373"/>
                <a:gd name="T3" fmla="*/ 1 h 220"/>
                <a:gd name="T4" fmla="*/ 367 w 373"/>
                <a:gd name="T5" fmla="*/ 3 h 220"/>
                <a:gd name="T6" fmla="*/ 367 w 373"/>
                <a:gd name="T7" fmla="*/ 9 h 220"/>
                <a:gd name="T8" fmla="*/ 362 w 373"/>
                <a:gd name="T9" fmla="*/ 18 h 220"/>
                <a:gd name="T10" fmla="*/ 359 w 373"/>
                <a:gd name="T11" fmla="*/ 25 h 220"/>
                <a:gd name="T12" fmla="*/ 354 w 373"/>
                <a:gd name="T13" fmla="*/ 31 h 220"/>
                <a:gd name="T14" fmla="*/ 343 w 373"/>
                <a:gd name="T15" fmla="*/ 40 h 220"/>
                <a:gd name="T16" fmla="*/ 332 w 373"/>
                <a:gd name="T17" fmla="*/ 44 h 220"/>
                <a:gd name="T18" fmla="*/ 285 w 373"/>
                <a:gd name="T19" fmla="*/ 45 h 220"/>
                <a:gd name="T20" fmla="*/ 209 w 373"/>
                <a:gd name="T21" fmla="*/ 45 h 220"/>
                <a:gd name="T22" fmla="*/ 148 w 373"/>
                <a:gd name="T23" fmla="*/ 219 h 220"/>
                <a:gd name="T24" fmla="*/ 120 w 373"/>
                <a:gd name="T25" fmla="*/ 220 h 220"/>
                <a:gd name="T26" fmla="*/ 100 w 373"/>
                <a:gd name="T27" fmla="*/ 219 h 220"/>
                <a:gd name="T28" fmla="*/ 85 w 373"/>
                <a:gd name="T29" fmla="*/ 215 h 220"/>
                <a:gd name="T30" fmla="*/ 74 w 373"/>
                <a:gd name="T31" fmla="*/ 210 h 220"/>
                <a:gd name="T32" fmla="*/ 67 w 373"/>
                <a:gd name="T33" fmla="*/ 203 h 220"/>
                <a:gd name="T34" fmla="*/ 62 w 373"/>
                <a:gd name="T35" fmla="*/ 195 h 220"/>
                <a:gd name="T36" fmla="*/ 60 w 373"/>
                <a:gd name="T37" fmla="*/ 187 h 220"/>
                <a:gd name="T38" fmla="*/ 61 w 373"/>
                <a:gd name="T39" fmla="*/ 171 h 220"/>
                <a:gd name="T40" fmla="*/ 84 w 373"/>
                <a:gd name="T41" fmla="*/ 111 h 220"/>
                <a:gd name="T42" fmla="*/ 108 w 373"/>
                <a:gd name="T43" fmla="*/ 45 h 220"/>
                <a:gd name="T44" fmla="*/ 5 w 373"/>
                <a:gd name="T45" fmla="*/ 45 h 220"/>
                <a:gd name="T46" fmla="*/ 2 w 373"/>
                <a:gd name="T47" fmla="*/ 44 h 220"/>
                <a:gd name="T48" fmla="*/ 0 w 373"/>
                <a:gd name="T49" fmla="*/ 42 h 220"/>
                <a:gd name="T50" fmla="*/ 1 w 373"/>
                <a:gd name="T51" fmla="*/ 36 h 220"/>
                <a:gd name="T52" fmla="*/ 4 w 373"/>
                <a:gd name="T53" fmla="*/ 29 h 220"/>
                <a:gd name="T54" fmla="*/ 7 w 373"/>
                <a:gd name="T55" fmla="*/ 23 h 220"/>
                <a:gd name="T56" fmla="*/ 14 w 373"/>
                <a:gd name="T57" fmla="*/ 14 h 220"/>
                <a:gd name="T58" fmla="*/ 24 w 373"/>
                <a:gd name="T59" fmla="*/ 6 h 220"/>
                <a:gd name="T60" fmla="*/ 36 w 373"/>
                <a:gd name="T61" fmla="*/ 2 h 220"/>
                <a:gd name="T62" fmla="*/ 323 w 373"/>
                <a:gd name="T63" fmla="*/ 0 h 22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373" h="220">
                  <a:moveTo>
                    <a:pt x="329" y="0"/>
                  </a:moveTo>
                  <a:lnTo>
                    <a:pt x="369" y="0"/>
                  </a:lnTo>
                  <a:lnTo>
                    <a:pt x="371" y="0"/>
                  </a:lnTo>
                  <a:lnTo>
                    <a:pt x="372" y="1"/>
                  </a:lnTo>
                  <a:lnTo>
                    <a:pt x="373" y="2"/>
                  </a:lnTo>
                  <a:lnTo>
                    <a:pt x="373" y="3"/>
                  </a:lnTo>
                  <a:lnTo>
                    <a:pt x="373" y="6"/>
                  </a:lnTo>
                  <a:lnTo>
                    <a:pt x="373" y="9"/>
                  </a:lnTo>
                  <a:lnTo>
                    <a:pt x="370" y="15"/>
                  </a:lnTo>
                  <a:lnTo>
                    <a:pt x="368" y="18"/>
                  </a:lnTo>
                  <a:lnTo>
                    <a:pt x="367" y="22"/>
                  </a:lnTo>
                  <a:lnTo>
                    <a:pt x="365" y="25"/>
                  </a:lnTo>
                  <a:lnTo>
                    <a:pt x="362" y="28"/>
                  </a:lnTo>
                  <a:lnTo>
                    <a:pt x="360" y="31"/>
                  </a:lnTo>
                  <a:lnTo>
                    <a:pt x="355" y="36"/>
                  </a:lnTo>
                  <a:lnTo>
                    <a:pt x="349" y="40"/>
                  </a:lnTo>
                  <a:lnTo>
                    <a:pt x="344" y="42"/>
                  </a:lnTo>
                  <a:lnTo>
                    <a:pt x="338" y="44"/>
                  </a:lnTo>
                  <a:lnTo>
                    <a:pt x="328" y="45"/>
                  </a:lnTo>
                  <a:lnTo>
                    <a:pt x="291" y="45"/>
                  </a:lnTo>
                  <a:lnTo>
                    <a:pt x="228" y="45"/>
                  </a:lnTo>
                  <a:lnTo>
                    <a:pt x="215" y="45"/>
                  </a:lnTo>
                  <a:lnTo>
                    <a:pt x="150" y="218"/>
                  </a:lnTo>
                  <a:lnTo>
                    <a:pt x="148" y="219"/>
                  </a:lnTo>
                  <a:lnTo>
                    <a:pt x="146" y="220"/>
                  </a:lnTo>
                  <a:lnTo>
                    <a:pt x="120" y="220"/>
                  </a:lnTo>
                  <a:lnTo>
                    <a:pt x="109" y="220"/>
                  </a:lnTo>
                  <a:lnTo>
                    <a:pt x="100" y="219"/>
                  </a:lnTo>
                  <a:lnTo>
                    <a:pt x="92" y="217"/>
                  </a:lnTo>
                  <a:lnTo>
                    <a:pt x="85" y="215"/>
                  </a:lnTo>
                  <a:lnTo>
                    <a:pt x="79" y="212"/>
                  </a:lnTo>
                  <a:lnTo>
                    <a:pt x="74" y="210"/>
                  </a:lnTo>
                  <a:lnTo>
                    <a:pt x="70" y="206"/>
                  </a:lnTo>
                  <a:lnTo>
                    <a:pt x="67" y="203"/>
                  </a:lnTo>
                  <a:lnTo>
                    <a:pt x="64" y="199"/>
                  </a:lnTo>
                  <a:lnTo>
                    <a:pt x="62" y="195"/>
                  </a:lnTo>
                  <a:lnTo>
                    <a:pt x="61" y="191"/>
                  </a:lnTo>
                  <a:lnTo>
                    <a:pt x="60" y="187"/>
                  </a:lnTo>
                  <a:lnTo>
                    <a:pt x="60" y="179"/>
                  </a:lnTo>
                  <a:lnTo>
                    <a:pt x="61" y="171"/>
                  </a:lnTo>
                  <a:lnTo>
                    <a:pt x="69" y="150"/>
                  </a:lnTo>
                  <a:lnTo>
                    <a:pt x="84" y="111"/>
                  </a:lnTo>
                  <a:lnTo>
                    <a:pt x="104" y="56"/>
                  </a:lnTo>
                  <a:lnTo>
                    <a:pt x="108" y="45"/>
                  </a:lnTo>
                  <a:lnTo>
                    <a:pt x="83" y="45"/>
                  </a:lnTo>
                  <a:lnTo>
                    <a:pt x="5" y="45"/>
                  </a:lnTo>
                  <a:lnTo>
                    <a:pt x="3" y="45"/>
                  </a:lnTo>
                  <a:lnTo>
                    <a:pt x="2" y="44"/>
                  </a:lnTo>
                  <a:lnTo>
                    <a:pt x="1" y="44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1" y="36"/>
                  </a:lnTo>
                  <a:lnTo>
                    <a:pt x="2" y="32"/>
                  </a:lnTo>
                  <a:lnTo>
                    <a:pt x="4" y="29"/>
                  </a:lnTo>
                  <a:lnTo>
                    <a:pt x="5" y="26"/>
                  </a:lnTo>
                  <a:lnTo>
                    <a:pt x="7" y="23"/>
                  </a:lnTo>
                  <a:lnTo>
                    <a:pt x="9" y="19"/>
                  </a:lnTo>
                  <a:lnTo>
                    <a:pt x="14" y="14"/>
                  </a:lnTo>
                  <a:lnTo>
                    <a:pt x="19" y="9"/>
                  </a:lnTo>
                  <a:lnTo>
                    <a:pt x="24" y="6"/>
                  </a:lnTo>
                  <a:lnTo>
                    <a:pt x="30" y="3"/>
                  </a:lnTo>
                  <a:lnTo>
                    <a:pt x="36" y="2"/>
                  </a:lnTo>
                  <a:lnTo>
                    <a:pt x="45" y="0"/>
                  </a:lnTo>
                  <a:lnTo>
                    <a:pt x="329" y="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23" name="Freeform 59"/>
            <p:cNvSpPr/>
            <p:nvPr userDrawn="1"/>
          </p:nvSpPr>
          <p:spPr bwMode="auto">
            <a:xfrm>
              <a:off x="4357" y="2109"/>
              <a:ext cx="336" cy="538"/>
            </a:xfrm>
            <a:custGeom>
              <a:avLst/>
              <a:gdLst>
                <a:gd name="T0" fmla="*/ 54 w 335"/>
                <a:gd name="T1" fmla="*/ 226 h 538"/>
                <a:gd name="T2" fmla="*/ 160 w 335"/>
                <a:gd name="T3" fmla="*/ 0 h 538"/>
                <a:gd name="T4" fmla="*/ 201 w 335"/>
                <a:gd name="T5" fmla="*/ 1 h 538"/>
                <a:gd name="T6" fmla="*/ 226 w 335"/>
                <a:gd name="T7" fmla="*/ 6 h 538"/>
                <a:gd name="T8" fmla="*/ 242 w 335"/>
                <a:gd name="T9" fmla="*/ 11 h 538"/>
                <a:gd name="T10" fmla="*/ 258 w 335"/>
                <a:gd name="T11" fmla="*/ 17 h 538"/>
                <a:gd name="T12" fmla="*/ 273 w 335"/>
                <a:gd name="T13" fmla="*/ 25 h 538"/>
                <a:gd name="T14" fmla="*/ 286 w 335"/>
                <a:gd name="T15" fmla="*/ 34 h 538"/>
                <a:gd name="T16" fmla="*/ 298 w 335"/>
                <a:gd name="T17" fmla="*/ 45 h 538"/>
                <a:gd name="T18" fmla="*/ 309 w 335"/>
                <a:gd name="T19" fmla="*/ 57 h 538"/>
                <a:gd name="T20" fmla="*/ 319 w 335"/>
                <a:gd name="T21" fmla="*/ 70 h 538"/>
                <a:gd name="T22" fmla="*/ 327 w 335"/>
                <a:gd name="T23" fmla="*/ 84 h 538"/>
                <a:gd name="T24" fmla="*/ 333 w 335"/>
                <a:gd name="T25" fmla="*/ 100 h 538"/>
                <a:gd name="T26" fmla="*/ 337 w 335"/>
                <a:gd name="T27" fmla="*/ 117 h 538"/>
                <a:gd name="T28" fmla="*/ 340 w 335"/>
                <a:gd name="T29" fmla="*/ 135 h 538"/>
                <a:gd name="T30" fmla="*/ 341 w 335"/>
                <a:gd name="T31" fmla="*/ 158 h 538"/>
                <a:gd name="T32" fmla="*/ 338 w 335"/>
                <a:gd name="T33" fmla="*/ 183 h 538"/>
                <a:gd name="T34" fmla="*/ 333 w 335"/>
                <a:gd name="T35" fmla="*/ 209 h 538"/>
                <a:gd name="T36" fmla="*/ 325 w 335"/>
                <a:gd name="T37" fmla="*/ 233 h 538"/>
                <a:gd name="T38" fmla="*/ 202 w 335"/>
                <a:gd name="T39" fmla="*/ 538 h 538"/>
                <a:gd name="T40" fmla="*/ 165 w 335"/>
                <a:gd name="T41" fmla="*/ 536 h 538"/>
                <a:gd name="T42" fmla="*/ 133 w 335"/>
                <a:gd name="T43" fmla="*/ 532 h 538"/>
                <a:gd name="T44" fmla="*/ 116 w 335"/>
                <a:gd name="T45" fmla="*/ 529 h 538"/>
                <a:gd name="T46" fmla="*/ 93 w 335"/>
                <a:gd name="T47" fmla="*/ 522 h 538"/>
                <a:gd name="T48" fmla="*/ 72 w 335"/>
                <a:gd name="T49" fmla="*/ 513 h 538"/>
                <a:gd name="T50" fmla="*/ 56 w 335"/>
                <a:gd name="T51" fmla="*/ 503 h 538"/>
                <a:gd name="T52" fmla="*/ 42 w 335"/>
                <a:gd name="T53" fmla="*/ 491 h 538"/>
                <a:gd name="T54" fmla="*/ 30 w 335"/>
                <a:gd name="T55" fmla="*/ 477 h 538"/>
                <a:gd name="T56" fmla="*/ 20 w 335"/>
                <a:gd name="T57" fmla="*/ 462 h 538"/>
                <a:gd name="T58" fmla="*/ 11 w 335"/>
                <a:gd name="T59" fmla="*/ 445 h 538"/>
                <a:gd name="T60" fmla="*/ 5 w 335"/>
                <a:gd name="T61" fmla="*/ 428 h 538"/>
                <a:gd name="T62" fmla="*/ 2 w 335"/>
                <a:gd name="T63" fmla="*/ 410 h 538"/>
                <a:gd name="T64" fmla="*/ 0 w 335"/>
                <a:gd name="T65" fmla="*/ 392 h 538"/>
                <a:gd name="T66" fmla="*/ 2 w 335"/>
                <a:gd name="T67" fmla="*/ 372 h 538"/>
                <a:gd name="T68" fmla="*/ 4 w 335"/>
                <a:gd name="T69" fmla="*/ 358 h 538"/>
                <a:gd name="T70" fmla="*/ 10 w 335"/>
                <a:gd name="T71" fmla="*/ 339 h 53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335" h="538">
                  <a:moveTo>
                    <a:pt x="10" y="339"/>
                  </a:moveTo>
                  <a:lnTo>
                    <a:pt x="54" y="226"/>
                  </a:lnTo>
                  <a:lnTo>
                    <a:pt x="142" y="1"/>
                  </a:lnTo>
                  <a:lnTo>
                    <a:pt x="160" y="0"/>
                  </a:lnTo>
                  <a:lnTo>
                    <a:pt x="178" y="0"/>
                  </a:lnTo>
                  <a:lnTo>
                    <a:pt x="195" y="1"/>
                  </a:lnTo>
                  <a:lnTo>
                    <a:pt x="212" y="4"/>
                  </a:lnTo>
                  <a:lnTo>
                    <a:pt x="220" y="6"/>
                  </a:lnTo>
                  <a:lnTo>
                    <a:pt x="229" y="8"/>
                  </a:lnTo>
                  <a:lnTo>
                    <a:pt x="236" y="11"/>
                  </a:lnTo>
                  <a:lnTo>
                    <a:pt x="244" y="14"/>
                  </a:lnTo>
                  <a:lnTo>
                    <a:pt x="252" y="17"/>
                  </a:lnTo>
                  <a:lnTo>
                    <a:pt x="260" y="21"/>
                  </a:lnTo>
                  <a:lnTo>
                    <a:pt x="267" y="25"/>
                  </a:lnTo>
                  <a:lnTo>
                    <a:pt x="274" y="30"/>
                  </a:lnTo>
                  <a:lnTo>
                    <a:pt x="280" y="34"/>
                  </a:lnTo>
                  <a:lnTo>
                    <a:pt x="286" y="39"/>
                  </a:lnTo>
                  <a:lnTo>
                    <a:pt x="292" y="45"/>
                  </a:lnTo>
                  <a:lnTo>
                    <a:pt x="298" y="51"/>
                  </a:lnTo>
                  <a:lnTo>
                    <a:pt x="303" y="57"/>
                  </a:lnTo>
                  <a:lnTo>
                    <a:pt x="308" y="63"/>
                  </a:lnTo>
                  <a:lnTo>
                    <a:pt x="313" y="70"/>
                  </a:lnTo>
                  <a:lnTo>
                    <a:pt x="317" y="77"/>
                  </a:lnTo>
                  <a:lnTo>
                    <a:pt x="321" y="84"/>
                  </a:lnTo>
                  <a:lnTo>
                    <a:pt x="324" y="92"/>
                  </a:lnTo>
                  <a:lnTo>
                    <a:pt x="327" y="100"/>
                  </a:lnTo>
                  <a:lnTo>
                    <a:pt x="329" y="108"/>
                  </a:lnTo>
                  <a:lnTo>
                    <a:pt x="331" y="117"/>
                  </a:lnTo>
                  <a:lnTo>
                    <a:pt x="333" y="126"/>
                  </a:lnTo>
                  <a:lnTo>
                    <a:pt x="334" y="135"/>
                  </a:lnTo>
                  <a:lnTo>
                    <a:pt x="335" y="145"/>
                  </a:lnTo>
                  <a:lnTo>
                    <a:pt x="335" y="158"/>
                  </a:lnTo>
                  <a:lnTo>
                    <a:pt x="334" y="170"/>
                  </a:lnTo>
                  <a:lnTo>
                    <a:pt x="332" y="183"/>
                  </a:lnTo>
                  <a:lnTo>
                    <a:pt x="330" y="196"/>
                  </a:lnTo>
                  <a:lnTo>
                    <a:pt x="327" y="209"/>
                  </a:lnTo>
                  <a:lnTo>
                    <a:pt x="323" y="221"/>
                  </a:lnTo>
                  <a:lnTo>
                    <a:pt x="319" y="233"/>
                  </a:lnTo>
                  <a:lnTo>
                    <a:pt x="315" y="245"/>
                  </a:lnTo>
                  <a:lnTo>
                    <a:pt x="196" y="538"/>
                  </a:lnTo>
                  <a:lnTo>
                    <a:pt x="181" y="538"/>
                  </a:lnTo>
                  <a:lnTo>
                    <a:pt x="165" y="536"/>
                  </a:lnTo>
                  <a:lnTo>
                    <a:pt x="149" y="535"/>
                  </a:lnTo>
                  <a:lnTo>
                    <a:pt x="133" y="532"/>
                  </a:lnTo>
                  <a:lnTo>
                    <a:pt x="124" y="530"/>
                  </a:lnTo>
                  <a:lnTo>
                    <a:pt x="116" y="529"/>
                  </a:lnTo>
                  <a:lnTo>
                    <a:pt x="101" y="524"/>
                  </a:lnTo>
                  <a:lnTo>
                    <a:pt x="93" y="522"/>
                  </a:lnTo>
                  <a:lnTo>
                    <a:pt x="86" y="519"/>
                  </a:lnTo>
                  <a:lnTo>
                    <a:pt x="72" y="513"/>
                  </a:lnTo>
                  <a:lnTo>
                    <a:pt x="64" y="508"/>
                  </a:lnTo>
                  <a:lnTo>
                    <a:pt x="56" y="503"/>
                  </a:lnTo>
                  <a:lnTo>
                    <a:pt x="49" y="497"/>
                  </a:lnTo>
                  <a:lnTo>
                    <a:pt x="42" y="491"/>
                  </a:lnTo>
                  <a:lnTo>
                    <a:pt x="36" y="484"/>
                  </a:lnTo>
                  <a:lnTo>
                    <a:pt x="30" y="477"/>
                  </a:lnTo>
                  <a:lnTo>
                    <a:pt x="25" y="470"/>
                  </a:lnTo>
                  <a:lnTo>
                    <a:pt x="20" y="462"/>
                  </a:lnTo>
                  <a:lnTo>
                    <a:pt x="15" y="453"/>
                  </a:lnTo>
                  <a:lnTo>
                    <a:pt x="11" y="445"/>
                  </a:lnTo>
                  <a:lnTo>
                    <a:pt x="8" y="436"/>
                  </a:lnTo>
                  <a:lnTo>
                    <a:pt x="5" y="428"/>
                  </a:lnTo>
                  <a:lnTo>
                    <a:pt x="3" y="419"/>
                  </a:lnTo>
                  <a:lnTo>
                    <a:pt x="2" y="410"/>
                  </a:lnTo>
                  <a:lnTo>
                    <a:pt x="1" y="401"/>
                  </a:lnTo>
                  <a:lnTo>
                    <a:pt x="0" y="392"/>
                  </a:lnTo>
                  <a:lnTo>
                    <a:pt x="1" y="378"/>
                  </a:lnTo>
                  <a:lnTo>
                    <a:pt x="2" y="372"/>
                  </a:lnTo>
                  <a:lnTo>
                    <a:pt x="3" y="365"/>
                  </a:lnTo>
                  <a:lnTo>
                    <a:pt x="4" y="358"/>
                  </a:lnTo>
                  <a:lnTo>
                    <a:pt x="6" y="352"/>
                  </a:lnTo>
                  <a:lnTo>
                    <a:pt x="10" y="339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24" name="Freeform 60"/>
            <p:cNvSpPr/>
            <p:nvPr userDrawn="1"/>
          </p:nvSpPr>
          <p:spPr bwMode="auto">
            <a:xfrm>
              <a:off x="4666" y="2191"/>
              <a:ext cx="302" cy="456"/>
            </a:xfrm>
            <a:custGeom>
              <a:avLst/>
              <a:gdLst>
                <a:gd name="T0" fmla="*/ 110 w 302"/>
                <a:gd name="T1" fmla="*/ 2 h 456"/>
                <a:gd name="T2" fmla="*/ 146 w 302"/>
                <a:gd name="T3" fmla="*/ 0 h 456"/>
                <a:gd name="T4" fmla="*/ 180 w 302"/>
                <a:gd name="T5" fmla="*/ 5 h 456"/>
                <a:gd name="T6" fmla="*/ 196 w 302"/>
                <a:gd name="T7" fmla="*/ 9 h 456"/>
                <a:gd name="T8" fmla="*/ 212 w 302"/>
                <a:gd name="T9" fmla="*/ 15 h 456"/>
                <a:gd name="T10" fmla="*/ 227 w 302"/>
                <a:gd name="T11" fmla="*/ 22 h 456"/>
                <a:gd name="T12" fmla="*/ 240 w 302"/>
                <a:gd name="T13" fmla="*/ 30 h 456"/>
                <a:gd name="T14" fmla="*/ 253 w 302"/>
                <a:gd name="T15" fmla="*/ 40 h 456"/>
                <a:gd name="T16" fmla="*/ 264 w 302"/>
                <a:gd name="T17" fmla="*/ 51 h 456"/>
                <a:gd name="T18" fmla="*/ 275 w 302"/>
                <a:gd name="T19" fmla="*/ 64 h 456"/>
                <a:gd name="T20" fmla="*/ 283 w 302"/>
                <a:gd name="T21" fmla="*/ 77 h 456"/>
                <a:gd name="T22" fmla="*/ 291 w 302"/>
                <a:gd name="T23" fmla="*/ 93 h 456"/>
                <a:gd name="T24" fmla="*/ 296 w 302"/>
                <a:gd name="T25" fmla="*/ 109 h 456"/>
                <a:gd name="T26" fmla="*/ 300 w 302"/>
                <a:gd name="T27" fmla="*/ 127 h 456"/>
                <a:gd name="T28" fmla="*/ 302 w 302"/>
                <a:gd name="T29" fmla="*/ 146 h 456"/>
                <a:gd name="T30" fmla="*/ 301 w 302"/>
                <a:gd name="T31" fmla="*/ 171 h 456"/>
                <a:gd name="T32" fmla="*/ 296 w 302"/>
                <a:gd name="T33" fmla="*/ 196 h 456"/>
                <a:gd name="T34" fmla="*/ 290 w 302"/>
                <a:gd name="T35" fmla="*/ 222 h 456"/>
                <a:gd name="T36" fmla="*/ 281 w 302"/>
                <a:gd name="T37" fmla="*/ 245 h 456"/>
                <a:gd name="T38" fmla="*/ 181 w 302"/>
                <a:gd name="T39" fmla="*/ 456 h 456"/>
                <a:gd name="T40" fmla="*/ 148 w 302"/>
                <a:gd name="T41" fmla="*/ 453 h 456"/>
                <a:gd name="T42" fmla="*/ 124 w 302"/>
                <a:gd name="T43" fmla="*/ 448 h 456"/>
                <a:gd name="T44" fmla="*/ 100 w 302"/>
                <a:gd name="T45" fmla="*/ 442 h 456"/>
                <a:gd name="T46" fmla="*/ 85 w 302"/>
                <a:gd name="T47" fmla="*/ 437 h 456"/>
                <a:gd name="T48" fmla="*/ 64 w 302"/>
                <a:gd name="T49" fmla="*/ 426 h 456"/>
                <a:gd name="T50" fmla="*/ 49 w 302"/>
                <a:gd name="T51" fmla="*/ 415 h 456"/>
                <a:gd name="T52" fmla="*/ 35 w 302"/>
                <a:gd name="T53" fmla="*/ 402 h 456"/>
                <a:gd name="T54" fmla="*/ 24 w 302"/>
                <a:gd name="T55" fmla="*/ 388 h 456"/>
                <a:gd name="T56" fmla="*/ 15 w 302"/>
                <a:gd name="T57" fmla="*/ 371 h 456"/>
                <a:gd name="T58" fmla="*/ 8 w 302"/>
                <a:gd name="T59" fmla="*/ 354 h 456"/>
                <a:gd name="T60" fmla="*/ 3 w 302"/>
                <a:gd name="T61" fmla="*/ 337 h 456"/>
                <a:gd name="T62" fmla="*/ 0 w 302"/>
                <a:gd name="T63" fmla="*/ 319 h 456"/>
                <a:gd name="T64" fmla="*/ 0 w 302"/>
                <a:gd name="T65" fmla="*/ 296 h 456"/>
                <a:gd name="T66" fmla="*/ 2 w 302"/>
                <a:gd name="T67" fmla="*/ 283 h 456"/>
                <a:gd name="T68" fmla="*/ 5 w 302"/>
                <a:gd name="T69" fmla="*/ 270 h 45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02" h="456">
                  <a:moveTo>
                    <a:pt x="10" y="257"/>
                  </a:moveTo>
                  <a:lnTo>
                    <a:pt x="110" y="2"/>
                  </a:lnTo>
                  <a:lnTo>
                    <a:pt x="128" y="0"/>
                  </a:lnTo>
                  <a:lnTo>
                    <a:pt x="146" y="0"/>
                  </a:lnTo>
                  <a:lnTo>
                    <a:pt x="163" y="2"/>
                  </a:lnTo>
                  <a:lnTo>
                    <a:pt x="180" y="5"/>
                  </a:lnTo>
                  <a:lnTo>
                    <a:pt x="188" y="7"/>
                  </a:lnTo>
                  <a:lnTo>
                    <a:pt x="196" y="9"/>
                  </a:lnTo>
                  <a:lnTo>
                    <a:pt x="204" y="12"/>
                  </a:lnTo>
                  <a:lnTo>
                    <a:pt x="212" y="15"/>
                  </a:lnTo>
                  <a:lnTo>
                    <a:pt x="219" y="18"/>
                  </a:lnTo>
                  <a:lnTo>
                    <a:pt x="227" y="22"/>
                  </a:lnTo>
                  <a:lnTo>
                    <a:pt x="234" y="26"/>
                  </a:lnTo>
                  <a:lnTo>
                    <a:pt x="240" y="30"/>
                  </a:lnTo>
                  <a:lnTo>
                    <a:pt x="247" y="35"/>
                  </a:lnTo>
                  <a:lnTo>
                    <a:pt x="253" y="40"/>
                  </a:lnTo>
                  <a:lnTo>
                    <a:pt x="259" y="45"/>
                  </a:lnTo>
                  <a:lnTo>
                    <a:pt x="264" y="51"/>
                  </a:lnTo>
                  <a:lnTo>
                    <a:pt x="270" y="57"/>
                  </a:lnTo>
                  <a:lnTo>
                    <a:pt x="275" y="64"/>
                  </a:lnTo>
                  <a:lnTo>
                    <a:pt x="279" y="70"/>
                  </a:lnTo>
                  <a:lnTo>
                    <a:pt x="283" y="77"/>
                  </a:lnTo>
                  <a:lnTo>
                    <a:pt x="287" y="85"/>
                  </a:lnTo>
                  <a:lnTo>
                    <a:pt x="291" y="93"/>
                  </a:lnTo>
                  <a:lnTo>
                    <a:pt x="293" y="101"/>
                  </a:lnTo>
                  <a:lnTo>
                    <a:pt x="296" y="109"/>
                  </a:lnTo>
                  <a:lnTo>
                    <a:pt x="298" y="118"/>
                  </a:lnTo>
                  <a:lnTo>
                    <a:pt x="300" y="127"/>
                  </a:lnTo>
                  <a:lnTo>
                    <a:pt x="301" y="136"/>
                  </a:lnTo>
                  <a:lnTo>
                    <a:pt x="302" y="146"/>
                  </a:lnTo>
                  <a:lnTo>
                    <a:pt x="302" y="158"/>
                  </a:lnTo>
                  <a:lnTo>
                    <a:pt x="301" y="171"/>
                  </a:lnTo>
                  <a:lnTo>
                    <a:pt x="299" y="184"/>
                  </a:lnTo>
                  <a:lnTo>
                    <a:pt x="296" y="196"/>
                  </a:lnTo>
                  <a:lnTo>
                    <a:pt x="293" y="209"/>
                  </a:lnTo>
                  <a:lnTo>
                    <a:pt x="290" y="222"/>
                  </a:lnTo>
                  <a:lnTo>
                    <a:pt x="286" y="234"/>
                  </a:lnTo>
                  <a:lnTo>
                    <a:pt x="281" y="245"/>
                  </a:lnTo>
                  <a:lnTo>
                    <a:pt x="196" y="456"/>
                  </a:lnTo>
                  <a:lnTo>
                    <a:pt x="181" y="456"/>
                  </a:lnTo>
                  <a:lnTo>
                    <a:pt x="165" y="454"/>
                  </a:lnTo>
                  <a:lnTo>
                    <a:pt x="148" y="453"/>
                  </a:lnTo>
                  <a:lnTo>
                    <a:pt x="132" y="450"/>
                  </a:lnTo>
                  <a:lnTo>
                    <a:pt x="124" y="448"/>
                  </a:lnTo>
                  <a:lnTo>
                    <a:pt x="116" y="447"/>
                  </a:lnTo>
                  <a:lnTo>
                    <a:pt x="100" y="442"/>
                  </a:lnTo>
                  <a:lnTo>
                    <a:pt x="93" y="440"/>
                  </a:lnTo>
                  <a:lnTo>
                    <a:pt x="85" y="437"/>
                  </a:lnTo>
                  <a:lnTo>
                    <a:pt x="72" y="431"/>
                  </a:lnTo>
                  <a:lnTo>
                    <a:pt x="64" y="426"/>
                  </a:lnTo>
                  <a:lnTo>
                    <a:pt x="56" y="421"/>
                  </a:lnTo>
                  <a:lnTo>
                    <a:pt x="49" y="415"/>
                  </a:lnTo>
                  <a:lnTo>
                    <a:pt x="42" y="409"/>
                  </a:lnTo>
                  <a:lnTo>
                    <a:pt x="35" y="402"/>
                  </a:lnTo>
                  <a:lnTo>
                    <a:pt x="30" y="395"/>
                  </a:lnTo>
                  <a:lnTo>
                    <a:pt x="24" y="388"/>
                  </a:lnTo>
                  <a:lnTo>
                    <a:pt x="19" y="380"/>
                  </a:lnTo>
                  <a:lnTo>
                    <a:pt x="15" y="371"/>
                  </a:lnTo>
                  <a:lnTo>
                    <a:pt x="11" y="363"/>
                  </a:lnTo>
                  <a:lnTo>
                    <a:pt x="8" y="354"/>
                  </a:lnTo>
                  <a:lnTo>
                    <a:pt x="5" y="346"/>
                  </a:lnTo>
                  <a:lnTo>
                    <a:pt x="3" y="337"/>
                  </a:lnTo>
                  <a:lnTo>
                    <a:pt x="1" y="328"/>
                  </a:lnTo>
                  <a:lnTo>
                    <a:pt x="0" y="319"/>
                  </a:lnTo>
                  <a:lnTo>
                    <a:pt x="0" y="310"/>
                  </a:lnTo>
                  <a:lnTo>
                    <a:pt x="0" y="296"/>
                  </a:lnTo>
                  <a:lnTo>
                    <a:pt x="1" y="290"/>
                  </a:lnTo>
                  <a:lnTo>
                    <a:pt x="2" y="283"/>
                  </a:lnTo>
                  <a:lnTo>
                    <a:pt x="4" y="276"/>
                  </a:lnTo>
                  <a:lnTo>
                    <a:pt x="5" y="270"/>
                  </a:lnTo>
                  <a:lnTo>
                    <a:pt x="10" y="257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25" name="Freeform 61"/>
            <p:cNvSpPr/>
            <p:nvPr userDrawn="1"/>
          </p:nvSpPr>
          <p:spPr bwMode="auto">
            <a:xfrm>
              <a:off x="4054" y="2022"/>
              <a:ext cx="363" cy="625"/>
            </a:xfrm>
            <a:custGeom>
              <a:avLst/>
              <a:gdLst>
                <a:gd name="T0" fmla="*/ 263 w 365"/>
                <a:gd name="T1" fmla="*/ 15 h 625"/>
                <a:gd name="T2" fmla="*/ 277 w 365"/>
                <a:gd name="T3" fmla="*/ 24 h 625"/>
                <a:gd name="T4" fmla="*/ 294 w 365"/>
                <a:gd name="T5" fmla="*/ 35 h 625"/>
                <a:gd name="T6" fmla="*/ 310 w 365"/>
                <a:gd name="T7" fmla="*/ 49 h 625"/>
                <a:gd name="T8" fmla="*/ 324 w 365"/>
                <a:gd name="T9" fmla="*/ 64 h 625"/>
                <a:gd name="T10" fmla="*/ 336 w 365"/>
                <a:gd name="T11" fmla="*/ 82 h 625"/>
                <a:gd name="T12" fmla="*/ 344 w 365"/>
                <a:gd name="T13" fmla="*/ 102 h 625"/>
                <a:gd name="T14" fmla="*/ 350 w 365"/>
                <a:gd name="T15" fmla="*/ 124 h 625"/>
                <a:gd name="T16" fmla="*/ 353 w 365"/>
                <a:gd name="T17" fmla="*/ 149 h 625"/>
                <a:gd name="T18" fmla="*/ 353 w 365"/>
                <a:gd name="T19" fmla="*/ 169 h 625"/>
                <a:gd name="T20" fmla="*/ 350 w 365"/>
                <a:gd name="T21" fmla="*/ 190 h 625"/>
                <a:gd name="T22" fmla="*/ 339 w 365"/>
                <a:gd name="T23" fmla="*/ 231 h 625"/>
                <a:gd name="T24" fmla="*/ 190 w 365"/>
                <a:gd name="T25" fmla="*/ 625 h 625"/>
                <a:gd name="T26" fmla="*/ 155 w 365"/>
                <a:gd name="T27" fmla="*/ 623 h 625"/>
                <a:gd name="T28" fmla="*/ 123 w 365"/>
                <a:gd name="T29" fmla="*/ 618 h 625"/>
                <a:gd name="T30" fmla="*/ 93 w 365"/>
                <a:gd name="T31" fmla="*/ 610 h 625"/>
                <a:gd name="T32" fmla="*/ 72 w 365"/>
                <a:gd name="T33" fmla="*/ 600 h 625"/>
                <a:gd name="T34" fmla="*/ 57 w 365"/>
                <a:gd name="T35" fmla="*/ 590 h 625"/>
                <a:gd name="T36" fmla="*/ 43 w 365"/>
                <a:gd name="T37" fmla="*/ 578 h 625"/>
                <a:gd name="T38" fmla="*/ 31 w 365"/>
                <a:gd name="T39" fmla="*/ 565 h 625"/>
                <a:gd name="T40" fmla="*/ 20 w 365"/>
                <a:gd name="T41" fmla="*/ 550 h 625"/>
                <a:gd name="T42" fmla="*/ 12 w 365"/>
                <a:gd name="T43" fmla="*/ 533 h 625"/>
                <a:gd name="T44" fmla="*/ 5 w 365"/>
                <a:gd name="T45" fmla="*/ 516 h 625"/>
                <a:gd name="T46" fmla="*/ 2 w 365"/>
                <a:gd name="T47" fmla="*/ 498 h 625"/>
                <a:gd name="T48" fmla="*/ 0 w 365"/>
                <a:gd name="T49" fmla="*/ 479 h 625"/>
                <a:gd name="T50" fmla="*/ 2 w 365"/>
                <a:gd name="T51" fmla="*/ 458 h 625"/>
                <a:gd name="T52" fmla="*/ 4 w 365"/>
                <a:gd name="T53" fmla="*/ 445 h 625"/>
                <a:gd name="T54" fmla="*/ 8 w 365"/>
                <a:gd name="T55" fmla="*/ 432 h 625"/>
                <a:gd name="T56" fmla="*/ 91 w 365"/>
                <a:gd name="T57" fmla="*/ 217 h 625"/>
                <a:gd name="T58" fmla="*/ 94 w 365"/>
                <a:gd name="T59" fmla="*/ 188 h 625"/>
                <a:gd name="T60" fmla="*/ 97 w 365"/>
                <a:gd name="T61" fmla="*/ 169 h 625"/>
                <a:gd name="T62" fmla="*/ 99 w 365"/>
                <a:gd name="T63" fmla="*/ 141 h 625"/>
                <a:gd name="T64" fmla="*/ 95 w 365"/>
                <a:gd name="T65" fmla="*/ 110 h 625"/>
                <a:gd name="T66" fmla="*/ 91 w 365"/>
                <a:gd name="T67" fmla="*/ 96 h 625"/>
                <a:gd name="T68" fmla="*/ 91 w 365"/>
                <a:gd name="T69" fmla="*/ 84 h 625"/>
                <a:gd name="T70" fmla="*/ 85 w 365"/>
                <a:gd name="T71" fmla="*/ 72 h 625"/>
                <a:gd name="T72" fmla="*/ 77 w 365"/>
                <a:gd name="T73" fmla="*/ 62 h 625"/>
                <a:gd name="T74" fmla="*/ 63 w 365"/>
                <a:gd name="T75" fmla="*/ 48 h 625"/>
                <a:gd name="T76" fmla="*/ 56 w 365"/>
                <a:gd name="T77" fmla="*/ 42 h 625"/>
                <a:gd name="T78" fmla="*/ 52 w 365"/>
                <a:gd name="T79" fmla="*/ 37 h 625"/>
                <a:gd name="T80" fmla="*/ 51 w 365"/>
                <a:gd name="T81" fmla="*/ 31 h 625"/>
                <a:gd name="T82" fmla="*/ 52 w 365"/>
                <a:gd name="T83" fmla="*/ 25 h 625"/>
                <a:gd name="T84" fmla="*/ 54 w 365"/>
                <a:gd name="T85" fmla="*/ 20 h 625"/>
                <a:gd name="T86" fmla="*/ 59 w 365"/>
                <a:gd name="T87" fmla="*/ 16 h 625"/>
                <a:gd name="T88" fmla="*/ 74 w 365"/>
                <a:gd name="T89" fmla="*/ 11 h 625"/>
                <a:gd name="T90" fmla="*/ 106 w 365"/>
                <a:gd name="T91" fmla="*/ 3 h 625"/>
                <a:gd name="T92" fmla="*/ 131 w 365"/>
                <a:gd name="T93" fmla="*/ 1 h 625"/>
                <a:gd name="T94" fmla="*/ 154 w 365"/>
                <a:gd name="T95" fmla="*/ 0 h 625"/>
                <a:gd name="T96" fmla="*/ 175 w 365"/>
                <a:gd name="T97" fmla="*/ 0 h 625"/>
                <a:gd name="T98" fmla="*/ 195 w 365"/>
                <a:gd name="T99" fmla="*/ 2 h 625"/>
                <a:gd name="T100" fmla="*/ 220 w 365"/>
                <a:gd name="T101" fmla="*/ 5 h 625"/>
                <a:gd name="T102" fmla="*/ 244 w 365"/>
                <a:gd name="T103" fmla="*/ 10 h 62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365" h="625">
                  <a:moveTo>
                    <a:pt x="261" y="13"/>
                  </a:moveTo>
                  <a:lnTo>
                    <a:pt x="269" y="15"/>
                  </a:lnTo>
                  <a:lnTo>
                    <a:pt x="279" y="20"/>
                  </a:lnTo>
                  <a:lnTo>
                    <a:pt x="289" y="24"/>
                  </a:lnTo>
                  <a:lnTo>
                    <a:pt x="298" y="29"/>
                  </a:lnTo>
                  <a:lnTo>
                    <a:pt x="306" y="35"/>
                  </a:lnTo>
                  <a:lnTo>
                    <a:pt x="315" y="42"/>
                  </a:lnTo>
                  <a:lnTo>
                    <a:pt x="322" y="49"/>
                  </a:lnTo>
                  <a:lnTo>
                    <a:pt x="330" y="56"/>
                  </a:lnTo>
                  <a:lnTo>
                    <a:pt x="336" y="64"/>
                  </a:lnTo>
                  <a:lnTo>
                    <a:pt x="342" y="73"/>
                  </a:lnTo>
                  <a:lnTo>
                    <a:pt x="348" y="82"/>
                  </a:lnTo>
                  <a:lnTo>
                    <a:pt x="352" y="92"/>
                  </a:lnTo>
                  <a:lnTo>
                    <a:pt x="356" y="102"/>
                  </a:lnTo>
                  <a:lnTo>
                    <a:pt x="360" y="113"/>
                  </a:lnTo>
                  <a:lnTo>
                    <a:pt x="362" y="124"/>
                  </a:lnTo>
                  <a:lnTo>
                    <a:pt x="364" y="136"/>
                  </a:lnTo>
                  <a:lnTo>
                    <a:pt x="365" y="149"/>
                  </a:lnTo>
                  <a:lnTo>
                    <a:pt x="365" y="159"/>
                  </a:lnTo>
                  <a:lnTo>
                    <a:pt x="365" y="169"/>
                  </a:lnTo>
                  <a:lnTo>
                    <a:pt x="363" y="180"/>
                  </a:lnTo>
                  <a:lnTo>
                    <a:pt x="362" y="190"/>
                  </a:lnTo>
                  <a:lnTo>
                    <a:pt x="357" y="211"/>
                  </a:lnTo>
                  <a:lnTo>
                    <a:pt x="351" y="231"/>
                  </a:lnTo>
                  <a:lnTo>
                    <a:pt x="240" y="514"/>
                  </a:lnTo>
                  <a:lnTo>
                    <a:pt x="196" y="625"/>
                  </a:lnTo>
                  <a:lnTo>
                    <a:pt x="178" y="624"/>
                  </a:lnTo>
                  <a:lnTo>
                    <a:pt x="161" y="623"/>
                  </a:lnTo>
                  <a:lnTo>
                    <a:pt x="145" y="621"/>
                  </a:lnTo>
                  <a:lnTo>
                    <a:pt x="129" y="618"/>
                  </a:lnTo>
                  <a:lnTo>
                    <a:pt x="114" y="615"/>
                  </a:lnTo>
                  <a:lnTo>
                    <a:pt x="99" y="610"/>
                  </a:lnTo>
                  <a:lnTo>
                    <a:pt x="85" y="606"/>
                  </a:lnTo>
                  <a:lnTo>
                    <a:pt x="72" y="600"/>
                  </a:lnTo>
                  <a:lnTo>
                    <a:pt x="64" y="595"/>
                  </a:lnTo>
                  <a:lnTo>
                    <a:pt x="57" y="590"/>
                  </a:lnTo>
                  <a:lnTo>
                    <a:pt x="50" y="584"/>
                  </a:lnTo>
                  <a:lnTo>
                    <a:pt x="43" y="578"/>
                  </a:lnTo>
                  <a:lnTo>
                    <a:pt x="36" y="571"/>
                  </a:lnTo>
                  <a:lnTo>
                    <a:pt x="31" y="565"/>
                  </a:lnTo>
                  <a:lnTo>
                    <a:pt x="25" y="557"/>
                  </a:lnTo>
                  <a:lnTo>
                    <a:pt x="20" y="550"/>
                  </a:lnTo>
                  <a:lnTo>
                    <a:pt x="16" y="542"/>
                  </a:lnTo>
                  <a:lnTo>
                    <a:pt x="12" y="533"/>
                  </a:lnTo>
                  <a:lnTo>
                    <a:pt x="8" y="525"/>
                  </a:lnTo>
                  <a:lnTo>
                    <a:pt x="5" y="516"/>
                  </a:lnTo>
                  <a:lnTo>
                    <a:pt x="3" y="507"/>
                  </a:lnTo>
                  <a:lnTo>
                    <a:pt x="2" y="498"/>
                  </a:lnTo>
                  <a:lnTo>
                    <a:pt x="1" y="488"/>
                  </a:lnTo>
                  <a:lnTo>
                    <a:pt x="0" y="479"/>
                  </a:lnTo>
                  <a:lnTo>
                    <a:pt x="1" y="465"/>
                  </a:lnTo>
                  <a:lnTo>
                    <a:pt x="2" y="458"/>
                  </a:lnTo>
                  <a:lnTo>
                    <a:pt x="3" y="451"/>
                  </a:lnTo>
                  <a:lnTo>
                    <a:pt x="4" y="445"/>
                  </a:lnTo>
                  <a:lnTo>
                    <a:pt x="6" y="438"/>
                  </a:lnTo>
                  <a:lnTo>
                    <a:pt x="8" y="432"/>
                  </a:lnTo>
                  <a:lnTo>
                    <a:pt x="10" y="426"/>
                  </a:lnTo>
                  <a:lnTo>
                    <a:pt x="92" y="217"/>
                  </a:lnTo>
                  <a:lnTo>
                    <a:pt x="98" y="197"/>
                  </a:lnTo>
                  <a:lnTo>
                    <a:pt x="100" y="188"/>
                  </a:lnTo>
                  <a:lnTo>
                    <a:pt x="102" y="178"/>
                  </a:lnTo>
                  <a:lnTo>
                    <a:pt x="103" y="169"/>
                  </a:lnTo>
                  <a:lnTo>
                    <a:pt x="104" y="159"/>
                  </a:lnTo>
                  <a:lnTo>
                    <a:pt x="105" y="141"/>
                  </a:lnTo>
                  <a:lnTo>
                    <a:pt x="104" y="125"/>
                  </a:lnTo>
                  <a:lnTo>
                    <a:pt x="101" y="110"/>
                  </a:lnTo>
                  <a:lnTo>
                    <a:pt x="99" y="103"/>
                  </a:lnTo>
                  <a:lnTo>
                    <a:pt x="97" y="96"/>
                  </a:lnTo>
                  <a:lnTo>
                    <a:pt x="94" y="90"/>
                  </a:lnTo>
                  <a:lnTo>
                    <a:pt x="91" y="84"/>
                  </a:lnTo>
                  <a:lnTo>
                    <a:pt x="88" y="78"/>
                  </a:lnTo>
                  <a:lnTo>
                    <a:pt x="85" y="72"/>
                  </a:lnTo>
                  <a:lnTo>
                    <a:pt x="81" y="67"/>
                  </a:lnTo>
                  <a:lnTo>
                    <a:pt x="77" y="62"/>
                  </a:lnTo>
                  <a:lnTo>
                    <a:pt x="68" y="52"/>
                  </a:lnTo>
                  <a:lnTo>
                    <a:pt x="63" y="48"/>
                  </a:lnTo>
                  <a:lnTo>
                    <a:pt x="59" y="44"/>
                  </a:lnTo>
                  <a:lnTo>
                    <a:pt x="56" y="42"/>
                  </a:lnTo>
                  <a:lnTo>
                    <a:pt x="54" y="39"/>
                  </a:lnTo>
                  <a:lnTo>
                    <a:pt x="52" y="37"/>
                  </a:lnTo>
                  <a:lnTo>
                    <a:pt x="51" y="34"/>
                  </a:lnTo>
                  <a:lnTo>
                    <a:pt x="51" y="31"/>
                  </a:lnTo>
                  <a:lnTo>
                    <a:pt x="51" y="28"/>
                  </a:lnTo>
                  <a:lnTo>
                    <a:pt x="52" y="25"/>
                  </a:lnTo>
                  <a:lnTo>
                    <a:pt x="53" y="22"/>
                  </a:lnTo>
                  <a:lnTo>
                    <a:pt x="54" y="20"/>
                  </a:lnTo>
                  <a:lnTo>
                    <a:pt x="56" y="18"/>
                  </a:lnTo>
                  <a:lnTo>
                    <a:pt x="59" y="16"/>
                  </a:lnTo>
                  <a:lnTo>
                    <a:pt x="61" y="14"/>
                  </a:lnTo>
                  <a:lnTo>
                    <a:pt x="74" y="11"/>
                  </a:lnTo>
                  <a:lnTo>
                    <a:pt x="87" y="8"/>
                  </a:lnTo>
                  <a:lnTo>
                    <a:pt x="112" y="3"/>
                  </a:lnTo>
                  <a:lnTo>
                    <a:pt x="125" y="2"/>
                  </a:lnTo>
                  <a:lnTo>
                    <a:pt x="137" y="1"/>
                  </a:lnTo>
                  <a:lnTo>
                    <a:pt x="149" y="0"/>
                  </a:lnTo>
                  <a:lnTo>
                    <a:pt x="160" y="0"/>
                  </a:lnTo>
                  <a:lnTo>
                    <a:pt x="174" y="0"/>
                  </a:lnTo>
                  <a:lnTo>
                    <a:pt x="181" y="0"/>
                  </a:lnTo>
                  <a:lnTo>
                    <a:pt x="188" y="1"/>
                  </a:lnTo>
                  <a:lnTo>
                    <a:pt x="201" y="2"/>
                  </a:lnTo>
                  <a:lnTo>
                    <a:pt x="214" y="3"/>
                  </a:lnTo>
                  <a:lnTo>
                    <a:pt x="226" y="5"/>
                  </a:lnTo>
                  <a:lnTo>
                    <a:pt x="238" y="7"/>
                  </a:lnTo>
                  <a:lnTo>
                    <a:pt x="250" y="10"/>
                  </a:lnTo>
                  <a:lnTo>
                    <a:pt x="261" y="13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26" name="Freeform 62"/>
            <p:cNvSpPr/>
            <p:nvPr userDrawn="1"/>
          </p:nvSpPr>
          <p:spPr bwMode="auto">
            <a:xfrm>
              <a:off x="3844" y="3274"/>
              <a:ext cx="1262" cy="152"/>
            </a:xfrm>
            <a:custGeom>
              <a:avLst/>
              <a:gdLst>
                <a:gd name="T0" fmla="*/ 0 w 1263"/>
                <a:gd name="T1" fmla="*/ 152 h 152"/>
                <a:gd name="T2" fmla="*/ 11 w 1263"/>
                <a:gd name="T3" fmla="*/ 123 h 152"/>
                <a:gd name="T4" fmla="*/ 43 w 1263"/>
                <a:gd name="T5" fmla="*/ 37 h 152"/>
                <a:gd name="T6" fmla="*/ 45 w 1263"/>
                <a:gd name="T7" fmla="*/ 31 h 152"/>
                <a:gd name="T8" fmla="*/ 48 w 1263"/>
                <a:gd name="T9" fmla="*/ 26 h 152"/>
                <a:gd name="T10" fmla="*/ 53 w 1263"/>
                <a:gd name="T11" fmla="*/ 18 h 152"/>
                <a:gd name="T12" fmla="*/ 56 w 1263"/>
                <a:gd name="T13" fmla="*/ 14 h 152"/>
                <a:gd name="T14" fmla="*/ 59 w 1263"/>
                <a:gd name="T15" fmla="*/ 11 h 152"/>
                <a:gd name="T16" fmla="*/ 62 w 1263"/>
                <a:gd name="T17" fmla="*/ 8 h 152"/>
                <a:gd name="T18" fmla="*/ 65 w 1263"/>
                <a:gd name="T19" fmla="*/ 6 h 152"/>
                <a:gd name="T20" fmla="*/ 69 w 1263"/>
                <a:gd name="T21" fmla="*/ 4 h 152"/>
                <a:gd name="T22" fmla="*/ 72 w 1263"/>
                <a:gd name="T23" fmla="*/ 3 h 152"/>
                <a:gd name="T24" fmla="*/ 79 w 1263"/>
                <a:gd name="T25" fmla="*/ 1 h 152"/>
                <a:gd name="T26" fmla="*/ 87 w 1263"/>
                <a:gd name="T27" fmla="*/ 0 h 152"/>
                <a:gd name="T28" fmla="*/ 95 w 1263"/>
                <a:gd name="T29" fmla="*/ 0 h 152"/>
                <a:gd name="T30" fmla="*/ 703 w 1263"/>
                <a:gd name="T31" fmla="*/ 0 h 152"/>
                <a:gd name="T32" fmla="*/ 1257 w 1263"/>
                <a:gd name="T33" fmla="*/ 0 h 152"/>
                <a:gd name="T34" fmla="*/ 1246 w 1263"/>
                <a:gd name="T35" fmla="*/ 29 h 152"/>
                <a:gd name="T36" fmla="*/ 1214 w 1263"/>
                <a:gd name="T37" fmla="*/ 115 h 152"/>
                <a:gd name="T38" fmla="*/ 1209 w 1263"/>
                <a:gd name="T39" fmla="*/ 126 h 152"/>
                <a:gd name="T40" fmla="*/ 1206 w 1263"/>
                <a:gd name="T41" fmla="*/ 130 h 152"/>
                <a:gd name="T42" fmla="*/ 1203 w 1263"/>
                <a:gd name="T43" fmla="*/ 134 h 152"/>
                <a:gd name="T44" fmla="*/ 1201 w 1263"/>
                <a:gd name="T45" fmla="*/ 138 h 152"/>
                <a:gd name="T46" fmla="*/ 1198 w 1263"/>
                <a:gd name="T47" fmla="*/ 141 h 152"/>
                <a:gd name="T48" fmla="*/ 1194 w 1263"/>
                <a:gd name="T49" fmla="*/ 143 h 152"/>
                <a:gd name="T50" fmla="*/ 1191 w 1263"/>
                <a:gd name="T51" fmla="*/ 145 h 152"/>
                <a:gd name="T52" fmla="*/ 1184 w 1263"/>
                <a:gd name="T53" fmla="*/ 149 h 152"/>
                <a:gd name="T54" fmla="*/ 1177 w 1263"/>
                <a:gd name="T55" fmla="*/ 151 h 152"/>
                <a:gd name="T56" fmla="*/ 1169 w 1263"/>
                <a:gd name="T57" fmla="*/ 152 h 152"/>
                <a:gd name="T58" fmla="*/ 1161 w 1263"/>
                <a:gd name="T59" fmla="*/ 152 h 152"/>
                <a:gd name="T60" fmla="*/ 567 w 1263"/>
                <a:gd name="T61" fmla="*/ 152 h 152"/>
                <a:gd name="T62" fmla="*/ 30 w 1263"/>
                <a:gd name="T63" fmla="*/ 152 h 152"/>
                <a:gd name="T64" fmla="*/ 0 w 1263"/>
                <a:gd name="T65" fmla="*/ 152 h 15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263" h="152">
                  <a:moveTo>
                    <a:pt x="0" y="152"/>
                  </a:moveTo>
                  <a:lnTo>
                    <a:pt x="11" y="123"/>
                  </a:lnTo>
                  <a:lnTo>
                    <a:pt x="43" y="37"/>
                  </a:lnTo>
                  <a:lnTo>
                    <a:pt x="45" y="31"/>
                  </a:lnTo>
                  <a:lnTo>
                    <a:pt x="48" y="26"/>
                  </a:lnTo>
                  <a:lnTo>
                    <a:pt x="53" y="18"/>
                  </a:lnTo>
                  <a:lnTo>
                    <a:pt x="56" y="14"/>
                  </a:lnTo>
                  <a:lnTo>
                    <a:pt x="59" y="11"/>
                  </a:lnTo>
                  <a:lnTo>
                    <a:pt x="62" y="8"/>
                  </a:lnTo>
                  <a:lnTo>
                    <a:pt x="65" y="6"/>
                  </a:lnTo>
                  <a:lnTo>
                    <a:pt x="69" y="4"/>
                  </a:lnTo>
                  <a:lnTo>
                    <a:pt x="72" y="3"/>
                  </a:lnTo>
                  <a:lnTo>
                    <a:pt x="79" y="1"/>
                  </a:lnTo>
                  <a:lnTo>
                    <a:pt x="87" y="0"/>
                  </a:lnTo>
                  <a:lnTo>
                    <a:pt x="95" y="0"/>
                  </a:lnTo>
                  <a:lnTo>
                    <a:pt x="709" y="0"/>
                  </a:lnTo>
                  <a:lnTo>
                    <a:pt x="1263" y="0"/>
                  </a:lnTo>
                  <a:lnTo>
                    <a:pt x="1252" y="29"/>
                  </a:lnTo>
                  <a:lnTo>
                    <a:pt x="1220" y="115"/>
                  </a:lnTo>
                  <a:lnTo>
                    <a:pt x="1215" y="126"/>
                  </a:lnTo>
                  <a:lnTo>
                    <a:pt x="1212" y="130"/>
                  </a:lnTo>
                  <a:lnTo>
                    <a:pt x="1209" y="134"/>
                  </a:lnTo>
                  <a:lnTo>
                    <a:pt x="1207" y="138"/>
                  </a:lnTo>
                  <a:lnTo>
                    <a:pt x="1204" y="141"/>
                  </a:lnTo>
                  <a:lnTo>
                    <a:pt x="1200" y="143"/>
                  </a:lnTo>
                  <a:lnTo>
                    <a:pt x="1197" y="145"/>
                  </a:lnTo>
                  <a:lnTo>
                    <a:pt x="1190" y="149"/>
                  </a:lnTo>
                  <a:lnTo>
                    <a:pt x="1183" y="151"/>
                  </a:lnTo>
                  <a:lnTo>
                    <a:pt x="1175" y="152"/>
                  </a:lnTo>
                  <a:lnTo>
                    <a:pt x="1167" y="152"/>
                  </a:lnTo>
                  <a:lnTo>
                    <a:pt x="567" y="152"/>
                  </a:lnTo>
                  <a:lnTo>
                    <a:pt x="30" y="152"/>
                  </a:lnTo>
                  <a:lnTo>
                    <a:pt x="0" y="152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27" name="Freeform 63"/>
            <p:cNvSpPr/>
            <p:nvPr userDrawn="1"/>
          </p:nvSpPr>
          <p:spPr bwMode="auto">
            <a:xfrm>
              <a:off x="4538" y="3312"/>
              <a:ext cx="125" cy="82"/>
            </a:xfrm>
            <a:custGeom>
              <a:avLst/>
              <a:gdLst>
                <a:gd name="T0" fmla="*/ 66 w 123"/>
                <a:gd name="T1" fmla="*/ 81 h 82"/>
                <a:gd name="T2" fmla="*/ 81 w 123"/>
                <a:gd name="T3" fmla="*/ 79 h 82"/>
                <a:gd name="T4" fmla="*/ 99 w 123"/>
                <a:gd name="T5" fmla="*/ 76 h 82"/>
                <a:gd name="T6" fmla="*/ 112 w 123"/>
                <a:gd name="T7" fmla="*/ 64 h 82"/>
                <a:gd name="T8" fmla="*/ 74 w 123"/>
                <a:gd name="T9" fmla="*/ 71 h 82"/>
                <a:gd name="T10" fmla="*/ 67 w 123"/>
                <a:gd name="T11" fmla="*/ 72 h 82"/>
                <a:gd name="T12" fmla="*/ 54 w 123"/>
                <a:gd name="T13" fmla="*/ 72 h 82"/>
                <a:gd name="T14" fmla="*/ 44 w 123"/>
                <a:gd name="T15" fmla="*/ 69 h 82"/>
                <a:gd name="T16" fmla="*/ 39 w 123"/>
                <a:gd name="T17" fmla="*/ 66 h 82"/>
                <a:gd name="T18" fmla="*/ 29 w 123"/>
                <a:gd name="T19" fmla="*/ 62 h 82"/>
                <a:gd name="T20" fmla="*/ 27 w 123"/>
                <a:gd name="T21" fmla="*/ 58 h 82"/>
                <a:gd name="T22" fmla="*/ 27 w 123"/>
                <a:gd name="T23" fmla="*/ 47 h 82"/>
                <a:gd name="T24" fmla="*/ 37 w 123"/>
                <a:gd name="T25" fmla="*/ 35 h 82"/>
                <a:gd name="T26" fmla="*/ 46 w 123"/>
                <a:gd name="T27" fmla="*/ 24 h 82"/>
                <a:gd name="T28" fmla="*/ 52 w 123"/>
                <a:gd name="T29" fmla="*/ 19 h 82"/>
                <a:gd name="T30" fmla="*/ 62 w 123"/>
                <a:gd name="T31" fmla="*/ 14 h 82"/>
                <a:gd name="T32" fmla="*/ 75 w 123"/>
                <a:gd name="T33" fmla="*/ 10 h 82"/>
                <a:gd name="T34" fmla="*/ 95 w 123"/>
                <a:gd name="T35" fmla="*/ 10 h 82"/>
                <a:gd name="T36" fmla="*/ 116 w 123"/>
                <a:gd name="T37" fmla="*/ 12 h 82"/>
                <a:gd name="T38" fmla="*/ 124 w 123"/>
                <a:gd name="T39" fmla="*/ 15 h 82"/>
                <a:gd name="T40" fmla="*/ 131 w 123"/>
                <a:gd name="T41" fmla="*/ 6 h 82"/>
                <a:gd name="T42" fmla="*/ 121 w 123"/>
                <a:gd name="T43" fmla="*/ 3 h 82"/>
                <a:gd name="T44" fmla="*/ 103 w 123"/>
                <a:gd name="T45" fmla="*/ 1 h 82"/>
                <a:gd name="T46" fmla="*/ 70 w 123"/>
                <a:gd name="T47" fmla="*/ 1 h 82"/>
                <a:gd name="T48" fmla="*/ 57 w 123"/>
                <a:gd name="T49" fmla="*/ 4 h 82"/>
                <a:gd name="T50" fmla="*/ 45 w 123"/>
                <a:gd name="T51" fmla="*/ 8 h 82"/>
                <a:gd name="T52" fmla="*/ 28 w 123"/>
                <a:gd name="T53" fmla="*/ 13 h 82"/>
                <a:gd name="T54" fmla="*/ 12 w 123"/>
                <a:gd name="T55" fmla="*/ 26 h 82"/>
                <a:gd name="T56" fmla="*/ 6 w 123"/>
                <a:gd name="T57" fmla="*/ 33 h 82"/>
                <a:gd name="T58" fmla="*/ 2 w 123"/>
                <a:gd name="T59" fmla="*/ 40 h 82"/>
                <a:gd name="T60" fmla="*/ 0 w 123"/>
                <a:gd name="T61" fmla="*/ 47 h 82"/>
                <a:gd name="T62" fmla="*/ 0 w 123"/>
                <a:gd name="T63" fmla="*/ 54 h 82"/>
                <a:gd name="T64" fmla="*/ 2 w 123"/>
                <a:gd name="T65" fmla="*/ 61 h 82"/>
                <a:gd name="T66" fmla="*/ 6 w 123"/>
                <a:gd name="T67" fmla="*/ 67 h 82"/>
                <a:gd name="T68" fmla="*/ 12 w 123"/>
                <a:gd name="T69" fmla="*/ 73 h 82"/>
                <a:gd name="T70" fmla="*/ 21 w 123"/>
                <a:gd name="T71" fmla="*/ 78 h 82"/>
                <a:gd name="T72" fmla="*/ 38 w 123"/>
                <a:gd name="T73" fmla="*/ 81 h 82"/>
                <a:gd name="T74" fmla="*/ 51 w 123"/>
                <a:gd name="T75" fmla="*/ 82 h 8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23" h="82">
                  <a:moveTo>
                    <a:pt x="45" y="82"/>
                  </a:moveTo>
                  <a:lnTo>
                    <a:pt x="60" y="81"/>
                  </a:lnTo>
                  <a:lnTo>
                    <a:pt x="67" y="80"/>
                  </a:lnTo>
                  <a:lnTo>
                    <a:pt x="75" y="79"/>
                  </a:lnTo>
                  <a:lnTo>
                    <a:pt x="82" y="78"/>
                  </a:lnTo>
                  <a:lnTo>
                    <a:pt x="90" y="76"/>
                  </a:lnTo>
                  <a:lnTo>
                    <a:pt x="106" y="71"/>
                  </a:lnTo>
                  <a:lnTo>
                    <a:pt x="100" y="64"/>
                  </a:lnTo>
                  <a:lnTo>
                    <a:pt x="85" y="68"/>
                  </a:lnTo>
                  <a:lnTo>
                    <a:pt x="68" y="71"/>
                  </a:lnTo>
                  <a:lnTo>
                    <a:pt x="65" y="71"/>
                  </a:lnTo>
                  <a:lnTo>
                    <a:pt x="61" y="72"/>
                  </a:lnTo>
                  <a:lnTo>
                    <a:pt x="53" y="72"/>
                  </a:lnTo>
                  <a:lnTo>
                    <a:pt x="48" y="72"/>
                  </a:lnTo>
                  <a:lnTo>
                    <a:pt x="45" y="71"/>
                  </a:lnTo>
                  <a:lnTo>
                    <a:pt x="38" y="69"/>
                  </a:lnTo>
                  <a:lnTo>
                    <a:pt x="35" y="68"/>
                  </a:lnTo>
                  <a:lnTo>
                    <a:pt x="33" y="66"/>
                  </a:lnTo>
                  <a:lnTo>
                    <a:pt x="31" y="64"/>
                  </a:lnTo>
                  <a:lnTo>
                    <a:pt x="29" y="62"/>
                  </a:lnTo>
                  <a:lnTo>
                    <a:pt x="28" y="60"/>
                  </a:lnTo>
                  <a:lnTo>
                    <a:pt x="27" y="58"/>
                  </a:lnTo>
                  <a:lnTo>
                    <a:pt x="26" y="52"/>
                  </a:lnTo>
                  <a:lnTo>
                    <a:pt x="27" y="47"/>
                  </a:lnTo>
                  <a:lnTo>
                    <a:pt x="28" y="41"/>
                  </a:lnTo>
                  <a:lnTo>
                    <a:pt x="31" y="35"/>
                  </a:lnTo>
                  <a:lnTo>
                    <a:pt x="35" y="29"/>
                  </a:lnTo>
                  <a:lnTo>
                    <a:pt x="40" y="24"/>
                  </a:lnTo>
                  <a:lnTo>
                    <a:pt x="43" y="22"/>
                  </a:lnTo>
                  <a:lnTo>
                    <a:pt x="46" y="19"/>
                  </a:lnTo>
                  <a:lnTo>
                    <a:pt x="52" y="15"/>
                  </a:lnTo>
                  <a:lnTo>
                    <a:pt x="56" y="14"/>
                  </a:lnTo>
                  <a:lnTo>
                    <a:pt x="60" y="12"/>
                  </a:lnTo>
                  <a:lnTo>
                    <a:pt x="69" y="10"/>
                  </a:lnTo>
                  <a:lnTo>
                    <a:pt x="79" y="10"/>
                  </a:lnTo>
                  <a:lnTo>
                    <a:pt x="88" y="10"/>
                  </a:lnTo>
                  <a:lnTo>
                    <a:pt x="96" y="11"/>
                  </a:lnTo>
                  <a:lnTo>
                    <a:pt x="104" y="12"/>
                  </a:lnTo>
                  <a:lnTo>
                    <a:pt x="108" y="14"/>
                  </a:lnTo>
                  <a:lnTo>
                    <a:pt x="112" y="15"/>
                  </a:lnTo>
                  <a:lnTo>
                    <a:pt x="123" y="8"/>
                  </a:lnTo>
                  <a:lnTo>
                    <a:pt x="119" y="6"/>
                  </a:lnTo>
                  <a:lnTo>
                    <a:pt x="114" y="4"/>
                  </a:lnTo>
                  <a:lnTo>
                    <a:pt x="109" y="3"/>
                  </a:lnTo>
                  <a:lnTo>
                    <a:pt x="104" y="2"/>
                  </a:lnTo>
                  <a:lnTo>
                    <a:pt x="92" y="1"/>
                  </a:lnTo>
                  <a:lnTo>
                    <a:pt x="80" y="0"/>
                  </a:lnTo>
                  <a:lnTo>
                    <a:pt x="64" y="1"/>
                  </a:lnTo>
                  <a:lnTo>
                    <a:pt x="58" y="2"/>
                  </a:lnTo>
                  <a:lnTo>
                    <a:pt x="51" y="4"/>
                  </a:lnTo>
                  <a:lnTo>
                    <a:pt x="45" y="6"/>
                  </a:lnTo>
                  <a:lnTo>
                    <a:pt x="39" y="8"/>
                  </a:lnTo>
                  <a:lnTo>
                    <a:pt x="34" y="10"/>
                  </a:lnTo>
                  <a:lnTo>
                    <a:pt x="28" y="13"/>
                  </a:lnTo>
                  <a:lnTo>
                    <a:pt x="19" y="19"/>
                  </a:lnTo>
                  <a:lnTo>
                    <a:pt x="12" y="26"/>
                  </a:lnTo>
                  <a:lnTo>
                    <a:pt x="9" y="30"/>
                  </a:lnTo>
                  <a:lnTo>
                    <a:pt x="6" y="33"/>
                  </a:lnTo>
                  <a:lnTo>
                    <a:pt x="4" y="37"/>
                  </a:lnTo>
                  <a:lnTo>
                    <a:pt x="2" y="40"/>
                  </a:lnTo>
                  <a:lnTo>
                    <a:pt x="1" y="43"/>
                  </a:lnTo>
                  <a:lnTo>
                    <a:pt x="0" y="47"/>
                  </a:lnTo>
                  <a:lnTo>
                    <a:pt x="0" y="50"/>
                  </a:lnTo>
                  <a:lnTo>
                    <a:pt x="0" y="54"/>
                  </a:lnTo>
                  <a:lnTo>
                    <a:pt x="1" y="57"/>
                  </a:lnTo>
                  <a:lnTo>
                    <a:pt x="2" y="61"/>
                  </a:lnTo>
                  <a:lnTo>
                    <a:pt x="4" y="64"/>
                  </a:lnTo>
                  <a:lnTo>
                    <a:pt x="6" y="67"/>
                  </a:lnTo>
                  <a:lnTo>
                    <a:pt x="9" y="70"/>
                  </a:lnTo>
                  <a:lnTo>
                    <a:pt x="12" y="73"/>
                  </a:lnTo>
                  <a:lnTo>
                    <a:pt x="16" y="76"/>
                  </a:lnTo>
                  <a:lnTo>
                    <a:pt x="21" y="78"/>
                  </a:lnTo>
                  <a:lnTo>
                    <a:pt x="26" y="79"/>
                  </a:lnTo>
                  <a:lnTo>
                    <a:pt x="32" y="81"/>
                  </a:lnTo>
                  <a:lnTo>
                    <a:pt x="38" y="81"/>
                  </a:lnTo>
                  <a:lnTo>
                    <a:pt x="45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28" name="Freeform 64"/>
            <p:cNvSpPr/>
            <p:nvPr userDrawn="1"/>
          </p:nvSpPr>
          <p:spPr bwMode="auto">
            <a:xfrm>
              <a:off x="4888" y="3312"/>
              <a:ext cx="123" cy="82"/>
            </a:xfrm>
            <a:custGeom>
              <a:avLst/>
              <a:gdLst>
                <a:gd name="T0" fmla="*/ 60 w 122"/>
                <a:gd name="T1" fmla="*/ 81 h 82"/>
                <a:gd name="T2" fmla="*/ 80 w 122"/>
                <a:gd name="T3" fmla="*/ 79 h 82"/>
                <a:gd name="T4" fmla="*/ 95 w 122"/>
                <a:gd name="T5" fmla="*/ 76 h 82"/>
                <a:gd name="T6" fmla="*/ 105 w 122"/>
                <a:gd name="T7" fmla="*/ 64 h 82"/>
                <a:gd name="T8" fmla="*/ 82 w 122"/>
                <a:gd name="T9" fmla="*/ 70 h 82"/>
                <a:gd name="T10" fmla="*/ 71 w 122"/>
                <a:gd name="T11" fmla="*/ 71 h 82"/>
                <a:gd name="T12" fmla="*/ 53 w 122"/>
                <a:gd name="T13" fmla="*/ 72 h 82"/>
                <a:gd name="T14" fmla="*/ 45 w 122"/>
                <a:gd name="T15" fmla="*/ 71 h 82"/>
                <a:gd name="T16" fmla="*/ 36 w 122"/>
                <a:gd name="T17" fmla="*/ 68 h 82"/>
                <a:gd name="T18" fmla="*/ 31 w 122"/>
                <a:gd name="T19" fmla="*/ 64 h 82"/>
                <a:gd name="T20" fmla="*/ 28 w 122"/>
                <a:gd name="T21" fmla="*/ 60 h 82"/>
                <a:gd name="T22" fmla="*/ 26 w 122"/>
                <a:gd name="T23" fmla="*/ 52 h 82"/>
                <a:gd name="T24" fmla="*/ 28 w 122"/>
                <a:gd name="T25" fmla="*/ 41 h 82"/>
                <a:gd name="T26" fmla="*/ 35 w 122"/>
                <a:gd name="T27" fmla="*/ 29 h 82"/>
                <a:gd name="T28" fmla="*/ 43 w 122"/>
                <a:gd name="T29" fmla="*/ 22 h 82"/>
                <a:gd name="T30" fmla="*/ 53 w 122"/>
                <a:gd name="T31" fmla="*/ 15 h 82"/>
                <a:gd name="T32" fmla="*/ 60 w 122"/>
                <a:gd name="T33" fmla="*/ 12 h 82"/>
                <a:gd name="T34" fmla="*/ 84 w 122"/>
                <a:gd name="T35" fmla="*/ 10 h 82"/>
                <a:gd name="T36" fmla="*/ 101 w 122"/>
                <a:gd name="T37" fmla="*/ 11 h 82"/>
                <a:gd name="T38" fmla="*/ 113 w 122"/>
                <a:gd name="T39" fmla="*/ 14 h 82"/>
                <a:gd name="T40" fmla="*/ 128 w 122"/>
                <a:gd name="T41" fmla="*/ 8 h 82"/>
                <a:gd name="T42" fmla="*/ 119 w 122"/>
                <a:gd name="T43" fmla="*/ 4 h 82"/>
                <a:gd name="T44" fmla="*/ 109 w 122"/>
                <a:gd name="T45" fmla="*/ 2 h 82"/>
                <a:gd name="T46" fmla="*/ 85 w 122"/>
                <a:gd name="T47" fmla="*/ 0 h 82"/>
                <a:gd name="T48" fmla="*/ 58 w 122"/>
                <a:gd name="T49" fmla="*/ 2 h 82"/>
                <a:gd name="T50" fmla="*/ 45 w 122"/>
                <a:gd name="T51" fmla="*/ 6 h 82"/>
                <a:gd name="T52" fmla="*/ 34 w 122"/>
                <a:gd name="T53" fmla="*/ 10 h 82"/>
                <a:gd name="T54" fmla="*/ 20 w 122"/>
                <a:gd name="T55" fmla="*/ 19 h 82"/>
                <a:gd name="T56" fmla="*/ 9 w 122"/>
                <a:gd name="T57" fmla="*/ 30 h 82"/>
                <a:gd name="T58" fmla="*/ 4 w 122"/>
                <a:gd name="T59" fmla="*/ 37 h 82"/>
                <a:gd name="T60" fmla="*/ 1 w 122"/>
                <a:gd name="T61" fmla="*/ 43 h 82"/>
                <a:gd name="T62" fmla="*/ 0 w 122"/>
                <a:gd name="T63" fmla="*/ 50 h 82"/>
                <a:gd name="T64" fmla="*/ 1 w 122"/>
                <a:gd name="T65" fmla="*/ 57 h 82"/>
                <a:gd name="T66" fmla="*/ 4 w 122"/>
                <a:gd name="T67" fmla="*/ 64 h 82"/>
                <a:gd name="T68" fmla="*/ 9 w 122"/>
                <a:gd name="T69" fmla="*/ 70 h 82"/>
                <a:gd name="T70" fmla="*/ 16 w 122"/>
                <a:gd name="T71" fmla="*/ 76 h 82"/>
                <a:gd name="T72" fmla="*/ 26 w 122"/>
                <a:gd name="T73" fmla="*/ 79 h 82"/>
                <a:gd name="T74" fmla="*/ 38 w 122"/>
                <a:gd name="T75" fmla="*/ 81 h 82"/>
                <a:gd name="T76" fmla="*/ 46 w 122"/>
                <a:gd name="T77" fmla="*/ 82 h 8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22" h="82">
                  <a:moveTo>
                    <a:pt x="46" y="82"/>
                  </a:moveTo>
                  <a:lnTo>
                    <a:pt x="60" y="81"/>
                  </a:lnTo>
                  <a:lnTo>
                    <a:pt x="67" y="80"/>
                  </a:lnTo>
                  <a:lnTo>
                    <a:pt x="74" y="79"/>
                  </a:lnTo>
                  <a:lnTo>
                    <a:pt x="82" y="78"/>
                  </a:lnTo>
                  <a:lnTo>
                    <a:pt x="89" y="76"/>
                  </a:lnTo>
                  <a:lnTo>
                    <a:pt x="105" y="71"/>
                  </a:lnTo>
                  <a:lnTo>
                    <a:pt x="99" y="64"/>
                  </a:lnTo>
                  <a:lnTo>
                    <a:pt x="84" y="68"/>
                  </a:lnTo>
                  <a:lnTo>
                    <a:pt x="76" y="70"/>
                  </a:lnTo>
                  <a:lnTo>
                    <a:pt x="69" y="71"/>
                  </a:lnTo>
                  <a:lnTo>
                    <a:pt x="65" y="71"/>
                  </a:lnTo>
                  <a:lnTo>
                    <a:pt x="61" y="72"/>
                  </a:lnTo>
                  <a:lnTo>
                    <a:pt x="53" y="72"/>
                  </a:lnTo>
                  <a:lnTo>
                    <a:pt x="49" y="72"/>
                  </a:lnTo>
                  <a:lnTo>
                    <a:pt x="45" y="71"/>
                  </a:lnTo>
                  <a:lnTo>
                    <a:pt x="38" y="69"/>
                  </a:lnTo>
                  <a:lnTo>
                    <a:pt x="36" y="68"/>
                  </a:lnTo>
                  <a:lnTo>
                    <a:pt x="33" y="66"/>
                  </a:lnTo>
                  <a:lnTo>
                    <a:pt x="31" y="64"/>
                  </a:lnTo>
                  <a:lnTo>
                    <a:pt x="30" y="62"/>
                  </a:lnTo>
                  <a:lnTo>
                    <a:pt x="28" y="60"/>
                  </a:lnTo>
                  <a:lnTo>
                    <a:pt x="27" y="58"/>
                  </a:lnTo>
                  <a:lnTo>
                    <a:pt x="26" y="52"/>
                  </a:lnTo>
                  <a:lnTo>
                    <a:pt x="27" y="47"/>
                  </a:lnTo>
                  <a:lnTo>
                    <a:pt x="28" y="41"/>
                  </a:lnTo>
                  <a:lnTo>
                    <a:pt x="31" y="35"/>
                  </a:lnTo>
                  <a:lnTo>
                    <a:pt x="35" y="29"/>
                  </a:lnTo>
                  <a:lnTo>
                    <a:pt x="40" y="24"/>
                  </a:lnTo>
                  <a:lnTo>
                    <a:pt x="43" y="22"/>
                  </a:lnTo>
                  <a:lnTo>
                    <a:pt x="46" y="19"/>
                  </a:lnTo>
                  <a:lnTo>
                    <a:pt x="53" y="15"/>
                  </a:lnTo>
                  <a:lnTo>
                    <a:pt x="56" y="14"/>
                  </a:lnTo>
                  <a:lnTo>
                    <a:pt x="60" y="12"/>
                  </a:lnTo>
                  <a:lnTo>
                    <a:pt x="69" y="10"/>
                  </a:lnTo>
                  <a:lnTo>
                    <a:pt x="78" y="10"/>
                  </a:lnTo>
                  <a:lnTo>
                    <a:pt x="87" y="10"/>
                  </a:lnTo>
                  <a:lnTo>
                    <a:pt x="95" y="11"/>
                  </a:lnTo>
                  <a:lnTo>
                    <a:pt x="103" y="12"/>
                  </a:lnTo>
                  <a:lnTo>
                    <a:pt x="107" y="14"/>
                  </a:lnTo>
                  <a:lnTo>
                    <a:pt x="111" y="15"/>
                  </a:lnTo>
                  <a:lnTo>
                    <a:pt x="122" y="8"/>
                  </a:lnTo>
                  <a:lnTo>
                    <a:pt x="118" y="6"/>
                  </a:lnTo>
                  <a:lnTo>
                    <a:pt x="113" y="4"/>
                  </a:lnTo>
                  <a:lnTo>
                    <a:pt x="108" y="3"/>
                  </a:lnTo>
                  <a:lnTo>
                    <a:pt x="103" y="2"/>
                  </a:lnTo>
                  <a:lnTo>
                    <a:pt x="92" y="1"/>
                  </a:lnTo>
                  <a:lnTo>
                    <a:pt x="79" y="0"/>
                  </a:lnTo>
                  <a:lnTo>
                    <a:pt x="65" y="1"/>
                  </a:lnTo>
                  <a:lnTo>
                    <a:pt x="58" y="2"/>
                  </a:lnTo>
                  <a:lnTo>
                    <a:pt x="51" y="4"/>
                  </a:lnTo>
                  <a:lnTo>
                    <a:pt x="45" y="6"/>
                  </a:lnTo>
                  <a:lnTo>
                    <a:pt x="39" y="8"/>
                  </a:lnTo>
                  <a:lnTo>
                    <a:pt x="34" y="10"/>
                  </a:lnTo>
                  <a:lnTo>
                    <a:pt x="29" y="13"/>
                  </a:lnTo>
                  <a:lnTo>
                    <a:pt x="20" y="19"/>
                  </a:lnTo>
                  <a:lnTo>
                    <a:pt x="12" y="26"/>
                  </a:lnTo>
                  <a:lnTo>
                    <a:pt x="9" y="30"/>
                  </a:lnTo>
                  <a:lnTo>
                    <a:pt x="6" y="33"/>
                  </a:lnTo>
                  <a:lnTo>
                    <a:pt x="4" y="37"/>
                  </a:lnTo>
                  <a:lnTo>
                    <a:pt x="2" y="40"/>
                  </a:lnTo>
                  <a:lnTo>
                    <a:pt x="1" y="43"/>
                  </a:lnTo>
                  <a:lnTo>
                    <a:pt x="0" y="47"/>
                  </a:lnTo>
                  <a:lnTo>
                    <a:pt x="0" y="50"/>
                  </a:lnTo>
                  <a:lnTo>
                    <a:pt x="0" y="54"/>
                  </a:lnTo>
                  <a:lnTo>
                    <a:pt x="1" y="57"/>
                  </a:lnTo>
                  <a:lnTo>
                    <a:pt x="2" y="61"/>
                  </a:lnTo>
                  <a:lnTo>
                    <a:pt x="4" y="64"/>
                  </a:lnTo>
                  <a:lnTo>
                    <a:pt x="6" y="67"/>
                  </a:lnTo>
                  <a:lnTo>
                    <a:pt x="9" y="70"/>
                  </a:lnTo>
                  <a:lnTo>
                    <a:pt x="12" y="73"/>
                  </a:lnTo>
                  <a:lnTo>
                    <a:pt x="16" y="76"/>
                  </a:lnTo>
                  <a:lnTo>
                    <a:pt x="21" y="78"/>
                  </a:lnTo>
                  <a:lnTo>
                    <a:pt x="26" y="79"/>
                  </a:lnTo>
                  <a:lnTo>
                    <a:pt x="32" y="81"/>
                  </a:lnTo>
                  <a:lnTo>
                    <a:pt x="38" y="81"/>
                  </a:lnTo>
                  <a:lnTo>
                    <a:pt x="45" y="82"/>
                  </a:lnTo>
                  <a:lnTo>
                    <a:pt x="46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29" name="Freeform 65"/>
            <p:cNvSpPr/>
            <p:nvPr userDrawn="1"/>
          </p:nvSpPr>
          <p:spPr bwMode="auto">
            <a:xfrm>
              <a:off x="4663" y="3312"/>
              <a:ext cx="121" cy="82"/>
            </a:xfrm>
            <a:custGeom>
              <a:avLst/>
              <a:gdLst>
                <a:gd name="T0" fmla="*/ 60 w 122"/>
                <a:gd name="T1" fmla="*/ 81 h 82"/>
                <a:gd name="T2" fmla="*/ 68 w 122"/>
                <a:gd name="T3" fmla="*/ 79 h 82"/>
                <a:gd name="T4" fmla="*/ 83 w 122"/>
                <a:gd name="T5" fmla="*/ 76 h 82"/>
                <a:gd name="T6" fmla="*/ 93 w 122"/>
                <a:gd name="T7" fmla="*/ 64 h 82"/>
                <a:gd name="T8" fmla="*/ 70 w 122"/>
                <a:gd name="T9" fmla="*/ 70 h 82"/>
                <a:gd name="T10" fmla="*/ 61 w 122"/>
                <a:gd name="T11" fmla="*/ 71 h 82"/>
                <a:gd name="T12" fmla="*/ 53 w 122"/>
                <a:gd name="T13" fmla="*/ 72 h 82"/>
                <a:gd name="T14" fmla="*/ 45 w 122"/>
                <a:gd name="T15" fmla="*/ 71 h 82"/>
                <a:gd name="T16" fmla="*/ 35 w 122"/>
                <a:gd name="T17" fmla="*/ 68 h 82"/>
                <a:gd name="T18" fmla="*/ 31 w 122"/>
                <a:gd name="T19" fmla="*/ 64 h 82"/>
                <a:gd name="T20" fmla="*/ 28 w 122"/>
                <a:gd name="T21" fmla="*/ 60 h 82"/>
                <a:gd name="T22" fmla="*/ 26 w 122"/>
                <a:gd name="T23" fmla="*/ 52 h 82"/>
                <a:gd name="T24" fmla="*/ 28 w 122"/>
                <a:gd name="T25" fmla="*/ 41 h 82"/>
                <a:gd name="T26" fmla="*/ 35 w 122"/>
                <a:gd name="T27" fmla="*/ 29 h 82"/>
                <a:gd name="T28" fmla="*/ 42 w 122"/>
                <a:gd name="T29" fmla="*/ 22 h 82"/>
                <a:gd name="T30" fmla="*/ 52 w 122"/>
                <a:gd name="T31" fmla="*/ 15 h 82"/>
                <a:gd name="T32" fmla="*/ 60 w 122"/>
                <a:gd name="T33" fmla="*/ 12 h 82"/>
                <a:gd name="T34" fmla="*/ 72 w 122"/>
                <a:gd name="T35" fmla="*/ 10 h 82"/>
                <a:gd name="T36" fmla="*/ 89 w 122"/>
                <a:gd name="T37" fmla="*/ 11 h 82"/>
                <a:gd name="T38" fmla="*/ 101 w 122"/>
                <a:gd name="T39" fmla="*/ 14 h 82"/>
                <a:gd name="T40" fmla="*/ 116 w 122"/>
                <a:gd name="T41" fmla="*/ 8 h 82"/>
                <a:gd name="T42" fmla="*/ 107 w 122"/>
                <a:gd name="T43" fmla="*/ 4 h 82"/>
                <a:gd name="T44" fmla="*/ 96 w 122"/>
                <a:gd name="T45" fmla="*/ 2 h 82"/>
                <a:gd name="T46" fmla="*/ 73 w 122"/>
                <a:gd name="T47" fmla="*/ 0 h 82"/>
                <a:gd name="T48" fmla="*/ 58 w 122"/>
                <a:gd name="T49" fmla="*/ 2 h 82"/>
                <a:gd name="T50" fmla="*/ 45 w 122"/>
                <a:gd name="T51" fmla="*/ 6 h 82"/>
                <a:gd name="T52" fmla="*/ 34 w 122"/>
                <a:gd name="T53" fmla="*/ 10 h 82"/>
                <a:gd name="T54" fmla="*/ 19 w 122"/>
                <a:gd name="T55" fmla="*/ 19 h 82"/>
                <a:gd name="T56" fmla="*/ 9 w 122"/>
                <a:gd name="T57" fmla="*/ 30 h 82"/>
                <a:gd name="T58" fmla="*/ 4 w 122"/>
                <a:gd name="T59" fmla="*/ 37 h 82"/>
                <a:gd name="T60" fmla="*/ 1 w 122"/>
                <a:gd name="T61" fmla="*/ 43 h 82"/>
                <a:gd name="T62" fmla="*/ 0 w 122"/>
                <a:gd name="T63" fmla="*/ 50 h 82"/>
                <a:gd name="T64" fmla="*/ 1 w 122"/>
                <a:gd name="T65" fmla="*/ 57 h 82"/>
                <a:gd name="T66" fmla="*/ 4 w 122"/>
                <a:gd name="T67" fmla="*/ 64 h 82"/>
                <a:gd name="T68" fmla="*/ 9 w 122"/>
                <a:gd name="T69" fmla="*/ 70 h 82"/>
                <a:gd name="T70" fmla="*/ 16 w 122"/>
                <a:gd name="T71" fmla="*/ 76 h 82"/>
                <a:gd name="T72" fmla="*/ 26 w 122"/>
                <a:gd name="T73" fmla="*/ 79 h 82"/>
                <a:gd name="T74" fmla="*/ 38 w 122"/>
                <a:gd name="T75" fmla="*/ 81 h 8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22" h="82">
                  <a:moveTo>
                    <a:pt x="45" y="82"/>
                  </a:moveTo>
                  <a:lnTo>
                    <a:pt x="60" y="81"/>
                  </a:lnTo>
                  <a:lnTo>
                    <a:pt x="67" y="80"/>
                  </a:lnTo>
                  <a:lnTo>
                    <a:pt x="74" y="79"/>
                  </a:lnTo>
                  <a:lnTo>
                    <a:pt x="81" y="78"/>
                  </a:lnTo>
                  <a:lnTo>
                    <a:pt x="89" y="76"/>
                  </a:lnTo>
                  <a:lnTo>
                    <a:pt x="105" y="71"/>
                  </a:lnTo>
                  <a:lnTo>
                    <a:pt x="99" y="64"/>
                  </a:lnTo>
                  <a:lnTo>
                    <a:pt x="84" y="68"/>
                  </a:lnTo>
                  <a:lnTo>
                    <a:pt x="76" y="70"/>
                  </a:lnTo>
                  <a:lnTo>
                    <a:pt x="68" y="71"/>
                  </a:lnTo>
                  <a:lnTo>
                    <a:pt x="65" y="71"/>
                  </a:lnTo>
                  <a:lnTo>
                    <a:pt x="61" y="72"/>
                  </a:lnTo>
                  <a:lnTo>
                    <a:pt x="53" y="72"/>
                  </a:lnTo>
                  <a:lnTo>
                    <a:pt x="48" y="72"/>
                  </a:lnTo>
                  <a:lnTo>
                    <a:pt x="45" y="71"/>
                  </a:lnTo>
                  <a:lnTo>
                    <a:pt x="38" y="69"/>
                  </a:lnTo>
                  <a:lnTo>
                    <a:pt x="35" y="68"/>
                  </a:lnTo>
                  <a:lnTo>
                    <a:pt x="33" y="66"/>
                  </a:lnTo>
                  <a:lnTo>
                    <a:pt x="31" y="64"/>
                  </a:lnTo>
                  <a:lnTo>
                    <a:pt x="29" y="62"/>
                  </a:lnTo>
                  <a:lnTo>
                    <a:pt x="28" y="60"/>
                  </a:lnTo>
                  <a:lnTo>
                    <a:pt x="27" y="58"/>
                  </a:lnTo>
                  <a:lnTo>
                    <a:pt x="26" y="52"/>
                  </a:lnTo>
                  <a:lnTo>
                    <a:pt x="27" y="47"/>
                  </a:lnTo>
                  <a:lnTo>
                    <a:pt x="28" y="41"/>
                  </a:lnTo>
                  <a:lnTo>
                    <a:pt x="31" y="35"/>
                  </a:lnTo>
                  <a:lnTo>
                    <a:pt x="35" y="29"/>
                  </a:lnTo>
                  <a:lnTo>
                    <a:pt x="40" y="24"/>
                  </a:lnTo>
                  <a:lnTo>
                    <a:pt x="42" y="22"/>
                  </a:lnTo>
                  <a:lnTo>
                    <a:pt x="46" y="19"/>
                  </a:lnTo>
                  <a:lnTo>
                    <a:pt x="52" y="15"/>
                  </a:lnTo>
                  <a:lnTo>
                    <a:pt x="56" y="14"/>
                  </a:lnTo>
                  <a:lnTo>
                    <a:pt x="60" y="12"/>
                  </a:lnTo>
                  <a:lnTo>
                    <a:pt x="69" y="10"/>
                  </a:lnTo>
                  <a:lnTo>
                    <a:pt x="78" y="10"/>
                  </a:lnTo>
                  <a:lnTo>
                    <a:pt x="87" y="10"/>
                  </a:lnTo>
                  <a:lnTo>
                    <a:pt x="95" y="11"/>
                  </a:lnTo>
                  <a:lnTo>
                    <a:pt x="103" y="12"/>
                  </a:lnTo>
                  <a:lnTo>
                    <a:pt x="107" y="14"/>
                  </a:lnTo>
                  <a:lnTo>
                    <a:pt x="111" y="15"/>
                  </a:lnTo>
                  <a:lnTo>
                    <a:pt x="122" y="8"/>
                  </a:lnTo>
                  <a:lnTo>
                    <a:pt x="118" y="6"/>
                  </a:lnTo>
                  <a:lnTo>
                    <a:pt x="113" y="4"/>
                  </a:lnTo>
                  <a:lnTo>
                    <a:pt x="108" y="3"/>
                  </a:lnTo>
                  <a:lnTo>
                    <a:pt x="102" y="2"/>
                  </a:lnTo>
                  <a:lnTo>
                    <a:pt x="91" y="1"/>
                  </a:lnTo>
                  <a:lnTo>
                    <a:pt x="79" y="0"/>
                  </a:lnTo>
                  <a:lnTo>
                    <a:pt x="64" y="1"/>
                  </a:lnTo>
                  <a:lnTo>
                    <a:pt x="58" y="2"/>
                  </a:lnTo>
                  <a:lnTo>
                    <a:pt x="51" y="4"/>
                  </a:lnTo>
                  <a:lnTo>
                    <a:pt x="45" y="6"/>
                  </a:lnTo>
                  <a:lnTo>
                    <a:pt x="39" y="8"/>
                  </a:lnTo>
                  <a:lnTo>
                    <a:pt x="34" y="10"/>
                  </a:lnTo>
                  <a:lnTo>
                    <a:pt x="28" y="13"/>
                  </a:lnTo>
                  <a:lnTo>
                    <a:pt x="19" y="19"/>
                  </a:lnTo>
                  <a:lnTo>
                    <a:pt x="12" y="26"/>
                  </a:lnTo>
                  <a:lnTo>
                    <a:pt x="9" y="30"/>
                  </a:lnTo>
                  <a:lnTo>
                    <a:pt x="6" y="33"/>
                  </a:lnTo>
                  <a:lnTo>
                    <a:pt x="4" y="37"/>
                  </a:lnTo>
                  <a:lnTo>
                    <a:pt x="2" y="40"/>
                  </a:lnTo>
                  <a:lnTo>
                    <a:pt x="1" y="43"/>
                  </a:lnTo>
                  <a:lnTo>
                    <a:pt x="0" y="47"/>
                  </a:lnTo>
                  <a:lnTo>
                    <a:pt x="0" y="50"/>
                  </a:lnTo>
                  <a:lnTo>
                    <a:pt x="0" y="54"/>
                  </a:lnTo>
                  <a:lnTo>
                    <a:pt x="1" y="57"/>
                  </a:lnTo>
                  <a:lnTo>
                    <a:pt x="2" y="61"/>
                  </a:lnTo>
                  <a:lnTo>
                    <a:pt x="4" y="64"/>
                  </a:lnTo>
                  <a:lnTo>
                    <a:pt x="6" y="67"/>
                  </a:lnTo>
                  <a:lnTo>
                    <a:pt x="9" y="70"/>
                  </a:lnTo>
                  <a:lnTo>
                    <a:pt x="12" y="73"/>
                  </a:lnTo>
                  <a:lnTo>
                    <a:pt x="16" y="76"/>
                  </a:lnTo>
                  <a:lnTo>
                    <a:pt x="21" y="78"/>
                  </a:lnTo>
                  <a:lnTo>
                    <a:pt x="26" y="79"/>
                  </a:lnTo>
                  <a:lnTo>
                    <a:pt x="32" y="81"/>
                  </a:lnTo>
                  <a:lnTo>
                    <a:pt x="38" y="81"/>
                  </a:lnTo>
                  <a:lnTo>
                    <a:pt x="45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30" name="Freeform 66"/>
            <p:cNvSpPr/>
            <p:nvPr userDrawn="1"/>
          </p:nvSpPr>
          <p:spPr bwMode="auto">
            <a:xfrm>
              <a:off x="4774" y="3305"/>
              <a:ext cx="102" cy="87"/>
            </a:xfrm>
            <a:custGeom>
              <a:avLst/>
              <a:gdLst>
                <a:gd name="T0" fmla="*/ 59 w 103"/>
                <a:gd name="T1" fmla="*/ 82 h 88"/>
                <a:gd name="T2" fmla="*/ 81 w 103"/>
                <a:gd name="T3" fmla="*/ 82 h 88"/>
                <a:gd name="T4" fmla="*/ 96 w 103"/>
                <a:gd name="T5" fmla="*/ 44 h 88"/>
                <a:gd name="T6" fmla="*/ 97 w 103"/>
                <a:gd name="T7" fmla="*/ 44 h 88"/>
                <a:gd name="T8" fmla="*/ 97 w 103"/>
                <a:gd name="T9" fmla="*/ 44 h 88"/>
                <a:gd name="T10" fmla="*/ 96 w 103"/>
                <a:gd name="T11" fmla="*/ 43 h 88"/>
                <a:gd name="T12" fmla="*/ 95 w 103"/>
                <a:gd name="T13" fmla="*/ 40 h 88"/>
                <a:gd name="T14" fmla="*/ 92 w 103"/>
                <a:gd name="T15" fmla="*/ 37 h 88"/>
                <a:gd name="T16" fmla="*/ 88 w 103"/>
                <a:gd name="T17" fmla="*/ 35 h 88"/>
                <a:gd name="T18" fmla="*/ 83 w 103"/>
                <a:gd name="T19" fmla="*/ 33 h 88"/>
                <a:gd name="T20" fmla="*/ 78 w 103"/>
                <a:gd name="T21" fmla="*/ 32 h 88"/>
                <a:gd name="T22" fmla="*/ 71 w 103"/>
                <a:gd name="T23" fmla="*/ 32 h 88"/>
                <a:gd name="T24" fmla="*/ 62 w 103"/>
                <a:gd name="T25" fmla="*/ 32 h 88"/>
                <a:gd name="T26" fmla="*/ 53 w 103"/>
                <a:gd name="T27" fmla="*/ 33 h 88"/>
                <a:gd name="T28" fmla="*/ 50 w 103"/>
                <a:gd name="T29" fmla="*/ 35 h 88"/>
                <a:gd name="T30" fmla="*/ 42 w 103"/>
                <a:gd name="T31" fmla="*/ 37 h 88"/>
                <a:gd name="T32" fmla="*/ 51 w 103"/>
                <a:gd name="T33" fmla="*/ 0 h 88"/>
                <a:gd name="T34" fmla="*/ 34 w 103"/>
                <a:gd name="T35" fmla="*/ 4 h 88"/>
                <a:gd name="T36" fmla="*/ 0 w 103"/>
                <a:gd name="T37" fmla="*/ 82 h 88"/>
                <a:gd name="T38" fmla="*/ 22 w 103"/>
                <a:gd name="T39" fmla="*/ 82 h 88"/>
                <a:gd name="T40" fmla="*/ 39 w 103"/>
                <a:gd name="T41" fmla="*/ 44 h 88"/>
                <a:gd name="T42" fmla="*/ 46 w 103"/>
                <a:gd name="T43" fmla="*/ 44 h 88"/>
                <a:gd name="T44" fmla="*/ 51 w 103"/>
                <a:gd name="T45" fmla="*/ 42 h 88"/>
                <a:gd name="T46" fmla="*/ 54 w 103"/>
                <a:gd name="T47" fmla="*/ 41 h 88"/>
                <a:gd name="T48" fmla="*/ 61 w 103"/>
                <a:gd name="T49" fmla="*/ 40 h 88"/>
                <a:gd name="T50" fmla="*/ 65 w 103"/>
                <a:gd name="T51" fmla="*/ 41 h 88"/>
                <a:gd name="T52" fmla="*/ 68 w 103"/>
                <a:gd name="T53" fmla="*/ 41 h 88"/>
                <a:gd name="T54" fmla="*/ 70 w 103"/>
                <a:gd name="T55" fmla="*/ 43 h 88"/>
                <a:gd name="T56" fmla="*/ 72 w 103"/>
                <a:gd name="T57" fmla="*/ 44 h 88"/>
                <a:gd name="T58" fmla="*/ 73 w 103"/>
                <a:gd name="T59" fmla="*/ 44 h 88"/>
                <a:gd name="T60" fmla="*/ 74 w 103"/>
                <a:gd name="T61" fmla="*/ 44 h 88"/>
                <a:gd name="T62" fmla="*/ 74 w 103"/>
                <a:gd name="T63" fmla="*/ 44 h 88"/>
                <a:gd name="T64" fmla="*/ 73 w 103"/>
                <a:gd name="T65" fmla="*/ 46 h 88"/>
                <a:gd name="T66" fmla="*/ 59 w 103"/>
                <a:gd name="T67" fmla="*/ 82 h 8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03" h="88">
                  <a:moveTo>
                    <a:pt x="65" y="88"/>
                  </a:moveTo>
                  <a:lnTo>
                    <a:pt x="87" y="88"/>
                  </a:lnTo>
                  <a:lnTo>
                    <a:pt x="102" y="50"/>
                  </a:lnTo>
                  <a:lnTo>
                    <a:pt x="103" y="46"/>
                  </a:lnTo>
                  <a:lnTo>
                    <a:pt x="103" y="44"/>
                  </a:lnTo>
                  <a:lnTo>
                    <a:pt x="102" y="43"/>
                  </a:lnTo>
                  <a:lnTo>
                    <a:pt x="101" y="40"/>
                  </a:lnTo>
                  <a:lnTo>
                    <a:pt x="98" y="37"/>
                  </a:lnTo>
                  <a:lnTo>
                    <a:pt x="94" y="35"/>
                  </a:lnTo>
                  <a:lnTo>
                    <a:pt x="89" y="33"/>
                  </a:lnTo>
                  <a:lnTo>
                    <a:pt x="84" y="32"/>
                  </a:lnTo>
                  <a:lnTo>
                    <a:pt x="77" y="32"/>
                  </a:lnTo>
                  <a:lnTo>
                    <a:pt x="68" y="32"/>
                  </a:lnTo>
                  <a:lnTo>
                    <a:pt x="59" y="33"/>
                  </a:lnTo>
                  <a:lnTo>
                    <a:pt x="50" y="35"/>
                  </a:lnTo>
                  <a:lnTo>
                    <a:pt x="42" y="37"/>
                  </a:lnTo>
                  <a:lnTo>
                    <a:pt x="57" y="0"/>
                  </a:lnTo>
                  <a:lnTo>
                    <a:pt x="34" y="4"/>
                  </a:lnTo>
                  <a:lnTo>
                    <a:pt x="0" y="88"/>
                  </a:lnTo>
                  <a:lnTo>
                    <a:pt x="22" y="88"/>
                  </a:lnTo>
                  <a:lnTo>
                    <a:pt x="39" y="46"/>
                  </a:lnTo>
                  <a:lnTo>
                    <a:pt x="46" y="44"/>
                  </a:lnTo>
                  <a:lnTo>
                    <a:pt x="53" y="42"/>
                  </a:lnTo>
                  <a:lnTo>
                    <a:pt x="60" y="41"/>
                  </a:lnTo>
                  <a:lnTo>
                    <a:pt x="67" y="40"/>
                  </a:lnTo>
                  <a:lnTo>
                    <a:pt x="71" y="41"/>
                  </a:lnTo>
                  <a:lnTo>
                    <a:pt x="74" y="41"/>
                  </a:lnTo>
                  <a:lnTo>
                    <a:pt x="76" y="43"/>
                  </a:lnTo>
                  <a:lnTo>
                    <a:pt x="78" y="44"/>
                  </a:lnTo>
                  <a:lnTo>
                    <a:pt x="79" y="46"/>
                  </a:lnTo>
                  <a:lnTo>
                    <a:pt x="80" y="48"/>
                  </a:lnTo>
                  <a:lnTo>
                    <a:pt x="80" y="50"/>
                  </a:lnTo>
                  <a:lnTo>
                    <a:pt x="79" y="52"/>
                  </a:lnTo>
                  <a:lnTo>
                    <a:pt x="65" y="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31" name="Freeform 67"/>
            <p:cNvSpPr/>
            <p:nvPr userDrawn="1"/>
          </p:nvSpPr>
          <p:spPr bwMode="auto">
            <a:xfrm>
              <a:off x="3945" y="3332"/>
              <a:ext cx="89" cy="60"/>
            </a:xfrm>
            <a:custGeom>
              <a:avLst/>
              <a:gdLst>
                <a:gd name="T0" fmla="*/ 11 w 89"/>
                <a:gd name="T1" fmla="*/ 46 h 60"/>
                <a:gd name="T2" fmla="*/ 23 w 89"/>
                <a:gd name="T3" fmla="*/ 50 h 60"/>
                <a:gd name="T4" fmla="*/ 35 w 89"/>
                <a:gd name="T5" fmla="*/ 51 h 60"/>
                <a:gd name="T6" fmla="*/ 47 w 89"/>
                <a:gd name="T7" fmla="*/ 50 h 60"/>
                <a:gd name="T8" fmla="*/ 53 w 89"/>
                <a:gd name="T9" fmla="*/ 48 h 60"/>
                <a:gd name="T10" fmla="*/ 58 w 89"/>
                <a:gd name="T11" fmla="*/ 45 h 60"/>
                <a:gd name="T12" fmla="*/ 59 w 89"/>
                <a:gd name="T13" fmla="*/ 43 h 60"/>
                <a:gd name="T14" fmla="*/ 58 w 89"/>
                <a:gd name="T15" fmla="*/ 40 h 60"/>
                <a:gd name="T16" fmla="*/ 55 w 89"/>
                <a:gd name="T17" fmla="*/ 38 h 60"/>
                <a:gd name="T18" fmla="*/ 47 w 89"/>
                <a:gd name="T19" fmla="*/ 36 h 60"/>
                <a:gd name="T20" fmla="*/ 29 w 89"/>
                <a:gd name="T21" fmla="*/ 32 h 60"/>
                <a:gd name="T22" fmla="*/ 21 w 89"/>
                <a:gd name="T23" fmla="*/ 29 h 60"/>
                <a:gd name="T24" fmla="*/ 17 w 89"/>
                <a:gd name="T25" fmla="*/ 25 h 60"/>
                <a:gd name="T26" fmla="*/ 16 w 89"/>
                <a:gd name="T27" fmla="*/ 23 h 60"/>
                <a:gd name="T28" fmla="*/ 16 w 89"/>
                <a:gd name="T29" fmla="*/ 18 h 60"/>
                <a:gd name="T30" fmla="*/ 19 w 89"/>
                <a:gd name="T31" fmla="*/ 14 h 60"/>
                <a:gd name="T32" fmla="*/ 22 w 89"/>
                <a:gd name="T33" fmla="*/ 10 h 60"/>
                <a:gd name="T34" fmla="*/ 33 w 89"/>
                <a:gd name="T35" fmla="*/ 5 h 60"/>
                <a:gd name="T36" fmla="*/ 46 w 89"/>
                <a:gd name="T37" fmla="*/ 2 h 60"/>
                <a:gd name="T38" fmla="*/ 60 w 89"/>
                <a:gd name="T39" fmla="*/ 0 h 60"/>
                <a:gd name="T40" fmla="*/ 75 w 89"/>
                <a:gd name="T41" fmla="*/ 2 h 60"/>
                <a:gd name="T42" fmla="*/ 89 w 89"/>
                <a:gd name="T43" fmla="*/ 6 h 60"/>
                <a:gd name="T44" fmla="*/ 72 w 89"/>
                <a:gd name="T45" fmla="*/ 12 h 60"/>
                <a:gd name="T46" fmla="*/ 62 w 89"/>
                <a:gd name="T47" fmla="*/ 10 h 60"/>
                <a:gd name="T48" fmla="*/ 50 w 89"/>
                <a:gd name="T49" fmla="*/ 10 h 60"/>
                <a:gd name="T50" fmla="*/ 41 w 89"/>
                <a:gd name="T51" fmla="*/ 12 h 60"/>
                <a:gd name="T52" fmla="*/ 38 w 89"/>
                <a:gd name="T53" fmla="*/ 15 h 60"/>
                <a:gd name="T54" fmla="*/ 37 w 89"/>
                <a:gd name="T55" fmla="*/ 18 h 60"/>
                <a:gd name="T56" fmla="*/ 39 w 89"/>
                <a:gd name="T57" fmla="*/ 21 h 60"/>
                <a:gd name="T58" fmla="*/ 58 w 89"/>
                <a:gd name="T59" fmla="*/ 25 h 60"/>
                <a:gd name="T60" fmla="*/ 74 w 89"/>
                <a:gd name="T61" fmla="*/ 30 h 60"/>
                <a:gd name="T62" fmla="*/ 80 w 89"/>
                <a:gd name="T63" fmla="*/ 35 h 60"/>
                <a:gd name="T64" fmla="*/ 81 w 89"/>
                <a:gd name="T65" fmla="*/ 38 h 60"/>
                <a:gd name="T66" fmla="*/ 79 w 89"/>
                <a:gd name="T67" fmla="*/ 44 h 60"/>
                <a:gd name="T68" fmla="*/ 73 w 89"/>
                <a:gd name="T69" fmla="*/ 50 h 60"/>
                <a:gd name="T70" fmla="*/ 61 w 89"/>
                <a:gd name="T71" fmla="*/ 56 h 60"/>
                <a:gd name="T72" fmla="*/ 46 w 89"/>
                <a:gd name="T73" fmla="*/ 59 h 60"/>
                <a:gd name="T74" fmla="*/ 32 w 89"/>
                <a:gd name="T75" fmla="*/ 60 h 60"/>
                <a:gd name="T76" fmla="*/ 19 w 89"/>
                <a:gd name="T77" fmla="*/ 59 h 60"/>
                <a:gd name="T78" fmla="*/ 11 w 89"/>
                <a:gd name="T79" fmla="*/ 57 h 60"/>
                <a:gd name="T80" fmla="*/ 0 w 89"/>
                <a:gd name="T81" fmla="*/ 53 h 6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89" h="60">
                  <a:moveTo>
                    <a:pt x="0" y="53"/>
                  </a:moveTo>
                  <a:lnTo>
                    <a:pt x="11" y="46"/>
                  </a:lnTo>
                  <a:lnTo>
                    <a:pt x="17" y="48"/>
                  </a:lnTo>
                  <a:lnTo>
                    <a:pt x="23" y="50"/>
                  </a:lnTo>
                  <a:lnTo>
                    <a:pt x="29" y="51"/>
                  </a:lnTo>
                  <a:lnTo>
                    <a:pt x="35" y="51"/>
                  </a:lnTo>
                  <a:lnTo>
                    <a:pt x="43" y="51"/>
                  </a:lnTo>
                  <a:lnTo>
                    <a:pt x="47" y="50"/>
                  </a:lnTo>
                  <a:lnTo>
                    <a:pt x="50" y="49"/>
                  </a:lnTo>
                  <a:lnTo>
                    <a:pt x="53" y="48"/>
                  </a:lnTo>
                  <a:lnTo>
                    <a:pt x="56" y="47"/>
                  </a:lnTo>
                  <a:lnTo>
                    <a:pt x="58" y="45"/>
                  </a:lnTo>
                  <a:lnTo>
                    <a:pt x="58" y="44"/>
                  </a:lnTo>
                  <a:lnTo>
                    <a:pt x="59" y="43"/>
                  </a:lnTo>
                  <a:lnTo>
                    <a:pt x="59" y="42"/>
                  </a:lnTo>
                  <a:lnTo>
                    <a:pt x="58" y="40"/>
                  </a:lnTo>
                  <a:lnTo>
                    <a:pt x="57" y="39"/>
                  </a:lnTo>
                  <a:lnTo>
                    <a:pt x="55" y="38"/>
                  </a:lnTo>
                  <a:lnTo>
                    <a:pt x="51" y="37"/>
                  </a:lnTo>
                  <a:lnTo>
                    <a:pt x="47" y="36"/>
                  </a:lnTo>
                  <a:lnTo>
                    <a:pt x="38" y="34"/>
                  </a:lnTo>
                  <a:lnTo>
                    <a:pt x="29" y="32"/>
                  </a:lnTo>
                  <a:lnTo>
                    <a:pt x="25" y="30"/>
                  </a:lnTo>
                  <a:lnTo>
                    <a:pt x="21" y="29"/>
                  </a:lnTo>
                  <a:lnTo>
                    <a:pt x="18" y="27"/>
                  </a:lnTo>
                  <a:lnTo>
                    <a:pt x="17" y="25"/>
                  </a:lnTo>
                  <a:lnTo>
                    <a:pt x="16" y="24"/>
                  </a:lnTo>
                  <a:lnTo>
                    <a:pt x="16" y="23"/>
                  </a:lnTo>
                  <a:lnTo>
                    <a:pt x="16" y="21"/>
                  </a:lnTo>
                  <a:lnTo>
                    <a:pt x="16" y="18"/>
                  </a:lnTo>
                  <a:lnTo>
                    <a:pt x="17" y="16"/>
                  </a:lnTo>
                  <a:lnTo>
                    <a:pt x="19" y="14"/>
                  </a:lnTo>
                  <a:lnTo>
                    <a:pt x="20" y="12"/>
                  </a:lnTo>
                  <a:lnTo>
                    <a:pt x="22" y="10"/>
                  </a:lnTo>
                  <a:lnTo>
                    <a:pt x="27" y="7"/>
                  </a:lnTo>
                  <a:lnTo>
                    <a:pt x="33" y="5"/>
                  </a:lnTo>
                  <a:lnTo>
                    <a:pt x="39" y="3"/>
                  </a:lnTo>
                  <a:lnTo>
                    <a:pt x="46" y="2"/>
                  </a:lnTo>
                  <a:lnTo>
                    <a:pt x="53" y="1"/>
                  </a:lnTo>
                  <a:lnTo>
                    <a:pt x="60" y="0"/>
                  </a:lnTo>
                  <a:lnTo>
                    <a:pt x="67" y="1"/>
                  </a:lnTo>
                  <a:lnTo>
                    <a:pt x="75" y="2"/>
                  </a:lnTo>
                  <a:lnTo>
                    <a:pt x="82" y="4"/>
                  </a:lnTo>
                  <a:lnTo>
                    <a:pt x="89" y="6"/>
                  </a:lnTo>
                  <a:lnTo>
                    <a:pt x="78" y="14"/>
                  </a:lnTo>
                  <a:lnTo>
                    <a:pt x="72" y="12"/>
                  </a:lnTo>
                  <a:lnTo>
                    <a:pt x="67" y="10"/>
                  </a:lnTo>
                  <a:lnTo>
                    <a:pt x="62" y="10"/>
                  </a:lnTo>
                  <a:lnTo>
                    <a:pt x="57" y="10"/>
                  </a:lnTo>
                  <a:lnTo>
                    <a:pt x="50" y="10"/>
                  </a:lnTo>
                  <a:lnTo>
                    <a:pt x="44" y="11"/>
                  </a:lnTo>
                  <a:lnTo>
                    <a:pt x="41" y="12"/>
                  </a:lnTo>
                  <a:lnTo>
                    <a:pt x="39" y="14"/>
                  </a:lnTo>
                  <a:lnTo>
                    <a:pt x="38" y="15"/>
                  </a:lnTo>
                  <a:lnTo>
                    <a:pt x="37" y="17"/>
                  </a:lnTo>
                  <a:lnTo>
                    <a:pt x="37" y="18"/>
                  </a:lnTo>
                  <a:lnTo>
                    <a:pt x="37" y="20"/>
                  </a:lnTo>
                  <a:lnTo>
                    <a:pt x="39" y="21"/>
                  </a:lnTo>
                  <a:lnTo>
                    <a:pt x="42" y="22"/>
                  </a:lnTo>
                  <a:lnTo>
                    <a:pt x="58" y="25"/>
                  </a:lnTo>
                  <a:lnTo>
                    <a:pt x="67" y="28"/>
                  </a:lnTo>
                  <a:lnTo>
                    <a:pt x="74" y="30"/>
                  </a:lnTo>
                  <a:lnTo>
                    <a:pt x="77" y="33"/>
                  </a:lnTo>
                  <a:lnTo>
                    <a:pt x="80" y="35"/>
                  </a:lnTo>
                  <a:lnTo>
                    <a:pt x="80" y="37"/>
                  </a:lnTo>
                  <a:lnTo>
                    <a:pt x="81" y="38"/>
                  </a:lnTo>
                  <a:lnTo>
                    <a:pt x="80" y="42"/>
                  </a:lnTo>
                  <a:lnTo>
                    <a:pt x="79" y="44"/>
                  </a:lnTo>
                  <a:lnTo>
                    <a:pt x="77" y="47"/>
                  </a:lnTo>
                  <a:lnTo>
                    <a:pt x="73" y="50"/>
                  </a:lnTo>
                  <a:lnTo>
                    <a:pt x="67" y="53"/>
                  </a:lnTo>
                  <a:lnTo>
                    <a:pt x="61" y="56"/>
                  </a:lnTo>
                  <a:lnTo>
                    <a:pt x="54" y="58"/>
                  </a:lnTo>
                  <a:lnTo>
                    <a:pt x="46" y="59"/>
                  </a:lnTo>
                  <a:lnTo>
                    <a:pt x="39" y="60"/>
                  </a:lnTo>
                  <a:lnTo>
                    <a:pt x="32" y="60"/>
                  </a:lnTo>
                  <a:lnTo>
                    <a:pt x="23" y="60"/>
                  </a:lnTo>
                  <a:lnTo>
                    <a:pt x="19" y="59"/>
                  </a:lnTo>
                  <a:lnTo>
                    <a:pt x="14" y="58"/>
                  </a:lnTo>
                  <a:lnTo>
                    <a:pt x="11" y="57"/>
                  </a:lnTo>
                  <a:lnTo>
                    <a:pt x="7" y="56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32" name="Freeform 68"/>
            <p:cNvSpPr>
              <a:spLocks noEditPoints="1"/>
            </p:cNvSpPr>
            <p:nvPr userDrawn="1"/>
          </p:nvSpPr>
          <p:spPr bwMode="auto">
            <a:xfrm>
              <a:off x="4038" y="3334"/>
              <a:ext cx="99" cy="58"/>
            </a:xfrm>
            <a:custGeom>
              <a:avLst/>
              <a:gdLst>
                <a:gd name="T0" fmla="*/ 23 w 98"/>
                <a:gd name="T1" fmla="*/ 29 h 59"/>
                <a:gd name="T2" fmla="*/ 23 w 98"/>
                <a:gd name="T3" fmla="*/ 34 h 59"/>
                <a:gd name="T4" fmla="*/ 26 w 98"/>
                <a:gd name="T5" fmla="*/ 41 h 59"/>
                <a:gd name="T6" fmla="*/ 34 w 98"/>
                <a:gd name="T7" fmla="*/ 44 h 59"/>
                <a:gd name="T8" fmla="*/ 48 w 98"/>
                <a:gd name="T9" fmla="*/ 44 h 59"/>
                <a:gd name="T10" fmla="*/ 60 w 98"/>
                <a:gd name="T11" fmla="*/ 43 h 59"/>
                <a:gd name="T12" fmla="*/ 69 w 98"/>
                <a:gd name="T13" fmla="*/ 38 h 59"/>
                <a:gd name="T14" fmla="*/ 76 w 98"/>
                <a:gd name="T15" fmla="*/ 30 h 59"/>
                <a:gd name="T16" fmla="*/ 78 w 98"/>
                <a:gd name="T17" fmla="*/ 29 h 59"/>
                <a:gd name="T18" fmla="*/ 81 w 98"/>
                <a:gd name="T19" fmla="*/ 25 h 59"/>
                <a:gd name="T20" fmla="*/ 81 w 98"/>
                <a:gd name="T21" fmla="*/ 18 h 59"/>
                <a:gd name="T22" fmla="*/ 79 w 98"/>
                <a:gd name="T23" fmla="*/ 14 h 59"/>
                <a:gd name="T24" fmla="*/ 74 w 98"/>
                <a:gd name="T25" fmla="*/ 11 h 59"/>
                <a:gd name="T26" fmla="*/ 63 w 98"/>
                <a:gd name="T27" fmla="*/ 9 h 59"/>
                <a:gd name="T28" fmla="*/ 56 w 98"/>
                <a:gd name="T29" fmla="*/ 9 h 59"/>
                <a:gd name="T30" fmla="*/ 38 w 98"/>
                <a:gd name="T31" fmla="*/ 13 h 59"/>
                <a:gd name="T32" fmla="*/ 31 w 98"/>
                <a:gd name="T33" fmla="*/ 18 h 59"/>
                <a:gd name="T34" fmla="*/ 26 w 98"/>
                <a:gd name="T35" fmla="*/ 25 h 59"/>
                <a:gd name="T36" fmla="*/ 1 w 98"/>
                <a:gd name="T37" fmla="*/ 29 h 59"/>
                <a:gd name="T38" fmla="*/ 4 w 98"/>
                <a:gd name="T39" fmla="*/ 23 h 59"/>
                <a:gd name="T40" fmla="*/ 15 w 98"/>
                <a:gd name="T41" fmla="*/ 13 h 59"/>
                <a:gd name="T42" fmla="*/ 30 w 98"/>
                <a:gd name="T43" fmla="*/ 5 h 59"/>
                <a:gd name="T44" fmla="*/ 49 w 98"/>
                <a:gd name="T45" fmla="*/ 0 h 59"/>
                <a:gd name="T46" fmla="*/ 66 w 98"/>
                <a:gd name="T47" fmla="*/ 0 h 59"/>
                <a:gd name="T48" fmla="*/ 77 w 98"/>
                <a:gd name="T49" fmla="*/ 1 h 59"/>
                <a:gd name="T50" fmla="*/ 89 w 98"/>
                <a:gd name="T51" fmla="*/ 4 h 59"/>
                <a:gd name="T52" fmla="*/ 98 w 98"/>
                <a:gd name="T53" fmla="*/ 9 h 59"/>
                <a:gd name="T54" fmla="*/ 102 w 98"/>
                <a:gd name="T55" fmla="*/ 13 h 59"/>
                <a:gd name="T56" fmla="*/ 104 w 98"/>
                <a:gd name="T57" fmla="*/ 18 h 59"/>
                <a:gd name="T58" fmla="*/ 104 w 98"/>
                <a:gd name="T59" fmla="*/ 23 h 59"/>
                <a:gd name="T60" fmla="*/ 100 w 98"/>
                <a:gd name="T61" fmla="*/ 29 h 59"/>
                <a:gd name="T62" fmla="*/ 90 w 98"/>
                <a:gd name="T63" fmla="*/ 39 h 59"/>
                <a:gd name="T64" fmla="*/ 83 w 98"/>
                <a:gd name="T65" fmla="*/ 43 h 59"/>
                <a:gd name="T66" fmla="*/ 70 w 98"/>
                <a:gd name="T67" fmla="*/ 49 h 59"/>
                <a:gd name="T68" fmla="*/ 49 w 98"/>
                <a:gd name="T69" fmla="*/ 52 h 59"/>
                <a:gd name="T70" fmla="*/ 31 w 98"/>
                <a:gd name="T71" fmla="*/ 53 h 59"/>
                <a:gd name="T72" fmla="*/ 21 w 98"/>
                <a:gd name="T73" fmla="*/ 51 h 59"/>
                <a:gd name="T74" fmla="*/ 13 w 98"/>
                <a:gd name="T75" fmla="*/ 49 h 59"/>
                <a:gd name="T76" fmla="*/ 5 w 98"/>
                <a:gd name="T77" fmla="*/ 43 h 59"/>
                <a:gd name="T78" fmla="*/ 2 w 98"/>
                <a:gd name="T79" fmla="*/ 39 h 59"/>
                <a:gd name="T80" fmla="*/ 0 w 98"/>
                <a:gd name="T81" fmla="*/ 29 h 5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98" h="59">
                  <a:moveTo>
                    <a:pt x="24" y="29"/>
                  </a:moveTo>
                  <a:lnTo>
                    <a:pt x="23" y="33"/>
                  </a:lnTo>
                  <a:lnTo>
                    <a:pt x="22" y="36"/>
                  </a:lnTo>
                  <a:lnTo>
                    <a:pt x="23" y="40"/>
                  </a:lnTo>
                  <a:lnTo>
                    <a:pt x="24" y="44"/>
                  </a:lnTo>
                  <a:lnTo>
                    <a:pt x="26" y="47"/>
                  </a:lnTo>
                  <a:lnTo>
                    <a:pt x="30" y="49"/>
                  </a:lnTo>
                  <a:lnTo>
                    <a:pt x="34" y="50"/>
                  </a:lnTo>
                  <a:lnTo>
                    <a:pt x="41" y="51"/>
                  </a:lnTo>
                  <a:lnTo>
                    <a:pt x="48" y="50"/>
                  </a:lnTo>
                  <a:lnTo>
                    <a:pt x="51" y="49"/>
                  </a:lnTo>
                  <a:lnTo>
                    <a:pt x="54" y="49"/>
                  </a:lnTo>
                  <a:lnTo>
                    <a:pt x="59" y="46"/>
                  </a:lnTo>
                  <a:lnTo>
                    <a:pt x="63" y="44"/>
                  </a:lnTo>
                  <a:lnTo>
                    <a:pt x="67" y="40"/>
                  </a:lnTo>
                  <a:lnTo>
                    <a:pt x="70" y="36"/>
                  </a:lnTo>
                  <a:lnTo>
                    <a:pt x="71" y="35"/>
                  </a:lnTo>
                  <a:lnTo>
                    <a:pt x="72" y="33"/>
                  </a:lnTo>
                  <a:lnTo>
                    <a:pt x="74" y="29"/>
                  </a:lnTo>
                  <a:lnTo>
                    <a:pt x="75" y="25"/>
                  </a:lnTo>
                  <a:lnTo>
                    <a:pt x="75" y="22"/>
                  </a:lnTo>
                  <a:lnTo>
                    <a:pt x="75" y="18"/>
                  </a:lnTo>
                  <a:lnTo>
                    <a:pt x="74" y="15"/>
                  </a:lnTo>
                  <a:lnTo>
                    <a:pt x="73" y="14"/>
                  </a:lnTo>
                  <a:lnTo>
                    <a:pt x="71" y="13"/>
                  </a:lnTo>
                  <a:lnTo>
                    <a:pt x="68" y="11"/>
                  </a:lnTo>
                  <a:lnTo>
                    <a:pt x="63" y="9"/>
                  </a:lnTo>
                  <a:lnTo>
                    <a:pt x="57" y="9"/>
                  </a:lnTo>
                  <a:lnTo>
                    <a:pt x="53" y="9"/>
                  </a:lnTo>
                  <a:lnTo>
                    <a:pt x="50" y="9"/>
                  </a:lnTo>
                  <a:lnTo>
                    <a:pt x="44" y="11"/>
                  </a:lnTo>
                  <a:lnTo>
                    <a:pt x="38" y="13"/>
                  </a:lnTo>
                  <a:lnTo>
                    <a:pt x="34" y="15"/>
                  </a:lnTo>
                  <a:lnTo>
                    <a:pt x="31" y="18"/>
                  </a:lnTo>
                  <a:lnTo>
                    <a:pt x="28" y="21"/>
                  </a:lnTo>
                  <a:lnTo>
                    <a:pt x="26" y="25"/>
                  </a:lnTo>
                  <a:lnTo>
                    <a:pt x="24" y="29"/>
                  </a:lnTo>
                  <a:close/>
                  <a:moveTo>
                    <a:pt x="1" y="29"/>
                  </a:moveTo>
                  <a:lnTo>
                    <a:pt x="3" y="26"/>
                  </a:lnTo>
                  <a:lnTo>
                    <a:pt x="4" y="23"/>
                  </a:lnTo>
                  <a:lnTo>
                    <a:pt x="9" y="18"/>
                  </a:lnTo>
                  <a:lnTo>
                    <a:pt x="15" y="13"/>
                  </a:lnTo>
                  <a:lnTo>
                    <a:pt x="22" y="9"/>
                  </a:lnTo>
                  <a:lnTo>
                    <a:pt x="30" y="5"/>
                  </a:lnTo>
                  <a:lnTo>
                    <a:pt x="39" y="2"/>
                  </a:lnTo>
                  <a:lnTo>
                    <a:pt x="49" y="0"/>
                  </a:lnTo>
                  <a:lnTo>
                    <a:pt x="55" y="0"/>
                  </a:lnTo>
                  <a:lnTo>
                    <a:pt x="60" y="0"/>
                  </a:lnTo>
                  <a:lnTo>
                    <a:pt x="66" y="0"/>
                  </a:lnTo>
                  <a:lnTo>
                    <a:pt x="71" y="1"/>
                  </a:lnTo>
                  <a:lnTo>
                    <a:pt x="79" y="2"/>
                  </a:lnTo>
                  <a:lnTo>
                    <a:pt x="83" y="4"/>
                  </a:lnTo>
                  <a:lnTo>
                    <a:pt x="86" y="5"/>
                  </a:lnTo>
                  <a:lnTo>
                    <a:pt x="92" y="9"/>
                  </a:lnTo>
                  <a:lnTo>
                    <a:pt x="94" y="11"/>
                  </a:lnTo>
                  <a:lnTo>
                    <a:pt x="96" y="13"/>
                  </a:lnTo>
                  <a:lnTo>
                    <a:pt x="97" y="15"/>
                  </a:lnTo>
                  <a:lnTo>
                    <a:pt x="98" y="18"/>
                  </a:lnTo>
                  <a:lnTo>
                    <a:pt x="98" y="20"/>
                  </a:lnTo>
                  <a:lnTo>
                    <a:pt x="98" y="23"/>
                  </a:lnTo>
                  <a:lnTo>
                    <a:pt x="96" y="29"/>
                  </a:lnTo>
                  <a:lnTo>
                    <a:pt x="94" y="34"/>
                  </a:lnTo>
                  <a:lnTo>
                    <a:pt x="89" y="40"/>
                  </a:lnTo>
                  <a:lnTo>
                    <a:pt x="84" y="45"/>
                  </a:lnTo>
                  <a:lnTo>
                    <a:pt x="80" y="47"/>
                  </a:lnTo>
                  <a:lnTo>
                    <a:pt x="77" y="49"/>
                  </a:lnTo>
                  <a:lnTo>
                    <a:pt x="68" y="53"/>
                  </a:lnTo>
                  <a:lnTo>
                    <a:pt x="64" y="55"/>
                  </a:lnTo>
                  <a:lnTo>
                    <a:pt x="59" y="56"/>
                  </a:lnTo>
                  <a:lnTo>
                    <a:pt x="49" y="58"/>
                  </a:lnTo>
                  <a:lnTo>
                    <a:pt x="37" y="59"/>
                  </a:lnTo>
                  <a:lnTo>
                    <a:pt x="31" y="59"/>
                  </a:lnTo>
                  <a:lnTo>
                    <a:pt x="26" y="58"/>
                  </a:lnTo>
                  <a:lnTo>
                    <a:pt x="21" y="57"/>
                  </a:lnTo>
                  <a:lnTo>
                    <a:pt x="17" y="56"/>
                  </a:lnTo>
                  <a:lnTo>
                    <a:pt x="13" y="55"/>
                  </a:lnTo>
                  <a:lnTo>
                    <a:pt x="10" y="53"/>
                  </a:lnTo>
                  <a:lnTo>
                    <a:pt x="5" y="49"/>
                  </a:lnTo>
                  <a:lnTo>
                    <a:pt x="3" y="47"/>
                  </a:lnTo>
                  <a:lnTo>
                    <a:pt x="2" y="45"/>
                  </a:lnTo>
                  <a:lnTo>
                    <a:pt x="0" y="40"/>
                  </a:lnTo>
                  <a:lnTo>
                    <a:pt x="0" y="34"/>
                  </a:lnTo>
                  <a:lnTo>
                    <a:pt x="1" y="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33" name="Freeform 69"/>
            <p:cNvSpPr/>
            <p:nvPr userDrawn="1"/>
          </p:nvSpPr>
          <p:spPr bwMode="auto">
            <a:xfrm>
              <a:off x="4137" y="3334"/>
              <a:ext cx="150" cy="58"/>
            </a:xfrm>
            <a:custGeom>
              <a:avLst/>
              <a:gdLst>
                <a:gd name="T0" fmla="*/ 126 w 150"/>
                <a:gd name="T1" fmla="*/ 20 h 59"/>
                <a:gd name="T2" fmla="*/ 127 w 150"/>
                <a:gd name="T3" fmla="*/ 18 h 59"/>
                <a:gd name="T4" fmla="*/ 127 w 150"/>
                <a:gd name="T5" fmla="*/ 16 h 59"/>
                <a:gd name="T6" fmla="*/ 127 w 150"/>
                <a:gd name="T7" fmla="*/ 14 h 59"/>
                <a:gd name="T8" fmla="*/ 126 w 150"/>
                <a:gd name="T9" fmla="*/ 13 h 59"/>
                <a:gd name="T10" fmla="*/ 125 w 150"/>
                <a:gd name="T11" fmla="*/ 12 h 59"/>
                <a:gd name="T12" fmla="*/ 123 w 150"/>
                <a:gd name="T13" fmla="*/ 11 h 59"/>
                <a:gd name="T14" fmla="*/ 119 w 150"/>
                <a:gd name="T15" fmla="*/ 10 h 59"/>
                <a:gd name="T16" fmla="*/ 113 w 150"/>
                <a:gd name="T17" fmla="*/ 9 h 59"/>
                <a:gd name="T18" fmla="*/ 107 w 150"/>
                <a:gd name="T19" fmla="*/ 10 h 59"/>
                <a:gd name="T20" fmla="*/ 101 w 150"/>
                <a:gd name="T21" fmla="*/ 11 h 59"/>
                <a:gd name="T22" fmla="*/ 95 w 150"/>
                <a:gd name="T23" fmla="*/ 12 h 59"/>
                <a:gd name="T24" fmla="*/ 94 w 150"/>
                <a:gd name="T25" fmla="*/ 14 h 59"/>
                <a:gd name="T26" fmla="*/ 94 w 150"/>
                <a:gd name="T27" fmla="*/ 16 h 59"/>
                <a:gd name="T28" fmla="*/ 77 w 150"/>
                <a:gd name="T29" fmla="*/ 53 h 59"/>
                <a:gd name="T30" fmla="*/ 56 w 150"/>
                <a:gd name="T31" fmla="*/ 53 h 59"/>
                <a:gd name="T32" fmla="*/ 70 w 150"/>
                <a:gd name="T33" fmla="*/ 20 h 59"/>
                <a:gd name="T34" fmla="*/ 71 w 150"/>
                <a:gd name="T35" fmla="*/ 18 h 59"/>
                <a:gd name="T36" fmla="*/ 71 w 150"/>
                <a:gd name="T37" fmla="*/ 15 h 59"/>
                <a:gd name="T38" fmla="*/ 70 w 150"/>
                <a:gd name="T39" fmla="*/ 13 h 59"/>
                <a:gd name="T40" fmla="*/ 69 w 150"/>
                <a:gd name="T41" fmla="*/ 12 h 59"/>
                <a:gd name="T42" fmla="*/ 66 w 150"/>
                <a:gd name="T43" fmla="*/ 11 h 59"/>
                <a:gd name="T44" fmla="*/ 65 w 150"/>
                <a:gd name="T45" fmla="*/ 10 h 59"/>
                <a:gd name="T46" fmla="*/ 63 w 150"/>
                <a:gd name="T47" fmla="*/ 10 h 59"/>
                <a:gd name="T48" fmla="*/ 59 w 150"/>
                <a:gd name="T49" fmla="*/ 9 h 59"/>
                <a:gd name="T50" fmla="*/ 53 w 150"/>
                <a:gd name="T51" fmla="*/ 9 h 59"/>
                <a:gd name="T52" fmla="*/ 50 w 150"/>
                <a:gd name="T53" fmla="*/ 10 h 59"/>
                <a:gd name="T54" fmla="*/ 46 w 150"/>
                <a:gd name="T55" fmla="*/ 10 h 59"/>
                <a:gd name="T56" fmla="*/ 39 w 150"/>
                <a:gd name="T57" fmla="*/ 12 h 59"/>
                <a:gd name="T58" fmla="*/ 21 w 150"/>
                <a:gd name="T59" fmla="*/ 53 h 59"/>
                <a:gd name="T60" fmla="*/ 0 w 150"/>
                <a:gd name="T61" fmla="*/ 53 h 59"/>
                <a:gd name="T62" fmla="*/ 19 w 150"/>
                <a:gd name="T63" fmla="*/ 10 h 59"/>
                <a:gd name="T64" fmla="*/ 31 w 150"/>
                <a:gd name="T65" fmla="*/ 6 h 59"/>
                <a:gd name="T66" fmla="*/ 42 w 150"/>
                <a:gd name="T67" fmla="*/ 3 h 59"/>
                <a:gd name="T68" fmla="*/ 54 w 150"/>
                <a:gd name="T69" fmla="*/ 1 h 59"/>
                <a:gd name="T70" fmla="*/ 60 w 150"/>
                <a:gd name="T71" fmla="*/ 1 h 59"/>
                <a:gd name="T72" fmla="*/ 67 w 150"/>
                <a:gd name="T73" fmla="*/ 0 h 59"/>
                <a:gd name="T74" fmla="*/ 73 w 150"/>
                <a:gd name="T75" fmla="*/ 1 h 59"/>
                <a:gd name="T76" fmla="*/ 79 w 150"/>
                <a:gd name="T77" fmla="*/ 2 h 59"/>
                <a:gd name="T78" fmla="*/ 85 w 150"/>
                <a:gd name="T79" fmla="*/ 3 h 59"/>
                <a:gd name="T80" fmla="*/ 87 w 150"/>
                <a:gd name="T81" fmla="*/ 4 h 59"/>
                <a:gd name="T82" fmla="*/ 89 w 150"/>
                <a:gd name="T83" fmla="*/ 5 h 59"/>
                <a:gd name="T84" fmla="*/ 97 w 150"/>
                <a:gd name="T85" fmla="*/ 3 h 59"/>
                <a:gd name="T86" fmla="*/ 105 w 150"/>
                <a:gd name="T87" fmla="*/ 2 h 59"/>
                <a:gd name="T88" fmla="*/ 114 w 150"/>
                <a:gd name="T89" fmla="*/ 1 h 59"/>
                <a:gd name="T90" fmla="*/ 123 w 150"/>
                <a:gd name="T91" fmla="*/ 1 h 59"/>
                <a:gd name="T92" fmla="*/ 129 w 150"/>
                <a:gd name="T93" fmla="*/ 1 h 59"/>
                <a:gd name="T94" fmla="*/ 134 w 150"/>
                <a:gd name="T95" fmla="*/ 2 h 59"/>
                <a:gd name="T96" fmla="*/ 139 w 150"/>
                <a:gd name="T97" fmla="*/ 3 h 59"/>
                <a:gd name="T98" fmla="*/ 144 w 150"/>
                <a:gd name="T99" fmla="*/ 5 h 59"/>
                <a:gd name="T100" fmla="*/ 147 w 150"/>
                <a:gd name="T101" fmla="*/ 7 h 59"/>
                <a:gd name="T102" fmla="*/ 148 w 150"/>
                <a:gd name="T103" fmla="*/ 8 h 59"/>
                <a:gd name="T104" fmla="*/ 149 w 150"/>
                <a:gd name="T105" fmla="*/ 10 h 59"/>
                <a:gd name="T106" fmla="*/ 150 w 150"/>
                <a:gd name="T107" fmla="*/ 11 h 59"/>
                <a:gd name="T108" fmla="*/ 150 w 150"/>
                <a:gd name="T109" fmla="*/ 13 h 59"/>
                <a:gd name="T110" fmla="*/ 150 w 150"/>
                <a:gd name="T111" fmla="*/ 15 h 59"/>
                <a:gd name="T112" fmla="*/ 150 w 150"/>
                <a:gd name="T113" fmla="*/ 16 h 59"/>
                <a:gd name="T114" fmla="*/ 133 w 150"/>
                <a:gd name="T115" fmla="*/ 53 h 59"/>
                <a:gd name="T116" fmla="*/ 112 w 150"/>
                <a:gd name="T117" fmla="*/ 53 h 59"/>
                <a:gd name="T118" fmla="*/ 126 w 150"/>
                <a:gd name="T119" fmla="*/ 20 h 5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50" h="59">
                  <a:moveTo>
                    <a:pt x="126" y="20"/>
                  </a:moveTo>
                  <a:lnTo>
                    <a:pt x="127" y="18"/>
                  </a:lnTo>
                  <a:lnTo>
                    <a:pt x="127" y="16"/>
                  </a:lnTo>
                  <a:lnTo>
                    <a:pt x="127" y="14"/>
                  </a:lnTo>
                  <a:lnTo>
                    <a:pt x="126" y="13"/>
                  </a:lnTo>
                  <a:lnTo>
                    <a:pt x="125" y="12"/>
                  </a:lnTo>
                  <a:lnTo>
                    <a:pt x="123" y="11"/>
                  </a:lnTo>
                  <a:lnTo>
                    <a:pt x="119" y="10"/>
                  </a:lnTo>
                  <a:lnTo>
                    <a:pt x="113" y="9"/>
                  </a:lnTo>
                  <a:lnTo>
                    <a:pt x="107" y="10"/>
                  </a:lnTo>
                  <a:lnTo>
                    <a:pt x="101" y="11"/>
                  </a:lnTo>
                  <a:lnTo>
                    <a:pt x="95" y="12"/>
                  </a:lnTo>
                  <a:lnTo>
                    <a:pt x="94" y="14"/>
                  </a:lnTo>
                  <a:lnTo>
                    <a:pt x="94" y="16"/>
                  </a:lnTo>
                  <a:lnTo>
                    <a:pt x="77" y="59"/>
                  </a:lnTo>
                  <a:lnTo>
                    <a:pt x="56" y="59"/>
                  </a:lnTo>
                  <a:lnTo>
                    <a:pt x="70" y="20"/>
                  </a:lnTo>
                  <a:lnTo>
                    <a:pt x="71" y="18"/>
                  </a:lnTo>
                  <a:lnTo>
                    <a:pt x="71" y="15"/>
                  </a:lnTo>
                  <a:lnTo>
                    <a:pt x="70" y="13"/>
                  </a:lnTo>
                  <a:lnTo>
                    <a:pt x="69" y="12"/>
                  </a:lnTo>
                  <a:lnTo>
                    <a:pt x="66" y="11"/>
                  </a:lnTo>
                  <a:lnTo>
                    <a:pt x="65" y="10"/>
                  </a:lnTo>
                  <a:lnTo>
                    <a:pt x="63" y="10"/>
                  </a:lnTo>
                  <a:lnTo>
                    <a:pt x="59" y="9"/>
                  </a:lnTo>
                  <a:lnTo>
                    <a:pt x="53" y="9"/>
                  </a:lnTo>
                  <a:lnTo>
                    <a:pt x="50" y="10"/>
                  </a:lnTo>
                  <a:lnTo>
                    <a:pt x="46" y="10"/>
                  </a:lnTo>
                  <a:lnTo>
                    <a:pt x="39" y="12"/>
                  </a:lnTo>
                  <a:lnTo>
                    <a:pt x="21" y="59"/>
                  </a:lnTo>
                  <a:lnTo>
                    <a:pt x="0" y="59"/>
                  </a:lnTo>
                  <a:lnTo>
                    <a:pt x="19" y="10"/>
                  </a:lnTo>
                  <a:lnTo>
                    <a:pt x="31" y="6"/>
                  </a:lnTo>
                  <a:lnTo>
                    <a:pt x="42" y="3"/>
                  </a:lnTo>
                  <a:lnTo>
                    <a:pt x="54" y="1"/>
                  </a:lnTo>
                  <a:lnTo>
                    <a:pt x="60" y="1"/>
                  </a:lnTo>
                  <a:lnTo>
                    <a:pt x="67" y="0"/>
                  </a:lnTo>
                  <a:lnTo>
                    <a:pt x="73" y="1"/>
                  </a:lnTo>
                  <a:lnTo>
                    <a:pt x="79" y="2"/>
                  </a:lnTo>
                  <a:lnTo>
                    <a:pt x="85" y="3"/>
                  </a:lnTo>
                  <a:lnTo>
                    <a:pt x="87" y="4"/>
                  </a:lnTo>
                  <a:lnTo>
                    <a:pt x="89" y="5"/>
                  </a:lnTo>
                  <a:lnTo>
                    <a:pt x="97" y="3"/>
                  </a:lnTo>
                  <a:lnTo>
                    <a:pt x="105" y="2"/>
                  </a:lnTo>
                  <a:lnTo>
                    <a:pt x="114" y="1"/>
                  </a:lnTo>
                  <a:lnTo>
                    <a:pt x="123" y="1"/>
                  </a:lnTo>
                  <a:lnTo>
                    <a:pt x="129" y="1"/>
                  </a:lnTo>
                  <a:lnTo>
                    <a:pt x="134" y="2"/>
                  </a:lnTo>
                  <a:lnTo>
                    <a:pt x="139" y="3"/>
                  </a:lnTo>
                  <a:lnTo>
                    <a:pt x="144" y="5"/>
                  </a:lnTo>
                  <a:lnTo>
                    <a:pt x="147" y="7"/>
                  </a:lnTo>
                  <a:lnTo>
                    <a:pt x="148" y="8"/>
                  </a:lnTo>
                  <a:lnTo>
                    <a:pt x="149" y="10"/>
                  </a:lnTo>
                  <a:lnTo>
                    <a:pt x="150" y="11"/>
                  </a:lnTo>
                  <a:lnTo>
                    <a:pt x="150" y="13"/>
                  </a:lnTo>
                  <a:lnTo>
                    <a:pt x="150" y="15"/>
                  </a:lnTo>
                  <a:lnTo>
                    <a:pt x="150" y="16"/>
                  </a:lnTo>
                  <a:lnTo>
                    <a:pt x="133" y="59"/>
                  </a:lnTo>
                  <a:lnTo>
                    <a:pt x="112" y="59"/>
                  </a:lnTo>
                  <a:lnTo>
                    <a:pt x="126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34" name="Freeform 70"/>
            <p:cNvSpPr>
              <a:spLocks noEditPoints="1"/>
            </p:cNvSpPr>
            <p:nvPr userDrawn="1"/>
          </p:nvSpPr>
          <p:spPr bwMode="auto">
            <a:xfrm>
              <a:off x="4296" y="3334"/>
              <a:ext cx="97" cy="60"/>
            </a:xfrm>
            <a:custGeom>
              <a:avLst/>
              <a:gdLst>
                <a:gd name="T0" fmla="*/ 23 w 98"/>
                <a:gd name="T1" fmla="*/ 39 h 59"/>
                <a:gd name="T2" fmla="*/ 22 w 98"/>
                <a:gd name="T3" fmla="*/ 46 h 59"/>
                <a:gd name="T4" fmla="*/ 26 w 98"/>
                <a:gd name="T5" fmla="*/ 53 h 59"/>
                <a:gd name="T6" fmla="*/ 34 w 98"/>
                <a:gd name="T7" fmla="*/ 56 h 59"/>
                <a:gd name="T8" fmla="*/ 48 w 98"/>
                <a:gd name="T9" fmla="*/ 56 h 59"/>
                <a:gd name="T10" fmla="*/ 49 w 98"/>
                <a:gd name="T11" fmla="*/ 55 h 59"/>
                <a:gd name="T12" fmla="*/ 57 w 98"/>
                <a:gd name="T13" fmla="*/ 50 h 59"/>
                <a:gd name="T14" fmla="*/ 64 w 98"/>
                <a:gd name="T15" fmla="*/ 43 h 59"/>
                <a:gd name="T16" fmla="*/ 68 w 98"/>
                <a:gd name="T17" fmla="*/ 29 h 59"/>
                <a:gd name="T18" fmla="*/ 69 w 98"/>
                <a:gd name="T19" fmla="*/ 22 h 59"/>
                <a:gd name="T20" fmla="*/ 67 w 98"/>
                <a:gd name="T21" fmla="*/ 15 h 59"/>
                <a:gd name="T22" fmla="*/ 65 w 98"/>
                <a:gd name="T23" fmla="*/ 13 h 59"/>
                <a:gd name="T24" fmla="*/ 57 w 98"/>
                <a:gd name="T25" fmla="*/ 10 h 59"/>
                <a:gd name="T26" fmla="*/ 49 w 98"/>
                <a:gd name="T27" fmla="*/ 9 h 59"/>
                <a:gd name="T28" fmla="*/ 43 w 98"/>
                <a:gd name="T29" fmla="*/ 11 h 59"/>
                <a:gd name="T30" fmla="*/ 34 w 98"/>
                <a:gd name="T31" fmla="*/ 15 h 59"/>
                <a:gd name="T32" fmla="*/ 28 w 98"/>
                <a:gd name="T33" fmla="*/ 22 h 59"/>
                <a:gd name="T34" fmla="*/ 24 w 98"/>
                <a:gd name="T35" fmla="*/ 29 h 59"/>
                <a:gd name="T36" fmla="*/ 4 w 98"/>
                <a:gd name="T37" fmla="*/ 23 h 59"/>
                <a:gd name="T38" fmla="*/ 11 w 98"/>
                <a:gd name="T39" fmla="*/ 15 h 59"/>
                <a:gd name="T40" fmla="*/ 22 w 98"/>
                <a:gd name="T41" fmla="*/ 9 h 59"/>
                <a:gd name="T42" fmla="*/ 39 w 98"/>
                <a:gd name="T43" fmla="*/ 2 h 59"/>
                <a:gd name="T44" fmla="*/ 49 w 98"/>
                <a:gd name="T45" fmla="*/ 0 h 59"/>
                <a:gd name="T46" fmla="*/ 59 w 98"/>
                <a:gd name="T47" fmla="*/ 0 h 59"/>
                <a:gd name="T48" fmla="*/ 73 w 98"/>
                <a:gd name="T49" fmla="*/ 2 h 59"/>
                <a:gd name="T50" fmla="*/ 85 w 98"/>
                <a:gd name="T51" fmla="*/ 9 h 59"/>
                <a:gd name="T52" fmla="*/ 89 w 98"/>
                <a:gd name="T53" fmla="*/ 13 h 59"/>
                <a:gd name="T54" fmla="*/ 91 w 98"/>
                <a:gd name="T55" fmla="*/ 18 h 59"/>
                <a:gd name="T56" fmla="*/ 91 w 98"/>
                <a:gd name="T57" fmla="*/ 23 h 59"/>
                <a:gd name="T58" fmla="*/ 87 w 98"/>
                <a:gd name="T59" fmla="*/ 40 h 59"/>
                <a:gd name="T60" fmla="*/ 77 w 98"/>
                <a:gd name="T61" fmla="*/ 51 h 59"/>
                <a:gd name="T62" fmla="*/ 70 w 98"/>
                <a:gd name="T63" fmla="*/ 56 h 59"/>
                <a:gd name="T64" fmla="*/ 58 w 98"/>
                <a:gd name="T65" fmla="*/ 61 h 59"/>
                <a:gd name="T66" fmla="*/ 48 w 98"/>
                <a:gd name="T67" fmla="*/ 64 h 59"/>
                <a:gd name="T68" fmla="*/ 31 w 98"/>
                <a:gd name="T69" fmla="*/ 65 h 59"/>
                <a:gd name="T70" fmla="*/ 21 w 98"/>
                <a:gd name="T71" fmla="*/ 63 h 59"/>
                <a:gd name="T72" fmla="*/ 13 w 98"/>
                <a:gd name="T73" fmla="*/ 61 h 59"/>
                <a:gd name="T74" fmla="*/ 5 w 98"/>
                <a:gd name="T75" fmla="*/ 55 h 59"/>
                <a:gd name="T76" fmla="*/ 1 w 98"/>
                <a:gd name="T77" fmla="*/ 51 h 59"/>
                <a:gd name="T78" fmla="*/ 0 w 98"/>
                <a:gd name="T79" fmla="*/ 40 h 5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98" h="59">
                  <a:moveTo>
                    <a:pt x="24" y="29"/>
                  </a:moveTo>
                  <a:lnTo>
                    <a:pt x="23" y="33"/>
                  </a:lnTo>
                  <a:lnTo>
                    <a:pt x="22" y="37"/>
                  </a:lnTo>
                  <a:lnTo>
                    <a:pt x="22" y="40"/>
                  </a:lnTo>
                  <a:lnTo>
                    <a:pt x="24" y="44"/>
                  </a:lnTo>
                  <a:lnTo>
                    <a:pt x="26" y="47"/>
                  </a:lnTo>
                  <a:lnTo>
                    <a:pt x="29" y="49"/>
                  </a:lnTo>
                  <a:lnTo>
                    <a:pt x="34" y="50"/>
                  </a:lnTo>
                  <a:lnTo>
                    <a:pt x="40" y="51"/>
                  </a:lnTo>
                  <a:lnTo>
                    <a:pt x="48" y="50"/>
                  </a:lnTo>
                  <a:lnTo>
                    <a:pt x="51" y="50"/>
                  </a:lnTo>
                  <a:lnTo>
                    <a:pt x="54" y="49"/>
                  </a:lnTo>
                  <a:lnTo>
                    <a:pt x="59" y="46"/>
                  </a:lnTo>
                  <a:lnTo>
                    <a:pt x="63" y="44"/>
                  </a:lnTo>
                  <a:lnTo>
                    <a:pt x="67" y="40"/>
                  </a:lnTo>
                  <a:lnTo>
                    <a:pt x="70" y="37"/>
                  </a:lnTo>
                  <a:lnTo>
                    <a:pt x="72" y="33"/>
                  </a:lnTo>
                  <a:lnTo>
                    <a:pt x="74" y="29"/>
                  </a:lnTo>
                  <a:lnTo>
                    <a:pt x="75" y="25"/>
                  </a:lnTo>
                  <a:lnTo>
                    <a:pt x="75" y="22"/>
                  </a:lnTo>
                  <a:lnTo>
                    <a:pt x="75" y="18"/>
                  </a:lnTo>
                  <a:lnTo>
                    <a:pt x="73" y="15"/>
                  </a:lnTo>
                  <a:lnTo>
                    <a:pt x="72" y="14"/>
                  </a:lnTo>
                  <a:lnTo>
                    <a:pt x="71" y="13"/>
                  </a:lnTo>
                  <a:lnTo>
                    <a:pt x="67" y="11"/>
                  </a:lnTo>
                  <a:lnTo>
                    <a:pt x="63" y="10"/>
                  </a:lnTo>
                  <a:lnTo>
                    <a:pt x="56" y="9"/>
                  </a:lnTo>
                  <a:lnTo>
                    <a:pt x="53" y="9"/>
                  </a:lnTo>
                  <a:lnTo>
                    <a:pt x="49" y="10"/>
                  </a:lnTo>
                  <a:lnTo>
                    <a:pt x="43" y="11"/>
                  </a:lnTo>
                  <a:lnTo>
                    <a:pt x="38" y="13"/>
                  </a:lnTo>
                  <a:lnTo>
                    <a:pt x="34" y="15"/>
                  </a:lnTo>
                  <a:lnTo>
                    <a:pt x="31" y="18"/>
                  </a:lnTo>
                  <a:lnTo>
                    <a:pt x="28" y="22"/>
                  </a:lnTo>
                  <a:lnTo>
                    <a:pt x="26" y="25"/>
                  </a:lnTo>
                  <a:lnTo>
                    <a:pt x="24" y="29"/>
                  </a:lnTo>
                  <a:close/>
                  <a:moveTo>
                    <a:pt x="1" y="29"/>
                  </a:moveTo>
                  <a:lnTo>
                    <a:pt x="4" y="23"/>
                  </a:lnTo>
                  <a:lnTo>
                    <a:pt x="9" y="18"/>
                  </a:lnTo>
                  <a:lnTo>
                    <a:pt x="11" y="15"/>
                  </a:lnTo>
                  <a:lnTo>
                    <a:pt x="14" y="13"/>
                  </a:lnTo>
                  <a:lnTo>
                    <a:pt x="22" y="9"/>
                  </a:lnTo>
                  <a:lnTo>
                    <a:pt x="30" y="5"/>
                  </a:lnTo>
                  <a:lnTo>
                    <a:pt x="39" y="2"/>
                  </a:lnTo>
                  <a:lnTo>
                    <a:pt x="49" y="1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5" y="0"/>
                  </a:lnTo>
                  <a:lnTo>
                    <a:pt x="70" y="1"/>
                  </a:lnTo>
                  <a:lnTo>
                    <a:pt x="79" y="2"/>
                  </a:lnTo>
                  <a:lnTo>
                    <a:pt x="86" y="5"/>
                  </a:lnTo>
                  <a:lnTo>
                    <a:pt x="91" y="9"/>
                  </a:lnTo>
                  <a:lnTo>
                    <a:pt x="94" y="11"/>
                  </a:lnTo>
                  <a:lnTo>
                    <a:pt x="95" y="13"/>
                  </a:lnTo>
                  <a:lnTo>
                    <a:pt x="96" y="15"/>
                  </a:lnTo>
                  <a:lnTo>
                    <a:pt x="97" y="18"/>
                  </a:lnTo>
                  <a:lnTo>
                    <a:pt x="98" y="20"/>
                  </a:lnTo>
                  <a:lnTo>
                    <a:pt x="97" y="23"/>
                  </a:lnTo>
                  <a:lnTo>
                    <a:pt x="96" y="29"/>
                  </a:lnTo>
                  <a:lnTo>
                    <a:pt x="93" y="34"/>
                  </a:lnTo>
                  <a:lnTo>
                    <a:pt x="89" y="40"/>
                  </a:lnTo>
                  <a:lnTo>
                    <a:pt x="83" y="45"/>
                  </a:lnTo>
                  <a:lnTo>
                    <a:pt x="80" y="47"/>
                  </a:lnTo>
                  <a:lnTo>
                    <a:pt x="76" y="50"/>
                  </a:lnTo>
                  <a:lnTo>
                    <a:pt x="68" y="53"/>
                  </a:lnTo>
                  <a:lnTo>
                    <a:pt x="64" y="55"/>
                  </a:lnTo>
                  <a:lnTo>
                    <a:pt x="59" y="56"/>
                  </a:lnTo>
                  <a:lnTo>
                    <a:pt x="48" y="58"/>
                  </a:lnTo>
                  <a:lnTo>
                    <a:pt x="37" y="59"/>
                  </a:lnTo>
                  <a:lnTo>
                    <a:pt x="31" y="59"/>
                  </a:lnTo>
                  <a:lnTo>
                    <a:pt x="26" y="58"/>
                  </a:lnTo>
                  <a:lnTo>
                    <a:pt x="21" y="57"/>
                  </a:lnTo>
                  <a:lnTo>
                    <a:pt x="17" y="56"/>
                  </a:lnTo>
                  <a:lnTo>
                    <a:pt x="13" y="55"/>
                  </a:lnTo>
                  <a:lnTo>
                    <a:pt x="10" y="53"/>
                  </a:lnTo>
                  <a:lnTo>
                    <a:pt x="5" y="49"/>
                  </a:lnTo>
                  <a:lnTo>
                    <a:pt x="3" y="47"/>
                  </a:lnTo>
                  <a:lnTo>
                    <a:pt x="1" y="45"/>
                  </a:lnTo>
                  <a:lnTo>
                    <a:pt x="0" y="40"/>
                  </a:lnTo>
                  <a:lnTo>
                    <a:pt x="0" y="34"/>
                  </a:lnTo>
                  <a:lnTo>
                    <a:pt x="1" y="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35" name="Freeform 71"/>
            <p:cNvSpPr/>
            <p:nvPr userDrawn="1"/>
          </p:nvSpPr>
          <p:spPr bwMode="auto">
            <a:xfrm>
              <a:off x="4393" y="3334"/>
              <a:ext cx="90" cy="60"/>
            </a:xfrm>
            <a:custGeom>
              <a:avLst/>
              <a:gdLst>
                <a:gd name="T0" fmla="*/ 11 w 89"/>
                <a:gd name="T1" fmla="*/ 45 h 60"/>
                <a:gd name="T2" fmla="*/ 16 w 89"/>
                <a:gd name="T3" fmla="*/ 48 h 60"/>
                <a:gd name="T4" fmla="*/ 29 w 89"/>
                <a:gd name="T5" fmla="*/ 51 h 60"/>
                <a:gd name="T6" fmla="*/ 43 w 89"/>
                <a:gd name="T7" fmla="*/ 50 h 60"/>
                <a:gd name="T8" fmla="*/ 56 w 89"/>
                <a:gd name="T9" fmla="*/ 49 h 60"/>
                <a:gd name="T10" fmla="*/ 62 w 89"/>
                <a:gd name="T11" fmla="*/ 46 h 60"/>
                <a:gd name="T12" fmla="*/ 65 w 89"/>
                <a:gd name="T13" fmla="*/ 43 h 60"/>
                <a:gd name="T14" fmla="*/ 64 w 89"/>
                <a:gd name="T15" fmla="*/ 40 h 60"/>
                <a:gd name="T16" fmla="*/ 61 w 89"/>
                <a:gd name="T17" fmla="*/ 38 h 60"/>
                <a:gd name="T18" fmla="*/ 53 w 89"/>
                <a:gd name="T19" fmla="*/ 36 h 60"/>
                <a:gd name="T20" fmla="*/ 29 w 89"/>
                <a:gd name="T21" fmla="*/ 31 h 60"/>
                <a:gd name="T22" fmla="*/ 21 w 89"/>
                <a:gd name="T23" fmla="*/ 28 h 60"/>
                <a:gd name="T24" fmla="*/ 17 w 89"/>
                <a:gd name="T25" fmla="*/ 25 h 60"/>
                <a:gd name="T26" fmla="*/ 16 w 89"/>
                <a:gd name="T27" fmla="*/ 22 h 60"/>
                <a:gd name="T28" fmla="*/ 16 w 89"/>
                <a:gd name="T29" fmla="*/ 17 h 60"/>
                <a:gd name="T30" fmla="*/ 19 w 89"/>
                <a:gd name="T31" fmla="*/ 13 h 60"/>
                <a:gd name="T32" fmla="*/ 22 w 89"/>
                <a:gd name="T33" fmla="*/ 10 h 60"/>
                <a:gd name="T34" fmla="*/ 33 w 89"/>
                <a:gd name="T35" fmla="*/ 5 h 60"/>
                <a:gd name="T36" fmla="*/ 52 w 89"/>
                <a:gd name="T37" fmla="*/ 1 h 60"/>
                <a:gd name="T38" fmla="*/ 66 w 89"/>
                <a:gd name="T39" fmla="*/ 0 h 60"/>
                <a:gd name="T40" fmla="*/ 81 w 89"/>
                <a:gd name="T41" fmla="*/ 2 h 60"/>
                <a:gd name="T42" fmla="*/ 95 w 89"/>
                <a:gd name="T43" fmla="*/ 6 h 60"/>
                <a:gd name="T44" fmla="*/ 78 w 89"/>
                <a:gd name="T45" fmla="*/ 11 h 60"/>
                <a:gd name="T46" fmla="*/ 68 w 89"/>
                <a:gd name="T47" fmla="*/ 9 h 60"/>
                <a:gd name="T48" fmla="*/ 56 w 89"/>
                <a:gd name="T49" fmla="*/ 10 h 60"/>
                <a:gd name="T50" fmla="*/ 41 w 89"/>
                <a:gd name="T51" fmla="*/ 12 h 60"/>
                <a:gd name="T52" fmla="*/ 38 w 89"/>
                <a:gd name="T53" fmla="*/ 15 h 60"/>
                <a:gd name="T54" fmla="*/ 36 w 89"/>
                <a:gd name="T55" fmla="*/ 18 h 60"/>
                <a:gd name="T56" fmla="*/ 39 w 89"/>
                <a:gd name="T57" fmla="*/ 20 h 60"/>
                <a:gd name="T58" fmla="*/ 64 w 89"/>
                <a:gd name="T59" fmla="*/ 25 h 60"/>
                <a:gd name="T60" fmla="*/ 80 w 89"/>
                <a:gd name="T61" fmla="*/ 30 h 60"/>
                <a:gd name="T62" fmla="*/ 86 w 89"/>
                <a:gd name="T63" fmla="*/ 35 h 60"/>
                <a:gd name="T64" fmla="*/ 87 w 89"/>
                <a:gd name="T65" fmla="*/ 38 h 60"/>
                <a:gd name="T66" fmla="*/ 85 w 89"/>
                <a:gd name="T67" fmla="*/ 44 h 60"/>
                <a:gd name="T68" fmla="*/ 79 w 89"/>
                <a:gd name="T69" fmla="*/ 50 h 60"/>
                <a:gd name="T70" fmla="*/ 73 w 89"/>
                <a:gd name="T71" fmla="*/ 53 h 60"/>
                <a:gd name="T72" fmla="*/ 60 w 89"/>
                <a:gd name="T73" fmla="*/ 58 h 60"/>
                <a:gd name="T74" fmla="*/ 39 w 89"/>
                <a:gd name="T75" fmla="*/ 60 h 60"/>
                <a:gd name="T76" fmla="*/ 23 w 89"/>
                <a:gd name="T77" fmla="*/ 59 h 60"/>
                <a:gd name="T78" fmla="*/ 14 w 89"/>
                <a:gd name="T79" fmla="*/ 58 h 60"/>
                <a:gd name="T80" fmla="*/ 7 w 89"/>
                <a:gd name="T81" fmla="*/ 56 h 60"/>
                <a:gd name="T82" fmla="*/ 0 w 89"/>
                <a:gd name="T83" fmla="*/ 53 h 6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89" h="60">
                  <a:moveTo>
                    <a:pt x="0" y="53"/>
                  </a:moveTo>
                  <a:lnTo>
                    <a:pt x="11" y="45"/>
                  </a:lnTo>
                  <a:lnTo>
                    <a:pt x="14" y="47"/>
                  </a:lnTo>
                  <a:lnTo>
                    <a:pt x="16" y="48"/>
                  </a:lnTo>
                  <a:lnTo>
                    <a:pt x="22" y="50"/>
                  </a:lnTo>
                  <a:lnTo>
                    <a:pt x="29" y="51"/>
                  </a:lnTo>
                  <a:lnTo>
                    <a:pt x="35" y="51"/>
                  </a:lnTo>
                  <a:lnTo>
                    <a:pt x="43" y="50"/>
                  </a:lnTo>
                  <a:lnTo>
                    <a:pt x="47" y="50"/>
                  </a:lnTo>
                  <a:lnTo>
                    <a:pt x="50" y="49"/>
                  </a:lnTo>
                  <a:lnTo>
                    <a:pt x="53" y="48"/>
                  </a:lnTo>
                  <a:lnTo>
                    <a:pt x="56" y="46"/>
                  </a:lnTo>
                  <a:lnTo>
                    <a:pt x="57" y="45"/>
                  </a:lnTo>
                  <a:lnTo>
                    <a:pt x="59" y="43"/>
                  </a:lnTo>
                  <a:lnTo>
                    <a:pt x="59" y="41"/>
                  </a:lnTo>
                  <a:lnTo>
                    <a:pt x="58" y="40"/>
                  </a:lnTo>
                  <a:lnTo>
                    <a:pt x="57" y="39"/>
                  </a:lnTo>
                  <a:lnTo>
                    <a:pt x="55" y="38"/>
                  </a:lnTo>
                  <a:lnTo>
                    <a:pt x="51" y="37"/>
                  </a:lnTo>
                  <a:lnTo>
                    <a:pt x="47" y="36"/>
                  </a:lnTo>
                  <a:lnTo>
                    <a:pt x="38" y="33"/>
                  </a:lnTo>
                  <a:lnTo>
                    <a:pt x="29" y="31"/>
                  </a:lnTo>
                  <a:lnTo>
                    <a:pt x="24" y="30"/>
                  </a:lnTo>
                  <a:lnTo>
                    <a:pt x="21" y="28"/>
                  </a:lnTo>
                  <a:lnTo>
                    <a:pt x="18" y="26"/>
                  </a:lnTo>
                  <a:lnTo>
                    <a:pt x="17" y="25"/>
                  </a:lnTo>
                  <a:lnTo>
                    <a:pt x="16" y="24"/>
                  </a:lnTo>
                  <a:lnTo>
                    <a:pt x="16" y="22"/>
                  </a:lnTo>
                  <a:lnTo>
                    <a:pt x="16" y="21"/>
                  </a:lnTo>
                  <a:lnTo>
                    <a:pt x="16" y="17"/>
                  </a:lnTo>
                  <a:lnTo>
                    <a:pt x="17" y="15"/>
                  </a:lnTo>
                  <a:lnTo>
                    <a:pt x="19" y="13"/>
                  </a:lnTo>
                  <a:lnTo>
                    <a:pt x="20" y="12"/>
                  </a:lnTo>
                  <a:lnTo>
                    <a:pt x="22" y="10"/>
                  </a:lnTo>
                  <a:lnTo>
                    <a:pt x="27" y="7"/>
                  </a:lnTo>
                  <a:lnTo>
                    <a:pt x="33" y="5"/>
                  </a:lnTo>
                  <a:lnTo>
                    <a:pt x="39" y="3"/>
                  </a:lnTo>
                  <a:lnTo>
                    <a:pt x="46" y="1"/>
                  </a:lnTo>
                  <a:lnTo>
                    <a:pt x="53" y="0"/>
                  </a:lnTo>
                  <a:lnTo>
                    <a:pt x="60" y="0"/>
                  </a:lnTo>
                  <a:lnTo>
                    <a:pt x="67" y="0"/>
                  </a:lnTo>
                  <a:lnTo>
                    <a:pt x="75" y="2"/>
                  </a:lnTo>
                  <a:lnTo>
                    <a:pt x="82" y="3"/>
                  </a:lnTo>
                  <a:lnTo>
                    <a:pt x="89" y="6"/>
                  </a:lnTo>
                  <a:lnTo>
                    <a:pt x="78" y="13"/>
                  </a:lnTo>
                  <a:lnTo>
                    <a:pt x="72" y="11"/>
                  </a:lnTo>
                  <a:lnTo>
                    <a:pt x="67" y="10"/>
                  </a:lnTo>
                  <a:lnTo>
                    <a:pt x="62" y="9"/>
                  </a:lnTo>
                  <a:lnTo>
                    <a:pt x="56" y="9"/>
                  </a:lnTo>
                  <a:lnTo>
                    <a:pt x="50" y="10"/>
                  </a:lnTo>
                  <a:lnTo>
                    <a:pt x="44" y="11"/>
                  </a:lnTo>
                  <a:lnTo>
                    <a:pt x="41" y="12"/>
                  </a:lnTo>
                  <a:lnTo>
                    <a:pt x="39" y="13"/>
                  </a:lnTo>
                  <a:lnTo>
                    <a:pt x="38" y="15"/>
                  </a:lnTo>
                  <a:lnTo>
                    <a:pt x="37" y="16"/>
                  </a:lnTo>
                  <a:lnTo>
                    <a:pt x="36" y="18"/>
                  </a:lnTo>
                  <a:lnTo>
                    <a:pt x="37" y="19"/>
                  </a:lnTo>
                  <a:lnTo>
                    <a:pt x="39" y="20"/>
                  </a:lnTo>
                  <a:lnTo>
                    <a:pt x="42" y="21"/>
                  </a:lnTo>
                  <a:lnTo>
                    <a:pt x="58" y="25"/>
                  </a:lnTo>
                  <a:lnTo>
                    <a:pt x="66" y="27"/>
                  </a:lnTo>
                  <a:lnTo>
                    <a:pt x="74" y="30"/>
                  </a:lnTo>
                  <a:lnTo>
                    <a:pt x="77" y="32"/>
                  </a:lnTo>
                  <a:lnTo>
                    <a:pt x="80" y="35"/>
                  </a:lnTo>
                  <a:lnTo>
                    <a:pt x="80" y="36"/>
                  </a:lnTo>
                  <a:lnTo>
                    <a:pt x="81" y="38"/>
                  </a:lnTo>
                  <a:lnTo>
                    <a:pt x="80" y="42"/>
                  </a:lnTo>
                  <a:lnTo>
                    <a:pt x="79" y="44"/>
                  </a:lnTo>
                  <a:lnTo>
                    <a:pt x="77" y="46"/>
                  </a:lnTo>
                  <a:lnTo>
                    <a:pt x="73" y="50"/>
                  </a:lnTo>
                  <a:lnTo>
                    <a:pt x="70" y="52"/>
                  </a:lnTo>
                  <a:lnTo>
                    <a:pt x="67" y="53"/>
                  </a:lnTo>
                  <a:lnTo>
                    <a:pt x="61" y="56"/>
                  </a:lnTo>
                  <a:lnTo>
                    <a:pt x="54" y="58"/>
                  </a:lnTo>
                  <a:lnTo>
                    <a:pt x="46" y="59"/>
                  </a:lnTo>
                  <a:lnTo>
                    <a:pt x="39" y="60"/>
                  </a:lnTo>
                  <a:lnTo>
                    <a:pt x="32" y="60"/>
                  </a:lnTo>
                  <a:lnTo>
                    <a:pt x="23" y="59"/>
                  </a:lnTo>
                  <a:lnTo>
                    <a:pt x="18" y="59"/>
                  </a:lnTo>
                  <a:lnTo>
                    <a:pt x="14" y="58"/>
                  </a:lnTo>
                  <a:lnTo>
                    <a:pt x="10" y="57"/>
                  </a:lnTo>
                  <a:lnTo>
                    <a:pt x="7" y="56"/>
                  </a:lnTo>
                  <a:lnTo>
                    <a:pt x="3" y="54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>
  <p:cSld name="Titre seul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46"/>
          <p:cNvSpPr txBox="1">
            <a:spLocks noGrp="1"/>
          </p:cNvSpPr>
          <p:nvPr>
            <p:ph type="title"/>
          </p:nvPr>
        </p:nvSpPr>
        <p:spPr>
          <a:xfrm>
            <a:off x="3408073" y="609753"/>
            <a:ext cx="20338192" cy="923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288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46"/>
          <p:cNvSpPr/>
          <p:nvPr/>
        </p:nvSpPr>
        <p:spPr>
          <a:xfrm>
            <a:off x="22040605" y="12231584"/>
            <a:ext cx="2343397" cy="1484416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75" tIns="91425" rIns="18287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 panose="020B0604020202020204"/>
              <a:buNone/>
            </a:pPr>
            <a:endParaRPr sz="36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51" name="Google Shape;151;p46" descr="bulle1.png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22824831" y="12436848"/>
            <a:ext cx="1594289" cy="1292488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46"/>
          <p:cNvSpPr txBox="1">
            <a:spLocks noGrp="1"/>
          </p:cNvSpPr>
          <p:nvPr>
            <p:ph type="ftr" idx="11"/>
          </p:nvPr>
        </p:nvSpPr>
        <p:spPr>
          <a:xfrm>
            <a:off x="14994698" y="12953747"/>
            <a:ext cx="7721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F81"/>
              </a:buClr>
              <a:buSzPts val="2400"/>
              <a:buFont typeface="Trebuchet MS" panose="020B0603020202020204"/>
              <a:buNone/>
              <a:defRPr sz="2400">
                <a:solidFill>
                  <a:srgbClr val="747F81"/>
                </a:solidFill>
                <a:latin typeface="Trebuchet MS" panose="020B0603020202020204"/>
                <a:ea typeface="Trebuchet MS" panose="020B0603020202020204"/>
                <a:cs typeface="Trebuchet MS" panose="020B0603020202020204"/>
                <a:sym typeface="Trebuchet MS" panose="020B0603020202020204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46"/>
          <p:cNvSpPr txBox="1">
            <a:spLocks noGrp="1"/>
          </p:cNvSpPr>
          <p:nvPr>
            <p:ph type="sldNum" idx="12"/>
          </p:nvPr>
        </p:nvSpPr>
        <p:spPr>
          <a:xfrm>
            <a:off x="22658544" y="12951125"/>
            <a:ext cx="1369253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A8B"/>
              </a:buClr>
              <a:buSzPts val="2400"/>
              <a:buFont typeface="Trebuchet MS" panose="020B0603020202020204"/>
              <a:buNone/>
              <a:defRPr sz="2400" b="1" i="0" u="none" strike="noStrike" cap="none">
                <a:solidFill>
                  <a:srgbClr val="005A8B"/>
                </a:solidFill>
                <a:latin typeface="Trebuchet MS" panose="020B0603020202020204"/>
                <a:ea typeface="Trebuchet MS" panose="020B0603020202020204"/>
                <a:cs typeface="Trebuchet MS" panose="020B0603020202020204"/>
                <a:sym typeface="Trebuchet MS" panose="020B0603020202020204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A8B"/>
              </a:buClr>
              <a:buSzPts val="2400"/>
              <a:buFont typeface="Trebuchet MS" panose="020B0603020202020204"/>
              <a:buNone/>
              <a:defRPr sz="2400" b="1" i="0" u="none" strike="noStrike" cap="none">
                <a:solidFill>
                  <a:srgbClr val="005A8B"/>
                </a:solidFill>
                <a:latin typeface="Trebuchet MS" panose="020B0603020202020204"/>
                <a:ea typeface="Trebuchet MS" panose="020B0603020202020204"/>
                <a:cs typeface="Trebuchet MS" panose="020B0603020202020204"/>
                <a:sym typeface="Trebuchet MS" panose="020B0603020202020204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A8B"/>
              </a:buClr>
              <a:buSzPts val="2400"/>
              <a:buFont typeface="Trebuchet MS" panose="020B0603020202020204"/>
              <a:buNone/>
              <a:defRPr sz="2400" b="1" i="0" u="none" strike="noStrike" cap="none">
                <a:solidFill>
                  <a:srgbClr val="005A8B"/>
                </a:solidFill>
                <a:latin typeface="Trebuchet MS" panose="020B0603020202020204"/>
                <a:ea typeface="Trebuchet MS" panose="020B0603020202020204"/>
                <a:cs typeface="Trebuchet MS" panose="020B0603020202020204"/>
                <a:sym typeface="Trebuchet MS" panose="020B0603020202020204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A8B"/>
              </a:buClr>
              <a:buSzPts val="2400"/>
              <a:buFont typeface="Trebuchet MS" panose="020B0603020202020204"/>
              <a:buNone/>
              <a:defRPr sz="2400" b="1" i="0" u="none" strike="noStrike" cap="none">
                <a:solidFill>
                  <a:srgbClr val="005A8B"/>
                </a:solidFill>
                <a:latin typeface="Trebuchet MS" panose="020B0603020202020204"/>
                <a:ea typeface="Trebuchet MS" panose="020B0603020202020204"/>
                <a:cs typeface="Trebuchet MS" panose="020B0603020202020204"/>
                <a:sym typeface="Trebuchet MS" panose="020B0603020202020204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A8B"/>
              </a:buClr>
              <a:buSzPts val="2400"/>
              <a:buFont typeface="Trebuchet MS" panose="020B0603020202020204"/>
              <a:buNone/>
              <a:defRPr sz="2400" b="1" i="0" u="none" strike="noStrike" cap="none">
                <a:solidFill>
                  <a:srgbClr val="005A8B"/>
                </a:solidFill>
                <a:latin typeface="Trebuchet MS" panose="020B0603020202020204"/>
                <a:ea typeface="Trebuchet MS" panose="020B0603020202020204"/>
                <a:cs typeface="Trebuchet MS" panose="020B0603020202020204"/>
                <a:sym typeface="Trebuchet MS" panose="020B0603020202020204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A8B"/>
              </a:buClr>
              <a:buSzPts val="2400"/>
              <a:buFont typeface="Trebuchet MS" panose="020B0603020202020204"/>
              <a:buNone/>
              <a:defRPr sz="2400" b="1" i="0" u="none" strike="noStrike" cap="none">
                <a:solidFill>
                  <a:srgbClr val="005A8B"/>
                </a:solidFill>
                <a:latin typeface="Trebuchet MS" panose="020B0603020202020204"/>
                <a:ea typeface="Trebuchet MS" panose="020B0603020202020204"/>
                <a:cs typeface="Trebuchet MS" panose="020B0603020202020204"/>
                <a:sym typeface="Trebuchet MS" panose="020B0603020202020204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A8B"/>
              </a:buClr>
              <a:buSzPts val="2400"/>
              <a:buFont typeface="Trebuchet MS" panose="020B0603020202020204"/>
              <a:buNone/>
              <a:defRPr sz="2400" b="1" i="0" u="none" strike="noStrike" cap="none">
                <a:solidFill>
                  <a:srgbClr val="005A8B"/>
                </a:solidFill>
                <a:latin typeface="Trebuchet MS" panose="020B0603020202020204"/>
                <a:ea typeface="Trebuchet MS" panose="020B0603020202020204"/>
                <a:cs typeface="Trebuchet MS" panose="020B0603020202020204"/>
                <a:sym typeface="Trebuchet MS" panose="020B0603020202020204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A8B"/>
              </a:buClr>
              <a:buSzPts val="2400"/>
              <a:buFont typeface="Trebuchet MS" panose="020B0603020202020204"/>
              <a:buNone/>
              <a:defRPr sz="2400" b="1" i="0" u="none" strike="noStrike" cap="none">
                <a:solidFill>
                  <a:srgbClr val="005A8B"/>
                </a:solidFill>
                <a:latin typeface="Trebuchet MS" panose="020B0603020202020204"/>
                <a:ea typeface="Trebuchet MS" panose="020B0603020202020204"/>
                <a:cs typeface="Trebuchet MS" panose="020B0603020202020204"/>
                <a:sym typeface="Trebuchet MS" panose="020B0603020202020204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A8B"/>
              </a:buClr>
              <a:buSzPts val="2400"/>
              <a:buFont typeface="Trebuchet MS" panose="020B0603020202020204"/>
              <a:buNone/>
              <a:defRPr sz="2400" b="1" i="0" u="none" strike="noStrike" cap="none">
                <a:solidFill>
                  <a:srgbClr val="005A8B"/>
                </a:solidFill>
                <a:latin typeface="Trebuchet MS" panose="020B0603020202020204"/>
                <a:ea typeface="Trebuchet MS" panose="020B0603020202020204"/>
                <a:cs typeface="Trebuchet MS" panose="020B0603020202020204"/>
                <a:sym typeface="Trebuchet MS" panose="020B0603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 lang="es-CL"/>
          </a:p>
        </p:txBody>
      </p:sp>
      <p:cxnSp>
        <p:nvCxnSpPr>
          <p:cNvPr id="154" name="Google Shape;154;p46"/>
          <p:cNvCxnSpPr/>
          <p:nvPr/>
        </p:nvCxnSpPr>
        <p:spPr>
          <a:xfrm>
            <a:off x="19248305" y="1669806"/>
            <a:ext cx="4253538" cy="2500"/>
          </a:xfrm>
          <a:prstGeom prst="straightConnector1">
            <a:avLst/>
          </a:prstGeom>
          <a:solidFill>
            <a:schemeClr val="accent1"/>
          </a:solidFill>
          <a:ln w="19050" cap="flat" cmpd="sng">
            <a:solidFill>
              <a:srgbClr val="005A8B"/>
            </a:solidFill>
            <a:prstDash val="solid"/>
            <a:round/>
            <a:headEnd type="none" w="sm" len="sm"/>
            <a:tailEnd type="none" w="sm" len="sm"/>
          </a:ln>
          <a:effectLst>
            <a:outerShdw dist="35921" dir="2700000" algn="ctr" rotWithShape="0">
              <a:schemeClr val="lt2"/>
            </a:outerShdw>
          </a:effectLst>
        </p:spPr>
      </p:cxn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702"/>
            <a:ext cx="14075835" cy="137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87007" y="0"/>
            <a:ext cx="14097000" cy="137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" y="9526"/>
            <a:ext cx="14113933" cy="13750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36420" y="0"/>
            <a:ext cx="14147800" cy="137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21704375" y="12859075"/>
            <a:ext cx="1917699" cy="577850"/>
          </a:xfrm>
          <a:prstGeom prst="rect">
            <a:avLst/>
          </a:prstGeom>
        </p:spPr>
        <p:txBody>
          <a:bodyPr lIns="91429" tIns="45714" rIns="91429" bIns="45714"/>
          <a:lstStyle>
            <a:lvl1pPr>
              <a:defRPr>
                <a:ea typeface="MS PGothic" panose="020B0600070205080204" pitchFamily="34" charset="-128"/>
                <a:cs typeface="MS PGothic" panose="020B0600070205080204" pitchFamily="34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fld id="{B4E714C0-5FE2-4E4D-AD48-E2E2FC6A5305}" type="slidenum">
              <a:rPr lang="es-ES" sz="3600" kern="1200">
                <a:latin typeface="Arial" panose="020B0604020202020204" pitchFamily="34" charset="0"/>
              </a:rPr>
              <a:t>‹Nº›</a:t>
            </a:fld>
            <a:endParaRPr lang="es-ES" sz="3600" kern="12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400050"/>
            <a:ext cx="243840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41"/>
          <p:cNvGrpSpPr>
            <a:grpSpLocks noChangeAspect="1"/>
          </p:cNvGrpSpPr>
          <p:nvPr userDrawn="1"/>
        </p:nvGrpSpPr>
        <p:grpSpPr bwMode="auto">
          <a:xfrm>
            <a:off x="19680983" y="11754871"/>
            <a:ext cx="4088232" cy="1646134"/>
            <a:chOff x="2655" y="2025"/>
            <a:chExt cx="2610" cy="1401"/>
          </a:xfrm>
        </p:grpSpPr>
        <p:sp>
          <p:nvSpPr>
            <p:cNvPr id="5" name="AutoShape 40"/>
            <p:cNvSpPr>
              <a:spLocks noChangeAspect="1" noChangeArrowheads="1" noTextEdit="1"/>
            </p:cNvSpPr>
            <p:nvPr userDrawn="1"/>
          </p:nvSpPr>
          <p:spPr bwMode="auto">
            <a:xfrm>
              <a:off x="2655" y="2025"/>
              <a:ext cx="2610" cy="1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6" name="Freeform 42"/>
            <p:cNvSpPr>
              <a:spLocks noEditPoints="1"/>
            </p:cNvSpPr>
            <p:nvPr userDrawn="1"/>
          </p:nvSpPr>
          <p:spPr bwMode="auto">
            <a:xfrm>
              <a:off x="3703" y="3057"/>
              <a:ext cx="225" cy="214"/>
            </a:xfrm>
            <a:custGeom>
              <a:avLst/>
              <a:gdLst>
                <a:gd name="T0" fmla="*/ 160 w 225"/>
                <a:gd name="T1" fmla="*/ 33 h 214"/>
                <a:gd name="T2" fmla="*/ 134 w 225"/>
                <a:gd name="T3" fmla="*/ 28 h 214"/>
                <a:gd name="T4" fmla="*/ 117 w 225"/>
                <a:gd name="T5" fmla="*/ 29 h 214"/>
                <a:gd name="T6" fmla="*/ 100 w 225"/>
                <a:gd name="T7" fmla="*/ 34 h 214"/>
                <a:gd name="T8" fmla="*/ 86 w 225"/>
                <a:gd name="T9" fmla="*/ 42 h 214"/>
                <a:gd name="T10" fmla="*/ 74 w 225"/>
                <a:gd name="T11" fmla="*/ 53 h 214"/>
                <a:gd name="T12" fmla="*/ 65 w 225"/>
                <a:gd name="T13" fmla="*/ 66 h 214"/>
                <a:gd name="T14" fmla="*/ 59 w 225"/>
                <a:gd name="T15" fmla="*/ 79 h 214"/>
                <a:gd name="T16" fmla="*/ 57 w 225"/>
                <a:gd name="T17" fmla="*/ 92 h 214"/>
                <a:gd name="T18" fmla="*/ 58 w 225"/>
                <a:gd name="T19" fmla="*/ 103 h 214"/>
                <a:gd name="T20" fmla="*/ 64 w 225"/>
                <a:gd name="T21" fmla="*/ 113 h 214"/>
                <a:gd name="T22" fmla="*/ 74 w 225"/>
                <a:gd name="T23" fmla="*/ 119 h 214"/>
                <a:gd name="T24" fmla="*/ 89 w 225"/>
                <a:gd name="T25" fmla="*/ 121 h 214"/>
                <a:gd name="T26" fmla="*/ 109 w 225"/>
                <a:gd name="T27" fmla="*/ 119 h 214"/>
                <a:gd name="T28" fmla="*/ 142 w 225"/>
                <a:gd name="T29" fmla="*/ 110 h 214"/>
                <a:gd name="T30" fmla="*/ 155 w 225"/>
                <a:gd name="T31" fmla="*/ 182 h 214"/>
                <a:gd name="T32" fmla="*/ 135 w 225"/>
                <a:gd name="T33" fmla="*/ 194 h 214"/>
                <a:gd name="T34" fmla="*/ 111 w 225"/>
                <a:gd name="T35" fmla="*/ 203 h 214"/>
                <a:gd name="T36" fmla="*/ 75 w 225"/>
                <a:gd name="T37" fmla="*/ 211 h 214"/>
                <a:gd name="T38" fmla="*/ 25 w 225"/>
                <a:gd name="T39" fmla="*/ 214 h 214"/>
                <a:gd name="T40" fmla="*/ 72 w 225"/>
                <a:gd name="T41" fmla="*/ 184 h 214"/>
                <a:gd name="T42" fmla="*/ 102 w 225"/>
                <a:gd name="T43" fmla="*/ 176 h 214"/>
                <a:gd name="T44" fmla="*/ 115 w 225"/>
                <a:gd name="T45" fmla="*/ 169 h 214"/>
                <a:gd name="T46" fmla="*/ 123 w 225"/>
                <a:gd name="T47" fmla="*/ 160 h 214"/>
                <a:gd name="T48" fmla="*/ 132 w 225"/>
                <a:gd name="T49" fmla="*/ 140 h 214"/>
                <a:gd name="T50" fmla="*/ 95 w 225"/>
                <a:gd name="T51" fmla="*/ 148 h 214"/>
                <a:gd name="T52" fmla="*/ 59 w 225"/>
                <a:gd name="T53" fmla="*/ 148 h 214"/>
                <a:gd name="T54" fmla="*/ 40 w 225"/>
                <a:gd name="T55" fmla="*/ 145 h 214"/>
                <a:gd name="T56" fmla="*/ 24 w 225"/>
                <a:gd name="T57" fmla="*/ 138 h 214"/>
                <a:gd name="T58" fmla="*/ 9 w 225"/>
                <a:gd name="T59" fmla="*/ 124 h 214"/>
                <a:gd name="T60" fmla="*/ 2 w 225"/>
                <a:gd name="T61" fmla="*/ 110 h 214"/>
                <a:gd name="T62" fmla="*/ 0 w 225"/>
                <a:gd name="T63" fmla="*/ 94 h 214"/>
                <a:gd name="T64" fmla="*/ 4 w 225"/>
                <a:gd name="T65" fmla="*/ 74 h 214"/>
                <a:gd name="T66" fmla="*/ 14 w 225"/>
                <a:gd name="T67" fmla="*/ 56 h 214"/>
                <a:gd name="T68" fmla="*/ 30 w 225"/>
                <a:gd name="T69" fmla="*/ 37 h 214"/>
                <a:gd name="T70" fmla="*/ 52 w 225"/>
                <a:gd name="T71" fmla="*/ 21 h 214"/>
                <a:gd name="T72" fmla="*/ 79 w 225"/>
                <a:gd name="T73" fmla="*/ 8 h 214"/>
                <a:gd name="T74" fmla="*/ 111 w 225"/>
                <a:gd name="T75" fmla="*/ 1 h 214"/>
                <a:gd name="T76" fmla="*/ 149 w 225"/>
                <a:gd name="T77" fmla="*/ 2 h 214"/>
                <a:gd name="T78" fmla="*/ 182 w 225"/>
                <a:gd name="T79" fmla="*/ 8 h 214"/>
                <a:gd name="T80" fmla="*/ 214 w 225"/>
                <a:gd name="T81" fmla="*/ 21 h 214"/>
                <a:gd name="T82" fmla="*/ 183 w 225"/>
                <a:gd name="T83" fmla="*/ 141 h 214"/>
                <a:gd name="T84" fmla="*/ 173 w 225"/>
                <a:gd name="T85" fmla="*/ 162 h 21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25" h="214">
                  <a:moveTo>
                    <a:pt x="142" y="110"/>
                  </a:moveTo>
                  <a:lnTo>
                    <a:pt x="169" y="36"/>
                  </a:lnTo>
                  <a:lnTo>
                    <a:pt x="160" y="33"/>
                  </a:lnTo>
                  <a:lnTo>
                    <a:pt x="151" y="30"/>
                  </a:lnTo>
                  <a:lnTo>
                    <a:pt x="140" y="28"/>
                  </a:lnTo>
                  <a:lnTo>
                    <a:pt x="134" y="28"/>
                  </a:lnTo>
                  <a:lnTo>
                    <a:pt x="128" y="28"/>
                  </a:lnTo>
                  <a:lnTo>
                    <a:pt x="122" y="28"/>
                  </a:lnTo>
                  <a:lnTo>
                    <a:pt x="117" y="29"/>
                  </a:lnTo>
                  <a:lnTo>
                    <a:pt x="111" y="30"/>
                  </a:lnTo>
                  <a:lnTo>
                    <a:pt x="106" y="32"/>
                  </a:lnTo>
                  <a:lnTo>
                    <a:pt x="100" y="34"/>
                  </a:lnTo>
                  <a:lnTo>
                    <a:pt x="95" y="36"/>
                  </a:lnTo>
                  <a:lnTo>
                    <a:pt x="91" y="39"/>
                  </a:lnTo>
                  <a:lnTo>
                    <a:pt x="86" y="42"/>
                  </a:lnTo>
                  <a:lnTo>
                    <a:pt x="82" y="46"/>
                  </a:lnTo>
                  <a:lnTo>
                    <a:pt x="78" y="49"/>
                  </a:lnTo>
                  <a:lnTo>
                    <a:pt x="74" y="53"/>
                  </a:lnTo>
                  <a:lnTo>
                    <a:pt x="71" y="57"/>
                  </a:lnTo>
                  <a:lnTo>
                    <a:pt x="68" y="61"/>
                  </a:lnTo>
                  <a:lnTo>
                    <a:pt x="65" y="66"/>
                  </a:lnTo>
                  <a:lnTo>
                    <a:pt x="63" y="70"/>
                  </a:lnTo>
                  <a:lnTo>
                    <a:pt x="61" y="74"/>
                  </a:lnTo>
                  <a:lnTo>
                    <a:pt x="59" y="79"/>
                  </a:lnTo>
                  <a:lnTo>
                    <a:pt x="58" y="83"/>
                  </a:lnTo>
                  <a:lnTo>
                    <a:pt x="57" y="87"/>
                  </a:lnTo>
                  <a:lnTo>
                    <a:pt x="57" y="92"/>
                  </a:lnTo>
                  <a:lnTo>
                    <a:pt x="57" y="96"/>
                  </a:lnTo>
                  <a:lnTo>
                    <a:pt x="57" y="100"/>
                  </a:lnTo>
                  <a:lnTo>
                    <a:pt x="58" y="103"/>
                  </a:lnTo>
                  <a:lnTo>
                    <a:pt x="59" y="107"/>
                  </a:lnTo>
                  <a:lnTo>
                    <a:pt x="61" y="110"/>
                  </a:lnTo>
                  <a:lnTo>
                    <a:pt x="64" y="113"/>
                  </a:lnTo>
                  <a:lnTo>
                    <a:pt x="66" y="115"/>
                  </a:lnTo>
                  <a:lnTo>
                    <a:pt x="70" y="117"/>
                  </a:lnTo>
                  <a:lnTo>
                    <a:pt x="74" y="119"/>
                  </a:lnTo>
                  <a:lnTo>
                    <a:pt x="78" y="120"/>
                  </a:lnTo>
                  <a:lnTo>
                    <a:pt x="83" y="121"/>
                  </a:lnTo>
                  <a:lnTo>
                    <a:pt x="89" y="121"/>
                  </a:lnTo>
                  <a:lnTo>
                    <a:pt x="96" y="121"/>
                  </a:lnTo>
                  <a:lnTo>
                    <a:pt x="103" y="120"/>
                  </a:lnTo>
                  <a:lnTo>
                    <a:pt x="109" y="119"/>
                  </a:lnTo>
                  <a:lnTo>
                    <a:pt x="116" y="118"/>
                  </a:lnTo>
                  <a:lnTo>
                    <a:pt x="129" y="114"/>
                  </a:lnTo>
                  <a:lnTo>
                    <a:pt x="142" y="110"/>
                  </a:lnTo>
                  <a:close/>
                  <a:moveTo>
                    <a:pt x="165" y="173"/>
                  </a:moveTo>
                  <a:lnTo>
                    <a:pt x="159" y="179"/>
                  </a:lnTo>
                  <a:lnTo>
                    <a:pt x="155" y="182"/>
                  </a:lnTo>
                  <a:lnTo>
                    <a:pt x="149" y="187"/>
                  </a:lnTo>
                  <a:lnTo>
                    <a:pt x="142" y="191"/>
                  </a:lnTo>
                  <a:lnTo>
                    <a:pt x="135" y="194"/>
                  </a:lnTo>
                  <a:lnTo>
                    <a:pt x="127" y="198"/>
                  </a:lnTo>
                  <a:lnTo>
                    <a:pt x="119" y="201"/>
                  </a:lnTo>
                  <a:lnTo>
                    <a:pt x="111" y="203"/>
                  </a:lnTo>
                  <a:lnTo>
                    <a:pt x="102" y="205"/>
                  </a:lnTo>
                  <a:lnTo>
                    <a:pt x="93" y="207"/>
                  </a:lnTo>
                  <a:lnTo>
                    <a:pt x="75" y="211"/>
                  </a:lnTo>
                  <a:lnTo>
                    <a:pt x="57" y="213"/>
                  </a:lnTo>
                  <a:lnTo>
                    <a:pt x="41" y="214"/>
                  </a:lnTo>
                  <a:lnTo>
                    <a:pt x="25" y="214"/>
                  </a:lnTo>
                  <a:lnTo>
                    <a:pt x="24" y="189"/>
                  </a:lnTo>
                  <a:lnTo>
                    <a:pt x="47" y="187"/>
                  </a:lnTo>
                  <a:lnTo>
                    <a:pt x="72" y="184"/>
                  </a:lnTo>
                  <a:lnTo>
                    <a:pt x="85" y="181"/>
                  </a:lnTo>
                  <a:lnTo>
                    <a:pt x="96" y="178"/>
                  </a:lnTo>
                  <a:lnTo>
                    <a:pt x="102" y="176"/>
                  </a:lnTo>
                  <a:lnTo>
                    <a:pt x="107" y="174"/>
                  </a:lnTo>
                  <a:lnTo>
                    <a:pt x="111" y="172"/>
                  </a:lnTo>
                  <a:lnTo>
                    <a:pt x="115" y="169"/>
                  </a:lnTo>
                  <a:lnTo>
                    <a:pt x="118" y="166"/>
                  </a:lnTo>
                  <a:lnTo>
                    <a:pt x="121" y="163"/>
                  </a:lnTo>
                  <a:lnTo>
                    <a:pt x="123" y="160"/>
                  </a:lnTo>
                  <a:lnTo>
                    <a:pt x="125" y="156"/>
                  </a:lnTo>
                  <a:lnTo>
                    <a:pt x="129" y="148"/>
                  </a:lnTo>
                  <a:lnTo>
                    <a:pt x="132" y="140"/>
                  </a:lnTo>
                  <a:lnTo>
                    <a:pt x="117" y="144"/>
                  </a:lnTo>
                  <a:lnTo>
                    <a:pt x="103" y="147"/>
                  </a:lnTo>
                  <a:lnTo>
                    <a:pt x="95" y="148"/>
                  </a:lnTo>
                  <a:lnTo>
                    <a:pt x="87" y="149"/>
                  </a:lnTo>
                  <a:lnTo>
                    <a:pt x="71" y="149"/>
                  </a:lnTo>
                  <a:lnTo>
                    <a:pt x="59" y="148"/>
                  </a:lnTo>
                  <a:lnTo>
                    <a:pt x="49" y="147"/>
                  </a:lnTo>
                  <a:lnTo>
                    <a:pt x="44" y="146"/>
                  </a:lnTo>
                  <a:lnTo>
                    <a:pt x="40" y="145"/>
                  </a:lnTo>
                  <a:lnTo>
                    <a:pt x="35" y="144"/>
                  </a:lnTo>
                  <a:lnTo>
                    <a:pt x="31" y="142"/>
                  </a:lnTo>
                  <a:lnTo>
                    <a:pt x="24" y="138"/>
                  </a:lnTo>
                  <a:lnTo>
                    <a:pt x="18" y="134"/>
                  </a:lnTo>
                  <a:lnTo>
                    <a:pt x="13" y="129"/>
                  </a:lnTo>
                  <a:lnTo>
                    <a:pt x="9" y="124"/>
                  </a:lnTo>
                  <a:lnTo>
                    <a:pt x="5" y="119"/>
                  </a:lnTo>
                  <a:lnTo>
                    <a:pt x="3" y="113"/>
                  </a:lnTo>
                  <a:lnTo>
                    <a:pt x="2" y="110"/>
                  </a:lnTo>
                  <a:lnTo>
                    <a:pt x="1" y="106"/>
                  </a:lnTo>
                  <a:lnTo>
                    <a:pt x="0" y="100"/>
                  </a:lnTo>
                  <a:lnTo>
                    <a:pt x="0" y="94"/>
                  </a:lnTo>
                  <a:lnTo>
                    <a:pt x="1" y="87"/>
                  </a:lnTo>
                  <a:lnTo>
                    <a:pt x="2" y="81"/>
                  </a:lnTo>
                  <a:lnTo>
                    <a:pt x="4" y="74"/>
                  </a:lnTo>
                  <a:lnTo>
                    <a:pt x="7" y="68"/>
                  </a:lnTo>
                  <a:lnTo>
                    <a:pt x="10" y="62"/>
                  </a:lnTo>
                  <a:lnTo>
                    <a:pt x="14" y="56"/>
                  </a:lnTo>
                  <a:lnTo>
                    <a:pt x="19" y="50"/>
                  </a:lnTo>
                  <a:lnTo>
                    <a:pt x="24" y="44"/>
                  </a:lnTo>
                  <a:lnTo>
                    <a:pt x="30" y="37"/>
                  </a:lnTo>
                  <a:lnTo>
                    <a:pt x="37" y="32"/>
                  </a:lnTo>
                  <a:lnTo>
                    <a:pt x="44" y="26"/>
                  </a:lnTo>
                  <a:lnTo>
                    <a:pt x="52" y="21"/>
                  </a:lnTo>
                  <a:lnTo>
                    <a:pt x="60" y="16"/>
                  </a:lnTo>
                  <a:lnTo>
                    <a:pt x="69" y="11"/>
                  </a:lnTo>
                  <a:lnTo>
                    <a:pt x="79" y="8"/>
                  </a:lnTo>
                  <a:lnTo>
                    <a:pt x="89" y="5"/>
                  </a:lnTo>
                  <a:lnTo>
                    <a:pt x="100" y="2"/>
                  </a:lnTo>
                  <a:lnTo>
                    <a:pt x="111" y="1"/>
                  </a:lnTo>
                  <a:lnTo>
                    <a:pt x="122" y="0"/>
                  </a:lnTo>
                  <a:lnTo>
                    <a:pt x="136" y="1"/>
                  </a:lnTo>
                  <a:lnTo>
                    <a:pt x="149" y="2"/>
                  </a:lnTo>
                  <a:lnTo>
                    <a:pt x="163" y="4"/>
                  </a:lnTo>
                  <a:lnTo>
                    <a:pt x="176" y="7"/>
                  </a:lnTo>
                  <a:lnTo>
                    <a:pt x="182" y="8"/>
                  </a:lnTo>
                  <a:lnTo>
                    <a:pt x="189" y="10"/>
                  </a:lnTo>
                  <a:lnTo>
                    <a:pt x="202" y="15"/>
                  </a:lnTo>
                  <a:lnTo>
                    <a:pt x="214" y="21"/>
                  </a:lnTo>
                  <a:lnTo>
                    <a:pt x="225" y="28"/>
                  </a:lnTo>
                  <a:lnTo>
                    <a:pt x="187" y="132"/>
                  </a:lnTo>
                  <a:lnTo>
                    <a:pt x="183" y="141"/>
                  </a:lnTo>
                  <a:lnTo>
                    <a:pt x="179" y="151"/>
                  </a:lnTo>
                  <a:lnTo>
                    <a:pt x="176" y="156"/>
                  </a:lnTo>
                  <a:lnTo>
                    <a:pt x="173" y="162"/>
                  </a:lnTo>
                  <a:lnTo>
                    <a:pt x="165" y="173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7" name="Freeform 43"/>
            <p:cNvSpPr>
              <a:spLocks noEditPoints="1"/>
            </p:cNvSpPr>
            <p:nvPr userDrawn="1"/>
          </p:nvSpPr>
          <p:spPr bwMode="auto">
            <a:xfrm>
              <a:off x="2905" y="3058"/>
              <a:ext cx="194" cy="146"/>
            </a:xfrm>
            <a:custGeom>
              <a:avLst/>
              <a:gdLst>
                <a:gd name="T0" fmla="*/ 149 w 193"/>
                <a:gd name="T1" fmla="*/ 47 h 147"/>
                <a:gd name="T2" fmla="*/ 149 w 193"/>
                <a:gd name="T3" fmla="*/ 39 h 147"/>
                <a:gd name="T4" fmla="*/ 147 w 193"/>
                <a:gd name="T5" fmla="*/ 35 h 147"/>
                <a:gd name="T6" fmla="*/ 144 w 193"/>
                <a:gd name="T7" fmla="*/ 32 h 147"/>
                <a:gd name="T8" fmla="*/ 140 w 193"/>
                <a:gd name="T9" fmla="*/ 29 h 147"/>
                <a:gd name="T10" fmla="*/ 135 w 193"/>
                <a:gd name="T11" fmla="*/ 27 h 147"/>
                <a:gd name="T12" fmla="*/ 124 w 193"/>
                <a:gd name="T13" fmla="*/ 26 h 147"/>
                <a:gd name="T14" fmla="*/ 112 w 193"/>
                <a:gd name="T15" fmla="*/ 27 h 147"/>
                <a:gd name="T16" fmla="*/ 95 w 193"/>
                <a:gd name="T17" fmla="*/ 30 h 147"/>
                <a:gd name="T18" fmla="*/ 83 w 193"/>
                <a:gd name="T19" fmla="*/ 37 h 147"/>
                <a:gd name="T20" fmla="*/ 73 w 193"/>
                <a:gd name="T21" fmla="*/ 47 h 147"/>
                <a:gd name="T22" fmla="*/ 148 w 193"/>
                <a:gd name="T23" fmla="*/ 52 h 147"/>
                <a:gd name="T24" fmla="*/ 163 w 193"/>
                <a:gd name="T25" fmla="*/ 129 h 147"/>
                <a:gd name="T26" fmla="*/ 140 w 193"/>
                <a:gd name="T27" fmla="*/ 136 h 147"/>
                <a:gd name="T28" fmla="*/ 115 w 193"/>
                <a:gd name="T29" fmla="*/ 140 h 147"/>
                <a:gd name="T30" fmla="*/ 82 w 193"/>
                <a:gd name="T31" fmla="*/ 141 h 147"/>
                <a:gd name="T32" fmla="*/ 56 w 193"/>
                <a:gd name="T33" fmla="*/ 140 h 147"/>
                <a:gd name="T34" fmla="*/ 43 w 193"/>
                <a:gd name="T35" fmla="*/ 137 h 147"/>
                <a:gd name="T36" fmla="*/ 27 w 193"/>
                <a:gd name="T37" fmla="*/ 132 h 147"/>
                <a:gd name="T38" fmla="*/ 16 w 193"/>
                <a:gd name="T39" fmla="*/ 124 h 147"/>
                <a:gd name="T40" fmla="*/ 10 w 193"/>
                <a:gd name="T41" fmla="*/ 117 h 147"/>
                <a:gd name="T42" fmla="*/ 5 w 193"/>
                <a:gd name="T43" fmla="*/ 110 h 147"/>
                <a:gd name="T44" fmla="*/ 1 w 193"/>
                <a:gd name="T45" fmla="*/ 99 h 147"/>
                <a:gd name="T46" fmla="*/ 0 w 193"/>
                <a:gd name="T47" fmla="*/ 90 h 147"/>
                <a:gd name="T48" fmla="*/ 0 w 193"/>
                <a:gd name="T49" fmla="*/ 82 h 147"/>
                <a:gd name="T50" fmla="*/ 2 w 193"/>
                <a:gd name="T51" fmla="*/ 73 h 147"/>
                <a:gd name="T52" fmla="*/ 7 w 193"/>
                <a:gd name="T53" fmla="*/ 68 h 147"/>
                <a:gd name="T54" fmla="*/ 14 w 193"/>
                <a:gd name="T55" fmla="*/ 55 h 147"/>
                <a:gd name="T56" fmla="*/ 24 w 193"/>
                <a:gd name="T57" fmla="*/ 42 h 147"/>
                <a:gd name="T58" fmla="*/ 36 w 193"/>
                <a:gd name="T59" fmla="*/ 30 h 147"/>
                <a:gd name="T60" fmla="*/ 51 w 193"/>
                <a:gd name="T61" fmla="*/ 19 h 147"/>
                <a:gd name="T62" fmla="*/ 68 w 193"/>
                <a:gd name="T63" fmla="*/ 10 h 147"/>
                <a:gd name="T64" fmla="*/ 88 w 193"/>
                <a:gd name="T65" fmla="*/ 4 h 147"/>
                <a:gd name="T66" fmla="*/ 117 w 193"/>
                <a:gd name="T67" fmla="*/ 0 h 147"/>
                <a:gd name="T68" fmla="*/ 141 w 193"/>
                <a:gd name="T69" fmla="*/ 0 h 147"/>
                <a:gd name="T70" fmla="*/ 160 w 193"/>
                <a:gd name="T71" fmla="*/ 3 h 147"/>
                <a:gd name="T72" fmla="*/ 175 w 193"/>
                <a:gd name="T73" fmla="*/ 8 h 147"/>
                <a:gd name="T74" fmla="*/ 184 w 193"/>
                <a:gd name="T75" fmla="*/ 13 h 147"/>
                <a:gd name="T76" fmla="*/ 191 w 193"/>
                <a:gd name="T77" fmla="*/ 19 h 147"/>
                <a:gd name="T78" fmla="*/ 194 w 193"/>
                <a:gd name="T79" fmla="*/ 25 h 147"/>
                <a:gd name="T80" fmla="*/ 198 w 193"/>
                <a:gd name="T81" fmla="*/ 37 h 147"/>
                <a:gd name="T82" fmla="*/ 199 w 193"/>
                <a:gd name="T83" fmla="*/ 51 h 147"/>
                <a:gd name="T84" fmla="*/ 195 w 193"/>
                <a:gd name="T85" fmla="*/ 68 h 147"/>
                <a:gd name="T86" fmla="*/ 57 w 193"/>
                <a:gd name="T87" fmla="*/ 73 h 147"/>
                <a:gd name="T88" fmla="*/ 54 w 193"/>
                <a:gd name="T89" fmla="*/ 81 h 147"/>
                <a:gd name="T90" fmla="*/ 54 w 193"/>
                <a:gd name="T91" fmla="*/ 90 h 147"/>
                <a:gd name="T92" fmla="*/ 56 w 193"/>
                <a:gd name="T93" fmla="*/ 97 h 147"/>
                <a:gd name="T94" fmla="*/ 60 w 193"/>
                <a:gd name="T95" fmla="*/ 104 h 147"/>
                <a:gd name="T96" fmla="*/ 66 w 193"/>
                <a:gd name="T97" fmla="*/ 109 h 147"/>
                <a:gd name="T98" fmla="*/ 74 w 193"/>
                <a:gd name="T99" fmla="*/ 112 h 147"/>
                <a:gd name="T100" fmla="*/ 83 w 193"/>
                <a:gd name="T101" fmla="*/ 114 h 147"/>
                <a:gd name="T102" fmla="*/ 95 w 193"/>
                <a:gd name="T103" fmla="*/ 115 h 147"/>
                <a:gd name="T104" fmla="*/ 118 w 193"/>
                <a:gd name="T105" fmla="*/ 114 h 147"/>
                <a:gd name="T106" fmla="*/ 152 w 193"/>
                <a:gd name="T107" fmla="*/ 107 h 147"/>
                <a:gd name="T108" fmla="*/ 178 w 193"/>
                <a:gd name="T109" fmla="*/ 124 h 14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93" h="147">
                  <a:moveTo>
                    <a:pt x="142" y="52"/>
                  </a:moveTo>
                  <a:lnTo>
                    <a:pt x="143" y="47"/>
                  </a:lnTo>
                  <a:lnTo>
                    <a:pt x="143" y="42"/>
                  </a:lnTo>
                  <a:lnTo>
                    <a:pt x="143" y="39"/>
                  </a:lnTo>
                  <a:lnTo>
                    <a:pt x="142" y="37"/>
                  </a:lnTo>
                  <a:lnTo>
                    <a:pt x="141" y="35"/>
                  </a:lnTo>
                  <a:lnTo>
                    <a:pt x="140" y="33"/>
                  </a:lnTo>
                  <a:lnTo>
                    <a:pt x="138" y="32"/>
                  </a:lnTo>
                  <a:lnTo>
                    <a:pt x="136" y="30"/>
                  </a:lnTo>
                  <a:lnTo>
                    <a:pt x="134" y="29"/>
                  </a:lnTo>
                  <a:lnTo>
                    <a:pt x="131" y="28"/>
                  </a:lnTo>
                  <a:lnTo>
                    <a:pt x="129" y="27"/>
                  </a:lnTo>
                  <a:lnTo>
                    <a:pt x="125" y="26"/>
                  </a:lnTo>
                  <a:lnTo>
                    <a:pt x="118" y="26"/>
                  </a:lnTo>
                  <a:lnTo>
                    <a:pt x="110" y="26"/>
                  </a:lnTo>
                  <a:lnTo>
                    <a:pt x="106" y="27"/>
                  </a:lnTo>
                  <a:lnTo>
                    <a:pt x="102" y="28"/>
                  </a:lnTo>
                  <a:lnTo>
                    <a:pt x="95" y="30"/>
                  </a:lnTo>
                  <a:lnTo>
                    <a:pt x="89" y="34"/>
                  </a:lnTo>
                  <a:lnTo>
                    <a:pt x="83" y="37"/>
                  </a:lnTo>
                  <a:lnTo>
                    <a:pt x="78" y="42"/>
                  </a:lnTo>
                  <a:lnTo>
                    <a:pt x="73" y="47"/>
                  </a:lnTo>
                  <a:lnTo>
                    <a:pt x="69" y="52"/>
                  </a:lnTo>
                  <a:lnTo>
                    <a:pt x="142" y="52"/>
                  </a:lnTo>
                  <a:close/>
                  <a:moveTo>
                    <a:pt x="169" y="131"/>
                  </a:moveTo>
                  <a:lnTo>
                    <a:pt x="157" y="135"/>
                  </a:lnTo>
                  <a:lnTo>
                    <a:pt x="145" y="139"/>
                  </a:lnTo>
                  <a:lnTo>
                    <a:pt x="134" y="142"/>
                  </a:lnTo>
                  <a:lnTo>
                    <a:pt x="122" y="144"/>
                  </a:lnTo>
                  <a:lnTo>
                    <a:pt x="109" y="146"/>
                  </a:lnTo>
                  <a:lnTo>
                    <a:pt x="96" y="147"/>
                  </a:lnTo>
                  <a:lnTo>
                    <a:pt x="82" y="147"/>
                  </a:lnTo>
                  <a:lnTo>
                    <a:pt x="69" y="147"/>
                  </a:lnTo>
                  <a:lnTo>
                    <a:pt x="56" y="146"/>
                  </a:lnTo>
                  <a:lnTo>
                    <a:pt x="49" y="145"/>
                  </a:lnTo>
                  <a:lnTo>
                    <a:pt x="43" y="143"/>
                  </a:lnTo>
                  <a:lnTo>
                    <a:pt x="32" y="140"/>
                  </a:lnTo>
                  <a:lnTo>
                    <a:pt x="27" y="138"/>
                  </a:lnTo>
                  <a:lnTo>
                    <a:pt x="23" y="135"/>
                  </a:lnTo>
                  <a:lnTo>
                    <a:pt x="16" y="130"/>
                  </a:lnTo>
                  <a:lnTo>
                    <a:pt x="13" y="126"/>
                  </a:lnTo>
                  <a:lnTo>
                    <a:pt x="10" y="123"/>
                  </a:lnTo>
                  <a:lnTo>
                    <a:pt x="7" y="120"/>
                  </a:lnTo>
                  <a:lnTo>
                    <a:pt x="5" y="116"/>
                  </a:lnTo>
                  <a:lnTo>
                    <a:pt x="2" y="109"/>
                  </a:lnTo>
                  <a:lnTo>
                    <a:pt x="1" y="105"/>
                  </a:lnTo>
                  <a:lnTo>
                    <a:pt x="0" y="101"/>
                  </a:lnTo>
                  <a:lnTo>
                    <a:pt x="0" y="96"/>
                  </a:lnTo>
                  <a:lnTo>
                    <a:pt x="0" y="92"/>
                  </a:lnTo>
                  <a:lnTo>
                    <a:pt x="0" y="88"/>
                  </a:lnTo>
                  <a:lnTo>
                    <a:pt x="1" y="83"/>
                  </a:lnTo>
                  <a:lnTo>
                    <a:pt x="2" y="79"/>
                  </a:lnTo>
                  <a:lnTo>
                    <a:pt x="4" y="75"/>
                  </a:lnTo>
                  <a:lnTo>
                    <a:pt x="7" y="68"/>
                  </a:lnTo>
                  <a:lnTo>
                    <a:pt x="10" y="61"/>
                  </a:lnTo>
                  <a:lnTo>
                    <a:pt x="14" y="55"/>
                  </a:lnTo>
                  <a:lnTo>
                    <a:pt x="19" y="48"/>
                  </a:lnTo>
                  <a:lnTo>
                    <a:pt x="24" y="42"/>
                  </a:lnTo>
                  <a:lnTo>
                    <a:pt x="30" y="35"/>
                  </a:lnTo>
                  <a:lnTo>
                    <a:pt x="36" y="30"/>
                  </a:lnTo>
                  <a:lnTo>
                    <a:pt x="43" y="24"/>
                  </a:lnTo>
                  <a:lnTo>
                    <a:pt x="51" y="19"/>
                  </a:lnTo>
                  <a:lnTo>
                    <a:pt x="59" y="14"/>
                  </a:lnTo>
                  <a:lnTo>
                    <a:pt x="68" y="10"/>
                  </a:lnTo>
                  <a:lnTo>
                    <a:pt x="78" y="7"/>
                  </a:lnTo>
                  <a:lnTo>
                    <a:pt x="88" y="4"/>
                  </a:lnTo>
                  <a:lnTo>
                    <a:pt x="99" y="2"/>
                  </a:lnTo>
                  <a:lnTo>
                    <a:pt x="111" y="0"/>
                  </a:lnTo>
                  <a:lnTo>
                    <a:pt x="123" y="0"/>
                  </a:lnTo>
                  <a:lnTo>
                    <a:pt x="135" y="0"/>
                  </a:lnTo>
                  <a:lnTo>
                    <a:pt x="145" y="1"/>
                  </a:lnTo>
                  <a:lnTo>
                    <a:pt x="154" y="3"/>
                  </a:lnTo>
                  <a:lnTo>
                    <a:pt x="162" y="5"/>
                  </a:lnTo>
                  <a:lnTo>
                    <a:pt x="169" y="8"/>
                  </a:lnTo>
                  <a:lnTo>
                    <a:pt x="176" y="11"/>
                  </a:lnTo>
                  <a:lnTo>
                    <a:pt x="178" y="13"/>
                  </a:lnTo>
                  <a:lnTo>
                    <a:pt x="181" y="15"/>
                  </a:lnTo>
                  <a:lnTo>
                    <a:pt x="185" y="19"/>
                  </a:lnTo>
                  <a:lnTo>
                    <a:pt x="187" y="22"/>
                  </a:lnTo>
                  <a:lnTo>
                    <a:pt x="188" y="25"/>
                  </a:lnTo>
                  <a:lnTo>
                    <a:pt x="191" y="30"/>
                  </a:lnTo>
                  <a:lnTo>
                    <a:pt x="192" y="37"/>
                  </a:lnTo>
                  <a:lnTo>
                    <a:pt x="193" y="44"/>
                  </a:lnTo>
                  <a:lnTo>
                    <a:pt x="193" y="51"/>
                  </a:lnTo>
                  <a:lnTo>
                    <a:pt x="191" y="59"/>
                  </a:lnTo>
                  <a:lnTo>
                    <a:pt x="189" y="68"/>
                  </a:lnTo>
                  <a:lnTo>
                    <a:pt x="186" y="78"/>
                  </a:lnTo>
                  <a:lnTo>
                    <a:pt x="57" y="78"/>
                  </a:lnTo>
                  <a:lnTo>
                    <a:pt x="55" y="83"/>
                  </a:lnTo>
                  <a:lnTo>
                    <a:pt x="54" y="87"/>
                  </a:lnTo>
                  <a:lnTo>
                    <a:pt x="54" y="92"/>
                  </a:lnTo>
                  <a:lnTo>
                    <a:pt x="54" y="96"/>
                  </a:lnTo>
                  <a:lnTo>
                    <a:pt x="54" y="100"/>
                  </a:lnTo>
                  <a:lnTo>
                    <a:pt x="56" y="103"/>
                  </a:lnTo>
                  <a:lnTo>
                    <a:pt x="57" y="107"/>
                  </a:lnTo>
                  <a:lnTo>
                    <a:pt x="60" y="110"/>
                  </a:lnTo>
                  <a:lnTo>
                    <a:pt x="62" y="112"/>
                  </a:lnTo>
                  <a:lnTo>
                    <a:pt x="66" y="115"/>
                  </a:lnTo>
                  <a:lnTo>
                    <a:pt x="69" y="117"/>
                  </a:lnTo>
                  <a:lnTo>
                    <a:pt x="74" y="118"/>
                  </a:lnTo>
                  <a:lnTo>
                    <a:pt x="78" y="119"/>
                  </a:lnTo>
                  <a:lnTo>
                    <a:pt x="83" y="120"/>
                  </a:lnTo>
                  <a:lnTo>
                    <a:pt x="89" y="121"/>
                  </a:lnTo>
                  <a:lnTo>
                    <a:pt x="95" y="121"/>
                  </a:lnTo>
                  <a:lnTo>
                    <a:pt x="104" y="120"/>
                  </a:lnTo>
                  <a:lnTo>
                    <a:pt x="112" y="120"/>
                  </a:lnTo>
                  <a:lnTo>
                    <a:pt x="129" y="117"/>
                  </a:lnTo>
                  <a:lnTo>
                    <a:pt x="146" y="113"/>
                  </a:lnTo>
                  <a:lnTo>
                    <a:pt x="163" y="108"/>
                  </a:lnTo>
                  <a:lnTo>
                    <a:pt x="172" y="130"/>
                  </a:lnTo>
                  <a:lnTo>
                    <a:pt x="169" y="131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8" name="Freeform 44"/>
            <p:cNvSpPr>
              <a:spLocks noEditPoints="1"/>
            </p:cNvSpPr>
            <p:nvPr userDrawn="1"/>
          </p:nvSpPr>
          <p:spPr bwMode="auto">
            <a:xfrm>
              <a:off x="2655" y="2979"/>
              <a:ext cx="264" cy="225"/>
            </a:xfrm>
            <a:custGeom>
              <a:avLst/>
              <a:gdLst>
                <a:gd name="T0" fmla="*/ 175 w 263"/>
                <a:gd name="T1" fmla="*/ 113 h 226"/>
                <a:gd name="T2" fmla="*/ 157 w 263"/>
                <a:gd name="T3" fmla="*/ 106 h 226"/>
                <a:gd name="T4" fmla="*/ 146 w 263"/>
                <a:gd name="T5" fmla="*/ 105 h 226"/>
                <a:gd name="T6" fmla="*/ 122 w 263"/>
                <a:gd name="T7" fmla="*/ 105 h 226"/>
                <a:gd name="T8" fmla="*/ 105 w 263"/>
                <a:gd name="T9" fmla="*/ 109 h 226"/>
                <a:gd name="T10" fmla="*/ 95 w 263"/>
                <a:gd name="T11" fmla="*/ 113 h 226"/>
                <a:gd name="T12" fmla="*/ 86 w 263"/>
                <a:gd name="T13" fmla="*/ 113 h 226"/>
                <a:gd name="T14" fmla="*/ 77 w 263"/>
                <a:gd name="T15" fmla="*/ 121 h 226"/>
                <a:gd name="T16" fmla="*/ 70 w 263"/>
                <a:gd name="T17" fmla="*/ 129 h 226"/>
                <a:gd name="T18" fmla="*/ 65 w 263"/>
                <a:gd name="T19" fmla="*/ 137 h 226"/>
                <a:gd name="T20" fmla="*/ 57 w 263"/>
                <a:gd name="T21" fmla="*/ 155 h 226"/>
                <a:gd name="T22" fmla="*/ 56 w 263"/>
                <a:gd name="T23" fmla="*/ 164 h 226"/>
                <a:gd name="T24" fmla="*/ 56 w 263"/>
                <a:gd name="T25" fmla="*/ 172 h 226"/>
                <a:gd name="T26" fmla="*/ 58 w 263"/>
                <a:gd name="T27" fmla="*/ 179 h 226"/>
                <a:gd name="T28" fmla="*/ 63 w 263"/>
                <a:gd name="T29" fmla="*/ 185 h 226"/>
                <a:gd name="T30" fmla="*/ 69 w 263"/>
                <a:gd name="T31" fmla="*/ 190 h 226"/>
                <a:gd name="T32" fmla="*/ 77 w 263"/>
                <a:gd name="T33" fmla="*/ 193 h 226"/>
                <a:gd name="T34" fmla="*/ 88 w 263"/>
                <a:gd name="T35" fmla="*/ 194 h 226"/>
                <a:gd name="T36" fmla="*/ 102 w 263"/>
                <a:gd name="T37" fmla="*/ 193 h 226"/>
                <a:gd name="T38" fmla="*/ 129 w 263"/>
                <a:gd name="T39" fmla="*/ 188 h 226"/>
                <a:gd name="T40" fmla="*/ 70 w 263"/>
                <a:gd name="T41" fmla="*/ 220 h 226"/>
                <a:gd name="T42" fmla="*/ 53 w 263"/>
                <a:gd name="T43" fmla="*/ 219 h 226"/>
                <a:gd name="T44" fmla="*/ 43 w 263"/>
                <a:gd name="T45" fmla="*/ 217 h 226"/>
                <a:gd name="T46" fmla="*/ 30 w 263"/>
                <a:gd name="T47" fmla="*/ 213 h 226"/>
                <a:gd name="T48" fmla="*/ 23 w 263"/>
                <a:gd name="T49" fmla="*/ 209 h 226"/>
                <a:gd name="T50" fmla="*/ 12 w 263"/>
                <a:gd name="T51" fmla="*/ 200 h 226"/>
                <a:gd name="T52" fmla="*/ 5 w 263"/>
                <a:gd name="T53" fmla="*/ 189 h 226"/>
                <a:gd name="T54" fmla="*/ 1 w 263"/>
                <a:gd name="T55" fmla="*/ 177 h 226"/>
                <a:gd name="T56" fmla="*/ 0 w 263"/>
                <a:gd name="T57" fmla="*/ 164 h 226"/>
                <a:gd name="T58" fmla="*/ 2 w 263"/>
                <a:gd name="T59" fmla="*/ 151 h 226"/>
                <a:gd name="T60" fmla="*/ 7 w 263"/>
                <a:gd name="T61" fmla="*/ 139 h 226"/>
                <a:gd name="T62" fmla="*/ 15 w 263"/>
                <a:gd name="T63" fmla="*/ 126 h 226"/>
                <a:gd name="T64" fmla="*/ 25 w 263"/>
                <a:gd name="T65" fmla="*/ 113 h 226"/>
                <a:gd name="T66" fmla="*/ 38 w 263"/>
                <a:gd name="T67" fmla="*/ 107 h 226"/>
                <a:gd name="T68" fmla="*/ 54 w 263"/>
                <a:gd name="T69" fmla="*/ 96 h 226"/>
                <a:gd name="T70" fmla="*/ 72 w 263"/>
                <a:gd name="T71" fmla="*/ 87 h 226"/>
                <a:gd name="T72" fmla="*/ 92 w 263"/>
                <a:gd name="T73" fmla="*/ 81 h 226"/>
                <a:gd name="T74" fmla="*/ 115 w 263"/>
                <a:gd name="T75" fmla="*/ 77 h 226"/>
                <a:gd name="T76" fmla="*/ 147 w 263"/>
                <a:gd name="T77" fmla="*/ 77 h 226"/>
                <a:gd name="T78" fmla="*/ 160 w 263"/>
                <a:gd name="T79" fmla="*/ 79 h 226"/>
                <a:gd name="T80" fmla="*/ 173 w 263"/>
                <a:gd name="T81" fmla="*/ 81 h 226"/>
                <a:gd name="T82" fmla="*/ 186 w 263"/>
                <a:gd name="T83" fmla="*/ 84 h 226"/>
                <a:gd name="T84" fmla="*/ 269 w 263"/>
                <a:gd name="T85" fmla="*/ 0 h 226"/>
                <a:gd name="T86" fmla="*/ 166 w 263"/>
                <a:gd name="T87" fmla="*/ 206 h 226"/>
                <a:gd name="T88" fmla="*/ 131 w 263"/>
                <a:gd name="T89" fmla="*/ 213 h 226"/>
                <a:gd name="T90" fmla="*/ 101 w 263"/>
                <a:gd name="T91" fmla="*/ 219 h 226"/>
                <a:gd name="T92" fmla="*/ 70 w 263"/>
                <a:gd name="T93" fmla="*/ 220 h 22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63" h="226">
                  <a:moveTo>
                    <a:pt x="141" y="190"/>
                  </a:moveTo>
                  <a:lnTo>
                    <a:pt x="169" y="113"/>
                  </a:lnTo>
                  <a:lnTo>
                    <a:pt x="160" y="109"/>
                  </a:lnTo>
                  <a:lnTo>
                    <a:pt x="151" y="106"/>
                  </a:lnTo>
                  <a:lnTo>
                    <a:pt x="145" y="105"/>
                  </a:lnTo>
                  <a:lnTo>
                    <a:pt x="140" y="105"/>
                  </a:lnTo>
                  <a:lnTo>
                    <a:pt x="128" y="104"/>
                  </a:lnTo>
                  <a:lnTo>
                    <a:pt x="122" y="105"/>
                  </a:lnTo>
                  <a:lnTo>
                    <a:pt x="116" y="105"/>
                  </a:lnTo>
                  <a:lnTo>
                    <a:pt x="105" y="109"/>
                  </a:lnTo>
                  <a:lnTo>
                    <a:pt x="100" y="111"/>
                  </a:lnTo>
                  <a:lnTo>
                    <a:pt x="95" y="113"/>
                  </a:lnTo>
                  <a:lnTo>
                    <a:pt x="90" y="116"/>
                  </a:lnTo>
                  <a:lnTo>
                    <a:pt x="86" y="119"/>
                  </a:lnTo>
                  <a:lnTo>
                    <a:pt x="81" y="123"/>
                  </a:lnTo>
                  <a:lnTo>
                    <a:pt x="77" y="127"/>
                  </a:lnTo>
                  <a:lnTo>
                    <a:pt x="74" y="131"/>
                  </a:lnTo>
                  <a:lnTo>
                    <a:pt x="70" y="135"/>
                  </a:lnTo>
                  <a:lnTo>
                    <a:pt x="67" y="139"/>
                  </a:lnTo>
                  <a:lnTo>
                    <a:pt x="65" y="143"/>
                  </a:lnTo>
                  <a:lnTo>
                    <a:pt x="60" y="152"/>
                  </a:lnTo>
                  <a:lnTo>
                    <a:pt x="57" y="161"/>
                  </a:lnTo>
                  <a:lnTo>
                    <a:pt x="56" y="166"/>
                  </a:lnTo>
                  <a:lnTo>
                    <a:pt x="56" y="170"/>
                  </a:lnTo>
                  <a:lnTo>
                    <a:pt x="56" y="174"/>
                  </a:lnTo>
                  <a:lnTo>
                    <a:pt x="56" y="178"/>
                  </a:lnTo>
                  <a:lnTo>
                    <a:pt x="57" y="182"/>
                  </a:lnTo>
                  <a:lnTo>
                    <a:pt x="58" y="185"/>
                  </a:lnTo>
                  <a:lnTo>
                    <a:pt x="60" y="188"/>
                  </a:lnTo>
                  <a:lnTo>
                    <a:pt x="63" y="191"/>
                  </a:lnTo>
                  <a:lnTo>
                    <a:pt x="65" y="194"/>
                  </a:lnTo>
                  <a:lnTo>
                    <a:pt x="69" y="196"/>
                  </a:lnTo>
                  <a:lnTo>
                    <a:pt x="73" y="198"/>
                  </a:lnTo>
                  <a:lnTo>
                    <a:pt x="77" y="199"/>
                  </a:lnTo>
                  <a:lnTo>
                    <a:pt x="82" y="200"/>
                  </a:lnTo>
                  <a:lnTo>
                    <a:pt x="88" y="200"/>
                  </a:lnTo>
                  <a:lnTo>
                    <a:pt x="94" y="200"/>
                  </a:lnTo>
                  <a:lnTo>
                    <a:pt x="102" y="199"/>
                  </a:lnTo>
                  <a:lnTo>
                    <a:pt x="116" y="197"/>
                  </a:lnTo>
                  <a:lnTo>
                    <a:pt x="129" y="194"/>
                  </a:lnTo>
                  <a:lnTo>
                    <a:pt x="141" y="190"/>
                  </a:lnTo>
                  <a:close/>
                  <a:moveTo>
                    <a:pt x="70" y="226"/>
                  </a:moveTo>
                  <a:lnTo>
                    <a:pt x="58" y="226"/>
                  </a:lnTo>
                  <a:lnTo>
                    <a:pt x="53" y="225"/>
                  </a:lnTo>
                  <a:lnTo>
                    <a:pt x="48" y="224"/>
                  </a:lnTo>
                  <a:lnTo>
                    <a:pt x="43" y="223"/>
                  </a:lnTo>
                  <a:lnTo>
                    <a:pt x="38" y="222"/>
                  </a:lnTo>
                  <a:lnTo>
                    <a:pt x="30" y="219"/>
                  </a:lnTo>
                  <a:lnTo>
                    <a:pt x="27" y="217"/>
                  </a:lnTo>
                  <a:lnTo>
                    <a:pt x="23" y="215"/>
                  </a:lnTo>
                  <a:lnTo>
                    <a:pt x="17" y="211"/>
                  </a:lnTo>
                  <a:lnTo>
                    <a:pt x="12" y="206"/>
                  </a:lnTo>
                  <a:lnTo>
                    <a:pt x="8" y="201"/>
                  </a:lnTo>
                  <a:lnTo>
                    <a:pt x="5" y="195"/>
                  </a:lnTo>
                  <a:lnTo>
                    <a:pt x="2" y="189"/>
                  </a:lnTo>
                  <a:lnTo>
                    <a:pt x="1" y="183"/>
                  </a:lnTo>
                  <a:lnTo>
                    <a:pt x="0" y="176"/>
                  </a:lnTo>
                  <a:lnTo>
                    <a:pt x="0" y="170"/>
                  </a:lnTo>
                  <a:lnTo>
                    <a:pt x="1" y="163"/>
                  </a:lnTo>
                  <a:lnTo>
                    <a:pt x="2" y="157"/>
                  </a:lnTo>
                  <a:lnTo>
                    <a:pt x="4" y="151"/>
                  </a:lnTo>
                  <a:lnTo>
                    <a:pt x="7" y="145"/>
                  </a:lnTo>
                  <a:lnTo>
                    <a:pt x="10" y="138"/>
                  </a:lnTo>
                  <a:lnTo>
                    <a:pt x="15" y="132"/>
                  </a:lnTo>
                  <a:lnTo>
                    <a:pt x="19" y="125"/>
                  </a:lnTo>
                  <a:lnTo>
                    <a:pt x="25" y="119"/>
                  </a:lnTo>
                  <a:lnTo>
                    <a:pt x="31" y="113"/>
                  </a:lnTo>
                  <a:lnTo>
                    <a:pt x="38" y="107"/>
                  </a:lnTo>
                  <a:lnTo>
                    <a:pt x="46" y="101"/>
                  </a:lnTo>
                  <a:lnTo>
                    <a:pt x="54" y="96"/>
                  </a:lnTo>
                  <a:lnTo>
                    <a:pt x="63" y="92"/>
                  </a:lnTo>
                  <a:lnTo>
                    <a:pt x="72" y="87"/>
                  </a:lnTo>
                  <a:lnTo>
                    <a:pt x="82" y="84"/>
                  </a:lnTo>
                  <a:lnTo>
                    <a:pt x="92" y="81"/>
                  </a:lnTo>
                  <a:lnTo>
                    <a:pt x="103" y="79"/>
                  </a:lnTo>
                  <a:lnTo>
                    <a:pt x="115" y="77"/>
                  </a:lnTo>
                  <a:lnTo>
                    <a:pt x="126" y="77"/>
                  </a:lnTo>
                  <a:lnTo>
                    <a:pt x="141" y="77"/>
                  </a:lnTo>
                  <a:lnTo>
                    <a:pt x="148" y="78"/>
                  </a:lnTo>
                  <a:lnTo>
                    <a:pt x="154" y="79"/>
                  </a:lnTo>
                  <a:lnTo>
                    <a:pt x="161" y="80"/>
                  </a:lnTo>
                  <a:lnTo>
                    <a:pt x="167" y="81"/>
                  </a:lnTo>
                  <a:lnTo>
                    <a:pt x="174" y="82"/>
                  </a:lnTo>
                  <a:lnTo>
                    <a:pt x="180" y="84"/>
                  </a:lnTo>
                  <a:lnTo>
                    <a:pt x="206" y="11"/>
                  </a:lnTo>
                  <a:lnTo>
                    <a:pt x="263" y="0"/>
                  </a:lnTo>
                  <a:lnTo>
                    <a:pt x="188" y="201"/>
                  </a:lnTo>
                  <a:lnTo>
                    <a:pt x="160" y="212"/>
                  </a:lnTo>
                  <a:lnTo>
                    <a:pt x="145" y="216"/>
                  </a:lnTo>
                  <a:lnTo>
                    <a:pt x="131" y="219"/>
                  </a:lnTo>
                  <a:lnTo>
                    <a:pt x="116" y="222"/>
                  </a:lnTo>
                  <a:lnTo>
                    <a:pt x="101" y="225"/>
                  </a:lnTo>
                  <a:lnTo>
                    <a:pt x="85" y="226"/>
                  </a:lnTo>
                  <a:lnTo>
                    <a:pt x="70" y="226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9" name="Freeform 45"/>
            <p:cNvSpPr/>
            <p:nvPr userDrawn="1"/>
          </p:nvSpPr>
          <p:spPr bwMode="auto">
            <a:xfrm>
              <a:off x="3261" y="3056"/>
              <a:ext cx="208" cy="153"/>
            </a:xfrm>
            <a:custGeom>
              <a:avLst/>
              <a:gdLst>
                <a:gd name="T0" fmla="*/ 182 w 208"/>
                <a:gd name="T1" fmla="*/ 114 h 151"/>
                <a:gd name="T2" fmla="*/ 179 w 208"/>
                <a:gd name="T3" fmla="*/ 126 h 151"/>
                <a:gd name="T4" fmla="*/ 172 w 208"/>
                <a:gd name="T5" fmla="*/ 133 h 151"/>
                <a:gd name="T6" fmla="*/ 161 w 208"/>
                <a:gd name="T7" fmla="*/ 142 h 151"/>
                <a:gd name="T8" fmla="*/ 147 w 208"/>
                <a:gd name="T9" fmla="*/ 149 h 151"/>
                <a:gd name="T10" fmla="*/ 132 w 208"/>
                <a:gd name="T11" fmla="*/ 155 h 151"/>
                <a:gd name="T12" fmla="*/ 116 w 208"/>
                <a:gd name="T13" fmla="*/ 159 h 151"/>
                <a:gd name="T14" fmla="*/ 91 w 208"/>
                <a:gd name="T15" fmla="*/ 162 h 151"/>
                <a:gd name="T16" fmla="*/ 65 w 208"/>
                <a:gd name="T17" fmla="*/ 162 h 151"/>
                <a:gd name="T18" fmla="*/ 45 w 208"/>
                <a:gd name="T19" fmla="*/ 160 h 151"/>
                <a:gd name="T20" fmla="*/ 27 w 208"/>
                <a:gd name="T21" fmla="*/ 155 h 151"/>
                <a:gd name="T22" fmla="*/ 9 w 208"/>
                <a:gd name="T23" fmla="*/ 147 h 151"/>
                <a:gd name="T24" fmla="*/ 30 w 208"/>
                <a:gd name="T25" fmla="*/ 116 h 151"/>
                <a:gd name="T26" fmla="*/ 42 w 208"/>
                <a:gd name="T27" fmla="*/ 127 h 151"/>
                <a:gd name="T28" fmla="*/ 56 w 208"/>
                <a:gd name="T29" fmla="*/ 131 h 151"/>
                <a:gd name="T30" fmla="*/ 69 w 208"/>
                <a:gd name="T31" fmla="*/ 133 h 151"/>
                <a:gd name="T32" fmla="*/ 91 w 208"/>
                <a:gd name="T33" fmla="*/ 134 h 151"/>
                <a:gd name="T34" fmla="*/ 107 w 208"/>
                <a:gd name="T35" fmla="*/ 132 h 151"/>
                <a:gd name="T36" fmla="*/ 121 w 208"/>
                <a:gd name="T37" fmla="*/ 127 h 151"/>
                <a:gd name="T38" fmla="*/ 128 w 208"/>
                <a:gd name="T39" fmla="*/ 118 h 151"/>
                <a:gd name="T40" fmla="*/ 131 w 208"/>
                <a:gd name="T41" fmla="*/ 113 h 151"/>
                <a:gd name="T42" fmla="*/ 131 w 208"/>
                <a:gd name="T43" fmla="*/ 108 h 151"/>
                <a:gd name="T44" fmla="*/ 130 w 208"/>
                <a:gd name="T45" fmla="*/ 105 h 151"/>
                <a:gd name="T46" fmla="*/ 123 w 208"/>
                <a:gd name="T47" fmla="*/ 102 h 151"/>
                <a:gd name="T48" fmla="*/ 108 w 208"/>
                <a:gd name="T49" fmla="*/ 98 h 151"/>
                <a:gd name="T50" fmla="*/ 90 w 208"/>
                <a:gd name="T51" fmla="*/ 93 h 151"/>
                <a:gd name="T52" fmla="*/ 72 w 208"/>
                <a:gd name="T53" fmla="*/ 88 h 151"/>
                <a:gd name="T54" fmla="*/ 54 w 208"/>
                <a:gd name="T55" fmla="*/ 80 h 151"/>
                <a:gd name="T56" fmla="*/ 45 w 208"/>
                <a:gd name="T57" fmla="*/ 75 h 151"/>
                <a:gd name="T58" fmla="*/ 40 w 208"/>
                <a:gd name="T59" fmla="*/ 68 h 151"/>
                <a:gd name="T60" fmla="*/ 38 w 208"/>
                <a:gd name="T61" fmla="*/ 60 h 151"/>
                <a:gd name="T62" fmla="*/ 39 w 208"/>
                <a:gd name="T63" fmla="*/ 55 h 151"/>
                <a:gd name="T64" fmla="*/ 43 w 208"/>
                <a:gd name="T65" fmla="*/ 44 h 151"/>
                <a:gd name="T66" fmla="*/ 51 w 208"/>
                <a:gd name="T67" fmla="*/ 29 h 151"/>
                <a:gd name="T68" fmla="*/ 61 w 208"/>
                <a:gd name="T69" fmla="*/ 21 h 151"/>
                <a:gd name="T70" fmla="*/ 79 w 208"/>
                <a:gd name="T71" fmla="*/ 11 h 151"/>
                <a:gd name="T72" fmla="*/ 94 w 208"/>
                <a:gd name="T73" fmla="*/ 6 h 151"/>
                <a:gd name="T74" fmla="*/ 116 w 208"/>
                <a:gd name="T75" fmla="*/ 1 h 151"/>
                <a:gd name="T76" fmla="*/ 139 w 208"/>
                <a:gd name="T77" fmla="*/ 0 h 151"/>
                <a:gd name="T78" fmla="*/ 157 w 208"/>
                <a:gd name="T79" fmla="*/ 1 h 151"/>
                <a:gd name="T80" fmla="*/ 174 w 208"/>
                <a:gd name="T81" fmla="*/ 4 h 151"/>
                <a:gd name="T82" fmla="*/ 191 w 208"/>
                <a:gd name="T83" fmla="*/ 9 h 151"/>
                <a:gd name="T84" fmla="*/ 178 w 208"/>
                <a:gd name="T85" fmla="*/ 44 h 151"/>
                <a:gd name="T86" fmla="*/ 156 w 208"/>
                <a:gd name="T87" fmla="*/ 31 h 151"/>
                <a:gd name="T88" fmla="*/ 132 w 208"/>
                <a:gd name="T89" fmla="*/ 28 h 151"/>
                <a:gd name="T90" fmla="*/ 118 w 208"/>
                <a:gd name="T91" fmla="*/ 29 h 151"/>
                <a:gd name="T92" fmla="*/ 106 w 208"/>
                <a:gd name="T93" fmla="*/ 32 h 151"/>
                <a:gd name="T94" fmla="*/ 97 w 208"/>
                <a:gd name="T95" fmla="*/ 37 h 151"/>
                <a:gd name="T96" fmla="*/ 92 w 208"/>
                <a:gd name="T97" fmla="*/ 49 h 151"/>
                <a:gd name="T98" fmla="*/ 92 w 208"/>
                <a:gd name="T99" fmla="*/ 51 h 151"/>
                <a:gd name="T100" fmla="*/ 95 w 208"/>
                <a:gd name="T101" fmla="*/ 55 h 151"/>
                <a:gd name="T102" fmla="*/ 117 w 208"/>
                <a:gd name="T103" fmla="*/ 62 h 151"/>
                <a:gd name="T104" fmla="*/ 153 w 208"/>
                <a:gd name="T105" fmla="*/ 71 h 151"/>
                <a:gd name="T106" fmla="*/ 170 w 208"/>
                <a:gd name="T107" fmla="*/ 79 h 151"/>
                <a:gd name="T108" fmla="*/ 178 w 208"/>
                <a:gd name="T109" fmla="*/ 84 h 151"/>
                <a:gd name="T110" fmla="*/ 181 w 208"/>
                <a:gd name="T111" fmla="*/ 88 h 151"/>
                <a:gd name="T112" fmla="*/ 184 w 208"/>
                <a:gd name="T113" fmla="*/ 94 h 151"/>
                <a:gd name="T114" fmla="*/ 186 w 208"/>
                <a:gd name="T115" fmla="*/ 100 h 151"/>
                <a:gd name="T116" fmla="*/ 184 w 208"/>
                <a:gd name="T117" fmla="*/ 108 h 15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08" h="151">
                  <a:moveTo>
                    <a:pt x="183" y="105"/>
                  </a:moveTo>
                  <a:lnTo>
                    <a:pt x="182" y="108"/>
                  </a:lnTo>
                  <a:lnTo>
                    <a:pt x="180" y="111"/>
                  </a:lnTo>
                  <a:lnTo>
                    <a:pt x="179" y="114"/>
                  </a:lnTo>
                  <a:lnTo>
                    <a:pt x="177" y="116"/>
                  </a:lnTo>
                  <a:lnTo>
                    <a:pt x="172" y="121"/>
                  </a:lnTo>
                  <a:lnTo>
                    <a:pt x="167" y="126"/>
                  </a:lnTo>
                  <a:lnTo>
                    <a:pt x="161" y="130"/>
                  </a:lnTo>
                  <a:lnTo>
                    <a:pt x="154" y="134"/>
                  </a:lnTo>
                  <a:lnTo>
                    <a:pt x="147" y="137"/>
                  </a:lnTo>
                  <a:lnTo>
                    <a:pt x="140" y="140"/>
                  </a:lnTo>
                  <a:lnTo>
                    <a:pt x="132" y="143"/>
                  </a:lnTo>
                  <a:lnTo>
                    <a:pt x="124" y="145"/>
                  </a:lnTo>
                  <a:lnTo>
                    <a:pt x="116" y="147"/>
                  </a:lnTo>
                  <a:lnTo>
                    <a:pt x="108" y="148"/>
                  </a:lnTo>
                  <a:lnTo>
                    <a:pt x="91" y="150"/>
                  </a:lnTo>
                  <a:lnTo>
                    <a:pt x="76" y="151"/>
                  </a:lnTo>
                  <a:lnTo>
                    <a:pt x="65" y="150"/>
                  </a:lnTo>
                  <a:lnTo>
                    <a:pt x="56" y="149"/>
                  </a:lnTo>
                  <a:lnTo>
                    <a:pt x="45" y="148"/>
                  </a:lnTo>
                  <a:lnTo>
                    <a:pt x="36" y="146"/>
                  </a:lnTo>
                  <a:lnTo>
                    <a:pt x="27" y="143"/>
                  </a:lnTo>
                  <a:lnTo>
                    <a:pt x="18" y="139"/>
                  </a:lnTo>
                  <a:lnTo>
                    <a:pt x="9" y="135"/>
                  </a:lnTo>
                  <a:lnTo>
                    <a:pt x="0" y="130"/>
                  </a:lnTo>
                  <a:lnTo>
                    <a:pt x="30" y="109"/>
                  </a:lnTo>
                  <a:lnTo>
                    <a:pt x="36" y="112"/>
                  </a:lnTo>
                  <a:lnTo>
                    <a:pt x="42" y="115"/>
                  </a:lnTo>
                  <a:lnTo>
                    <a:pt x="50" y="117"/>
                  </a:lnTo>
                  <a:lnTo>
                    <a:pt x="56" y="119"/>
                  </a:lnTo>
                  <a:lnTo>
                    <a:pt x="63" y="120"/>
                  </a:lnTo>
                  <a:lnTo>
                    <a:pt x="69" y="121"/>
                  </a:lnTo>
                  <a:lnTo>
                    <a:pt x="83" y="122"/>
                  </a:lnTo>
                  <a:lnTo>
                    <a:pt x="91" y="122"/>
                  </a:lnTo>
                  <a:lnTo>
                    <a:pt x="100" y="121"/>
                  </a:lnTo>
                  <a:lnTo>
                    <a:pt x="107" y="120"/>
                  </a:lnTo>
                  <a:lnTo>
                    <a:pt x="114" y="118"/>
                  </a:lnTo>
                  <a:lnTo>
                    <a:pt x="121" y="115"/>
                  </a:lnTo>
                  <a:lnTo>
                    <a:pt x="126" y="112"/>
                  </a:lnTo>
                  <a:lnTo>
                    <a:pt x="128" y="110"/>
                  </a:lnTo>
                  <a:lnTo>
                    <a:pt x="129" y="109"/>
                  </a:lnTo>
                  <a:lnTo>
                    <a:pt x="131" y="107"/>
                  </a:lnTo>
                  <a:lnTo>
                    <a:pt x="131" y="105"/>
                  </a:lnTo>
                  <a:lnTo>
                    <a:pt x="131" y="102"/>
                  </a:lnTo>
                  <a:lnTo>
                    <a:pt x="131" y="101"/>
                  </a:lnTo>
                  <a:lnTo>
                    <a:pt x="130" y="99"/>
                  </a:lnTo>
                  <a:lnTo>
                    <a:pt x="127" y="97"/>
                  </a:lnTo>
                  <a:lnTo>
                    <a:pt x="123" y="96"/>
                  </a:lnTo>
                  <a:lnTo>
                    <a:pt x="115" y="93"/>
                  </a:lnTo>
                  <a:lnTo>
                    <a:pt x="108" y="92"/>
                  </a:lnTo>
                  <a:lnTo>
                    <a:pt x="99" y="89"/>
                  </a:lnTo>
                  <a:lnTo>
                    <a:pt x="90" y="87"/>
                  </a:lnTo>
                  <a:lnTo>
                    <a:pt x="82" y="84"/>
                  </a:lnTo>
                  <a:lnTo>
                    <a:pt x="72" y="82"/>
                  </a:lnTo>
                  <a:lnTo>
                    <a:pt x="63" y="79"/>
                  </a:lnTo>
                  <a:lnTo>
                    <a:pt x="54" y="74"/>
                  </a:lnTo>
                  <a:lnTo>
                    <a:pt x="50" y="72"/>
                  </a:lnTo>
                  <a:lnTo>
                    <a:pt x="45" y="69"/>
                  </a:lnTo>
                  <a:lnTo>
                    <a:pt x="42" y="66"/>
                  </a:lnTo>
                  <a:lnTo>
                    <a:pt x="40" y="62"/>
                  </a:lnTo>
                  <a:lnTo>
                    <a:pt x="39" y="58"/>
                  </a:lnTo>
                  <a:lnTo>
                    <a:pt x="38" y="54"/>
                  </a:lnTo>
                  <a:lnTo>
                    <a:pt x="38" y="52"/>
                  </a:lnTo>
                  <a:lnTo>
                    <a:pt x="39" y="49"/>
                  </a:lnTo>
                  <a:lnTo>
                    <a:pt x="40" y="44"/>
                  </a:lnTo>
                  <a:lnTo>
                    <a:pt x="43" y="38"/>
                  </a:lnTo>
                  <a:lnTo>
                    <a:pt x="47" y="33"/>
                  </a:lnTo>
                  <a:lnTo>
                    <a:pt x="51" y="29"/>
                  </a:lnTo>
                  <a:lnTo>
                    <a:pt x="56" y="24"/>
                  </a:lnTo>
                  <a:lnTo>
                    <a:pt x="61" y="21"/>
                  </a:lnTo>
                  <a:lnTo>
                    <a:pt x="67" y="17"/>
                  </a:lnTo>
                  <a:lnTo>
                    <a:pt x="79" y="11"/>
                  </a:lnTo>
                  <a:lnTo>
                    <a:pt x="86" y="8"/>
                  </a:lnTo>
                  <a:lnTo>
                    <a:pt x="94" y="6"/>
                  </a:lnTo>
                  <a:lnTo>
                    <a:pt x="109" y="3"/>
                  </a:lnTo>
                  <a:lnTo>
                    <a:pt x="116" y="1"/>
                  </a:lnTo>
                  <a:lnTo>
                    <a:pt x="124" y="1"/>
                  </a:lnTo>
                  <a:lnTo>
                    <a:pt x="139" y="0"/>
                  </a:lnTo>
                  <a:lnTo>
                    <a:pt x="148" y="0"/>
                  </a:lnTo>
                  <a:lnTo>
                    <a:pt x="157" y="1"/>
                  </a:lnTo>
                  <a:lnTo>
                    <a:pt x="166" y="2"/>
                  </a:lnTo>
                  <a:lnTo>
                    <a:pt x="174" y="4"/>
                  </a:lnTo>
                  <a:lnTo>
                    <a:pt x="182" y="6"/>
                  </a:lnTo>
                  <a:lnTo>
                    <a:pt x="191" y="9"/>
                  </a:lnTo>
                  <a:lnTo>
                    <a:pt x="208" y="16"/>
                  </a:lnTo>
                  <a:lnTo>
                    <a:pt x="178" y="38"/>
                  </a:lnTo>
                  <a:lnTo>
                    <a:pt x="167" y="34"/>
                  </a:lnTo>
                  <a:lnTo>
                    <a:pt x="156" y="31"/>
                  </a:lnTo>
                  <a:lnTo>
                    <a:pt x="144" y="29"/>
                  </a:lnTo>
                  <a:lnTo>
                    <a:pt x="132" y="28"/>
                  </a:lnTo>
                  <a:lnTo>
                    <a:pt x="125" y="29"/>
                  </a:lnTo>
                  <a:lnTo>
                    <a:pt x="118" y="29"/>
                  </a:lnTo>
                  <a:lnTo>
                    <a:pt x="112" y="31"/>
                  </a:lnTo>
                  <a:lnTo>
                    <a:pt x="106" y="32"/>
                  </a:lnTo>
                  <a:lnTo>
                    <a:pt x="101" y="35"/>
                  </a:lnTo>
                  <a:lnTo>
                    <a:pt x="97" y="37"/>
                  </a:lnTo>
                  <a:lnTo>
                    <a:pt x="94" y="40"/>
                  </a:lnTo>
                  <a:lnTo>
                    <a:pt x="92" y="43"/>
                  </a:lnTo>
                  <a:lnTo>
                    <a:pt x="92" y="44"/>
                  </a:lnTo>
                  <a:lnTo>
                    <a:pt x="92" y="45"/>
                  </a:lnTo>
                  <a:lnTo>
                    <a:pt x="92" y="47"/>
                  </a:lnTo>
                  <a:lnTo>
                    <a:pt x="95" y="49"/>
                  </a:lnTo>
                  <a:lnTo>
                    <a:pt x="100" y="51"/>
                  </a:lnTo>
                  <a:lnTo>
                    <a:pt x="117" y="56"/>
                  </a:lnTo>
                  <a:lnTo>
                    <a:pt x="135" y="60"/>
                  </a:lnTo>
                  <a:lnTo>
                    <a:pt x="153" y="65"/>
                  </a:lnTo>
                  <a:lnTo>
                    <a:pt x="162" y="69"/>
                  </a:lnTo>
                  <a:lnTo>
                    <a:pt x="170" y="73"/>
                  </a:lnTo>
                  <a:lnTo>
                    <a:pt x="174" y="75"/>
                  </a:lnTo>
                  <a:lnTo>
                    <a:pt x="178" y="78"/>
                  </a:lnTo>
                  <a:lnTo>
                    <a:pt x="180" y="80"/>
                  </a:lnTo>
                  <a:lnTo>
                    <a:pt x="181" y="82"/>
                  </a:lnTo>
                  <a:lnTo>
                    <a:pt x="183" y="86"/>
                  </a:lnTo>
                  <a:lnTo>
                    <a:pt x="184" y="88"/>
                  </a:lnTo>
                  <a:lnTo>
                    <a:pt x="185" y="90"/>
                  </a:lnTo>
                  <a:lnTo>
                    <a:pt x="186" y="94"/>
                  </a:lnTo>
                  <a:lnTo>
                    <a:pt x="185" y="99"/>
                  </a:lnTo>
                  <a:lnTo>
                    <a:pt x="184" y="102"/>
                  </a:lnTo>
                  <a:lnTo>
                    <a:pt x="183" y="105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10" name="Freeform 46"/>
            <p:cNvSpPr>
              <a:spLocks noEditPoints="1"/>
            </p:cNvSpPr>
            <p:nvPr userDrawn="1"/>
          </p:nvSpPr>
          <p:spPr bwMode="auto">
            <a:xfrm>
              <a:off x="3481" y="3058"/>
              <a:ext cx="194" cy="146"/>
            </a:xfrm>
            <a:custGeom>
              <a:avLst/>
              <a:gdLst>
                <a:gd name="T0" fmla="*/ 149 w 193"/>
                <a:gd name="T1" fmla="*/ 47 h 147"/>
                <a:gd name="T2" fmla="*/ 148 w 193"/>
                <a:gd name="T3" fmla="*/ 39 h 147"/>
                <a:gd name="T4" fmla="*/ 147 w 193"/>
                <a:gd name="T5" fmla="*/ 35 h 147"/>
                <a:gd name="T6" fmla="*/ 144 w 193"/>
                <a:gd name="T7" fmla="*/ 32 h 147"/>
                <a:gd name="T8" fmla="*/ 140 w 193"/>
                <a:gd name="T9" fmla="*/ 29 h 147"/>
                <a:gd name="T10" fmla="*/ 134 w 193"/>
                <a:gd name="T11" fmla="*/ 27 h 147"/>
                <a:gd name="T12" fmla="*/ 124 w 193"/>
                <a:gd name="T13" fmla="*/ 26 h 147"/>
                <a:gd name="T14" fmla="*/ 112 w 193"/>
                <a:gd name="T15" fmla="*/ 27 h 147"/>
                <a:gd name="T16" fmla="*/ 95 w 193"/>
                <a:gd name="T17" fmla="*/ 30 h 147"/>
                <a:gd name="T18" fmla="*/ 83 w 193"/>
                <a:gd name="T19" fmla="*/ 37 h 147"/>
                <a:gd name="T20" fmla="*/ 73 w 193"/>
                <a:gd name="T21" fmla="*/ 47 h 147"/>
                <a:gd name="T22" fmla="*/ 148 w 193"/>
                <a:gd name="T23" fmla="*/ 52 h 147"/>
                <a:gd name="T24" fmla="*/ 162 w 193"/>
                <a:gd name="T25" fmla="*/ 129 h 147"/>
                <a:gd name="T26" fmla="*/ 140 w 193"/>
                <a:gd name="T27" fmla="*/ 136 h 147"/>
                <a:gd name="T28" fmla="*/ 115 w 193"/>
                <a:gd name="T29" fmla="*/ 140 h 147"/>
                <a:gd name="T30" fmla="*/ 82 w 193"/>
                <a:gd name="T31" fmla="*/ 141 h 147"/>
                <a:gd name="T32" fmla="*/ 55 w 193"/>
                <a:gd name="T33" fmla="*/ 140 h 147"/>
                <a:gd name="T34" fmla="*/ 43 w 193"/>
                <a:gd name="T35" fmla="*/ 137 h 147"/>
                <a:gd name="T36" fmla="*/ 27 w 193"/>
                <a:gd name="T37" fmla="*/ 132 h 147"/>
                <a:gd name="T38" fmla="*/ 15 w 193"/>
                <a:gd name="T39" fmla="*/ 124 h 147"/>
                <a:gd name="T40" fmla="*/ 9 w 193"/>
                <a:gd name="T41" fmla="*/ 117 h 147"/>
                <a:gd name="T42" fmla="*/ 5 w 193"/>
                <a:gd name="T43" fmla="*/ 110 h 147"/>
                <a:gd name="T44" fmla="*/ 1 w 193"/>
                <a:gd name="T45" fmla="*/ 99 h 147"/>
                <a:gd name="T46" fmla="*/ 0 w 193"/>
                <a:gd name="T47" fmla="*/ 90 h 147"/>
                <a:gd name="T48" fmla="*/ 0 w 193"/>
                <a:gd name="T49" fmla="*/ 82 h 147"/>
                <a:gd name="T50" fmla="*/ 2 w 193"/>
                <a:gd name="T51" fmla="*/ 73 h 147"/>
                <a:gd name="T52" fmla="*/ 7 w 193"/>
                <a:gd name="T53" fmla="*/ 68 h 147"/>
                <a:gd name="T54" fmla="*/ 14 w 193"/>
                <a:gd name="T55" fmla="*/ 55 h 147"/>
                <a:gd name="T56" fmla="*/ 24 w 193"/>
                <a:gd name="T57" fmla="*/ 42 h 147"/>
                <a:gd name="T58" fmla="*/ 36 w 193"/>
                <a:gd name="T59" fmla="*/ 30 h 147"/>
                <a:gd name="T60" fmla="*/ 51 w 193"/>
                <a:gd name="T61" fmla="*/ 19 h 147"/>
                <a:gd name="T62" fmla="*/ 68 w 193"/>
                <a:gd name="T63" fmla="*/ 10 h 147"/>
                <a:gd name="T64" fmla="*/ 88 w 193"/>
                <a:gd name="T65" fmla="*/ 4 h 147"/>
                <a:gd name="T66" fmla="*/ 117 w 193"/>
                <a:gd name="T67" fmla="*/ 0 h 147"/>
                <a:gd name="T68" fmla="*/ 140 w 193"/>
                <a:gd name="T69" fmla="*/ 0 h 147"/>
                <a:gd name="T70" fmla="*/ 160 w 193"/>
                <a:gd name="T71" fmla="*/ 3 h 147"/>
                <a:gd name="T72" fmla="*/ 175 w 193"/>
                <a:gd name="T73" fmla="*/ 8 h 147"/>
                <a:gd name="T74" fmla="*/ 184 w 193"/>
                <a:gd name="T75" fmla="*/ 13 h 147"/>
                <a:gd name="T76" fmla="*/ 191 w 193"/>
                <a:gd name="T77" fmla="*/ 19 h 147"/>
                <a:gd name="T78" fmla="*/ 194 w 193"/>
                <a:gd name="T79" fmla="*/ 25 h 147"/>
                <a:gd name="T80" fmla="*/ 198 w 193"/>
                <a:gd name="T81" fmla="*/ 37 h 147"/>
                <a:gd name="T82" fmla="*/ 198 w 193"/>
                <a:gd name="T83" fmla="*/ 51 h 147"/>
                <a:gd name="T84" fmla="*/ 195 w 193"/>
                <a:gd name="T85" fmla="*/ 68 h 147"/>
                <a:gd name="T86" fmla="*/ 57 w 193"/>
                <a:gd name="T87" fmla="*/ 73 h 147"/>
                <a:gd name="T88" fmla="*/ 54 w 193"/>
                <a:gd name="T89" fmla="*/ 81 h 147"/>
                <a:gd name="T90" fmla="*/ 53 w 193"/>
                <a:gd name="T91" fmla="*/ 90 h 147"/>
                <a:gd name="T92" fmla="*/ 55 w 193"/>
                <a:gd name="T93" fmla="*/ 97 h 147"/>
                <a:gd name="T94" fmla="*/ 59 w 193"/>
                <a:gd name="T95" fmla="*/ 104 h 147"/>
                <a:gd name="T96" fmla="*/ 65 w 193"/>
                <a:gd name="T97" fmla="*/ 109 h 147"/>
                <a:gd name="T98" fmla="*/ 73 w 193"/>
                <a:gd name="T99" fmla="*/ 112 h 147"/>
                <a:gd name="T100" fmla="*/ 83 w 193"/>
                <a:gd name="T101" fmla="*/ 114 h 147"/>
                <a:gd name="T102" fmla="*/ 94 w 193"/>
                <a:gd name="T103" fmla="*/ 115 h 147"/>
                <a:gd name="T104" fmla="*/ 118 w 193"/>
                <a:gd name="T105" fmla="*/ 114 h 147"/>
                <a:gd name="T106" fmla="*/ 152 w 193"/>
                <a:gd name="T107" fmla="*/ 107 h 147"/>
                <a:gd name="T108" fmla="*/ 178 w 193"/>
                <a:gd name="T109" fmla="*/ 124 h 14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93" h="147">
                  <a:moveTo>
                    <a:pt x="142" y="52"/>
                  </a:moveTo>
                  <a:lnTo>
                    <a:pt x="143" y="47"/>
                  </a:lnTo>
                  <a:lnTo>
                    <a:pt x="143" y="42"/>
                  </a:lnTo>
                  <a:lnTo>
                    <a:pt x="142" y="39"/>
                  </a:lnTo>
                  <a:lnTo>
                    <a:pt x="142" y="37"/>
                  </a:lnTo>
                  <a:lnTo>
                    <a:pt x="141" y="35"/>
                  </a:lnTo>
                  <a:lnTo>
                    <a:pt x="139" y="33"/>
                  </a:lnTo>
                  <a:lnTo>
                    <a:pt x="138" y="32"/>
                  </a:lnTo>
                  <a:lnTo>
                    <a:pt x="136" y="30"/>
                  </a:lnTo>
                  <a:lnTo>
                    <a:pt x="134" y="29"/>
                  </a:lnTo>
                  <a:lnTo>
                    <a:pt x="131" y="28"/>
                  </a:lnTo>
                  <a:lnTo>
                    <a:pt x="128" y="27"/>
                  </a:lnTo>
                  <a:lnTo>
                    <a:pt x="125" y="26"/>
                  </a:lnTo>
                  <a:lnTo>
                    <a:pt x="118" y="26"/>
                  </a:lnTo>
                  <a:lnTo>
                    <a:pt x="110" y="26"/>
                  </a:lnTo>
                  <a:lnTo>
                    <a:pt x="106" y="27"/>
                  </a:lnTo>
                  <a:lnTo>
                    <a:pt x="102" y="28"/>
                  </a:lnTo>
                  <a:lnTo>
                    <a:pt x="95" y="30"/>
                  </a:lnTo>
                  <a:lnTo>
                    <a:pt x="89" y="34"/>
                  </a:lnTo>
                  <a:lnTo>
                    <a:pt x="83" y="37"/>
                  </a:lnTo>
                  <a:lnTo>
                    <a:pt x="78" y="42"/>
                  </a:lnTo>
                  <a:lnTo>
                    <a:pt x="73" y="47"/>
                  </a:lnTo>
                  <a:lnTo>
                    <a:pt x="69" y="52"/>
                  </a:lnTo>
                  <a:lnTo>
                    <a:pt x="142" y="52"/>
                  </a:lnTo>
                  <a:close/>
                  <a:moveTo>
                    <a:pt x="169" y="131"/>
                  </a:moveTo>
                  <a:lnTo>
                    <a:pt x="156" y="135"/>
                  </a:lnTo>
                  <a:lnTo>
                    <a:pt x="145" y="139"/>
                  </a:lnTo>
                  <a:lnTo>
                    <a:pt x="134" y="142"/>
                  </a:lnTo>
                  <a:lnTo>
                    <a:pt x="122" y="144"/>
                  </a:lnTo>
                  <a:lnTo>
                    <a:pt x="109" y="146"/>
                  </a:lnTo>
                  <a:lnTo>
                    <a:pt x="96" y="147"/>
                  </a:lnTo>
                  <a:lnTo>
                    <a:pt x="82" y="147"/>
                  </a:lnTo>
                  <a:lnTo>
                    <a:pt x="69" y="147"/>
                  </a:lnTo>
                  <a:lnTo>
                    <a:pt x="55" y="146"/>
                  </a:lnTo>
                  <a:lnTo>
                    <a:pt x="49" y="145"/>
                  </a:lnTo>
                  <a:lnTo>
                    <a:pt x="43" y="143"/>
                  </a:lnTo>
                  <a:lnTo>
                    <a:pt x="32" y="140"/>
                  </a:lnTo>
                  <a:lnTo>
                    <a:pt x="27" y="138"/>
                  </a:lnTo>
                  <a:lnTo>
                    <a:pt x="23" y="135"/>
                  </a:lnTo>
                  <a:lnTo>
                    <a:pt x="15" y="130"/>
                  </a:lnTo>
                  <a:lnTo>
                    <a:pt x="12" y="126"/>
                  </a:lnTo>
                  <a:lnTo>
                    <a:pt x="9" y="123"/>
                  </a:lnTo>
                  <a:lnTo>
                    <a:pt x="7" y="120"/>
                  </a:lnTo>
                  <a:lnTo>
                    <a:pt x="5" y="116"/>
                  </a:lnTo>
                  <a:lnTo>
                    <a:pt x="2" y="109"/>
                  </a:lnTo>
                  <a:lnTo>
                    <a:pt x="1" y="105"/>
                  </a:lnTo>
                  <a:lnTo>
                    <a:pt x="0" y="101"/>
                  </a:lnTo>
                  <a:lnTo>
                    <a:pt x="0" y="96"/>
                  </a:lnTo>
                  <a:lnTo>
                    <a:pt x="0" y="92"/>
                  </a:lnTo>
                  <a:lnTo>
                    <a:pt x="0" y="88"/>
                  </a:lnTo>
                  <a:lnTo>
                    <a:pt x="1" y="83"/>
                  </a:lnTo>
                  <a:lnTo>
                    <a:pt x="2" y="79"/>
                  </a:lnTo>
                  <a:lnTo>
                    <a:pt x="4" y="75"/>
                  </a:lnTo>
                  <a:lnTo>
                    <a:pt x="7" y="68"/>
                  </a:lnTo>
                  <a:lnTo>
                    <a:pt x="10" y="61"/>
                  </a:lnTo>
                  <a:lnTo>
                    <a:pt x="14" y="55"/>
                  </a:lnTo>
                  <a:lnTo>
                    <a:pt x="19" y="48"/>
                  </a:lnTo>
                  <a:lnTo>
                    <a:pt x="24" y="42"/>
                  </a:lnTo>
                  <a:lnTo>
                    <a:pt x="30" y="35"/>
                  </a:lnTo>
                  <a:lnTo>
                    <a:pt x="36" y="30"/>
                  </a:lnTo>
                  <a:lnTo>
                    <a:pt x="43" y="24"/>
                  </a:lnTo>
                  <a:lnTo>
                    <a:pt x="51" y="19"/>
                  </a:lnTo>
                  <a:lnTo>
                    <a:pt x="59" y="14"/>
                  </a:lnTo>
                  <a:lnTo>
                    <a:pt x="68" y="10"/>
                  </a:lnTo>
                  <a:lnTo>
                    <a:pt x="78" y="7"/>
                  </a:lnTo>
                  <a:lnTo>
                    <a:pt x="88" y="4"/>
                  </a:lnTo>
                  <a:lnTo>
                    <a:pt x="99" y="2"/>
                  </a:lnTo>
                  <a:lnTo>
                    <a:pt x="111" y="0"/>
                  </a:lnTo>
                  <a:lnTo>
                    <a:pt x="123" y="0"/>
                  </a:lnTo>
                  <a:lnTo>
                    <a:pt x="134" y="0"/>
                  </a:lnTo>
                  <a:lnTo>
                    <a:pt x="145" y="1"/>
                  </a:lnTo>
                  <a:lnTo>
                    <a:pt x="154" y="3"/>
                  </a:lnTo>
                  <a:lnTo>
                    <a:pt x="162" y="5"/>
                  </a:lnTo>
                  <a:lnTo>
                    <a:pt x="169" y="8"/>
                  </a:lnTo>
                  <a:lnTo>
                    <a:pt x="175" y="11"/>
                  </a:lnTo>
                  <a:lnTo>
                    <a:pt x="178" y="13"/>
                  </a:lnTo>
                  <a:lnTo>
                    <a:pt x="181" y="15"/>
                  </a:lnTo>
                  <a:lnTo>
                    <a:pt x="185" y="19"/>
                  </a:lnTo>
                  <a:lnTo>
                    <a:pt x="187" y="22"/>
                  </a:lnTo>
                  <a:lnTo>
                    <a:pt x="188" y="25"/>
                  </a:lnTo>
                  <a:lnTo>
                    <a:pt x="191" y="30"/>
                  </a:lnTo>
                  <a:lnTo>
                    <a:pt x="192" y="37"/>
                  </a:lnTo>
                  <a:lnTo>
                    <a:pt x="193" y="44"/>
                  </a:lnTo>
                  <a:lnTo>
                    <a:pt x="192" y="51"/>
                  </a:lnTo>
                  <a:lnTo>
                    <a:pt x="191" y="59"/>
                  </a:lnTo>
                  <a:lnTo>
                    <a:pt x="189" y="68"/>
                  </a:lnTo>
                  <a:lnTo>
                    <a:pt x="186" y="78"/>
                  </a:lnTo>
                  <a:lnTo>
                    <a:pt x="57" y="78"/>
                  </a:lnTo>
                  <a:lnTo>
                    <a:pt x="55" y="83"/>
                  </a:lnTo>
                  <a:lnTo>
                    <a:pt x="54" y="87"/>
                  </a:lnTo>
                  <a:lnTo>
                    <a:pt x="53" y="92"/>
                  </a:lnTo>
                  <a:lnTo>
                    <a:pt x="53" y="96"/>
                  </a:lnTo>
                  <a:lnTo>
                    <a:pt x="54" y="100"/>
                  </a:lnTo>
                  <a:lnTo>
                    <a:pt x="55" y="103"/>
                  </a:lnTo>
                  <a:lnTo>
                    <a:pt x="57" y="107"/>
                  </a:lnTo>
                  <a:lnTo>
                    <a:pt x="59" y="110"/>
                  </a:lnTo>
                  <a:lnTo>
                    <a:pt x="62" y="112"/>
                  </a:lnTo>
                  <a:lnTo>
                    <a:pt x="65" y="115"/>
                  </a:lnTo>
                  <a:lnTo>
                    <a:pt x="69" y="117"/>
                  </a:lnTo>
                  <a:lnTo>
                    <a:pt x="73" y="118"/>
                  </a:lnTo>
                  <a:lnTo>
                    <a:pt x="78" y="119"/>
                  </a:lnTo>
                  <a:lnTo>
                    <a:pt x="83" y="120"/>
                  </a:lnTo>
                  <a:lnTo>
                    <a:pt x="88" y="121"/>
                  </a:lnTo>
                  <a:lnTo>
                    <a:pt x="94" y="121"/>
                  </a:lnTo>
                  <a:lnTo>
                    <a:pt x="103" y="120"/>
                  </a:lnTo>
                  <a:lnTo>
                    <a:pt x="112" y="120"/>
                  </a:lnTo>
                  <a:lnTo>
                    <a:pt x="129" y="117"/>
                  </a:lnTo>
                  <a:lnTo>
                    <a:pt x="146" y="113"/>
                  </a:lnTo>
                  <a:lnTo>
                    <a:pt x="163" y="108"/>
                  </a:lnTo>
                  <a:lnTo>
                    <a:pt x="172" y="130"/>
                  </a:lnTo>
                  <a:lnTo>
                    <a:pt x="169" y="131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11" name="Freeform 47"/>
            <p:cNvSpPr/>
            <p:nvPr userDrawn="1"/>
          </p:nvSpPr>
          <p:spPr bwMode="auto">
            <a:xfrm>
              <a:off x="3947" y="3056"/>
              <a:ext cx="229" cy="149"/>
            </a:xfrm>
            <a:custGeom>
              <a:avLst/>
              <a:gdLst>
                <a:gd name="T0" fmla="*/ 183 w 229"/>
                <a:gd name="T1" fmla="*/ 121 h 150"/>
                <a:gd name="T2" fmla="*/ 168 w 229"/>
                <a:gd name="T3" fmla="*/ 126 h 150"/>
                <a:gd name="T4" fmla="*/ 154 w 229"/>
                <a:gd name="T5" fmla="*/ 131 h 150"/>
                <a:gd name="T6" fmla="*/ 139 w 229"/>
                <a:gd name="T7" fmla="*/ 135 h 150"/>
                <a:gd name="T8" fmla="*/ 125 w 229"/>
                <a:gd name="T9" fmla="*/ 138 h 150"/>
                <a:gd name="T10" fmla="*/ 110 w 229"/>
                <a:gd name="T11" fmla="*/ 141 h 150"/>
                <a:gd name="T12" fmla="*/ 94 w 229"/>
                <a:gd name="T13" fmla="*/ 143 h 150"/>
                <a:gd name="T14" fmla="*/ 79 w 229"/>
                <a:gd name="T15" fmla="*/ 144 h 150"/>
                <a:gd name="T16" fmla="*/ 62 w 229"/>
                <a:gd name="T17" fmla="*/ 144 h 150"/>
                <a:gd name="T18" fmla="*/ 53 w 229"/>
                <a:gd name="T19" fmla="*/ 144 h 150"/>
                <a:gd name="T20" fmla="*/ 45 w 229"/>
                <a:gd name="T21" fmla="*/ 144 h 150"/>
                <a:gd name="T22" fmla="*/ 38 w 229"/>
                <a:gd name="T23" fmla="*/ 142 h 150"/>
                <a:gd name="T24" fmla="*/ 31 w 229"/>
                <a:gd name="T25" fmla="*/ 141 h 150"/>
                <a:gd name="T26" fmla="*/ 25 w 229"/>
                <a:gd name="T27" fmla="*/ 139 h 150"/>
                <a:gd name="T28" fmla="*/ 20 w 229"/>
                <a:gd name="T29" fmla="*/ 137 h 150"/>
                <a:gd name="T30" fmla="*/ 15 w 229"/>
                <a:gd name="T31" fmla="*/ 134 h 150"/>
                <a:gd name="T32" fmla="*/ 12 w 229"/>
                <a:gd name="T33" fmla="*/ 132 h 150"/>
                <a:gd name="T34" fmla="*/ 8 w 229"/>
                <a:gd name="T35" fmla="*/ 128 h 150"/>
                <a:gd name="T36" fmla="*/ 6 w 229"/>
                <a:gd name="T37" fmla="*/ 125 h 150"/>
                <a:gd name="T38" fmla="*/ 4 w 229"/>
                <a:gd name="T39" fmla="*/ 121 h 150"/>
                <a:gd name="T40" fmla="*/ 3 w 229"/>
                <a:gd name="T41" fmla="*/ 119 h 150"/>
                <a:gd name="T42" fmla="*/ 2 w 229"/>
                <a:gd name="T43" fmla="*/ 117 h 150"/>
                <a:gd name="T44" fmla="*/ 1 w 229"/>
                <a:gd name="T45" fmla="*/ 113 h 150"/>
                <a:gd name="T46" fmla="*/ 0 w 229"/>
                <a:gd name="T47" fmla="*/ 109 h 150"/>
                <a:gd name="T48" fmla="*/ 0 w 229"/>
                <a:gd name="T49" fmla="*/ 99 h 150"/>
                <a:gd name="T50" fmla="*/ 33 w 229"/>
                <a:gd name="T51" fmla="*/ 16 h 150"/>
                <a:gd name="T52" fmla="*/ 35 w 229"/>
                <a:gd name="T53" fmla="*/ 11 h 150"/>
                <a:gd name="T54" fmla="*/ 93 w 229"/>
                <a:gd name="T55" fmla="*/ 0 h 150"/>
                <a:gd name="T56" fmla="*/ 56 w 229"/>
                <a:gd name="T57" fmla="*/ 94 h 150"/>
                <a:gd name="T58" fmla="*/ 56 w 229"/>
                <a:gd name="T59" fmla="*/ 97 h 150"/>
                <a:gd name="T60" fmla="*/ 55 w 229"/>
                <a:gd name="T61" fmla="*/ 99 h 150"/>
                <a:gd name="T62" fmla="*/ 55 w 229"/>
                <a:gd name="T63" fmla="*/ 101 h 150"/>
                <a:gd name="T64" fmla="*/ 56 w 229"/>
                <a:gd name="T65" fmla="*/ 104 h 150"/>
                <a:gd name="T66" fmla="*/ 56 w 229"/>
                <a:gd name="T67" fmla="*/ 106 h 150"/>
                <a:gd name="T68" fmla="*/ 58 w 229"/>
                <a:gd name="T69" fmla="*/ 108 h 150"/>
                <a:gd name="T70" fmla="*/ 61 w 229"/>
                <a:gd name="T71" fmla="*/ 111 h 150"/>
                <a:gd name="T72" fmla="*/ 66 w 229"/>
                <a:gd name="T73" fmla="*/ 114 h 150"/>
                <a:gd name="T74" fmla="*/ 73 w 229"/>
                <a:gd name="T75" fmla="*/ 116 h 150"/>
                <a:gd name="T76" fmla="*/ 82 w 229"/>
                <a:gd name="T77" fmla="*/ 117 h 150"/>
                <a:gd name="T78" fmla="*/ 87 w 229"/>
                <a:gd name="T79" fmla="*/ 117 h 150"/>
                <a:gd name="T80" fmla="*/ 92 w 229"/>
                <a:gd name="T81" fmla="*/ 118 h 150"/>
                <a:gd name="T82" fmla="*/ 103 w 229"/>
                <a:gd name="T83" fmla="*/ 117 h 150"/>
                <a:gd name="T84" fmla="*/ 115 w 229"/>
                <a:gd name="T85" fmla="*/ 115 h 150"/>
                <a:gd name="T86" fmla="*/ 125 w 229"/>
                <a:gd name="T87" fmla="*/ 112 h 150"/>
                <a:gd name="T88" fmla="*/ 135 w 229"/>
                <a:gd name="T89" fmla="*/ 109 h 150"/>
                <a:gd name="T90" fmla="*/ 176 w 229"/>
                <a:gd name="T91" fmla="*/ 4 h 150"/>
                <a:gd name="T92" fmla="*/ 229 w 229"/>
                <a:gd name="T93" fmla="*/ 4 h 150"/>
                <a:gd name="T94" fmla="*/ 184 w 229"/>
                <a:gd name="T95" fmla="*/ 120 h 150"/>
                <a:gd name="T96" fmla="*/ 183 w 229"/>
                <a:gd name="T97" fmla="*/ 121 h 15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29" h="150">
                  <a:moveTo>
                    <a:pt x="183" y="127"/>
                  </a:moveTo>
                  <a:lnTo>
                    <a:pt x="168" y="132"/>
                  </a:lnTo>
                  <a:lnTo>
                    <a:pt x="154" y="137"/>
                  </a:lnTo>
                  <a:lnTo>
                    <a:pt x="139" y="141"/>
                  </a:lnTo>
                  <a:lnTo>
                    <a:pt x="125" y="144"/>
                  </a:lnTo>
                  <a:lnTo>
                    <a:pt x="110" y="147"/>
                  </a:lnTo>
                  <a:lnTo>
                    <a:pt x="94" y="149"/>
                  </a:lnTo>
                  <a:lnTo>
                    <a:pt x="79" y="150"/>
                  </a:lnTo>
                  <a:lnTo>
                    <a:pt x="62" y="150"/>
                  </a:lnTo>
                  <a:lnTo>
                    <a:pt x="53" y="150"/>
                  </a:lnTo>
                  <a:lnTo>
                    <a:pt x="45" y="150"/>
                  </a:lnTo>
                  <a:lnTo>
                    <a:pt x="38" y="148"/>
                  </a:lnTo>
                  <a:lnTo>
                    <a:pt x="31" y="147"/>
                  </a:lnTo>
                  <a:lnTo>
                    <a:pt x="25" y="145"/>
                  </a:lnTo>
                  <a:lnTo>
                    <a:pt x="20" y="143"/>
                  </a:lnTo>
                  <a:lnTo>
                    <a:pt x="15" y="140"/>
                  </a:lnTo>
                  <a:lnTo>
                    <a:pt x="12" y="138"/>
                  </a:lnTo>
                  <a:lnTo>
                    <a:pt x="8" y="134"/>
                  </a:lnTo>
                  <a:lnTo>
                    <a:pt x="6" y="131"/>
                  </a:lnTo>
                  <a:lnTo>
                    <a:pt x="4" y="127"/>
                  </a:lnTo>
                  <a:lnTo>
                    <a:pt x="3" y="125"/>
                  </a:lnTo>
                  <a:lnTo>
                    <a:pt x="2" y="123"/>
                  </a:lnTo>
                  <a:lnTo>
                    <a:pt x="1" y="119"/>
                  </a:lnTo>
                  <a:lnTo>
                    <a:pt x="0" y="115"/>
                  </a:lnTo>
                  <a:lnTo>
                    <a:pt x="0" y="105"/>
                  </a:lnTo>
                  <a:lnTo>
                    <a:pt x="33" y="16"/>
                  </a:lnTo>
                  <a:lnTo>
                    <a:pt x="35" y="11"/>
                  </a:lnTo>
                  <a:lnTo>
                    <a:pt x="93" y="0"/>
                  </a:lnTo>
                  <a:lnTo>
                    <a:pt x="56" y="100"/>
                  </a:lnTo>
                  <a:lnTo>
                    <a:pt x="56" y="103"/>
                  </a:lnTo>
                  <a:lnTo>
                    <a:pt x="55" y="105"/>
                  </a:lnTo>
                  <a:lnTo>
                    <a:pt x="55" y="107"/>
                  </a:lnTo>
                  <a:lnTo>
                    <a:pt x="56" y="110"/>
                  </a:lnTo>
                  <a:lnTo>
                    <a:pt x="56" y="112"/>
                  </a:lnTo>
                  <a:lnTo>
                    <a:pt x="58" y="114"/>
                  </a:lnTo>
                  <a:lnTo>
                    <a:pt x="61" y="117"/>
                  </a:lnTo>
                  <a:lnTo>
                    <a:pt x="66" y="120"/>
                  </a:lnTo>
                  <a:lnTo>
                    <a:pt x="73" y="122"/>
                  </a:lnTo>
                  <a:lnTo>
                    <a:pt x="82" y="123"/>
                  </a:lnTo>
                  <a:lnTo>
                    <a:pt x="87" y="123"/>
                  </a:lnTo>
                  <a:lnTo>
                    <a:pt x="92" y="124"/>
                  </a:lnTo>
                  <a:lnTo>
                    <a:pt x="103" y="123"/>
                  </a:lnTo>
                  <a:lnTo>
                    <a:pt x="115" y="121"/>
                  </a:lnTo>
                  <a:lnTo>
                    <a:pt x="125" y="118"/>
                  </a:lnTo>
                  <a:lnTo>
                    <a:pt x="135" y="115"/>
                  </a:lnTo>
                  <a:lnTo>
                    <a:pt x="176" y="4"/>
                  </a:lnTo>
                  <a:lnTo>
                    <a:pt x="229" y="4"/>
                  </a:lnTo>
                  <a:lnTo>
                    <a:pt x="184" y="126"/>
                  </a:lnTo>
                  <a:lnTo>
                    <a:pt x="183" y="127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12" name="Freeform 48"/>
            <p:cNvSpPr/>
            <p:nvPr userDrawn="1"/>
          </p:nvSpPr>
          <p:spPr bwMode="auto">
            <a:xfrm>
              <a:off x="4174" y="3057"/>
              <a:ext cx="196" cy="146"/>
            </a:xfrm>
            <a:custGeom>
              <a:avLst/>
              <a:gdLst>
                <a:gd name="T0" fmla="*/ 191 w 196"/>
                <a:gd name="T1" fmla="*/ 7 h 146"/>
                <a:gd name="T2" fmla="*/ 177 w 196"/>
                <a:gd name="T3" fmla="*/ 19 h 146"/>
                <a:gd name="T4" fmla="*/ 163 w 196"/>
                <a:gd name="T5" fmla="*/ 31 h 146"/>
                <a:gd name="T6" fmla="*/ 148 w 196"/>
                <a:gd name="T7" fmla="*/ 30 h 146"/>
                <a:gd name="T8" fmla="*/ 143 w 196"/>
                <a:gd name="T9" fmla="*/ 29 h 146"/>
                <a:gd name="T10" fmla="*/ 139 w 196"/>
                <a:gd name="T11" fmla="*/ 29 h 146"/>
                <a:gd name="T12" fmla="*/ 132 w 196"/>
                <a:gd name="T13" fmla="*/ 30 h 146"/>
                <a:gd name="T14" fmla="*/ 126 w 196"/>
                <a:gd name="T15" fmla="*/ 30 h 146"/>
                <a:gd name="T16" fmla="*/ 119 w 196"/>
                <a:gd name="T17" fmla="*/ 31 h 146"/>
                <a:gd name="T18" fmla="*/ 113 w 196"/>
                <a:gd name="T19" fmla="*/ 32 h 146"/>
                <a:gd name="T20" fmla="*/ 108 w 196"/>
                <a:gd name="T21" fmla="*/ 33 h 146"/>
                <a:gd name="T22" fmla="*/ 102 w 196"/>
                <a:gd name="T23" fmla="*/ 35 h 146"/>
                <a:gd name="T24" fmla="*/ 97 w 196"/>
                <a:gd name="T25" fmla="*/ 37 h 146"/>
                <a:gd name="T26" fmla="*/ 92 w 196"/>
                <a:gd name="T27" fmla="*/ 39 h 146"/>
                <a:gd name="T28" fmla="*/ 52 w 196"/>
                <a:gd name="T29" fmla="*/ 146 h 146"/>
                <a:gd name="T30" fmla="*/ 0 w 196"/>
                <a:gd name="T31" fmla="*/ 146 h 146"/>
                <a:gd name="T32" fmla="*/ 43 w 196"/>
                <a:gd name="T33" fmla="*/ 28 h 146"/>
                <a:gd name="T34" fmla="*/ 58 w 196"/>
                <a:gd name="T35" fmla="*/ 21 h 146"/>
                <a:gd name="T36" fmla="*/ 66 w 196"/>
                <a:gd name="T37" fmla="*/ 17 h 146"/>
                <a:gd name="T38" fmla="*/ 74 w 196"/>
                <a:gd name="T39" fmla="*/ 14 h 146"/>
                <a:gd name="T40" fmla="*/ 82 w 196"/>
                <a:gd name="T41" fmla="*/ 12 h 146"/>
                <a:gd name="T42" fmla="*/ 90 w 196"/>
                <a:gd name="T43" fmla="*/ 9 h 146"/>
                <a:gd name="T44" fmla="*/ 107 w 196"/>
                <a:gd name="T45" fmla="*/ 5 h 146"/>
                <a:gd name="T46" fmla="*/ 119 w 196"/>
                <a:gd name="T47" fmla="*/ 3 h 146"/>
                <a:gd name="T48" fmla="*/ 130 w 196"/>
                <a:gd name="T49" fmla="*/ 1 h 146"/>
                <a:gd name="T50" fmla="*/ 140 w 196"/>
                <a:gd name="T51" fmla="*/ 0 h 146"/>
                <a:gd name="T52" fmla="*/ 151 w 196"/>
                <a:gd name="T53" fmla="*/ 0 h 146"/>
                <a:gd name="T54" fmla="*/ 161 w 196"/>
                <a:gd name="T55" fmla="*/ 0 h 146"/>
                <a:gd name="T56" fmla="*/ 172 w 196"/>
                <a:gd name="T57" fmla="*/ 0 h 146"/>
                <a:gd name="T58" fmla="*/ 183 w 196"/>
                <a:gd name="T59" fmla="*/ 1 h 146"/>
                <a:gd name="T60" fmla="*/ 196 w 196"/>
                <a:gd name="T61" fmla="*/ 3 h 146"/>
                <a:gd name="T62" fmla="*/ 191 w 196"/>
                <a:gd name="T63" fmla="*/ 7 h 14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96" h="146">
                  <a:moveTo>
                    <a:pt x="191" y="7"/>
                  </a:moveTo>
                  <a:lnTo>
                    <a:pt x="177" y="19"/>
                  </a:lnTo>
                  <a:lnTo>
                    <a:pt x="163" y="31"/>
                  </a:lnTo>
                  <a:lnTo>
                    <a:pt x="148" y="30"/>
                  </a:lnTo>
                  <a:lnTo>
                    <a:pt x="143" y="29"/>
                  </a:lnTo>
                  <a:lnTo>
                    <a:pt x="139" y="29"/>
                  </a:lnTo>
                  <a:lnTo>
                    <a:pt x="132" y="30"/>
                  </a:lnTo>
                  <a:lnTo>
                    <a:pt x="126" y="30"/>
                  </a:lnTo>
                  <a:lnTo>
                    <a:pt x="119" y="31"/>
                  </a:lnTo>
                  <a:lnTo>
                    <a:pt x="113" y="32"/>
                  </a:lnTo>
                  <a:lnTo>
                    <a:pt x="108" y="33"/>
                  </a:lnTo>
                  <a:lnTo>
                    <a:pt x="102" y="35"/>
                  </a:lnTo>
                  <a:lnTo>
                    <a:pt x="97" y="37"/>
                  </a:lnTo>
                  <a:lnTo>
                    <a:pt x="92" y="39"/>
                  </a:lnTo>
                  <a:lnTo>
                    <a:pt x="52" y="146"/>
                  </a:lnTo>
                  <a:lnTo>
                    <a:pt x="0" y="146"/>
                  </a:lnTo>
                  <a:lnTo>
                    <a:pt x="43" y="28"/>
                  </a:lnTo>
                  <a:lnTo>
                    <a:pt x="58" y="21"/>
                  </a:lnTo>
                  <a:lnTo>
                    <a:pt x="66" y="17"/>
                  </a:lnTo>
                  <a:lnTo>
                    <a:pt x="74" y="14"/>
                  </a:lnTo>
                  <a:lnTo>
                    <a:pt x="82" y="12"/>
                  </a:lnTo>
                  <a:lnTo>
                    <a:pt x="90" y="9"/>
                  </a:lnTo>
                  <a:lnTo>
                    <a:pt x="107" y="5"/>
                  </a:lnTo>
                  <a:lnTo>
                    <a:pt x="119" y="3"/>
                  </a:lnTo>
                  <a:lnTo>
                    <a:pt x="130" y="1"/>
                  </a:lnTo>
                  <a:lnTo>
                    <a:pt x="140" y="0"/>
                  </a:lnTo>
                  <a:lnTo>
                    <a:pt x="151" y="0"/>
                  </a:lnTo>
                  <a:lnTo>
                    <a:pt x="161" y="0"/>
                  </a:lnTo>
                  <a:lnTo>
                    <a:pt x="172" y="0"/>
                  </a:lnTo>
                  <a:lnTo>
                    <a:pt x="183" y="1"/>
                  </a:lnTo>
                  <a:lnTo>
                    <a:pt x="196" y="3"/>
                  </a:lnTo>
                  <a:lnTo>
                    <a:pt x="191" y="7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13" name="Freeform 49"/>
            <p:cNvSpPr>
              <a:spLocks noEditPoints="1"/>
            </p:cNvSpPr>
            <p:nvPr userDrawn="1"/>
          </p:nvSpPr>
          <p:spPr bwMode="auto">
            <a:xfrm>
              <a:off x="4350" y="2999"/>
              <a:ext cx="128" cy="204"/>
            </a:xfrm>
            <a:custGeom>
              <a:avLst/>
              <a:gdLst>
                <a:gd name="T0" fmla="*/ 54 w 128"/>
                <a:gd name="T1" fmla="*/ 204 h 204"/>
                <a:gd name="T2" fmla="*/ 0 w 128"/>
                <a:gd name="T3" fmla="*/ 204 h 204"/>
                <a:gd name="T4" fmla="*/ 51 w 128"/>
                <a:gd name="T5" fmla="*/ 66 h 204"/>
                <a:gd name="T6" fmla="*/ 109 w 128"/>
                <a:gd name="T7" fmla="*/ 55 h 204"/>
                <a:gd name="T8" fmla="*/ 54 w 128"/>
                <a:gd name="T9" fmla="*/ 204 h 204"/>
                <a:gd name="T10" fmla="*/ 62 w 128"/>
                <a:gd name="T11" fmla="*/ 19 h 204"/>
                <a:gd name="T12" fmla="*/ 65 w 128"/>
                <a:gd name="T13" fmla="*/ 15 h 204"/>
                <a:gd name="T14" fmla="*/ 68 w 128"/>
                <a:gd name="T15" fmla="*/ 11 h 204"/>
                <a:gd name="T16" fmla="*/ 72 w 128"/>
                <a:gd name="T17" fmla="*/ 8 h 204"/>
                <a:gd name="T18" fmla="*/ 77 w 128"/>
                <a:gd name="T19" fmla="*/ 5 h 204"/>
                <a:gd name="T20" fmla="*/ 83 w 128"/>
                <a:gd name="T21" fmla="*/ 3 h 204"/>
                <a:gd name="T22" fmla="*/ 89 w 128"/>
                <a:gd name="T23" fmla="*/ 2 h 204"/>
                <a:gd name="T24" fmla="*/ 95 w 128"/>
                <a:gd name="T25" fmla="*/ 1 h 204"/>
                <a:gd name="T26" fmla="*/ 101 w 128"/>
                <a:gd name="T27" fmla="*/ 0 h 204"/>
                <a:gd name="T28" fmla="*/ 107 w 128"/>
                <a:gd name="T29" fmla="*/ 1 h 204"/>
                <a:gd name="T30" fmla="*/ 113 w 128"/>
                <a:gd name="T31" fmla="*/ 2 h 204"/>
                <a:gd name="T32" fmla="*/ 118 w 128"/>
                <a:gd name="T33" fmla="*/ 4 h 204"/>
                <a:gd name="T34" fmla="*/ 122 w 128"/>
                <a:gd name="T35" fmla="*/ 6 h 204"/>
                <a:gd name="T36" fmla="*/ 124 w 128"/>
                <a:gd name="T37" fmla="*/ 8 h 204"/>
                <a:gd name="T38" fmla="*/ 126 w 128"/>
                <a:gd name="T39" fmla="*/ 10 h 204"/>
                <a:gd name="T40" fmla="*/ 127 w 128"/>
                <a:gd name="T41" fmla="*/ 12 h 204"/>
                <a:gd name="T42" fmla="*/ 128 w 128"/>
                <a:gd name="T43" fmla="*/ 14 h 204"/>
                <a:gd name="T44" fmla="*/ 128 w 128"/>
                <a:gd name="T45" fmla="*/ 16 h 204"/>
                <a:gd name="T46" fmla="*/ 128 w 128"/>
                <a:gd name="T47" fmla="*/ 18 h 204"/>
                <a:gd name="T48" fmla="*/ 128 w 128"/>
                <a:gd name="T49" fmla="*/ 21 h 204"/>
                <a:gd name="T50" fmla="*/ 127 w 128"/>
                <a:gd name="T51" fmla="*/ 23 h 204"/>
                <a:gd name="T52" fmla="*/ 126 w 128"/>
                <a:gd name="T53" fmla="*/ 25 h 204"/>
                <a:gd name="T54" fmla="*/ 125 w 128"/>
                <a:gd name="T55" fmla="*/ 27 h 204"/>
                <a:gd name="T56" fmla="*/ 121 w 128"/>
                <a:gd name="T57" fmla="*/ 31 h 204"/>
                <a:gd name="T58" fmla="*/ 117 w 128"/>
                <a:gd name="T59" fmla="*/ 35 h 204"/>
                <a:gd name="T60" fmla="*/ 112 w 128"/>
                <a:gd name="T61" fmla="*/ 38 h 204"/>
                <a:gd name="T62" fmla="*/ 106 w 128"/>
                <a:gd name="T63" fmla="*/ 40 h 204"/>
                <a:gd name="T64" fmla="*/ 100 w 128"/>
                <a:gd name="T65" fmla="*/ 42 h 204"/>
                <a:gd name="T66" fmla="*/ 94 w 128"/>
                <a:gd name="T67" fmla="*/ 43 h 204"/>
                <a:gd name="T68" fmla="*/ 87 w 128"/>
                <a:gd name="T69" fmla="*/ 44 h 204"/>
                <a:gd name="T70" fmla="*/ 81 w 128"/>
                <a:gd name="T71" fmla="*/ 43 h 204"/>
                <a:gd name="T72" fmla="*/ 76 w 128"/>
                <a:gd name="T73" fmla="*/ 42 h 204"/>
                <a:gd name="T74" fmla="*/ 71 w 128"/>
                <a:gd name="T75" fmla="*/ 40 h 204"/>
                <a:gd name="T76" fmla="*/ 66 w 128"/>
                <a:gd name="T77" fmla="*/ 38 h 204"/>
                <a:gd name="T78" fmla="*/ 63 w 128"/>
                <a:gd name="T79" fmla="*/ 34 h 204"/>
                <a:gd name="T80" fmla="*/ 61 w 128"/>
                <a:gd name="T81" fmla="*/ 32 h 204"/>
                <a:gd name="T82" fmla="*/ 60 w 128"/>
                <a:gd name="T83" fmla="*/ 30 h 204"/>
                <a:gd name="T84" fmla="*/ 60 w 128"/>
                <a:gd name="T85" fmla="*/ 28 h 204"/>
                <a:gd name="T86" fmla="*/ 60 w 128"/>
                <a:gd name="T87" fmla="*/ 25 h 204"/>
                <a:gd name="T88" fmla="*/ 60 w 128"/>
                <a:gd name="T89" fmla="*/ 22 h 204"/>
                <a:gd name="T90" fmla="*/ 61 w 128"/>
                <a:gd name="T91" fmla="*/ 19 h 204"/>
                <a:gd name="T92" fmla="*/ 62 w 128"/>
                <a:gd name="T93" fmla="*/ 19 h 20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28" h="204">
                  <a:moveTo>
                    <a:pt x="54" y="204"/>
                  </a:moveTo>
                  <a:lnTo>
                    <a:pt x="0" y="204"/>
                  </a:lnTo>
                  <a:lnTo>
                    <a:pt x="51" y="66"/>
                  </a:lnTo>
                  <a:lnTo>
                    <a:pt x="109" y="55"/>
                  </a:lnTo>
                  <a:lnTo>
                    <a:pt x="54" y="204"/>
                  </a:lnTo>
                  <a:close/>
                  <a:moveTo>
                    <a:pt x="62" y="19"/>
                  </a:moveTo>
                  <a:lnTo>
                    <a:pt x="65" y="15"/>
                  </a:lnTo>
                  <a:lnTo>
                    <a:pt x="68" y="11"/>
                  </a:lnTo>
                  <a:lnTo>
                    <a:pt x="72" y="8"/>
                  </a:lnTo>
                  <a:lnTo>
                    <a:pt x="77" y="5"/>
                  </a:lnTo>
                  <a:lnTo>
                    <a:pt x="83" y="3"/>
                  </a:lnTo>
                  <a:lnTo>
                    <a:pt x="89" y="2"/>
                  </a:lnTo>
                  <a:lnTo>
                    <a:pt x="95" y="1"/>
                  </a:lnTo>
                  <a:lnTo>
                    <a:pt x="101" y="0"/>
                  </a:lnTo>
                  <a:lnTo>
                    <a:pt x="107" y="1"/>
                  </a:lnTo>
                  <a:lnTo>
                    <a:pt x="113" y="2"/>
                  </a:lnTo>
                  <a:lnTo>
                    <a:pt x="118" y="4"/>
                  </a:lnTo>
                  <a:lnTo>
                    <a:pt x="122" y="6"/>
                  </a:lnTo>
                  <a:lnTo>
                    <a:pt x="124" y="8"/>
                  </a:lnTo>
                  <a:lnTo>
                    <a:pt x="126" y="10"/>
                  </a:lnTo>
                  <a:lnTo>
                    <a:pt x="127" y="12"/>
                  </a:lnTo>
                  <a:lnTo>
                    <a:pt x="128" y="14"/>
                  </a:lnTo>
                  <a:lnTo>
                    <a:pt x="128" y="16"/>
                  </a:lnTo>
                  <a:lnTo>
                    <a:pt x="128" y="18"/>
                  </a:lnTo>
                  <a:lnTo>
                    <a:pt x="128" y="21"/>
                  </a:lnTo>
                  <a:lnTo>
                    <a:pt x="127" y="23"/>
                  </a:lnTo>
                  <a:lnTo>
                    <a:pt x="126" y="25"/>
                  </a:lnTo>
                  <a:lnTo>
                    <a:pt x="125" y="27"/>
                  </a:lnTo>
                  <a:lnTo>
                    <a:pt x="121" y="31"/>
                  </a:lnTo>
                  <a:lnTo>
                    <a:pt x="117" y="35"/>
                  </a:lnTo>
                  <a:lnTo>
                    <a:pt x="112" y="38"/>
                  </a:lnTo>
                  <a:lnTo>
                    <a:pt x="106" y="40"/>
                  </a:lnTo>
                  <a:lnTo>
                    <a:pt x="100" y="42"/>
                  </a:lnTo>
                  <a:lnTo>
                    <a:pt x="94" y="43"/>
                  </a:lnTo>
                  <a:lnTo>
                    <a:pt x="87" y="44"/>
                  </a:lnTo>
                  <a:lnTo>
                    <a:pt x="81" y="43"/>
                  </a:lnTo>
                  <a:lnTo>
                    <a:pt x="76" y="42"/>
                  </a:lnTo>
                  <a:lnTo>
                    <a:pt x="71" y="40"/>
                  </a:lnTo>
                  <a:lnTo>
                    <a:pt x="66" y="38"/>
                  </a:lnTo>
                  <a:lnTo>
                    <a:pt x="63" y="34"/>
                  </a:lnTo>
                  <a:lnTo>
                    <a:pt x="61" y="32"/>
                  </a:lnTo>
                  <a:lnTo>
                    <a:pt x="60" y="30"/>
                  </a:lnTo>
                  <a:lnTo>
                    <a:pt x="60" y="28"/>
                  </a:lnTo>
                  <a:lnTo>
                    <a:pt x="60" y="25"/>
                  </a:lnTo>
                  <a:lnTo>
                    <a:pt x="60" y="22"/>
                  </a:lnTo>
                  <a:lnTo>
                    <a:pt x="61" y="19"/>
                  </a:lnTo>
                  <a:lnTo>
                    <a:pt x="62" y="19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14" name="Freeform 50"/>
            <p:cNvSpPr>
              <a:spLocks noEditPoints="1"/>
            </p:cNvSpPr>
            <p:nvPr userDrawn="1"/>
          </p:nvSpPr>
          <p:spPr bwMode="auto">
            <a:xfrm>
              <a:off x="4721" y="3057"/>
              <a:ext cx="207" cy="148"/>
            </a:xfrm>
            <a:custGeom>
              <a:avLst/>
              <a:gdLst>
                <a:gd name="T0" fmla="*/ 155 w 206"/>
                <a:gd name="T1" fmla="*/ 73 h 148"/>
                <a:gd name="T2" fmla="*/ 92 w 206"/>
                <a:gd name="T3" fmla="*/ 73 h 148"/>
                <a:gd name="T4" fmla="*/ 72 w 206"/>
                <a:gd name="T5" fmla="*/ 77 h 148"/>
                <a:gd name="T6" fmla="*/ 59 w 206"/>
                <a:gd name="T7" fmla="*/ 85 h 148"/>
                <a:gd name="T8" fmla="*/ 52 w 206"/>
                <a:gd name="T9" fmla="*/ 92 h 148"/>
                <a:gd name="T10" fmla="*/ 50 w 206"/>
                <a:gd name="T11" fmla="*/ 97 h 148"/>
                <a:gd name="T12" fmla="*/ 49 w 206"/>
                <a:gd name="T13" fmla="*/ 102 h 148"/>
                <a:gd name="T14" fmla="*/ 49 w 206"/>
                <a:gd name="T15" fmla="*/ 108 h 148"/>
                <a:gd name="T16" fmla="*/ 52 w 206"/>
                <a:gd name="T17" fmla="*/ 115 h 148"/>
                <a:gd name="T18" fmla="*/ 55 w 206"/>
                <a:gd name="T19" fmla="*/ 118 h 148"/>
                <a:gd name="T20" fmla="*/ 62 w 206"/>
                <a:gd name="T21" fmla="*/ 122 h 148"/>
                <a:gd name="T22" fmla="*/ 72 w 206"/>
                <a:gd name="T23" fmla="*/ 126 h 148"/>
                <a:gd name="T24" fmla="*/ 81 w 206"/>
                <a:gd name="T25" fmla="*/ 128 h 148"/>
                <a:gd name="T26" fmla="*/ 98 w 206"/>
                <a:gd name="T27" fmla="*/ 127 h 148"/>
                <a:gd name="T28" fmla="*/ 116 w 206"/>
                <a:gd name="T29" fmla="*/ 125 h 148"/>
                <a:gd name="T30" fmla="*/ 128 w 206"/>
                <a:gd name="T31" fmla="*/ 122 h 148"/>
                <a:gd name="T32" fmla="*/ 180 w 206"/>
                <a:gd name="T33" fmla="*/ 124 h 148"/>
                <a:gd name="T34" fmla="*/ 169 w 206"/>
                <a:gd name="T35" fmla="*/ 129 h 148"/>
                <a:gd name="T36" fmla="*/ 145 w 206"/>
                <a:gd name="T37" fmla="*/ 138 h 148"/>
                <a:gd name="T38" fmla="*/ 117 w 206"/>
                <a:gd name="T39" fmla="*/ 144 h 148"/>
                <a:gd name="T40" fmla="*/ 81 w 206"/>
                <a:gd name="T41" fmla="*/ 148 h 148"/>
                <a:gd name="T42" fmla="*/ 55 w 206"/>
                <a:gd name="T43" fmla="*/ 148 h 148"/>
                <a:gd name="T44" fmla="*/ 44 w 206"/>
                <a:gd name="T45" fmla="*/ 146 h 148"/>
                <a:gd name="T46" fmla="*/ 31 w 206"/>
                <a:gd name="T47" fmla="*/ 143 h 148"/>
                <a:gd name="T48" fmla="*/ 20 w 206"/>
                <a:gd name="T49" fmla="*/ 138 h 148"/>
                <a:gd name="T50" fmla="*/ 10 w 206"/>
                <a:gd name="T51" fmla="*/ 131 h 148"/>
                <a:gd name="T52" fmla="*/ 4 w 206"/>
                <a:gd name="T53" fmla="*/ 125 h 148"/>
                <a:gd name="T54" fmla="*/ 1 w 206"/>
                <a:gd name="T55" fmla="*/ 117 h 148"/>
                <a:gd name="T56" fmla="*/ 0 w 206"/>
                <a:gd name="T57" fmla="*/ 111 h 148"/>
                <a:gd name="T58" fmla="*/ 0 w 206"/>
                <a:gd name="T59" fmla="*/ 105 h 148"/>
                <a:gd name="T60" fmla="*/ 5 w 206"/>
                <a:gd name="T61" fmla="*/ 93 h 148"/>
                <a:gd name="T62" fmla="*/ 12 w 206"/>
                <a:gd name="T63" fmla="*/ 83 h 148"/>
                <a:gd name="T64" fmla="*/ 22 w 206"/>
                <a:gd name="T65" fmla="*/ 74 h 148"/>
                <a:gd name="T66" fmla="*/ 33 w 206"/>
                <a:gd name="T67" fmla="*/ 67 h 148"/>
                <a:gd name="T68" fmla="*/ 46 w 206"/>
                <a:gd name="T69" fmla="*/ 61 h 148"/>
                <a:gd name="T70" fmla="*/ 61 w 206"/>
                <a:gd name="T71" fmla="*/ 57 h 148"/>
                <a:gd name="T72" fmla="*/ 84 w 206"/>
                <a:gd name="T73" fmla="*/ 53 h 148"/>
                <a:gd name="T74" fmla="*/ 156 w 206"/>
                <a:gd name="T75" fmla="*/ 52 h 148"/>
                <a:gd name="T76" fmla="*/ 159 w 206"/>
                <a:gd name="T77" fmla="*/ 43 h 148"/>
                <a:gd name="T78" fmla="*/ 159 w 206"/>
                <a:gd name="T79" fmla="*/ 38 h 148"/>
                <a:gd name="T80" fmla="*/ 154 w 206"/>
                <a:gd name="T81" fmla="*/ 33 h 148"/>
                <a:gd name="T82" fmla="*/ 145 w 206"/>
                <a:gd name="T83" fmla="*/ 29 h 148"/>
                <a:gd name="T84" fmla="*/ 131 w 206"/>
                <a:gd name="T85" fmla="*/ 27 h 148"/>
                <a:gd name="T86" fmla="*/ 114 w 206"/>
                <a:gd name="T87" fmla="*/ 28 h 148"/>
                <a:gd name="T88" fmla="*/ 92 w 206"/>
                <a:gd name="T89" fmla="*/ 30 h 148"/>
                <a:gd name="T90" fmla="*/ 60 w 206"/>
                <a:gd name="T91" fmla="*/ 38 h 148"/>
                <a:gd name="T92" fmla="*/ 75 w 206"/>
                <a:gd name="T93" fmla="*/ 8 h 148"/>
                <a:gd name="T94" fmla="*/ 112 w 206"/>
                <a:gd name="T95" fmla="*/ 2 h 148"/>
                <a:gd name="T96" fmla="*/ 135 w 206"/>
                <a:gd name="T97" fmla="*/ 0 h 148"/>
                <a:gd name="T98" fmla="*/ 160 w 206"/>
                <a:gd name="T99" fmla="*/ 0 h 148"/>
                <a:gd name="T100" fmla="*/ 174 w 206"/>
                <a:gd name="T101" fmla="*/ 3 h 148"/>
                <a:gd name="T102" fmla="*/ 191 w 206"/>
                <a:gd name="T103" fmla="*/ 9 h 148"/>
                <a:gd name="T104" fmla="*/ 201 w 206"/>
                <a:gd name="T105" fmla="*/ 14 h 148"/>
                <a:gd name="T106" fmla="*/ 204 w 206"/>
                <a:gd name="T107" fmla="*/ 18 h 148"/>
                <a:gd name="T108" fmla="*/ 209 w 206"/>
                <a:gd name="T109" fmla="*/ 23 h 148"/>
                <a:gd name="T110" fmla="*/ 211 w 206"/>
                <a:gd name="T111" fmla="*/ 30 h 148"/>
                <a:gd name="T112" fmla="*/ 211 w 206"/>
                <a:gd name="T113" fmla="*/ 40 h 148"/>
                <a:gd name="T114" fmla="*/ 181 w 206"/>
                <a:gd name="T115" fmla="*/ 123 h 14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06" h="148">
                  <a:moveTo>
                    <a:pt x="132" y="118"/>
                  </a:moveTo>
                  <a:lnTo>
                    <a:pt x="149" y="73"/>
                  </a:lnTo>
                  <a:lnTo>
                    <a:pt x="103" y="72"/>
                  </a:lnTo>
                  <a:lnTo>
                    <a:pt x="92" y="73"/>
                  </a:lnTo>
                  <a:lnTo>
                    <a:pt x="81" y="75"/>
                  </a:lnTo>
                  <a:lnTo>
                    <a:pt x="72" y="77"/>
                  </a:lnTo>
                  <a:lnTo>
                    <a:pt x="65" y="81"/>
                  </a:lnTo>
                  <a:lnTo>
                    <a:pt x="59" y="85"/>
                  </a:lnTo>
                  <a:lnTo>
                    <a:pt x="54" y="90"/>
                  </a:lnTo>
                  <a:lnTo>
                    <a:pt x="52" y="92"/>
                  </a:lnTo>
                  <a:lnTo>
                    <a:pt x="51" y="95"/>
                  </a:lnTo>
                  <a:lnTo>
                    <a:pt x="50" y="97"/>
                  </a:lnTo>
                  <a:lnTo>
                    <a:pt x="49" y="100"/>
                  </a:lnTo>
                  <a:lnTo>
                    <a:pt x="49" y="102"/>
                  </a:lnTo>
                  <a:lnTo>
                    <a:pt x="49" y="105"/>
                  </a:lnTo>
                  <a:lnTo>
                    <a:pt x="49" y="108"/>
                  </a:lnTo>
                  <a:lnTo>
                    <a:pt x="50" y="110"/>
                  </a:lnTo>
                  <a:lnTo>
                    <a:pt x="52" y="115"/>
                  </a:lnTo>
                  <a:lnTo>
                    <a:pt x="54" y="117"/>
                  </a:lnTo>
                  <a:lnTo>
                    <a:pt x="55" y="118"/>
                  </a:lnTo>
                  <a:lnTo>
                    <a:pt x="56" y="119"/>
                  </a:lnTo>
                  <a:lnTo>
                    <a:pt x="62" y="122"/>
                  </a:lnTo>
                  <a:lnTo>
                    <a:pt x="68" y="125"/>
                  </a:lnTo>
                  <a:lnTo>
                    <a:pt x="72" y="126"/>
                  </a:lnTo>
                  <a:lnTo>
                    <a:pt x="77" y="127"/>
                  </a:lnTo>
                  <a:lnTo>
                    <a:pt x="81" y="128"/>
                  </a:lnTo>
                  <a:lnTo>
                    <a:pt x="86" y="128"/>
                  </a:lnTo>
                  <a:lnTo>
                    <a:pt x="98" y="127"/>
                  </a:lnTo>
                  <a:lnTo>
                    <a:pt x="104" y="126"/>
                  </a:lnTo>
                  <a:lnTo>
                    <a:pt x="110" y="125"/>
                  </a:lnTo>
                  <a:lnTo>
                    <a:pt x="116" y="124"/>
                  </a:lnTo>
                  <a:lnTo>
                    <a:pt x="122" y="122"/>
                  </a:lnTo>
                  <a:lnTo>
                    <a:pt x="132" y="118"/>
                  </a:lnTo>
                  <a:close/>
                  <a:moveTo>
                    <a:pt x="174" y="124"/>
                  </a:moveTo>
                  <a:lnTo>
                    <a:pt x="169" y="126"/>
                  </a:lnTo>
                  <a:lnTo>
                    <a:pt x="163" y="129"/>
                  </a:lnTo>
                  <a:lnTo>
                    <a:pt x="152" y="134"/>
                  </a:lnTo>
                  <a:lnTo>
                    <a:pt x="139" y="138"/>
                  </a:lnTo>
                  <a:lnTo>
                    <a:pt x="126" y="141"/>
                  </a:lnTo>
                  <a:lnTo>
                    <a:pt x="111" y="144"/>
                  </a:lnTo>
                  <a:lnTo>
                    <a:pt x="97" y="147"/>
                  </a:lnTo>
                  <a:lnTo>
                    <a:pt x="81" y="148"/>
                  </a:lnTo>
                  <a:lnTo>
                    <a:pt x="65" y="148"/>
                  </a:lnTo>
                  <a:lnTo>
                    <a:pt x="55" y="148"/>
                  </a:lnTo>
                  <a:lnTo>
                    <a:pt x="50" y="147"/>
                  </a:lnTo>
                  <a:lnTo>
                    <a:pt x="44" y="146"/>
                  </a:lnTo>
                  <a:lnTo>
                    <a:pt x="38" y="144"/>
                  </a:lnTo>
                  <a:lnTo>
                    <a:pt x="31" y="143"/>
                  </a:lnTo>
                  <a:lnTo>
                    <a:pt x="25" y="140"/>
                  </a:lnTo>
                  <a:lnTo>
                    <a:pt x="20" y="138"/>
                  </a:lnTo>
                  <a:lnTo>
                    <a:pt x="15" y="134"/>
                  </a:lnTo>
                  <a:lnTo>
                    <a:pt x="10" y="131"/>
                  </a:lnTo>
                  <a:lnTo>
                    <a:pt x="6" y="127"/>
                  </a:lnTo>
                  <a:lnTo>
                    <a:pt x="4" y="125"/>
                  </a:lnTo>
                  <a:lnTo>
                    <a:pt x="3" y="122"/>
                  </a:lnTo>
                  <a:lnTo>
                    <a:pt x="1" y="117"/>
                  </a:lnTo>
                  <a:lnTo>
                    <a:pt x="0" y="114"/>
                  </a:lnTo>
                  <a:lnTo>
                    <a:pt x="0" y="111"/>
                  </a:lnTo>
                  <a:lnTo>
                    <a:pt x="0" y="108"/>
                  </a:lnTo>
                  <a:lnTo>
                    <a:pt x="0" y="105"/>
                  </a:lnTo>
                  <a:lnTo>
                    <a:pt x="2" y="98"/>
                  </a:lnTo>
                  <a:lnTo>
                    <a:pt x="5" y="93"/>
                  </a:lnTo>
                  <a:lnTo>
                    <a:pt x="8" y="88"/>
                  </a:lnTo>
                  <a:lnTo>
                    <a:pt x="12" y="83"/>
                  </a:lnTo>
                  <a:lnTo>
                    <a:pt x="17" y="78"/>
                  </a:lnTo>
                  <a:lnTo>
                    <a:pt x="22" y="74"/>
                  </a:lnTo>
                  <a:lnTo>
                    <a:pt x="27" y="71"/>
                  </a:lnTo>
                  <a:lnTo>
                    <a:pt x="33" y="67"/>
                  </a:lnTo>
                  <a:lnTo>
                    <a:pt x="40" y="64"/>
                  </a:lnTo>
                  <a:lnTo>
                    <a:pt x="46" y="61"/>
                  </a:lnTo>
                  <a:lnTo>
                    <a:pt x="53" y="59"/>
                  </a:lnTo>
                  <a:lnTo>
                    <a:pt x="61" y="57"/>
                  </a:lnTo>
                  <a:lnTo>
                    <a:pt x="68" y="55"/>
                  </a:lnTo>
                  <a:lnTo>
                    <a:pt x="84" y="53"/>
                  </a:lnTo>
                  <a:lnTo>
                    <a:pt x="100" y="52"/>
                  </a:lnTo>
                  <a:lnTo>
                    <a:pt x="150" y="52"/>
                  </a:lnTo>
                  <a:lnTo>
                    <a:pt x="153" y="45"/>
                  </a:lnTo>
                  <a:lnTo>
                    <a:pt x="153" y="43"/>
                  </a:lnTo>
                  <a:lnTo>
                    <a:pt x="154" y="41"/>
                  </a:lnTo>
                  <a:lnTo>
                    <a:pt x="153" y="38"/>
                  </a:lnTo>
                  <a:lnTo>
                    <a:pt x="151" y="35"/>
                  </a:lnTo>
                  <a:lnTo>
                    <a:pt x="148" y="33"/>
                  </a:lnTo>
                  <a:lnTo>
                    <a:pt x="144" y="31"/>
                  </a:lnTo>
                  <a:lnTo>
                    <a:pt x="139" y="29"/>
                  </a:lnTo>
                  <a:lnTo>
                    <a:pt x="132" y="28"/>
                  </a:lnTo>
                  <a:lnTo>
                    <a:pt x="125" y="27"/>
                  </a:lnTo>
                  <a:lnTo>
                    <a:pt x="116" y="27"/>
                  </a:lnTo>
                  <a:lnTo>
                    <a:pt x="108" y="28"/>
                  </a:lnTo>
                  <a:lnTo>
                    <a:pt x="100" y="29"/>
                  </a:lnTo>
                  <a:lnTo>
                    <a:pt x="92" y="30"/>
                  </a:lnTo>
                  <a:lnTo>
                    <a:pt x="76" y="34"/>
                  </a:lnTo>
                  <a:lnTo>
                    <a:pt x="60" y="38"/>
                  </a:lnTo>
                  <a:lnTo>
                    <a:pt x="52" y="14"/>
                  </a:lnTo>
                  <a:lnTo>
                    <a:pt x="75" y="8"/>
                  </a:lnTo>
                  <a:lnTo>
                    <a:pt x="96" y="3"/>
                  </a:lnTo>
                  <a:lnTo>
                    <a:pt x="106" y="2"/>
                  </a:lnTo>
                  <a:lnTo>
                    <a:pt x="117" y="1"/>
                  </a:lnTo>
                  <a:lnTo>
                    <a:pt x="129" y="0"/>
                  </a:lnTo>
                  <a:lnTo>
                    <a:pt x="141" y="0"/>
                  </a:lnTo>
                  <a:lnTo>
                    <a:pt x="154" y="0"/>
                  </a:lnTo>
                  <a:lnTo>
                    <a:pt x="161" y="1"/>
                  </a:lnTo>
                  <a:lnTo>
                    <a:pt x="168" y="3"/>
                  </a:lnTo>
                  <a:lnTo>
                    <a:pt x="180" y="6"/>
                  </a:lnTo>
                  <a:lnTo>
                    <a:pt x="185" y="9"/>
                  </a:lnTo>
                  <a:lnTo>
                    <a:pt x="190" y="11"/>
                  </a:lnTo>
                  <a:lnTo>
                    <a:pt x="195" y="14"/>
                  </a:lnTo>
                  <a:lnTo>
                    <a:pt x="197" y="16"/>
                  </a:lnTo>
                  <a:lnTo>
                    <a:pt x="198" y="18"/>
                  </a:lnTo>
                  <a:lnTo>
                    <a:pt x="201" y="21"/>
                  </a:lnTo>
                  <a:lnTo>
                    <a:pt x="203" y="23"/>
                  </a:lnTo>
                  <a:lnTo>
                    <a:pt x="204" y="26"/>
                  </a:lnTo>
                  <a:lnTo>
                    <a:pt x="205" y="30"/>
                  </a:lnTo>
                  <a:lnTo>
                    <a:pt x="206" y="35"/>
                  </a:lnTo>
                  <a:lnTo>
                    <a:pt x="205" y="40"/>
                  </a:lnTo>
                  <a:lnTo>
                    <a:pt x="204" y="46"/>
                  </a:lnTo>
                  <a:lnTo>
                    <a:pt x="175" y="123"/>
                  </a:lnTo>
                  <a:lnTo>
                    <a:pt x="174" y="124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15" name="Freeform 51"/>
            <p:cNvSpPr>
              <a:spLocks noEditPoints="1"/>
            </p:cNvSpPr>
            <p:nvPr userDrawn="1"/>
          </p:nvSpPr>
          <p:spPr bwMode="auto">
            <a:xfrm>
              <a:off x="4477" y="2979"/>
              <a:ext cx="264" cy="225"/>
            </a:xfrm>
            <a:custGeom>
              <a:avLst/>
              <a:gdLst>
                <a:gd name="T0" fmla="*/ 171 w 264"/>
                <a:gd name="T1" fmla="*/ 113 h 226"/>
                <a:gd name="T2" fmla="*/ 152 w 264"/>
                <a:gd name="T3" fmla="*/ 106 h 226"/>
                <a:gd name="T4" fmla="*/ 141 w 264"/>
                <a:gd name="T5" fmla="*/ 105 h 226"/>
                <a:gd name="T6" fmla="*/ 122 w 264"/>
                <a:gd name="T7" fmla="*/ 105 h 226"/>
                <a:gd name="T8" fmla="*/ 105 w 264"/>
                <a:gd name="T9" fmla="*/ 109 h 226"/>
                <a:gd name="T10" fmla="*/ 95 w 264"/>
                <a:gd name="T11" fmla="*/ 113 h 226"/>
                <a:gd name="T12" fmla="*/ 86 w 264"/>
                <a:gd name="T13" fmla="*/ 113 h 226"/>
                <a:gd name="T14" fmla="*/ 78 w 264"/>
                <a:gd name="T15" fmla="*/ 121 h 226"/>
                <a:gd name="T16" fmla="*/ 71 w 264"/>
                <a:gd name="T17" fmla="*/ 129 h 226"/>
                <a:gd name="T18" fmla="*/ 65 w 264"/>
                <a:gd name="T19" fmla="*/ 137 h 226"/>
                <a:gd name="T20" fmla="*/ 57 w 264"/>
                <a:gd name="T21" fmla="*/ 155 h 226"/>
                <a:gd name="T22" fmla="*/ 56 w 264"/>
                <a:gd name="T23" fmla="*/ 164 h 226"/>
                <a:gd name="T24" fmla="*/ 57 w 264"/>
                <a:gd name="T25" fmla="*/ 172 h 226"/>
                <a:gd name="T26" fmla="*/ 59 w 264"/>
                <a:gd name="T27" fmla="*/ 179 h 226"/>
                <a:gd name="T28" fmla="*/ 63 w 264"/>
                <a:gd name="T29" fmla="*/ 185 h 226"/>
                <a:gd name="T30" fmla="*/ 69 w 264"/>
                <a:gd name="T31" fmla="*/ 190 h 226"/>
                <a:gd name="T32" fmla="*/ 77 w 264"/>
                <a:gd name="T33" fmla="*/ 193 h 226"/>
                <a:gd name="T34" fmla="*/ 88 w 264"/>
                <a:gd name="T35" fmla="*/ 194 h 226"/>
                <a:gd name="T36" fmla="*/ 102 w 264"/>
                <a:gd name="T37" fmla="*/ 193 h 226"/>
                <a:gd name="T38" fmla="*/ 116 w 264"/>
                <a:gd name="T39" fmla="*/ 191 h 226"/>
                <a:gd name="T40" fmla="*/ 142 w 264"/>
                <a:gd name="T41" fmla="*/ 184 h 226"/>
                <a:gd name="T42" fmla="*/ 58 w 264"/>
                <a:gd name="T43" fmla="*/ 220 h 226"/>
                <a:gd name="T44" fmla="*/ 48 w 264"/>
                <a:gd name="T45" fmla="*/ 218 h 226"/>
                <a:gd name="T46" fmla="*/ 39 w 264"/>
                <a:gd name="T47" fmla="*/ 216 h 226"/>
                <a:gd name="T48" fmla="*/ 27 w 264"/>
                <a:gd name="T49" fmla="*/ 211 h 226"/>
                <a:gd name="T50" fmla="*/ 17 w 264"/>
                <a:gd name="T51" fmla="*/ 205 h 226"/>
                <a:gd name="T52" fmla="*/ 8 w 264"/>
                <a:gd name="T53" fmla="*/ 195 h 226"/>
                <a:gd name="T54" fmla="*/ 3 w 264"/>
                <a:gd name="T55" fmla="*/ 183 h 226"/>
                <a:gd name="T56" fmla="*/ 0 w 264"/>
                <a:gd name="T57" fmla="*/ 170 h 226"/>
                <a:gd name="T58" fmla="*/ 1 w 264"/>
                <a:gd name="T59" fmla="*/ 157 h 226"/>
                <a:gd name="T60" fmla="*/ 4 w 264"/>
                <a:gd name="T61" fmla="*/ 145 h 226"/>
                <a:gd name="T62" fmla="*/ 11 w 264"/>
                <a:gd name="T63" fmla="*/ 132 h 226"/>
                <a:gd name="T64" fmla="*/ 20 w 264"/>
                <a:gd name="T65" fmla="*/ 119 h 226"/>
                <a:gd name="T66" fmla="*/ 32 w 264"/>
                <a:gd name="T67" fmla="*/ 113 h 226"/>
                <a:gd name="T68" fmla="*/ 46 w 264"/>
                <a:gd name="T69" fmla="*/ 101 h 226"/>
                <a:gd name="T70" fmla="*/ 63 w 264"/>
                <a:gd name="T71" fmla="*/ 92 h 226"/>
                <a:gd name="T72" fmla="*/ 82 w 264"/>
                <a:gd name="T73" fmla="*/ 84 h 226"/>
                <a:gd name="T74" fmla="*/ 103 w 264"/>
                <a:gd name="T75" fmla="*/ 79 h 226"/>
                <a:gd name="T76" fmla="*/ 127 w 264"/>
                <a:gd name="T77" fmla="*/ 77 h 226"/>
                <a:gd name="T78" fmla="*/ 149 w 264"/>
                <a:gd name="T79" fmla="*/ 78 h 226"/>
                <a:gd name="T80" fmla="*/ 162 w 264"/>
                <a:gd name="T81" fmla="*/ 80 h 226"/>
                <a:gd name="T82" fmla="*/ 175 w 264"/>
                <a:gd name="T83" fmla="*/ 82 h 226"/>
                <a:gd name="T84" fmla="*/ 208 w 264"/>
                <a:gd name="T85" fmla="*/ 11 h 226"/>
                <a:gd name="T86" fmla="*/ 190 w 264"/>
                <a:gd name="T87" fmla="*/ 195 h 226"/>
                <a:gd name="T88" fmla="*/ 147 w 264"/>
                <a:gd name="T89" fmla="*/ 210 h 226"/>
                <a:gd name="T90" fmla="*/ 116 w 264"/>
                <a:gd name="T91" fmla="*/ 216 h 226"/>
                <a:gd name="T92" fmla="*/ 86 w 264"/>
                <a:gd name="T93" fmla="*/ 220 h 22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64" h="226">
                  <a:moveTo>
                    <a:pt x="142" y="190"/>
                  </a:moveTo>
                  <a:lnTo>
                    <a:pt x="171" y="113"/>
                  </a:lnTo>
                  <a:lnTo>
                    <a:pt x="161" y="109"/>
                  </a:lnTo>
                  <a:lnTo>
                    <a:pt x="152" y="106"/>
                  </a:lnTo>
                  <a:lnTo>
                    <a:pt x="147" y="105"/>
                  </a:lnTo>
                  <a:lnTo>
                    <a:pt x="141" y="105"/>
                  </a:lnTo>
                  <a:lnTo>
                    <a:pt x="129" y="104"/>
                  </a:lnTo>
                  <a:lnTo>
                    <a:pt x="122" y="105"/>
                  </a:lnTo>
                  <a:lnTo>
                    <a:pt x="117" y="105"/>
                  </a:lnTo>
                  <a:lnTo>
                    <a:pt x="105" y="109"/>
                  </a:lnTo>
                  <a:lnTo>
                    <a:pt x="100" y="111"/>
                  </a:lnTo>
                  <a:lnTo>
                    <a:pt x="95" y="113"/>
                  </a:lnTo>
                  <a:lnTo>
                    <a:pt x="90" y="116"/>
                  </a:lnTo>
                  <a:lnTo>
                    <a:pt x="86" y="119"/>
                  </a:lnTo>
                  <a:lnTo>
                    <a:pt x="82" y="123"/>
                  </a:lnTo>
                  <a:lnTo>
                    <a:pt x="78" y="127"/>
                  </a:lnTo>
                  <a:lnTo>
                    <a:pt x="74" y="131"/>
                  </a:lnTo>
                  <a:lnTo>
                    <a:pt x="71" y="135"/>
                  </a:lnTo>
                  <a:lnTo>
                    <a:pt x="67" y="139"/>
                  </a:lnTo>
                  <a:lnTo>
                    <a:pt x="65" y="143"/>
                  </a:lnTo>
                  <a:lnTo>
                    <a:pt x="60" y="152"/>
                  </a:lnTo>
                  <a:lnTo>
                    <a:pt x="57" y="161"/>
                  </a:lnTo>
                  <a:lnTo>
                    <a:pt x="57" y="166"/>
                  </a:lnTo>
                  <a:lnTo>
                    <a:pt x="56" y="170"/>
                  </a:lnTo>
                  <a:lnTo>
                    <a:pt x="56" y="174"/>
                  </a:lnTo>
                  <a:lnTo>
                    <a:pt x="57" y="178"/>
                  </a:lnTo>
                  <a:lnTo>
                    <a:pt x="57" y="182"/>
                  </a:lnTo>
                  <a:lnTo>
                    <a:pt x="59" y="185"/>
                  </a:lnTo>
                  <a:lnTo>
                    <a:pt x="61" y="188"/>
                  </a:lnTo>
                  <a:lnTo>
                    <a:pt x="63" y="191"/>
                  </a:lnTo>
                  <a:lnTo>
                    <a:pt x="66" y="194"/>
                  </a:lnTo>
                  <a:lnTo>
                    <a:pt x="69" y="196"/>
                  </a:lnTo>
                  <a:lnTo>
                    <a:pt x="73" y="198"/>
                  </a:lnTo>
                  <a:lnTo>
                    <a:pt x="77" y="199"/>
                  </a:lnTo>
                  <a:lnTo>
                    <a:pt x="82" y="200"/>
                  </a:lnTo>
                  <a:lnTo>
                    <a:pt x="88" y="200"/>
                  </a:lnTo>
                  <a:lnTo>
                    <a:pt x="95" y="200"/>
                  </a:lnTo>
                  <a:lnTo>
                    <a:pt x="102" y="199"/>
                  </a:lnTo>
                  <a:lnTo>
                    <a:pt x="109" y="198"/>
                  </a:lnTo>
                  <a:lnTo>
                    <a:pt x="116" y="197"/>
                  </a:lnTo>
                  <a:lnTo>
                    <a:pt x="129" y="194"/>
                  </a:lnTo>
                  <a:lnTo>
                    <a:pt x="142" y="190"/>
                  </a:lnTo>
                  <a:close/>
                  <a:moveTo>
                    <a:pt x="70" y="226"/>
                  </a:moveTo>
                  <a:lnTo>
                    <a:pt x="58" y="226"/>
                  </a:lnTo>
                  <a:lnTo>
                    <a:pt x="53" y="225"/>
                  </a:lnTo>
                  <a:lnTo>
                    <a:pt x="48" y="224"/>
                  </a:lnTo>
                  <a:lnTo>
                    <a:pt x="43" y="223"/>
                  </a:lnTo>
                  <a:lnTo>
                    <a:pt x="39" y="222"/>
                  </a:lnTo>
                  <a:lnTo>
                    <a:pt x="30" y="219"/>
                  </a:lnTo>
                  <a:lnTo>
                    <a:pt x="27" y="217"/>
                  </a:lnTo>
                  <a:lnTo>
                    <a:pt x="23" y="215"/>
                  </a:lnTo>
                  <a:lnTo>
                    <a:pt x="17" y="211"/>
                  </a:lnTo>
                  <a:lnTo>
                    <a:pt x="12" y="206"/>
                  </a:lnTo>
                  <a:lnTo>
                    <a:pt x="8" y="201"/>
                  </a:lnTo>
                  <a:lnTo>
                    <a:pt x="5" y="195"/>
                  </a:lnTo>
                  <a:lnTo>
                    <a:pt x="3" y="189"/>
                  </a:lnTo>
                  <a:lnTo>
                    <a:pt x="1" y="183"/>
                  </a:lnTo>
                  <a:lnTo>
                    <a:pt x="0" y="176"/>
                  </a:lnTo>
                  <a:lnTo>
                    <a:pt x="0" y="170"/>
                  </a:lnTo>
                  <a:lnTo>
                    <a:pt x="1" y="163"/>
                  </a:lnTo>
                  <a:lnTo>
                    <a:pt x="2" y="157"/>
                  </a:lnTo>
                  <a:lnTo>
                    <a:pt x="4" y="151"/>
                  </a:lnTo>
                  <a:lnTo>
                    <a:pt x="7" y="145"/>
                  </a:lnTo>
                  <a:lnTo>
                    <a:pt x="11" y="138"/>
                  </a:lnTo>
                  <a:lnTo>
                    <a:pt x="15" y="132"/>
                  </a:lnTo>
                  <a:lnTo>
                    <a:pt x="20" y="125"/>
                  </a:lnTo>
                  <a:lnTo>
                    <a:pt x="25" y="119"/>
                  </a:lnTo>
                  <a:lnTo>
                    <a:pt x="32" y="113"/>
                  </a:lnTo>
                  <a:lnTo>
                    <a:pt x="38" y="107"/>
                  </a:lnTo>
                  <a:lnTo>
                    <a:pt x="46" y="101"/>
                  </a:lnTo>
                  <a:lnTo>
                    <a:pt x="54" y="96"/>
                  </a:lnTo>
                  <a:lnTo>
                    <a:pt x="63" y="92"/>
                  </a:lnTo>
                  <a:lnTo>
                    <a:pt x="72" y="87"/>
                  </a:lnTo>
                  <a:lnTo>
                    <a:pt x="82" y="84"/>
                  </a:lnTo>
                  <a:lnTo>
                    <a:pt x="93" y="81"/>
                  </a:lnTo>
                  <a:lnTo>
                    <a:pt x="103" y="79"/>
                  </a:lnTo>
                  <a:lnTo>
                    <a:pt x="115" y="77"/>
                  </a:lnTo>
                  <a:lnTo>
                    <a:pt x="127" y="77"/>
                  </a:lnTo>
                  <a:lnTo>
                    <a:pt x="142" y="77"/>
                  </a:lnTo>
                  <a:lnTo>
                    <a:pt x="149" y="78"/>
                  </a:lnTo>
                  <a:lnTo>
                    <a:pt x="156" y="79"/>
                  </a:lnTo>
                  <a:lnTo>
                    <a:pt x="162" y="80"/>
                  </a:lnTo>
                  <a:lnTo>
                    <a:pt x="169" y="81"/>
                  </a:lnTo>
                  <a:lnTo>
                    <a:pt x="175" y="82"/>
                  </a:lnTo>
                  <a:lnTo>
                    <a:pt x="181" y="84"/>
                  </a:lnTo>
                  <a:lnTo>
                    <a:pt x="208" y="11"/>
                  </a:lnTo>
                  <a:lnTo>
                    <a:pt x="264" y="0"/>
                  </a:lnTo>
                  <a:lnTo>
                    <a:pt x="190" y="201"/>
                  </a:lnTo>
                  <a:lnTo>
                    <a:pt x="161" y="212"/>
                  </a:lnTo>
                  <a:lnTo>
                    <a:pt x="147" y="216"/>
                  </a:lnTo>
                  <a:lnTo>
                    <a:pt x="131" y="219"/>
                  </a:lnTo>
                  <a:lnTo>
                    <a:pt x="116" y="222"/>
                  </a:lnTo>
                  <a:lnTo>
                    <a:pt x="101" y="225"/>
                  </a:lnTo>
                  <a:lnTo>
                    <a:pt x="86" y="226"/>
                  </a:lnTo>
                  <a:lnTo>
                    <a:pt x="70" y="226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16" name="Freeform 52"/>
            <p:cNvSpPr>
              <a:spLocks noEditPoints="1"/>
            </p:cNvSpPr>
            <p:nvPr userDrawn="1"/>
          </p:nvSpPr>
          <p:spPr bwMode="auto">
            <a:xfrm>
              <a:off x="4955" y="2979"/>
              <a:ext cx="262" cy="225"/>
            </a:xfrm>
            <a:custGeom>
              <a:avLst/>
              <a:gdLst>
                <a:gd name="T0" fmla="*/ 169 w 262"/>
                <a:gd name="T1" fmla="*/ 113 h 226"/>
                <a:gd name="T2" fmla="*/ 150 w 262"/>
                <a:gd name="T3" fmla="*/ 106 h 226"/>
                <a:gd name="T4" fmla="*/ 140 w 262"/>
                <a:gd name="T5" fmla="*/ 105 h 226"/>
                <a:gd name="T6" fmla="*/ 122 w 262"/>
                <a:gd name="T7" fmla="*/ 105 h 226"/>
                <a:gd name="T8" fmla="*/ 105 w 262"/>
                <a:gd name="T9" fmla="*/ 109 h 226"/>
                <a:gd name="T10" fmla="*/ 95 w 262"/>
                <a:gd name="T11" fmla="*/ 113 h 226"/>
                <a:gd name="T12" fmla="*/ 85 w 262"/>
                <a:gd name="T13" fmla="*/ 113 h 226"/>
                <a:gd name="T14" fmla="*/ 77 w 262"/>
                <a:gd name="T15" fmla="*/ 121 h 226"/>
                <a:gd name="T16" fmla="*/ 70 w 262"/>
                <a:gd name="T17" fmla="*/ 129 h 226"/>
                <a:gd name="T18" fmla="*/ 64 w 262"/>
                <a:gd name="T19" fmla="*/ 137 h 226"/>
                <a:gd name="T20" fmla="*/ 57 w 262"/>
                <a:gd name="T21" fmla="*/ 155 h 226"/>
                <a:gd name="T22" fmla="*/ 56 w 262"/>
                <a:gd name="T23" fmla="*/ 164 h 226"/>
                <a:gd name="T24" fmla="*/ 56 w 262"/>
                <a:gd name="T25" fmla="*/ 172 h 226"/>
                <a:gd name="T26" fmla="*/ 58 w 262"/>
                <a:gd name="T27" fmla="*/ 179 h 226"/>
                <a:gd name="T28" fmla="*/ 62 w 262"/>
                <a:gd name="T29" fmla="*/ 185 h 226"/>
                <a:gd name="T30" fmla="*/ 69 w 262"/>
                <a:gd name="T31" fmla="*/ 190 h 226"/>
                <a:gd name="T32" fmla="*/ 77 w 262"/>
                <a:gd name="T33" fmla="*/ 193 h 226"/>
                <a:gd name="T34" fmla="*/ 87 w 262"/>
                <a:gd name="T35" fmla="*/ 194 h 226"/>
                <a:gd name="T36" fmla="*/ 101 w 262"/>
                <a:gd name="T37" fmla="*/ 193 h 226"/>
                <a:gd name="T38" fmla="*/ 115 w 262"/>
                <a:gd name="T39" fmla="*/ 191 h 226"/>
                <a:gd name="T40" fmla="*/ 141 w 262"/>
                <a:gd name="T41" fmla="*/ 184 h 226"/>
                <a:gd name="T42" fmla="*/ 58 w 262"/>
                <a:gd name="T43" fmla="*/ 220 h 226"/>
                <a:gd name="T44" fmla="*/ 47 w 262"/>
                <a:gd name="T45" fmla="*/ 218 h 226"/>
                <a:gd name="T46" fmla="*/ 38 w 262"/>
                <a:gd name="T47" fmla="*/ 216 h 226"/>
                <a:gd name="T48" fmla="*/ 26 w 262"/>
                <a:gd name="T49" fmla="*/ 211 h 226"/>
                <a:gd name="T50" fmla="*/ 17 w 262"/>
                <a:gd name="T51" fmla="*/ 205 h 226"/>
                <a:gd name="T52" fmla="*/ 8 w 262"/>
                <a:gd name="T53" fmla="*/ 195 h 226"/>
                <a:gd name="T54" fmla="*/ 2 w 262"/>
                <a:gd name="T55" fmla="*/ 183 h 226"/>
                <a:gd name="T56" fmla="*/ 0 w 262"/>
                <a:gd name="T57" fmla="*/ 170 h 226"/>
                <a:gd name="T58" fmla="*/ 1 w 262"/>
                <a:gd name="T59" fmla="*/ 157 h 226"/>
                <a:gd name="T60" fmla="*/ 2 w 262"/>
                <a:gd name="T61" fmla="*/ 151 h 226"/>
                <a:gd name="T62" fmla="*/ 7 w 262"/>
                <a:gd name="T63" fmla="*/ 139 h 226"/>
                <a:gd name="T64" fmla="*/ 14 w 262"/>
                <a:gd name="T65" fmla="*/ 126 h 226"/>
                <a:gd name="T66" fmla="*/ 25 w 262"/>
                <a:gd name="T67" fmla="*/ 113 h 226"/>
                <a:gd name="T68" fmla="*/ 38 w 262"/>
                <a:gd name="T69" fmla="*/ 107 h 226"/>
                <a:gd name="T70" fmla="*/ 54 w 262"/>
                <a:gd name="T71" fmla="*/ 96 h 226"/>
                <a:gd name="T72" fmla="*/ 72 w 262"/>
                <a:gd name="T73" fmla="*/ 87 h 226"/>
                <a:gd name="T74" fmla="*/ 92 w 262"/>
                <a:gd name="T75" fmla="*/ 81 h 226"/>
                <a:gd name="T76" fmla="*/ 114 w 262"/>
                <a:gd name="T77" fmla="*/ 77 h 226"/>
                <a:gd name="T78" fmla="*/ 141 w 262"/>
                <a:gd name="T79" fmla="*/ 77 h 226"/>
                <a:gd name="T80" fmla="*/ 154 w 262"/>
                <a:gd name="T81" fmla="*/ 79 h 226"/>
                <a:gd name="T82" fmla="*/ 167 w 262"/>
                <a:gd name="T83" fmla="*/ 81 h 226"/>
                <a:gd name="T84" fmla="*/ 179 w 262"/>
                <a:gd name="T85" fmla="*/ 84 h 226"/>
                <a:gd name="T86" fmla="*/ 262 w 262"/>
                <a:gd name="T87" fmla="*/ 0 h 226"/>
                <a:gd name="T88" fmla="*/ 159 w 262"/>
                <a:gd name="T89" fmla="*/ 206 h 226"/>
                <a:gd name="T90" fmla="*/ 130 w 262"/>
                <a:gd name="T91" fmla="*/ 213 h 226"/>
                <a:gd name="T92" fmla="*/ 101 w 262"/>
                <a:gd name="T93" fmla="*/ 219 h 226"/>
                <a:gd name="T94" fmla="*/ 70 w 262"/>
                <a:gd name="T95" fmla="*/ 220 h 22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262" h="226">
                  <a:moveTo>
                    <a:pt x="141" y="190"/>
                  </a:moveTo>
                  <a:lnTo>
                    <a:pt x="169" y="113"/>
                  </a:lnTo>
                  <a:lnTo>
                    <a:pt x="160" y="109"/>
                  </a:lnTo>
                  <a:lnTo>
                    <a:pt x="150" y="106"/>
                  </a:lnTo>
                  <a:lnTo>
                    <a:pt x="145" y="105"/>
                  </a:lnTo>
                  <a:lnTo>
                    <a:pt x="140" y="105"/>
                  </a:lnTo>
                  <a:lnTo>
                    <a:pt x="128" y="104"/>
                  </a:lnTo>
                  <a:lnTo>
                    <a:pt x="122" y="105"/>
                  </a:lnTo>
                  <a:lnTo>
                    <a:pt x="116" y="105"/>
                  </a:lnTo>
                  <a:lnTo>
                    <a:pt x="105" y="109"/>
                  </a:lnTo>
                  <a:lnTo>
                    <a:pt x="100" y="111"/>
                  </a:lnTo>
                  <a:lnTo>
                    <a:pt x="95" y="113"/>
                  </a:lnTo>
                  <a:lnTo>
                    <a:pt x="90" y="116"/>
                  </a:lnTo>
                  <a:lnTo>
                    <a:pt x="85" y="119"/>
                  </a:lnTo>
                  <a:lnTo>
                    <a:pt x="81" y="123"/>
                  </a:lnTo>
                  <a:lnTo>
                    <a:pt x="77" y="127"/>
                  </a:lnTo>
                  <a:lnTo>
                    <a:pt x="73" y="131"/>
                  </a:lnTo>
                  <a:lnTo>
                    <a:pt x="70" y="135"/>
                  </a:lnTo>
                  <a:lnTo>
                    <a:pt x="67" y="139"/>
                  </a:lnTo>
                  <a:lnTo>
                    <a:pt x="64" y="143"/>
                  </a:lnTo>
                  <a:lnTo>
                    <a:pt x="60" y="152"/>
                  </a:lnTo>
                  <a:lnTo>
                    <a:pt x="57" y="161"/>
                  </a:lnTo>
                  <a:lnTo>
                    <a:pt x="56" y="166"/>
                  </a:lnTo>
                  <a:lnTo>
                    <a:pt x="56" y="170"/>
                  </a:lnTo>
                  <a:lnTo>
                    <a:pt x="56" y="174"/>
                  </a:lnTo>
                  <a:lnTo>
                    <a:pt x="56" y="178"/>
                  </a:lnTo>
                  <a:lnTo>
                    <a:pt x="57" y="182"/>
                  </a:lnTo>
                  <a:lnTo>
                    <a:pt x="58" y="185"/>
                  </a:lnTo>
                  <a:lnTo>
                    <a:pt x="60" y="188"/>
                  </a:lnTo>
                  <a:lnTo>
                    <a:pt x="62" y="191"/>
                  </a:lnTo>
                  <a:lnTo>
                    <a:pt x="65" y="194"/>
                  </a:lnTo>
                  <a:lnTo>
                    <a:pt x="69" y="196"/>
                  </a:lnTo>
                  <a:lnTo>
                    <a:pt x="72" y="198"/>
                  </a:lnTo>
                  <a:lnTo>
                    <a:pt x="77" y="199"/>
                  </a:lnTo>
                  <a:lnTo>
                    <a:pt x="82" y="200"/>
                  </a:lnTo>
                  <a:lnTo>
                    <a:pt x="87" y="200"/>
                  </a:lnTo>
                  <a:lnTo>
                    <a:pt x="94" y="200"/>
                  </a:lnTo>
                  <a:lnTo>
                    <a:pt x="101" y="199"/>
                  </a:lnTo>
                  <a:lnTo>
                    <a:pt x="108" y="198"/>
                  </a:lnTo>
                  <a:lnTo>
                    <a:pt x="115" y="197"/>
                  </a:lnTo>
                  <a:lnTo>
                    <a:pt x="129" y="194"/>
                  </a:lnTo>
                  <a:lnTo>
                    <a:pt x="141" y="190"/>
                  </a:lnTo>
                  <a:close/>
                  <a:moveTo>
                    <a:pt x="69" y="226"/>
                  </a:moveTo>
                  <a:lnTo>
                    <a:pt x="58" y="226"/>
                  </a:lnTo>
                  <a:lnTo>
                    <a:pt x="52" y="225"/>
                  </a:lnTo>
                  <a:lnTo>
                    <a:pt x="47" y="224"/>
                  </a:lnTo>
                  <a:lnTo>
                    <a:pt x="42" y="223"/>
                  </a:lnTo>
                  <a:lnTo>
                    <a:pt x="38" y="222"/>
                  </a:lnTo>
                  <a:lnTo>
                    <a:pt x="30" y="219"/>
                  </a:lnTo>
                  <a:lnTo>
                    <a:pt x="26" y="217"/>
                  </a:lnTo>
                  <a:lnTo>
                    <a:pt x="23" y="215"/>
                  </a:lnTo>
                  <a:lnTo>
                    <a:pt x="17" y="211"/>
                  </a:lnTo>
                  <a:lnTo>
                    <a:pt x="12" y="206"/>
                  </a:lnTo>
                  <a:lnTo>
                    <a:pt x="8" y="201"/>
                  </a:lnTo>
                  <a:lnTo>
                    <a:pt x="4" y="195"/>
                  </a:lnTo>
                  <a:lnTo>
                    <a:pt x="2" y="189"/>
                  </a:lnTo>
                  <a:lnTo>
                    <a:pt x="1" y="183"/>
                  </a:lnTo>
                  <a:lnTo>
                    <a:pt x="0" y="176"/>
                  </a:lnTo>
                  <a:lnTo>
                    <a:pt x="0" y="170"/>
                  </a:lnTo>
                  <a:lnTo>
                    <a:pt x="1" y="163"/>
                  </a:lnTo>
                  <a:lnTo>
                    <a:pt x="1" y="160"/>
                  </a:lnTo>
                  <a:lnTo>
                    <a:pt x="2" y="157"/>
                  </a:lnTo>
                  <a:lnTo>
                    <a:pt x="4" y="151"/>
                  </a:lnTo>
                  <a:lnTo>
                    <a:pt x="7" y="145"/>
                  </a:lnTo>
                  <a:lnTo>
                    <a:pt x="10" y="138"/>
                  </a:lnTo>
                  <a:lnTo>
                    <a:pt x="14" y="132"/>
                  </a:lnTo>
                  <a:lnTo>
                    <a:pt x="19" y="125"/>
                  </a:lnTo>
                  <a:lnTo>
                    <a:pt x="25" y="119"/>
                  </a:lnTo>
                  <a:lnTo>
                    <a:pt x="31" y="113"/>
                  </a:lnTo>
                  <a:lnTo>
                    <a:pt x="38" y="107"/>
                  </a:lnTo>
                  <a:lnTo>
                    <a:pt x="46" y="101"/>
                  </a:lnTo>
                  <a:lnTo>
                    <a:pt x="54" y="96"/>
                  </a:lnTo>
                  <a:lnTo>
                    <a:pt x="62" y="92"/>
                  </a:lnTo>
                  <a:lnTo>
                    <a:pt x="72" y="87"/>
                  </a:lnTo>
                  <a:lnTo>
                    <a:pt x="82" y="84"/>
                  </a:lnTo>
                  <a:lnTo>
                    <a:pt x="92" y="81"/>
                  </a:lnTo>
                  <a:lnTo>
                    <a:pt x="103" y="79"/>
                  </a:lnTo>
                  <a:lnTo>
                    <a:pt x="114" y="77"/>
                  </a:lnTo>
                  <a:lnTo>
                    <a:pt x="126" y="77"/>
                  </a:lnTo>
                  <a:lnTo>
                    <a:pt x="141" y="77"/>
                  </a:lnTo>
                  <a:lnTo>
                    <a:pt x="147" y="78"/>
                  </a:lnTo>
                  <a:lnTo>
                    <a:pt x="154" y="79"/>
                  </a:lnTo>
                  <a:lnTo>
                    <a:pt x="161" y="80"/>
                  </a:lnTo>
                  <a:lnTo>
                    <a:pt x="167" y="81"/>
                  </a:lnTo>
                  <a:lnTo>
                    <a:pt x="173" y="82"/>
                  </a:lnTo>
                  <a:lnTo>
                    <a:pt x="179" y="84"/>
                  </a:lnTo>
                  <a:lnTo>
                    <a:pt x="206" y="11"/>
                  </a:lnTo>
                  <a:lnTo>
                    <a:pt x="262" y="0"/>
                  </a:lnTo>
                  <a:lnTo>
                    <a:pt x="188" y="201"/>
                  </a:lnTo>
                  <a:lnTo>
                    <a:pt x="159" y="212"/>
                  </a:lnTo>
                  <a:lnTo>
                    <a:pt x="145" y="216"/>
                  </a:lnTo>
                  <a:lnTo>
                    <a:pt x="130" y="219"/>
                  </a:lnTo>
                  <a:lnTo>
                    <a:pt x="116" y="222"/>
                  </a:lnTo>
                  <a:lnTo>
                    <a:pt x="101" y="225"/>
                  </a:lnTo>
                  <a:lnTo>
                    <a:pt x="85" y="226"/>
                  </a:lnTo>
                  <a:lnTo>
                    <a:pt x="70" y="226"/>
                  </a:lnTo>
                  <a:lnTo>
                    <a:pt x="69" y="226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17" name="Freeform 53"/>
            <p:cNvSpPr/>
            <p:nvPr userDrawn="1"/>
          </p:nvSpPr>
          <p:spPr bwMode="auto">
            <a:xfrm>
              <a:off x="2741" y="2691"/>
              <a:ext cx="564" cy="219"/>
            </a:xfrm>
            <a:custGeom>
              <a:avLst/>
              <a:gdLst>
                <a:gd name="T0" fmla="*/ 204 w 564"/>
                <a:gd name="T1" fmla="*/ 0 h 220"/>
                <a:gd name="T2" fmla="*/ 207 w 564"/>
                <a:gd name="T3" fmla="*/ 1 h 220"/>
                <a:gd name="T4" fmla="*/ 208 w 564"/>
                <a:gd name="T5" fmla="*/ 2 h 220"/>
                <a:gd name="T6" fmla="*/ 209 w 564"/>
                <a:gd name="T7" fmla="*/ 3 h 220"/>
                <a:gd name="T8" fmla="*/ 267 w 564"/>
                <a:gd name="T9" fmla="*/ 142 h 220"/>
                <a:gd name="T10" fmla="*/ 438 w 564"/>
                <a:gd name="T11" fmla="*/ 1 h 220"/>
                <a:gd name="T12" fmla="*/ 441 w 564"/>
                <a:gd name="T13" fmla="*/ 0 h 220"/>
                <a:gd name="T14" fmla="*/ 559 w 564"/>
                <a:gd name="T15" fmla="*/ 0 h 220"/>
                <a:gd name="T16" fmla="*/ 561 w 564"/>
                <a:gd name="T17" fmla="*/ 1 h 220"/>
                <a:gd name="T18" fmla="*/ 563 w 564"/>
                <a:gd name="T19" fmla="*/ 2 h 220"/>
                <a:gd name="T20" fmla="*/ 564 w 564"/>
                <a:gd name="T21" fmla="*/ 4 h 220"/>
                <a:gd name="T22" fmla="*/ 563 w 564"/>
                <a:gd name="T23" fmla="*/ 6 h 220"/>
                <a:gd name="T24" fmla="*/ 484 w 564"/>
                <a:gd name="T25" fmla="*/ 212 h 220"/>
                <a:gd name="T26" fmla="*/ 482 w 564"/>
                <a:gd name="T27" fmla="*/ 213 h 220"/>
                <a:gd name="T28" fmla="*/ 480 w 564"/>
                <a:gd name="T29" fmla="*/ 214 h 220"/>
                <a:gd name="T30" fmla="*/ 453 w 564"/>
                <a:gd name="T31" fmla="*/ 214 h 220"/>
                <a:gd name="T32" fmla="*/ 443 w 564"/>
                <a:gd name="T33" fmla="*/ 214 h 220"/>
                <a:gd name="T34" fmla="*/ 434 w 564"/>
                <a:gd name="T35" fmla="*/ 213 h 220"/>
                <a:gd name="T36" fmla="*/ 426 w 564"/>
                <a:gd name="T37" fmla="*/ 211 h 220"/>
                <a:gd name="T38" fmla="*/ 419 w 564"/>
                <a:gd name="T39" fmla="*/ 209 h 220"/>
                <a:gd name="T40" fmla="*/ 413 w 564"/>
                <a:gd name="T41" fmla="*/ 207 h 220"/>
                <a:gd name="T42" fmla="*/ 408 w 564"/>
                <a:gd name="T43" fmla="*/ 204 h 220"/>
                <a:gd name="T44" fmla="*/ 406 w 564"/>
                <a:gd name="T45" fmla="*/ 202 h 220"/>
                <a:gd name="T46" fmla="*/ 404 w 564"/>
                <a:gd name="T47" fmla="*/ 200 h 220"/>
                <a:gd name="T48" fmla="*/ 400 w 564"/>
                <a:gd name="T49" fmla="*/ 197 h 220"/>
                <a:gd name="T50" fmla="*/ 398 w 564"/>
                <a:gd name="T51" fmla="*/ 193 h 220"/>
                <a:gd name="T52" fmla="*/ 396 w 564"/>
                <a:gd name="T53" fmla="*/ 189 h 220"/>
                <a:gd name="T54" fmla="*/ 395 w 564"/>
                <a:gd name="T55" fmla="*/ 185 h 220"/>
                <a:gd name="T56" fmla="*/ 394 w 564"/>
                <a:gd name="T57" fmla="*/ 181 h 220"/>
                <a:gd name="T58" fmla="*/ 394 w 564"/>
                <a:gd name="T59" fmla="*/ 177 h 220"/>
                <a:gd name="T60" fmla="*/ 394 w 564"/>
                <a:gd name="T61" fmla="*/ 173 h 220"/>
                <a:gd name="T62" fmla="*/ 394 w 564"/>
                <a:gd name="T63" fmla="*/ 170 h 220"/>
                <a:gd name="T64" fmla="*/ 395 w 564"/>
                <a:gd name="T65" fmla="*/ 166 h 220"/>
                <a:gd name="T66" fmla="*/ 397 w 564"/>
                <a:gd name="T67" fmla="*/ 159 h 220"/>
                <a:gd name="T68" fmla="*/ 402 w 564"/>
                <a:gd name="T69" fmla="*/ 145 h 220"/>
                <a:gd name="T70" fmla="*/ 417 w 564"/>
                <a:gd name="T71" fmla="*/ 110 h 220"/>
                <a:gd name="T72" fmla="*/ 432 w 564"/>
                <a:gd name="T73" fmla="*/ 72 h 220"/>
                <a:gd name="T74" fmla="*/ 261 w 564"/>
                <a:gd name="T75" fmla="*/ 213 h 220"/>
                <a:gd name="T76" fmla="*/ 258 w 564"/>
                <a:gd name="T77" fmla="*/ 214 h 220"/>
                <a:gd name="T78" fmla="*/ 184 w 564"/>
                <a:gd name="T79" fmla="*/ 214 h 220"/>
                <a:gd name="T80" fmla="*/ 182 w 564"/>
                <a:gd name="T81" fmla="*/ 213 h 220"/>
                <a:gd name="T82" fmla="*/ 180 w 564"/>
                <a:gd name="T83" fmla="*/ 211 h 220"/>
                <a:gd name="T84" fmla="*/ 119 w 564"/>
                <a:gd name="T85" fmla="*/ 65 h 220"/>
                <a:gd name="T86" fmla="*/ 61 w 564"/>
                <a:gd name="T87" fmla="*/ 212 h 220"/>
                <a:gd name="T88" fmla="*/ 60 w 564"/>
                <a:gd name="T89" fmla="*/ 213 h 220"/>
                <a:gd name="T90" fmla="*/ 57 w 564"/>
                <a:gd name="T91" fmla="*/ 214 h 220"/>
                <a:gd name="T92" fmla="*/ 5 w 564"/>
                <a:gd name="T93" fmla="*/ 214 h 220"/>
                <a:gd name="T94" fmla="*/ 2 w 564"/>
                <a:gd name="T95" fmla="*/ 214 h 220"/>
                <a:gd name="T96" fmla="*/ 1 w 564"/>
                <a:gd name="T97" fmla="*/ 212 h 220"/>
                <a:gd name="T98" fmla="*/ 0 w 564"/>
                <a:gd name="T99" fmla="*/ 212 h 220"/>
                <a:gd name="T100" fmla="*/ 0 w 564"/>
                <a:gd name="T101" fmla="*/ 211 h 220"/>
                <a:gd name="T102" fmla="*/ 0 w 564"/>
                <a:gd name="T103" fmla="*/ 210 h 220"/>
                <a:gd name="T104" fmla="*/ 0 w 564"/>
                <a:gd name="T105" fmla="*/ 208 h 220"/>
                <a:gd name="T106" fmla="*/ 82 w 564"/>
                <a:gd name="T107" fmla="*/ 3 h 220"/>
                <a:gd name="T108" fmla="*/ 83 w 564"/>
                <a:gd name="T109" fmla="*/ 1 h 220"/>
                <a:gd name="T110" fmla="*/ 85 w 564"/>
                <a:gd name="T111" fmla="*/ 0 h 220"/>
                <a:gd name="T112" fmla="*/ 204 w 564"/>
                <a:gd name="T113" fmla="*/ 0 h 22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564" h="220">
                  <a:moveTo>
                    <a:pt x="204" y="0"/>
                  </a:moveTo>
                  <a:lnTo>
                    <a:pt x="207" y="1"/>
                  </a:lnTo>
                  <a:lnTo>
                    <a:pt x="208" y="2"/>
                  </a:lnTo>
                  <a:lnTo>
                    <a:pt x="209" y="3"/>
                  </a:lnTo>
                  <a:lnTo>
                    <a:pt x="267" y="148"/>
                  </a:lnTo>
                  <a:lnTo>
                    <a:pt x="438" y="1"/>
                  </a:lnTo>
                  <a:lnTo>
                    <a:pt x="441" y="0"/>
                  </a:lnTo>
                  <a:lnTo>
                    <a:pt x="559" y="0"/>
                  </a:lnTo>
                  <a:lnTo>
                    <a:pt x="561" y="1"/>
                  </a:lnTo>
                  <a:lnTo>
                    <a:pt x="563" y="2"/>
                  </a:lnTo>
                  <a:lnTo>
                    <a:pt x="564" y="4"/>
                  </a:lnTo>
                  <a:lnTo>
                    <a:pt x="563" y="6"/>
                  </a:lnTo>
                  <a:lnTo>
                    <a:pt x="484" y="218"/>
                  </a:lnTo>
                  <a:lnTo>
                    <a:pt x="482" y="219"/>
                  </a:lnTo>
                  <a:lnTo>
                    <a:pt x="480" y="220"/>
                  </a:lnTo>
                  <a:lnTo>
                    <a:pt x="453" y="220"/>
                  </a:lnTo>
                  <a:lnTo>
                    <a:pt x="443" y="220"/>
                  </a:lnTo>
                  <a:lnTo>
                    <a:pt x="434" y="219"/>
                  </a:lnTo>
                  <a:lnTo>
                    <a:pt x="426" y="217"/>
                  </a:lnTo>
                  <a:lnTo>
                    <a:pt x="419" y="215"/>
                  </a:lnTo>
                  <a:lnTo>
                    <a:pt x="413" y="213"/>
                  </a:lnTo>
                  <a:lnTo>
                    <a:pt x="408" y="210"/>
                  </a:lnTo>
                  <a:lnTo>
                    <a:pt x="406" y="208"/>
                  </a:lnTo>
                  <a:lnTo>
                    <a:pt x="404" y="206"/>
                  </a:lnTo>
                  <a:lnTo>
                    <a:pt x="400" y="203"/>
                  </a:lnTo>
                  <a:lnTo>
                    <a:pt x="398" y="199"/>
                  </a:lnTo>
                  <a:lnTo>
                    <a:pt x="396" y="195"/>
                  </a:lnTo>
                  <a:lnTo>
                    <a:pt x="395" y="191"/>
                  </a:lnTo>
                  <a:lnTo>
                    <a:pt x="394" y="187"/>
                  </a:lnTo>
                  <a:lnTo>
                    <a:pt x="394" y="183"/>
                  </a:lnTo>
                  <a:lnTo>
                    <a:pt x="394" y="179"/>
                  </a:lnTo>
                  <a:lnTo>
                    <a:pt x="394" y="176"/>
                  </a:lnTo>
                  <a:lnTo>
                    <a:pt x="395" y="172"/>
                  </a:lnTo>
                  <a:lnTo>
                    <a:pt x="397" y="165"/>
                  </a:lnTo>
                  <a:lnTo>
                    <a:pt x="402" y="151"/>
                  </a:lnTo>
                  <a:lnTo>
                    <a:pt x="417" y="111"/>
                  </a:lnTo>
                  <a:lnTo>
                    <a:pt x="432" y="72"/>
                  </a:lnTo>
                  <a:lnTo>
                    <a:pt x="261" y="219"/>
                  </a:lnTo>
                  <a:lnTo>
                    <a:pt x="258" y="220"/>
                  </a:lnTo>
                  <a:lnTo>
                    <a:pt x="184" y="220"/>
                  </a:lnTo>
                  <a:lnTo>
                    <a:pt x="182" y="219"/>
                  </a:lnTo>
                  <a:lnTo>
                    <a:pt x="180" y="217"/>
                  </a:lnTo>
                  <a:lnTo>
                    <a:pt x="119" y="65"/>
                  </a:lnTo>
                  <a:lnTo>
                    <a:pt x="61" y="218"/>
                  </a:lnTo>
                  <a:lnTo>
                    <a:pt x="60" y="219"/>
                  </a:lnTo>
                  <a:lnTo>
                    <a:pt x="57" y="220"/>
                  </a:lnTo>
                  <a:lnTo>
                    <a:pt x="5" y="220"/>
                  </a:lnTo>
                  <a:lnTo>
                    <a:pt x="2" y="220"/>
                  </a:lnTo>
                  <a:lnTo>
                    <a:pt x="1" y="218"/>
                  </a:lnTo>
                  <a:lnTo>
                    <a:pt x="0" y="218"/>
                  </a:lnTo>
                  <a:lnTo>
                    <a:pt x="0" y="217"/>
                  </a:lnTo>
                  <a:lnTo>
                    <a:pt x="0" y="216"/>
                  </a:lnTo>
                  <a:lnTo>
                    <a:pt x="0" y="214"/>
                  </a:lnTo>
                  <a:lnTo>
                    <a:pt x="82" y="3"/>
                  </a:lnTo>
                  <a:lnTo>
                    <a:pt x="83" y="1"/>
                  </a:lnTo>
                  <a:lnTo>
                    <a:pt x="85" y="0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18" name="Freeform 54"/>
            <p:cNvSpPr/>
            <p:nvPr userDrawn="1"/>
          </p:nvSpPr>
          <p:spPr bwMode="auto">
            <a:xfrm>
              <a:off x="4941" y="2691"/>
              <a:ext cx="322" cy="219"/>
            </a:xfrm>
            <a:custGeom>
              <a:avLst/>
              <a:gdLst>
                <a:gd name="T0" fmla="*/ 53 w 321"/>
                <a:gd name="T1" fmla="*/ 214 h 220"/>
                <a:gd name="T2" fmla="*/ 39 w 321"/>
                <a:gd name="T3" fmla="*/ 213 h 220"/>
                <a:gd name="T4" fmla="*/ 27 w 321"/>
                <a:gd name="T5" fmla="*/ 210 h 220"/>
                <a:gd name="T6" fmla="*/ 22 w 321"/>
                <a:gd name="T7" fmla="*/ 208 h 220"/>
                <a:gd name="T8" fmla="*/ 18 w 321"/>
                <a:gd name="T9" fmla="*/ 206 h 220"/>
                <a:gd name="T10" fmla="*/ 13 w 321"/>
                <a:gd name="T11" fmla="*/ 203 h 220"/>
                <a:gd name="T12" fmla="*/ 10 w 321"/>
                <a:gd name="T13" fmla="*/ 200 h 220"/>
                <a:gd name="T14" fmla="*/ 6 w 321"/>
                <a:gd name="T15" fmla="*/ 196 h 220"/>
                <a:gd name="T16" fmla="*/ 4 w 321"/>
                <a:gd name="T17" fmla="*/ 193 h 220"/>
                <a:gd name="T18" fmla="*/ 2 w 321"/>
                <a:gd name="T19" fmla="*/ 188 h 220"/>
                <a:gd name="T20" fmla="*/ 1 w 321"/>
                <a:gd name="T21" fmla="*/ 184 h 220"/>
                <a:gd name="T22" fmla="*/ 0 w 321"/>
                <a:gd name="T23" fmla="*/ 179 h 220"/>
                <a:gd name="T24" fmla="*/ 0 w 321"/>
                <a:gd name="T25" fmla="*/ 174 h 220"/>
                <a:gd name="T26" fmla="*/ 1 w 321"/>
                <a:gd name="T27" fmla="*/ 168 h 220"/>
                <a:gd name="T28" fmla="*/ 2 w 321"/>
                <a:gd name="T29" fmla="*/ 162 h 220"/>
                <a:gd name="T30" fmla="*/ 63 w 321"/>
                <a:gd name="T31" fmla="*/ 3 h 220"/>
                <a:gd name="T32" fmla="*/ 65 w 321"/>
                <a:gd name="T33" fmla="*/ 1 h 220"/>
                <a:gd name="T34" fmla="*/ 66 w 321"/>
                <a:gd name="T35" fmla="*/ 0 h 220"/>
                <a:gd name="T36" fmla="*/ 67 w 321"/>
                <a:gd name="T37" fmla="*/ 0 h 220"/>
                <a:gd name="T38" fmla="*/ 171 w 321"/>
                <a:gd name="T39" fmla="*/ 0 h 220"/>
                <a:gd name="T40" fmla="*/ 173 w 321"/>
                <a:gd name="T41" fmla="*/ 1 h 220"/>
                <a:gd name="T42" fmla="*/ 175 w 321"/>
                <a:gd name="T43" fmla="*/ 2 h 220"/>
                <a:gd name="T44" fmla="*/ 176 w 321"/>
                <a:gd name="T45" fmla="*/ 4 h 220"/>
                <a:gd name="T46" fmla="*/ 175 w 321"/>
                <a:gd name="T47" fmla="*/ 6 h 220"/>
                <a:gd name="T48" fmla="*/ 110 w 321"/>
                <a:gd name="T49" fmla="*/ 158 h 220"/>
                <a:gd name="T50" fmla="*/ 110 w 321"/>
                <a:gd name="T51" fmla="*/ 160 h 220"/>
                <a:gd name="T52" fmla="*/ 110 w 321"/>
                <a:gd name="T53" fmla="*/ 162 h 220"/>
                <a:gd name="T54" fmla="*/ 111 w 321"/>
                <a:gd name="T55" fmla="*/ 165 h 220"/>
                <a:gd name="T56" fmla="*/ 112 w 321"/>
                <a:gd name="T57" fmla="*/ 167 h 220"/>
                <a:gd name="T58" fmla="*/ 115 w 321"/>
                <a:gd name="T59" fmla="*/ 168 h 220"/>
                <a:gd name="T60" fmla="*/ 117 w 321"/>
                <a:gd name="T61" fmla="*/ 169 h 220"/>
                <a:gd name="T62" fmla="*/ 120 w 321"/>
                <a:gd name="T63" fmla="*/ 170 h 220"/>
                <a:gd name="T64" fmla="*/ 126 w 321"/>
                <a:gd name="T65" fmla="*/ 170 h 220"/>
                <a:gd name="T66" fmla="*/ 322 w 321"/>
                <a:gd name="T67" fmla="*/ 170 h 220"/>
                <a:gd name="T68" fmla="*/ 325 w 321"/>
                <a:gd name="T69" fmla="*/ 170 h 220"/>
                <a:gd name="T70" fmla="*/ 326 w 321"/>
                <a:gd name="T71" fmla="*/ 171 h 220"/>
                <a:gd name="T72" fmla="*/ 327 w 321"/>
                <a:gd name="T73" fmla="*/ 173 h 220"/>
                <a:gd name="T74" fmla="*/ 326 w 321"/>
                <a:gd name="T75" fmla="*/ 176 h 220"/>
                <a:gd name="T76" fmla="*/ 322 w 321"/>
                <a:gd name="T77" fmla="*/ 188 h 220"/>
                <a:gd name="T78" fmla="*/ 313 w 321"/>
                <a:gd name="T79" fmla="*/ 212 h 220"/>
                <a:gd name="T80" fmla="*/ 311 w 321"/>
                <a:gd name="T81" fmla="*/ 213 h 220"/>
                <a:gd name="T82" fmla="*/ 309 w 321"/>
                <a:gd name="T83" fmla="*/ 214 h 220"/>
                <a:gd name="T84" fmla="*/ 53 w 321"/>
                <a:gd name="T85" fmla="*/ 214 h 22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321" h="220">
                  <a:moveTo>
                    <a:pt x="53" y="220"/>
                  </a:moveTo>
                  <a:lnTo>
                    <a:pt x="39" y="219"/>
                  </a:lnTo>
                  <a:lnTo>
                    <a:pt x="27" y="216"/>
                  </a:lnTo>
                  <a:lnTo>
                    <a:pt x="22" y="214"/>
                  </a:lnTo>
                  <a:lnTo>
                    <a:pt x="18" y="212"/>
                  </a:lnTo>
                  <a:lnTo>
                    <a:pt x="13" y="209"/>
                  </a:lnTo>
                  <a:lnTo>
                    <a:pt x="10" y="206"/>
                  </a:lnTo>
                  <a:lnTo>
                    <a:pt x="6" y="202"/>
                  </a:lnTo>
                  <a:lnTo>
                    <a:pt x="4" y="199"/>
                  </a:lnTo>
                  <a:lnTo>
                    <a:pt x="2" y="194"/>
                  </a:lnTo>
                  <a:lnTo>
                    <a:pt x="1" y="190"/>
                  </a:lnTo>
                  <a:lnTo>
                    <a:pt x="0" y="185"/>
                  </a:lnTo>
                  <a:lnTo>
                    <a:pt x="0" y="180"/>
                  </a:lnTo>
                  <a:lnTo>
                    <a:pt x="1" y="174"/>
                  </a:lnTo>
                  <a:lnTo>
                    <a:pt x="2" y="168"/>
                  </a:lnTo>
                  <a:lnTo>
                    <a:pt x="63" y="3"/>
                  </a:lnTo>
                  <a:lnTo>
                    <a:pt x="65" y="1"/>
                  </a:lnTo>
                  <a:lnTo>
                    <a:pt x="66" y="0"/>
                  </a:lnTo>
                  <a:lnTo>
                    <a:pt x="67" y="0"/>
                  </a:lnTo>
                  <a:lnTo>
                    <a:pt x="165" y="0"/>
                  </a:lnTo>
                  <a:lnTo>
                    <a:pt x="167" y="1"/>
                  </a:lnTo>
                  <a:lnTo>
                    <a:pt x="169" y="2"/>
                  </a:lnTo>
                  <a:lnTo>
                    <a:pt x="170" y="4"/>
                  </a:lnTo>
                  <a:lnTo>
                    <a:pt x="169" y="6"/>
                  </a:lnTo>
                  <a:lnTo>
                    <a:pt x="110" y="164"/>
                  </a:lnTo>
                  <a:lnTo>
                    <a:pt x="110" y="166"/>
                  </a:lnTo>
                  <a:lnTo>
                    <a:pt x="110" y="168"/>
                  </a:lnTo>
                  <a:lnTo>
                    <a:pt x="111" y="171"/>
                  </a:lnTo>
                  <a:lnTo>
                    <a:pt x="112" y="173"/>
                  </a:lnTo>
                  <a:lnTo>
                    <a:pt x="115" y="174"/>
                  </a:lnTo>
                  <a:lnTo>
                    <a:pt x="117" y="175"/>
                  </a:lnTo>
                  <a:lnTo>
                    <a:pt x="120" y="176"/>
                  </a:lnTo>
                  <a:lnTo>
                    <a:pt x="126" y="176"/>
                  </a:lnTo>
                  <a:lnTo>
                    <a:pt x="316" y="176"/>
                  </a:lnTo>
                  <a:lnTo>
                    <a:pt x="319" y="176"/>
                  </a:lnTo>
                  <a:lnTo>
                    <a:pt x="320" y="177"/>
                  </a:lnTo>
                  <a:lnTo>
                    <a:pt x="321" y="179"/>
                  </a:lnTo>
                  <a:lnTo>
                    <a:pt x="320" y="182"/>
                  </a:lnTo>
                  <a:lnTo>
                    <a:pt x="316" y="194"/>
                  </a:lnTo>
                  <a:lnTo>
                    <a:pt x="307" y="218"/>
                  </a:lnTo>
                  <a:lnTo>
                    <a:pt x="305" y="219"/>
                  </a:lnTo>
                  <a:lnTo>
                    <a:pt x="303" y="220"/>
                  </a:lnTo>
                  <a:lnTo>
                    <a:pt x="53" y="22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19" name="Freeform 55"/>
            <p:cNvSpPr>
              <a:spLocks noEditPoints="1"/>
            </p:cNvSpPr>
            <p:nvPr userDrawn="1"/>
          </p:nvSpPr>
          <p:spPr bwMode="auto">
            <a:xfrm>
              <a:off x="4471" y="2691"/>
              <a:ext cx="443" cy="219"/>
            </a:xfrm>
            <a:custGeom>
              <a:avLst/>
              <a:gdLst>
                <a:gd name="T0" fmla="*/ 172 w 443"/>
                <a:gd name="T1" fmla="*/ 120 h 220"/>
                <a:gd name="T2" fmla="*/ 291 w 443"/>
                <a:gd name="T3" fmla="*/ 120 h 220"/>
                <a:gd name="T4" fmla="*/ 260 w 443"/>
                <a:gd name="T5" fmla="*/ 58 h 220"/>
                <a:gd name="T6" fmla="*/ 172 w 443"/>
                <a:gd name="T7" fmla="*/ 120 h 220"/>
                <a:gd name="T8" fmla="*/ 442 w 443"/>
                <a:gd name="T9" fmla="*/ 209 h 220"/>
                <a:gd name="T10" fmla="*/ 443 w 443"/>
                <a:gd name="T11" fmla="*/ 211 h 220"/>
                <a:gd name="T12" fmla="*/ 442 w 443"/>
                <a:gd name="T13" fmla="*/ 212 h 220"/>
                <a:gd name="T14" fmla="*/ 441 w 443"/>
                <a:gd name="T15" fmla="*/ 214 h 220"/>
                <a:gd name="T16" fmla="*/ 438 w 443"/>
                <a:gd name="T17" fmla="*/ 214 h 220"/>
                <a:gd name="T18" fmla="*/ 388 w 443"/>
                <a:gd name="T19" fmla="*/ 214 h 220"/>
                <a:gd name="T20" fmla="*/ 380 w 443"/>
                <a:gd name="T21" fmla="*/ 214 h 220"/>
                <a:gd name="T22" fmla="*/ 372 w 443"/>
                <a:gd name="T23" fmla="*/ 213 h 220"/>
                <a:gd name="T24" fmla="*/ 366 w 443"/>
                <a:gd name="T25" fmla="*/ 212 h 220"/>
                <a:gd name="T26" fmla="*/ 359 w 443"/>
                <a:gd name="T27" fmla="*/ 211 h 220"/>
                <a:gd name="T28" fmla="*/ 348 w 443"/>
                <a:gd name="T29" fmla="*/ 207 h 220"/>
                <a:gd name="T30" fmla="*/ 344 w 443"/>
                <a:gd name="T31" fmla="*/ 205 h 220"/>
                <a:gd name="T32" fmla="*/ 339 w 443"/>
                <a:gd name="T33" fmla="*/ 203 h 220"/>
                <a:gd name="T34" fmla="*/ 332 w 443"/>
                <a:gd name="T35" fmla="*/ 198 h 220"/>
                <a:gd name="T36" fmla="*/ 329 w 443"/>
                <a:gd name="T37" fmla="*/ 195 h 220"/>
                <a:gd name="T38" fmla="*/ 326 w 443"/>
                <a:gd name="T39" fmla="*/ 193 h 220"/>
                <a:gd name="T40" fmla="*/ 322 w 443"/>
                <a:gd name="T41" fmla="*/ 188 h 220"/>
                <a:gd name="T42" fmla="*/ 318 w 443"/>
                <a:gd name="T43" fmla="*/ 183 h 220"/>
                <a:gd name="T44" fmla="*/ 303 w 443"/>
                <a:gd name="T45" fmla="*/ 148 h 220"/>
                <a:gd name="T46" fmla="*/ 136 w 443"/>
                <a:gd name="T47" fmla="*/ 148 h 220"/>
                <a:gd name="T48" fmla="*/ 57 w 443"/>
                <a:gd name="T49" fmla="*/ 213 h 220"/>
                <a:gd name="T50" fmla="*/ 54 w 443"/>
                <a:gd name="T51" fmla="*/ 214 h 220"/>
                <a:gd name="T52" fmla="*/ 5 w 443"/>
                <a:gd name="T53" fmla="*/ 214 h 220"/>
                <a:gd name="T54" fmla="*/ 2 w 443"/>
                <a:gd name="T55" fmla="*/ 213 h 220"/>
                <a:gd name="T56" fmla="*/ 1 w 443"/>
                <a:gd name="T57" fmla="*/ 213 h 220"/>
                <a:gd name="T58" fmla="*/ 0 w 443"/>
                <a:gd name="T59" fmla="*/ 212 h 220"/>
                <a:gd name="T60" fmla="*/ 0 w 443"/>
                <a:gd name="T61" fmla="*/ 209 h 220"/>
                <a:gd name="T62" fmla="*/ 1 w 443"/>
                <a:gd name="T63" fmla="*/ 208 h 220"/>
                <a:gd name="T64" fmla="*/ 2 w 443"/>
                <a:gd name="T65" fmla="*/ 207 h 220"/>
                <a:gd name="T66" fmla="*/ 259 w 443"/>
                <a:gd name="T67" fmla="*/ 1 h 220"/>
                <a:gd name="T68" fmla="*/ 261 w 443"/>
                <a:gd name="T69" fmla="*/ 0 h 220"/>
                <a:gd name="T70" fmla="*/ 344 w 443"/>
                <a:gd name="T71" fmla="*/ 0 h 220"/>
                <a:gd name="T72" fmla="*/ 345 w 443"/>
                <a:gd name="T73" fmla="*/ 0 h 220"/>
                <a:gd name="T74" fmla="*/ 346 w 443"/>
                <a:gd name="T75" fmla="*/ 1 h 220"/>
                <a:gd name="T76" fmla="*/ 348 w 443"/>
                <a:gd name="T77" fmla="*/ 3 h 220"/>
                <a:gd name="T78" fmla="*/ 442 w 443"/>
                <a:gd name="T79" fmla="*/ 209 h 22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443" h="220">
                  <a:moveTo>
                    <a:pt x="172" y="126"/>
                  </a:moveTo>
                  <a:lnTo>
                    <a:pt x="291" y="126"/>
                  </a:lnTo>
                  <a:lnTo>
                    <a:pt x="260" y="58"/>
                  </a:lnTo>
                  <a:lnTo>
                    <a:pt x="172" y="126"/>
                  </a:lnTo>
                  <a:close/>
                  <a:moveTo>
                    <a:pt x="442" y="215"/>
                  </a:moveTo>
                  <a:lnTo>
                    <a:pt x="443" y="217"/>
                  </a:lnTo>
                  <a:lnTo>
                    <a:pt x="442" y="218"/>
                  </a:lnTo>
                  <a:lnTo>
                    <a:pt x="441" y="220"/>
                  </a:lnTo>
                  <a:lnTo>
                    <a:pt x="438" y="220"/>
                  </a:lnTo>
                  <a:lnTo>
                    <a:pt x="388" y="220"/>
                  </a:lnTo>
                  <a:lnTo>
                    <a:pt x="380" y="220"/>
                  </a:lnTo>
                  <a:lnTo>
                    <a:pt x="372" y="219"/>
                  </a:lnTo>
                  <a:lnTo>
                    <a:pt x="366" y="218"/>
                  </a:lnTo>
                  <a:lnTo>
                    <a:pt x="359" y="217"/>
                  </a:lnTo>
                  <a:lnTo>
                    <a:pt x="348" y="213"/>
                  </a:lnTo>
                  <a:lnTo>
                    <a:pt x="344" y="211"/>
                  </a:lnTo>
                  <a:lnTo>
                    <a:pt x="339" y="209"/>
                  </a:lnTo>
                  <a:lnTo>
                    <a:pt x="332" y="204"/>
                  </a:lnTo>
                  <a:lnTo>
                    <a:pt x="329" y="201"/>
                  </a:lnTo>
                  <a:lnTo>
                    <a:pt x="326" y="199"/>
                  </a:lnTo>
                  <a:lnTo>
                    <a:pt x="322" y="194"/>
                  </a:lnTo>
                  <a:lnTo>
                    <a:pt x="318" y="189"/>
                  </a:lnTo>
                  <a:lnTo>
                    <a:pt x="303" y="154"/>
                  </a:lnTo>
                  <a:lnTo>
                    <a:pt x="136" y="154"/>
                  </a:lnTo>
                  <a:lnTo>
                    <a:pt x="57" y="219"/>
                  </a:lnTo>
                  <a:lnTo>
                    <a:pt x="54" y="220"/>
                  </a:lnTo>
                  <a:lnTo>
                    <a:pt x="5" y="220"/>
                  </a:lnTo>
                  <a:lnTo>
                    <a:pt x="2" y="219"/>
                  </a:lnTo>
                  <a:lnTo>
                    <a:pt x="1" y="219"/>
                  </a:lnTo>
                  <a:lnTo>
                    <a:pt x="0" y="218"/>
                  </a:lnTo>
                  <a:lnTo>
                    <a:pt x="0" y="215"/>
                  </a:lnTo>
                  <a:lnTo>
                    <a:pt x="1" y="214"/>
                  </a:lnTo>
                  <a:lnTo>
                    <a:pt x="2" y="213"/>
                  </a:lnTo>
                  <a:lnTo>
                    <a:pt x="259" y="1"/>
                  </a:lnTo>
                  <a:lnTo>
                    <a:pt x="261" y="0"/>
                  </a:lnTo>
                  <a:lnTo>
                    <a:pt x="344" y="0"/>
                  </a:lnTo>
                  <a:lnTo>
                    <a:pt x="345" y="0"/>
                  </a:lnTo>
                  <a:lnTo>
                    <a:pt x="346" y="1"/>
                  </a:lnTo>
                  <a:lnTo>
                    <a:pt x="348" y="3"/>
                  </a:lnTo>
                  <a:lnTo>
                    <a:pt x="442" y="215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20" name="Freeform 56"/>
            <p:cNvSpPr/>
            <p:nvPr userDrawn="1"/>
          </p:nvSpPr>
          <p:spPr bwMode="auto">
            <a:xfrm>
              <a:off x="4083" y="2691"/>
              <a:ext cx="439" cy="219"/>
            </a:xfrm>
            <a:custGeom>
              <a:avLst/>
              <a:gdLst>
                <a:gd name="T0" fmla="*/ 53 w 437"/>
                <a:gd name="T1" fmla="*/ 214 h 220"/>
                <a:gd name="T2" fmla="*/ 39 w 437"/>
                <a:gd name="T3" fmla="*/ 213 h 220"/>
                <a:gd name="T4" fmla="*/ 28 w 437"/>
                <a:gd name="T5" fmla="*/ 210 h 220"/>
                <a:gd name="T6" fmla="*/ 22 w 437"/>
                <a:gd name="T7" fmla="*/ 208 h 220"/>
                <a:gd name="T8" fmla="*/ 18 w 437"/>
                <a:gd name="T9" fmla="*/ 206 h 220"/>
                <a:gd name="T10" fmla="*/ 13 w 437"/>
                <a:gd name="T11" fmla="*/ 203 h 220"/>
                <a:gd name="T12" fmla="*/ 10 w 437"/>
                <a:gd name="T13" fmla="*/ 200 h 220"/>
                <a:gd name="T14" fmla="*/ 6 w 437"/>
                <a:gd name="T15" fmla="*/ 196 h 220"/>
                <a:gd name="T16" fmla="*/ 4 w 437"/>
                <a:gd name="T17" fmla="*/ 193 h 220"/>
                <a:gd name="T18" fmla="*/ 2 w 437"/>
                <a:gd name="T19" fmla="*/ 188 h 220"/>
                <a:gd name="T20" fmla="*/ 1 w 437"/>
                <a:gd name="T21" fmla="*/ 184 h 220"/>
                <a:gd name="T22" fmla="*/ 0 w 437"/>
                <a:gd name="T23" fmla="*/ 179 h 220"/>
                <a:gd name="T24" fmla="*/ 0 w 437"/>
                <a:gd name="T25" fmla="*/ 174 h 220"/>
                <a:gd name="T26" fmla="*/ 1 w 437"/>
                <a:gd name="T27" fmla="*/ 168 h 220"/>
                <a:gd name="T28" fmla="*/ 2 w 437"/>
                <a:gd name="T29" fmla="*/ 162 h 220"/>
                <a:gd name="T30" fmla="*/ 63 w 437"/>
                <a:gd name="T31" fmla="*/ 3 h 220"/>
                <a:gd name="T32" fmla="*/ 65 w 437"/>
                <a:gd name="T33" fmla="*/ 1 h 220"/>
                <a:gd name="T34" fmla="*/ 66 w 437"/>
                <a:gd name="T35" fmla="*/ 0 h 220"/>
                <a:gd name="T36" fmla="*/ 67 w 437"/>
                <a:gd name="T37" fmla="*/ 0 h 220"/>
                <a:gd name="T38" fmla="*/ 171 w 437"/>
                <a:gd name="T39" fmla="*/ 0 h 220"/>
                <a:gd name="T40" fmla="*/ 173 w 437"/>
                <a:gd name="T41" fmla="*/ 1 h 220"/>
                <a:gd name="T42" fmla="*/ 175 w 437"/>
                <a:gd name="T43" fmla="*/ 2 h 220"/>
                <a:gd name="T44" fmla="*/ 176 w 437"/>
                <a:gd name="T45" fmla="*/ 4 h 220"/>
                <a:gd name="T46" fmla="*/ 175 w 437"/>
                <a:gd name="T47" fmla="*/ 6 h 220"/>
                <a:gd name="T48" fmla="*/ 143 w 437"/>
                <a:gd name="T49" fmla="*/ 91 h 220"/>
                <a:gd name="T50" fmla="*/ 116 w 437"/>
                <a:gd name="T51" fmla="*/ 158 h 220"/>
                <a:gd name="T52" fmla="*/ 116 w 437"/>
                <a:gd name="T53" fmla="*/ 160 h 220"/>
                <a:gd name="T54" fmla="*/ 116 w 437"/>
                <a:gd name="T55" fmla="*/ 162 h 220"/>
                <a:gd name="T56" fmla="*/ 117 w 437"/>
                <a:gd name="T57" fmla="*/ 165 h 220"/>
                <a:gd name="T58" fmla="*/ 118 w 437"/>
                <a:gd name="T59" fmla="*/ 167 h 220"/>
                <a:gd name="T60" fmla="*/ 121 w 437"/>
                <a:gd name="T61" fmla="*/ 168 h 220"/>
                <a:gd name="T62" fmla="*/ 123 w 437"/>
                <a:gd name="T63" fmla="*/ 169 h 220"/>
                <a:gd name="T64" fmla="*/ 126 w 437"/>
                <a:gd name="T65" fmla="*/ 170 h 220"/>
                <a:gd name="T66" fmla="*/ 132 w 437"/>
                <a:gd name="T67" fmla="*/ 170 h 220"/>
                <a:gd name="T68" fmla="*/ 316 w 437"/>
                <a:gd name="T69" fmla="*/ 170 h 220"/>
                <a:gd name="T70" fmla="*/ 389 w 437"/>
                <a:gd name="T71" fmla="*/ 3 h 220"/>
                <a:gd name="T72" fmla="*/ 389 w 437"/>
                <a:gd name="T73" fmla="*/ 2 h 220"/>
                <a:gd name="T74" fmla="*/ 390 w 437"/>
                <a:gd name="T75" fmla="*/ 1 h 220"/>
                <a:gd name="T76" fmla="*/ 392 w 437"/>
                <a:gd name="T77" fmla="*/ 0 h 220"/>
                <a:gd name="T78" fmla="*/ 445 w 437"/>
                <a:gd name="T79" fmla="*/ 0 h 220"/>
                <a:gd name="T80" fmla="*/ 447 w 437"/>
                <a:gd name="T81" fmla="*/ 1 h 220"/>
                <a:gd name="T82" fmla="*/ 449 w 437"/>
                <a:gd name="T83" fmla="*/ 2 h 220"/>
                <a:gd name="T84" fmla="*/ 449 w 437"/>
                <a:gd name="T85" fmla="*/ 4 h 220"/>
                <a:gd name="T86" fmla="*/ 449 w 437"/>
                <a:gd name="T87" fmla="*/ 5 h 220"/>
                <a:gd name="T88" fmla="*/ 449 w 437"/>
                <a:gd name="T89" fmla="*/ 6 h 220"/>
                <a:gd name="T90" fmla="*/ 368 w 437"/>
                <a:gd name="T91" fmla="*/ 212 h 220"/>
                <a:gd name="T92" fmla="*/ 366 w 437"/>
                <a:gd name="T93" fmla="*/ 213 h 220"/>
                <a:gd name="T94" fmla="*/ 364 w 437"/>
                <a:gd name="T95" fmla="*/ 214 h 220"/>
                <a:gd name="T96" fmla="*/ 53 w 437"/>
                <a:gd name="T97" fmla="*/ 214 h 22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437" h="220">
                  <a:moveTo>
                    <a:pt x="53" y="220"/>
                  </a:moveTo>
                  <a:lnTo>
                    <a:pt x="39" y="219"/>
                  </a:lnTo>
                  <a:lnTo>
                    <a:pt x="28" y="216"/>
                  </a:lnTo>
                  <a:lnTo>
                    <a:pt x="22" y="214"/>
                  </a:lnTo>
                  <a:lnTo>
                    <a:pt x="18" y="212"/>
                  </a:lnTo>
                  <a:lnTo>
                    <a:pt x="13" y="209"/>
                  </a:lnTo>
                  <a:lnTo>
                    <a:pt x="10" y="206"/>
                  </a:lnTo>
                  <a:lnTo>
                    <a:pt x="6" y="202"/>
                  </a:lnTo>
                  <a:lnTo>
                    <a:pt x="4" y="199"/>
                  </a:lnTo>
                  <a:lnTo>
                    <a:pt x="2" y="194"/>
                  </a:lnTo>
                  <a:lnTo>
                    <a:pt x="1" y="190"/>
                  </a:lnTo>
                  <a:lnTo>
                    <a:pt x="0" y="185"/>
                  </a:lnTo>
                  <a:lnTo>
                    <a:pt x="0" y="180"/>
                  </a:lnTo>
                  <a:lnTo>
                    <a:pt x="1" y="174"/>
                  </a:lnTo>
                  <a:lnTo>
                    <a:pt x="2" y="168"/>
                  </a:lnTo>
                  <a:lnTo>
                    <a:pt x="63" y="3"/>
                  </a:lnTo>
                  <a:lnTo>
                    <a:pt x="65" y="1"/>
                  </a:lnTo>
                  <a:lnTo>
                    <a:pt x="66" y="0"/>
                  </a:lnTo>
                  <a:lnTo>
                    <a:pt x="67" y="0"/>
                  </a:lnTo>
                  <a:lnTo>
                    <a:pt x="165" y="0"/>
                  </a:lnTo>
                  <a:lnTo>
                    <a:pt x="167" y="1"/>
                  </a:lnTo>
                  <a:lnTo>
                    <a:pt x="169" y="2"/>
                  </a:lnTo>
                  <a:lnTo>
                    <a:pt x="170" y="4"/>
                  </a:lnTo>
                  <a:lnTo>
                    <a:pt x="169" y="6"/>
                  </a:lnTo>
                  <a:lnTo>
                    <a:pt x="137" y="91"/>
                  </a:lnTo>
                  <a:lnTo>
                    <a:pt x="110" y="164"/>
                  </a:lnTo>
                  <a:lnTo>
                    <a:pt x="110" y="166"/>
                  </a:lnTo>
                  <a:lnTo>
                    <a:pt x="110" y="168"/>
                  </a:lnTo>
                  <a:lnTo>
                    <a:pt x="111" y="171"/>
                  </a:lnTo>
                  <a:lnTo>
                    <a:pt x="112" y="173"/>
                  </a:lnTo>
                  <a:lnTo>
                    <a:pt x="115" y="174"/>
                  </a:lnTo>
                  <a:lnTo>
                    <a:pt x="117" y="175"/>
                  </a:lnTo>
                  <a:lnTo>
                    <a:pt x="120" y="176"/>
                  </a:lnTo>
                  <a:lnTo>
                    <a:pt x="126" y="176"/>
                  </a:lnTo>
                  <a:lnTo>
                    <a:pt x="310" y="176"/>
                  </a:lnTo>
                  <a:lnTo>
                    <a:pt x="377" y="3"/>
                  </a:lnTo>
                  <a:lnTo>
                    <a:pt x="377" y="2"/>
                  </a:lnTo>
                  <a:lnTo>
                    <a:pt x="378" y="1"/>
                  </a:lnTo>
                  <a:lnTo>
                    <a:pt x="380" y="0"/>
                  </a:lnTo>
                  <a:lnTo>
                    <a:pt x="433" y="0"/>
                  </a:lnTo>
                  <a:lnTo>
                    <a:pt x="435" y="1"/>
                  </a:lnTo>
                  <a:lnTo>
                    <a:pt x="437" y="2"/>
                  </a:lnTo>
                  <a:lnTo>
                    <a:pt x="437" y="4"/>
                  </a:lnTo>
                  <a:lnTo>
                    <a:pt x="437" y="5"/>
                  </a:lnTo>
                  <a:lnTo>
                    <a:pt x="437" y="6"/>
                  </a:lnTo>
                  <a:lnTo>
                    <a:pt x="356" y="218"/>
                  </a:lnTo>
                  <a:lnTo>
                    <a:pt x="354" y="219"/>
                  </a:lnTo>
                  <a:lnTo>
                    <a:pt x="352" y="220"/>
                  </a:lnTo>
                  <a:lnTo>
                    <a:pt x="53" y="22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21" name="Freeform 57"/>
            <p:cNvSpPr/>
            <p:nvPr userDrawn="1"/>
          </p:nvSpPr>
          <p:spPr bwMode="auto">
            <a:xfrm>
              <a:off x="3290" y="2691"/>
              <a:ext cx="439" cy="219"/>
            </a:xfrm>
            <a:custGeom>
              <a:avLst/>
              <a:gdLst>
                <a:gd name="T0" fmla="*/ 54 w 439"/>
                <a:gd name="T1" fmla="*/ 214 h 220"/>
                <a:gd name="T2" fmla="*/ 41 w 439"/>
                <a:gd name="T3" fmla="*/ 213 h 220"/>
                <a:gd name="T4" fmla="*/ 29 w 439"/>
                <a:gd name="T5" fmla="*/ 210 h 220"/>
                <a:gd name="T6" fmla="*/ 24 w 439"/>
                <a:gd name="T7" fmla="*/ 208 h 220"/>
                <a:gd name="T8" fmla="*/ 19 w 439"/>
                <a:gd name="T9" fmla="*/ 206 h 220"/>
                <a:gd name="T10" fmla="*/ 14 w 439"/>
                <a:gd name="T11" fmla="*/ 203 h 220"/>
                <a:gd name="T12" fmla="*/ 10 w 439"/>
                <a:gd name="T13" fmla="*/ 200 h 220"/>
                <a:gd name="T14" fmla="*/ 7 w 439"/>
                <a:gd name="T15" fmla="*/ 196 h 220"/>
                <a:gd name="T16" fmla="*/ 4 w 439"/>
                <a:gd name="T17" fmla="*/ 193 h 220"/>
                <a:gd name="T18" fmla="*/ 2 w 439"/>
                <a:gd name="T19" fmla="*/ 188 h 220"/>
                <a:gd name="T20" fmla="*/ 1 w 439"/>
                <a:gd name="T21" fmla="*/ 184 h 220"/>
                <a:gd name="T22" fmla="*/ 0 w 439"/>
                <a:gd name="T23" fmla="*/ 179 h 220"/>
                <a:gd name="T24" fmla="*/ 1 w 439"/>
                <a:gd name="T25" fmla="*/ 174 h 220"/>
                <a:gd name="T26" fmla="*/ 1 w 439"/>
                <a:gd name="T27" fmla="*/ 168 h 220"/>
                <a:gd name="T28" fmla="*/ 3 w 439"/>
                <a:gd name="T29" fmla="*/ 162 h 220"/>
                <a:gd name="T30" fmla="*/ 5 w 439"/>
                <a:gd name="T31" fmla="*/ 156 h 220"/>
                <a:gd name="T32" fmla="*/ 6 w 439"/>
                <a:gd name="T33" fmla="*/ 153 h 220"/>
                <a:gd name="T34" fmla="*/ 64 w 439"/>
                <a:gd name="T35" fmla="*/ 3 h 220"/>
                <a:gd name="T36" fmla="*/ 66 w 439"/>
                <a:gd name="T37" fmla="*/ 1 h 220"/>
                <a:gd name="T38" fmla="*/ 67 w 439"/>
                <a:gd name="T39" fmla="*/ 0 h 220"/>
                <a:gd name="T40" fmla="*/ 68 w 439"/>
                <a:gd name="T41" fmla="*/ 0 h 220"/>
                <a:gd name="T42" fmla="*/ 166 w 439"/>
                <a:gd name="T43" fmla="*/ 0 h 220"/>
                <a:gd name="T44" fmla="*/ 169 w 439"/>
                <a:gd name="T45" fmla="*/ 1 h 220"/>
                <a:gd name="T46" fmla="*/ 170 w 439"/>
                <a:gd name="T47" fmla="*/ 2 h 220"/>
                <a:gd name="T48" fmla="*/ 171 w 439"/>
                <a:gd name="T49" fmla="*/ 4 h 220"/>
                <a:gd name="T50" fmla="*/ 171 w 439"/>
                <a:gd name="T51" fmla="*/ 6 h 220"/>
                <a:gd name="T52" fmla="*/ 139 w 439"/>
                <a:gd name="T53" fmla="*/ 91 h 220"/>
                <a:gd name="T54" fmla="*/ 112 w 439"/>
                <a:gd name="T55" fmla="*/ 158 h 220"/>
                <a:gd name="T56" fmla="*/ 111 w 439"/>
                <a:gd name="T57" fmla="*/ 160 h 220"/>
                <a:gd name="T58" fmla="*/ 112 w 439"/>
                <a:gd name="T59" fmla="*/ 162 h 220"/>
                <a:gd name="T60" fmla="*/ 112 w 439"/>
                <a:gd name="T61" fmla="*/ 165 h 220"/>
                <a:gd name="T62" fmla="*/ 114 w 439"/>
                <a:gd name="T63" fmla="*/ 167 h 220"/>
                <a:gd name="T64" fmla="*/ 116 w 439"/>
                <a:gd name="T65" fmla="*/ 168 h 220"/>
                <a:gd name="T66" fmla="*/ 118 w 439"/>
                <a:gd name="T67" fmla="*/ 169 h 220"/>
                <a:gd name="T68" fmla="*/ 121 w 439"/>
                <a:gd name="T69" fmla="*/ 170 h 220"/>
                <a:gd name="T70" fmla="*/ 127 w 439"/>
                <a:gd name="T71" fmla="*/ 170 h 220"/>
                <a:gd name="T72" fmla="*/ 312 w 439"/>
                <a:gd name="T73" fmla="*/ 170 h 220"/>
                <a:gd name="T74" fmla="*/ 378 w 439"/>
                <a:gd name="T75" fmla="*/ 3 h 220"/>
                <a:gd name="T76" fmla="*/ 380 w 439"/>
                <a:gd name="T77" fmla="*/ 1 h 220"/>
                <a:gd name="T78" fmla="*/ 382 w 439"/>
                <a:gd name="T79" fmla="*/ 0 h 220"/>
                <a:gd name="T80" fmla="*/ 434 w 439"/>
                <a:gd name="T81" fmla="*/ 0 h 220"/>
                <a:gd name="T82" fmla="*/ 436 w 439"/>
                <a:gd name="T83" fmla="*/ 1 h 220"/>
                <a:gd name="T84" fmla="*/ 438 w 439"/>
                <a:gd name="T85" fmla="*/ 2 h 220"/>
                <a:gd name="T86" fmla="*/ 439 w 439"/>
                <a:gd name="T87" fmla="*/ 4 h 220"/>
                <a:gd name="T88" fmla="*/ 439 w 439"/>
                <a:gd name="T89" fmla="*/ 5 h 220"/>
                <a:gd name="T90" fmla="*/ 438 w 439"/>
                <a:gd name="T91" fmla="*/ 6 h 220"/>
                <a:gd name="T92" fmla="*/ 357 w 439"/>
                <a:gd name="T93" fmla="*/ 212 h 220"/>
                <a:gd name="T94" fmla="*/ 355 w 439"/>
                <a:gd name="T95" fmla="*/ 213 h 220"/>
                <a:gd name="T96" fmla="*/ 353 w 439"/>
                <a:gd name="T97" fmla="*/ 214 h 220"/>
                <a:gd name="T98" fmla="*/ 54 w 439"/>
                <a:gd name="T99" fmla="*/ 214 h 22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439" h="220">
                  <a:moveTo>
                    <a:pt x="54" y="220"/>
                  </a:moveTo>
                  <a:lnTo>
                    <a:pt x="41" y="219"/>
                  </a:lnTo>
                  <a:lnTo>
                    <a:pt x="29" y="216"/>
                  </a:lnTo>
                  <a:lnTo>
                    <a:pt x="24" y="214"/>
                  </a:lnTo>
                  <a:lnTo>
                    <a:pt x="19" y="212"/>
                  </a:lnTo>
                  <a:lnTo>
                    <a:pt x="14" y="209"/>
                  </a:lnTo>
                  <a:lnTo>
                    <a:pt x="10" y="206"/>
                  </a:lnTo>
                  <a:lnTo>
                    <a:pt x="7" y="202"/>
                  </a:lnTo>
                  <a:lnTo>
                    <a:pt x="4" y="199"/>
                  </a:lnTo>
                  <a:lnTo>
                    <a:pt x="2" y="194"/>
                  </a:lnTo>
                  <a:lnTo>
                    <a:pt x="1" y="190"/>
                  </a:lnTo>
                  <a:lnTo>
                    <a:pt x="0" y="185"/>
                  </a:lnTo>
                  <a:lnTo>
                    <a:pt x="1" y="180"/>
                  </a:lnTo>
                  <a:lnTo>
                    <a:pt x="1" y="174"/>
                  </a:lnTo>
                  <a:lnTo>
                    <a:pt x="3" y="168"/>
                  </a:lnTo>
                  <a:lnTo>
                    <a:pt x="5" y="162"/>
                  </a:lnTo>
                  <a:lnTo>
                    <a:pt x="6" y="159"/>
                  </a:lnTo>
                  <a:lnTo>
                    <a:pt x="64" y="3"/>
                  </a:lnTo>
                  <a:lnTo>
                    <a:pt x="66" y="1"/>
                  </a:lnTo>
                  <a:lnTo>
                    <a:pt x="67" y="0"/>
                  </a:lnTo>
                  <a:lnTo>
                    <a:pt x="68" y="0"/>
                  </a:lnTo>
                  <a:lnTo>
                    <a:pt x="166" y="0"/>
                  </a:lnTo>
                  <a:lnTo>
                    <a:pt x="169" y="1"/>
                  </a:lnTo>
                  <a:lnTo>
                    <a:pt x="170" y="2"/>
                  </a:lnTo>
                  <a:lnTo>
                    <a:pt x="171" y="4"/>
                  </a:lnTo>
                  <a:lnTo>
                    <a:pt x="171" y="6"/>
                  </a:lnTo>
                  <a:lnTo>
                    <a:pt x="139" y="91"/>
                  </a:lnTo>
                  <a:lnTo>
                    <a:pt x="112" y="164"/>
                  </a:lnTo>
                  <a:lnTo>
                    <a:pt x="111" y="166"/>
                  </a:lnTo>
                  <a:lnTo>
                    <a:pt x="112" y="168"/>
                  </a:lnTo>
                  <a:lnTo>
                    <a:pt x="112" y="171"/>
                  </a:lnTo>
                  <a:lnTo>
                    <a:pt x="114" y="173"/>
                  </a:lnTo>
                  <a:lnTo>
                    <a:pt x="116" y="174"/>
                  </a:lnTo>
                  <a:lnTo>
                    <a:pt x="118" y="175"/>
                  </a:lnTo>
                  <a:lnTo>
                    <a:pt x="121" y="176"/>
                  </a:lnTo>
                  <a:lnTo>
                    <a:pt x="127" y="176"/>
                  </a:lnTo>
                  <a:lnTo>
                    <a:pt x="312" y="176"/>
                  </a:lnTo>
                  <a:lnTo>
                    <a:pt x="378" y="3"/>
                  </a:lnTo>
                  <a:lnTo>
                    <a:pt x="380" y="1"/>
                  </a:lnTo>
                  <a:lnTo>
                    <a:pt x="382" y="0"/>
                  </a:lnTo>
                  <a:lnTo>
                    <a:pt x="434" y="0"/>
                  </a:lnTo>
                  <a:lnTo>
                    <a:pt x="436" y="1"/>
                  </a:lnTo>
                  <a:lnTo>
                    <a:pt x="438" y="2"/>
                  </a:lnTo>
                  <a:lnTo>
                    <a:pt x="439" y="4"/>
                  </a:lnTo>
                  <a:lnTo>
                    <a:pt x="439" y="5"/>
                  </a:lnTo>
                  <a:lnTo>
                    <a:pt x="438" y="6"/>
                  </a:lnTo>
                  <a:lnTo>
                    <a:pt x="357" y="218"/>
                  </a:lnTo>
                  <a:lnTo>
                    <a:pt x="355" y="219"/>
                  </a:lnTo>
                  <a:lnTo>
                    <a:pt x="353" y="220"/>
                  </a:lnTo>
                  <a:lnTo>
                    <a:pt x="54" y="22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22" name="Freeform 58"/>
            <p:cNvSpPr/>
            <p:nvPr userDrawn="1"/>
          </p:nvSpPr>
          <p:spPr bwMode="auto">
            <a:xfrm>
              <a:off x="3748" y="2691"/>
              <a:ext cx="373" cy="219"/>
            </a:xfrm>
            <a:custGeom>
              <a:avLst/>
              <a:gdLst>
                <a:gd name="T0" fmla="*/ 369 w 373"/>
                <a:gd name="T1" fmla="*/ 0 h 220"/>
                <a:gd name="T2" fmla="*/ 372 w 373"/>
                <a:gd name="T3" fmla="*/ 1 h 220"/>
                <a:gd name="T4" fmla="*/ 373 w 373"/>
                <a:gd name="T5" fmla="*/ 3 h 220"/>
                <a:gd name="T6" fmla="*/ 373 w 373"/>
                <a:gd name="T7" fmla="*/ 9 h 220"/>
                <a:gd name="T8" fmla="*/ 368 w 373"/>
                <a:gd name="T9" fmla="*/ 18 h 220"/>
                <a:gd name="T10" fmla="*/ 365 w 373"/>
                <a:gd name="T11" fmla="*/ 25 h 220"/>
                <a:gd name="T12" fmla="*/ 360 w 373"/>
                <a:gd name="T13" fmla="*/ 31 h 220"/>
                <a:gd name="T14" fmla="*/ 349 w 373"/>
                <a:gd name="T15" fmla="*/ 40 h 220"/>
                <a:gd name="T16" fmla="*/ 338 w 373"/>
                <a:gd name="T17" fmla="*/ 44 h 220"/>
                <a:gd name="T18" fmla="*/ 291 w 373"/>
                <a:gd name="T19" fmla="*/ 45 h 220"/>
                <a:gd name="T20" fmla="*/ 215 w 373"/>
                <a:gd name="T21" fmla="*/ 45 h 220"/>
                <a:gd name="T22" fmla="*/ 148 w 373"/>
                <a:gd name="T23" fmla="*/ 213 h 220"/>
                <a:gd name="T24" fmla="*/ 120 w 373"/>
                <a:gd name="T25" fmla="*/ 214 h 220"/>
                <a:gd name="T26" fmla="*/ 100 w 373"/>
                <a:gd name="T27" fmla="*/ 213 h 220"/>
                <a:gd name="T28" fmla="*/ 85 w 373"/>
                <a:gd name="T29" fmla="*/ 209 h 220"/>
                <a:gd name="T30" fmla="*/ 74 w 373"/>
                <a:gd name="T31" fmla="*/ 204 h 220"/>
                <a:gd name="T32" fmla="*/ 67 w 373"/>
                <a:gd name="T33" fmla="*/ 197 h 220"/>
                <a:gd name="T34" fmla="*/ 62 w 373"/>
                <a:gd name="T35" fmla="*/ 189 h 220"/>
                <a:gd name="T36" fmla="*/ 60 w 373"/>
                <a:gd name="T37" fmla="*/ 181 h 220"/>
                <a:gd name="T38" fmla="*/ 61 w 373"/>
                <a:gd name="T39" fmla="*/ 165 h 220"/>
                <a:gd name="T40" fmla="*/ 84 w 373"/>
                <a:gd name="T41" fmla="*/ 110 h 220"/>
                <a:gd name="T42" fmla="*/ 108 w 373"/>
                <a:gd name="T43" fmla="*/ 45 h 220"/>
                <a:gd name="T44" fmla="*/ 5 w 373"/>
                <a:gd name="T45" fmla="*/ 45 h 220"/>
                <a:gd name="T46" fmla="*/ 2 w 373"/>
                <a:gd name="T47" fmla="*/ 44 h 220"/>
                <a:gd name="T48" fmla="*/ 0 w 373"/>
                <a:gd name="T49" fmla="*/ 42 h 220"/>
                <a:gd name="T50" fmla="*/ 1 w 373"/>
                <a:gd name="T51" fmla="*/ 36 h 220"/>
                <a:gd name="T52" fmla="*/ 4 w 373"/>
                <a:gd name="T53" fmla="*/ 29 h 220"/>
                <a:gd name="T54" fmla="*/ 7 w 373"/>
                <a:gd name="T55" fmla="*/ 23 h 220"/>
                <a:gd name="T56" fmla="*/ 14 w 373"/>
                <a:gd name="T57" fmla="*/ 14 h 220"/>
                <a:gd name="T58" fmla="*/ 24 w 373"/>
                <a:gd name="T59" fmla="*/ 6 h 220"/>
                <a:gd name="T60" fmla="*/ 36 w 373"/>
                <a:gd name="T61" fmla="*/ 2 h 220"/>
                <a:gd name="T62" fmla="*/ 329 w 373"/>
                <a:gd name="T63" fmla="*/ 0 h 22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373" h="220">
                  <a:moveTo>
                    <a:pt x="329" y="0"/>
                  </a:moveTo>
                  <a:lnTo>
                    <a:pt x="369" y="0"/>
                  </a:lnTo>
                  <a:lnTo>
                    <a:pt x="371" y="0"/>
                  </a:lnTo>
                  <a:lnTo>
                    <a:pt x="372" y="1"/>
                  </a:lnTo>
                  <a:lnTo>
                    <a:pt x="373" y="2"/>
                  </a:lnTo>
                  <a:lnTo>
                    <a:pt x="373" y="3"/>
                  </a:lnTo>
                  <a:lnTo>
                    <a:pt x="373" y="6"/>
                  </a:lnTo>
                  <a:lnTo>
                    <a:pt x="373" y="9"/>
                  </a:lnTo>
                  <a:lnTo>
                    <a:pt x="370" y="15"/>
                  </a:lnTo>
                  <a:lnTo>
                    <a:pt x="368" y="18"/>
                  </a:lnTo>
                  <a:lnTo>
                    <a:pt x="367" y="22"/>
                  </a:lnTo>
                  <a:lnTo>
                    <a:pt x="365" y="25"/>
                  </a:lnTo>
                  <a:lnTo>
                    <a:pt x="362" y="28"/>
                  </a:lnTo>
                  <a:lnTo>
                    <a:pt x="360" y="31"/>
                  </a:lnTo>
                  <a:lnTo>
                    <a:pt x="355" y="36"/>
                  </a:lnTo>
                  <a:lnTo>
                    <a:pt x="349" y="40"/>
                  </a:lnTo>
                  <a:lnTo>
                    <a:pt x="344" y="42"/>
                  </a:lnTo>
                  <a:lnTo>
                    <a:pt x="338" y="44"/>
                  </a:lnTo>
                  <a:lnTo>
                    <a:pt x="328" y="45"/>
                  </a:lnTo>
                  <a:lnTo>
                    <a:pt x="291" y="45"/>
                  </a:lnTo>
                  <a:lnTo>
                    <a:pt x="228" y="45"/>
                  </a:lnTo>
                  <a:lnTo>
                    <a:pt x="215" y="45"/>
                  </a:lnTo>
                  <a:lnTo>
                    <a:pt x="150" y="218"/>
                  </a:lnTo>
                  <a:lnTo>
                    <a:pt x="148" y="219"/>
                  </a:lnTo>
                  <a:lnTo>
                    <a:pt x="146" y="220"/>
                  </a:lnTo>
                  <a:lnTo>
                    <a:pt x="120" y="220"/>
                  </a:lnTo>
                  <a:lnTo>
                    <a:pt x="109" y="220"/>
                  </a:lnTo>
                  <a:lnTo>
                    <a:pt x="100" y="219"/>
                  </a:lnTo>
                  <a:lnTo>
                    <a:pt x="92" y="217"/>
                  </a:lnTo>
                  <a:lnTo>
                    <a:pt x="85" y="215"/>
                  </a:lnTo>
                  <a:lnTo>
                    <a:pt x="79" y="212"/>
                  </a:lnTo>
                  <a:lnTo>
                    <a:pt x="74" y="210"/>
                  </a:lnTo>
                  <a:lnTo>
                    <a:pt x="70" y="206"/>
                  </a:lnTo>
                  <a:lnTo>
                    <a:pt x="67" y="203"/>
                  </a:lnTo>
                  <a:lnTo>
                    <a:pt x="64" y="199"/>
                  </a:lnTo>
                  <a:lnTo>
                    <a:pt x="62" y="195"/>
                  </a:lnTo>
                  <a:lnTo>
                    <a:pt x="61" y="191"/>
                  </a:lnTo>
                  <a:lnTo>
                    <a:pt x="60" y="187"/>
                  </a:lnTo>
                  <a:lnTo>
                    <a:pt x="60" y="179"/>
                  </a:lnTo>
                  <a:lnTo>
                    <a:pt x="61" y="171"/>
                  </a:lnTo>
                  <a:lnTo>
                    <a:pt x="69" y="150"/>
                  </a:lnTo>
                  <a:lnTo>
                    <a:pt x="84" y="111"/>
                  </a:lnTo>
                  <a:lnTo>
                    <a:pt x="104" y="56"/>
                  </a:lnTo>
                  <a:lnTo>
                    <a:pt x="108" y="45"/>
                  </a:lnTo>
                  <a:lnTo>
                    <a:pt x="83" y="45"/>
                  </a:lnTo>
                  <a:lnTo>
                    <a:pt x="5" y="45"/>
                  </a:lnTo>
                  <a:lnTo>
                    <a:pt x="3" y="45"/>
                  </a:lnTo>
                  <a:lnTo>
                    <a:pt x="2" y="44"/>
                  </a:lnTo>
                  <a:lnTo>
                    <a:pt x="1" y="44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1" y="36"/>
                  </a:lnTo>
                  <a:lnTo>
                    <a:pt x="2" y="32"/>
                  </a:lnTo>
                  <a:lnTo>
                    <a:pt x="4" y="29"/>
                  </a:lnTo>
                  <a:lnTo>
                    <a:pt x="5" y="26"/>
                  </a:lnTo>
                  <a:lnTo>
                    <a:pt x="7" y="23"/>
                  </a:lnTo>
                  <a:lnTo>
                    <a:pt x="9" y="19"/>
                  </a:lnTo>
                  <a:lnTo>
                    <a:pt x="14" y="14"/>
                  </a:lnTo>
                  <a:lnTo>
                    <a:pt x="19" y="9"/>
                  </a:lnTo>
                  <a:lnTo>
                    <a:pt x="24" y="6"/>
                  </a:lnTo>
                  <a:lnTo>
                    <a:pt x="30" y="3"/>
                  </a:lnTo>
                  <a:lnTo>
                    <a:pt x="36" y="2"/>
                  </a:lnTo>
                  <a:lnTo>
                    <a:pt x="45" y="0"/>
                  </a:lnTo>
                  <a:lnTo>
                    <a:pt x="329" y="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23" name="Freeform 59"/>
            <p:cNvSpPr/>
            <p:nvPr userDrawn="1"/>
          </p:nvSpPr>
          <p:spPr bwMode="auto">
            <a:xfrm>
              <a:off x="4358" y="2108"/>
              <a:ext cx="335" cy="538"/>
            </a:xfrm>
            <a:custGeom>
              <a:avLst/>
              <a:gdLst>
                <a:gd name="T0" fmla="*/ 54 w 335"/>
                <a:gd name="T1" fmla="*/ 226 h 538"/>
                <a:gd name="T2" fmla="*/ 160 w 335"/>
                <a:gd name="T3" fmla="*/ 0 h 538"/>
                <a:gd name="T4" fmla="*/ 195 w 335"/>
                <a:gd name="T5" fmla="*/ 1 h 538"/>
                <a:gd name="T6" fmla="*/ 220 w 335"/>
                <a:gd name="T7" fmla="*/ 6 h 538"/>
                <a:gd name="T8" fmla="*/ 236 w 335"/>
                <a:gd name="T9" fmla="*/ 11 h 538"/>
                <a:gd name="T10" fmla="*/ 252 w 335"/>
                <a:gd name="T11" fmla="*/ 17 h 538"/>
                <a:gd name="T12" fmla="*/ 267 w 335"/>
                <a:gd name="T13" fmla="*/ 25 h 538"/>
                <a:gd name="T14" fmla="*/ 280 w 335"/>
                <a:gd name="T15" fmla="*/ 34 h 538"/>
                <a:gd name="T16" fmla="*/ 292 w 335"/>
                <a:gd name="T17" fmla="*/ 45 h 538"/>
                <a:gd name="T18" fmla="*/ 303 w 335"/>
                <a:gd name="T19" fmla="*/ 57 h 538"/>
                <a:gd name="T20" fmla="*/ 313 w 335"/>
                <a:gd name="T21" fmla="*/ 70 h 538"/>
                <a:gd name="T22" fmla="*/ 321 w 335"/>
                <a:gd name="T23" fmla="*/ 84 h 538"/>
                <a:gd name="T24" fmla="*/ 327 w 335"/>
                <a:gd name="T25" fmla="*/ 100 h 538"/>
                <a:gd name="T26" fmla="*/ 331 w 335"/>
                <a:gd name="T27" fmla="*/ 117 h 538"/>
                <a:gd name="T28" fmla="*/ 334 w 335"/>
                <a:gd name="T29" fmla="*/ 135 h 538"/>
                <a:gd name="T30" fmla="*/ 335 w 335"/>
                <a:gd name="T31" fmla="*/ 158 h 538"/>
                <a:gd name="T32" fmla="*/ 332 w 335"/>
                <a:gd name="T33" fmla="*/ 183 h 538"/>
                <a:gd name="T34" fmla="*/ 327 w 335"/>
                <a:gd name="T35" fmla="*/ 209 h 538"/>
                <a:gd name="T36" fmla="*/ 319 w 335"/>
                <a:gd name="T37" fmla="*/ 233 h 538"/>
                <a:gd name="T38" fmla="*/ 196 w 335"/>
                <a:gd name="T39" fmla="*/ 538 h 538"/>
                <a:gd name="T40" fmla="*/ 165 w 335"/>
                <a:gd name="T41" fmla="*/ 536 h 538"/>
                <a:gd name="T42" fmla="*/ 133 w 335"/>
                <a:gd name="T43" fmla="*/ 532 h 538"/>
                <a:gd name="T44" fmla="*/ 116 w 335"/>
                <a:gd name="T45" fmla="*/ 529 h 538"/>
                <a:gd name="T46" fmla="*/ 93 w 335"/>
                <a:gd name="T47" fmla="*/ 522 h 538"/>
                <a:gd name="T48" fmla="*/ 72 w 335"/>
                <a:gd name="T49" fmla="*/ 513 h 538"/>
                <a:gd name="T50" fmla="*/ 56 w 335"/>
                <a:gd name="T51" fmla="*/ 503 h 538"/>
                <a:gd name="T52" fmla="*/ 42 w 335"/>
                <a:gd name="T53" fmla="*/ 491 h 538"/>
                <a:gd name="T54" fmla="*/ 30 w 335"/>
                <a:gd name="T55" fmla="*/ 477 h 538"/>
                <a:gd name="T56" fmla="*/ 20 w 335"/>
                <a:gd name="T57" fmla="*/ 462 h 538"/>
                <a:gd name="T58" fmla="*/ 11 w 335"/>
                <a:gd name="T59" fmla="*/ 445 h 538"/>
                <a:gd name="T60" fmla="*/ 5 w 335"/>
                <a:gd name="T61" fmla="*/ 428 h 538"/>
                <a:gd name="T62" fmla="*/ 2 w 335"/>
                <a:gd name="T63" fmla="*/ 410 h 538"/>
                <a:gd name="T64" fmla="*/ 0 w 335"/>
                <a:gd name="T65" fmla="*/ 392 h 538"/>
                <a:gd name="T66" fmla="*/ 2 w 335"/>
                <a:gd name="T67" fmla="*/ 372 h 538"/>
                <a:gd name="T68" fmla="*/ 4 w 335"/>
                <a:gd name="T69" fmla="*/ 358 h 538"/>
                <a:gd name="T70" fmla="*/ 10 w 335"/>
                <a:gd name="T71" fmla="*/ 339 h 53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335" h="538">
                  <a:moveTo>
                    <a:pt x="10" y="339"/>
                  </a:moveTo>
                  <a:lnTo>
                    <a:pt x="54" y="226"/>
                  </a:lnTo>
                  <a:lnTo>
                    <a:pt x="142" y="1"/>
                  </a:lnTo>
                  <a:lnTo>
                    <a:pt x="160" y="0"/>
                  </a:lnTo>
                  <a:lnTo>
                    <a:pt x="178" y="0"/>
                  </a:lnTo>
                  <a:lnTo>
                    <a:pt x="195" y="1"/>
                  </a:lnTo>
                  <a:lnTo>
                    <a:pt x="212" y="4"/>
                  </a:lnTo>
                  <a:lnTo>
                    <a:pt x="220" y="6"/>
                  </a:lnTo>
                  <a:lnTo>
                    <a:pt x="229" y="8"/>
                  </a:lnTo>
                  <a:lnTo>
                    <a:pt x="236" y="11"/>
                  </a:lnTo>
                  <a:lnTo>
                    <a:pt x="244" y="14"/>
                  </a:lnTo>
                  <a:lnTo>
                    <a:pt x="252" y="17"/>
                  </a:lnTo>
                  <a:lnTo>
                    <a:pt x="260" y="21"/>
                  </a:lnTo>
                  <a:lnTo>
                    <a:pt x="267" y="25"/>
                  </a:lnTo>
                  <a:lnTo>
                    <a:pt x="274" y="30"/>
                  </a:lnTo>
                  <a:lnTo>
                    <a:pt x="280" y="34"/>
                  </a:lnTo>
                  <a:lnTo>
                    <a:pt x="286" y="39"/>
                  </a:lnTo>
                  <a:lnTo>
                    <a:pt x="292" y="45"/>
                  </a:lnTo>
                  <a:lnTo>
                    <a:pt x="298" y="51"/>
                  </a:lnTo>
                  <a:lnTo>
                    <a:pt x="303" y="57"/>
                  </a:lnTo>
                  <a:lnTo>
                    <a:pt x="308" y="63"/>
                  </a:lnTo>
                  <a:lnTo>
                    <a:pt x="313" y="70"/>
                  </a:lnTo>
                  <a:lnTo>
                    <a:pt x="317" y="77"/>
                  </a:lnTo>
                  <a:lnTo>
                    <a:pt x="321" y="84"/>
                  </a:lnTo>
                  <a:lnTo>
                    <a:pt x="324" y="92"/>
                  </a:lnTo>
                  <a:lnTo>
                    <a:pt x="327" y="100"/>
                  </a:lnTo>
                  <a:lnTo>
                    <a:pt x="329" y="108"/>
                  </a:lnTo>
                  <a:lnTo>
                    <a:pt x="331" y="117"/>
                  </a:lnTo>
                  <a:lnTo>
                    <a:pt x="333" y="126"/>
                  </a:lnTo>
                  <a:lnTo>
                    <a:pt x="334" y="135"/>
                  </a:lnTo>
                  <a:lnTo>
                    <a:pt x="335" y="145"/>
                  </a:lnTo>
                  <a:lnTo>
                    <a:pt x="335" y="158"/>
                  </a:lnTo>
                  <a:lnTo>
                    <a:pt x="334" y="170"/>
                  </a:lnTo>
                  <a:lnTo>
                    <a:pt x="332" y="183"/>
                  </a:lnTo>
                  <a:lnTo>
                    <a:pt x="330" y="196"/>
                  </a:lnTo>
                  <a:lnTo>
                    <a:pt x="327" y="209"/>
                  </a:lnTo>
                  <a:lnTo>
                    <a:pt x="323" y="221"/>
                  </a:lnTo>
                  <a:lnTo>
                    <a:pt x="319" y="233"/>
                  </a:lnTo>
                  <a:lnTo>
                    <a:pt x="315" y="245"/>
                  </a:lnTo>
                  <a:lnTo>
                    <a:pt x="196" y="538"/>
                  </a:lnTo>
                  <a:lnTo>
                    <a:pt x="181" y="538"/>
                  </a:lnTo>
                  <a:lnTo>
                    <a:pt x="165" y="536"/>
                  </a:lnTo>
                  <a:lnTo>
                    <a:pt x="149" y="535"/>
                  </a:lnTo>
                  <a:lnTo>
                    <a:pt x="133" y="532"/>
                  </a:lnTo>
                  <a:lnTo>
                    <a:pt x="124" y="530"/>
                  </a:lnTo>
                  <a:lnTo>
                    <a:pt x="116" y="529"/>
                  </a:lnTo>
                  <a:lnTo>
                    <a:pt x="101" y="524"/>
                  </a:lnTo>
                  <a:lnTo>
                    <a:pt x="93" y="522"/>
                  </a:lnTo>
                  <a:lnTo>
                    <a:pt x="86" y="519"/>
                  </a:lnTo>
                  <a:lnTo>
                    <a:pt x="72" y="513"/>
                  </a:lnTo>
                  <a:lnTo>
                    <a:pt x="64" y="508"/>
                  </a:lnTo>
                  <a:lnTo>
                    <a:pt x="56" y="503"/>
                  </a:lnTo>
                  <a:lnTo>
                    <a:pt x="49" y="497"/>
                  </a:lnTo>
                  <a:lnTo>
                    <a:pt x="42" y="491"/>
                  </a:lnTo>
                  <a:lnTo>
                    <a:pt x="36" y="484"/>
                  </a:lnTo>
                  <a:lnTo>
                    <a:pt x="30" y="477"/>
                  </a:lnTo>
                  <a:lnTo>
                    <a:pt x="25" y="470"/>
                  </a:lnTo>
                  <a:lnTo>
                    <a:pt x="20" y="462"/>
                  </a:lnTo>
                  <a:lnTo>
                    <a:pt x="15" y="453"/>
                  </a:lnTo>
                  <a:lnTo>
                    <a:pt x="11" y="445"/>
                  </a:lnTo>
                  <a:lnTo>
                    <a:pt x="8" y="436"/>
                  </a:lnTo>
                  <a:lnTo>
                    <a:pt x="5" y="428"/>
                  </a:lnTo>
                  <a:lnTo>
                    <a:pt x="3" y="419"/>
                  </a:lnTo>
                  <a:lnTo>
                    <a:pt x="2" y="410"/>
                  </a:lnTo>
                  <a:lnTo>
                    <a:pt x="1" y="401"/>
                  </a:lnTo>
                  <a:lnTo>
                    <a:pt x="0" y="392"/>
                  </a:lnTo>
                  <a:lnTo>
                    <a:pt x="1" y="378"/>
                  </a:lnTo>
                  <a:lnTo>
                    <a:pt x="2" y="372"/>
                  </a:lnTo>
                  <a:lnTo>
                    <a:pt x="3" y="365"/>
                  </a:lnTo>
                  <a:lnTo>
                    <a:pt x="4" y="358"/>
                  </a:lnTo>
                  <a:lnTo>
                    <a:pt x="6" y="352"/>
                  </a:lnTo>
                  <a:lnTo>
                    <a:pt x="10" y="339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24" name="Freeform 60"/>
            <p:cNvSpPr/>
            <p:nvPr userDrawn="1"/>
          </p:nvSpPr>
          <p:spPr bwMode="auto">
            <a:xfrm>
              <a:off x="4667" y="2190"/>
              <a:ext cx="302" cy="456"/>
            </a:xfrm>
            <a:custGeom>
              <a:avLst/>
              <a:gdLst>
                <a:gd name="T0" fmla="*/ 110 w 302"/>
                <a:gd name="T1" fmla="*/ 2 h 456"/>
                <a:gd name="T2" fmla="*/ 146 w 302"/>
                <a:gd name="T3" fmla="*/ 0 h 456"/>
                <a:gd name="T4" fmla="*/ 180 w 302"/>
                <a:gd name="T5" fmla="*/ 5 h 456"/>
                <a:gd name="T6" fmla="*/ 196 w 302"/>
                <a:gd name="T7" fmla="*/ 9 h 456"/>
                <a:gd name="T8" fmla="*/ 212 w 302"/>
                <a:gd name="T9" fmla="*/ 15 h 456"/>
                <a:gd name="T10" fmla="*/ 227 w 302"/>
                <a:gd name="T11" fmla="*/ 22 h 456"/>
                <a:gd name="T12" fmla="*/ 240 w 302"/>
                <a:gd name="T13" fmla="*/ 30 h 456"/>
                <a:gd name="T14" fmla="*/ 253 w 302"/>
                <a:gd name="T15" fmla="*/ 40 h 456"/>
                <a:gd name="T16" fmla="*/ 264 w 302"/>
                <a:gd name="T17" fmla="*/ 51 h 456"/>
                <a:gd name="T18" fmla="*/ 275 w 302"/>
                <a:gd name="T19" fmla="*/ 64 h 456"/>
                <a:gd name="T20" fmla="*/ 283 w 302"/>
                <a:gd name="T21" fmla="*/ 77 h 456"/>
                <a:gd name="T22" fmla="*/ 291 w 302"/>
                <a:gd name="T23" fmla="*/ 93 h 456"/>
                <a:gd name="T24" fmla="*/ 296 w 302"/>
                <a:gd name="T25" fmla="*/ 109 h 456"/>
                <a:gd name="T26" fmla="*/ 300 w 302"/>
                <a:gd name="T27" fmla="*/ 127 h 456"/>
                <a:gd name="T28" fmla="*/ 302 w 302"/>
                <a:gd name="T29" fmla="*/ 146 h 456"/>
                <a:gd name="T30" fmla="*/ 301 w 302"/>
                <a:gd name="T31" fmla="*/ 171 h 456"/>
                <a:gd name="T32" fmla="*/ 296 w 302"/>
                <a:gd name="T33" fmla="*/ 196 h 456"/>
                <a:gd name="T34" fmla="*/ 290 w 302"/>
                <a:gd name="T35" fmla="*/ 222 h 456"/>
                <a:gd name="T36" fmla="*/ 281 w 302"/>
                <a:gd name="T37" fmla="*/ 245 h 456"/>
                <a:gd name="T38" fmla="*/ 181 w 302"/>
                <a:gd name="T39" fmla="*/ 456 h 456"/>
                <a:gd name="T40" fmla="*/ 148 w 302"/>
                <a:gd name="T41" fmla="*/ 453 h 456"/>
                <a:gd name="T42" fmla="*/ 124 w 302"/>
                <a:gd name="T43" fmla="*/ 448 h 456"/>
                <a:gd name="T44" fmla="*/ 100 w 302"/>
                <a:gd name="T45" fmla="*/ 442 h 456"/>
                <a:gd name="T46" fmla="*/ 85 w 302"/>
                <a:gd name="T47" fmla="*/ 437 h 456"/>
                <a:gd name="T48" fmla="*/ 64 w 302"/>
                <a:gd name="T49" fmla="*/ 426 h 456"/>
                <a:gd name="T50" fmla="*/ 49 w 302"/>
                <a:gd name="T51" fmla="*/ 415 h 456"/>
                <a:gd name="T52" fmla="*/ 35 w 302"/>
                <a:gd name="T53" fmla="*/ 402 h 456"/>
                <a:gd name="T54" fmla="*/ 24 w 302"/>
                <a:gd name="T55" fmla="*/ 388 h 456"/>
                <a:gd name="T56" fmla="*/ 15 w 302"/>
                <a:gd name="T57" fmla="*/ 371 h 456"/>
                <a:gd name="T58" fmla="*/ 8 w 302"/>
                <a:gd name="T59" fmla="*/ 354 h 456"/>
                <a:gd name="T60" fmla="*/ 3 w 302"/>
                <a:gd name="T61" fmla="*/ 337 h 456"/>
                <a:gd name="T62" fmla="*/ 0 w 302"/>
                <a:gd name="T63" fmla="*/ 319 h 456"/>
                <a:gd name="T64" fmla="*/ 0 w 302"/>
                <a:gd name="T65" fmla="*/ 296 h 456"/>
                <a:gd name="T66" fmla="*/ 2 w 302"/>
                <a:gd name="T67" fmla="*/ 283 h 456"/>
                <a:gd name="T68" fmla="*/ 5 w 302"/>
                <a:gd name="T69" fmla="*/ 270 h 45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02" h="456">
                  <a:moveTo>
                    <a:pt x="10" y="257"/>
                  </a:moveTo>
                  <a:lnTo>
                    <a:pt x="110" y="2"/>
                  </a:lnTo>
                  <a:lnTo>
                    <a:pt x="128" y="0"/>
                  </a:lnTo>
                  <a:lnTo>
                    <a:pt x="146" y="0"/>
                  </a:lnTo>
                  <a:lnTo>
                    <a:pt x="163" y="2"/>
                  </a:lnTo>
                  <a:lnTo>
                    <a:pt x="180" y="5"/>
                  </a:lnTo>
                  <a:lnTo>
                    <a:pt x="188" y="7"/>
                  </a:lnTo>
                  <a:lnTo>
                    <a:pt x="196" y="9"/>
                  </a:lnTo>
                  <a:lnTo>
                    <a:pt x="204" y="12"/>
                  </a:lnTo>
                  <a:lnTo>
                    <a:pt x="212" y="15"/>
                  </a:lnTo>
                  <a:lnTo>
                    <a:pt x="219" y="18"/>
                  </a:lnTo>
                  <a:lnTo>
                    <a:pt x="227" y="22"/>
                  </a:lnTo>
                  <a:lnTo>
                    <a:pt x="234" y="26"/>
                  </a:lnTo>
                  <a:lnTo>
                    <a:pt x="240" y="30"/>
                  </a:lnTo>
                  <a:lnTo>
                    <a:pt x="247" y="35"/>
                  </a:lnTo>
                  <a:lnTo>
                    <a:pt x="253" y="40"/>
                  </a:lnTo>
                  <a:lnTo>
                    <a:pt x="259" y="45"/>
                  </a:lnTo>
                  <a:lnTo>
                    <a:pt x="264" y="51"/>
                  </a:lnTo>
                  <a:lnTo>
                    <a:pt x="270" y="57"/>
                  </a:lnTo>
                  <a:lnTo>
                    <a:pt x="275" y="64"/>
                  </a:lnTo>
                  <a:lnTo>
                    <a:pt x="279" y="70"/>
                  </a:lnTo>
                  <a:lnTo>
                    <a:pt x="283" y="77"/>
                  </a:lnTo>
                  <a:lnTo>
                    <a:pt x="287" y="85"/>
                  </a:lnTo>
                  <a:lnTo>
                    <a:pt x="291" y="93"/>
                  </a:lnTo>
                  <a:lnTo>
                    <a:pt x="293" y="101"/>
                  </a:lnTo>
                  <a:lnTo>
                    <a:pt x="296" y="109"/>
                  </a:lnTo>
                  <a:lnTo>
                    <a:pt x="298" y="118"/>
                  </a:lnTo>
                  <a:lnTo>
                    <a:pt x="300" y="127"/>
                  </a:lnTo>
                  <a:lnTo>
                    <a:pt x="301" y="136"/>
                  </a:lnTo>
                  <a:lnTo>
                    <a:pt x="302" y="146"/>
                  </a:lnTo>
                  <a:lnTo>
                    <a:pt x="302" y="158"/>
                  </a:lnTo>
                  <a:lnTo>
                    <a:pt x="301" y="171"/>
                  </a:lnTo>
                  <a:lnTo>
                    <a:pt x="299" y="184"/>
                  </a:lnTo>
                  <a:lnTo>
                    <a:pt x="296" y="196"/>
                  </a:lnTo>
                  <a:lnTo>
                    <a:pt x="293" y="209"/>
                  </a:lnTo>
                  <a:lnTo>
                    <a:pt x="290" y="222"/>
                  </a:lnTo>
                  <a:lnTo>
                    <a:pt x="286" y="234"/>
                  </a:lnTo>
                  <a:lnTo>
                    <a:pt x="281" y="245"/>
                  </a:lnTo>
                  <a:lnTo>
                    <a:pt x="196" y="456"/>
                  </a:lnTo>
                  <a:lnTo>
                    <a:pt x="181" y="456"/>
                  </a:lnTo>
                  <a:lnTo>
                    <a:pt x="165" y="454"/>
                  </a:lnTo>
                  <a:lnTo>
                    <a:pt x="148" y="453"/>
                  </a:lnTo>
                  <a:lnTo>
                    <a:pt x="132" y="450"/>
                  </a:lnTo>
                  <a:lnTo>
                    <a:pt x="124" y="448"/>
                  </a:lnTo>
                  <a:lnTo>
                    <a:pt x="116" y="447"/>
                  </a:lnTo>
                  <a:lnTo>
                    <a:pt x="100" y="442"/>
                  </a:lnTo>
                  <a:lnTo>
                    <a:pt x="93" y="440"/>
                  </a:lnTo>
                  <a:lnTo>
                    <a:pt x="85" y="437"/>
                  </a:lnTo>
                  <a:lnTo>
                    <a:pt x="72" y="431"/>
                  </a:lnTo>
                  <a:lnTo>
                    <a:pt x="64" y="426"/>
                  </a:lnTo>
                  <a:lnTo>
                    <a:pt x="56" y="421"/>
                  </a:lnTo>
                  <a:lnTo>
                    <a:pt x="49" y="415"/>
                  </a:lnTo>
                  <a:lnTo>
                    <a:pt x="42" y="409"/>
                  </a:lnTo>
                  <a:lnTo>
                    <a:pt x="35" y="402"/>
                  </a:lnTo>
                  <a:lnTo>
                    <a:pt x="30" y="395"/>
                  </a:lnTo>
                  <a:lnTo>
                    <a:pt x="24" y="388"/>
                  </a:lnTo>
                  <a:lnTo>
                    <a:pt x="19" y="380"/>
                  </a:lnTo>
                  <a:lnTo>
                    <a:pt x="15" y="371"/>
                  </a:lnTo>
                  <a:lnTo>
                    <a:pt x="11" y="363"/>
                  </a:lnTo>
                  <a:lnTo>
                    <a:pt x="8" y="354"/>
                  </a:lnTo>
                  <a:lnTo>
                    <a:pt x="5" y="346"/>
                  </a:lnTo>
                  <a:lnTo>
                    <a:pt x="3" y="337"/>
                  </a:lnTo>
                  <a:lnTo>
                    <a:pt x="1" y="328"/>
                  </a:lnTo>
                  <a:lnTo>
                    <a:pt x="0" y="319"/>
                  </a:lnTo>
                  <a:lnTo>
                    <a:pt x="0" y="310"/>
                  </a:lnTo>
                  <a:lnTo>
                    <a:pt x="0" y="296"/>
                  </a:lnTo>
                  <a:lnTo>
                    <a:pt x="1" y="290"/>
                  </a:lnTo>
                  <a:lnTo>
                    <a:pt x="2" y="283"/>
                  </a:lnTo>
                  <a:lnTo>
                    <a:pt x="4" y="276"/>
                  </a:lnTo>
                  <a:lnTo>
                    <a:pt x="5" y="270"/>
                  </a:lnTo>
                  <a:lnTo>
                    <a:pt x="10" y="257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25" name="Freeform 61"/>
            <p:cNvSpPr/>
            <p:nvPr userDrawn="1"/>
          </p:nvSpPr>
          <p:spPr bwMode="auto">
            <a:xfrm>
              <a:off x="4054" y="2021"/>
              <a:ext cx="364" cy="625"/>
            </a:xfrm>
            <a:custGeom>
              <a:avLst/>
              <a:gdLst>
                <a:gd name="T0" fmla="*/ 263 w 365"/>
                <a:gd name="T1" fmla="*/ 15 h 625"/>
                <a:gd name="T2" fmla="*/ 283 w 365"/>
                <a:gd name="T3" fmla="*/ 24 h 625"/>
                <a:gd name="T4" fmla="*/ 300 w 365"/>
                <a:gd name="T5" fmla="*/ 35 h 625"/>
                <a:gd name="T6" fmla="*/ 316 w 365"/>
                <a:gd name="T7" fmla="*/ 49 h 625"/>
                <a:gd name="T8" fmla="*/ 330 w 365"/>
                <a:gd name="T9" fmla="*/ 64 h 625"/>
                <a:gd name="T10" fmla="*/ 342 w 365"/>
                <a:gd name="T11" fmla="*/ 82 h 625"/>
                <a:gd name="T12" fmla="*/ 350 w 365"/>
                <a:gd name="T13" fmla="*/ 102 h 625"/>
                <a:gd name="T14" fmla="*/ 356 w 365"/>
                <a:gd name="T15" fmla="*/ 124 h 625"/>
                <a:gd name="T16" fmla="*/ 359 w 365"/>
                <a:gd name="T17" fmla="*/ 149 h 625"/>
                <a:gd name="T18" fmla="*/ 359 w 365"/>
                <a:gd name="T19" fmla="*/ 169 h 625"/>
                <a:gd name="T20" fmla="*/ 356 w 365"/>
                <a:gd name="T21" fmla="*/ 190 h 625"/>
                <a:gd name="T22" fmla="*/ 345 w 365"/>
                <a:gd name="T23" fmla="*/ 231 h 625"/>
                <a:gd name="T24" fmla="*/ 190 w 365"/>
                <a:gd name="T25" fmla="*/ 625 h 625"/>
                <a:gd name="T26" fmla="*/ 161 w 365"/>
                <a:gd name="T27" fmla="*/ 623 h 625"/>
                <a:gd name="T28" fmla="*/ 129 w 365"/>
                <a:gd name="T29" fmla="*/ 618 h 625"/>
                <a:gd name="T30" fmla="*/ 99 w 365"/>
                <a:gd name="T31" fmla="*/ 610 h 625"/>
                <a:gd name="T32" fmla="*/ 72 w 365"/>
                <a:gd name="T33" fmla="*/ 600 h 625"/>
                <a:gd name="T34" fmla="*/ 57 w 365"/>
                <a:gd name="T35" fmla="*/ 590 h 625"/>
                <a:gd name="T36" fmla="*/ 43 w 365"/>
                <a:gd name="T37" fmla="*/ 578 h 625"/>
                <a:gd name="T38" fmla="*/ 31 w 365"/>
                <a:gd name="T39" fmla="*/ 565 h 625"/>
                <a:gd name="T40" fmla="*/ 20 w 365"/>
                <a:gd name="T41" fmla="*/ 550 h 625"/>
                <a:gd name="T42" fmla="*/ 12 w 365"/>
                <a:gd name="T43" fmla="*/ 533 h 625"/>
                <a:gd name="T44" fmla="*/ 5 w 365"/>
                <a:gd name="T45" fmla="*/ 516 h 625"/>
                <a:gd name="T46" fmla="*/ 2 w 365"/>
                <a:gd name="T47" fmla="*/ 498 h 625"/>
                <a:gd name="T48" fmla="*/ 0 w 365"/>
                <a:gd name="T49" fmla="*/ 479 h 625"/>
                <a:gd name="T50" fmla="*/ 2 w 365"/>
                <a:gd name="T51" fmla="*/ 458 h 625"/>
                <a:gd name="T52" fmla="*/ 4 w 365"/>
                <a:gd name="T53" fmla="*/ 445 h 625"/>
                <a:gd name="T54" fmla="*/ 8 w 365"/>
                <a:gd name="T55" fmla="*/ 432 h 625"/>
                <a:gd name="T56" fmla="*/ 92 w 365"/>
                <a:gd name="T57" fmla="*/ 217 h 625"/>
                <a:gd name="T58" fmla="*/ 100 w 365"/>
                <a:gd name="T59" fmla="*/ 188 h 625"/>
                <a:gd name="T60" fmla="*/ 103 w 365"/>
                <a:gd name="T61" fmla="*/ 169 h 625"/>
                <a:gd name="T62" fmla="*/ 105 w 365"/>
                <a:gd name="T63" fmla="*/ 141 h 625"/>
                <a:gd name="T64" fmla="*/ 101 w 365"/>
                <a:gd name="T65" fmla="*/ 110 h 625"/>
                <a:gd name="T66" fmla="*/ 97 w 365"/>
                <a:gd name="T67" fmla="*/ 96 h 625"/>
                <a:gd name="T68" fmla="*/ 91 w 365"/>
                <a:gd name="T69" fmla="*/ 84 h 625"/>
                <a:gd name="T70" fmla="*/ 85 w 365"/>
                <a:gd name="T71" fmla="*/ 72 h 625"/>
                <a:gd name="T72" fmla="*/ 77 w 365"/>
                <a:gd name="T73" fmla="*/ 62 h 625"/>
                <a:gd name="T74" fmla="*/ 63 w 365"/>
                <a:gd name="T75" fmla="*/ 48 h 625"/>
                <a:gd name="T76" fmla="*/ 56 w 365"/>
                <a:gd name="T77" fmla="*/ 42 h 625"/>
                <a:gd name="T78" fmla="*/ 52 w 365"/>
                <a:gd name="T79" fmla="*/ 37 h 625"/>
                <a:gd name="T80" fmla="*/ 51 w 365"/>
                <a:gd name="T81" fmla="*/ 31 h 625"/>
                <a:gd name="T82" fmla="*/ 52 w 365"/>
                <a:gd name="T83" fmla="*/ 25 h 625"/>
                <a:gd name="T84" fmla="*/ 54 w 365"/>
                <a:gd name="T85" fmla="*/ 20 h 625"/>
                <a:gd name="T86" fmla="*/ 59 w 365"/>
                <a:gd name="T87" fmla="*/ 16 h 625"/>
                <a:gd name="T88" fmla="*/ 74 w 365"/>
                <a:gd name="T89" fmla="*/ 11 h 625"/>
                <a:gd name="T90" fmla="*/ 112 w 365"/>
                <a:gd name="T91" fmla="*/ 3 h 625"/>
                <a:gd name="T92" fmla="*/ 137 w 365"/>
                <a:gd name="T93" fmla="*/ 1 h 625"/>
                <a:gd name="T94" fmla="*/ 160 w 365"/>
                <a:gd name="T95" fmla="*/ 0 h 625"/>
                <a:gd name="T96" fmla="*/ 181 w 365"/>
                <a:gd name="T97" fmla="*/ 0 h 625"/>
                <a:gd name="T98" fmla="*/ 195 w 365"/>
                <a:gd name="T99" fmla="*/ 2 h 625"/>
                <a:gd name="T100" fmla="*/ 220 w 365"/>
                <a:gd name="T101" fmla="*/ 5 h 625"/>
                <a:gd name="T102" fmla="*/ 244 w 365"/>
                <a:gd name="T103" fmla="*/ 10 h 62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365" h="625">
                  <a:moveTo>
                    <a:pt x="261" y="13"/>
                  </a:moveTo>
                  <a:lnTo>
                    <a:pt x="269" y="15"/>
                  </a:lnTo>
                  <a:lnTo>
                    <a:pt x="279" y="20"/>
                  </a:lnTo>
                  <a:lnTo>
                    <a:pt x="289" y="24"/>
                  </a:lnTo>
                  <a:lnTo>
                    <a:pt x="298" y="29"/>
                  </a:lnTo>
                  <a:lnTo>
                    <a:pt x="306" y="35"/>
                  </a:lnTo>
                  <a:lnTo>
                    <a:pt x="315" y="42"/>
                  </a:lnTo>
                  <a:lnTo>
                    <a:pt x="322" y="49"/>
                  </a:lnTo>
                  <a:lnTo>
                    <a:pt x="330" y="56"/>
                  </a:lnTo>
                  <a:lnTo>
                    <a:pt x="336" y="64"/>
                  </a:lnTo>
                  <a:lnTo>
                    <a:pt x="342" y="73"/>
                  </a:lnTo>
                  <a:lnTo>
                    <a:pt x="348" y="82"/>
                  </a:lnTo>
                  <a:lnTo>
                    <a:pt x="352" y="92"/>
                  </a:lnTo>
                  <a:lnTo>
                    <a:pt x="356" y="102"/>
                  </a:lnTo>
                  <a:lnTo>
                    <a:pt x="360" y="113"/>
                  </a:lnTo>
                  <a:lnTo>
                    <a:pt x="362" y="124"/>
                  </a:lnTo>
                  <a:lnTo>
                    <a:pt x="364" y="136"/>
                  </a:lnTo>
                  <a:lnTo>
                    <a:pt x="365" y="149"/>
                  </a:lnTo>
                  <a:lnTo>
                    <a:pt x="365" y="159"/>
                  </a:lnTo>
                  <a:lnTo>
                    <a:pt x="365" y="169"/>
                  </a:lnTo>
                  <a:lnTo>
                    <a:pt x="363" y="180"/>
                  </a:lnTo>
                  <a:lnTo>
                    <a:pt x="362" y="190"/>
                  </a:lnTo>
                  <a:lnTo>
                    <a:pt x="357" y="211"/>
                  </a:lnTo>
                  <a:lnTo>
                    <a:pt x="351" y="231"/>
                  </a:lnTo>
                  <a:lnTo>
                    <a:pt x="240" y="514"/>
                  </a:lnTo>
                  <a:lnTo>
                    <a:pt x="196" y="625"/>
                  </a:lnTo>
                  <a:lnTo>
                    <a:pt x="178" y="624"/>
                  </a:lnTo>
                  <a:lnTo>
                    <a:pt x="161" y="623"/>
                  </a:lnTo>
                  <a:lnTo>
                    <a:pt x="145" y="621"/>
                  </a:lnTo>
                  <a:lnTo>
                    <a:pt x="129" y="618"/>
                  </a:lnTo>
                  <a:lnTo>
                    <a:pt x="114" y="615"/>
                  </a:lnTo>
                  <a:lnTo>
                    <a:pt x="99" y="610"/>
                  </a:lnTo>
                  <a:lnTo>
                    <a:pt x="85" y="606"/>
                  </a:lnTo>
                  <a:lnTo>
                    <a:pt x="72" y="600"/>
                  </a:lnTo>
                  <a:lnTo>
                    <a:pt x="64" y="595"/>
                  </a:lnTo>
                  <a:lnTo>
                    <a:pt x="57" y="590"/>
                  </a:lnTo>
                  <a:lnTo>
                    <a:pt x="50" y="584"/>
                  </a:lnTo>
                  <a:lnTo>
                    <a:pt x="43" y="578"/>
                  </a:lnTo>
                  <a:lnTo>
                    <a:pt x="36" y="571"/>
                  </a:lnTo>
                  <a:lnTo>
                    <a:pt x="31" y="565"/>
                  </a:lnTo>
                  <a:lnTo>
                    <a:pt x="25" y="557"/>
                  </a:lnTo>
                  <a:lnTo>
                    <a:pt x="20" y="550"/>
                  </a:lnTo>
                  <a:lnTo>
                    <a:pt x="16" y="542"/>
                  </a:lnTo>
                  <a:lnTo>
                    <a:pt x="12" y="533"/>
                  </a:lnTo>
                  <a:lnTo>
                    <a:pt x="8" y="525"/>
                  </a:lnTo>
                  <a:lnTo>
                    <a:pt x="5" y="516"/>
                  </a:lnTo>
                  <a:lnTo>
                    <a:pt x="3" y="507"/>
                  </a:lnTo>
                  <a:lnTo>
                    <a:pt x="2" y="498"/>
                  </a:lnTo>
                  <a:lnTo>
                    <a:pt x="1" y="488"/>
                  </a:lnTo>
                  <a:lnTo>
                    <a:pt x="0" y="479"/>
                  </a:lnTo>
                  <a:lnTo>
                    <a:pt x="1" y="465"/>
                  </a:lnTo>
                  <a:lnTo>
                    <a:pt x="2" y="458"/>
                  </a:lnTo>
                  <a:lnTo>
                    <a:pt x="3" y="451"/>
                  </a:lnTo>
                  <a:lnTo>
                    <a:pt x="4" y="445"/>
                  </a:lnTo>
                  <a:lnTo>
                    <a:pt x="6" y="438"/>
                  </a:lnTo>
                  <a:lnTo>
                    <a:pt x="8" y="432"/>
                  </a:lnTo>
                  <a:lnTo>
                    <a:pt x="10" y="426"/>
                  </a:lnTo>
                  <a:lnTo>
                    <a:pt x="92" y="217"/>
                  </a:lnTo>
                  <a:lnTo>
                    <a:pt x="98" y="197"/>
                  </a:lnTo>
                  <a:lnTo>
                    <a:pt x="100" y="188"/>
                  </a:lnTo>
                  <a:lnTo>
                    <a:pt x="102" y="178"/>
                  </a:lnTo>
                  <a:lnTo>
                    <a:pt x="103" y="169"/>
                  </a:lnTo>
                  <a:lnTo>
                    <a:pt x="104" y="159"/>
                  </a:lnTo>
                  <a:lnTo>
                    <a:pt x="105" y="141"/>
                  </a:lnTo>
                  <a:lnTo>
                    <a:pt x="104" y="125"/>
                  </a:lnTo>
                  <a:lnTo>
                    <a:pt x="101" y="110"/>
                  </a:lnTo>
                  <a:lnTo>
                    <a:pt x="99" y="103"/>
                  </a:lnTo>
                  <a:lnTo>
                    <a:pt x="97" y="96"/>
                  </a:lnTo>
                  <a:lnTo>
                    <a:pt x="94" y="90"/>
                  </a:lnTo>
                  <a:lnTo>
                    <a:pt x="91" y="84"/>
                  </a:lnTo>
                  <a:lnTo>
                    <a:pt x="88" y="78"/>
                  </a:lnTo>
                  <a:lnTo>
                    <a:pt x="85" y="72"/>
                  </a:lnTo>
                  <a:lnTo>
                    <a:pt x="81" y="67"/>
                  </a:lnTo>
                  <a:lnTo>
                    <a:pt x="77" y="62"/>
                  </a:lnTo>
                  <a:lnTo>
                    <a:pt x="68" y="52"/>
                  </a:lnTo>
                  <a:lnTo>
                    <a:pt x="63" y="48"/>
                  </a:lnTo>
                  <a:lnTo>
                    <a:pt x="59" y="44"/>
                  </a:lnTo>
                  <a:lnTo>
                    <a:pt x="56" y="42"/>
                  </a:lnTo>
                  <a:lnTo>
                    <a:pt x="54" y="39"/>
                  </a:lnTo>
                  <a:lnTo>
                    <a:pt x="52" y="37"/>
                  </a:lnTo>
                  <a:lnTo>
                    <a:pt x="51" y="34"/>
                  </a:lnTo>
                  <a:lnTo>
                    <a:pt x="51" y="31"/>
                  </a:lnTo>
                  <a:lnTo>
                    <a:pt x="51" y="28"/>
                  </a:lnTo>
                  <a:lnTo>
                    <a:pt x="52" y="25"/>
                  </a:lnTo>
                  <a:lnTo>
                    <a:pt x="53" y="22"/>
                  </a:lnTo>
                  <a:lnTo>
                    <a:pt x="54" y="20"/>
                  </a:lnTo>
                  <a:lnTo>
                    <a:pt x="56" y="18"/>
                  </a:lnTo>
                  <a:lnTo>
                    <a:pt x="59" y="16"/>
                  </a:lnTo>
                  <a:lnTo>
                    <a:pt x="61" y="14"/>
                  </a:lnTo>
                  <a:lnTo>
                    <a:pt x="74" y="11"/>
                  </a:lnTo>
                  <a:lnTo>
                    <a:pt x="87" y="8"/>
                  </a:lnTo>
                  <a:lnTo>
                    <a:pt x="112" y="3"/>
                  </a:lnTo>
                  <a:lnTo>
                    <a:pt x="125" y="2"/>
                  </a:lnTo>
                  <a:lnTo>
                    <a:pt x="137" y="1"/>
                  </a:lnTo>
                  <a:lnTo>
                    <a:pt x="149" y="0"/>
                  </a:lnTo>
                  <a:lnTo>
                    <a:pt x="160" y="0"/>
                  </a:lnTo>
                  <a:lnTo>
                    <a:pt x="174" y="0"/>
                  </a:lnTo>
                  <a:lnTo>
                    <a:pt x="181" y="0"/>
                  </a:lnTo>
                  <a:lnTo>
                    <a:pt x="188" y="1"/>
                  </a:lnTo>
                  <a:lnTo>
                    <a:pt x="201" y="2"/>
                  </a:lnTo>
                  <a:lnTo>
                    <a:pt x="214" y="3"/>
                  </a:lnTo>
                  <a:lnTo>
                    <a:pt x="226" y="5"/>
                  </a:lnTo>
                  <a:lnTo>
                    <a:pt x="238" y="7"/>
                  </a:lnTo>
                  <a:lnTo>
                    <a:pt x="250" y="10"/>
                  </a:lnTo>
                  <a:lnTo>
                    <a:pt x="261" y="13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26" name="Freeform 62"/>
            <p:cNvSpPr/>
            <p:nvPr userDrawn="1"/>
          </p:nvSpPr>
          <p:spPr bwMode="auto">
            <a:xfrm>
              <a:off x="3844" y="3274"/>
              <a:ext cx="1263" cy="152"/>
            </a:xfrm>
            <a:custGeom>
              <a:avLst/>
              <a:gdLst>
                <a:gd name="T0" fmla="*/ 0 w 1263"/>
                <a:gd name="T1" fmla="*/ 152 h 152"/>
                <a:gd name="T2" fmla="*/ 11 w 1263"/>
                <a:gd name="T3" fmla="*/ 123 h 152"/>
                <a:gd name="T4" fmla="*/ 43 w 1263"/>
                <a:gd name="T5" fmla="*/ 37 h 152"/>
                <a:gd name="T6" fmla="*/ 45 w 1263"/>
                <a:gd name="T7" fmla="*/ 31 h 152"/>
                <a:gd name="T8" fmla="*/ 48 w 1263"/>
                <a:gd name="T9" fmla="*/ 26 h 152"/>
                <a:gd name="T10" fmla="*/ 53 w 1263"/>
                <a:gd name="T11" fmla="*/ 18 h 152"/>
                <a:gd name="T12" fmla="*/ 56 w 1263"/>
                <a:gd name="T13" fmla="*/ 14 h 152"/>
                <a:gd name="T14" fmla="*/ 59 w 1263"/>
                <a:gd name="T15" fmla="*/ 11 h 152"/>
                <a:gd name="T16" fmla="*/ 62 w 1263"/>
                <a:gd name="T17" fmla="*/ 8 h 152"/>
                <a:gd name="T18" fmla="*/ 65 w 1263"/>
                <a:gd name="T19" fmla="*/ 6 h 152"/>
                <a:gd name="T20" fmla="*/ 69 w 1263"/>
                <a:gd name="T21" fmla="*/ 4 h 152"/>
                <a:gd name="T22" fmla="*/ 72 w 1263"/>
                <a:gd name="T23" fmla="*/ 3 h 152"/>
                <a:gd name="T24" fmla="*/ 79 w 1263"/>
                <a:gd name="T25" fmla="*/ 1 h 152"/>
                <a:gd name="T26" fmla="*/ 87 w 1263"/>
                <a:gd name="T27" fmla="*/ 0 h 152"/>
                <a:gd name="T28" fmla="*/ 95 w 1263"/>
                <a:gd name="T29" fmla="*/ 0 h 152"/>
                <a:gd name="T30" fmla="*/ 709 w 1263"/>
                <a:gd name="T31" fmla="*/ 0 h 152"/>
                <a:gd name="T32" fmla="*/ 1263 w 1263"/>
                <a:gd name="T33" fmla="*/ 0 h 152"/>
                <a:gd name="T34" fmla="*/ 1252 w 1263"/>
                <a:gd name="T35" fmla="*/ 29 h 152"/>
                <a:gd name="T36" fmla="*/ 1220 w 1263"/>
                <a:gd name="T37" fmla="*/ 115 h 152"/>
                <a:gd name="T38" fmla="*/ 1215 w 1263"/>
                <a:gd name="T39" fmla="*/ 126 h 152"/>
                <a:gd name="T40" fmla="*/ 1212 w 1263"/>
                <a:gd name="T41" fmla="*/ 130 h 152"/>
                <a:gd name="T42" fmla="*/ 1209 w 1263"/>
                <a:gd name="T43" fmla="*/ 134 h 152"/>
                <a:gd name="T44" fmla="*/ 1207 w 1263"/>
                <a:gd name="T45" fmla="*/ 138 h 152"/>
                <a:gd name="T46" fmla="*/ 1204 w 1263"/>
                <a:gd name="T47" fmla="*/ 141 h 152"/>
                <a:gd name="T48" fmla="*/ 1200 w 1263"/>
                <a:gd name="T49" fmla="*/ 143 h 152"/>
                <a:gd name="T50" fmla="*/ 1197 w 1263"/>
                <a:gd name="T51" fmla="*/ 145 h 152"/>
                <a:gd name="T52" fmla="*/ 1190 w 1263"/>
                <a:gd name="T53" fmla="*/ 149 h 152"/>
                <a:gd name="T54" fmla="*/ 1183 w 1263"/>
                <a:gd name="T55" fmla="*/ 151 h 152"/>
                <a:gd name="T56" fmla="*/ 1175 w 1263"/>
                <a:gd name="T57" fmla="*/ 152 h 152"/>
                <a:gd name="T58" fmla="*/ 1167 w 1263"/>
                <a:gd name="T59" fmla="*/ 152 h 152"/>
                <a:gd name="T60" fmla="*/ 567 w 1263"/>
                <a:gd name="T61" fmla="*/ 152 h 152"/>
                <a:gd name="T62" fmla="*/ 30 w 1263"/>
                <a:gd name="T63" fmla="*/ 152 h 152"/>
                <a:gd name="T64" fmla="*/ 0 w 1263"/>
                <a:gd name="T65" fmla="*/ 152 h 15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263" h="152">
                  <a:moveTo>
                    <a:pt x="0" y="152"/>
                  </a:moveTo>
                  <a:lnTo>
                    <a:pt x="11" y="123"/>
                  </a:lnTo>
                  <a:lnTo>
                    <a:pt x="43" y="37"/>
                  </a:lnTo>
                  <a:lnTo>
                    <a:pt x="45" y="31"/>
                  </a:lnTo>
                  <a:lnTo>
                    <a:pt x="48" y="26"/>
                  </a:lnTo>
                  <a:lnTo>
                    <a:pt x="53" y="18"/>
                  </a:lnTo>
                  <a:lnTo>
                    <a:pt x="56" y="14"/>
                  </a:lnTo>
                  <a:lnTo>
                    <a:pt x="59" y="11"/>
                  </a:lnTo>
                  <a:lnTo>
                    <a:pt x="62" y="8"/>
                  </a:lnTo>
                  <a:lnTo>
                    <a:pt x="65" y="6"/>
                  </a:lnTo>
                  <a:lnTo>
                    <a:pt x="69" y="4"/>
                  </a:lnTo>
                  <a:lnTo>
                    <a:pt x="72" y="3"/>
                  </a:lnTo>
                  <a:lnTo>
                    <a:pt x="79" y="1"/>
                  </a:lnTo>
                  <a:lnTo>
                    <a:pt x="87" y="0"/>
                  </a:lnTo>
                  <a:lnTo>
                    <a:pt x="95" y="0"/>
                  </a:lnTo>
                  <a:lnTo>
                    <a:pt x="709" y="0"/>
                  </a:lnTo>
                  <a:lnTo>
                    <a:pt x="1263" y="0"/>
                  </a:lnTo>
                  <a:lnTo>
                    <a:pt x="1252" y="29"/>
                  </a:lnTo>
                  <a:lnTo>
                    <a:pt x="1220" y="115"/>
                  </a:lnTo>
                  <a:lnTo>
                    <a:pt x="1215" y="126"/>
                  </a:lnTo>
                  <a:lnTo>
                    <a:pt x="1212" y="130"/>
                  </a:lnTo>
                  <a:lnTo>
                    <a:pt x="1209" y="134"/>
                  </a:lnTo>
                  <a:lnTo>
                    <a:pt x="1207" y="138"/>
                  </a:lnTo>
                  <a:lnTo>
                    <a:pt x="1204" y="141"/>
                  </a:lnTo>
                  <a:lnTo>
                    <a:pt x="1200" y="143"/>
                  </a:lnTo>
                  <a:lnTo>
                    <a:pt x="1197" y="145"/>
                  </a:lnTo>
                  <a:lnTo>
                    <a:pt x="1190" y="149"/>
                  </a:lnTo>
                  <a:lnTo>
                    <a:pt x="1183" y="151"/>
                  </a:lnTo>
                  <a:lnTo>
                    <a:pt x="1175" y="152"/>
                  </a:lnTo>
                  <a:lnTo>
                    <a:pt x="1167" y="152"/>
                  </a:lnTo>
                  <a:lnTo>
                    <a:pt x="567" y="152"/>
                  </a:lnTo>
                  <a:lnTo>
                    <a:pt x="30" y="152"/>
                  </a:lnTo>
                  <a:lnTo>
                    <a:pt x="0" y="152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27" name="Freeform 63"/>
            <p:cNvSpPr/>
            <p:nvPr userDrawn="1"/>
          </p:nvSpPr>
          <p:spPr bwMode="auto">
            <a:xfrm>
              <a:off x="4539" y="3311"/>
              <a:ext cx="124" cy="82"/>
            </a:xfrm>
            <a:custGeom>
              <a:avLst/>
              <a:gdLst>
                <a:gd name="T0" fmla="*/ 60 w 123"/>
                <a:gd name="T1" fmla="*/ 81 h 82"/>
                <a:gd name="T2" fmla="*/ 81 w 123"/>
                <a:gd name="T3" fmla="*/ 79 h 82"/>
                <a:gd name="T4" fmla="*/ 96 w 123"/>
                <a:gd name="T5" fmla="*/ 76 h 82"/>
                <a:gd name="T6" fmla="*/ 106 w 123"/>
                <a:gd name="T7" fmla="*/ 64 h 82"/>
                <a:gd name="T8" fmla="*/ 74 w 123"/>
                <a:gd name="T9" fmla="*/ 71 h 82"/>
                <a:gd name="T10" fmla="*/ 61 w 123"/>
                <a:gd name="T11" fmla="*/ 72 h 82"/>
                <a:gd name="T12" fmla="*/ 48 w 123"/>
                <a:gd name="T13" fmla="*/ 72 h 82"/>
                <a:gd name="T14" fmla="*/ 38 w 123"/>
                <a:gd name="T15" fmla="*/ 69 h 82"/>
                <a:gd name="T16" fmla="*/ 33 w 123"/>
                <a:gd name="T17" fmla="*/ 66 h 82"/>
                <a:gd name="T18" fmla="*/ 29 w 123"/>
                <a:gd name="T19" fmla="*/ 62 h 82"/>
                <a:gd name="T20" fmla="*/ 27 w 123"/>
                <a:gd name="T21" fmla="*/ 58 h 82"/>
                <a:gd name="T22" fmla="*/ 27 w 123"/>
                <a:gd name="T23" fmla="*/ 47 h 82"/>
                <a:gd name="T24" fmla="*/ 31 w 123"/>
                <a:gd name="T25" fmla="*/ 35 h 82"/>
                <a:gd name="T26" fmla="*/ 40 w 123"/>
                <a:gd name="T27" fmla="*/ 24 h 82"/>
                <a:gd name="T28" fmla="*/ 46 w 123"/>
                <a:gd name="T29" fmla="*/ 19 h 82"/>
                <a:gd name="T30" fmla="*/ 56 w 123"/>
                <a:gd name="T31" fmla="*/ 14 h 82"/>
                <a:gd name="T32" fmla="*/ 75 w 123"/>
                <a:gd name="T33" fmla="*/ 10 h 82"/>
                <a:gd name="T34" fmla="*/ 94 w 123"/>
                <a:gd name="T35" fmla="*/ 10 h 82"/>
                <a:gd name="T36" fmla="*/ 110 w 123"/>
                <a:gd name="T37" fmla="*/ 12 h 82"/>
                <a:gd name="T38" fmla="*/ 118 w 123"/>
                <a:gd name="T39" fmla="*/ 15 h 82"/>
                <a:gd name="T40" fmla="*/ 125 w 123"/>
                <a:gd name="T41" fmla="*/ 6 h 82"/>
                <a:gd name="T42" fmla="*/ 115 w 123"/>
                <a:gd name="T43" fmla="*/ 3 h 82"/>
                <a:gd name="T44" fmla="*/ 98 w 123"/>
                <a:gd name="T45" fmla="*/ 1 h 82"/>
                <a:gd name="T46" fmla="*/ 70 w 123"/>
                <a:gd name="T47" fmla="*/ 1 h 82"/>
                <a:gd name="T48" fmla="*/ 51 w 123"/>
                <a:gd name="T49" fmla="*/ 4 h 82"/>
                <a:gd name="T50" fmla="*/ 39 w 123"/>
                <a:gd name="T51" fmla="*/ 8 h 82"/>
                <a:gd name="T52" fmla="*/ 28 w 123"/>
                <a:gd name="T53" fmla="*/ 13 h 82"/>
                <a:gd name="T54" fmla="*/ 12 w 123"/>
                <a:gd name="T55" fmla="*/ 26 h 82"/>
                <a:gd name="T56" fmla="*/ 6 w 123"/>
                <a:gd name="T57" fmla="*/ 33 h 82"/>
                <a:gd name="T58" fmla="*/ 2 w 123"/>
                <a:gd name="T59" fmla="*/ 40 h 82"/>
                <a:gd name="T60" fmla="*/ 0 w 123"/>
                <a:gd name="T61" fmla="*/ 47 h 82"/>
                <a:gd name="T62" fmla="*/ 0 w 123"/>
                <a:gd name="T63" fmla="*/ 54 h 82"/>
                <a:gd name="T64" fmla="*/ 2 w 123"/>
                <a:gd name="T65" fmla="*/ 61 h 82"/>
                <a:gd name="T66" fmla="*/ 6 w 123"/>
                <a:gd name="T67" fmla="*/ 67 h 82"/>
                <a:gd name="T68" fmla="*/ 12 w 123"/>
                <a:gd name="T69" fmla="*/ 73 h 82"/>
                <a:gd name="T70" fmla="*/ 21 w 123"/>
                <a:gd name="T71" fmla="*/ 78 h 82"/>
                <a:gd name="T72" fmla="*/ 32 w 123"/>
                <a:gd name="T73" fmla="*/ 81 h 82"/>
                <a:gd name="T74" fmla="*/ 45 w 123"/>
                <a:gd name="T75" fmla="*/ 82 h 8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23" h="82">
                  <a:moveTo>
                    <a:pt x="45" y="82"/>
                  </a:moveTo>
                  <a:lnTo>
                    <a:pt x="60" y="81"/>
                  </a:lnTo>
                  <a:lnTo>
                    <a:pt x="67" y="80"/>
                  </a:lnTo>
                  <a:lnTo>
                    <a:pt x="75" y="79"/>
                  </a:lnTo>
                  <a:lnTo>
                    <a:pt x="82" y="78"/>
                  </a:lnTo>
                  <a:lnTo>
                    <a:pt x="90" y="76"/>
                  </a:lnTo>
                  <a:lnTo>
                    <a:pt x="106" y="71"/>
                  </a:lnTo>
                  <a:lnTo>
                    <a:pt x="100" y="64"/>
                  </a:lnTo>
                  <a:lnTo>
                    <a:pt x="85" y="68"/>
                  </a:lnTo>
                  <a:lnTo>
                    <a:pt x="68" y="71"/>
                  </a:lnTo>
                  <a:lnTo>
                    <a:pt x="65" y="71"/>
                  </a:lnTo>
                  <a:lnTo>
                    <a:pt x="61" y="72"/>
                  </a:lnTo>
                  <a:lnTo>
                    <a:pt x="53" y="72"/>
                  </a:lnTo>
                  <a:lnTo>
                    <a:pt x="48" y="72"/>
                  </a:lnTo>
                  <a:lnTo>
                    <a:pt x="45" y="71"/>
                  </a:lnTo>
                  <a:lnTo>
                    <a:pt x="38" y="69"/>
                  </a:lnTo>
                  <a:lnTo>
                    <a:pt x="35" y="68"/>
                  </a:lnTo>
                  <a:lnTo>
                    <a:pt x="33" y="66"/>
                  </a:lnTo>
                  <a:lnTo>
                    <a:pt x="31" y="64"/>
                  </a:lnTo>
                  <a:lnTo>
                    <a:pt x="29" y="62"/>
                  </a:lnTo>
                  <a:lnTo>
                    <a:pt x="28" y="60"/>
                  </a:lnTo>
                  <a:lnTo>
                    <a:pt x="27" y="58"/>
                  </a:lnTo>
                  <a:lnTo>
                    <a:pt x="26" y="52"/>
                  </a:lnTo>
                  <a:lnTo>
                    <a:pt x="27" y="47"/>
                  </a:lnTo>
                  <a:lnTo>
                    <a:pt x="28" y="41"/>
                  </a:lnTo>
                  <a:lnTo>
                    <a:pt x="31" y="35"/>
                  </a:lnTo>
                  <a:lnTo>
                    <a:pt x="35" y="29"/>
                  </a:lnTo>
                  <a:lnTo>
                    <a:pt x="40" y="24"/>
                  </a:lnTo>
                  <a:lnTo>
                    <a:pt x="43" y="22"/>
                  </a:lnTo>
                  <a:lnTo>
                    <a:pt x="46" y="19"/>
                  </a:lnTo>
                  <a:lnTo>
                    <a:pt x="52" y="15"/>
                  </a:lnTo>
                  <a:lnTo>
                    <a:pt x="56" y="14"/>
                  </a:lnTo>
                  <a:lnTo>
                    <a:pt x="60" y="12"/>
                  </a:lnTo>
                  <a:lnTo>
                    <a:pt x="69" y="10"/>
                  </a:lnTo>
                  <a:lnTo>
                    <a:pt x="79" y="10"/>
                  </a:lnTo>
                  <a:lnTo>
                    <a:pt x="88" y="10"/>
                  </a:lnTo>
                  <a:lnTo>
                    <a:pt x="96" y="11"/>
                  </a:lnTo>
                  <a:lnTo>
                    <a:pt x="104" y="12"/>
                  </a:lnTo>
                  <a:lnTo>
                    <a:pt x="108" y="14"/>
                  </a:lnTo>
                  <a:lnTo>
                    <a:pt x="112" y="15"/>
                  </a:lnTo>
                  <a:lnTo>
                    <a:pt x="123" y="8"/>
                  </a:lnTo>
                  <a:lnTo>
                    <a:pt x="119" y="6"/>
                  </a:lnTo>
                  <a:lnTo>
                    <a:pt x="114" y="4"/>
                  </a:lnTo>
                  <a:lnTo>
                    <a:pt x="109" y="3"/>
                  </a:lnTo>
                  <a:lnTo>
                    <a:pt x="104" y="2"/>
                  </a:lnTo>
                  <a:lnTo>
                    <a:pt x="92" y="1"/>
                  </a:lnTo>
                  <a:lnTo>
                    <a:pt x="80" y="0"/>
                  </a:lnTo>
                  <a:lnTo>
                    <a:pt x="64" y="1"/>
                  </a:lnTo>
                  <a:lnTo>
                    <a:pt x="58" y="2"/>
                  </a:lnTo>
                  <a:lnTo>
                    <a:pt x="51" y="4"/>
                  </a:lnTo>
                  <a:lnTo>
                    <a:pt x="45" y="6"/>
                  </a:lnTo>
                  <a:lnTo>
                    <a:pt x="39" y="8"/>
                  </a:lnTo>
                  <a:lnTo>
                    <a:pt x="34" y="10"/>
                  </a:lnTo>
                  <a:lnTo>
                    <a:pt x="28" y="13"/>
                  </a:lnTo>
                  <a:lnTo>
                    <a:pt x="19" y="19"/>
                  </a:lnTo>
                  <a:lnTo>
                    <a:pt x="12" y="26"/>
                  </a:lnTo>
                  <a:lnTo>
                    <a:pt x="9" y="30"/>
                  </a:lnTo>
                  <a:lnTo>
                    <a:pt x="6" y="33"/>
                  </a:lnTo>
                  <a:lnTo>
                    <a:pt x="4" y="37"/>
                  </a:lnTo>
                  <a:lnTo>
                    <a:pt x="2" y="40"/>
                  </a:lnTo>
                  <a:lnTo>
                    <a:pt x="1" y="43"/>
                  </a:lnTo>
                  <a:lnTo>
                    <a:pt x="0" y="47"/>
                  </a:lnTo>
                  <a:lnTo>
                    <a:pt x="0" y="50"/>
                  </a:lnTo>
                  <a:lnTo>
                    <a:pt x="0" y="54"/>
                  </a:lnTo>
                  <a:lnTo>
                    <a:pt x="1" y="57"/>
                  </a:lnTo>
                  <a:lnTo>
                    <a:pt x="2" y="61"/>
                  </a:lnTo>
                  <a:lnTo>
                    <a:pt x="4" y="64"/>
                  </a:lnTo>
                  <a:lnTo>
                    <a:pt x="6" y="67"/>
                  </a:lnTo>
                  <a:lnTo>
                    <a:pt x="9" y="70"/>
                  </a:lnTo>
                  <a:lnTo>
                    <a:pt x="12" y="73"/>
                  </a:lnTo>
                  <a:lnTo>
                    <a:pt x="16" y="76"/>
                  </a:lnTo>
                  <a:lnTo>
                    <a:pt x="21" y="78"/>
                  </a:lnTo>
                  <a:lnTo>
                    <a:pt x="26" y="79"/>
                  </a:lnTo>
                  <a:lnTo>
                    <a:pt x="32" y="81"/>
                  </a:lnTo>
                  <a:lnTo>
                    <a:pt x="38" y="81"/>
                  </a:lnTo>
                  <a:lnTo>
                    <a:pt x="45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28" name="Freeform 64"/>
            <p:cNvSpPr/>
            <p:nvPr userDrawn="1"/>
          </p:nvSpPr>
          <p:spPr bwMode="auto">
            <a:xfrm>
              <a:off x="4888" y="3311"/>
              <a:ext cx="123" cy="82"/>
            </a:xfrm>
            <a:custGeom>
              <a:avLst/>
              <a:gdLst>
                <a:gd name="T0" fmla="*/ 60 w 122"/>
                <a:gd name="T1" fmla="*/ 81 h 82"/>
                <a:gd name="T2" fmla="*/ 80 w 122"/>
                <a:gd name="T3" fmla="*/ 79 h 82"/>
                <a:gd name="T4" fmla="*/ 95 w 122"/>
                <a:gd name="T5" fmla="*/ 76 h 82"/>
                <a:gd name="T6" fmla="*/ 105 w 122"/>
                <a:gd name="T7" fmla="*/ 64 h 82"/>
                <a:gd name="T8" fmla="*/ 82 w 122"/>
                <a:gd name="T9" fmla="*/ 70 h 82"/>
                <a:gd name="T10" fmla="*/ 71 w 122"/>
                <a:gd name="T11" fmla="*/ 71 h 82"/>
                <a:gd name="T12" fmla="*/ 53 w 122"/>
                <a:gd name="T13" fmla="*/ 72 h 82"/>
                <a:gd name="T14" fmla="*/ 45 w 122"/>
                <a:gd name="T15" fmla="*/ 71 h 82"/>
                <a:gd name="T16" fmla="*/ 36 w 122"/>
                <a:gd name="T17" fmla="*/ 68 h 82"/>
                <a:gd name="T18" fmla="*/ 31 w 122"/>
                <a:gd name="T19" fmla="*/ 64 h 82"/>
                <a:gd name="T20" fmla="*/ 28 w 122"/>
                <a:gd name="T21" fmla="*/ 60 h 82"/>
                <a:gd name="T22" fmla="*/ 26 w 122"/>
                <a:gd name="T23" fmla="*/ 52 h 82"/>
                <a:gd name="T24" fmla="*/ 28 w 122"/>
                <a:gd name="T25" fmla="*/ 41 h 82"/>
                <a:gd name="T26" fmla="*/ 35 w 122"/>
                <a:gd name="T27" fmla="*/ 29 h 82"/>
                <a:gd name="T28" fmla="*/ 43 w 122"/>
                <a:gd name="T29" fmla="*/ 22 h 82"/>
                <a:gd name="T30" fmla="*/ 53 w 122"/>
                <a:gd name="T31" fmla="*/ 15 h 82"/>
                <a:gd name="T32" fmla="*/ 60 w 122"/>
                <a:gd name="T33" fmla="*/ 12 h 82"/>
                <a:gd name="T34" fmla="*/ 84 w 122"/>
                <a:gd name="T35" fmla="*/ 10 h 82"/>
                <a:gd name="T36" fmla="*/ 101 w 122"/>
                <a:gd name="T37" fmla="*/ 11 h 82"/>
                <a:gd name="T38" fmla="*/ 113 w 122"/>
                <a:gd name="T39" fmla="*/ 14 h 82"/>
                <a:gd name="T40" fmla="*/ 128 w 122"/>
                <a:gd name="T41" fmla="*/ 8 h 82"/>
                <a:gd name="T42" fmla="*/ 119 w 122"/>
                <a:gd name="T43" fmla="*/ 4 h 82"/>
                <a:gd name="T44" fmla="*/ 109 w 122"/>
                <a:gd name="T45" fmla="*/ 2 h 82"/>
                <a:gd name="T46" fmla="*/ 85 w 122"/>
                <a:gd name="T47" fmla="*/ 0 h 82"/>
                <a:gd name="T48" fmla="*/ 58 w 122"/>
                <a:gd name="T49" fmla="*/ 2 h 82"/>
                <a:gd name="T50" fmla="*/ 45 w 122"/>
                <a:gd name="T51" fmla="*/ 6 h 82"/>
                <a:gd name="T52" fmla="*/ 34 w 122"/>
                <a:gd name="T53" fmla="*/ 10 h 82"/>
                <a:gd name="T54" fmla="*/ 20 w 122"/>
                <a:gd name="T55" fmla="*/ 19 h 82"/>
                <a:gd name="T56" fmla="*/ 9 w 122"/>
                <a:gd name="T57" fmla="*/ 30 h 82"/>
                <a:gd name="T58" fmla="*/ 4 w 122"/>
                <a:gd name="T59" fmla="*/ 37 h 82"/>
                <a:gd name="T60" fmla="*/ 1 w 122"/>
                <a:gd name="T61" fmla="*/ 43 h 82"/>
                <a:gd name="T62" fmla="*/ 0 w 122"/>
                <a:gd name="T63" fmla="*/ 50 h 82"/>
                <a:gd name="T64" fmla="*/ 1 w 122"/>
                <a:gd name="T65" fmla="*/ 57 h 82"/>
                <a:gd name="T66" fmla="*/ 4 w 122"/>
                <a:gd name="T67" fmla="*/ 64 h 82"/>
                <a:gd name="T68" fmla="*/ 9 w 122"/>
                <a:gd name="T69" fmla="*/ 70 h 82"/>
                <a:gd name="T70" fmla="*/ 16 w 122"/>
                <a:gd name="T71" fmla="*/ 76 h 82"/>
                <a:gd name="T72" fmla="*/ 26 w 122"/>
                <a:gd name="T73" fmla="*/ 79 h 82"/>
                <a:gd name="T74" fmla="*/ 38 w 122"/>
                <a:gd name="T75" fmla="*/ 81 h 82"/>
                <a:gd name="T76" fmla="*/ 46 w 122"/>
                <a:gd name="T77" fmla="*/ 82 h 8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22" h="82">
                  <a:moveTo>
                    <a:pt x="46" y="82"/>
                  </a:moveTo>
                  <a:lnTo>
                    <a:pt x="60" y="81"/>
                  </a:lnTo>
                  <a:lnTo>
                    <a:pt x="67" y="80"/>
                  </a:lnTo>
                  <a:lnTo>
                    <a:pt x="74" y="79"/>
                  </a:lnTo>
                  <a:lnTo>
                    <a:pt x="82" y="78"/>
                  </a:lnTo>
                  <a:lnTo>
                    <a:pt x="89" y="76"/>
                  </a:lnTo>
                  <a:lnTo>
                    <a:pt x="105" y="71"/>
                  </a:lnTo>
                  <a:lnTo>
                    <a:pt x="99" y="64"/>
                  </a:lnTo>
                  <a:lnTo>
                    <a:pt x="84" y="68"/>
                  </a:lnTo>
                  <a:lnTo>
                    <a:pt x="76" y="70"/>
                  </a:lnTo>
                  <a:lnTo>
                    <a:pt x="69" y="71"/>
                  </a:lnTo>
                  <a:lnTo>
                    <a:pt x="65" y="71"/>
                  </a:lnTo>
                  <a:lnTo>
                    <a:pt x="61" y="72"/>
                  </a:lnTo>
                  <a:lnTo>
                    <a:pt x="53" y="72"/>
                  </a:lnTo>
                  <a:lnTo>
                    <a:pt x="49" y="72"/>
                  </a:lnTo>
                  <a:lnTo>
                    <a:pt x="45" y="71"/>
                  </a:lnTo>
                  <a:lnTo>
                    <a:pt x="38" y="69"/>
                  </a:lnTo>
                  <a:lnTo>
                    <a:pt x="36" y="68"/>
                  </a:lnTo>
                  <a:lnTo>
                    <a:pt x="33" y="66"/>
                  </a:lnTo>
                  <a:lnTo>
                    <a:pt x="31" y="64"/>
                  </a:lnTo>
                  <a:lnTo>
                    <a:pt x="30" y="62"/>
                  </a:lnTo>
                  <a:lnTo>
                    <a:pt x="28" y="60"/>
                  </a:lnTo>
                  <a:lnTo>
                    <a:pt x="27" y="58"/>
                  </a:lnTo>
                  <a:lnTo>
                    <a:pt x="26" y="52"/>
                  </a:lnTo>
                  <a:lnTo>
                    <a:pt x="27" y="47"/>
                  </a:lnTo>
                  <a:lnTo>
                    <a:pt x="28" y="41"/>
                  </a:lnTo>
                  <a:lnTo>
                    <a:pt x="31" y="35"/>
                  </a:lnTo>
                  <a:lnTo>
                    <a:pt x="35" y="29"/>
                  </a:lnTo>
                  <a:lnTo>
                    <a:pt x="40" y="24"/>
                  </a:lnTo>
                  <a:lnTo>
                    <a:pt x="43" y="22"/>
                  </a:lnTo>
                  <a:lnTo>
                    <a:pt x="46" y="19"/>
                  </a:lnTo>
                  <a:lnTo>
                    <a:pt x="53" y="15"/>
                  </a:lnTo>
                  <a:lnTo>
                    <a:pt x="56" y="14"/>
                  </a:lnTo>
                  <a:lnTo>
                    <a:pt x="60" y="12"/>
                  </a:lnTo>
                  <a:lnTo>
                    <a:pt x="69" y="10"/>
                  </a:lnTo>
                  <a:lnTo>
                    <a:pt x="78" y="10"/>
                  </a:lnTo>
                  <a:lnTo>
                    <a:pt x="87" y="10"/>
                  </a:lnTo>
                  <a:lnTo>
                    <a:pt x="95" y="11"/>
                  </a:lnTo>
                  <a:lnTo>
                    <a:pt x="103" y="12"/>
                  </a:lnTo>
                  <a:lnTo>
                    <a:pt x="107" y="14"/>
                  </a:lnTo>
                  <a:lnTo>
                    <a:pt x="111" y="15"/>
                  </a:lnTo>
                  <a:lnTo>
                    <a:pt x="122" y="8"/>
                  </a:lnTo>
                  <a:lnTo>
                    <a:pt x="118" y="6"/>
                  </a:lnTo>
                  <a:lnTo>
                    <a:pt x="113" y="4"/>
                  </a:lnTo>
                  <a:lnTo>
                    <a:pt x="108" y="3"/>
                  </a:lnTo>
                  <a:lnTo>
                    <a:pt x="103" y="2"/>
                  </a:lnTo>
                  <a:lnTo>
                    <a:pt x="92" y="1"/>
                  </a:lnTo>
                  <a:lnTo>
                    <a:pt x="79" y="0"/>
                  </a:lnTo>
                  <a:lnTo>
                    <a:pt x="65" y="1"/>
                  </a:lnTo>
                  <a:lnTo>
                    <a:pt x="58" y="2"/>
                  </a:lnTo>
                  <a:lnTo>
                    <a:pt x="51" y="4"/>
                  </a:lnTo>
                  <a:lnTo>
                    <a:pt x="45" y="6"/>
                  </a:lnTo>
                  <a:lnTo>
                    <a:pt x="39" y="8"/>
                  </a:lnTo>
                  <a:lnTo>
                    <a:pt x="34" y="10"/>
                  </a:lnTo>
                  <a:lnTo>
                    <a:pt x="29" y="13"/>
                  </a:lnTo>
                  <a:lnTo>
                    <a:pt x="20" y="19"/>
                  </a:lnTo>
                  <a:lnTo>
                    <a:pt x="12" y="26"/>
                  </a:lnTo>
                  <a:lnTo>
                    <a:pt x="9" y="30"/>
                  </a:lnTo>
                  <a:lnTo>
                    <a:pt x="6" y="33"/>
                  </a:lnTo>
                  <a:lnTo>
                    <a:pt x="4" y="37"/>
                  </a:lnTo>
                  <a:lnTo>
                    <a:pt x="2" y="40"/>
                  </a:lnTo>
                  <a:lnTo>
                    <a:pt x="1" y="43"/>
                  </a:lnTo>
                  <a:lnTo>
                    <a:pt x="0" y="47"/>
                  </a:lnTo>
                  <a:lnTo>
                    <a:pt x="0" y="50"/>
                  </a:lnTo>
                  <a:lnTo>
                    <a:pt x="0" y="54"/>
                  </a:lnTo>
                  <a:lnTo>
                    <a:pt x="1" y="57"/>
                  </a:lnTo>
                  <a:lnTo>
                    <a:pt x="2" y="61"/>
                  </a:lnTo>
                  <a:lnTo>
                    <a:pt x="4" y="64"/>
                  </a:lnTo>
                  <a:lnTo>
                    <a:pt x="6" y="67"/>
                  </a:lnTo>
                  <a:lnTo>
                    <a:pt x="9" y="70"/>
                  </a:lnTo>
                  <a:lnTo>
                    <a:pt x="12" y="73"/>
                  </a:lnTo>
                  <a:lnTo>
                    <a:pt x="16" y="76"/>
                  </a:lnTo>
                  <a:lnTo>
                    <a:pt x="21" y="78"/>
                  </a:lnTo>
                  <a:lnTo>
                    <a:pt x="26" y="79"/>
                  </a:lnTo>
                  <a:lnTo>
                    <a:pt x="32" y="81"/>
                  </a:lnTo>
                  <a:lnTo>
                    <a:pt x="38" y="81"/>
                  </a:lnTo>
                  <a:lnTo>
                    <a:pt x="45" y="82"/>
                  </a:lnTo>
                  <a:lnTo>
                    <a:pt x="46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29" name="Freeform 65"/>
            <p:cNvSpPr/>
            <p:nvPr userDrawn="1"/>
          </p:nvSpPr>
          <p:spPr bwMode="auto">
            <a:xfrm>
              <a:off x="4663" y="3311"/>
              <a:ext cx="121" cy="82"/>
            </a:xfrm>
            <a:custGeom>
              <a:avLst/>
              <a:gdLst>
                <a:gd name="T0" fmla="*/ 60 w 122"/>
                <a:gd name="T1" fmla="*/ 81 h 82"/>
                <a:gd name="T2" fmla="*/ 68 w 122"/>
                <a:gd name="T3" fmla="*/ 79 h 82"/>
                <a:gd name="T4" fmla="*/ 83 w 122"/>
                <a:gd name="T5" fmla="*/ 76 h 82"/>
                <a:gd name="T6" fmla="*/ 93 w 122"/>
                <a:gd name="T7" fmla="*/ 64 h 82"/>
                <a:gd name="T8" fmla="*/ 70 w 122"/>
                <a:gd name="T9" fmla="*/ 70 h 82"/>
                <a:gd name="T10" fmla="*/ 61 w 122"/>
                <a:gd name="T11" fmla="*/ 71 h 82"/>
                <a:gd name="T12" fmla="*/ 53 w 122"/>
                <a:gd name="T13" fmla="*/ 72 h 82"/>
                <a:gd name="T14" fmla="*/ 45 w 122"/>
                <a:gd name="T15" fmla="*/ 71 h 82"/>
                <a:gd name="T16" fmla="*/ 35 w 122"/>
                <a:gd name="T17" fmla="*/ 68 h 82"/>
                <a:gd name="T18" fmla="*/ 31 w 122"/>
                <a:gd name="T19" fmla="*/ 64 h 82"/>
                <a:gd name="T20" fmla="*/ 28 w 122"/>
                <a:gd name="T21" fmla="*/ 60 h 82"/>
                <a:gd name="T22" fmla="*/ 26 w 122"/>
                <a:gd name="T23" fmla="*/ 52 h 82"/>
                <a:gd name="T24" fmla="*/ 28 w 122"/>
                <a:gd name="T25" fmla="*/ 41 h 82"/>
                <a:gd name="T26" fmla="*/ 35 w 122"/>
                <a:gd name="T27" fmla="*/ 29 h 82"/>
                <a:gd name="T28" fmla="*/ 42 w 122"/>
                <a:gd name="T29" fmla="*/ 22 h 82"/>
                <a:gd name="T30" fmla="*/ 52 w 122"/>
                <a:gd name="T31" fmla="*/ 15 h 82"/>
                <a:gd name="T32" fmla="*/ 60 w 122"/>
                <a:gd name="T33" fmla="*/ 12 h 82"/>
                <a:gd name="T34" fmla="*/ 72 w 122"/>
                <a:gd name="T35" fmla="*/ 10 h 82"/>
                <a:gd name="T36" fmla="*/ 89 w 122"/>
                <a:gd name="T37" fmla="*/ 11 h 82"/>
                <a:gd name="T38" fmla="*/ 101 w 122"/>
                <a:gd name="T39" fmla="*/ 14 h 82"/>
                <a:gd name="T40" fmla="*/ 116 w 122"/>
                <a:gd name="T41" fmla="*/ 8 h 82"/>
                <a:gd name="T42" fmla="*/ 107 w 122"/>
                <a:gd name="T43" fmla="*/ 4 h 82"/>
                <a:gd name="T44" fmla="*/ 96 w 122"/>
                <a:gd name="T45" fmla="*/ 2 h 82"/>
                <a:gd name="T46" fmla="*/ 73 w 122"/>
                <a:gd name="T47" fmla="*/ 0 h 82"/>
                <a:gd name="T48" fmla="*/ 58 w 122"/>
                <a:gd name="T49" fmla="*/ 2 h 82"/>
                <a:gd name="T50" fmla="*/ 45 w 122"/>
                <a:gd name="T51" fmla="*/ 6 h 82"/>
                <a:gd name="T52" fmla="*/ 34 w 122"/>
                <a:gd name="T53" fmla="*/ 10 h 82"/>
                <a:gd name="T54" fmla="*/ 19 w 122"/>
                <a:gd name="T55" fmla="*/ 19 h 82"/>
                <a:gd name="T56" fmla="*/ 9 w 122"/>
                <a:gd name="T57" fmla="*/ 30 h 82"/>
                <a:gd name="T58" fmla="*/ 4 w 122"/>
                <a:gd name="T59" fmla="*/ 37 h 82"/>
                <a:gd name="T60" fmla="*/ 1 w 122"/>
                <a:gd name="T61" fmla="*/ 43 h 82"/>
                <a:gd name="T62" fmla="*/ 0 w 122"/>
                <a:gd name="T63" fmla="*/ 50 h 82"/>
                <a:gd name="T64" fmla="*/ 1 w 122"/>
                <a:gd name="T65" fmla="*/ 57 h 82"/>
                <a:gd name="T66" fmla="*/ 4 w 122"/>
                <a:gd name="T67" fmla="*/ 64 h 82"/>
                <a:gd name="T68" fmla="*/ 9 w 122"/>
                <a:gd name="T69" fmla="*/ 70 h 82"/>
                <a:gd name="T70" fmla="*/ 16 w 122"/>
                <a:gd name="T71" fmla="*/ 76 h 82"/>
                <a:gd name="T72" fmla="*/ 26 w 122"/>
                <a:gd name="T73" fmla="*/ 79 h 82"/>
                <a:gd name="T74" fmla="*/ 38 w 122"/>
                <a:gd name="T75" fmla="*/ 81 h 8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22" h="82">
                  <a:moveTo>
                    <a:pt x="45" y="82"/>
                  </a:moveTo>
                  <a:lnTo>
                    <a:pt x="60" y="81"/>
                  </a:lnTo>
                  <a:lnTo>
                    <a:pt x="67" y="80"/>
                  </a:lnTo>
                  <a:lnTo>
                    <a:pt x="74" y="79"/>
                  </a:lnTo>
                  <a:lnTo>
                    <a:pt x="81" y="78"/>
                  </a:lnTo>
                  <a:lnTo>
                    <a:pt x="89" y="76"/>
                  </a:lnTo>
                  <a:lnTo>
                    <a:pt x="105" y="71"/>
                  </a:lnTo>
                  <a:lnTo>
                    <a:pt x="99" y="64"/>
                  </a:lnTo>
                  <a:lnTo>
                    <a:pt x="84" y="68"/>
                  </a:lnTo>
                  <a:lnTo>
                    <a:pt x="76" y="70"/>
                  </a:lnTo>
                  <a:lnTo>
                    <a:pt x="68" y="71"/>
                  </a:lnTo>
                  <a:lnTo>
                    <a:pt x="65" y="71"/>
                  </a:lnTo>
                  <a:lnTo>
                    <a:pt x="61" y="72"/>
                  </a:lnTo>
                  <a:lnTo>
                    <a:pt x="53" y="72"/>
                  </a:lnTo>
                  <a:lnTo>
                    <a:pt x="48" y="72"/>
                  </a:lnTo>
                  <a:lnTo>
                    <a:pt x="45" y="71"/>
                  </a:lnTo>
                  <a:lnTo>
                    <a:pt x="38" y="69"/>
                  </a:lnTo>
                  <a:lnTo>
                    <a:pt x="35" y="68"/>
                  </a:lnTo>
                  <a:lnTo>
                    <a:pt x="33" y="66"/>
                  </a:lnTo>
                  <a:lnTo>
                    <a:pt x="31" y="64"/>
                  </a:lnTo>
                  <a:lnTo>
                    <a:pt x="29" y="62"/>
                  </a:lnTo>
                  <a:lnTo>
                    <a:pt x="28" y="60"/>
                  </a:lnTo>
                  <a:lnTo>
                    <a:pt x="27" y="58"/>
                  </a:lnTo>
                  <a:lnTo>
                    <a:pt x="26" y="52"/>
                  </a:lnTo>
                  <a:lnTo>
                    <a:pt x="27" y="47"/>
                  </a:lnTo>
                  <a:lnTo>
                    <a:pt x="28" y="41"/>
                  </a:lnTo>
                  <a:lnTo>
                    <a:pt x="31" y="35"/>
                  </a:lnTo>
                  <a:lnTo>
                    <a:pt x="35" y="29"/>
                  </a:lnTo>
                  <a:lnTo>
                    <a:pt x="40" y="24"/>
                  </a:lnTo>
                  <a:lnTo>
                    <a:pt x="42" y="22"/>
                  </a:lnTo>
                  <a:lnTo>
                    <a:pt x="46" y="19"/>
                  </a:lnTo>
                  <a:lnTo>
                    <a:pt x="52" y="15"/>
                  </a:lnTo>
                  <a:lnTo>
                    <a:pt x="56" y="14"/>
                  </a:lnTo>
                  <a:lnTo>
                    <a:pt x="60" y="12"/>
                  </a:lnTo>
                  <a:lnTo>
                    <a:pt x="69" y="10"/>
                  </a:lnTo>
                  <a:lnTo>
                    <a:pt x="78" y="10"/>
                  </a:lnTo>
                  <a:lnTo>
                    <a:pt x="87" y="10"/>
                  </a:lnTo>
                  <a:lnTo>
                    <a:pt x="95" y="11"/>
                  </a:lnTo>
                  <a:lnTo>
                    <a:pt x="103" y="12"/>
                  </a:lnTo>
                  <a:lnTo>
                    <a:pt x="107" y="14"/>
                  </a:lnTo>
                  <a:lnTo>
                    <a:pt x="111" y="15"/>
                  </a:lnTo>
                  <a:lnTo>
                    <a:pt x="122" y="8"/>
                  </a:lnTo>
                  <a:lnTo>
                    <a:pt x="118" y="6"/>
                  </a:lnTo>
                  <a:lnTo>
                    <a:pt x="113" y="4"/>
                  </a:lnTo>
                  <a:lnTo>
                    <a:pt x="108" y="3"/>
                  </a:lnTo>
                  <a:lnTo>
                    <a:pt x="102" y="2"/>
                  </a:lnTo>
                  <a:lnTo>
                    <a:pt x="91" y="1"/>
                  </a:lnTo>
                  <a:lnTo>
                    <a:pt x="79" y="0"/>
                  </a:lnTo>
                  <a:lnTo>
                    <a:pt x="64" y="1"/>
                  </a:lnTo>
                  <a:lnTo>
                    <a:pt x="58" y="2"/>
                  </a:lnTo>
                  <a:lnTo>
                    <a:pt x="51" y="4"/>
                  </a:lnTo>
                  <a:lnTo>
                    <a:pt x="45" y="6"/>
                  </a:lnTo>
                  <a:lnTo>
                    <a:pt x="39" y="8"/>
                  </a:lnTo>
                  <a:lnTo>
                    <a:pt x="34" y="10"/>
                  </a:lnTo>
                  <a:lnTo>
                    <a:pt x="28" y="13"/>
                  </a:lnTo>
                  <a:lnTo>
                    <a:pt x="19" y="19"/>
                  </a:lnTo>
                  <a:lnTo>
                    <a:pt x="12" y="26"/>
                  </a:lnTo>
                  <a:lnTo>
                    <a:pt x="9" y="30"/>
                  </a:lnTo>
                  <a:lnTo>
                    <a:pt x="6" y="33"/>
                  </a:lnTo>
                  <a:lnTo>
                    <a:pt x="4" y="37"/>
                  </a:lnTo>
                  <a:lnTo>
                    <a:pt x="2" y="40"/>
                  </a:lnTo>
                  <a:lnTo>
                    <a:pt x="1" y="43"/>
                  </a:lnTo>
                  <a:lnTo>
                    <a:pt x="0" y="47"/>
                  </a:lnTo>
                  <a:lnTo>
                    <a:pt x="0" y="50"/>
                  </a:lnTo>
                  <a:lnTo>
                    <a:pt x="0" y="54"/>
                  </a:lnTo>
                  <a:lnTo>
                    <a:pt x="1" y="57"/>
                  </a:lnTo>
                  <a:lnTo>
                    <a:pt x="2" y="61"/>
                  </a:lnTo>
                  <a:lnTo>
                    <a:pt x="4" y="64"/>
                  </a:lnTo>
                  <a:lnTo>
                    <a:pt x="6" y="67"/>
                  </a:lnTo>
                  <a:lnTo>
                    <a:pt x="9" y="70"/>
                  </a:lnTo>
                  <a:lnTo>
                    <a:pt x="12" y="73"/>
                  </a:lnTo>
                  <a:lnTo>
                    <a:pt x="16" y="76"/>
                  </a:lnTo>
                  <a:lnTo>
                    <a:pt x="21" y="78"/>
                  </a:lnTo>
                  <a:lnTo>
                    <a:pt x="26" y="79"/>
                  </a:lnTo>
                  <a:lnTo>
                    <a:pt x="32" y="81"/>
                  </a:lnTo>
                  <a:lnTo>
                    <a:pt x="38" y="81"/>
                  </a:lnTo>
                  <a:lnTo>
                    <a:pt x="45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30" name="Freeform 66"/>
            <p:cNvSpPr/>
            <p:nvPr userDrawn="1"/>
          </p:nvSpPr>
          <p:spPr bwMode="auto">
            <a:xfrm>
              <a:off x="4773" y="3303"/>
              <a:ext cx="103" cy="87"/>
            </a:xfrm>
            <a:custGeom>
              <a:avLst/>
              <a:gdLst>
                <a:gd name="T0" fmla="*/ 65 w 103"/>
                <a:gd name="T1" fmla="*/ 82 h 88"/>
                <a:gd name="T2" fmla="*/ 87 w 103"/>
                <a:gd name="T3" fmla="*/ 82 h 88"/>
                <a:gd name="T4" fmla="*/ 102 w 103"/>
                <a:gd name="T5" fmla="*/ 44 h 88"/>
                <a:gd name="T6" fmla="*/ 103 w 103"/>
                <a:gd name="T7" fmla="*/ 44 h 88"/>
                <a:gd name="T8" fmla="*/ 103 w 103"/>
                <a:gd name="T9" fmla="*/ 44 h 88"/>
                <a:gd name="T10" fmla="*/ 102 w 103"/>
                <a:gd name="T11" fmla="*/ 43 h 88"/>
                <a:gd name="T12" fmla="*/ 101 w 103"/>
                <a:gd name="T13" fmla="*/ 40 h 88"/>
                <a:gd name="T14" fmla="*/ 98 w 103"/>
                <a:gd name="T15" fmla="*/ 37 h 88"/>
                <a:gd name="T16" fmla="*/ 94 w 103"/>
                <a:gd name="T17" fmla="*/ 35 h 88"/>
                <a:gd name="T18" fmla="*/ 89 w 103"/>
                <a:gd name="T19" fmla="*/ 33 h 88"/>
                <a:gd name="T20" fmla="*/ 84 w 103"/>
                <a:gd name="T21" fmla="*/ 32 h 88"/>
                <a:gd name="T22" fmla="*/ 77 w 103"/>
                <a:gd name="T23" fmla="*/ 32 h 88"/>
                <a:gd name="T24" fmla="*/ 68 w 103"/>
                <a:gd name="T25" fmla="*/ 32 h 88"/>
                <a:gd name="T26" fmla="*/ 59 w 103"/>
                <a:gd name="T27" fmla="*/ 33 h 88"/>
                <a:gd name="T28" fmla="*/ 50 w 103"/>
                <a:gd name="T29" fmla="*/ 35 h 88"/>
                <a:gd name="T30" fmla="*/ 42 w 103"/>
                <a:gd name="T31" fmla="*/ 37 h 88"/>
                <a:gd name="T32" fmla="*/ 57 w 103"/>
                <a:gd name="T33" fmla="*/ 0 h 88"/>
                <a:gd name="T34" fmla="*/ 34 w 103"/>
                <a:gd name="T35" fmla="*/ 4 h 88"/>
                <a:gd name="T36" fmla="*/ 0 w 103"/>
                <a:gd name="T37" fmla="*/ 82 h 88"/>
                <a:gd name="T38" fmla="*/ 22 w 103"/>
                <a:gd name="T39" fmla="*/ 82 h 88"/>
                <a:gd name="T40" fmla="*/ 39 w 103"/>
                <a:gd name="T41" fmla="*/ 44 h 88"/>
                <a:gd name="T42" fmla="*/ 46 w 103"/>
                <a:gd name="T43" fmla="*/ 44 h 88"/>
                <a:gd name="T44" fmla="*/ 53 w 103"/>
                <a:gd name="T45" fmla="*/ 42 h 88"/>
                <a:gd name="T46" fmla="*/ 60 w 103"/>
                <a:gd name="T47" fmla="*/ 41 h 88"/>
                <a:gd name="T48" fmla="*/ 67 w 103"/>
                <a:gd name="T49" fmla="*/ 40 h 88"/>
                <a:gd name="T50" fmla="*/ 71 w 103"/>
                <a:gd name="T51" fmla="*/ 41 h 88"/>
                <a:gd name="T52" fmla="*/ 74 w 103"/>
                <a:gd name="T53" fmla="*/ 41 h 88"/>
                <a:gd name="T54" fmla="*/ 76 w 103"/>
                <a:gd name="T55" fmla="*/ 43 h 88"/>
                <a:gd name="T56" fmla="*/ 78 w 103"/>
                <a:gd name="T57" fmla="*/ 44 h 88"/>
                <a:gd name="T58" fmla="*/ 79 w 103"/>
                <a:gd name="T59" fmla="*/ 44 h 88"/>
                <a:gd name="T60" fmla="*/ 80 w 103"/>
                <a:gd name="T61" fmla="*/ 44 h 88"/>
                <a:gd name="T62" fmla="*/ 80 w 103"/>
                <a:gd name="T63" fmla="*/ 44 h 88"/>
                <a:gd name="T64" fmla="*/ 79 w 103"/>
                <a:gd name="T65" fmla="*/ 46 h 88"/>
                <a:gd name="T66" fmla="*/ 65 w 103"/>
                <a:gd name="T67" fmla="*/ 82 h 8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03" h="88">
                  <a:moveTo>
                    <a:pt x="65" y="88"/>
                  </a:moveTo>
                  <a:lnTo>
                    <a:pt x="87" y="88"/>
                  </a:lnTo>
                  <a:lnTo>
                    <a:pt x="102" y="50"/>
                  </a:lnTo>
                  <a:lnTo>
                    <a:pt x="103" y="46"/>
                  </a:lnTo>
                  <a:lnTo>
                    <a:pt x="103" y="44"/>
                  </a:lnTo>
                  <a:lnTo>
                    <a:pt x="102" y="43"/>
                  </a:lnTo>
                  <a:lnTo>
                    <a:pt x="101" y="40"/>
                  </a:lnTo>
                  <a:lnTo>
                    <a:pt x="98" y="37"/>
                  </a:lnTo>
                  <a:lnTo>
                    <a:pt x="94" y="35"/>
                  </a:lnTo>
                  <a:lnTo>
                    <a:pt x="89" y="33"/>
                  </a:lnTo>
                  <a:lnTo>
                    <a:pt x="84" y="32"/>
                  </a:lnTo>
                  <a:lnTo>
                    <a:pt x="77" y="32"/>
                  </a:lnTo>
                  <a:lnTo>
                    <a:pt x="68" y="32"/>
                  </a:lnTo>
                  <a:lnTo>
                    <a:pt x="59" y="33"/>
                  </a:lnTo>
                  <a:lnTo>
                    <a:pt x="50" y="35"/>
                  </a:lnTo>
                  <a:lnTo>
                    <a:pt x="42" y="37"/>
                  </a:lnTo>
                  <a:lnTo>
                    <a:pt x="57" y="0"/>
                  </a:lnTo>
                  <a:lnTo>
                    <a:pt x="34" y="4"/>
                  </a:lnTo>
                  <a:lnTo>
                    <a:pt x="0" y="88"/>
                  </a:lnTo>
                  <a:lnTo>
                    <a:pt x="22" y="88"/>
                  </a:lnTo>
                  <a:lnTo>
                    <a:pt x="39" y="46"/>
                  </a:lnTo>
                  <a:lnTo>
                    <a:pt x="46" y="44"/>
                  </a:lnTo>
                  <a:lnTo>
                    <a:pt x="53" y="42"/>
                  </a:lnTo>
                  <a:lnTo>
                    <a:pt x="60" y="41"/>
                  </a:lnTo>
                  <a:lnTo>
                    <a:pt x="67" y="40"/>
                  </a:lnTo>
                  <a:lnTo>
                    <a:pt x="71" y="41"/>
                  </a:lnTo>
                  <a:lnTo>
                    <a:pt x="74" y="41"/>
                  </a:lnTo>
                  <a:lnTo>
                    <a:pt x="76" y="43"/>
                  </a:lnTo>
                  <a:lnTo>
                    <a:pt x="78" y="44"/>
                  </a:lnTo>
                  <a:lnTo>
                    <a:pt x="79" y="46"/>
                  </a:lnTo>
                  <a:lnTo>
                    <a:pt x="80" y="48"/>
                  </a:lnTo>
                  <a:lnTo>
                    <a:pt x="80" y="50"/>
                  </a:lnTo>
                  <a:lnTo>
                    <a:pt x="79" y="52"/>
                  </a:lnTo>
                  <a:lnTo>
                    <a:pt x="65" y="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31" name="Freeform 67"/>
            <p:cNvSpPr/>
            <p:nvPr userDrawn="1"/>
          </p:nvSpPr>
          <p:spPr bwMode="auto">
            <a:xfrm>
              <a:off x="3945" y="3332"/>
              <a:ext cx="87" cy="58"/>
            </a:xfrm>
            <a:custGeom>
              <a:avLst/>
              <a:gdLst>
                <a:gd name="T0" fmla="*/ 11 w 89"/>
                <a:gd name="T1" fmla="*/ 39 h 60"/>
                <a:gd name="T2" fmla="*/ 22 w 89"/>
                <a:gd name="T3" fmla="*/ 41 h 60"/>
                <a:gd name="T4" fmla="*/ 29 w 89"/>
                <a:gd name="T5" fmla="*/ 42 h 60"/>
                <a:gd name="T6" fmla="*/ 41 w 89"/>
                <a:gd name="T7" fmla="*/ 41 h 60"/>
                <a:gd name="T8" fmla="*/ 47 w 89"/>
                <a:gd name="T9" fmla="*/ 40 h 60"/>
                <a:gd name="T10" fmla="*/ 52 w 89"/>
                <a:gd name="T11" fmla="*/ 39 h 60"/>
                <a:gd name="T12" fmla="*/ 53 w 89"/>
                <a:gd name="T13" fmla="*/ 37 h 60"/>
                <a:gd name="T14" fmla="*/ 52 w 89"/>
                <a:gd name="T15" fmla="*/ 34 h 60"/>
                <a:gd name="T16" fmla="*/ 49 w 89"/>
                <a:gd name="T17" fmla="*/ 32 h 60"/>
                <a:gd name="T18" fmla="*/ 41 w 89"/>
                <a:gd name="T19" fmla="*/ 30 h 60"/>
                <a:gd name="T20" fmla="*/ 23 w 89"/>
                <a:gd name="T21" fmla="*/ 26 h 60"/>
                <a:gd name="T22" fmla="*/ 21 w 89"/>
                <a:gd name="T23" fmla="*/ 23 h 60"/>
                <a:gd name="T24" fmla="*/ 17 w 89"/>
                <a:gd name="T25" fmla="*/ 19 h 60"/>
                <a:gd name="T26" fmla="*/ 16 w 89"/>
                <a:gd name="T27" fmla="*/ 17 h 60"/>
                <a:gd name="T28" fmla="*/ 16 w 89"/>
                <a:gd name="T29" fmla="*/ 15 h 60"/>
                <a:gd name="T30" fmla="*/ 19 w 89"/>
                <a:gd name="T31" fmla="*/ 14 h 60"/>
                <a:gd name="T32" fmla="*/ 22 w 89"/>
                <a:gd name="T33" fmla="*/ 10 h 60"/>
                <a:gd name="T34" fmla="*/ 27 w 89"/>
                <a:gd name="T35" fmla="*/ 5 h 60"/>
                <a:gd name="T36" fmla="*/ 40 w 89"/>
                <a:gd name="T37" fmla="*/ 2 h 60"/>
                <a:gd name="T38" fmla="*/ 54 w 89"/>
                <a:gd name="T39" fmla="*/ 0 h 60"/>
                <a:gd name="T40" fmla="*/ 64 w 89"/>
                <a:gd name="T41" fmla="*/ 2 h 60"/>
                <a:gd name="T42" fmla="*/ 77 w 89"/>
                <a:gd name="T43" fmla="*/ 6 h 60"/>
                <a:gd name="T44" fmla="*/ 63 w 89"/>
                <a:gd name="T45" fmla="*/ 12 h 60"/>
                <a:gd name="T46" fmla="*/ 56 w 89"/>
                <a:gd name="T47" fmla="*/ 10 h 60"/>
                <a:gd name="T48" fmla="*/ 44 w 89"/>
                <a:gd name="T49" fmla="*/ 10 h 60"/>
                <a:gd name="T50" fmla="*/ 35 w 89"/>
                <a:gd name="T51" fmla="*/ 12 h 60"/>
                <a:gd name="T52" fmla="*/ 32 w 89"/>
                <a:gd name="T53" fmla="*/ 15 h 60"/>
                <a:gd name="T54" fmla="*/ 31 w 89"/>
                <a:gd name="T55" fmla="*/ 15 h 60"/>
                <a:gd name="T56" fmla="*/ 33 w 89"/>
                <a:gd name="T57" fmla="*/ 15 h 60"/>
                <a:gd name="T58" fmla="*/ 52 w 89"/>
                <a:gd name="T59" fmla="*/ 19 h 60"/>
                <a:gd name="T60" fmla="*/ 64 w 89"/>
                <a:gd name="T61" fmla="*/ 24 h 60"/>
                <a:gd name="T62" fmla="*/ 68 w 89"/>
                <a:gd name="T63" fmla="*/ 29 h 60"/>
                <a:gd name="T64" fmla="*/ 69 w 89"/>
                <a:gd name="T65" fmla="*/ 32 h 60"/>
                <a:gd name="T66" fmla="*/ 67 w 89"/>
                <a:gd name="T67" fmla="*/ 38 h 60"/>
                <a:gd name="T68" fmla="*/ 63 w 89"/>
                <a:gd name="T69" fmla="*/ 41 h 60"/>
                <a:gd name="T70" fmla="*/ 55 w 89"/>
                <a:gd name="T71" fmla="*/ 44 h 60"/>
                <a:gd name="T72" fmla="*/ 40 w 89"/>
                <a:gd name="T73" fmla="*/ 47 h 60"/>
                <a:gd name="T74" fmla="*/ 26 w 89"/>
                <a:gd name="T75" fmla="*/ 48 h 60"/>
                <a:gd name="T76" fmla="*/ 19 w 89"/>
                <a:gd name="T77" fmla="*/ 47 h 60"/>
                <a:gd name="T78" fmla="*/ 11 w 89"/>
                <a:gd name="T79" fmla="*/ 45 h 60"/>
                <a:gd name="T80" fmla="*/ 0 w 89"/>
                <a:gd name="T81" fmla="*/ 43 h 6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89" h="60">
                  <a:moveTo>
                    <a:pt x="0" y="53"/>
                  </a:moveTo>
                  <a:lnTo>
                    <a:pt x="11" y="46"/>
                  </a:lnTo>
                  <a:lnTo>
                    <a:pt x="17" y="48"/>
                  </a:lnTo>
                  <a:lnTo>
                    <a:pt x="23" y="50"/>
                  </a:lnTo>
                  <a:lnTo>
                    <a:pt x="29" y="51"/>
                  </a:lnTo>
                  <a:lnTo>
                    <a:pt x="35" y="51"/>
                  </a:lnTo>
                  <a:lnTo>
                    <a:pt x="43" y="51"/>
                  </a:lnTo>
                  <a:lnTo>
                    <a:pt x="47" y="50"/>
                  </a:lnTo>
                  <a:lnTo>
                    <a:pt x="50" y="49"/>
                  </a:lnTo>
                  <a:lnTo>
                    <a:pt x="53" y="48"/>
                  </a:lnTo>
                  <a:lnTo>
                    <a:pt x="56" y="47"/>
                  </a:lnTo>
                  <a:lnTo>
                    <a:pt x="58" y="45"/>
                  </a:lnTo>
                  <a:lnTo>
                    <a:pt x="58" y="44"/>
                  </a:lnTo>
                  <a:lnTo>
                    <a:pt x="59" y="43"/>
                  </a:lnTo>
                  <a:lnTo>
                    <a:pt x="59" y="42"/>
                  </a:lnTo>
                  <a:lnTo>
                    <a:pt x="58" y="40"/>
                  </a:lnTo>
                  <a:lnTo>
                    <a:pt x="57" y="39"/>
                  </a:lnTo>
                  <a:lnTo>
                    <a:pt x="55" y="38"/>
                  </a:lnTo>
                  <a:lnTo>
                    <a:pt x="51" y="37"/>
                  </a:lnTo>
                  <a:lnTo>
                    <a:pt x="47" y="36"/>
                  </a:lnTo>
                  <a:lnTo>
                    <a:pt x="38" y="34"/>
                  </a:lnTo>
                  <a:lnTo>
                    <a:pt x="29" y="32"/>
                  </a:lnTo>
                  <a:lnTo>
                    <a:pt x="25" y="30"/>
                  </a:lnTo>
                  <a:lnTo>
                    <a:pt x="21" y="29"/>
                  </a:lnTo>
                  <a:lnTo>
                    <a:pt x="18" y="27"/>
                  </a:lnTo>
                  <a:lnTo>
                    <a:pt x="17" y="25"/>
                  </a:lnTo>
                  <a:lnTo>
                    <a:pt x="16" y="24"/>
                  </a:lnTo>
                  <a:lnTo>
                    <a:pt x="16" y="23"/>
                  </a:lnTo>
                  <a:lnTo>
                    <a:pt x="16" y="21"/>
                  </a:lnTo>
                  <a:lnTo>
                    <a:pt x="16" y="18"/>
                  </a:lnTo>
                  <a:lnTo>
                    <a:pt x="17" y="16"/>
                  </a:lnTo>
                  <a:lnTo>
                    <a:pt x="19" y="14"/>
                  </a:lnTo>
                  <a:lnTo>
                    <a:pt x="20" y="12"/>
                  </a:lnTo>
                  <a:lnTo>
                    <a:pt x="22" y="10"/>
                  </a:lnTo>
                  <a:lnTo>
                    <a:pt x="27" y="7"/>
                  </a:lnTo>
                  <a:lnTo>
                    <a:pt x="33" y="5"/>
                  </a:lnTo>
                  <a:lnTo>
                    <a:pt x="39" y="3"/>
                  </a:lnTo>
                  <a:lnTo>
                    <a:pt x="46" y="2"/>
                  </a:lnTo>
                  <a:lnTo>
                    <a:pt x="53" y="1"/>
                  </a:lnTo>
                  <a:lnTo>
                    <a:pt x="60" y="0"/>
                  </a:lnTo>
                  <a:lnTo>
                    <a:pt x="67" y="1"/>
                  </a:lnTo>
                  <a:lnTo>
                    <a:pt x="75" y="2"/>
                  </a:lnTo>
                  <a:lnTo>
                    <a:pt x="82" y="4"/>
                  </a:lnTo>
                  <a:lnTo>
                    <a:pt x="89" y="6"/>
                  </a:lnTo>
                  <a:lnTo>
                    <a:pt x="78" y="14"/>
                  </a:lnTo>
                  <a:lnTo>
                    <a:pt x="72" y="12"/>
                  </a:lnTo>
                  <a:lnTo>
                    <a:pt x="67" y="10"/>
                  </a:lnTo>
                  <a:lnTo>
                    <a:pt x="62" y="10"/>
                  </a:lnTo>
                  <a:lnTo>
                    <a:pt x="57" y="10"/>
                  </a:lnTo>
                  <a:lnTo>
                    <a:pt x="50" y="10"/>
                  </a:lnTo>
                  <a:lnTo>
                    <a:pt x="44" y="11"/>
                  </a:lnTo>
                  <a:lnTo>
                    <a:pt x="41" y="12"/>
                  </a:lnTo>
                  <a:lnTo>
                    <a:pt x="39" y="14"/>
                  </a:lnTo>
                  <a:lnTo>
                    <a:pt x="38" y="15"/>
                  </a:lnTo>
                  <a:lnTo>
                    <a:pt x="37" y="17"/>
                  </a:lnTo>
                  <a:lnTo>
                    <a:pt x="37" y="18"/>
                  </a:lnTo>
                  <a:lnTo>
                    <a:pt x="37" y="20"/>
                  </a:lnTo>
                  <a:lnTo>
                    <a:pt x="39" y="21"/>
                  </a:lnTo>
                  <a:lnTo>
                    <a:pt x="42" y="22"/>
                  </a:lnTo>
                  <a:lnTo>
                    <a:pt x="58" y="25"/>
                  </a:lnTo>
                  <a:lnTo>
                    <a:pt x="67" y="28"/>
                  </a:lnTo>
                  <a:lnTo>
                    <a:pt x="74" y="30"/>
                  </a:lnTo>
                  <a:lnTo>
                    <a:pt x="77" y="33"/>
                  </a:lnTo>
                  <a:lnTo>
                    <a:pt x="80" y="35"/>
                  </a:lnTo>
                  <a:lnTo>
                    <a:pt x="80" y="37"/>
                  </a:lnTo>
                  <a:lnTo>
                    <a:pt x="81" y="38"/>
                  </a:lnTo>
                  <a:lnTo>
                    <a:pt x="80" y="42"/>
                  </a:lnTo>
                  <a:lnTo>
                    <a:pt x="79" y="44"/>
                  </a:lnTo>
                  <a:lnTo>
                    <a:pt x="77" y="47"/>
                  </a:lnTo>
                  <a:lnTo>
                    <a:pt x="73" y="50"/>
                  </a:lnTo>
                  <a:lnTo>
                    <a:pt x="67" y="53"/>
                  </a:lnTo>
                  <a:lnTo>
                    <a:pt x="61" y="56"/>
                  </a:lnTo>
                  <a:lnTo>
                    <a:pt x="54" y="58"/>
                  </a:lnTo>
                  <a:lnTo>
                    <a:pt x="46" y="59"/>
                  </a:lnTo>
                  <a:lnTo>
                    <a:pt x="39" y="60"/>
                  </a:lnTo>
                  <a:lnTo>
                    <a:pt x="32" y="60"/>
                  </a:lnTo>
                  <a:lnTo>
                    <a:pt x="23" y="60"/>
                  </a:lnTo>
                  <a:lnTo>
                    <a:pt x="19" y="59"/>
                  </a:lnTo>
                  <a:lnTo>
                    <a:pt x="14" y="58"/>
                  </a:lnTo>
                  <a:lnTo>
                    <a:pt x="11" y="57"/>
                  </a:lnTo>
                  <a:lnTo>
                    <a:pt x="7" y="56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32" name="Freeform 68"/>
            <p:cNvSpPr>
              <a:spLocks noEditPoints="1"/>
            </p:cNvSpPr>
            <p:nvPr userDrawn="1"/>
          </p:nvSpPr>
          <p:spPr bwMode="auto">
            <a:xfrm>
              <a:off x="4039" y="3332"/>
              <a:ext cx="98" cy="58"/>
            </a:xfrm>
            <a:custGeom>
              <a:avLst/>
              <a:gdLst>
                <a:gd name="T0" fmla="*/ 23 w 98"/>
                <a:gd name="T1" fmla="*/ 29 h 59"/>
                <a:gd name="T2" fmla="*/ 23 w 98"/>
                <a:gd name="T3" fmla="*/ 34 h 59"/>
                <a:gd name="T4" fmla="*/ 26 w 98"/>
                <a:gd name="T5" fmla="*/ 41 h 59"/>
                <a:gd name="T6" fmla="*/ 34 w 98"/>
                <a:gd name="T7" fmla="*/ 44 h 59"/>
                <a:gd name="T8" fmla="*/ 48 w 98"/>
                <a:gd name="T9" fmla="*/ 44 h 59"/>
                <a:gd name="T10" fmla="*/ 54 w 98"/>
                <a:gd name="T11" fmla="*/ 43 h 59"/>
                <a:gd name="T12" fmla="*/ 63 w 98"/>
                <a:gd name="T13" fmla="*/ 38 h 59"/>
                <a:gd name="T14" fmla="*/ 70 w 98"/>
                <a:gd name="T15" fmla="*/ 30 h 59"/>
                <a:gd name="T16" fmla="*/ 72 w 98"/>
                <a:gd name="T17" fmla="*/ 29 h 59"/>
                <a:gd name="T18" fmla="*/ 75 w 98"/>
                <a:gd name="T19" fmla="*/ 25 h 59"/>
                <a:gd name="T20" fmla="*/ 75 w 98"/>
                <a:gd name="T21" fmla="*/ 18 h 59"/>
                <a:gd name="T22" fmla="*/ 73 w 98"/>
                <a:gd name="T23" fmla="*/ 14 h 59"/>
                <a:gd name="T24" fmla="*/ 68 w 98"/>
                <a:gd name="T25" fmla="*/ 11 h 59"/>
                <a:gd name="T26" fmla="*/ 57 w 98"/>
                <a:gd name="T27" fmla="*/ 9 h 59"/>
                <a:gd name="T28" fmla="*/ 50 w 98"/>
                <a:gd name="T29" fmla="*/ 9 h 59"/>
                <a:gd name="T30" fmla="*/ 38 w 98"/>
                <a:gd name="T31" fmla="*/ 13 h 59"/>
                <a:gd name="T32" fmla="*/ 31 w 98"/>
                <a:gd name="T33" fmla="*/ 18 h 59"/>
                <a:gd name="T34" fmla="*/ 26 w 98"/>
                <a:gd name="T35" fmla="*/ 25 h 59"/>
                <a:gd name="T36" fmla="*/ 1 w 98"/>
                <a:gd name="T37" fmla="*/ 29 h 59"/>
                <a:gd name="T38" fmla="*/ 4 w 98"/>
                <a:gd name="T39" fmla="*/ 23 h 59"/>
                <a:gd name="T40" fmla="*/ 15 w 98"/>
                <a:gd name="T41" fmla="*/ 13 h 59"/>
                <a:gd name="T42" fmla="*/ 30 w 98"/>
                <a:gd name="T43" fmla="*/ 5 h 59"/>
                <a:gd name="T44" fmla="*/ 49 w 98"/>
                <a:gd name="T45" fmla="*/ 0 h 59"/>
                <a:gd name="T46" fmla="*/ 60 w 98"/>
                <a:gd name="T47" fmla="*/ 0 h 59"/>
                <a:gd name="T48" fmla="*/ 71 w 98"/>
                <a:gd name="T49" fmla="*/ 1 h 59"/>
                <a:gd name="T50" fmla="*/ 83 w 98"/>
                <a:gd name="T51" fmla="*/ 4 h 59"/>
                <a:gd name="T52" fmla="*/ 92 w 98"/>
                <a:gd name="T53" fmla="*/ 9 h 59"/>
                <a:gd name="T54" fmla="*/ 96 w 98"/>
                <a:gd name="T55" fmla="*/ 13 h 59"/>
                <a:gd name="T56" fmla="*/ 98 w 98"/>
                <a:gd name="T57" fmla="*/ 18 h 59"/>
                <a:gd name="T58" fmla="*/ 98 w 98"/>
                <a:gd name="T59" fmla="*/ 23 h 59"/>
                <a:gd name="T60" fmla="*/ 94 w 98"/>
                <a:gd name="T61" fmla="*/ 29 h 59"/>
                <a:gd name="T62" fmla="*/ 84 w 98"/>
                <a:gd name="T63" fmla="*/ 39 h 59"/>
                <a:gd name="T64" fmla="*/ 77 w 98"/>
                <a:gd name="T65" fmla="*/ 43 h 59"/>
                <a:gd name="T66" fmla="*/ 64 w 98"/>
                <a:gd name="T67" fmla="*/ 49 h 59"/>
                <a:gd name="T68" fmla="*/ 49 w 98"/>
                <a:gd name="T69" fmla="*/ 52 h 59"/>
                <a:gd name="T70" fmla="*/ 31 w 98"/>
                <a:gd name="T71" fmla="*/ 53 h 59"/>
                <a:gd name="T72" fmla="*/ 21 w 98"/>
                <a:gd name="T73" fmla="*/ 51 h 59"/>
                <a:gd name="T74" fmla="*/ 13 w 98"/>
                <a:gd name="T75" fmla="*/ 49 h 59"/>
                <a:gd name="T76" fmla="*/ 5 w 98"/>
                <a:gd name="T77" fmla="*/ 43 h 59"/>
                <a:gd name="T78" fmla="*/ 2 w 98"/>
                <a:gd name="T79" fmla="*/ 39 h 59"/>
                <a:gd name="T80" fmla="*/ 0 w 98"/>
                <a:gd name="T81" fmla="*/ 29 h 5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98" h="59">
                  <a:moveTo>
                    <a:pt x="24" y="29"/>
                  </a:moveTo>
                  <a:lnTo>
                    <a:pt x="23" y="33"/>
                  </a:lnTo>
                  <a:lnTo>
                    <a:pt x="22" y="36"/>
                  </a:lnTo>
                  <a:lnTo>
                    <a:pt x="23" y="40"/>
                  </a:lnTo>
                  <a:lnTo>
                    <a:pt x="24" y="44"/>
                  </a:lnTo>
                  <a:lnTo>
                    <a:pt x="26" y="47"/>
                  </a:lnTo>
                  <a:lnTo>
                    <a:pt x="30" y="49"/>
                  </a:lnTo>
                  <a:lnTo>
                    <a:pt x="34" y="50"/>
                  </a:lnTo>
                  <a:lnTo>
                    <a:pt x="41" y="51"/>
                  </a:lnTo>
                  <a:lnTo>
                    <a:pt x="48" y="50"/>
                  </a:lnTo>
                  <a:lnTo>
                    <a:pt x="51" y="49"/>
                  </a:lnTo>
                  <a:lnTo>
                    <a:pt x="54" y="49"/>
                  </a:lnTo>
                  <a:lnTo>
                    <a:pt x="59" y="46"/>
                  </a:lnTo>
                  <a:lnTo>
                    <a:pt x="63" y="44"/>
                  </a:lnTo>
                  <a:lnTo>
                    <a:pt x="67" y="40"/>
                  </a:lnTo>
                  <a:lnTo>
                    <a:pt x="70" y="36"/>
                  </a:lnTo>
                  <a:lnTo>
                    <a:pt x="71" y="35"/>
                  </a:lnTo>
                  <a:lnTo>
                    <a:pt x="72" y="33"/>
                  </a:lnTo>
                  <a:lnTo>
                    <a:pt x="74" y="29"/>
                  </a:lnTo>
                  <a:lnTo>
                    <a:pt x="75" y="25"/>
                  </a:lnTo>
                  <a:lnTo>
                    <a:pt x="75" y="22"/>
                  </a:lnTo>
                  <a:lnTo>
                    <a:pt x="75" y="18"/>
                  </a:lnTo>
                  <a:lnTo>
                    <a:pt x="74" y="15"/>
                  </a:lnTo>
                  <a:lnTo>
                    <a:pt x="73" y="14"/>
                  </a:lnTo>
                  <a:lnTo>
                    <a:pt x="71" y="13"/>
                  </a:lnTo>
                  <a:lnTo>
                    <a:pt x="68" y="11"/>
                  </a:lnTo>
                  <a:lnTo>
                    <a:pt x="63" y="9"/>
                  </a:lnTo>
                  <a:lnTo>
                    <a:pt x="57" y="9"/>
                  </a:lnTo>
                  <a:lnTo>
                    <a:pt x="53" y="9"/>
                  </a:lnTo>
                  <a:lnTo>
                    <a:pt x="50" y="9"/>
                  </a:lnTo>
                  <a:lnTo>
                    <a:pt x="44" y="11"/>
                  </a:lnTo>
                  <a:lnTo>
                    <a:pt x="38" y="13"/>
                  </a:lnTo>
                  <a:lnTo>
                    <a:pt x="34" y="15"/>
                  </a:lnTo>
                  <a:lnTo>
                    <a:pt x="31" y="18"/>
                  </a:lnTo>
                  <a:lnTo>
                    <a:pt x="28" y="21"/>
                  </a:lnTo>
                  <a:lnTo>
                    <a:pt x="26" y="25"/>
                  </a:lnTo>
                  <a:lnTo>
                    <a:pt x="24" y="29"/>
                  </a:lnTo>
                  <a:close/>
                  <a:moveTo>
                    <a:pt x="1" y="29"/>
                  </a:moveTo>
                  <a:lnTo>
                    <a:pt x="3" y="26"/>
                  </a:lnTo>
                  <a:lnTo>
                    <a:pt x="4" y="23"/>
                  </a:lnTo>
                  <a:lnTo>
                    <a:pt x="9" y="18"/>
                  </a:lnTo>
                  <a:lnTo>
                    <a:pt x="15" y="13"/>
                  </a:lnTo>
                  <a:lnTo>
                    <a:pt x="22" y="9"/>
                  </a:lnTo>
                  <a:lnTo>
                    <a:pt x="30" y="5"/>
                  </a:lnTo>
                  <a:lnTo>
                    <a:pt x="39" y="2"/>
                  </a:lnTo>
                  <a:lnTo>
                    <a:pt x="49" y="0"/>
                  </a:lnTo>
                  <a:lnTo>
                    <a:pt x="55" y="0"/>
                  </a:lnTo>
                  <a:lnTo>
                    <a:pt x="60" y="0"/>
                  </a:lnTo>
                  <a:lnTo>
                    <a:pt x="66" y="0"/>
                  </a:lnTo>
                  <a:lnTo>
                    <a:pt x="71" y="1"/>
                  </a:lnTo>
                  <a:lnTo>
                    <a:pt x="79" y="2"/>
                  </a:lnTo>
                  <a:lnTo>
                    <a:pt x="83" y="4"/>
                  </a:lnTo>
                  <a:lnTo>
                    <a:pt x="86" y="5"/>
                  </a:lnTo>
                  <a:lnTo>
                    <a:pt x="92" y="9"/>
                  </a:lnTo>
                  <a:lnTo>
                    <a:pt x="94" y="11"/>
                  </a:lnTo>
                  <a:lnTo>
                    <a:pt x="96" y="13"/>
                  </a:lnTo>
                  <a:lnTo>
                    <a:pt x="97" y="15"/>
                  </a:lnTo>
                  <a:lnTo>
                    <a:pt x="98" y="18"/>
                  </a:lnTo>
                  <a:lnTo>
                    <a:pt x="98" y="20"/>
                  </a:lnTo>
                  <a:lnTo>
                    <a:pt x="98" y="23"/>
                  </a:lnTo>
                  <a:lnTo>
                    <a:pt x="96" y="29"/>
                  </a:lnTo>
                  <a:lnTo>
                    <a:pt x="94" y="34"/>
                  </a:lnTo>
                  <a:lnTo>
                    <a:pt x="89" y="40"/>
                  </a:lnTo>
                  <a:lnTo>
                    <a:pt x="84" y="45"/>
                  </a:lnTo>
                  <a:lnTo>
                    <a:pt x="80" y="47"/>
                  </a:lnTo>
                  <a:lnTo>
                    <a:pt x="77" y="49"/>
                  </a:lnTo>
                  <a:lnTo>
                    <a:pt x="68" y="53"/>
                  </a:lnTo>
                  <a:lnTo>
                    <a:pt x="64" y="55"/>
                  </a:lnTo>
                  <a:lnTo>
                    <a:pt x="59" y="56"/>
                  </a:lnTo>
                  <a:lnTo>
                    <a:pt x="49" y="58"/>
                  </a:lnTo>
                  <a:lnTo>
                    <a:pt x="37" y="59"/>
                  </a:lnTo>
                  <a:lnTo>
                    <a:pt x="31" y="59"/>
                  </a:lnTo>
                  <a:lnTo>
                    <a:pt x="26" y="58"/>
                  </a:lnTo>
                  <a:lnTo>
                    <a:pt x="21" y="57"/>
                  </a:lnTo>
                  <a:lnTo>
                    <a:pt x="17" y="56"/>
                  </a:lnTo>
                  <a:lnTo>
                    <a:pt x="13" y="55"/>
                  </a:lnTo>
                  <a:lnTo>
                    <a:pt x="10" y="53"/>
                  </a:lnTo>
                  <a:lnTo>
                    <a:pt x="5" y="49"/>
                  </a:lnTo>
                  <a:lnTo>
                    <a:pt x="3" y="47"/>
                  </a:lnTo>
                  <a:lnTo>
                    <a:pt x="2" y="45"/>
                  </a:lnTo>
                  <a:lnTo>
                    <a:pt x="0" y="40"/>
                  </a:lnTo>
                  <a:lnTo>
                    <a:pt x="0" y="34"/>
                  </a:lnTo>
                  <a:lnTo>
                    <a:pt x="1" y="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33" name="Freeform 69"/>
            <p:cNvSpPr/>
            <p:nvPr userDrawn="1"/>
          </p:nvSpPr>
          <p:spPr bwMode="auto">
            <a:xfrm>
              <a:off x="4137" y="3332"/>
              <a:ext cx="150" cy="58"/>
            </a:xfrm>
            <a:custGeom>
              <a:avLst/>
              <a:gdLst>
                <a:gd name="T0" fmla="*/ 126 w 150"/>
                <a:gd name="T1" fmla="*/ 20 h 59"/>
                <a:gd name="T2" fmla="*/ 127 w 150"/>
                <a:gd name="T3" fmla="*/ 18 h 59"/>
                <a:gd name="T4" fmla="*/ 127 w 150"/>
                <a:gd name="T5" fmla="*/ 16 h 59"/>
                <a:gd name="T6" fmla="*/ 127 w 150"/>
                <a:gd name="T7" fmla="*/ 14 h 59"/>
                <a:gd name="T8" fmla="*/ 126 w 150"/>
                <a:gd name="T9" fmla="*/ 13 h 59"/>
                <a:gd name="T10" fmla="*/ 125 w 150"/>
                <a:gd name="T11" fmla="*/ 12 h 59"/>
                <a:gd name="T12" fmla="*/ 123 w 150"/>
                <a:gd name="T13" fmla="*/ 11 h 59"/>
                <a:gd name="T14" fmla="*/ 119 w 150"/>
                <a:gd name="T15" fmla="*/ 10 h 59"/>
                <a:gd name="T16" fmla="*/ 113 w 150"/>
                <a:gd name="T17" fmla="*/ 9 h 59"/>
                <a:gd name="T18" fmla="*/ 107 w 150"/>
                <a:gd name="T19" fmla="*/ 10 h 59"/>
                <a:gd name="T20" fmla="*/ 101 w 150"/>
                <a:gd name="T21" fmla="*/ 11 h 59"/>
                <a:gd name="T22" fmla="*/ 95 w 150"/>
                <a:gd name="T23" fmla="*/ 12 h 59"/>
                <a:gd name="T24" fmla="*/ 94 w 150"/>
                <a:gd name="T25" fmla="*/ 14 h 59"/>
                <a:gd name="T26" fmla="*/ 94 w 150"/>
                <a:gd name="T27" fmla="*/ 16 h 59"/>
                <a:gd name="T28" fmla="*/ 77 w 150"/>
                <a:gd name="T29" fmla="*/ 53 h 59"/>
                <a:gd name="T30" fmla="*/ 56 w 150"/>
                <a:gd name="T31" fmla="*/ 53 h 59"/>
                <a:gd name="T32" fmla="*/ 70 w 150"/>
                <a:gd name="T33" fmla="*/ 20 h 59"/>
                <a:gd name="T34" fmla="*/ 71 w 150"/>
                <a:gd name="T35" fmla="*/ 18 h 59"/>
                <a:gd name="T36" fmla="*/ 71 w 150"/>
                <a:gd name="T37" fmla="*/ 15 h 59"/>
                <a:gd name="T38" fmla="*/ 70 w 150"/>
                <a:gd name="T39" fmla="*/ 13 h 59"/>
                <a:gd name="T40" fmla="*/ 69 w 150"/>
                <a:gd name="T41" fmla="*/ 12 h 59"/>
                <a:gd name="T42" fmla="*/ 66 w 150"/>
                <a:gd name="T43" fmla="*/ 11 h 59"/>
                <a:gd name="T44" fmla="*/ 65 w 150"/>
                <a:gd name="T45" fmla="*/ 10 h 59"/>
                <a:gd name="T46" fmla="*/ 63 w 150"/>
                <a:gd name="T47" fmla="*/ 10 h 59"/>
                <a:gd name="T48" fmla="*/ 59 w 150"/>
                <a:gd name="T49" fmla="*/ 9 h 59"/>
                <a:gd name="T50" fmla="*/ 53 w 150"/>
                <a:gd name="T51" fmla="*/ 9 h 59"/>
                <a:gd name="T52" fmla="*/ 50 w 150"/>
                <a:gd name="T53" fmla="*/ 10 h 59"/>
                <a:gd name="T54" fmla="*/ 46 w 150"/>
                <a:gd name="T55" fmla="*/ 10 h 59"/>
                <a:gd name="T56" fmla="*/ 39 w 150"/>
                <a:gd name="T57" fmla="*/ 12 h 59"/>
                <a:gd name="T58" fmla="*/ 21 w 150"/>
                <a:gd name="T59" fmla="*/ 53 h 59"/>
                <a:gd name="T60" fmla="*/ 0 w 150"/>
                <a:gd name="T61" fmla="*/ 53 h 59"/>
                <a:gd name="T62" fmla="*/ 19 w 150"/>
                <a:gd name="T63" fmla="*/ 10 h 59"/>
                <a:gd name="T64" fmla="*/ 31 w 150"/>
                <a:gd name="T65" fmla="*/ 6 h 59"/>
                <a:gd name="T66" fmla="*/ 42 w 150"/>
                <a:gd name="T67" fmla="*/ 3 h 59"/>
                <a:gd name="T68" fmla="*/ 54 w 150"/>
                <a:gd name="T69" fmla="*/ 1 h 59"/>
                <a:gd name="T70" fmla="*/ 60 w 150"/>
                <a:gd name="T71" fmla="*/ 1 h 59"/>
                <a:gd name="T72" fmla="*/ 67 w 150"/>
                <a:gd name="T73" fmla="*/ 0 h 59"/>
                <a:gd name="T74" fmla="*/ 73 w 150"/>
                <a:gd name="T75" fmla="*/ 1 h 59"/>
                <a:gd name="T76" fmla="*/ 79 w 150"/>
                <a:gd name="T77" fmla="*/ 2 h 59"/>
                <a:gd name="T78" fmla="*/ 85 w 150"/>
                <a:gd name="T79" fmla="*/ 3 h 59"/>
                <a:gd name="T80" fmla="*/ 87 w 150"/>
                <a:gd name="T81" fmla="*/ 4 h 59"/>
                <a:gd name="T82" fmla="*/ 89 w 150"/>
                <a:gd name="T83" fmla="*/ 5 h 59"/>
                <a:gd name="T84" fmla="*/ 97 w 150"/>
                <a:gd name="T85" fmla="*/ 3 h 59"/>
                <a:gd name="T86" fmla="*/ 105 w 150"/>
                <a:gd name="T87" fmla="*/ 2 h 59"/>
                <a:gd name="T88" fmla="*/ 114 w 150"/>
                <a:gd name="T89" fmla="*/ 1 h 59"/>
                <a:gd name="T90" fmla="*/ 123 w 150"/>
                <a:gd name="T91" fmla="*/ 1 h 59"/>
                <a:gd name="T92" fmla="*/ 129 w 150"/>
                <a:gd name="T93" fmla="*/ 1 h 59"/>
                <a:gd name="T94" fmla="*/ 134 w 150"/>
                <a:gd name="T95" fmla="*/ 2 h 59"/>
                <a:gd name="T96" fmla="*/ 139 w 150"/>
                <a:gd name="T97" fmla="*/ 3 h 59"/>
                <a:gd name="T98" fmla="*/ 144 w 150"/>
                <a:gd name="T99" fmla="*/ 5 h 59"/>
                <a:gd name="T100" fmla="*/ 147 w 150"/>
                <a:gd name="T101" fmla="*/ 7 h 59"/>
                <a:gd name="T102" fmla="*/ 148 w 150"/>
                <a:gd name="T103" fmla="*/ 8 h 59"/>
                <a:gd name="T104" fmla="*/ 149 w 150"/>
                <a:gd name="T105" fmla="*/ 10 h 59"/>
                <a:gd name="T106" fmla="*/ 150 w 150"/>
                <a:gd name="T107" fmla="*/ 11 h 59"/>
                <a:gd name="T108" fmla="*/ 150 w 150"/>
                <a:gd name="T109" fmla="*/ 13 h 59"/>
                <a:gd name="T110" fmla="*/ 150 w 150"/>
                <a:gd name="T111" fmla="*/ 15 h 59"/>
                <a:gd name="T112" fmla="*/ 150 w 150"/>
                <a:gd name="T113" fmla="*/ 16 h 59"/>
                <a:gd name="T114" fmla="*/ 133 w 150"/>
                <a:gd name="T115" fmla="*/ 53 h 59"/>
                <a:gd name="T116" fmla="*/ 112 w 150"/>
                <a:gd name="T117" fmla="*/ 53 h 59"/>
                <a:gd name="T118" fmla="*/ 126 w 150"/>
                <a:gd name="T119" fmla="*/ 20 h 5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50" h="59">
                  <a:moveTo>
                    <a:pt x="126" y="20"/>
                  </a:moveTo>
                  <a:lnTo>
                    <a:pt x="127" y="18"/>
                  </a:lnTo>
                  <a:lnTo>
                    <a:pt x="127" y="16"/>
                  </a:lnTo>
                  <a:lnTo>
                    <a:pt x="127" y="14"/>
                  </a:lnTo>
                  <a:lnTo>
                    <a:pt x="126" y="13"/>
                  </a:lnTo>
                  <a:lnTo>
                    <a:pt x="125" y="12"/>
                  </a:lnTo>
                  <a:lnTo>
                    <a:pt x="123" y="11"/>
                  </a:lnTo>
                  <a:lnTo>
                    <a:pt x="119" y="10"/>
                  </a:lnTo>
                  <a:lnTo>
                    <a:pt x="113" y="9"/>
                  </a:lnTo>
                  <a:lnTo>
                    <a:pt x="107" y="10"/>
                  </a:lnTo>
                  <a:lnTo>
                    <a:pt x="101" y="11"/>
                  </a:lnTo>
                  <a:lnTo>
                    <a:pt x="95" y="12"/>
                  </a:lnTo>
                  <a:lnTo>
                    <a:pt x="94" y="14"/>
                  </a:lnTo>
                  <a:lnTo>
                    <a:pt x="94" y="16"/>
                  </a:lnTo>
                  <a:lnTo>
                    <a:pt x="77" y="59"/>
                  </a:lnTo>
                  <a:lnTo>
                    <a:pt x="56" y="59"/>
                  </a:lnTo>
                  <a:lnTo>
                    <a:pt x="70" y="20"/>
                  </a:lnTo>
                  <a:lnTo>
                    <a:pt x="71" y="18"/>
                  </a:lnTo>
                  <a:lnTo>
                    <a:pt x="71" y="15"/>
                  </a:lnTo>
                  <a:lnTo>
                    <a:pt x="70" y="13"/>
                  </a:lnTo>
                  <a:lnTo>
                    <a:pt x="69" y="12"/>
                  </a:lnTo>
                  <a:lnTo>
                    <a:pt x="66" y="11"/>
                  </a:lnTo>
                  <a:lnTo>
                    <a:pt x="65" y="10"/>
                  </a:lnTo>
                  <a:lnTo>
                    <a:pt x="63" y="10"/>
                  </a:lnTo>
                  <a:lnTo>
                    <a:pt x="59" y="9"/>
                  </a:lnTo>
                  <a:lnTo>
                    <a:pt x="53" y="9"/>
                  </a:lnTo>
                  <a:lnTo>
                    <a:pt x="50" y="10"/>
                  </a:lnTo>
                  <a:lnTo>
                    <a:pt x="46" y="10"/>
                  </a:lnTo>
                  <a:lnTo>
                    <a:pt x="39" y="12"/>
                  </a:lnTo>
                  <a:lnTo>
                    <a:pt x="21" y="59"/>
                  </a:lnTo>
                  <a:lnTo>
                    <a:pt x="0" y="59"/>
                  </a:lnTo>
                  <a:lnTo>
                    <a:pt x="19" y="10"/>
                  </a:lnTo>
                  <a:lnTo>
                    <a:pt x="31" y="6"/>
                  </a:lnTo>
                  <a:lnTo>
                    <a:pt x="42" y="3"/>
                  </a:lnTo>
                  <a:lnTo>
                    <a:pt x="54" y="1"/>
                  </a:lnTo>
                  <a:lnTo>
                    <a:pt x="60" y="1"/>
                  </a:lnTo>
                  <a:lnTo>
                    <a:pt x="67" y="0"/>
                  </a:lnTo>
                  <a:lnTo>
                    <a:pt x="73" y="1"/>
                  </a:lnTo>
                  <a:lnTo>
                    <a:pt x="79" y="2"/>
                  </a:lnTo>
                  <a:lnTo>
                    <a:pt x="85" y="3"/>
                  </a:lnTo>
                  <a:lnTo>
                    <a:pt x="87" y="4"/>
                  </a:lnTo>
                  <a:lnTo>
                    <a:pt x="89" y="5"/>
                  </a:lnTo>
                  <a:lnTo>
                    <a:pt x="97" y="3"/>
                  </a:lnTo>
                  <a:lnTo>
                    <a:pt x="105" y="2"/>
                  </a:lnTo>
                  <a:lnTo>
                    <a:pt x="114" y="1"/>
                  </a:lnTo>
                  <a:lnTo>
                    <a:pt x="123" y="1"/>
                  </a:lnTo>
                  <a:lnTo>
                    <a:pt x="129" y="1"/>
                  </a:lnTo>
                  <a:lnTo>
                    <a:pt x="134" y="2"/>
                  </a:lnTo>
                  <a:lnTo>
                    <a:pt x="139" y="3"/>
                  </a:lnTo>
                  <a:lnTo>
                    <a:pt x="144" y="5"/>
                  </a:lnTo>
                  <a:lnTo>
                    <a:pt x="147" y="7"/>
                  </a:lnTo>
                  <a:lnTo>
                    <a:pt x="148" y="8"/>
                  </a:lnTo>
                  <a:lnTo>
                    <a:pt x="149" y="10"/>
                  </a:lnTo>
                  <a:lnTo>
                    <a:pt x="150" y="11"/>
                  </a:lnTo>
                  <a:lnTo>
                    <a:pt x="150" y="13"/>
                  </a:lnTo>
                  <a:lnTo>
                    <a:pt x="150" y="15"/>
                  </a:lnTo>
                  <a:lnTo>
                    <a:pt x="150" y="16"/>
                  </a:lnTo>
                  <a:lnTo>
                    <a:pt x="133" y="59"/>
                  </a:lnTo>
                  <a:lnTo>
                    <a:pt x="112" y="59"/>
                  </a:lnTo>
                  <a:lnTo>
                    <a:pt x="126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34" name="Freeform 70"/>
            <p:cNvSpPr>
              <a:spLocks noEditPoints="1"/>
            </p:cNvSpPr>
            <p:nvPr userDrawn="1"/>
          </p:nvSpPr>
          <p:spPr bwMode="auto">
            <a:xfrm>
              <a:off x="4296" y="3334"/>
              <a:ext cx="98" cy="59"/>
            </a:xfrm>
            <a:custGeom>
              <a:avLst/>
              <a:gdLst>
                <a:gd name="T0" fmla="*/ 23 w 98"/>
                <a:gd name="T1" fmla="*/ 33 h 59"/>
                <a:gd name="T2" fmla="*/ 22 w 98"/>
                <a:gd name="T3" fmla="*/ 40 h 59"/>
                <a:gd name="T4" fmla="*/ 26 w 98"/>
                <a:gd name="T5" fmla="*/ 47 h 59"/>
                <a:gd name="T6" fmla="*/ 34 w 98"/>
                <a:gd name="T7" fmla="*/ 50 h 59"/>
                <a:gd name="T8" fmla="*/ 48 w 98"/>
                <a:gd name="T9" fmla="*/ 50 h 59"/>
                <a:gd name="T10" fmla="*/ 54 w 98"/>
                <a:gd name="T11" fmla="*/ 49 h 59"/>
                <a:gd name="T12" fmla="*/ 63 w 98"/>
                <a:gd name="T13" fmla="*/ 44 h 59"/>
                <a:gd name="T14" fmla="*/ 70 w 98"/>
                <a:gd name="T15" fmla="*/ 37 h 59"/>
                <a:gd name="T16" fmla="*/ 74 w 98"/>
                <a:gd name="T17" fmla="*/ 29 h 59"/>
                <a:gd name="T18" fmla="*/ 75 w 98"/>
                <a:gd name="T19" fmla="*/ 22 h 59"/>
                <a:gd name="T20" fmla="*/ 73 w 98"/>
                <a:gd name="T21" fmla="*/ 15 h 59"/>
                <a:gd name="T22" fmla="*/ 71 w 98"/>
                <a:gd name="T23" fmla="*/ 13 h 59"/>
                <a:gd name="T24" fmla="*/ 63 w 98"/>
                <a:gd name="T25" fmla="*/ 10 h 59"/>
                <a:gd name="T26" fmla="*/ 53 w 98"/>
                <a:gd name="T27" fmla="*/ 9 h 59"/>
                <a:gd name="T28" fmla="*/ 43 w 98"/>
                <a:gd name="T29" fmla="*/ 11 h 59"/>
                <a:gd name="T30" fmla="*/ 34 w 98"/>
                <a:gd name="T31" fmla="*/ 15 h 59"/>
                <a:gd name="T32" fmla="*/ 28 w 98"/>
                <a:gd name="T33" fmla="*/ 22 h 59"/>
                <a:gd name="T34" fmla="*/ 24 w 98"/>
                <a:gd name="T35" fmla="*/ 29 h 59"/>
                <a:gd name="T36" fmla="*/ 4 w 98"/>
                <a:gd name="T37" fmla="*/ 23 h 59"/>
                <a:gd name="T38" fmla="*/ 11 w 98"/>
                <a:gd name="T39" fmla="*/ 15 h 59"/>
                <a:gd name="T40" fmla="*/ 22 w 98"/>
                <a:gd name="T41" fmla="*/ 9 h 59"/>
                <a:gd name="T42" fmla="*/ 39 w 98"/>
                <a:gd name="T43" fmla="*/ 2 h 59"/>
                <a:gd name="T44" fmla="*/ 54 w 98"/>
                <a:gd name="T45" fmla="*/ 0 h 59"/>
                <a:gd name="T46" fmla="*/ 65 w 98"/>
                <a:gd name="T47" fmla="*/ 0 h 59"/>
                <a:gd name="T48" fmla="*/ 79 w 98"/>
                <a:gd name="T49" fmla="*/ 2 h 59"/>
                <a:gd name="T50" fmla="*/ 91 w 98"/>
                <a:gd name="T51" fmla="*/ 9 h 59"/>
                <a:gd name="T52" fmla="*/ 95 w 98"/>
                <a:gd name="T53" fmla="*/ 13 h 59"/>
                <a:gd name="T54" fmla="*/ 97 w 98"/>
                <a:gd name="T55" fmla="*/ 18 h 59"/>
                <a:gd name="T56" fmla="*/ 97 w 98"/>
                <a:gd name="T57" fmla="*/ 23 h 59"/>
                <a:gd name="T58" fmla="*/ 93 w 98"/>
                <a:gd name="T59" fmla="*/ 34 h 59"/>
                <a:gd name="T60" fmla="*/ 83 w 98"/>
                <a:gd name="T61" fmla="*/ 45 h 59"/>
                <a:gd name="T62" fmla="*/ 76 w 98"/>
                <a:gd name="T63" fmla="*/ 50 h 59"/>
                <a:gd name="T64" fmla="*/ 64 w 98"/>
                <a:gd name="T65" fmla="*/ 55 h 59"/>
                <a:gd name="T66" fmla="*/ 48 w 98"/>
                <a:gd name="T67" fmla="*/ 58 h 59"/>
                <a:gd name="T68" fmla="*/ 31 w 98"/>
                <a:gd name="T69" fmla="*/ 59 h 59"/>
                <a:gd name="T70" fmla="*/ 21 w 98"/>
                <a:gd name="T71" fmla="*/ 57 h 59"/>
                <a:gd name="T72" fmla="*/ 13 w 98"/>
                <a:gd name="T73" fmla="*/ 55 h 59"/>
                <a:gd name="T74" fmla="*/ 5 w 98"/>
                <a:gd name="T75" fmla="*/ 49 h 59"/>
                <a:gd name="T76" fmla="*/ 1 w 98"/>
                <a:gd name="T77" fmla="*/ 45 h 59"/>
                <a:gd name="T78" fmla="*/ 0 w 98"/>
                <a:gd name="T79" fmla="*/ 34 h 5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98" h="59">
                  <a:moveTo>
                    <a:pt x="24" y="29"/>
                  </a:moveTo>
                  <a:lnTo>
                    <a:pt x="23" y="33"/>
                  </a:lnTo>
                  <a:lnTo>
                    <a:pt x="22" y="37"/>
                  </a:lnTo>
                  <a:lnTo>
                    <a:pt x="22" y="40"/>
                  </a:lnTo>
                  <a:lnTo>
                    <a:pt x="24" y="44"/>
                  </a:lnTo>
                  <a:lnTo>
                    <a:pt x="26" y="47"/>
                  </a:lnTo>
                  <a:lnTo>
                    <a:pt x="29" y="49"/>
                  </a:lnTo>
                  <a:lnTo>
                    <a:pt x="34" y="50"/>
                  </a:lnTo>
                  <a:lnTo>
                    <a:pt x="40" y="51"/>
                  </a:lnTo>
                  <a:lnTo>
                    <a:pt x="48" y="50"/>
                  </a:lnTo>
                  <a:lnTo>
                    <a:pt x="51" y="50"/>
                  </a:lnTo>
                  <a:lnTo>
                    <a:pt x="54" y="49"/>
                  </a:lnTo>
                  <a:lnTo>
                    <a:pt x="59" y="46"/>
                  </a:lnTo>
                  <a:lnTo>
                    <a:pt x="63" y="44"/>
                  </a:lnTo>
                  <a:lnTo>
                    <a:pt x="67" y="40"/>
                  </a:lnTo>
                  <a:lnTo>
                    <a:pt x="70" y="37"/>
                  </a:lnTo>
                  <a:lnTo>
                    <a:pt x="72" y="33"/>
                  </a:lnTo>
                  <a:lnTo>
                    <a:pt x="74" y="29"/>
                  </a:lnTo>
                  <a:lnTo>
                    <a:pt x="75" y="25"/>
                  </a:lnTo>
                  <a:lnTo>
                    <a:pt x="75" y="22"/>
                  </a:lnTo>
                  <a:lnTo>
                    <a:pt x="75" y="18"/>
                  </a:lnTo>
                  <a:lnTo>
                    <a:pt x="73" y="15"/>
                  </a:lnTo>
                  <a:lnTo>
                    <a:pt x="72" y="14"/>
                  </a:lnTo>
                  <a:lnTo>
                    <a:pt x="71" y="13"/>
                  </a:lnTo>
                  <a:lnTo>
                    <a:pt x="67" y="11"/>
                  </a:lnTo>
                  <a:lnTo>
                    <a:pt x="63" y="10"/>
                  </a:lnTo>
                  <a:lnTo>
                    <a:pt x="56" y="9"/>
                  </a:lnTo>
                  <a:lnTo>
                    <a:pt x="53" y="9"/>
                  </a:lnTo>
                  <a:lnTo>
                    <a:pt x="49" y="10"/>
                  </a:lnTo>
                  <a:lnTo>
                    <a:pt x="43" y="11"/>
                  </a:lnTo>
                  <a:lnTo>
                    <a:pt x="38" y="13"/>
                  </a:lnTo>
                  <a:lnTo>
                    <a:pt x="34" y="15"/>
                  </a:lnTo>
                  <a:lnTo>
                    <a:pt x="31" y="18"/>
                  </a:lnTo>
                  <a:lnTo>
                    <a:pt x="28" y="22"/>
                  </a:lnTo>
                  <a:lnTo>
                    <a:pt x="26" y="25"/>
                  </a:lnTo>
                  <a:lnTo>
                    <a:pt x="24" y="29"/>
                  </a:lnTo>
                  <a:close/>
                  <a:moveTo>
                    <a:pt x="1" y="29"/>
                  </a:moveTo>
                  <a:lnTo>
                    <a:pt x="4" y="23"/>
                  </a:lnTo>
                  <a:lnTo>
                    <a:pt x="9" y="18"/>
                  </a:lnTo>
                  <a:lnTo>
                    <a:pt x="11" y="15"/>
                  </a:lnTo>
                  <a:lnTo>
                    <a:pt x="14" y="13"/>
                  </a:lnTo>
                  <a:lnTo>
                    <a:pt x="22" y="9"/>
                  </a:lnTo>
                  <a:lnTo>
                    <a:pt x="30" y="5"/>
                  </a:lnTo>
                  <a:lnTo>
                    <a:pt x="39" y="2"/>
                  </a:lnTo>
                  <a:lnTo>
                    <a:pt x="49" y="1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5" y="0"/>
                  </a:lnTo>
                  <a:lnTo>
                    <a:pt x="70" y="1"/>
                  </a:lnTo>
                  <a:lnTo>
                    <a:pt x="79" y="2"/>
                  </a:lnTo>
                  <a:lnTo>
                    <a:pt x="86" y="5"/>
                  </a:lnTo>
                  <a:lnTo>
                    <a:pt x="91" y="9"/>
                  </a:lnTo>
                  <a:lnTo>
                    <a:pt x="94" y="11"/>
                  </a:lnTo>
                  <a:lnTo>
                    <a:pt x="95" y="13"/>
                  </a:lnTo>
                  <a:lnTo>
                    <a:pt x="96" y="15"/>
                  </a:lnTo>
                  <a:lnTo>
                    <a:pt x="97" y="18"/>
                  </a:lnTo>
                  <a:lnTo>
                    <a:pt x="98" y="20"/>
                  </a:lnTo>
                  <a:lnTo>
                    <a:pt x="97" y="23"/>
                  </a:lnTo>
                  <a:lnTo>
                    <a:pt x="96" y="29"/>
                  </a:lnTo>
                  <a:lnTo>
                    <a:pt x="93" y="34"/>
                  </a:lnTo>
                  <a:lnTo>
                    <a:pt x="89" y="40"/>
                  </a:lnTo>
                  <a:lnTo>
                    <a:pt x="83" y="45"/>
                  </a:lnTo>
                  <a:lnTo>
                    <a:pt x="80" y="47"/>
                  </a:lnTo>
                  <a:lnTo>
                    <a:pt x="76" y="50"/>
                  </a:lnTo>
                  <a:lnTo>
                    <a:pt x="68" y="53"/>
                  </a:lnTo>
                  <a:lnTo>
                    <a:pt x="64" y="55"/>
                  </a:lnTo>
                  <a:lnTo>
                    <a:pt x="59" y="56"/>
                  </a:lnTo>
                  <a:lnTo>
                    <a:pt x="48" y="58"/>
                  </a:lnTo>
                  <a:lnTo>
                    <a:pt x="37" y="59"/>
                  </a:lnTo>
                  <a:lnTo>
                    <a:pt x="31" y="59"/>
                  </a:lnTo>
                  <a:lnTo>
                    <a:pt x="26" y="58"/>
                  </a:lnTo>
                  <a:lnTo>
                    <a:pt x="21" y="57"/>
                  </a:lnTo>
                  <a:lnTo>
                    <a:pt x="17" y="56"/>
                  </a:lnTo>
                  <a:lnTo>
                    <a:pt x="13" y="55"/>
                  </a:lnTo>
                  <a:lnTo>
                    <a:pt x="10" y="53"/>
                  </a:lnTo>
                  <a:lnTo>
                    <a:pt x="5" y="49"/>
                  </a:lnTo>
                  <a:lnTo>
                    <a:pt x="3" y="47"/>
                  </a:lnTo>
                  <a:lnTo>
                    <a:pt x="1" y="45"/>
                  </a:lnTo>
                  <a:lnTo>
                    <a:pt x="0" y="40"/>
                  </a:lnTo>
                  <a:lnTo>
                    <a:pt x="0" y="34"/>
                  </a:lnTo>
                  <a:lnTo>
                    <a:pt x="1" y="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35" name="Freeform 71"/>
            <p:cNvSpPr/>
            <p:nvPr userDrawn="1"/>
          </p:nvSpPr>
          <p:spPr bwMode="auto">
            <a:xfrm>
              <a:off x="4394" y="3332"/>
              <a:ext cx="91" cy="61"/>
            </a:xfrm>
            <a:custGeom>
              <a:avLst/>
              <a:gdLst>
                <a:gd name="T0" fmla="*/ 11 w 89"/>
                <a:gd name="T1" fmla="*/ 51 h 60"/>
                <a:gd name="T2" fmla="*/ 16 w 89"/>
                <a:gd name="T3" fmla="*/ 54 h 60"/>
                <a:gd name="T4" fmla="*/ 35 w 89"/>
                <a:gd name="T5" fmla="*/ 57 h 60"/>
                <a:gd name="T6" fmla="*/ 49 w 89"/>
                <a:gd name="T7" fmla="*/ 56 h 60"/>
                <a:gd name="T8" fmla="*/ 56 w 89"/>
                <a:gd name="T9" fmla="*/ 55 h 60"/>
                <a:gd name="T10" fmla="*/ 62 w 89"/>
                <a:gd name="T11" fmla="*/ 52 h 60"/>
                <a:gd name="T12" fmla="*/ 65 w 89"/>
                <a:gd name="T13" fmla="*/ 49 h 60"/>
                <a:gd name="T14" fmla="*/ 64 w 89"/>
                <a:gd name="T15" fmla="*/ 46 h 60"/>
                <a:gd name="T16" fmla="*/ 61 w 89"/>
                <a:gd name="T17" fmla="*/ 44 h 60"/>
                <a:gd name="T18" fmla="*/ 53 w 89"/>
                <a:gd name="T19" fmla="*/ 42 h 60"/>
                <a:gd name="T20" fmla="*/ 35 w 89"/>
                <a:gd name="T21" fmla="*/ 37 h 60"/>
                <a:gd name="T22" fmla="*/ 21 w 89"/>
                <a:gd name="T23" fmla="*/ 28 h 60"/>
                <a:gd name="T24" fmla="*/ 17 w 89"/>
                <a:gd name="T25" fmla="*/ 25 h 60"/>
                <a:gd name="T26" fmla="*/ 16 w 89"/>
                <a:gd name="T27" fmla="*/ 22 h 60"/>
                <a:gd name="T28" fmla="*/ 16 w 89"/>
                <a:gd name="T29" fmla="*/ 17 h 60"/>
                <a:gd name="T30" fmla="*/ 19 w 89"/>
                <a:gd name="T31" fmla="*/ 13 h 60"/>
                <a:gd name="T32" fmla="*/ 22 w 89"/>
                <a:gd name="T33" fmla="*/ 10 h 60"/>
                <a:gd name="T34" fmla="*/ 39 w 89"/>
                <a:gd name="T35" fmla="*/ 5 h 60"/>
                <a:gd name="T36" fmla="*/ 52 w 89"/>
                <a:gd name="T37" fmla="*/ 1 h 60"/>
                <a:gd name="T38" fmla="*/ 66 w 89"/>
                <a:gd name="T39" fmla="*/ 0 h 60"/>
                <a:gd name="T40" fmla="*/ 87 w 89"/>
                <a:gd name="T41" fmla="*/ 2 h 60"/>
                <a:gd name="T42" fmla="*/ 101 w 89"/>
                <a:gd name="T43" fmla="*/ 6 h 60"/>
                <a:gd name="T44" fmla="*/ 84 w 89"/>
                <a:gd name="T45" fmla="*/ 11 h 60"/>
                <a:gd name="T46" fmla="*/ 69 w 89"/>
                <a:gd name="T47" fmla="*/ 9 h 60"/>
                <a:gd name="T48" fmla="*/ 56 w 89"/>
                <a:gd name="T49" fmla="*/ 10 h 60"/>
                <a:gd name="T50" fmla="*/ 47 w 89"/>
                <a:gd name="T51" fmla="*/ 12 h 60"/>
                <a:gd name="T52" fmla="*/ 44 w 89"/>
                <a:gd name="T53" fmla="*/ 15 h 60"/>
                <a:gd name="T54" fmla="*/ 42 w 89"/>
                <a:gd name="T55" fmla="*/ 18 h 60"/>
                <a:gd name="T56" fmla="*/ 45 w 89"/>
                <a:gd name="T57" fmla="*/ 20 h 60"/>
                <a:gd name="T58" fmla="*/ 64 w 89"/>
                <a:gd name="T59" fmla="*/ 25 h 60"/>
                <a:gd name="T60" fmla="*/ 86 w 89"/>
                <a:gd name="T61" fmla="*/ 36 h 60"/>
                <a:gd name="T62" fmla="*/ 92 w 89"/>
                <a:gd name="T63" fmla="*/ 41 h 60"/>
                <a:gd name="T64" fmla="*/ 93 w 89"/>
                <a:gd name="T65" fmla="*/ 44 h 60"/>
                <a:gd name="T66" fmla="*/ 91 w 89"/>
                <a:gd name="T67" fmla="*/ 50 h 60"/>
                <a:gd name="T68" fmla="*/ 85 w 89"/>
                <a:gd name="T69" fmla="*/ 56 h 60"/>
                <a:gd name="T70" fmla="*/ 79 w 89"/>
                <a:gd name="T71" fmla="*/ 59 h 60"/>
                <a:gd name="T72" fmla="*/ 60 w 89"/>
                <a:gd name="T73" fmla="*/ 64 h 60"/>
                <a:gd name="T74" fmla="*/ 45 w 89"/>
                <a:gd name="T75" fmla="*/ 66 h 60"/>
                <a:gd name="T76" fmla="*/ 29 w 89"/>
                <a:gd name="T77" fmla="*/ 65 h 60"/>
                <a:gd name="T78" fmla="*/ 14 w 89"/>
                <a:gd name="T79" fmla="*/ 64 h 60"/>
                <a:gd name="T80" fmla="*/ 7 w 89"/>
                <a:gd name="T81" fmla="*/ 62 h 60"/>
                <a:gd name="T82" fmla="*/ 0 w 89"/>
                <a:gd name="T83" fmla="*/ 59 h 6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89" h="60">
                  <a:moveTo>
                    <a:pt x="0" y="53"/>
                  </a:moveTo>
                  <a:lnTo>
                    <a:pt x="11" y="45"/>
                  </a:lnTo>
                  <a:lnTo>
                    <a:pt x="14" y="47"/>
                  </a:lnTo>
                  <a:lnTo>
                    <a:pt x="16" y="48"/>
                  </a:lnTo>
                  <a:lnTo>
                    <a:pt x="22" y="50"/>
                  </a:lnTo>
                  <a:lnTo>
                    <a:pt x="29" y="51"/>
                  </a:lnTo>
                  <a:lnTo>
                    <a:pt x="35" y="51"/>
                  </a:lnTo>
                  <a:lnTo>
                    <a:pt x="43" y="50"/>
                  </a:lnTo>
                  <a:lnTo>
                    <a:pt x="47" y="50"/>
                  </a:lnTo>
                  <a:lnTo>
                    <a:pt x="50" y="49"/>
                  </a:lnTo>
                  <a:lnTo>
                    <a:pt x="53" y="48"/>
                  </a:lnTo>
                  <a:lnTo>
                    <a:pt x="56" y="46"/>
                  </a:lnTo>
                  <a:lnTo>
                    <a:pt x="57" y="45"/>
                  </a:lnTo>
                  <a:lnTo>
                    <a:pt x="59" y="43"/>
                  </a:lnTo>
                  <a:lnTo>
                    <a:pt x="59" y="41"/>
                  </a:lnTo>
                  <a:lnTo>
                    <a:pt x="58" y="40"/>
                  </a:lnTo>
                  <a:lnTo>
                    <a:pt x="57" y="39"/>
                  </a:lnTo>
                  <a:lnTo>
                    <a:pt x="55" y="38"/>
                  </a:lnTo>
                  <a:lnTo>
                    <a:pt x="51" y="37"/>
                  </a:lnTo>
                  <a:lnTo>
                    <a:pt x="47" y="36"/>
                  </a:lnTo>
                  <a:lnTo>
                    <a:pt x="38" y="33"/>
                  </a:lnTo>
                  <a:lnTo>
                    <a:pt x="29" y="31"/>
                  </a:lnTo>
                  <a:lnTo>
                    <a:pt x="24" y="30"/>
                  </a:lnTo>
                  <a:lnTo>
                    <a:pt x="21" y="28"/>
                  </a:lnTo>
                  <a:lnTo>
                    <a:pt x="18" y="26"/>
                  </a:lnTo>
                  <a:lnTo>
                    <a:pt x="17" y="25"/>
                  </a:lnTo>
                  <a:lnTo>
                    <a:pt x="16" y="24"/>
                  </a:lnTo>
                  <a:lnTo>
                    <a:pt x="16" y="22"/>
                  </a:lnTo>
                  <a:lnTo>
                    <a:pt x="16" y="21"/>
                  </a:lnTo>
                  <a:lnTo>
                    <a:pt x="16" y="17"/>
                  </a:lnTo>
                  <a:lnTo>
                    <a:pt x="17" y="15"/>
                  </a:lnTo>
                  <a:lnTo>
                    <a:pt x="19" y="13"/>
                  </a:lnTo>
                  <a:lnTo>
                    <a:pt x="20" y="12"/>
                  </a:lnTo>
                  <a:lnTo>
                    <a:pt x="22" y="10"/>
                  </a:lnTo>
                  <a:lnTo>
                    <a:pt x="27" y="7"/>
                  </a:lnTo>
                  <a:lnTo>
                    <a:pt x="33" y="5"/>
                  </a:lnTo>
                  <a:lnTo>
                    <a:pt x="39" y="3"/>
                  </a:lnTo>
                  <a:lnTo>
                    <a:pt x="46" y="1"/>
                  </a:lnTo>
                  <a:lnTo>
                    <a:pt x="53" y="0"/>
                  </a:lnTo>
                  <a:lnTo>
                    <a:pt x="60" y="0"/>
                  </a:lnTo>
                  <a:lnTo>
                    <a:pt x="67" y="0"/>
                  </a:lnTo>
                  <a:lnTo>
                    <a:pt x="75" y="2"/>
                  </a:lnTo>
                  <a:lnTo>
                    <a:pt x="82" y="3"/>
                  </a:lnTo>
                  <a:lnTo>
                    <a:pt x="89" y="6"/>
                  </a:lnTo>
                  <a:lnTo>
                    <a:pt x="78" y="13"/>
                  </a:lnTo>
                  <a:lnTo>
                    <a:pt x="72" y="11"/>
                  </a:lnTo>
                  <a:lnTo>
                    <a:pt x="67" y="10"/>
                  </a:lnTo>
                  <a:lnTo>
                    <a:pt x="62" y="9"/>
                  </a:lnTo>
                  <a:lnTo>
                    <a:pt x="56" y="9"/>
                  </a:lnTo>
                  <a:lnTo>
                    <a:pt x="50" y="10"/>
                  </a:lnTo>
                  <a:lnTo>
                    <a:pt x="44" y="11"/>
                  </a:lnTo>
                  <a:lnTo>
                    <a:pt x="41" y="12"/>
                  </a:lnTo>
                  <a:lnTo>
                    <a:pt x="39" y="13"/>
                  </a:lnTo>
                  <a:lnTo>
                    <a:pt x="38" y="15"/>
                  </a:lnTo>
                  <a:lnTo>
                    <a:pt x="37" y="16"/>
                  </a:lnTo>
                  <a:lnTo>
                    <a:pt x="36" y="18"/>
                  </a:lnTo>
                  <a:lnTo>
                    <a:pt x="37" y="19"/>
                  </a:lnTo>
                  <a:lnTo>
                    <a:pt x="39" y="20"/>
                  </a:lnTo>
                  <a:lnTo>
                    <a:pt x="42" y="21"/>
                  </a:lnTo>
                  <a:lnTo>
                    <a:pt x="58" y="25"/>
                  </a:lnTo>
                  <a:lnTo>
                    <a:pt x="66" y="27"/>
                  </a:lnTo>
                  <a:lnTo>
                    <a:pt x="74" y="30"/>
                  </a:lnTo>
                  <a:lnTo>
                    <a:pt x="77" y="32"/>
                  </a:lnTo>
                  <a:lnTo>
                    <a:pt x="80" y="35"/>
                  </a:lnTo>
                  <a:lnTo>
                    <a:pt x="80" y="36"/>
                  </a:lnTo>
                  <a:lnTo>
                    <a:pt x="81" y="38"/>
                  </a:lnTo>
                  <a:lnTo>
                    <a:pt x="80" y="42"/>
                  </a:lnTo>
                  <a:lnTo>
                    <a:pt x="79" y="44"/>
                  </a:lnTo>
                  <a:lnTo>
                    <a:pt x="77" y="46"/>
                  </a:lnTo>
                  <a:lnTo>
                    <a:pt x="73" y="50"/>
                  </a:lnTo>
                  <a:lnTo>
                    <a:pt x="70" y="52"/>
                  </a:lnTo>
                  <a:lnTo>
                    <a:pt x="67" y="53"/>
                  </a:lnTo>
                  <a:lnTo>
                    <a:pt x="61" y="56"/>
                  </a:lnTo>
                  <a:lnTo>
                    <a:pt x="54" y="58"/>
                  </a:lnTo>
                  <a:lnTo>
                    <a:pt x="46" y="59"/>
                  </a:lnTo>
                  <a:lnTo>
                    <a:pt x="39" y="60"/>
                  </a:lnTo>
                  <a:lnTo>
                    <a:pt x="32" y="60"/>
                  </a:lnTo>
                  <a:lnTo>
                    <a:pt x="23" y="59"/>
                  </a:lnTo>
                  <a:lnTo>
                    <a:pt x="18" y="59"/>
                  </a:lnTo>
                  <a:lnTo>
                    <a:pt x="14" y="58"/>
                  </a:lnTo>
                  <a:lnTo>
                    <a:pt x="10" y="57"/>
                  </a:lnTo>
                  <a:lnTo>
                    <a:pt x="7" y="56"/>
                  </a:lnTo>
                  <a:lnTo>
                    <a:pt x="3" y="54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</p:grp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" y="0"/>
            <a:ext cx="24481368" cy="3457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1"/>
          <p:cNvGrpSpPr>
            <a:grpSpLocks noChangeAspect="1"/>
          </p:cNvGrpSpPr>
          <p:nvPr userDrawn="1"/>
        </p:nvGrpSpPr>
        <p:grpSpPr bwMode="auto">
          <a:xfrm>
            <a:off x="19680983" y="11754871"/>
            <a:ext cx="4088232" cy="1646134"/>
            <a:chOff x="2655" y="2025"/>
            <a:chExt cx="2610" cy="1401"/>
          </a:xfrm>
        </p:grpSpPr>
        <p:sp>
          <p:nvSpPr>
            <p:cNvPr id="6" name="AutoShape 40"/>
            <p:cNvSpPr>
              <a:spLocks noChangeAspect="1" noChangeArrowheads="1" noTextEdit="1"/>
            </p:cNvSpPr>
            <p:nvPr userDrawn="1"/>
          </p:nvSpPr>
          <p:spPr bwMode="auto">
            <a:xfrm>
              <a:off x="2655" y="2025"/>
              <a:ext cx="2610" cy="1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7" name="Freeform 42"/>
            <p:cNvSpPr>
              <a:spLocks noEditPoints="1"/>
            </p:cNvSpPr>
            <p:nvPr userDrawn="1"/>
          </p:nvSpPr>
          <p:spPr bwMode="auto">
            <a:xfrm>
              <a:off x="3703" y="3057"/>
              <a:ext cx="225" cy="214"/>
            </a:xfrm>
            <a:custGeom>
              <a:avLst/>
              <a:gdLst>
                <a:gd name="T0" fmla="*/ 160 w 225"/>
                <a:gd name="T1" fmla="*/ 33 h 214"/>
                <a:gd name="T2" fmla="*/ 134 w 225"/>
                <a:gd name="T3" fmla="*/ 28 h 214"/>
                <a:gd name="T4" fmla="*/ 117 w 225"/>
                <a:gd name="T5" fmla="*/ 29 h 214"/>
                <a:gd name="T6" fmla="*/ 100 w 225"/>
                <a:gd name="T7" fmla="*/ 34 h 214"/>
                <a:gd name="T8" fmla="*/ 86 w 225"/>
                <a:gd name="T9" fmla="*/ 42 h 214"/>
                <a:gd name="T10" fmla="*/ 74 w 225"/>
                <a:gd name="T11" fmla="*/ 53 h 214"/>
                <a:gd name="T12" fmla="*/ 65 w 225"/>
                <a:gd name="T13" fmla="*/ 66 h 214"/>
                <a:gd name="T14" fmla="*/ 59 w 225"/>
                <a:gd name="T15" fmla="*/ 79 h 214"/>
                <a:gd name="T16" fmla="*/ 57 w 225"/>
                <a:gd name="T17" fmla="*/ 92 h 214"/>
                <a:gd name="T18" fmla="*/ 58 w 225"/>
                <a:gd name="T19" fmla="*/ 103 h 214"/>
                <a:gd name="T20" fmla="*/ 64 w 225"/>
                <a:gd name="T21" fmla="*/ 113 h 214"/>
                <a:gd name="T22" fmla="*/ 74 w 225"/>
                <a:gd name="T23" fmla="*/ 119 h 214"/>
                <a:gd name="T24" fmla="*/ 89 w 225"/>
                <a:gd name="T25" fmla="*/ 121 h 214"/>
                <a:gd name="T26" fmla="*/ 109 w 225"/>
                <a:gd name="T27" fmla="*/ 119 h 214"/>
                <a:gd name="T28" fmla="*/ 142 w 225"/>
                <a:gd name="T29" fmla="*/ 110 h 214"/>
                <a:gd name="T30" fmla="*/ 155 w 225"/>
                <a:gd name="T31" fmla="*/ 182 h 214"/>
                <a:gd name="T32" fmla="*/ 135 w 225"/>
                <a:gd name="T33" fmla="*/ 194 h 214"/>
                <a:gd name="T34" fmla="*/ 111 w 225"/>
                <a:gd name="T35" fmla="*/ 203 h 214"/>
                <a:gd name="T36" fmla="*/ 75 w 225"/>
                <a:gd name="T37" fmla="*/ 211 h 214"/>
                <a:gd name="T38" fmla="*/ 25 w 225"/>
                <a:gd name="T39" fmla="*/ 214 h 214"/>
                <a:gd name="T40" fmla="*/ 72 w 225"/>
                <a:gd name="T41" fmla="*/ 184 h 214"/>
                <a:gd name="T42" fmla="*/ 102 w 225"/>
                <a:gd name="T43" fmla="*/ 176 h 214"/>
                <a:gd name="T44" fmla="*/ 115 w 225"/>
                <a:gd name="T45" fmla="*/ 169 h 214"/>
                <a:gd name="T46" fmla="*/ 123 w 225"/>
                <a:gd name="T47" fmla="*/ 160 h 214"/>
                <a:gd name="T48" fmla="*/ 132 w 225"/>
                <a:gd name="T49" fmla="*/ 140 h 214"/>
                <a:gd name="T50" fmla="*/ 95 w 225"/>
                <a:gd name="T51" fmla="*/ 148 h 214"/>
                <a:gd name="T52" fmla="*/ 59 w 225"/>
                <a:gd name="T53" fmla="*/ 148 h 214"/>
                <a:gd name="T54" fmla="*/ 40 w 225"/>
                <a:gd name="T55" fmla="*/ 145 h 214"/>
                <a:gd name="T56" fmla="*/ 24 w 225"/>
                <a:gd name="T57" fmla="*/ 138 h 214"/>
                <a:gd name="T58" fmla="*/ 9 w 225"/>
                <a:gd name="T59" fmla="*/ 124 h 214"/>
                <a:gd name="T60" fmla="*/ 2 w 225"/>
                <a:gd name="T61" fmla="*/ 110 h 214"/>
                <a:gd name="T62" fmla="*/ 0 w 225"/>
                <a:gd name="T63" fmla="*/ 94 h 214"/>
                <a:gd name="T64" fmla="*/ 4 w 225"/>
                <a:gd name="T65" fmla="*/ 74 h 214"/>
                <a:gd name="T66" fmla="*/ 14 w 225"/>
                <a:gd name="T67" fmla="*/ 56 h 214"/>
                <a:gd name="T68" fmla="*/ 30 w 225"/>
                <a:gd name="T69" fmla="*/ 37 h 214"/>
                <a:gd name="T70" fmla="*/ 52 w 225"/>
                <a:gd name="T71" fmla="*/ 21 h 214"/>
                <a:gd name="T72" fmla="*/ 79 w 225"/>
                <a:gd name="T73" fmla="*/ 8 h 214"/>
                <a:gd name="T74" fmla="*/ 111 w 225"/>
                <a:gd name="T75" fmla="*/ 1 h 214"/>
                <a:gd name="T76" fmla="*/ 149 w 225"/>
                <a:gd name="T77" fmla="*/ 2 h 214"/>
                <a:gd name="T78" fmla="*/ 182 w 225"/>
                <a:gd name="T79" fmla="*/ 8 h 214"/>
                <a:gd name="T80" fmla="*/ 214 w 225"/>
                <a:gd name="T81" fmla="*/ 21 h 214"/>
                <a:gd name="T82" fmla="*/ 183 w 225"/>
                <a:gd name="T83" fmla="*/ 141 h 214"/>
                <a:gd name="T84" fmla="*/ 173 w 225"/>
                <a:gd name="T85" fmla="*/ 162 h 21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25" h="214">
                  <a:moveTo>
                    <a:pt x="142" y="110"/>
                  </a:moveTo>
                  <a:lnTo>
                    <a:pt x="169" y="36"/>
                  </a:lnTo>
                  <a:lnTo>
                    <a:pt x="160" y="33"/>
                  </a:lnTo>
                  <a:lnTo>
                    <a:pt x="151" y="30"/>
                  </a:lnTo>
                  <a:lnTo>
                    <a:pt x="140" y="28"/>
                  </a:lnTo>
                  <a:lnTo>
                    <a:pt x="134" y="28"/>
                  </a:lnTo>
                  <a:lnTo>
                    <a:pt x="128" y="28"/>
                  </a:lnTo>
                  <a:lnTo>
                    <a:pt x="122" y="28"/>
                  </a:lnTo>
                  <a:lnTo>
                    <a:pt x="117" y="29"/>
                  </a:lnTo>
                  <a:lnTo>
                    <a:pt x="111" y="30"/>
                  </a:lnTo>
                  <a:lnTo>
                    <a:pt x="106" y="32"/>
                  </a:lnTo>
                  <a:lnTo>
                    <a:pt x="100" y="34"/>
                  </a:lnTo>
                  <a:lnTo>
                    <a:pt x="95" y="36"/>
                  </a:lnTo>
                  <a:lnTo>
                    <a:pt x="91" y="39"/>
                  </a:lnTo>
                  <a:lnTo>
                    <a:pt x="86" y="42"/>
                  </a:lnTo>
                  <a:lnTo>
                    <a:pt x="82" y="46"/>
                  </a:lnTo>
                  <a:lnTo>
                    <a:pt x="78" y="49"/>
                  </a:lnTo>
                  <a:lnTo>
                    <a:pt x="74" y="53"/>
                  </a:lnTo>
                  <a:lnTo>
                    <a:pt x="71" y="57"/>
                  </a:lnTo>
                  <a:lnTo>
                    <a:pt x="68" y="61"/>
                  </a:lnTo>
                  <a:lnTo>
                    <a:pt x="65" y="66"/>
                  </a:lnTo>
                  <a:lnTo>
                    <a:pt x="63" y="70"/>
                  </a:lnTo>
                  <a:lnTo>
                    <a:pt x="61" y="74"/>
                  </a:lnTo>
                  <a:lnTo>
                    <a:pt x="59" y="79"/>
                  </a:lnTo>
                  <a:lnTo>
                    <a:pt x="58" y="83"/>
                  </a:lnTo>
                  <a:lnTo>
                    <a:pt x="57" y="87"/>
                  </a:lnTo>
                  <a:lnTo>
                    <a:pt x="57" y="92"/>
                  </a:lnTo>
                  <a:lnTo>
                    <a:pt x="57" y="96"/>
                  </a:lnTo>
                  <a:lnTo>
                    <a:pt x="57" y="100"/>
                  </a:lnTo>
                  <a:lnTo>
                    <a:pt x="58" y="103"/>
                  </a:lnTo>
                  <a:lnTo>
                    <a:pt x="59" y="107"/>
                  </a:lnTo>
                  <a:lnTo>
                    <a:pt x="61" y="110"/>
                  </a:lnTo>
                  <a:lnTo>
                    <a:pt x="64" y="113"/>
                  </a:lnTo>
                  <a:lnTo>
                    <a:pt x="66" y="115"/>
                  </a:lnTo>
                  <a:lnTo>
                    <a:pt x="70" y="117"/>
                  </a:lnTo>
                  <a:lnTo>
                    <a:pt x="74" y="119"/>
                  </a:lnTo>
                  <a:lnTo>
                    <a:pt x="78" y="120"/>
                  </a:lnTo>
                  <a:lnTo>
                    <a:pt x="83" y="121"/>
                  </a:lnTo>
                  <a:lnTo>
                    <a:pt x="89" y="121"/>
                  </a:lnTo>
                  <a:lnTo>
                    <a:pt x="96" y="121"/>
                  </a:lnTo>
                  <a:lnTo>
                    <a:pt x="103" y="120"/>
                  </a:lnTo>
                  <a:lnTo>
                    <a:pt x="109" y="119"/>
                  </a:lnTo>
                  <a:lnTo>
                    <a:pt x="116" y="118"/>
                  </a:lnTo>
                  <a:lnTo>
                    <a:pt x="129" y="114"/>
                  </a:lnTo>
                  <a:lnTo>
                    <a:pt x="142" y="110"/>
                  </a:lnTo>
                  <a:close/>
                  <a:moveTo>
                    <a:pt x="165" y="173"/>
                  </a:moveTo>
                  <a:lnTo>
                    <a:pt x="159" y="179"/>
                  </a:lnTo>
                  <a:lnTo>
                    <a:pt x="155" y="182"/>
                  </a:lnTo>
                  <a:lnTo>
                    <a:pt x="149" y="187"/>
                  </a:lnTo>
                  <a:lnTo>
                    <a:pt x="142" y="191"/>
                  </a:lnTo>
                  <a:lnTo>
                    <a:pt x="135" y="194"/>
                  </a:lnTo>
                  <a:lnTo>
                    <a:pt x="127" y="198"/>
                  </a:lnTo>
                  <a:lnTo>
                    <a:pt x="119" y="201"/>
                  </a:lnTo>
                  <a:lnTo>
                    <a:pt x="111" y="203"/>
                  </a:lnTo>
                  <a:lnTo>
                    <a:pt x="102" y="205"/>
                  </a:lnTo>
                  <a:lnTo>
                    <a:pt x="93" y="207"/>
                  </a:lnTo>
                  <a:lnTo>
                    <a:pt x="75" y="211"/>
                  </a:lnTo>
                  <a:lnTo>
                    <a:pt x="57" y="213"/>
                  </a:lnTo>
                  <a:lnTo>
                    <a:pt x="41" y="214"/>
                  </a:lnTo>
                  <a:lnTo>
                    <a:pt x="25" y="214"/>
                  </a:lnTo>
                  <a:lnTo>
                    <a:pt x="24" y="189"/>
                  </a:lnTo>
                  <a:lnTo>
                    <a:pt x="47" y="187"/>
                  </a:lnTo>
                  <a:lnTo>
                    <a:pt x="72" y="184"/>
                  </a:lnTo>
                  <a:lnTo>
                    <a:pt x="85" y="181"/>
                  </a:lnTo>
                  <a:lnTo>
                    <a:pt x="96" y="178"/>
                  </a:lnTo>
                  <a:lnTo>
                    <a:pt x="102" y="176"/>
                  </a:lnTo>
                  <a:lnTo>
                    <a:pt x="107" y="174"/>
                  </a:lnTo>
                  <a:lnTo>
                    <a:pt x="111" y="172"/>
                  </a:lnTo>
                  <a:lnTo>
                    <a:pt x="115" y="169"/>
                  </a:lnTo>
                  <a:lnTo>
                    <a:pt x="118" y="166"/>
                  </a:lnTo>
                  <a:lnTo>
                    <a:pt x="121" y="163"/>
                  </a:lnTo>
                  <a:lnTo>
                    <a:pt x="123" y="160"/>
                  </a:lnTo>
                  <a:lnTo>
                    <a:pt x="125" y="156"/>
                  </a:lnTo>
                  <a:lnTo>
                    <a:pt x="129" y="148"/>
                  </a:lnTo>
                  <a:lnTo>
                    <a:pt x="132" y="140"/>
                  </a:lnTo>
                  <a:lnTo>
                    <a:pt x="117" y="144"/>
                  </a:lnTo>
                  <a:lnTo>
                    <a:pt x="103" y="147"/>
                  </a:lnTo>
                  <a:lnTo>
                    <a:pt x="95" y="148"/>
                  </a:lnTo>
                  <a:lnTo>
                    <a:pt x="87" y="149"/>
                  </a:lnTo>
                  <a:lnTo>
                    <a:pt x="71" y="149"/>
                  </a:lnTo>
                  <a:lnTo>
                    <a:pt x="59" y="148"/>
                  </a:lnTo>
                  <a:lnTo>
                    <a:pt x="49" y="147"/>
                  </a:lnTo>
                  <a:lnTo>
                    <a:pt x="44" y="146"/>
                  </a:lnTo>
                  <a:lnTo>
                    <a:pt x="40" y="145"/>
                  </a:lnTo>
                  <a:lnTo>
                    <a:pt x="35" y="144"/>
                  </a:lnTo>
                  <a:lnTo>
                    <a:pt x="31" y="142"/>
                  </a:lnTo>
                  <a:lnTo>
                    <a:pt x="24" y="138"/>
                  </a:lnTo>
                  <a:lnTo>
                    <a:pt x="18" y="134"/>
                  </a:lnTo>
                  <a:lnTo>
                    <a:pt x="13" y="129"/>
                  </a:lnTo>
                  <a:lnTo>
                    <a:pt x="9" y="124"/>
                  </a:lnTo>
                  <a:lnTo>
                    <a:pt x="5" y="119"/>
                  </a:lnTo>
                  <a:lnTo>
                    <a:pt x="3" y="113"/>
                  </a:lnTo>
                  <a:lnTo>
                    <a:pt x="2" y="110"/>
                  </a:lnTo>
                  <a:lnTo>
                    <a:pt x="1" y="106"/>
                  </a:lnTo>
                  <a:lnTo>
                    <a:pt x="0" y="100"/>
                  </a:lnTo>
                  <a:lnTo>
                    <a:pt x="0" y="94"/>
                  </a:lnTo>
                  <a:lnTo>
                    <a:pt x="1" y="87"/>
                  </a:lnTo>
                  <a:lnTo>
                    <a:pt x="2" y="81"/>
                  </a:lnTo>
                  <a:lnTo>
                    <a:pt x="4" y="74"/>
                  </a:lnTo>
                  <a:lnTo>
                    <a:pt x="7" y="68"/>
                  </a:lnTo>
                  <a:lnTo>
                    <a:pt x="10" y="62"/>
                  </a:lnTo>
                  <a:lnTo>
                    <a:pt x="14" y="56"/>
                  </a:lnTo>
                  <a:lnTo>
                    <a:pt x="19" y="50"/>
                  </a:lnTo>
                  <a:lnTo>
                    <a:pt x="24" y="44"/>
                  </a:lnTo>
                  <a:lnTo>
                    <a:pt x="30" y="37"/>
                  </a:lnTo>
                  <a:lnTo>
                    <a:pt x="37" y="32"/>
                  </a:lnTo>
                  <a:lnTo>
                    <a:pt x="44" y="26"/>
                  </a:lnTo>
                  <a:lnTo>
                    <a:pt x="52" y="21"/>
                  </a:lnTo>
                  <a:lnTo>
                    <a:pt x="60" y="16"/>
                  </a:lnTo>
                  <a:lnTo>
                    <a:pt x="69" y="11"/>
                  </a:lnTo>
                  <a:lnTo>
                    <a:pt x="79" y="8"/>
                  </a:lnTo>
                  <a:lnTo>
                    <a:pt x="89" y="5"/>
                  </a:lnTo>
                  <a:lnTo>
                    <a:pt x="100" y="2"/>
                  </a:lnTo>
                  <a:lnTo>
                    <a:pt x="111" y="1"/>
                  </a:lnTo>
                  <a:lnTo>
                    <a:pt x="122" y="0"/>
                  </a:lnTo>
                  <a:lnTo>
                    <a:pt x="136" y="1"/>
                  </a:lnTo>
                  <a:lnTo>
                    <a:pt x="149" y="2"/>
                  </a:lnTo>
                  <a:lnTo>
                    <a:pt x="163" y="4"/>
                  </a:lnTo>
                  <a:lnTo>
                    <a:pt x="176" y="7"/>
                  </a:lnTo>
                  <a:lnTo>
                    <a:pt x="182" y="8"/>
                  </a:lnTo>
                  <a:lnTo>
                    <a:pt x="189" y="10"/>
                  </a:lnTo>
                  <a:lnTo>
                    <a:pt x="202" y="15"/>
                  </a:lnTo>
                  <a:lnTo>
                    <a:pt x="214" y="21"/>
                  </a:lnTo>
                  <a:lnTo>
                    <a:pt x="225" y="28"/>
                  </a:lnTo>
                  <a:lnTo>
                    <a:pt x="187" y="132"/>
                  </a:lnTo>
                  <a:lnTo>
                    <a:pt x="183" y="141"/>
                  </a:lnTo>
                  <a:lnTo>
                    <a:pt x="179" y="151"/>
                  </a:lnTo>
                  <a:lnTo>
                    <a:pt x="176" y="156"/>
                  </a:lnTo>
                  <a:lnTo>
                    <a:pt x="173" y="162"/>
                  </a:lnTo>
                  <a:lnTo>
                    <a:pt x="165" y="173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8" name="Freeform 43"/>
            <p:cNvSpPr>
              <a:spLocks noEditPoints="1"/>
            </p:cNvSpPr>
            <p:nvPr userDrawn="1"/>
          </p:nvSpPr>
          <p:spPr bwMode="auto">
            <a:xfrm>
              <a:off x="2905" y="3058"/>
              <a:ext cx="194" cy="146"/>
            </a:xfrm>
            <a:custGeom>
              <a:avLst/>
              <a:gdLst>
                <a:gd name="T0" fmla="*/ 149 w 193"/>
                <a:gd name="T1" fmla="*/ 47 h 147"/>
                <a:gd name="T2" fmla="*/ 149 w 193"/>
                <a:gd name="T3" fmla="*/ 39 h 147"/>
                <a:gd name="T4" fmla="*/ 147 w 193"/>
                <a:gd name="T5" fmla="*/ 35 h 147"/>
                <a:gd name="T6" fmla="*/ 144 w 193"/>
                <a:gd name="T7" fmla="*/ 32 h 147"/>
                <a:gd name="T8" fmla="*/ 140 w 193"/>
                <a:gd name="T9" fmla="*/ 29 h 147"/>
                <a:gd name="T10" fmla="*/ 135 w 193"/>
                <a:gd name="T11" fmla="*/ 27 h 147"/>
                <a:gd name="T12" fmla="*/ 124 w 193"/>
                <a:gd name="T13" fmla="*/ 26 h 147"/>
                <a:gd name="T14" fmla="*/ 112 w 193"/>
                <a:gd name="T15" fmla="*/ 27 h 147"/>
                <a:gd name="T16" fmla="*/ 95 w 193"/>
                <a:gd name="T17" fmla="*/ 30 h 147"/>
                <a:gd name="T18" fmla="*/ 83 w 193"/>
                <a:gd name="T19" fmla="*/ 37 h 147"/>
                <a:gd name="T20" fmla="*/ 73 w 193"/>
                <a:gd name="T21" fmla="*/ 47 h 147"/>
                <a:gd name="T22" fmla="*/ 148 w 193"/>
                <a:gd name="T23" fmla="*/ 52 h 147"/>
                <a:gd name="T24" fmla="*/ 163 w 193"/>
                <a:gd name="T25" fmla="*/ 129 h 147"/>
                <a:gd name="T26" fmla="*/ 140 w 193"/>
                <a:gd name="T27" fmla="*/ 136 h 147"/>
                <a:gd name="T28" fmla="*/ 115 w 193"/>
                <a:gd name="T29" fmla="*/ 140 h 147"/>
                <a:gd name="T30" fmla="*/ 82 w 193"/>
                <a:gd name="T31" fmla="*/ 141 h 147"/>
                <a:gd name="T32" fmla="*/ 56 w 193"/>
                <a:gd name="T33" fmla="*/ 140 h 147"/>
                <a:gd name="T34" fmla="*/ 43 w 193"/>
                <a:gd name="T35" fmla="*/ 137 h 147"/>
                <a:gd name="T36" fmla="*/ 27 w 193"/>
                <a:gd name="T37" fmla="*/ 132 h 147"/>
                <a:gd name="T38" fmla="*/ 16 w 193"/>
                <a:gd name="T39" fmla="*/ 124 h 147"/>
                <a:gd name="T40" fmla="*/ 10 w 193"/>
                <a:gd name="T41" fmla="*/ 117 h 147"/>
                <a:gd name="T42" fmla="*/ 5 w 193"/>
                <a:gd name="T43" fmla="*/ 110 h 147"/>
                <a:gd name="T44" fmla="*/ 1 w 193"/>
                <a:gd name="T45" fmla="*/ 99 h 147"/>
                <a:gd name="T46" fmla="*/ 0 w 193"/>
                <a:gd name="T47" fmla="*/ 90 h 147"/>
                <a:gd name="T48" fmla="*/ 0 w 193"/>
                <a:gd name="T49" fmla="*/ 82 h 147"/>
                <a:gd name="T50" fmla="*/ 2 w 193"/>
                <a:gd name="T51" fmla="*/ 73 h 147"/>
                <a:gd name="T52" fmla="*/ 7 w 193"/>
                <a:gd name="T53" fmla="*/ 68 h 147"/>
                <a:gd name="T54" fmla="*/ 14 w 193"/>
                <a:gd name="T55" fmla="*/ 55 h 147"/>
                <a:gd name="T56" fmla="*/ 24 w 193"/>
                <a:gd name="T57" fmla="*/ 42 h 147"/>
                <a:gd name="T58" fmla="*/ 36 w 193"/>
                <a:gd name="T59" fmla="*/ 30 h 147"/>
                <a:gd name="T60" fmla="*/ 51 w 193"/>
                <a:gd name="T61" fmla="*/ 19 h 147"/>
                <a:gd name="T62" fmla="*/ 68 w 193"/>
                <a:gd name="T63" fmla="*/ 10 h 147"/>
                <a:gd name="T64" fmla="*/ 88 w 193"/>
                <a:gd name="T65" fmla="*/ 4 h 147"/>
                <a:gd name="T66" fmla="*/ 117 w 193"/>
                <a:gd name="T67" fmla="*/ 0 h 147"/>
                <a:gd name="T68" fmla="*/ 141 w 193"/>
                <a:gd name="T69" fmla="*/ 0 h 147"/>
                <a:gd name="T70" fmla="*/ 160 w 193"/>
                <a:gd name="T71" fmla="*/ 3 h 147"/>
                <a:gd name="T72" fmla="*/ 175 w 193"/>
                <a:gd name="T73" fmla="*/ 8 h 147"/>
                <a:gd name="T74" fmla="*/ 184 w 193"/>
                <a:gd name="T75" fmla="*/ 13 h 147"/>
                <a:gd name="T76" fmla="*/ 191 w 193"/>
                <a:gd name="T77" fmla="*/ 19 h 147"/>
                <a:gd name="T78" fmla="*/ 194 w 193"/>
                <a:gd name="T79" fmla="*/ 25 h 147"/>
                <a:gd name="T80" fmla="*/ 198 w 193"/>
                <a:gd name="T81" fmla="*/ 37 h 147"/>
                <a:gd name="T82" fmla="*/ 199 w 193"/>
                <a:gd name="T83" fmla="*/ 51 h 147"/>
                <a:gd name="T84" fmla="*/ 195 w 193"/>
                <a:gd name="T85" fmla="*/ 68 h 147"/>
                <a:gd name="T86" fmla="*/ 57 w 193"/>
                <a:gd name="T87" fmla="*/ 73 h 147"/>
                <a:gd name="T88" fmla="*/ 54 w 193"/>
                <a:gd name="T89" fmla="*/ 81 h 147"/>
                <a:gd name="T90" fmla="*/ 54 w 193"/>
                <a:gd name="T91" fmla="*/ 90 h 147"/>
                <a:gd name="T92" fmla="*/ 56 w 193"/>
                <a:gd name="T93" fmla="*/ 97 h 147"/>
                <a:gd name="T94" fmla="*/ 60 w 193"/>
                <a:gd name="T95" fmla="*/ 104 h 147"/>
                <a:gd name="T96" fmla="*/ 66 w 193"/>
                <a:gd name="T97" fmla="*/ 109 h 147"/>
                <a:gd name="T98" fmla="*/ 74 w 193"/>
                <a:gd name="T99" fmla="*/ 112 h 147"/>
                <a:gd name="T100" fmla="*/ 83 w 193"/>
                <a:gd name="T101" fmla="*/ 114 h 147"/>
                <a:gd name="T102" fmla="*/ 95 w 193"/>
                <a:gd name="T103" fmla="*/ 115 h 147"/>
                <a:gd name="T104" fmla="*/ 118 w 193"/>
                <a:gd name="T105" fmla="*/ 114 h 147"/>
                <a:gd name="T106" fmla="*/ 152 w 193"/>
                <a:gd name="T107" fmla="*/ 107 h 147"/>
                <a:gd name="T108" fmla="*/ 178 w 193"/>
                <a:gd name="T109" fmla="*/ 124 h 14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93" h="147">
                  <a:moveTo>
                    <a:pt x="142" y="52"/>
                  </a:moveTo>
                  <a:lnTo>
                    <a:pt x="143" y="47"/>
                  </a:lnTo>
                  <a:lnTo>
                    <a:pt x="143" y="42"/>
                  </a:lnTo>
                  <a:lnTo>
                    <a:pt x="143" y="39"/>
                  </a:lnTo>
                  <a:lnTo>
                    <a:pt x="142" y="37"/>
                  </a:lnTo>
                  <a:lnTo>
                    <a:pt x="141" y="35"/>
                  </a:lnTo>
                  <a:lnTo>
                    <a:pt x="140" y="33"/>
                  </a:lnTo>
                  <a:lnTo>
                    <a:pt x="138" y="32"/>
                  </a:lnTo>
                  <a:lnTo>
                    <a:pt x="136" y="30"/>
                  </a:lnTo>
                  <a:lnTo>
                    <a:pt x="134" y="29"/>
                  </a:lnTo>
                  <a:lnTo>
                    <a:pt x="131" y="28"/>
                  </a:lnTo>
                  <a:lnTo>
                    <a:pt x="129" y="27"/>
                  </a:lnTo>
                  <a:lnTo>
                    <a:pt x="125" y="26"/>
                  </a:lnTo>
                  <a:lnTo>
                    <a:pt x="118" y="26"/>
                  </a:lnTo>
                  <a:lnTo>
                    <a:pt x="110" y="26"/>
                  </a:lnTo>
                  <a:lnTo>
                    <a:pt x="106" y="27"/>
                  </a:lnTo>
                  <a:lnTo>
                    <a:pt x="102" y="28"/>
                  </a:lnTo>
                  <a:lnTo>
                    <a:pt x="95" y="30"/>
                  </a:lnTo>
                  <a:lnTo>
                    <a:pt x="89" y="34"/>
                  </a:lnTo>
                  <a:lnTo>
                    <a:pt x="83" y="37"/>
                  </a:lnTo>
                  <a:lnTo>
                    <a:pt x="78" y="42"/>
                  </a:lnTo>
                  <a:lnTo>
                    <a:pt x="73" y="47"/>
                  </a:lnTo>
                  <a:lnTo>
                    <a:pt x="69" y="52"/>
                  </a:lnTo>
                  <a:lnTo>
                    <a:pt x="142" y="52"/>
                  </a:lnTo>
                  <a:close/>
                  <a:moveTo>
                    <a:pt x="169" y="131"/>
                  </a:moveTo>
                  <a:lnTo>
                    <a:pt x="157" y="135"/>
                  </a:lnTo>
                  <a:lnTo>
                    <a:pt x="145" y="139"/>
                  </a:lnTo>
                  <a:lnTo>
                    <a:pt x="134" y="142"/>
                  </a:lnTo>
                  <a:lnTo>
                    <a:pt x="122" y="144"/>
                  </a:lnTo>
                  <a:lnTo>
                    <a:pt x="109" y="146"/>
                  </a:lnTo>
                  <a:lnTo>
                    <a:pt x="96" y="147"/>
                  </a:lnTo>
                  <a:lnTo>
                    <a:pt x="82" y="147"/>
                  </a:lnTo>
                  <a:lnTo>
                    <a:pt x="69" y="147"/>
                  </a:lnTo>
                  <a:lnTo>
                    <a:pt x="56" y="146"/>
                  </a:lnTo>
                  <a:lnTo>
                    <a:pt x="49" y="145"/>
                  </a:lnTo>
                  <a:lnTo>
                    <a:pt x="43" y="143"/>
                  </a:lnTo>
                  <a:lnTo>
                    <a:pt x="32" y="140"/>
                  </a:lnTo>
                  <a:lnTo>
                    <a:pt x="27" y="138"/>
                  </a:lnTo>
                  <a:lnTo>
                    <a:pt x="23" y="135"/>
                  </a:lnTo>
                  <a:lnTo>
                    <a:pt x="16" y="130"/>
                  </a:lnTo>
                  <a:lnTo>
                    <a:pt x="13" y="126"/>
                  </a:lnTo>
                  <a:lnTo>
                    <a:pt x="10" y="123"/>
                  </a:lnTo>
                  <a:lnTo>
                    <a:pt x="7" y="120"/>
                  </a:lnTo>
                  <a:lnTo>
                    <a:pt x="5" y="116"/>
                  </a:lnTo>
                  <a:lnTo>
                    <a:pt x="2" y="109"/>
                  </a:lnTo>
                  <a:lnTo>
                    <a:pt x="1" y="105"/>
                  </a:lnTo>
                  <a:lnTo>
                    <a:pt x="0" y="101"/>
                  </a:lnTo>
                  <a:lnTo>
                    <a:pt x="0" y="96"/>
                  </a:lnTo>
                  <a:lnTo>
                    <a:pt x="0" y="92"/>
                  </a:lnTo>
                  <a:lnTo>
                    <a:pt x="0" y="88"/>
                  </a:lnTo>
                  <a:lnTo>
                    <a:pt x="1" y="83"/>
                  </a:lnTo>
                  <a:lnTo>
                    <a:pt x="2" y="79"/>
                  </a:lnTo>
                  <a:lnTo>
                    <a:pt x="4" y="75"/>
                  </a:lnTo>
                  <a:lnTo>
                    <a:pt x="7" y="68"/>
                  </a:lnTo>
                  <a:lnTo>
                    <a:pt x="10" y="61"/>
                  </a:lnTo>
                  <a:lnTo>
                    <a:pt x="14" y="55"/>
                  </a:lnTo>
                  <a:lnTo>
                    <a:pt x="19" y="48"/>
                  </a:lnTo>
                  <a:lnTo>
                    <a:pt x="24" y="42"/>
                  </a:lnTo>
                  <a:lnTo>
                    <a:pt x="30" y="35"/>
                  </a:lnTo>
                  <a:lnTo>
                    <a:pt x="36" y="30"/>
                  </a:lnTo>
                  <a:lnTo>
                    <a:pt x="43" y="24"/>
                  </a:lnTo>
                  <a:lnTo>
                    <a:pt x="51" y="19"/>
                  </a:lnTo>
                  <a:lnTo>
                    <a:pt x="59" y="14"/>
                  </a:lnTo>
                  <a:lnTo>
                    <a:pt x="68" y="10"/>
                  </a:lnTo>
                  <a:lnTo>
                    <a:pt x="78" y="7"/>
                  </a:lnTo>
                  <a:lnTo>
                    <a:pt x="88" y="4"/>
                  </a:lnTo>
                  <a:lnTo>
                    <a:pt x="99" y="2"/>
                  </a:lnTo>
                  <a:lnTo>
                    <a:pt x="111" y="0"/>
                  </a:lnTo>
                  <a:lnTo>
                    <a:pt x="123" y="0"/>
                  </a:lnTo>
                  <a:lnTo>
                    <a:pt x="135" y="0"/>
                  </a:lnTo>
                  <a:lnTo>
                    <a:pt x="145" y="1"/>
                  </a:lnTo>
                  <a:lnTo>
                    <a:pt x="154" y="3"/>
                  </a:lnTo>
                  <a:lnTo>
                    <a:pt x="162" y="5"/>
                  </a:lnTo>
                  <a:lnTo>
                    <a:pt x="169" y="8"/>
                  </a:lnTo>
                  <a:lnTo>
                    <a:pt x="176" y="11"/>
                  </a:lnTo>
                  <a:lnTo>
                    <a:pt x="178" y="13"/>
                  </a:lnTo>
                  <a:lnTo>
                    <a:pt x="181" y="15"/>
                  </a:lnTo>
                  <a:lnTo>
                    <a:pt x="185" y="19"/>
                  </a:lnTo>
                  <a:lnTo>
                    <a:pt x="187" y="22"/>
                  </a:lnTo>
                  <a:lnTo>
                    <a:pt x="188" y="25"/>
                  </a:lnTo>
                  <a:lnTo>
                    <a:pt x="191" y="30"/>
                  </a:lnTo>
                  <a:lnTo>
                    <a:pt x="192" y="37"/>
                  </a:lnTo>
                  <a:lnTo>
                    <a:pt x="193" y="44"/>
                  </a:lnTo>
                  <a:lnTo>
                    <a:pt x="193" y="51"/>
                  </a:lnTo>
                  <a:lnTo>
                    <a:pt x="191" y="59"/>
                  </a:lnTo>
                  <a:lnTo>
                    <a:pt x="189" y="68"/>
                  </a:lnTo>
                  <a:lnTo>
                    <a:pt x="186" y="78"/>
                  </a:lnTo>
                  <a:lnTo>
                    <a:pt x="57" y="78"/>
                  </a:lnTo>
                  <a:lnTo>
                    <a:pt x="55" y="83"/>
                  </a:lnTo>
                  <a:lnTo>
                    <a:pt x="54" y="87"/>
                  </a:lnTo>
                  <a:lnTo>
                    <a:pt x="54" y="92"/>
                  </a:lnTo>
                  <a:lnTo>
                    <a:pt x="54" y="96"/>
                  </a:lnTo>
                  <a:lnTo>
                    <a:pt x="54" y="100"/>
                  </a:lnTo>
                  <a:lnTo>
                    <a:pt x="56" y="103"/>
                  </a:lnTo>
                  <a:lnTo>
                    <a:pt x="57" y="107"/>
                  </a:lnTo>
                  <a:lnTo>
                    <a:pt x="60" y="110"/>
                  </a:lnTo>
                  <a:lnTo>
                    <a:pt x="62" y="112"/>
                  </a:lnTo>
                  <a:lnTo>
                    <a:pt x="66" y="115"/>
                  </a:lnTo>
                  <a:lnTo>
                    <a:pt x="69" y="117"/>
                  </a:lnTo>
                  <a:lnTo>
                    <a:pt x="74" y="118"/>
                  </a:lnTo>
                  <a:lnTo>
                    <a:pt x="78" y="119"/>
                  </a:lnTo>
                  <a:lnTo>
                    <a:pt x="83" y="120"/>
                  </a:lnTo>
                  <a:lnTo>
                    <a:pt x="89" y="121"/>
                  </a:lnTo>
                  <a:lnTo>
                    <a:pt x="95" y="121"/>
                  </a:lnTo>
                  <a:lnTo>
                    <a:pt x="104" y="120"/>
                  </a:lnTo>
                  <a:lnTo>
                    <a:pt x="112" y="120"/>
                  </a:lnTo>
                  <a:lnTo>
                    <a:pt x="129" y="117"/>
                  </a:lnTo>
                  <a:lnTo>
                    <a:pt x="146" y="113"/>
                  </a:lnTo>
                  <a:lnTo>
                    <a:pt x="163" y="108"/>
                  </a:lnTo>
                  <a:lnTo>
                    <a:pt x="172" y="130"/>
                  </a:lnTo>
                  <a:lnTo>
                    <a:pt x="169" y="131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9" name="Freeform 44"/>
            <p:cNvSpPr>
              <a:spLocks noEditPoints="1"/>
            </p:cNvSpPr>
            <p:nvPr userDrawn="1"/>
          </p:nvSpPr>
          <p:spPr bwMode="auto">
            <a:xfrm>
              <a:off x="2655" y="2979"/>
              <a:ext cx="264" cy="225"/>
            </a:xfrm>
            <a:custGeom>
              <a:avLst/>
              <a:gdLst>
                <a:gd name="T0" fmla="*/ 175 w 263"/>
                <a:gd name="T1" fmla="*/ 113 h 226"/>
                <a:gd name="T2" fmla="*/ 157 w 263"/>
                <a:gd name="T3" fmla="*/ 106 h 226"/>
                <a:gd name="T4" fmla="*/ 146 w 263"/>
                <a:gd name="T5" fmla="*/ 105 h 226"/>
                <a:gd name="T6" fmla="*/ 122 w 263"/>
                <a:gd name="T7" fmla="*/ 105 h 226"/>
                <a:gd name="T8" fmla="*/ 105 w 263"/>
                <a:gd name="T9" fmla="*/ 109 h 226"/>
                <a:gd name="T10" fmla="*/ 95 w 263"/>
                <a:gd name="T11" fmla="*/ 113 h 226"/>
                <a:gd name="T12" fmla="*/ 86 w 263"/>
                <a:gd name="T13" fmla="*/ 113 h 226"/>
                <a:gd name="T14" fmla="*/ 77 w 263"/>
                <a:gd name="T15" fmla="*/ 121 h 226"/>
                <a:gd name="T16" fmla="*/ 70 w 263"/>
                <a:gd name="T17" fmla="*/ 129 h 226"/>
                <a:gd name="T18" fmla="*/ 65 w 263"/>
                <a:gd name="T19" fmla="*/ 137 h 226"/>
                <a:gd name="T20" fmla="*/ 57 w 263"/>
                <a:gd name="T21" fmla="*/ 155 h 226"/>
                <a:gd name="T22" fmla="*/ 56 w 263"/>
                <a:gd name="T23" fmla="*/ 164 h 226"/>
                <a:gd name="T24" fmla="*/ 56 w 263"/>
                <a:gd name="T25" fmla="*/ 172 h 226"/>
                <a:gd name="T26" fmla="*/ 58 w 263"/>
                <a:gd name="T27" fmla="*/ 179 h 226"/>
                <a:gd name="T28" fmla="*/ 63 w 263"/>
                <a:gd name="T29" fmla="*/ 185 h 226"/>
                <a:gd name="T30" fmla="*/ 69 w 263"/>
                <a:gd name="T31" fmla="*/ 190 h 226"/>
                <a:gd name="T32" fmla="*/ 77 w 263"/>
                <a:gd name="T33" fmla="*/ 193 h 226"/>
                <a:gd name="T34" fmla="*/ 88 w 263"/>
                <a:gd name="T35" fmla="*/ 194 h 226"/>
                <a:gd name="T36" fmla="*/ 102 w 263"/>
                <a:gd name="T37" fmla="*/ 193 h 226"/>
                <a:gd name="T38" fmla="*/ 129 w 263"/>
                <a:gd name="T39" fmla="*/ 188 h 226"/>
                <a:gd name="T40" fmla="*/ 70 w 263"/>
                <a:gd name="T41" fmla="*/ 220 h 226"/>
                <a:gd name="T42" fmla="*/ 53 w 263"/>
                <a:gd name="T43" fmla="*/ 219 h 226"/>
                <a:gd name="T44" fmla="*/ 43 w 263"/>
                <a:gd name="T45" fmla="*/ 217 h 226"/>
                <a:gd name="T46" fmla="*/ 30 w 263"/>
                <a:gd name="T47" fmla="*/ 213 h 226"/>
                <a:gd name="T48" fmla="*/ 23 w 263"/>
                <a:gd name="T49" fmla="*/ 209 h 226"/>
                <a:gd name="T50" fmla="*/ 12 w 263"/>
                <a:gd name="T51" fmla="*/ 200 h 226"/>
                <a:gd name="T52" fmla="*/ 5 w 263"/>
                <a:gd name="T53" fmla="*/ 189 h 226"/>
                <a:gd name="T54" fmla="*/ 1 w 263"/>
                <a:gd name="T55" fmla="*/ 177 h 226"/>
                <a:gd name="T56" fmla="*/ 0 w 263"/>
                <a:gd name="T57" fmla="*/ 164 h 226"/>
                <a:gd name="T58" fmla="*/ 2 w 263"/>
                <a:gd name="T59" fmla="*/ 151 h 226"/>
                <a:gd name="T60" fmla="*/ 7 w 263"/>
                <a:gd name="T61" fmla="*/ 139 h 226"/>
                <a:gd name="T62" fmla="*/ 15 w 263"/>
                <a:gd name="T63" fmla="*/ 126 h 226"/>
                <a:gd name="T64" fmla="*/ 25 w 263"/>
                <a:gd name="T65" fmla="*/ 113 h 226"/>
                <a:gd name="T66" fmla="*/ 38 w 263"/>
                <a:gd name="T67" fmla="*/ 107 h 226"/>
                <a:gd name="T68" fmla="*/ 54 w 263"/>
                <a:gd name="T69" fmla="*/ 96 h 226"/>
                <a:gd name="T70" fmla="*/ 72 w 263"/>
                <a:gd name="T71" fmla="*/ 87 h 226"/>
                <a:gd name="T72" fmla="*/ 92 w 263"/>
                <a:gd name="T73" fmla="*/ 81 h 226"/>
                <a:gd name="T74" fmla="*/ 115 w 263"/>
                <a:gd name="T75" fmla="*/ 77 h 226"/>
                <a:gd name="T76" fmla="*/ 147 w 263"/>
                <a:gd name="T77" fmla="*/ 77 h 226"/>
                <a:gd name="T78" fmla="*/ 160 w 263"/>
                <a:gd name="T79" fmla="*/ 79 h 226"/>
                <a:gd name="T80" fmla="*/ 173 w 263"/>
                <a:gd name="T81" fmla="*/ 81 h 226"/>
                <a:gd name="T82" fmla="*/ 186 w 263"/>
                <a:gd name="T83" fmla="*/ 84 h 226"/>
                <a:gd name="T84" fmla="*/ 269 w 263"/>
                <a:gd name="T85" fmla="*/ 0 h 226"/>
                <a:gd name="T86" fmla="*/ 166 w 263"/>
                <a:gd name="T87" fmla="*/ 206 h 226"/>
                <a:gd name="T88" fmla="*/ 131 w 263"/>
                <a:gd name="T89" fmla="*/ 213 h 226"/>
                <a:gd name="T90" fmla="*/ 101 w 263"/>
                <a:gd name="T91" fmla="*/ 219 h 226"/>
                <a:gd name="T92" fmla="*/ 70 w 263"/>
                <a:gd name="T93" fmla="*/ 220 h 22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63" h="226">
                  <a:moveTo>
                    <a:pt x="141" y="190"/>
                  </a:moveTo>
                  <a:lnTo>
                    <a:pt x="169" y="113"/>
                  </a:lnTo>
                  <a:lnTo>
                    <a:pt x="160" y="109"/>
                  </a:lnTo>
                  <a:lnTo>
                    <a:pt x="151" y="106"/>
                  </a:lnTo>
                  <a:lnTo>
                    <a:pt x="145" y="105"/>
                  </a:lnTo>
                  <a:lnTo>
                    <a:pt x="140" y="105"/>
                  </a:lnTo>
                  <a:lnTo>
                    <a:pt x="128" y="104"/>
                  </a:lnTo>
                  <a:lnTo>
                    <a:pt x="122" y="105"/>
                  </a:lnTo>
                  <a:lnTo>
                    <a:pt x="116" y="105"/>
                  </a:lnTo>
                  <a:lnTo>
                    <a:pt x="105" y="109"/>
                  </a:lnTo>
                  <a:lnTo>
                    <a:pt x="100" y="111"/>
                  </a:lnTo>
                  <a:lnTo>
                    <a:pt x="95" y="113"/>
                  </a:lnTo>
                  <a:lnTo>
                    <a:pt x="90" y="116"/>
                  </a:lnTo>
                  <a:lnTo>
                    <a:pt x="86" y="119"/>
                  </a:lnTo>
                  <a:lnTo>
                    <a:pt x="81" y="123"/>
                  </a:lnTo>
                  <a:lnTo>
                    <a:pt x="77" y="127"/>
                  </a:lnTo>
                  <a:lnTo>
                    <a:pt x="74" y="131"/>
                  </a:lnTo>
                  <a:lnTo>
                    <a:pt x="70" y="135"/>
                  </a:lnTo>
                  <a:lnTo>
                    <a:pt x="67" y="139"/>
                  </a:lnTo>
                  <a:lnTo>
                    <a:pt x="65" y="143"/>
                  </a:lnTo>
                  <a:lnTo>
                    <a:pt x="60" y="152"/>
                  </a:lnTo>
                  <a:lnTo>
                    <a:pt x="57" y="161"/>
                  </a:lnTo>
                  <a:lnTo>
                    <a:pt x="56" y="166"/>
                  </a:lnTo>
                  <a:lnTo>
                    <a:pt x="56" y="170"/>
                  </a:lnTo>
                  <a:lnTo>
                    <a:pt x="56" y="174"/>
                  </a:lnTo>
                  <a:lnTo>
                    <a:pt x="56" y="178"/>
                  </a:lnTo>
                  <a:lnTo>
                    <a:pt x="57" y="182"/>
                  </a:lnTo>
                  <a:lnTo>
                    <a:pt x="58" y="185"/>
                  </a:lnTo>
                  <a:lnTo>
                    <a:pt x="60" y="188"/>
                  </a:lnTo>
                  <a:lnTo>
                    <a:pt x="63" y="191"/>
                  </a:lnTo>
                  <a:lnTo>
                    <a:pt x="65" y="194"/>
                  </a:lnTo>
                  <a:lnTo>
                    <a:pt x="69" y="196"/>
                  </a:lnTo>
                  <a:lnTo>
                    <a:pt x="73" y="198"/>
                  </a:lnTo>
                  <a:lnTo>
                    <a:pt x="77" y="199"/>
                  </a:lnTo>
                  <a:lnTo>
                    <a:pt x="82" y="200"/>
                  </a:lnTo>
                  <a:lnTo>
                    <a:pt x="88" y="200"/>
                  </a:lnTo>
                  <a:lnTo>
                    <a:pt x="94" y="200"/>
                  </a:lnTo>
                  <a:lnTo>
                    <a:pt x="102" y="199"/>
                  </a:lnTo>
                  <a:lnTo>
                    <a:pt x="116" y="197"/>
                  </a:lnTo>
                  <a:lnTo>
                    <a:pt x="129" y="194"/>
                  </a:lnTo>
                  <a:lnTo>
                    <a:pt x="141" y="190"/>
                  </a:lnTo>
                  <a:close/>
                  <a:moveTo>
                    <a:pt x="70" y="226"/>
                  </a:moveTo>
                  <a:lnTo>
                    <a:pt x="58" y="226"/>
                  </a:lnTo>
                  <a:lnTo>
                    <a:pt x="53" y="225"/>
                  </a:lnTo>
                  <a:lnTo>
                    <a:pt x="48" y="224"/>
                  </a:lnTo>
                  <a:lnTo>
                    <a:pt x="43" y="223"/>
                  </a:lnTo>
                  <a:lnTo>
                    <a:pt x="38" y="222"/>
                  </a:lnTo>
                  <a:lnTo>
                    <a:pt x="30" y="219"/>
                  </a:lnTo>
                  <a:lnTo>
                    <a:pt x="27" y="217"/>
                  </a:lnTo>
                  <a:lnTo>
                    <a:pt x="23" y="215"/>
                  </a:lnTo>
                  <a:lnTo>
                    <a:pt x="17" y="211"/>
                  </a:lnTo>
                  <a:lnTo>
                    <a:pt x="12" y="206"/>
                  </a:lnTo>
                  <a:lnTo>
                    <a:pt x="8" y="201"/>
                  </a:lnTo>
                  <a:lnTo>
                    <a:pt x="5" y="195"/>
                  </a:lnTo>
                  <a:lnTo>
                    <a:pt x="2" y="189"/>
                  </a:lnTo>
                  <a:lnTo>
                    <a:pt x="1" y="183"/>
                  </a:lnTo>
                  <a:lnTo>
                    <a:pt x="0" y="176"/>
                  </a:lnTo>
                  <a:lnTo>
                    <a:pt x="0" y="170"/>
                  </a:lnTo>
                  <a:lnTo>
                    <a:pt x="1" y="163"/>
                  </a:lnTo>
                  <a:lnTo>
                    <a:pt x="2" y="157"/>
                  </a:lnTo>
                  <a:lnTo>
                    <a:pt x="4" y="151"/>
                  </a:lnTo>
                  <a:lnTo>
                    <a:pt x="7" y="145"/>
                  </a:lnTo>
                  <a:lnTo>
                    <a:pt x="10" y="138"/>
                  </a:lnTo>
                  <a:lnTo>
                    <a:pt x="15" y="132"/>
                  </a:lnTo>
                  <a:lnTo>
                    <a:pt x="19" y="125"/>
                  </a:lnTo>
                  <a:lnTo>
                    <a:pt x="25" y="119"/>
                  </a:lnTo>
                  <a:lnTo>
                    <a:pt x="31" y="113"/>
                  </a:lnTo>
                  <a:lnTo>
                    <a:pt x="38" y="107"/>
                  </a:lnTo>
                  <a:lnTo>
                    <a:pt x="46" y="101"/>
                  </a:lnTo>
                  <a:lnTo>
                    <a:pt x="54" y="96"/>
                  </a:lnTo>
                  <a:lnTo>
                    <a:pt x="63" y="92"/>
                  </a:lnTo>
                  <a:lnTo>
                    <a:pt x="72" y="87"/>
                  </a:lnTo>
                  <a:lnTo>
                    <a:pt x="82" y="84"/>
                  </a:lnTo>
                  <a:lnTo>
                    <a:pt x="92" y="81"/>
                  </a:lnTo>
                  <a:lnTo>
                    <a:pt x="103" y="79"/>
                  </a:lnTo>
                  <a:lnTo>
                    <a:pt x="115" y="77"/>
                  </a:lnTo>
                  <a:lnTo>
                    <a:pt x="126" y="77"/>
                  </a:lnTo>
                  <a:lnTo>
                    <a:pt x="141" y="77"/>
                  </a:lnTo>
                  <a:lnTo>
                    <a:pt x="148" y="78"/>
                  </a:lnTo>
                  <a:lnTo>
                    <a:pt x="154" y="79"/>
                  </a:lnTo>
                  <a:lnTo>
                    <a:pt x="161" y="80"/>
                  </a:lnTo>
                  <a:lnTo>
                    <a:pt x="167" y="81"/>
                  </a:lnTo>
                  <a:lnTo>
                    <a:pt x="174" y="82"/>
                  </a:lnTo>
                  <a:lnTo>
                    <a:pt x="180" y="84"/>
                  </a:lnTo>
                  <a:lnTo>
                    <a:pt x="206" y="11"/>
                  </a:lnTo>
                  <a:lnTo>
                    <a:pt x="263" y="0"/>
                  </a:lnTo>
                  <a:lnTo>
                    <a:pt x="188" y="201"/>
                  </a:lnTo>
                  <a:lnTo>
                    <a:pt x="160" y="212"/>
                  </a:lnTo>
                  <a:lnTo>
                    <a:pt x="145" y="216"/>
                  </a:lnTo>
                  <a:lnTo>
                    <a:pt x="131" y="219"/>
                  </a:lnTo>
                  <a:lnTo>
                    <a:pt x="116" y="222"/>
                  </a:lnTo>
                  <a:lnTo>
                    <a:pt x="101" y="225"/>
                  </a:lnTo>
                  <a:lnTo>
                    <a:pt x="85" y="226"/>
                  </a:lnTo>
                  <a:lnTo>
                    <a:pt x="70" y="226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10" name="Freeform 45"/>
            <p:cNvSpPr/>
            <p:nvPr userDrawn="1"/>
          </p:nvSpPr>
          <p:spPr bwMode="auto">
            <a:xfrm>
              <a:off x="3261" y="3056"/>
              <a:ext cx="208" cy="153"/>
            </a:xfrm>
            <a:custGeom>
              <a:avLst/>
              <a:gdLst>
                <a:gd name="T0" fmla="*/ 182 w 208"/>
                <a:gd name="T1" fmla="*/ 114 h 151"/>
                <a:gd name="T2" fmla="*/ 179 w 208"/>
                <a:gd name="T3" fmla="*/ 126 h 151"/>
                <a:gd name="T4" fmla="*/ 172 w 208"/>
                <a:gd name="T5" fmla="*/ 133 h 151"/>
                <a:gd name="T6" fmla="*/ 161 w 208"/>
                <a:gd name="T7" fmla="*/ 142 h 151"/>
                <a:gd name="T8" fmla="*/ 147 w 208"/>
                <a:gd name="T9" fmla="*/ 149 h 151"/>
                <a:gd name="T10" fmla="*/ 132 w 208"/>
                <a:gd name="T11" fmla="*/ 155 h 151"/>
                <a:gd name="T12" fmla="*/ 116 w 208"/>
                <a:gd name="T13" fmla="*/ 159 h 151"/>
                <a:gd name="T14" fmla="*/ 91 w 208"/>
                <a:gd name="T15" fmla="*/ 162 h 151"/>
                <a:gd name="T16" fmla="*/ 65 w 208"/>
                <a:gd name="T17" fmla="*/ 162 h 151"/>
                <a:gd name="T18" fmla="*/ 45 w 208"/>
                <a:gd name="T19" fmla="*/ 160 h 151"/>
                <a:gd name="T20" fmla="*/ 27 w 208"/>
                <a:gd name="T21" fmla="*/ 155 h 151"/>
                <a:gd name="T22" fmla="*/ 9 w 208"/>
                <a:gd name="T23" fmla="*/ 147 h 151"/>
                <a:gd name="T24" fmla="*/ 30 w 208"/>
                <a:gd name="T25" fmla="*/ 116 h 151"/>
                <a:gd name="T26" fmla="*/ 42 w 208"/>
                <a:gd name="T27" fmla="*/ 127 h 151"/>
                <a:gd name="T28" fmla="*/ 56 w 208"/>
                <a:gd name="T29" fmla="*/ 131 h 151"/>
                <a:gd name="T30" fmla="*/ 69 w 208"/>
                <a:gd name="T31" fmla="*/ 133 h 151"/>
                <a:gd name="T32" fmla="*/ 91 w 208"/>
                <a:gd name="T33" fmla="*/ 134 h 151"/>
                <a:gd name="T34" fmla="*/ 107 w 208"/>
                <a:gd name="T35" fmla="*/ 132 h 151"/>
                <a:gd name="T36" fmla="*/ 121 w 208"/>
                <a:gd name="T37" fmla="*/ 127 h 151"/>
                <a:gd name="T38" fmla="*/ 128 w 208"/>
                <a:gd name="T39" fmla="*/ 118 h 151"/>
                <a:gd name="T40" fmla="*/ 131 w 208"/>
                <a:gd name="T41" fmla="*/ 113 h 151"/>
                <a:gd name="T42" fmla="*/ 131 w 208"/>
                <a:gd name="T43" fmla="*/ 108 h 151"/>
                <a:gd name="T44" fmla="*/ 130 w 208"/>
                <a:gd name="T45" fmla="*/ 105 h 151"/>
                <a:gd name="T46" fmla="*/ 123 w 208"/>
                <a:gd name="T47" fmla="*/ 102 h 151"/>
                <a:gd name="T48" fmla="*/ 108 w 208"/>
                <a:gd name="T49" fmla="*/ 98 h 151"/>
                <a:gd name="T50" fmla="*/ 90 w 208"/>
                <a:gd name="T51" fmla="*/ 93 h 151"/>
                <a:gd name="T52" fmla="*/ 72 w 208"/>
                <a:gd name="T53" fmla="*/ 88 h 151"/>
                <a:gd name="T54" fmla="*/ 54 w 208"/>
                <a:gd name="T55" fmla="*/ 80 h 151"/>
                <a:gd name="T56" fmla="*/ 45 w 208"/>
                <a:gd name="T57" fmla="*/ 75 h 151"/>
                <a:gd name="T58" fmla="*/ 40 w 208"/>
                <a:gd name="T59" fmla="*/ 68 h 151"/>
                <a:gd name="T60" fmla="*/ 38 w 208"/>
                <a:gd name="T61" fmla="*/ 60 h 151"/>
                <a:gd name="T62" fmla="*/ 39 w 208"/>
                <a:gd name="T63" fmla="*/ 55 h 151"/>
                <a:gd name="T64" fmla="*/ 43 w 208"/>
                <a:gd name="T65" fmla="*/ 44 h 151"/>
                <a:gd name="T66" fmla="*/ 51 w 208"/>
                <a:gd name="T67" fmla="*/ 29 h 151"/>
                <a:gd name="T68" fmla="*/ 61 w 208"/>
                <a:gd name="T69" fmla="*/ 21 h 151"/>
                <a:gd name="T70" fmla="*/ 79 w 208"/>
                <a:gd name="T71" fmla="*/ 11 h 151"/>
                <a:gd name="T72" fmla="*/ 94 w 208"/>
                <a:gd name="T73" fmla="*/ 6 h 151"/>
                <a:gd name="T74" fmla="*/ 116 w 208"/>
                <a:gd name="T75" fmla="*/ 1 h 151"/>
                <a:gd name="T76" fmla="*/ 139 w 208"/>
                <a:gd name="T77" fmla="*/ 0 h 151"/>
                <a:gd name="T78" fmla="*/ 157 w 208"/>
                <a:gd name="T79" fmla="*/ 1 h 151"/>
                <a:gd name="T80" fmla="*/ 174 w 208"/>
                <a:gd name="T81" fmla="*/ 4 h 151"/>
                <a:gd name="T82" fmla="*/ 191 w 208"/>
                <a:gd name="T83" fmla="*/ 9 h 151"/>
                <a:gd name="T84" fmla="*/ 178 w 208"/>
                <a:gd name="T85" fmla="*/ 44 h 151"/>
                <a:gd name="T86" fmla="*/ 156 w 208"/>
                <a:gd name="T87" fmla="*/ 31 h 151"/>
                <a:gd name="T88" fmla="*/ 132 w 208"/>
                <a:gd name="T89" fmla="*/ 28 h 151"/>
                <a:gd name="T90" fmla="*/ 118 w 208"/>
                <a:gd name="T91" fmla="*/ 29 h 151"/>
                <a:gd name="T92" fmla="*/ 106 w 208"/>
                <a:gd name="T93" fmla="*/ 32 h 151"/>
                <a:gd name="T94" fmla="*/ 97 w 208"/>
                <a:gd name="T95" fmla="*/ 37 h 151"/>
                <a:gd name="T96" fmla="*/ 92 w 208"/>
                <a:gd name="T97" fmla="*/ 49 h 151"/>
                <a:gd name="T98" fmla="*/ 92 w 208"/>
                <a:gd name="T99" fmla="*/ 51 h 151"/>
                <a:gd name="T100" fmla="*/ 95 w 208"/>
                <a:gd name="T101" fmla="*/ 55 h 151"/>
                <a:gd name="T102" fmla="*/ 117 w 208"/>
                <a:gd name="T103" fmla="*/ 62 h 151"/>
                <a:gd name="T104" fmla="*/ 153 w 208"/>
                <a:gd name="T105" fmla="*/ 71 h 151"/>
                <a:gd name="T106" fmla="*/ 170 w 208"/>
                <a:gd name="T107" fmla="*/ 79 h 151"/>
                <a:gd name="T108" fmla="*/ 178 w 208"/>
                <a:gd name="T109" fmla="*/ 84 h 151"/>
                <a:gd name="T110" fmla="*/ 181 w 208"/>
                <a:gd name="T111" fmla="*/ 88 h 151"/>
                <a:gd name="T112" fmla="*/ 184 w 208"/>
                <a:gd name="T113" fmla="*/ 94 h 151"/>
                <a:gd name="T114" fmla="*/ 186 w 208"/>
                <a:gd name="T115" fmla="*/ 100 h 151"/>
                <a:gd name="T116" fmla="*/ 184 w 208"/>
                <a:gd name="T117" fmla="*/ 108 h 15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08" h="151">
                  <a:moveTo>
                    <a:pt x="183" y="105"/>
                  </a:moveTo>
                  <a:lnTo>
                    <a:pt x="182" y="108"/>
                  </a:lnTo>
                  <a:lnTo>
                    <a:pt x="180" y="111"/>
                  </a:lnTo>
                  <a:lnTo>
                    <a:pt x="179" y="114"/>
                  </a:lnTo>
                  <a:lnTo>
                    <a:pt x="177" y="116"/>
                  </a:lnTo>
                  <a:lnTo>
                    <a:pt x="172" y="121"/>
                  </a:lnTo>
                  <a:lnTo>
                    <a:pt x="167" y="126"/>
                  </a:lnTo>
                  <a:lnTo>
                    <a:pt x="161" y="130"/>
                  </a:lnTo>
                  <a:lnTo>
                    <a:pt x="154" y="134"/>
                  </a:lnTo>
                  <a:lnTo>
                    <a:pt x="147" y="137"/>
                  </a:lnTo>
                  <a:lnTo>
                    <a:pt x="140" y="140"/>
                  </a:lnTo>
                  <a:lnTo>
                    <a:pt x="132" y="143"/>
                  </a:lnTo>
                  <a:lnTo>
                    <a:pt x="124" y="145"/>
                  </a:lnTo>
                  <a:lnTo>
                    <a:pt x="116" y="147"/>
                  </a:lnTo>
                  <a:lnTo>
                    <a:pt x="108" y="148"/>
                  </a:lnTo>
                  <a:lnTo>
                    <a:pt x="91" y="150"/>
                  </a:lnTo>
                  <a:lnTo>
                    <a:pt x="76" y="151"/>
                  </a:lnTo>
                  <a:lnTo>
                    <a:pt x="65" y="150"/>
                  </a:lnTo>
                  <a:lnTo>
                    <a:pt x="56" y="149"/>
                  </a:lnTo>
                  <a:lnTo>
                    <a:pt x="45" y="148"/>
                  </a:lnTo>
                  <a:lnTo>
                    <a:pt x="36" y="146"/>
                  </a:lnTo>
                  <a:lnTo>
                    <a:pt x="27" y="143"/>
                  </a:lnTo>
                  <a:lnTo>
                    <a:pt x="18" y="139"/>
                  </a:lnTo>
                  <a:lnTo>
                    <a:pt x="9" y="135"/>
                  </a:lnTo>
                  <a:lnTo>
                    <a:pt x="0" y="130"/>
                  </a:lnTo>
                  <a:lnTo>
                    <a:pt x="30" y="109"/>
                  </a:lnTo>
                  <a:lnTo>
                    <a:pt x="36" y="112"/>
                  </a:lnTo>
                  <a:lnTo>
                    <a:pt x="42" y="115"/>
                  </a:lnTo>
                  <a:lnTo>
                    <a:pt x="50" y="117"/>
                  </a:lnTo>
                  <a:lnTo>
                    <a:pt x="56" y="119"/>
                  </a:lnTo>
                  <a:lnTo>
                    <a:pt x="63" y="120"/>
                  </a:lnTo>
                  <a:lnTo>
                    <a:pt x="69" y="121"/>
                  </a:lnTo>
                  <a:lnTo>
                    <a:pt x="83" y="122"/>
                  </a:lnTo>
                  <a:lnTo>
                    <a:pt x="91" y="122"/>
                  </a:lnTo>
                  <a:lnTo>
                    <a:pt x="100" y="121"/>
                  </a:lnTo>
                  <a:lnTo>
                    <a:pt x="107" y="120"/>
                  </a:lnTo>
                  <a:lnTo>
                    <a:pt x="114" y="118"/>
                  </a:lnTo>
                  <a:lnTo>
                    <a:pt x="121" y="115"/>
                  </a:lnTo>
                  <a:lnTo>
                    <a:pt x="126" y="112"/>
                  </a:lnTo>
                  <a:lnTo>
                    <a:pt x="128" y="110"/>
                  </a:lnTo>
                  <a:lnTo>
                    <a:pt x="129" y="109"/>
                  </a:lnTo>
                  <a:lnTo>
                    <a:pt x="131" y="107"/>
                  </a:lnTo>
                  <a:lnTo>
                    <a:pt x="131" y="105"/>
                  </a:lnTo>
                  <a:lnTo>
                    <a:pt x="131" y="102"/>
                  </a:lnTo>
                  <a:lnTo>
                    <a:pt x="131" y="101"/>
                  </a:lnTo>
                  <a:lnTo>
                    <a:pt x="130" y="99"/>
                  </a:lnTo>
                  <a:lnTo>
                    <a:pt x="127" y="97"/>
                  </a:lnTo>
                  <a:lnTo>
                    <a:pt x="123" y="96"/>
                  </a:lnTo>
                  <a:lnTo>
                    <a:pt x="115" y="93"/>
                  </a:lnTo>
                  <a:lnTo>
                    <a:pt x="108" y="92"/>
                  </a:lnTo>
                  <a:lnTo>
                    <a:pt x="99" y="89"/>
                  </a:lnTo>
                  <a:lnTo>
                    <a:pt x="90" y="87"/>
                  </a:lnTo>
                  <a:lnTo>
                    <a:pt x="82" y="84"/>
                  </a:lnTo>
                  <a:lnTo>
                    <a:pt x="72" y="82"/>
                  </a:lnTo>
                  <a:lnTo>
                    <a:pt x="63" y="79"/>
                  </a:lnTo>
                  <a:lnTo>
                    <a:pt x="54" y="74"/>
                  </a:lnTo>
                  <a:lnTo>
                    <a:pt x="50" y="72"/>
                  </a:lnTo>
                  <a:lnTo>
                    <a:pt x="45" y="69"/>
                  </a:lnTo>
                  <a:lnTo>
                    <a:pt x="42" y="66"/>
                  </a:lnTo>
                  <a:lnTo>
                    <a:pt x="40" y="62"/>
                  </a:lnTo>
                  <a:lnTo>
                    <a:pt x="39" y="58"/>
                  </a:lnTo>
                  <a:lnTo>
                    <a:pt x="38" y="54"/>
                  </a:lnTo>
                  <a:lnTo>
                    <a:pt x="38" y="52"/>
                  </a:lnTo>
                  <a:lnTo>
                    <a:pt x="39" y="49"/>
                  </a:lnTo>
                  <a:lnTo>
                    <a:pt x="40" y="44"/>
                  </a:lnTo>
                  <a:lnTo>
                    <a:pt x="43" y="38"/>
                  </a:lnTo>
                  <a:lnTo>
                    <a:pt x="47" y="33"/>
                  </a:lnTo>
                  <a:lnTo>
                    <a:pt x="51" y="29"/>
                  </a:lnTo>
                  <a:lnTo>
                    <a:pt x="56" y="24"/>
                  </a:lnTo>
                  <a:lnTo>
                    <a:pt x="61" y="21"/>
                  </a:lnTo>
                  <a:lnTo>
                    <a:pt x="67" y="17"/>
                  </a:lnTo>
                  <a:lnTo>
                    <a:pt x="79" y="11"/>
                  </a:lnTo>
                  <a:lnTo>
                    <a:pt x="86" y="8"/>
                  </a:lnTo>
                  <a:lnTo>
                    <a:pt x="94" y="6"/>
                  </a:lnTo>
                  <a:lnTo>
                    <a:pt x="109" y="3"/>
                  </a:lnTo>
                  <a:lnTo>
                    <a:pt x="116" y="1"/>
                  </a:lnTo>
                  <a:lnTo>
                    <a:pt x="124" y="1"/>
                  </a:lnTo>
                  <a:lnTo>
                    <a:pt x="139" y="0"/>
                  </a:lnTo>
                  <a:lnTo>
                    <a:pt x="148" y="0"/>
                  </a:lnTo>
                  <a:lnTo>
                    <a:pt x="157" y="1"/>
                  </a:lnTo>
                  <a:lnTo>
                    <a:pt x="166" y="2"/>
                  </a:lnTo>
                  <a:lnTo>
                    <a:pt x="174" y="4"/>
                  </a:lnTo>
                  <a:lnTo>
                    <a:pt x="182" y="6"/>
                  </a:lnTo>
                  <a:lnTo>
                    <a:pt x="191" y="9"/>
                  </a:lnTo>
                  <a:lnTo>
                    <a:pt x="208" y="16"/>
                  </a:lnTo>
                  <a:lnTo>
                    <a:pt x="178" y="38"/>
                  </a:lnTo>
                  <a:lnTo>
                    <a:pt x="167" y="34"/>
                  </a:lnTo>
                  <a:lnTo>
                    <a:pt x="156" y="31"/>
                  </a:lnTo>
                  <a:lnTo>
                    <a:pt x="144" y="29"/>
                  </a:lnTo>
                  <a:lnTo>
                    <a:pt x="132" y="28"/>
                  </a:lnTo>
                  <a:lnTo>
                    <a:pt x="125" y="29"/>
                  </a:lnTo>
                  <a:lnTo>
                    <a:pt x="118" y="29"/>
                  </a:lnTo>
                  <a:lnTo>
                    <a:pt x="112" y="31"/>
                  </a:lnTo>
                  <a:lnTo>
                    <a:pt x="106" y="32"/>
                  </a:lnTo>
                  <a:lnTo>
                    <a:pt x="101" y="35"/>
                  </a:lnTo>
                  <a:lnTo>
                    <a:pt x="97" y="37"/>
                  </a:lnTo>
                  <a:lnTo>
                    <a:pt x="94" y="40"/>
                  </a:lnTo>
                  <a:lnTo>
                    <a:pt x="92" y="43"/>
                  </a:lnTo>
                  <a:lnTo>
                    <a:pt x="92" y="44"/>
                  </a:lnTo>
                  <a:lnTo>
                    <a:pt x="92" y="45"/>
                  </a:lnTo>
                  <a:lnTo>
                    <a:pt x="92" y="47"/>
                  </a:lnTo>
                  <a:lnTo>
                    <a:pt x="95" y="49"/>
                  </a:lnTo>
                  <a:lnTo>
                    <a:pt x="100" y="51"/>
                  </a:lnTo>
                  <a:lnTo>
                    <a:pt x="117" y="56"/>
                  </a:lnTo>
                  <a:lnTo>
                    <a:pt x="135" y="60"/>
                  </a:lnTo>
                  <a:lnTo>
                    <a:pt x="153" y="65"/>
                  </a:lnTo>
                  <a:lnTo>
                    <a:pt x="162" y="69"/>
                  </a:lnTo>
                  <a:lnTo>
                    <a:pt x="170" y="73"/>
                  </a:lnTo>
                  <a:lnTo>
                    <a:pt x="174" y="75"/>
                  </a:lnTo>
                  <a:lnTo>
                    <a:pt x="178" y="78"/>
                  </a:lnTo>
                  <a:lnTo>
                    <a:pt x="180" y="80"/>
                  </a:lnTo>
                  <a:lnTo>
                    <a:pt x="181" y="82"/>
                  </a:lnTo>
                  <a:lnTo>
                    <a:pt x="183" y="86"/>
                  </a:lnTo>
                  <a:lnTo>
                    <a:pt x="184" y="88"/>
                  </a:lnTo>
                  <a:lnTo>
                    <a:pt x="185" y="90"/>
                  </a:lnTo>
                  <a:lnTo>
                    <a:pt x="186" y="94"/>
                  </a:lnTo>
                  <a:lnTo>
                    <a:pt x="185" y="99"/>
                  </a:lnTo>
                  <a:lnTo>
                    <a:pt x="184" y="102"/>
                  </a:lnTo>
                  <a:lnTo>
                    <a:pt x="183" y="105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11" name="Freeform 46"/>
            <p:cNvSpPr>
              <a:spLocks noEditPoints="1"/>
            </p:cNvSpPr>
            <p:nvPr userDrawn="1"/>
          </p:nvSpPr>
          <p:spPr bwMode="auto">
            <a:xfrm>
              <a:off x="3481" y="3058"/>
              <a:ext cx="194" cy="146"/>
            </a:xfrm>
            <a:custGeom>
              <a:avLst/>
              <a:gdLst>
                <a:gd name="T0" fmla="*/ 149 w 193"/>
                <a:gd name="T1" fmla="*/ 47 h 147"/>
                <a:gd name="T2" fmla="*/ 148 w 193"/>
                <a:gd name="T3" fmla="*/ 39 h 147"/>
                <a:gd name="T4" fmla="*/ 147 w 193"/>
                <a:gd name="T5" fmla="*/ 35 h 147"/>
                <a:gd name="T6" fmla="*/ 144 w 193"/>
                <a:gd name="T7" fmla="*/ 32 h 147"/>
                <a:gd name="T8" fmla="*/ 140 w 193"/>
                <a:gd name="T9" fmla="*/ 29 h 147"/>
                <a:gd name="T10" fmla="*/ 134 w 193"/>
                <a:gd name="T11" fmla="*/ 27 h 147"/>
                <a:gd name="T12" fmla="*/ 124 w 193"/>
                <a:gd name="T13" fmla="*/ 26 h 147"/>
                <a:gd name="T14" fmla="*/ 112 w 193"/>
                <a:gd name="T15" fmla="*/ 27 h 147"/>
                <a:gd name="T16" fmla="*/ 95 w 193"/>
                <a:gd name="T17" fmla="*/ 30 h 147"/>
                <a:gd name="T18" fmla="*/ 83 w 193"/>
                <a:gd name="T19" fmla="*/ 37 h 147"/>
                <a:gd name="T20" fmla="*/ 73 w 193"/>
                <a:gd name="T21" fmla="*/ 47 h 147"/>
                <a:gd name="T22" fmla="*/ 148 w 193"/>
                <a:gd name="T23" fmla="*/ 52 h 147"/>
                <a:gd name="T24" fmla="*/ 162 w 193"/>
                <a:gd name="T25" fmla="*/ 129 h 147"/>
                <a:gd name="T26" fmla="*/ 140 w 193"/>
                <a:gd name="T27" fmla="*/ 136 h 147"/>
                <a:gd name="T28" fmla="*/ 115 w 193"/>
                <a:gd name="T29" fmla="*/ 140 h 147"/>
                <a:gd name="T30" fmla="*/ 82 w 193"/>
                <a:gd name="T31" fmla="*/ 141 h 147"/>
                <a:gd name="T32" fmla="*/ 55 w 193"/>
                <a:gd name="T33" fmla="*/ 140 h 147"/>
                <a:gd name="T34" fmla="*/ 43 w 193"/>
                <a:gd name="T35" fmla="*/ 137 h 147"/>
                <a:gd name="T36" fmla="*/ 27 w 193"/>
                <a:gd name="T37" fmla="*/ 132 h 147"/>
                <a:gd name="T38" fmla="*/ 15 w 193"/>
                <a:gd name="T39" fmla="*/ 124 h 147"/>
                <a:gd name="T40" fmla="*/ 9 w 193"/>
                <a:gd name="T41" fmla="*/ 117 h 147"/>
                <a:gd name="T42" fmla="*/ 5 w 193"/>
                <a:gd name="T43" fmla="*/ 110 h 147"/>
                <a:gd name="T44" fmla="*/ 1 w 193"/>
                <a:gd name="T45" fmla="*/ 99 h 147"/>
                <a:gd name="T46" fmla="*/ 0 w 193"/>
                <a:gd name="T47" fmla="*/ 90 h 147"/>
                <a:gd name="T48" fmla="*/ 0 w 193"/>
                <a:gd name="T49" fmla="*/ 82 h 147"/>
                <a:gd name="T50" fmla="*/ 2 w 193"/>
                <a:gd name="T51" fmla="*/ 73 h 147"/>
                <a:gd name="T52" fmla="*/ 7 w 193"/>
                <a:gd name="T53" fmla="*/ 68 h 147"/>
                <a:gd name="T54" fmla="*/ 14 w 193"/>
                <a:gd name="T55" fmla="*/ 55 h 147"/>
                <a:gd name="T56" fmla="*/ 24 w 193"/>
                <a:gd name="T57" fmla="*/ 42 h 147"/>
                <a:gd name="T58" fmla="*/ 36 w 193"/>
                <a:gd name="T59" fmla="*/ 30 h 147"/>
                <a:gd name="T60" fmla="*/ 51 w 193"/>
                <a:gd name="T61" fmla="*/ 19 h 147"/>
                <a:gd name="T62" fmla="*/ 68 w 193"/>
                <a:gd name="T63" fmla="*/ 10 h 147"/>
                <a:gd name="T64" fmla="*/ 88 w 193"/>
                <a:gd name="T65" fmla="*/ 4 h 147"/>
                <a:gd name="T66" fmla="*/ 117 w 193"/>
                <a:gd name="T67" fmla="*/ 0 h 147"/>
                <a:gd name="T68" fmla="*/ 140 w 193"/>
                <a:gd name="T69" fmla="*/ 0 h 147"/>
                <a:gd name="T70" fmla="*/ 160 w 193"/>
                <a:gd name="T71" fmla="*/ 3 h 147"/>
                <a:gd name="T72" fmla="*/ 175 w 193"/>
                <a:gd name="T73" fmla="*/ 8 h 147"/>
                <a:gd name="T74" fmla="*/ 184 w 193"/>
                <a:gd name="T75" fmla="*/ 13 h 147"/>
                <a:gd name="T76" fmla="*/ 191 w 193"/>
                <a:gd name="T77" fmla="*/ 19 h 147"/>
                <a:gd name="T78" fmla="*/ 194 w 193"/>
                <a:gd name="T79" fmla="*/ 25 h 147"/>
                <a:gd name="T80" fmla="*/ 198 w 193"/>
                <a:gd name="T81" fmla="*/ 37 h 147"/>
                <a:gd name="T82" fmla="*/ 198 w 193"/>
                <a:gd name="T83" fmla="*/ 51 h 147"/>
                <a:gd name="T84" fmla="*/ 195 w 193"/>
                <a:gd name="T85" fmla="*/ 68 h 147"/>
                <a:gd name="T86" fmla="*/ 57 w 193"/>
                <a:gd name="T87" fmla="*/ 73 h 147"/>
                <a:gd name="T88" fmla="*/ 54 w 193"/>
                <a:gd name="T89" fmla="*/ 81 h 147"/>
                <a:gd name="T90" fmla="*/ 53 w 193"/>
                <a:gd name="T91" fmla="*/ 90 h 147"/>
                <a:gd name="T92" fmla="*/ 55 w 193"/>
                <a:gd name="T93" fmla="*/ 97 h 147"/>
                <a:gd name="T94" fmla="*/ 59 w 193"/>
                <a:gd name="T95" fmla="*/ 104 h 147"/>
                <a:gd name="T96" fmla="*/ 65 w 193"/>
                <a:gd name="T97" fmla="*/ 109 h 147"/>
                <a:gd name="T98" fmla="*/ 73 w 193"/>
                <a:gd name="T99" fmla="*/ 112 h 147"/>
                <a:gd name="T100" fmla="*/ 83 w 193"/>
                <a:gd name="T101" fmla="*/ 114 h 147"/>
                <a:gd name="T102" fmla="*/ 94 w 193"/>
                <a:gd name="T103" fmla="*/ 115 h 147"/>
                <a:gd name="T104" fmla="*/ 118 w 193"/>
                <a:gd name="T105" fmla="*/ 114 h 147"/>
                <a:gd name="T106" fmla="*/ 152 w 193"/>
                <a:gd name="T107" fmla="*/ 107 h 147"/>
                <a:gd name="T108" fmla="*/ 178 w 193"/>
                <a:gd name="T109" fmla="*/ 124 h 14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93" h="147">
                  <a:moveTo>
                    <a:pt x="142" y="52"/>
                  </a:moveTo>
                  <a:lnTo>
                    <a:pt x="143" y="47"/>
                  </a:lnTo>
                  <a:lnTo>
                    <a:pt x="143" y="42"/>
                  </a:lnTo>
                  <a:lnTo>
                    <a:pt x="142" y="39"/>
                  </a:lnTo>
                  <a:lnTo>
                    <a:pt x="142" y="37"/>
                  </a:lnTo>
                  <a:lnTo>
                    <a:pt x="141" y="35"/>
                  </a:lnTo>
                  <a:lnTo>
                    <a:pt x="139" y="33"/>
                  </a:lnTo>
                  <a:lnTo>
                    <a:pt x="138" y="32"/>
                  </a:lnTo>
                  <a:lnTo>
                    <a:pt x="136" y="30"/>
                  </a:lnTo>
                  <a:lnTo>
                    <a:pt x="134" y="29"/>
                  </a:lnTo>
                  <a:lnTo>
                    <a:pt x="131" y="28"/>
                  </a:lnTo>
                  <a:lnTo>
                    <a:pt x="128" y="27"/>
                  </a:lnTo>
                  <a:lnTo>
                    <a:pt x="125" y="26"/>
                  </a:lnTo>
                  <a:lnTo>
                    <a:pt x="118" y="26"/>
                  </a:lnTo>
                  <a:lnTo>
                    <a:pt x="110" y="26"/>
                  </a:lnTo>
                  <a:lnTo>
                    <a:pt x="106" y="27"/>
                  </a:lnTo>
                  <a:lnTo>
                    <a:pt x="102" y="28"/>
                  </a:lnTo>
                  <a:lnTo>
                    <a:pt x="95" y="30"/>
                  </a:lnTo>
                  <a:lnTo>
                    <a:pt x="89" y="34"/>
                  </a:lnTo>
                  <a:lnTo>
                    <a:pt x="83" y="37"/>
                  </a:lnTo>
                  <a:lnTo>
                    <a:pt x="78" y="42"/>
                  </a:lnTo>
                  <a:lnTo>
                    <a:pt x="73" y="47"/>
                  </a:lnTo>
                  <a:lnTo>
                    <a:pt x="69" y="52"/>
                  </a:lnTo>
                  <a:lnTo>
                    <a:pt x="142" y="52"/>
                  </a:lnTo>
                  <a:close/>
                  <a:moveTo>
                    <a:pt x="169" y="131"/>
                  </a:moveTo>
                  <a:lnTo>
                    <a:pt x="156" y="135"/>
                  </a:lnTo>
                  <a:lnTo>
                    <a:pt x="145" y="139"/>
                  </a:lnTo>
                  <a:lnTo>
                    <a:pt x="134" y="142"/>
                  </a:lnTo>
                  <a:lnTo>
                    <a:pt x="122" y="144"/>
                  </a:lnTo>
                  <a:lnTo>
                    <a:pt x="109" y="146"/>
                  </a:lnTo>
                  <a:lnTo>
                    <a:pt x="96" y="147"/>
                  </a:lnTo>
                  <a:lnTo>
                    <a:pt x="82" y="147"/>
                  </a:lnTo>
                  <a:lnTo>
                    <a:pt x="69" y="147"/>
                  </a:lnTo>
                  <a:lnTo>
                    <a:pt x="55" y="146"/>
                  </a:lnTo>
                  <a:lnTo>
                    <a:pt x="49" y="145"/>
                  </a:lnTo>
                  <a:lnTo>
                    <a:pt x="43" y="143"/>
                  </a:lnTo>
                  <a:lnTo>
                    <a:pt x="32" y="140"/>
                  </a:lnTo>
                  <a:lnTo>
                    <a:pt x="27" y="138"/>
                  </a:lnTo>
                  <a:lnTo>
                    <a:pt x="23" y="135"/>
                  </a:lnTo>
                  <a:lnTo>
                    <a:pt x="15" y="130"/>
                  </a:lnTo>
                  <a:lnTo>
                    <a:pt x="12" y="126"/>
                  </a:lnTo>
                  <a:lnTo>
                    <a:pt x="9" y="123"/>
                  </a:lnTo>
                  <a:lnTo>
                    <a:pt x="7" y="120"/>
                  </a:lnTo>
                  <a:lnTo>
                    <a:pt x="5" y="116"/>
                  </a:lnTo>
                  <a:lnTo>
                    <a:pt x="2" y="109"/>
                  </a:lnTo>
                  <a:lnTo>
                    <a:pt x="1" y="105"/>
                  </a:lnTo>
                  <a:lnTo>
                    <a:pt x="0" y="101"/>
                  </a:lnTo>
                  <a:lnTo>
                    <a:pt x="0" y="96"/>
                  </a:lnTo>
                  <a:lnTo>
                    <a:pt x="0" y="92"/>
                  </a:lnTo>
                  <a:lnTo>
                    <a:pt x="0" y="88"/>
                  </a:lnTo>
                  <a:lnTo>
                    <a:pt x="1" y="83"/>
                  </a:lnTo>
                  <a:lnTo>
                    <a:pt x="2" y="79"/>
                  </a:lnTo>
                  <a:lnTo>
                    <a:pt x="4" y="75"/>
                  </a:lnTo>
                  <a:lnTo>
                    <a:pt x="7" y="68"/>
                  </a:lnTo>
                  <a:lnTo>
                    <a:pt x="10" y="61"/>
                  </a:lnTo>
                  <a:lnTo>
                    <a:pt x="14" y="55"/>
                  </a:lnTo>
                  <a:lnTo>
                    <a:pt x="19" y="48"/>
                  </a:lnTo>
                  <a:lnTo>
                    <a:pt x="24" y="42"/>
                  </a:lnTo>
                  <a:lnTo>
                    <a:pt x="30" y="35"/>
                  </a:lnTo>
                  <a:lnTo>
                    <a:pt x="36" y="30"/>
                  </a:lnTo>
                  <a:lnTo>
                    <a:pt x="43" y="24"/>
                  </a:lnTo>
                  <a:lnTo>
                    <a:pt x="51" y="19"/>
                  </a:lnTo>
                  <a:lnTo>
                    <a:pt x="59" y="14"/>
                  </a:lnTo>
                  <a:lnTo>
                    <a:pt x="68" y="10"/>
                  </a:lnTo>
                  <a:lnTo>
                    <a:pt x="78" y="7"/>
                  </a:lnTo>
                  <a:lnTo>
                    <a:pt x="88" y="4"/>
                  </a:lnTo>
                  <a:lnTo>
                    <a:pt x="99" y="2"/>
                  </a:lnTo>
                  <a:lnTo>
                    <a:pt x="111" y="0"/>
                  </a:lnTo>
                  <a:lnTo>
                    <a:pt x="123" y="0"/>
                  </a:lnTo>
                  <a:lnTo>
                    <a:pt x="134" y="0"/>
                  </a:lnTo>
                  <a:lnTo>
                    <a:pt x="145" y="1"/>
                  </a:lnTo>
                  <a:lnTo>
                    <a:pt x="154" y="3"/>
                  </a:lnTo>
                  <a:lnTo>
                    <a:pt x="162" y="5"/>
                  </a:lnTo>
                  <a:lnTo>
                    <a:pt x="169" y="8"/>
                  </a:lnTo>
                  <a:lnTo>
                    <a:pt x="175" y="11"/>
                  </a:lnTo>
                  <a:lnTo>
                    <a:pt x="178" y="13"/>
                  </a:lnTo>
                  <a:lnTo>
                    <a:pt x="181" y="15"/>
                  </a:lnTo>
                  <a:lnTo>
                    <a:pt x="185" y="19"/>
                  </a:lnTo>
                  <a:lnTo>
                    <a:pt x="187" y="22"/>
                  </a:lnTo>
                  <a:lnTo>
                    <a:pt x="188" y="25"/>
                  </a:lnTo>
                  <a:lnTo>
                    <a:pt x="191" y="30"/>
                  </a:lnTo>
                  <a:lnTo>
                    <a:pt x="192" y="37"/>
                  </a:lnTo>
                  <a:lnTo>
                    <a:pt x="193" y="44"/>
                  </a:lnTo>
                  <a:lnTo>
                    <a:pt x="192" y="51"/>
                  </a:lnTo>
                  <a:lnTo>
                    <a:pt x="191" y="59"/>
                  </a:lnTo>
                  <a:lnTo>
                    <a:pt x="189" y="68"/>
                  </a:lnTo>
                  <a:lnTo>
                    <a:pt x="186" y="78"/>
                  </a:lnTo>
                  <a:lnTo>
                    <a:pt x="57" y="78"/>
                  </a:lnTo>
                  <a:lnTo>
                    <a:pt x="55" y="83"/>
                  </a:lnTo>
                  <a:lnTo>
                    <a:pt x="54" y="87"/>
                  </a:lnTo>
                  <a:lnTo>
                    <a:pt x="53" y="92"/>
                  </a:lnTo>
                  <a:lnTo>
                    <a:pt x="53" y="96"/>
                  </a:lnTo>
                  <a:lnTo>
                    <a:pt x="54" y="100"/>
                  </a:lnTo>
                  <a:lnTo>
                    <a:pt x="55" y="103"/>
                  </a:lnTo>
                  <a:lnTo>
                    <a:pt x="57" y="107"/>
                  </a:lnTo>
                  <a:lnTo>
                    <a:pt x="59" y="110"/>
                  </a:lnTo>
                  <a:lnTo>
                    <a:pt x="62" y="112"/>
                  </a:lnTo>
                  <a:lnTo>
                    <a:pt x="65" y="115"/>
                  </a:lnTo>
                  <a:lnTo>
                    <a:pt x="69" y="117"/>
                  </a:lnTo>
                  <a:lnTo>
                    <a:pt x="73" y="118"/>
                  </a:lnTo>
                  <a:lnTo>
                    <a:pt x="78" y="119"/>
                  </a:lnTo>
                  <a:lnTo>
                    <a:pt x="83" y="120"/>
                  </a:lnTo>
                  <a:lnTo>
                    <a:pt x="88" y="121"/>
                  </a:lnTo>
                  <a:lnTo>
                    <a:pt x="94" y="121"/>
                  </a:lnTo>
                  <a:lnTo>
                    <a:pt x="103" y="120"/>
                  </a:lnTo>
                  <a:lnTo>
                    <a:pt x="112" y="120"/>
                  </a:lnTo>
                  <a:lnTo>
                    <a:pt x="129" y="117"/>
                  </a:lnTo>
                  <a:lnTo>
                    <a:pt x="146" y="113"/>
                  </a:lnTo>
                  <a:lnTo>
                    <a:pt x="163" y="108"/>
                  </a:lnTo>
                  <a:lnTo>
                    <a:pt x="172" y="130"/>
                  </a:lnTo>
                  <a:lnTo>
                    <a:pt x="169" y="131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12" name="Freeform 47"/>
            <p:cNvSpPr/>
            <p:nvPr userDrawn="1"/>
          </p:nvSpPr>
          <p:spPr bwMode="auto">
            <a:xfrm>
              <a:off x="3947" y="3056"/>
              <a:ext cx="229" cy="149"/>
            </a:xfrm>
            <a:custGeom>
              <a:avLst/>
              <a:gdLst>
                <a:gd name="T0" fmla="*/ 183 w 229"/>
                <a:gd name="T1" fmla="*/ 121 h 150"/>
                <a:gd name="T2" fmla="*/ 168 w 229"/>
                <a:gd name="T3" fmla="*/ 126 h 150"/>
                <a:gd name="T4" fmla="*/ 154 w 229"/>
                <a:gd name="T5" fmla="*/ 131 h 150"/>
                <a:gd name="T6" fmla="*/ 139 w 229"/>
                <a:gd name="T7" fmla="*/ 135 h 150"/>
                <a:gd name="T8" fmla="*/ 125 w 229"/>
                <a:gd name="T9" fmla="*/ 138 h 150"/>
                <a:gd name="T10" fmla="*/ 110 w 229"/>
                <a:gd name="T11" fmla="*/ 141 h 150"/>
                <a:gd name="T12" fmla="*/ 94 w 229"/>
                <a:gd name="T13" fmla="*/ 143 h 150"/>
                <a:gd name="T14" fmla="*/ 79 w 229"/>
                <a:gd name="T15" fmla="*/ 144 h 150"/>
                <a:gd name="T16" fmla="*/ 62 w 229"/>
                <a:gd name="T17" fmla="*/ 144 h 150"/>
                <a:gd name="T18" fmla="*/ 53 w 229"/>
                <a:gd name="T19" fmla="*/ 144 h 150"/>
                <a:gd name="T20" fmla="*/ 45 w 229"/>
                <a:gd name="T21" fmla="*/ 144 h 150"/>
                <a:gd name="T22" fmla="*/ 38 w 229"/>
                <a:gd name="T23" fmla="*/ 142 h 150"/>
                <a:gd name="T24" fmla="*/ 31 w 229"/>
                <a:gd name="T25" fmla="*/ 141 h 150"/>
                <a:gd name="T26" fmla="*/ 25 w 229"/>
                <a:gd name="T27" fmla="*/ 139 h 150"/>
                <a:gd name="T28" fmla="*/ 20 w 229"/>
                <a:gd name="T29" fmla="*/ 137 h 150"/>
                <a:gd name="T30" fmla="*/ 15 w 229"/>
                <a:gd name="T31" fmla="*/ 134 h 150"/>
                <a:gd name="T32" fmla="*/ 12 w 229"/>
                <a:gd name="T33" fmla="*/ 132 h 150"/>
                <a:gd name="T34" fmla="*/ 8 w 229"/>
                <a:gd name="T35" fmla="*/ 128 h 150"/>
                <a:gd name="T36" fmla="*/ 6 w 229"/>
                <a:gd name="T37" fmla="*/ 125 h 150"/>
                <a:gd name="T38" fmla="*/ 4 w 229"/>
                <a:gd name="T39" fmla="*/ 121 h 150"/>
                <a:gd name="T40" fmla="*/ 3 w 229"/>
                <a:gd name="T41" fmla="*/ 119 h 150"/>
                <a:gd name="T42" fmla="*/ 2 w 229"/>
                <a:gd name="T43" fmla="*/ 117 h 150"/>
                <a:gd name="T44" fmla="*/ 1 w 229"/>
                <a:gd name="T45" fmla="*/ 113 h 150"/>
                <a:gd name="T46" fmla="*/ 0 w 229"/>
                <a:gd name="T47" fmla="*/ 109 h 150"/>
                <a:gd name="T48" fmla="*/ 0 w 229"/>
                <a:gd name="T49" fmla="*/ 99 h 150"/>
                <a:gd name="T50" fmla="*/ 33 w 229"/>
                <a:gd name="T51" fmla="*/ 16 h 150"/>
                <a:gd name="T52" fmla="*/ 35 w 229"/>
                <a:gd name="T53" fmla="*/ 11 h 150"/>
                <a:gd name="T54" fmla="*/ 93 w 229"/>
                <a:gd name="T55" fmla="*/ 0 h 150"/>
                <a:gd name="T56" fmla="*/ 56 w 229"/>
                <a:gd name="T57" fmla="*/ 94 h 150"/>
                <a:gd name="T58" fmla="*/ 56 w 229"/>
                <a:gd name="T59" fmla="*/ 97 h 150"/>
                <a:gd name="T60" fmla="*/ 55 w 229"/>
                <a:gd name="T61" fmla="*/ 99 h 150"/>
                <a:gd name="T62" fmla="*/ 55 w 229"/>
                <a:gd name="T63" fmla="*/ 101 h 150"/>
                <a:gd name="T64" fmla="*/ 56 w 229"/>
                <a:gd name="T65" fmla="*/ 104 h 150"/>
                <a:gd name="T66" fmla="*/ 56 w 229"/>
                <a:gd name="T67" fmla="*/ 106 h 150"/>
                <a:gd name="T68" fmla="*/ 58 w 229"/>
                <a:gd name="T69" fmla="*/ 108 h 150"/>
                <a:gd name="T70" fmla="*/ 61 w 229"/>
                <a:gd name="T71" fmla="*/ 111 h 150"/>
                <a:gd name="T72" fmla="*/ 66 w 229"/>
                <a:gd name="T73" fmla="*/ 114 h 150"/>
                <a:gd name="T74" fmla="*/ 73 w 229"/>
                <a:gd name="T75" fmla="*/ 116 h 150"/>
                <a:gd name="T76" fmla="*/ 82 w 229"/>
                <a:gd name="T77" fmla="*/ 117 h 150"/>
                <a:gd name="T78" fmla="*/ 87 w 229"/>
                <a:gd name="T79" fmla="*/ 117 h 150"/>
                <a:gd name="T80" fmla="*/ 92 w 229"/>
                <a:gd name="T81" fmla="*/ 118 h 150"/>
                <a:gd name="T82" fmla="*/ 103 w 229"/>
                <a:gd name="T83" fmla="*/ 117 h 150"/>
                <a:gd name="T84" fmla="*/ 115 w 229"/>
                <a:gd name="T85" fmla="*/ 115 h 150"/>
                <a:gd name="T86" fmla="*/ 125 w 229"/>
                <a:gd name="T87" fmla="*/ 112 h 150"/>
                <a:gd name="T88" fmla="*/ 135 w 229"/>
                <a:gd name="T89" fmla="*/ 109 h 150"/>
                <a:gd name="T90" fmla="*/ 176 w 229"/>
                <a:gd name="T91" fmla="*/ 4 h 150"/>
                <a:gd name="T92" fmla="*/ 229 w 229"/>
                <a:gd name="T93" fmla="*/ 4 h 150"/>
                <a:gd name="T94" fmla="*/ 184 w 229"/>
                <a:gd name="T95" fmla="*/ 120 h 150"/>
                <a:gd name="T96" fmla="*/ 183 w 229"/>
                <a:gd name="T97" fmla="*/ 121 h 15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29" h="150">
                  <a:moveTo>
                    <a:pt x="183" y="127"/>
                  </a:moveTo>
                  <a:lnTo>
                    <a:pt x="168" y="132"/>
                  </a:lnTo>
                  <a:lnTo>
                    <a:pt x="154" y="137"/>
                  </a:lnTo>
                  <a:lnTo>
                    <a:pt x="139" y="141"/>
                  </a:lnTo>
                  <a:lnTo>
                    <a:pt x="125" y="144"/>
                  </a:lnTo>
                  <a:lnTo>
                    <a:pt x="110" y="147"/>
                  </a:lnTo>
                  <a:lnTo>
                    <a:pt x="94" y="149"/>
                  </a:lnTo>
                  <a:lnTo>
                    <a:pt x="79" y="150"/>
                  </a:lnTo>
                  <a:lnTo>
                    <a:pt x="62" y="150"/>
                  </a:lnTo>
                  <a:lnTo>
                    <a:pt x="53" y="150"/>
                  </a:lnTo>
                  <a:lnTo>
                    <a:pt x="45" y="150"/>
                  </a:lnTo>
                  <a:lnTo>
                    <a:pt x="38" y="148"/>
                  </a:lnTo>
                  <a:lnTo>
                    <a:pt x="31" y="147"/>
                  </a:lnTo>
                  <a:lnTo>
                    <a:pt x="25" y="145"/>
                  </a:lnTo>
                  <a:lnTo>
                    <a:pt x="20" y="143"/>
                  </a:lnTo>
                  <a:lnTo>
                    <a:pt x="15" y="140"/>
                  </a:lnTo>
                  <a:lnTo>
                    <a:pt x="12" y="138"/>
                  </a:lnTo>
                  <a:lnTo>
                    <a:pt x="8" y="134"/>
                  </a:lnTo>
                  <a:lnTo>
                    <a:pt x="6" y="131"/>
                  </a:lnTo>
                  <a:lnTo>
                    <a:pt x="4" y="127"/>
                  </a:lnTo>
                  <a:lnTo>
                    <a:pt x="3" y="125"/>
                  </a:lnTo>
                  <a:lnTo>
                    <a:pt x="2" y="123"/>
                  </a:lnTo>
                  <a:lnTo>
                    <a:pt x="1" y="119"/>
                  </a:lnTo>
                  <a:lnTo>
                    <a:pt x="0" y="115"/>
                  </a:lnTo>
                  <a:lnTo>
                    <a:pt x="0" y="105"/>
                  </a:lnTo>
                  <a:lnTo>
                    <a:pt x="33" y="16"/>
                  </a:lnTo>
                  <a:lnTo>
                    <a:pt x="35" y="11"/>
                  </a:lnTo>
                  <a:lnTo>
                    <a:pt x="93" y="0"/>
                  </a:lnTo>
                  <a:lnTo>
                    <a:pt x="56" y="100"/>
                  </a:lnTo>
                  <a:lnTo>
                    <a:pt x="56" y="103"/>
                  </a:lnTo>
                  <a:lnTo>
                    <a:pt x="55" y="105"/>
                  </a:lnTo>
                  <a:lnTo>
                    <a:pt x="55" y="107"/>
                  </a:lnTo>
                  <a:lnTo>
                    <a:pt x="56" y="110"/>
                  </a:lnTo>
                  <a:lnTo>
                    <a:pt x="56" y="112"/>
                  </a:lnTo>
                  <a:lnTo>
                    <a:pt x="58" y="114"/>
                  </a:lnTo>
                  <a:lnTo>
                    <a:pt x="61" y="117"/>
                  </a:lnTo>
                  <a:lnTo>
                    <a:pt x="66" y="120"/>
                  </a:lnTo>
                  <a:lnTo>
                    <a:pt x="73" y="122"/>
                  </a:lnTo>
                  <a:lnTo>
                    <a:pt x="82" y="123"/>
                  </a:lnTo>
                  <a:lnTo>
                    <a:pt x="87" y="123"/>
                  </a:lnTo>
                  <a:lnTo>
                    <a:pt x="92" y="124"/>
                  </a:lnTo>
                  <a:lnTo>
                    <a:pt x="103" y="123"/>
                  </a:lnTo>
                  <a:lnTo>
                    <a:pt x="115" y="121"/>
                  </a:lnTo>
                  <a:lnTo>
                    <a:pt x="125" y="118"/>
                  </a:lnTo>
                  <a:lnTo>
                    <a:pt x="135" y="115"/>
                  </a:lnTo>
                  <a:lnTo>
                    <a:pt x="176" y="4"/>
                  </a:lnTo>
                  <a:lnTo>
                    <a:pt x="229" y="4"/>
                  </a:lnTo>
                  <a:lnTo>
                    <a:pt x="184" y="126"/>
                  </a:lnTo>
                  <a:lnTo>
                    <a:pt x="183" y="127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13" name="Freeform 48"/>
            <p:cNvSpPr/>
            <p:nvPr userDrawn="1"/>
          </p:nvSpPr>
          <p:spPr bwMode="auto">
            <a:xfrm>
              <a:off x="4174" y="3057"/>
              <a:ext cx="196" cy="146"/>
            </a:xfrm>
            <a:custGeom>
              <a:avLst/>
              <a:gdLst>
                <a:gd name="T0" fmla="*/ 191 w 196"/>
                <a:gd name="T1" fmla="*/ 7 h 146"/>
                <a:gd name="T2" fmla="*/ 177 w 196"/>
                <a:gd name="T3" fmla="*/ 19 h 146"/>
                <a:gd name="T4" fmla="*/ 163 w 196"/>
                <a:gd name="T5" fmla="*/ 31 h 146"/>
                <a:gd name="T6" fmla="*/ 148 w 196"/>
                <a:gd name="T7" fmla="*/ 30 h 146"/>
                <a:gd name="T8" fmla="*/ 143 w 196"/>
                <a:gd name="T9" fmla="*/ 29 h 146"/>
                <a:gd name="T10" fmla="*/ 139 w 196"/>
                <a:gd name="T11" fmla="*/ 29 h 146"/>
                <a:gd name="T12" fmla="*/ 132 w 196"/>
                <a:gd name="T13" fmla="*/ 30 h 146"/>
                <a:gd name="T14" fmla="*/ 126 w 196"/>
                <a:gd name="T15" fmla="*/ 30 h 146"/>
                <a:gd name="T16" fmla="*/ 119 w 196"/>
                <a:gd name="T17" fmla="*/ 31 h 146"/>
                <a:gd name="T18" fmla="*/ 113 w 196"/>
                <a:gd name="T19" fmla="*/ 32 h 146"/>
                <a:gd name="T20" fmla="*/ 108 w 196"/>
                <a:gd name="T21" fmla="*/ 33 h 146"/>
                <a:gd name="T22" fmla="*/ 102 w 196"/>
                <a:gd name="T23" fmla="*/ 35 h 146"/>
                <a:gd name="T24" fmla="*/ 97 w 196"/>
                <a:gd name="T25" fmla="*/ 37 h 146"/>
                <a:gd name="T26" fmla="*/ 92 w 196"/>
                <a:gd name="T27" fmla="*/ 39 h 146"/>
                <a:gd name="T28" fmla="*/ 52 w 196"/>
                <a:gd name="T29" fmla="*/ 146 h 146"/>
                <a:gd name="T30" fmla="*/ 0 w 196"/>
                <a:gd name="T31" fmla="*/ 146 h 146"/>
                <a:gd name="T32" fmla="*/ 43 w 196"/>
                <a:gd name="T33" fmla="*/ 28 h 146"/>
                <a:gd name="T34" fmla="*/ 58 w 196"/>
                <a:gd name="T35" fmla="*/ 21 h 146"/>
                <a:gd name="T36" fmla="*/ 66 w 196"/>
                <a:gd name="T37" fmla="*/ 17 h 146"/>
                <a:gd name="T38" fmla="*/ 74 w 196"/>
                <a:gd name="T39" fmla="*/ 14 h 146"/>
                <a:gd name="T40" fmla="*/ 82 w 196"/>
                <a:gd name="T41" fmla="*/ 12 h 146"/>
                <a:gd name="T42" fmla="*/ 90 w 196"/>
                <a:gd name="T43" fmla="*/ 9 h 146"/>
                <a:gd name="T44" fmla="*/ 107 w 196"/>
                <a:gd name="T45" fmla="*/ 5 h 146"/>
                <a:gd name="T46" fmla="*/ 119 w 196"/>
                <a:gd name="T47" fmla="*/ 3 h 146"/>
                <a:gd name="T48" fmla="*/ 130 w 196"/>
                <a:gd name="T49" fmla="*/ 1 h 146"/>
                <a:gd name="T50" fmla="*/ 140 w 196"/>
                <a:gd name="T51" fmla="*/ 0 h 146"/>
                <a:gd name="T52" fmla="*/ 151 w 196"/>
                <a:gd name="T53" fmla="*/ 0 h 146"/>
                <a:gd name="T54" fmla="*/ 161 w 196"/>
                <a:gd name="T55" fmla="*/ 0 h 146"/>
                <a:gd name="T56" fmla="*/ 172 w 196"/>
                <a:gd name="T57" fmla="*/ 0 h 146"/>
                <a:gd name="T58" fmla="*/ 183 w 196"/>
                <a:gd name="T59" fmla="*/ 1 h 146"/>
                <a:gd name="T60" fmla="*/ 196 w 196"/>
                <a:gd name="T61" fmla="*/ 3 h 146"/>
                <a:gd name="T62" fmla="*/ 191 w 196"/>
                <a:gd name="T63" fmla="*/ 7 h 14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96" h="146">
                  <a:moveTo>
                    <a:pt x="191" y="7"/>
                  </a:moveTo>
                  <a:lnTo>
                    <a:pt x="177" y="19"/>
                  </a:lnTo>
                  <a:lnTo>
                    <a:pt x="163" y="31"/>
                  </a:lnTo>
                  <a:lnTo>
                    <a:pt x="148" y="30"/>
                  </a:lnTo>
                  <a:lnTo>
                    <a:pt x="143" y="29"/>
                  </a:lnTo>
                  <a:lnTo>
                    <a:pt x="139" y="29"/>
                  </a:lnTo>
                  <a:lnTo>
                    <a:pt x="132" y="30"/>
                  </a:lnTo>
                  <a:lnTo>
                    <a:pt x="126" y="30"/>
                  </a:lnTo>
                  <a:lnTo>
                    <a:pt x="119" y="31"/>
                  </a:lnTo>
                  <a:lnTo>
                    <a:pt x="113" y="32"/>
                  </a:lnTo>
                  <a:lnTo>
                    <a:pt x="108" y="33"/>
                  </a:lnTo>
                  <a:lnTo>
                    <a:pt x="102" y="35"/>
                  </a:lnTo>
                  <a:lnTo>
                    <a:pt x="97" y="37"/>
                  </a:lnTo>
                  <a:lnTo>
                    <a:pt x="92" y="39"/>
                  </a:lnTo>
                  <a:lnTo>
                    <a:pt x="52" y="146"/>
                  </a:lnTo>
                  <a:lnTo>
                    <a:pt x="0" y="146"/>
                  </a:lnTo>
                  <a:lnTo>
                    <a:pt x="43" y="28"/>
                  </a:lnTo>
                  <a:lnTo>
                    <a:pt x="58" y="21"/>
                  </a:lnTo>
                  <a:lnTo>
                    <a:pt x="66" y="17"/>
                  </a:lnTo>
                  <a:lnTo>
                    <a:pt x="74" y="14"/>
                  </a:lnTo>
                  <a:lnTo>
                    <a:pt x="82" y="12"/>
                  </a:lnTo>
                  <a:lnTo>
                    <a:pt x="90" y="9"/>
                  </a:lnTo>
                  <a:lnTo>
                    <a:pt x="107" y="5"/>
                  </a:lnTo>
                  <a:lnTo>
                    <a:pt x="119" y="3"/>
                  </a:lnTo>
                  <a:lnTo>
                    <a:pt x="130" y="1"/>
                  </a:lnTo>
                  <a:lnTo>
                    <a:pt x="140" y="0"/>
                  </a:lnTo>
                  <a:lnTo>
                    <a:pt x="151" y="0"/>
                  </a:lnTo>
                  <a:lnTo>
                    <a:pt x="161" y="0"/>
                  </a:lnTo>
                  <a:lnTo>
                    <a:pt x="172" y="0"/>
                  </a:lnTo>
                  <a:lnTo>
                    <a:pt x="183" y="1"/>
                  </a:lnTo>
                  <a:lnTo>
                    <a:pt x="196" y="3"/>
                  </a:lnTo>
                  <a:lnTo>
                    <a:pt x="191" y="7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14" name="Freeform 49"/>
            <p:cNvSpPr>
              <a:spLocks noEditPoints="1"/>
            </p:cNvSpPr>
            <p:nvPr userDrawn="1"/>
          </p:nvSpPr>
          <p:spPr bwMode="auto">
            <a:xfrm>
              <a:off x="4350" y="2999"/>
              <a:ext cx="128" cy="204"/>
            </a:xfrm>
            <a:custGeom>
              <a:avLst/>
              <a:gdLst>
                <a:gd name="T0" fmla="*/ 54 w 128"/>
                <a:gd name="T1" fmla="*/ 204 h 204"/>
                <a:gd name="T2" fmla="*/ 0 w 128"/>
                <a:gd name="T3" fmla="*/ 204 h 204"/>
                <a:gd name="T4" fmla="*/ 51 w 128"/>
                <a:gd name="T5" fmla="*/ 66 h 204"/>
                <a:gd name="T6" fmla="*/ 109 w 128"/>
                <a:gd name="T7" fmla="*/ 55 h 204"/>
                <a:gd name="T8" fmla="*/ 54 w 128"/>
                <a:gd name="T9" fmla="*/ 204 h 204"/>
                <a:gd name="T10" fmla="*/ 62 w 128"/>
                <a:gd name="T11" fmla="*/ 19 h 204"/>
                <a:gd name="T12" fmla="*/ 65 w 128"/>
                <a:gd name="T13" fmla="*/ 15 h 204"/>
                <a:gd name="T14" fmla="*/ 68 w 128"/>
                <a:gd name="T15" fmla="*/ 11 h 204"/>
                <a:gd name="T16" fmla="*/ 72 w 128"/>
                <a:gd name="T17" fmla="*/ 8 h 204"/>
                <a:gd name="T18" fmla="*/ 77 w 128"/>
                <a:gd name="T19" fmla="*/ 5 h 204"/>
                <a:gd name="T20" fmla="*/ 83 w 128"/>
                <a:gd name="T21" fmla="*/ 3 h 204"/>
                <a:gd name="T22" fmla="*/ 89 w 128"/>
                <a:gd name="T23" fmla="*/ 2 h 204"/>
                <a:gd name="T24" fmla="*/ 95 w 128"/>
                <a:gd name="T25" fmla="*/ 1 h 204"/>
                <a:gd name="T26" fmla="*/ 101 w 128"/>
                <a:gd name="T27" fmla="*/ 0 h 204"/>
                <a:gd name="T28" fmla="*/ 107 w 128"/>
                <a:gd name="T29" fmla="*/ 1 h 204"/>
                <a:gd name="T30" fmla="*/ 113 w 128"/>
                <a:gd name="T31" fmla="*/ 2 h 204"/>
                <a:gd name="T32" fmla="*/ 118 w 128"/>
                <a:gd name="T33" fmla="*/ 4 h 204"/>
                <a:gd name="T34" fmla="*/ 122 w 128"/>
                <a:gd name="T35" fmla="*/ 6 h 204"/>
                <a:gd name="T36" fmla="*/ 124 w 128"/>
                <a:gd name="T37" fmla="*/ 8 h 204"/>
                <a:gd name="T38" fmla="*/ 126 w 128"/>
                <a:gd name="T39" fmla="*/ 10 h 204"/>
                <a:gd name="T40" fmla="*/ 127 w 128"/>
                <a:gd name="T41" fmla="*/ 12 h 204"/>
                <a:gd name="T42" fmla="*/ 128 w 128"/>
                <a:gd name="T43" fmla="*/ 14 h 204"/>
                <a:gd name="T44" fmla="*/ 128 w 128"/>
                <a:gd name="T45" fmla="*/ 16 h 204"/>
                <a:gd name="T46" fmla="*/ 128 w 128"/>
                <a:gd name="T47" fmla="*/ 18 h 204"/>
                <a:gd name="T48" fmla="*/ 128 w 128"/>
                <a:gd name="T49" fmla="*/ 21 h 204"/>
                <a:gd name="T50" fmla="*/ 127 w 128"/>
                <a:gd name="T51" fmla="*/ 23 h 204"/>
                <a:gd name="T52" fmla="*/ 126 w 128"/>
                <a:gd name="T53" fmla="*/ 25 h 204"/>
                <a:gd name="T54" fmla="*/ 125 w 128"/>
                <a:gd name="T55" fmla="*/ 27 h 204"/>
                <a:gd name="T56" fmla="*/ 121 w 128"/>
                <a:gd name="T57" fmla="*/ 31 h 204"/>
                <a:gd name="T58" fmla="*/ 117 w 128"/>
                <a:gd name="T59" fmla="*/ 35 h 204"/>
                <a:gd name="T60" fmla="*/ 112 w 128"/>
                <a:gd name="T61" fmla="*/ 38 h 204"/>
                <a:gd name="T62" fmla="*/ 106 w 128"/>
                <a:gd name="T63" fmla="*/ 40 h 204"/>
                <a:gd name="T64" fmla="*/ 100 w 128"/>
                <a:gd name="T65" fmla="*/ 42 h 204"/>
                <a:gd name="T66" fmla="*/ 94 w 128"/>
                <a:gd name="T67" fmla="*/ 43 h 204"/>
                <a:gd name="T68" fmla="*/ 87 w 128"/>
                <a:gd name="T69" fmla="*/ 44 h 204"/>
                <a:gd name="T70" fmla="*/ 81 w 128"/>
                <a:gd name="T71" fmla="*/ 43 h 204"/>
                <a:gd name="T72" fmla="*/ 76 w 128"/>
                <a:gd name="T73" fmla="*/ 42 h 204"/>
                <a:gd name="T74" fmla="*/ 71 w 128"/>
                <a:gd name="T75" fmla="*/ 40 h 204"/>
                <a:gd name="T76" fmla="*/ 66 w 128"/>
                <a:gd name="T77" fmla="*/ 38 h 204"/>
                <a:gd name="T78" fmla="*/ 63 w 128"/>
                <a:gd name="T79" fmla="*/ 34 h 204"/>
                <a:gd name="T80" fmla="*/ 61 w 128"/>
                <a:gd name="T81" fmla="*/ 32 h 204"/>
                <a:gd name="T82" fmla="*/ 60 w 128"/>
                <a:gd name="T83" fmla="*/ 30 h 204"/>
                <a:gd name="T84" fmla="*/ 60 w 128"/>
                <a:gd name="T85" fmla="*/ 28 h 204"/>
                <a:gd name="T86" fmla="*/ 60 w 128"/>
                <a:gd name="T87" fmla="*/ 25 h 204"/>
                <a:gd name="T88" fmla="*/ 60 w 128"/>
                <a:gd name="T89" fmla="*/ 22 h 204"/>
                <a:gd name="T90" fmla="*/ 61 w 128"/>
                <a:gd name="T91" fmla="*/ 19 h 204"/>
                <a:gd name="T92" fmla="*/ 62 w 128"/>
                <a:gd name="T93" fmla="*/ 19 h 20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28" h="204">
                  <a:moveTo>
                    <a:pt x="54" y="204"/>
                  </a:moveTo>
                  <a:lnTo>
                    <a:pt x="0" y="204"/>
                  </a:lnTo>
                  <a:lnTo>
                    <a:pt x="51" y="66"/>
                  </a:lnTo>
                  <a:lnTo>
                    <a:pt x="109" y="55"/>
                  </a:lnTo>
                  <a:lnTo>
                    <a:pt x="54" y="204"/>
                  </a:lnTo>
                  <a:close/>
                  <a:moveTo>
                    <a:pt x="62" y="19"/>
                  </a:moveTo>
                  <a:lnTo>
                    <a:pt x="65" y="15"/>
                  </a:lnTo>
                  <a:lnTo>
                    <a:pt x="68" y="11"/>
                  </a:lnTo>
                  <a:lnTo>
                    <a:pt x="72" y="8"/>
                  </a:lnTo>
                  <a:lnTo>
                    <a:pt x="77" y="5"/>
                  </a:lnTo>
                  <a:lnTo>
                    <a:pt x="83" y="3"/>
                  </a:lnTo>
                  <a:lnTo>
                    <a:pt x="89" y="2"/>
                  </a:lnTo>
                  <a:lnTo>
                    <a:pt x="95" y="1"/>
                  </a:lnTo>
                  <a:lnTo>
                    <a:pt x="101" y="0"/>
                  </a:lnTo>
                  <a:lnTo>
                    <a:pt x="107" y="1"/>
                  </a:lnTo>
                  <a:lnTo>
                    <a:pt x="113" y="2"/>
                  </a:lnTo>
                  <a:lnTo>
                    <a:pt x="118" y="4"/>
                  </a:lnTo>
                  <a:lnTo>
                    <a:pt x="122" y="6"/>
                  </a:lnTo>
                  <a:lnTo>
                    <a:pt x="124" y="8"/>
                  </a:lnTo>
                  <a:lnTo>
                    <a:pt x="126" y="10"/>
                  </a:lnTo>
                  <a:lnTo>
                    <a:pt x="127" y="12"/>
                  </a:lnTo>
                  <a:lnTo>
                    <a:pt x="128" y="14"/>
                  </a:lnTo>
                  <a:lnTo>
                    <a:pt x="128" y="16"/>
                  </a:lnTo>
                  <a:lnTo>
                    <a:pt x="128" y="18"/>
                  </a:lnTo>
                  <a:lnTo>
                    <a:pt x="128" y="21"/>
                  </a:lnTo>
                  <a:lnTo>
                    <a:pt x="127" y="23"/>
                  </a:lnTo>
                  <a:lnTo>
                    <a:pt x="126" y="25"/>
                  </a:lnTo>
                  <a:lnTo>
                    <a:pt x="125" y="27"/>
                  </a:lnTo>
                  <a:lnTo>
                    <a:pt x="121" y="31"/>
                  </a:lnTo>
                  <a:lnTo>
                    <a:pt x="117" y="35"/>
                  </a:lnTo>
                  <a:lnTo>
                    <a:pt x="112" y="38"/>
                  </a:lnTo>
                  <a:lnTo>
                    <a:pt x="106" y="40"/>
                  </a:lnTo>
                  <a:lnTo>
                    <a:pt x="100" y="42"/>
                  </a:lnTo>
                  <a:lnTo>
                    <a:pt x="94" y="43"/>
                  </a:lnTo>
                  <a:lnTo>
                    <a:pt x="87" y="44"/>
                  </a:lnTo>
                  <a:lnTo>
                    <a:pt x="81" y="43"/>
                  </a:lnTo>
                  <a:lnTo>
                    <a:pt x="76" y="42"/>
                  </a:lnTo>
                  <a:lnTo>
                    <a:pt x="71" y="40"/>
                  </a:lnTo>
                  <a:lnTo>
                    <a:pt x="66" y="38"/>
                  </a:lnTo>
                  <a:lnTo>
                    <a:pt x="63" y="34"/>
                  </a:lnTo>
                  <a:lnTo>
                    <a:pt x="61" y="32"/>
                  </a:lnTo>
                  <a:lnTo>
                    <a:pt x="60" y="30"/>
                  </a:lnTo>
                  <a:lnTo>
                    <a:pt x="60" y="28"/>
                  </a:lnTo>
                  <a:lnTo>
                    <a:pt x="60" y="25"/>
                  </a:lnTo>
                  <a:lnTo>
                    <a:pt x="60" y="22"/>
                  </a:lnTo>
                  <a:lnTo>
                    <a:pt x="61" y="19"/>
                  </a:lnTo>
                  <a:lnTo>
                    <a:pt x="62" y="19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15" name="Freeform 50"/>
            <p:cNvSpPr>
              <a:spLocks noEditPoints="1"/>
            </p:cNvSpPr>
            <p:nvPr userDrawn="1"/>
          </p:nvSpPr>
          <p:spPr bwMode="auto">
            <a:xfrm>
              <a:off x="4721" y="3057"/>
              <a:ext cx="207" cy="148"/>
            </a:xfrm>
            <a:custGeom>
              <a:avLst/>
              <a:gdLst>
                <a:gd name="T0" fmla="*/ 155 w 206"/>
                <a:gd name="T1" fmla="*/ 73 h 148"/>
                <a:gd name="T2" fmla="*/ 92 w 206"/>
                <a:gd name="T3" fmla="*/ 73 h 148"/>
                <a:gd name="T4" fmla="*/ 72 w 206"/>
                <a:gd name="T5" fmla="*/ 77 h 148"/>
                <a:gd name="T6" fmla="*/ 59 w 206"/>
                <a:gd name="T7" fmla="*/ 85 h 148"/>
                <a:gd name="T8" fmla="*/ 52 w 206"/>
                <a:gd name="T9" fmla="*/ 92 h 148"/>
                <a:gd name="T10" fmla="*/ 50 w 206"/>
                <a:gd name="T11" fmla="*/ 97 h 148"/>
                <a:gd name="T12" fmla="*/ 49 w 206"/>
                <a:gd name="T13" fmla="*/ 102 h 148"/>
                <a:gd name="T14" fmla="*/ 49 w 206"/>
                <a:gd name="T15" fmla="*/ 108 h 148"/>
                <a:gd name="T16" fmla="*/ 52 w 206"/>
                <a:gd name="T17" fmla="*/ 115 h 148"/>
                <a:gd name="T18" fmla="*/ 55 w 206"/>
                <a:gd name="T19" fmla="*/ 118 h 148"/>
                <a:gd name="T20" fmla="*/ 62 w 206"/>
                <a:gd name="T21" fmla="*/ 122 h 148"/>
                <a:gd name="T22" fmla="*/ 72 w 206"/>
                <a:gd name="T23" fmla="*/ 126 h 148"/>
                <a:gd name="T24" fmla="*/ 81 w 206"/>
                <a:gd name="T25" fmla="*/ 128 h 148"/>
                <a:gd name="T26" fmla="*/ 98 w 206"/>
                <a:gd name="T27" fmla="*/ 127 h 148"/>
                <a:gd name="T28" fmla="*/ 116 w 206"/>
                <a:gd name="T29" fmla="*/ 125 h 148"/>
                <a:gd name="T30" fmla="*/ 128 w 206"/>
                <a:gd name="T31" fmla="*/ 122 h 148"/>
                <a:gd name="T32" fmla="*/ 180 w 206"/>
                <a:gd name="T33" fmla="*/ 124 h 148"/>
                <a:gd name="T34" fmla="*/ 169 w 206"/>
                <a:gd name="T35" fmla="*/ 129 h 148"/>
                <a:gd name="T36" fmla="*/ 145 w 206"/>
                <a:gd name="T37" fmla="*/ 138 h 148"/>
                <a:gd name="T38" fmla="*/ 117 w 206"/>
                <a:gd name="T39" fmla="*/ 144 h 148"/>
                <a:gd name="T40" fmla="*/ 81 w 206"/>
                <a:gd name="T41" fmla="*/ 148 h 148"/>
                <a:gd name="T42" fmla="*/ 55 w 206"/>
                <a:gd name="T43" fmla="*/ 148 h 148"/>
                <a:gd name="T44" fmla="*/ 44 w 206"/>
                <a:gd name="T45" fmla="*/ 146 h 148"/>
                <a:gd name="T46" fmla="*/ 31 w 206"/>
                <a:gd name="T47" fmla="*/ 143 h 148"/>
                <a:gd name="T48" fmla="*/ 20 w 206"/>
                <a:gd name="T49" fmla="*/ 138 h 148"/>
                <a:gd name="T50" fmla="*/ 10 w 206"/>
                <a:gd name="T51" fmla="*/ 131 h 148"/>
                <a:gd name="T52" fmla="*/ 4 w 206"/>
                <a:gd name="T53" fmla="*/ 125 h 148"/>
                <a:gd name="T54" fmla="*/ 1 w 206"/>
                <a:gd name="T55" fmla="*/ 117 h 148"/>
                <a:gd name="T56" fmla="*/ 0 w 206"/>
                <a:gd name="T57" fmla="*/ 111 h 148"/>
                <a:gd name="T58" fmla="*/ 0 w 206"/>
                <a:gd name="T59" fmla="*/ 105 h 148"/>
                <a:gd name="T60" fmla="*/ 5 w 206"/>
                <a:gd name="T61" fmla="*/ 93 h 148"/>
                <a:gd name="T62" fmla="*/ 12 w 206"/>
                <a:gd name="T63" fmla="*/ 83 h 148"/>
                <a:gd name="T64" fmla="*/ 22 w 206"/>
                <a:gd name="T65" fmla="*/ 74 h 148"/>
                <a:gd name="T66" fmla="*/ 33 w 206"/>
                <a:gd name="T67" fmla="*/ 67 h 148"/>
                <a:gd name="T68" fmla="*/ 46 w 206"/>
                <a:gd name="T69" fmla="*/ 61 h 148"/>
                <a:gd name="T70" fmla="*/ 61 w 206"/>
                <a:gd name="T71" fmla="*/ 57 h 148"/>
                <a:gd name="T72" fmla="*/ 84 w 206"/>
                <a:gd name="T73" fmla="*/ 53 h 148"/>
                <a:gd name="T74" fmla="*/ 156 w 206"/>
                <a:gd name="T75" fmla="*/ 52 h 148"/>
                <a:gd name="T76" fmla="*/ 159 w 206"/>
                <a:gd name="T77" fmla="*/ 43 h 148"/>
                <a:gd name="T78" fmla="*/ 159 w 206"/>
                <a:gd name="T79" fmla="*/ 38 h 148"/>
                <a:gd name="T80" fmla="*/ 154 w 206"/>
                <a:gd name="T81" fmla="*/ 33 h 148"/>
                <a:gd name="T82" fmla="*/ 145 w 206"/>
                <a:gd name="T83" fmla="*/ 29 h 148"/>
                <a:gd name="T84" fmla="*/ 131 w 206"/>
                <a:gd name="T85" fmla="*/ 27 h 148"/>
                <a:gd name="T86" fmla="*/ 114 w 206"/>
                <a:gd name="T87" fmla="*/ 28 h 148"/>
                <a:gd name="T88" fmla="*/ 92 w 206"/>
                <a:gd name="T89" fmla="*/ 30 h 148"/>
                <a:gd name="T90" fmla="*/ 60 w 206"/>
                <a:gd name="T91" fmla="*/ 38 h 148"/>
                <a:gd name="T92" fmla="*/ 75 w 206"/>
                <a:gd name="T93" fmla="*/ 8 h 148"/>
                <a:gd name="T94" fmla="*/ 112 w 206"/>
                <a:gd name="T95" fmla="*/ 2 h 148"/>
                <a:gd name="T96" fmla="*/ 135 w 206"/>
                <a:gd name="T97" fmla="*/ 0 h 148"/>
                <a:gd name="T98" fmla="*/ 160 w 206"/>
                <a:gd name="T99" fmla="*/ 0 h 148"/>
                <a:gd name="T100" fmla="*/ 174 w 206"/>
                <a:gd name="T101" fmla="*/ 3 h 148"/>
                <a:gd name="T102" fmla="*/ 191 w 206"/>
                <a:gd name="T103" fmla="*/ 9 h 148"/>
                <a:gd name="T104" fmla="*/ 201 w 206"/>
                <a:gd name="T105" fmla="*/ 14 h 148"/>
                <a:gd name="T106" fmla="*/ 204 w 206"/>
                <a:gd name="T107" fmla="*/ 18 h 148"/>
                <a:gd name="T108" fmla="*/ 209 w 206"/>
                <a:gd name="T109" fmla="*/ 23 h 148"/>
                <a:gd name="T110" fmla="*/ 211 w 206"/>
                <a:gd name="T111" fmla="*/ 30 h 148"/>
                <a:gd name="T112" fmla="*/ 211 w 206"/>
                <a:gd name="T113" fmla="*/ 40 h 148"/>
                <a:gd name="T114" fmla="*/ 181 w 206"/>
                <a:gd name="T115" fmla="*/ 123 h 14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06" h="148">
                  <a:moveTo>
                    <a:pt x="132" y="118"/>
                  </a:moveTo>
                  <a:lnTo>
                    <a:pt x="149" y="73"/>
                  </a:lnTo>
                  <a:lnTo>
                    <a:pt x="103" y="72"/>
                  </a:lnTo>
                  <a:lnTo>
                    <a:pt x="92" y="73"/>
                  </a:lnTo>
                  <a:lnTo>
                    <a:pt x="81" y="75"/>
                  </a:lnTo>
                  <a:lnTo>
                    <a:pt x="72" y="77"/>
                  </a:lnTo>
                  <a:lnTo>
                    <a:pt x="65" y="81"/>
                  </a:lnTo>
                  <a:lnTo>
                    <a:pt x="59" y="85"/>
                  </a:lnTo>
                  <a:lnTo>
                    <a:pt x="54" y="90"/>
                  </a:lnTo>
                  <a:lnTo>
                    <a:pt x="52" y="92"/>
                  </a:lnTo>
                  <a:lnTo>
                    <a:pt x="51" y="95"/>
                  </a:lnTo>
                  <a:lnTo>
                    <a:pt x="50" y="97"/>
                  </a:lnTo>
                  <a:lnTo>
                    <a:pt x="49" y="100"/>
                  </a:lnTo>
                  <a:lnTo>
                    <a:pt x="49" y="102"/>
                  </a:lnTo>
                  <a:lnTo>
                    <a:pt x="49" y="105"/>
                  </a:lnTo>
                  <a:lnTo>
                    <a:pt x="49" y="108"/>
                  </a:lnTo>
                  <a:lnTo>
                    <a:pt x="50" y="110"/>
                  </a:lnTo>
                  <a:lnTo>
                    <a:pt x="52" y="115"/>
                  </a:lnTo>
                  <a:lnTo>
                    <a:pt x="54" y="117"/>
                  </a:lnTo>
                  <a:lnTo>
                    <a:pt x="55" y="118"/>
                  </a:lnTo>
                  <a:lnTo>
                    <a:pt x="56" y="119"/>
                  </a:lnTo>
                  <a:lnTo>
                    <a:pt x="62" y="122"/>
                  </a:lnTo>
                  <a:lnTo>
                    <a:pt x="68" y="125"/>
                  </a:lnTo>
                  <a:lnTo>
                    <a:pt x="72" y="126"/>
                  </a:lnTo>
                  <a:lnTo>
                    <a:pt x="77" y="127"/>
                  </a:lnTo>
                  <a:lnTo>
                    <a:pt x="81" y="128"/>
                  </a:lnTo>
                  <a:lnTo>
                    <a:pt x="86" y="128"/>
                  </a:lnTo>
                  <a:lnTo>
                    <a:pt x="98" y="127"/>
                  </a:lnTo>
                  <a:lnTo>
                    <a:pt x="104" y="126"/>
                  </a:lnTo>
                  <a:lnTo>
                    <a:pt x="110" y="125"/>
                  </a:lnTo>
                  <a:lnTo>
                    <a:pt x="116" y="124"/>
                  </a:lnTo>
                  <a:lnTo>
                    <a:pt x="122" y="122"/>
                  </a:lnTo>
                  <a:lnTo>
                    <a:pt x="132" y="118"/>
                  </a:lnTo>
                  <a:close/>
                  <a:moveTo>
                    <a:pt x="174" y="124"/>
                  </a:moveTo>
                  <a:lnTo>
                    <a:pt x="169" y="126"/>
                  </a:lnTo>
                  <a:lnTo>
                    <a:pt x="163" y="129"/>
                  </a:lnTo>
                  <a:lnTo>
                    <a:pt x="152" y="134"/>
                  </a:lnTo>
                  <a:lnTo>
                    <a:pt x="139" y="138"/>
                  </a:lnTo>
                  <a:lnTo>
                    <a:pt x="126" y="141"/>
                  </a:lnTo>
                  <a:lnTo>
                    <a:pt x="111" y="144"/>
                  </a:lnTo>
                  <a:lnTo>
                    <a:pt x="97" y="147"/>
                  </a:lnTo>
                  <a:lnTo>
                    <a:pt x="81" y="148"/>
                  </a:lnTo>
                  <a:lnTo>
                    <a:pt x="65" y="148"/>
                  </a:lnTo>
                  <a:lnTo>
                    <a:pt x="55" y="148"/>
                  </a:lnTo>
                  <a:lnTo>
                    <a:pt x="50" y="147"/>
                  </a:lnTo>
                  <a:lnTo>
                    <a:pt x="44" y="146"/>
                  </a:lnTo>
                  <a:lnTo>
                    <a:pt x="38" y="144"/>
                  </a:lnTo>
                  <a:lnTo>
                    <a:pt x="31" y="143"/>
                  </a:lnTo>
                  <a:lnTo>
                    <a:pt x="25" y="140"/>
                  </a:lnTo>
                  <a:lnTo>
                    <a:pt x="20" y="138"/>
                  </a:lnTo>
                  <a:lnTo>
                    <a:pt x="15" y="134"/>
                  </a:lnTo>
                  <a:lnTo>
                    <a:pt x="10" y="131"/>
                  </a:lnTo>
                  <a:lnTo>
                    <a:pt x="6" y="127"/>
                  </a:lnTo>
                  <a:lnTo>
                    <a:pt x="4" y="125"/>
                  </a:lnTo>
                  <a:lnTo>
                    <a:pt x="3" y="122"/>
                  </a:lnTo>
                  <a:lnTo>
                    <a:pt x="1" y="117"/>
                  </a:lnTo>
                  <a:lnTo>
                    <a:pt x="0" y="114"/>
                  </a:lnTo>
                  <a:lnTo>
                    <a:pt x="0" y="111"/>
                  </a:lnTo>
                  <a:lnTo>
                    <a:pt x="0" y="108"/>
                  </a:lnTo>
                  <a:lnTo>
                    <a:pt x="0" y="105"/>
                  </a:lnTo>
                  <a:lnTo>
                    <a:pt x="2" y="98"/>
                  </a:lnTo>
                  <a:lnTo>
                    <a:pt x="5" y="93"/>
                  </a:lnTo>
                  <a:lnTo>
                    <a:pt x="8" y="88"/>
                  </a:lnTo>
                  <a:lnTo>
                    <a:pt x="12" y="83"/>
                  </a:lnTo>
                  <a:lnTo>
                    <a:pt x="17" y="78"/>
                  </a:lnTo>
                  <a:lnTo>
                    <a:pt x="22" y="74"/>
                  </a:lnTo>
                  <a:lnTo>
                    <a:pt x="27" y="71"/>
                  </a:lnTo>
                  <a:lnTo>
                    <a:pt x="33" y="67"/>
                  </a:lnTo>
                  <a:lnTo>
                    <a:pt x="40" y="64"/>
                  </a:lnTo>
                  <a:lnTo>
                    <a:pt x="46" y="61"/>
                  </a:lnTo>
                  <a:lnTo>
                    <a:pt x="53" y="59"/>
                  </a:lnTo>
                  <a:lnTo>
                    <a:pt x="61" y="57"/>
                  </a:lnTo>
                  <a:lnTo>
                    <a:pt x="68" y="55"/>
                  </a:lnTo>
                  <a:lnTo>
                    <a:pt x="84" y="53"/>
                  </a:lnTo>
                  <a:lnTo>
                    <a:pt x="100" y="52"/>
                  </a:lnTo>
                  <a:lnTo>
                    <a:pt x="150" y="52"/>
                  </a:lnTo>
                  <a:lnTo>
                    <a:pt x="153" y="45"/>
                  </a:lnTo>
                  <a:lnTo>
                    <a:pt x="153" y="43"/>
                  </a:lnTo>
                  <a:lnTo>
                    <a:pt x="154" y="41"/>
                  </a:lnTo>
                  <a:lnTo>
                    <a:pt x="153" y="38"/>
                  </a:lnTo>
                  <a:lnTo>
                    <a:pt x="151" y="35"/>
                  </a:lnTo>
                  <a:lnTo>
                    <a:pt x="148" y="33"/>
                  </a:lnTo>
                  <a:lnTo>
                    <a:pt x="144" y="31"/>
                  </a:lnTo>
                  <a:lnTo>
                    <a:pt x="139" y="29"/>
                  </a:lnTo>
                  <a:lnTo>
                    <a:pt x="132" y="28"/>
                  </a:lnTo>
                  <a:lnTo>
                    <a:pt x="125" y="27"/>
                  </a:lnTo>
                  <a:lnTo>
                    <a:pt x="116" y="27"/>
                  </a:lnTo>
                  <a:lnTo>
                    <a:pt x="108" y="28"/>
                  </a:lnTo>
                  <a:lnTo>
                    <a:pt x="100" y="29"/>
                  </a:lnTo>
                  <a:lnTo>
                    <a:pt x="92" y="30"/>
                  </a:lnTo>
                  <a:lnTo>
                    <a:pt x="76" y="34"/>
                  </a:lnTo>
                  <a:lnTo>
                    <a:pt x="60" y="38"/>
                  </a:lnTo>
                  <a:lnTo>
                    <a:pt x="52" y="14"/>
                  </a:lnTo>
                  <a:lnTo>
                    <a:pt x="75" y="8"/>
                  </a:lnTo>
                  <a:lnTo>
                    <a:pt x="96" y="3"/>
                  </a:lnTo>
                  <a:lnTo>
                    <a:pt x="106" y="2"/>
                  </a:lnTo>
                  <a:lnTo>
                    <a:pt x="117" y="1"/>
                  </a:lnTo>
                  <a:lnTo>
                    <a:pt x="129" y="0"/>
                  </a:lnTo>
                  <a:lnTo>
                    <a:pt x="141" y="0"/>
                  </a:lnTo>
                  <a:lnTo>
                    <a:pt x="154" y="0"/>
                  </a:lnTo>
                  <a:lnTo>
                    <a:pt x="161" y="1"/>
                  </a:lnTo>
                  <a:lnTo>
                    <a:pt x="168" y="3"/>
                  </a:lnTo>
                  <a:lnTo>
                    <a:pt x="180" y="6"/>
                  </a:lnTo>
                  <a:lnTo>
                    <a:pt x="185" y="9"/>
                  </a:lnTo>
                  <a:lnTo>
                    <a:pt x="190" y="11"/>
                  </a:lnTo>
                  <a:lnTo>
                    <a:pt x="195" y="14"/>
                  </a:lnTo>
                  <a:lnTo>
                    <a:pt x="197" y="16"/>
                  </a:lnTo>
                  <a:lnTo>
                    <a:pt x="198" y="18"/>
                  </a:lnTo>
                  <a:lnTo>
                    <a:pt x="201" y="21"/>
                  </a:lnTo>
                  <a:lnTo>
                    <a:pt x="203" y="23"/>
                  </a:lnTo>
                  <a:lnTo>
                    <a:pt x="204" y="26"/>
                  </a:lnTo>
                  <a:lnTo>
                    <a:pt x="205" y="30"/>
                  </a:lnTo>
                  <a:lnTo>
                    <a:pt x="206" y="35"/>
                  </a:lnTo>
                  <a:lnTo>
                    <a:pt x="205" y="40"/>
                  </a:lnTo>
                  <a:lnTo>
                    <a:pt x="204" y="46"/>
                  </a:lnTo>
                  <a:lnTo>
                    <a:pt x="175" y="123"/>
                  </a:lnTo>
                  <a:lnTo>
                    <a:pt x="174" y="124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16" name="Freeform 51"/>
            <p:cNvSpPr>
              <a:spLocks noEditPoints="1"/>
            </p:cNvSpPr>
            <p:nvPr userDrawn="1"/>
          </p:nvSpPr>
          <p:spPr bwMode="auto">
            <a:xfrm>
              <a:off x="4477" y="2979"/>
              <a:ext cx="264" cy="225"/>
            </a:xfrm>
            <a:custGeom>
              <a:avLst/>
              <a:gdLst>
                <a:gd name="T0" fmla="*/ 171 w 264"/>
                <a:gd name="T1" fmla="*/ 113 h 226"/>
                <a:gd name="T2" fmla="*/ 152 w 264"/>
                <a:gd name="T3" fmla="*/ 106 h 226"/>
                <a:gd name="T4" fmla="*/ 141 w 264"/>
                <a:gd name="T5" fmla="*/ 105 h 226"/>
                <a:gd name="T6" fmla="*/ 122 w 264"/>
                <a:gd name="T7" fmla="*/ 105 h 226"/>
                <a:gd name="T8" fmla="*/ 105 w 264"/>
                <a:gd name="T9" fmla="*/ 109 h 226"/>
                <a:gd name="T10" fmla="*/ 95 w 264"/>
                <a:gd name="T11" fmla="*/ 113 h 226"/>
                <a:gd name="T12" fmla="*/ 86 w 264"/>
                <a:gd name="T13" fmla="*/ 113 h 226"/>
                <a:gd name="T14" fmla="*/ 78 w 264"/>
                <a:gd name="T15" fmla="*/ 121 h 226"/>
                <a:gd name="T16" fmla="*/ 71 w 264"/>
                <a:gd name="T17" fmla="*/ 129 h 226"/>
                <a:gd name="T18" fmla="*/ 65 w 264"/>
                <a:gd name="T19" fmla="*/ 137 h 226"/>
                <a:gd name="T20" fmla="*/ 57 w 264"/>
                <a:gd name="T21" fmla="*/ 155 h 226"/>
                <a:gd name="T22" fmla="*/ 56 w 264"/>
                <a:gd name="T23" fmla="*/ 164 h 226"/>
                <a:gd name="T24" fmla="*/ 57 w 264"/>
                <a:gd name="T25" fmla="*/ 172 h 226"/>
                <a:gd name="T26" fmla="*/ 59 w 264"/>
                <a:gd name="T27" fmla="*/ 179 h 226"/>
                <a:gd name="T28" fmla="*/ 63 w 264"/>
                <a:gd name="T29" fmla="*/ 185 h 226"/>
                <a:gd name="T30" fmla="*/ 69 w 264"/>
                <a:gd name="T31" fmla="*/ 190 h 226"/>
                <a:gd name="T32" fmla="*/ 77 w 264"/>
                <a:gd name="T33" fmla="*/ 193 h 226"/>
                <a:gd name="T34" fmla="*/ 88 w 264"/>
                <a:gd name="T35" fmla="*/ 194 h 226"/>
                <a:gd name="T36" fmla="*/ 102 w 264"/>
                <a:gd name="T37" fmla="*/ 193 h 226"/>
                <a:gd name="T38" fmla="*/ 116 w 264"/>
                <a:gd name="T39" fmla="*/ 191 h 226"/>
                <a:gd name="T40" fmla="*/ 142 w 264"/>
                <a:gd name="T41" fmla="*/ 184 h 226"/>
                <a:gd name="T42" fmla="*/ 58 w 264"/>
                <a:gd name="T43" fmla="*/ 220 h 226"/>
                <a:gd name="T44" fmla="*/ 48 w 264"/>
                <a:gd name="T45" fmla="*/ 218 h 226"/>
                <a:gd name="T46" fmla="*/ 39 w 264"/>
                <a:gd name="T47" fmla="*/ 216 h 226"/>
                <a:gd name="T48" fmla="*/ 27 w 264"/>
                <a:gd name="T49" fmla="*/ 211 h 226"/>
                <a:gd name="T50" fmla="*/ 17 w 264"/>
                <a:gd name="T51" fmla="*/ 205 h 226"/>
                <a:gd name="T52" fmla="*/ 8 w 264"/>
                <a:gd name="T53" fmla="*/ 195 h 226"/>
                <a:gd name="T54" fmla="*/ 3 w 264"/>
                <a:gd name="T55" fmla="*/ 183 h 226"/>
                <a:gd name="T56" fmla="*/ 0 w 264"/>
                <a:gd name="T57" fmla="*/ 170 h 226"/>
                <a:gd name="T58" fmla="*/ 1 w 264"/>
                <a:gd name="T59" fmla="*/ 157 h 226"/>
                <a:gd name="T60" fmla="*/ 4 w 264"/>
                <a:gd name="T61" fmla="*/ 145 h 226"/>
                <a:gd name="T62" fmla="*/ 11 w 264"/>
                <a:gd name="T63" fmla="*/ 132 h 226"/>
                <a:gd name="T64" fmla="*/ 20 w 264"/>
                <a:gd name="T65" fmla="*/ 119 h 226"/>
                <a:gd name="T66" fmla="*/ 32 w 264"/>
                <a:gd name="T67" fmla="*/ 113 h 226"/>
                <a:gd name="T68" fmla="*/ 46 w 264"/>
                <a:gd name="T69" fmla="*/ 101 h 226"/>
                <a:gd name="T70" fmla="*/ 63 w 264"/>
                <a:gd name="T71" fmla="*/ 92 h 226"/>
                <a:gd name="T72" fmla="*/ 82 w 264"/>
                <a:gd name="T73" fmla="*/ 84 h 226"/>
                <a:gd name="T74" fmla="*/ 103 w 264"/>
                <a:gd name="T75" fmla="*/ 79 h 226"/>
                <a:gd name="T76" fmla="*/ 127 w 264"/>
                <a:gd name="T77" fmla="*/ 77 h 226"/>
                <a:gd name="T78" fmla="*/ 149 w 264"/>
                <a:gd name="T79" fmla="*/ 78 h 226"/>
                <a:gd name="T80" fmla="*/ 162 w 264"/>
                <a:gd name="T81" fmla="*/ 80 h 226"/>
                <a:gd name="T82" fmla="*/ 175 w 264"/>
                <a:gd name="T83" fmla="*/ 82 h 226"/>
                <a:gd name="T84" fmla="*/ 208 w 264"/>
                <a:gd name="T85" fmla="*/ 11 h 226"/>
                <a:gd name="T86" fmla="*/ 190 w 264"/>
                <a:gd name="T87" fmla="*/ 195 h 226"/>
                <a:gd name="T88" fmla="*/ 147 w 264"/>
                <a:gd name="T89" fmla="*/ 210 h 226"/>
                <a:gd name="T90" fmla="*/ 116 w 264"/>
                <a:gd name="T91" fmla="*/ 216 h 226"/>
                <a:gd name="T92" fmla="*/ 86 w 264"/>
                <a:gd name="T93" fmla="*/ 220 h 22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64" h="226">
                  <a:moveTo>
                    <a:pt x="142" y="190"/>
                  </a:moveTo>
                  <a:lnTo>
                    <a:pt x="171" y="113"/>
                  </a:lnTo>
                  <a:lnTo>
                    <a:pt x="161" y="109"/>
                  </a:lnTo>
                  <a:lnTo>
                    <a:pt x="152" y="106"/>
                  </a:lnTo>
                  <a:lnTo>
                    <a:pt x="147" y="105"/>
                  </a:lnTo>
                  <a:lnTo>
                    <a:pt x="141" y="105"/>
                  </a:lnTo>
                  <a:lnTo>
                    <a:pt x="129" y="104"/>
                  </a:lnTo>
                  <a:lnTo>
                    <a:pt x="122" y="105"/>
                  </a:lnTo>
                  <a:lnTo>
                    <a:pt x="117" y="105"/>
                  </a:lnTo>
                  <a:lnTo>
                    <a:pt x="105" y="109"/>
                  </a:lnTo>
                  <a:lnTo>
                    <a:pt x="100" y="111"/>
                  </a:lnTo>
                  <a:lnTo>
                    <a:pt x="95" y="113"/>
                  </a:lnTo>
                  <a:lnTo>
                    <a:pt x="90" y="116"/>
                  </a:lnTo>
                  <a:lnTo>
                    <a:pt x="86" y="119"/>
                  </a:lnTo>
                  <a:lnTo>
                    <a:pt x="82" y="123"/>
                  </a:lnTo>
                  <a:lnTo>
                    <a:pt x="78" y="127"/>
                  </a:lnTo>
                  <a:lnTo>
                    <a:pt x="74" y="131"/>
                  </a:lnTo>
                  <a:lnTo>
                    <a:pt x="71" y="135"/>
                  </a:lnTo>
                  <a:lnTo>
                    <a:pt x="67" y="139"/>
                  </a:lnTo>
                  <a:lnTo>
                    <a:pt x="65" y="143"/>
                  </a:lnTo>
                  <a:lnTo>
                    <a:pt x="60" y="152"/>
                  </a:lnTo>
                  <a:lnTo>
                    <a:pt x="57" y="161"/>
                  </a:lnTo>
                  <a:lnTo>
                    <a:pt x="57" y="166"/>
                  </a:lnTo>
                  <a:lnTo>
                    <a:pt x="56" y="170"/>
                  </a:lnTo>
                  <a:lnTo>
                    <a:pt x="56" y="174"/>
                  </a:lnTo>
                  <a:lnTo>
                    <a:pt x="57" y="178"/>
                  </a:lnTo>
                  <a:lnTo>
                    <a:pt x="57" y="182"/>
                  </a:lnTo>
                  <a:lnTo>
                    <a:pt x="59" y="185"/>
                  </a:lnTo>
                  <a:lnTo>
                    <a:pt x="61" y="188"/>
                  </a:lnTo>
                  <a:lnTo>
                    <a:pt x="63" y="191"/>
                  </a:lnTo>
                  <a:lnTo>
                    <a:pt x="66" y="194"/>
                  </a:lnTo>
                  <a:lnTo>
                    <a:pt x="69" y="196"/>
                  </a:lnTo>
                  <a:lnTo>
                    <a:pt x="73" y="198"/>
                  </a:lnTo>
                  <a:lnTo>
                    <a:pt x="77" y="199"/>
                  </a:lnTo>
                  <a:lnTo>
                    <a:pt x="82" y="200"/>
                  </a:lnTo>
                  <a:lnTo>
                    <a:pt x="88" y="200"/>
                  </a:lnTo>
                  <a:lnTo>
                    <a:pt x="95" y="200"/>
                  </a:lnTo>
                  <a:lnTo>
                    <a:pt x="102" y="199"/>
                  </a:lnTo>
                  <a:lnTo>
                    <a:pt x="109" y="198"/>
                  </a:lnTo>
                  <a:lnTo>
                    <a:pt x="116" y="197"/>
                  </a:lnTo>
                  <a:lnTo>
                    <a:pt x="129" y="194"/>
                  </a:lnTo>
                  <a:lnTo>
                    <a:pt x="142" y="190"/>
                  </a:lnTo>
                  <a:close/>
                  <a:moveTo>
                    <a:pt x="70" y="226"/>
                  </a:moveTo>
                  <a:lnTo>
                    <a:pt x="58" y="226"/>
                  </a:lnTo>
                  <a:lnTo>
                    <a:pt x="53" y="225"/>
                  </a:lnTo>
                  <a:lnTo>
                    <a:pt x="48" y="224"/>
                  </a:lnTo>
                  <a:lnTo>
                    <a:pt x="43" y="223"/>
                  </a:lnTo>
                  <a:lnTo>
                    <a:pt x="39" y="222"/>
                  </a:lnTo>
                  <a:lnTo>
                    <a:pt x="30" y="219"/>
                  </a:lnTo>
                  <a:lnTo>
                    <a:pt x="27" y="217"/>
                  </a:lnTo>
                  <a:lnTo>
                    <a:pt x="23" y="215"/>
                  </a:lnTo>
                  <a:lnTo>
                    <a:pt x="17" y="211"/>
                  </a:lnTo>
                  <a:lnTo>
                    <a:pt x="12" y="206"/>
                  </a:lnTo>
                  <a:lnTo>
                    <a:pt x="8" y="201"/>
                  </a:lnTo>
                  <a:lnTo>
                    <a:pt x="5" y="195"/>
                  </a:lnTo>
                  <a:lnTo>
                    <a:pt x="3" y="189"/>
                  </a:lnTo>
                  <a:lnTo>
                    <a:pt x="1" y="183"/>
                  </a:lnTo>
                  <a:lnTo>
                    <a:pt x="0" y="176"/>
                  </a:lnTo>
                  <a:lnTo>
                    <a:pt x="0" y="170"/>
                  </a:lnTo>
                  <a:lnTo>
                    <a:pt x="1" y="163"/>
                  </a:lnTo>
                  <a:lnTo>
                    <a:pt x="2" y="157"/>
                  </a:lnTo>
                  <a:lnTo>
                    <a:pt x="4" y="151"/>
                  </a:lnTo>
                  <a:lnTo>
                    <a:pt x="7" y="145"/>
                  </a:lnTo>
                  <a:lnTo>
                    <a:pt x="11" y="138"/>
                  </a:lnTo>
                  <a:lnTo>
                    <a:pt x="15" y="132"/>
                  </a:lnTo>
                  <a:lnTo>
                    <a:pt x="20" y="125"/>
                  </a:lnTo>
                  <a:lnTo>
                    <a:pt x="25" y="119"/>
                  </a:lnTo>
                  <a:lnTo>
                    <a:pt x="32" y="113"/>
                  </a:lnTo>
                  <a:lnTo>
                    <a:pt x="38" y="107"/>
                  </a:lnTo>
                  <a:lnTo>
                    <a:pt x="46" y="101"/>
                  </a:lnTo>
                  <a:lnTo>
                    <a:pt x="54" y="96"/>
                  </a:lnTo>
                  <a:lnTo>
                    <a:pt x="63" y="92"/>
                  </a:lnTo>
                  <a:lnTo>
                    <a:pt x="72" y="87"/>
                  </a:lnTo>
                  <a:lnTo>
                    <a:pt x="82" y="84"/>
                  </a:lnTo>
                  <a:lnTo>
                    <a:pt x="93" y="81"/>
                  </a:lnTo>
                  <a:lnTo>
                    <a:pt x="103" y="79"/>
                  </a:lnTo>
                  <a:lnTo>
                    <a:pt x="115" y="77"/>
                  </a:lnTo>
                  <a:lnTo>
                    <a:pt x="127" y="77"/>
                  </a:lnTo>
                  <a:lnTo>
                    <a:pt x="142" y="77"/>
                  </a:lnTo>
                  <a:lnTo>
                    <a:pt x="149" y="78"/>
                  </a:lnTo>
                  <a:lnTo>
                    <a:pt x="156" y="79"/>
                  </a:lnTo>
                  <a:lnTo>
                    <a:pt x="162" y="80"/>
                  </a:lnTo>
                  <a:lnTo>
                    <a:pt x="169" y="81"/>
                  </a:lnTo>
                  <a:lnTo>
                    <a:pt x="175" y="82"/>
                  </a:lnTo>
                  <a:lnTo>
                    <a:pt x="181" y="84"/>
                  </a:lnTo>
                  <a:lnTo>
                    <a:pt x="208" y="11"/>
                  </a:lnTo>
                  <a:lnTo>
                    <a:pt x="264" y="0"/>
                  </a:lnTo>
                  <a:lnTo>
                    <a:pt x="190" y="201"/>
                  </a:lnTo>
                  <a:lnTo>
                    <a:pt x="161" y="212"/>
                  </a:lnTo>
                  <a:lnTo>
                    <a:pt x="147" y="216"/>
                  </a:lnTo>
                  <a:lnTo>
                    <a:pt x="131" y="219"/>
                  </a:lnTo>
                  <a:lnTo>
                    <a:pt x="116" y="222"/>
                  </a:lnTo>
                  <a:lnTo>
                    <a:pt x="101" y="225"/>
                  </a:lnTo>
                  <a:lnTo>
                    <a:pt x="86" y="226"/>
                  </a:lnTo>
                  <a:lnTo>
                    <a:pt x="70" y="226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17" name="Freeform 52"/>
            <p:cNvSpPr>
              <a:spLocks noEditPoints="1"/>
            </p:cNvSpPr>
            <p:nvPr userDrawn="1"/>
          </p:nvSpPr>
          <p:spPr bwMode="auto">
            <a:xfrm>
              <a:off x="4955" y="2979"/>
              <a:ext cx="262" cy="225"/>
            </a:xfrm>
            <a:custGeom>
              <a:avLst/>
              <a:gdLst>
                <a:gd name="T0" fmla="*/ 169 w 262"/>
                <a:gd name="T1" fmla="*/ 113 h 226"/>
                <a:gd name="T2" fmla="*/ 150 w 262"/>
                <a:gd name="T3" fmla="*/ 106 h 226"/>
                <a:gd name="T4" fmla="*/ 140 w 262"/>
                <a:gd name="T5" fmla="*/ 105 h 226"/>
                <a:gd name="T6" fmla="*/ 122 w 262"/>
                <a:gd name="T7" fmla="*/ 105 h 226"/>
                <a:gd name="T8" fmla="*/ 105 w 262"/>
                <a:gd name="T9" fmla="*/ 109 h 226"/>
                <a:gd name="T10" fmla="*/ 95 w 262"/>
                <a:gd name="T11" fmla="*/ 113 h 226"/>
                <a:gd name="T12" fmla="*/ 85 w 262"/>
                <a:gd name="T13" fmla="*/ 113 h 226"/>
                <a:gd name="T14" fmla="*/ 77 w 262"/>
                <a:gd name="T15" fmla="*/ 121 h 226"/>
                <a:gd name="T16" fmla="*/ 70 w 262"/>
                <a:gd name="T17" fmla="*/ 129 h 226"/>
                <a:gd name="T18" fmla="*/ 64 w 262"/>
                <a:gd name="T19" fmla="*/ 137 h 226"/>
                <a:gd name="T20" fmla="*/ 57 w 262"/>
                <a:gd name="T21" fmla="*/ 155 h 226"/>
                <a:gd name="T22" fmla="*/ 56 w 262"/>
                <a:gd name="T23" fmla="*/ 164 h 226"/>
                <a:gd name="T24" fmla="*/ 56 w 262"/>
                <a:gd name="T25" fmla="*/ 172 h 226"/>
                <a:gd name="T26" fmla="*/ 58 w 262"/>
                <a:gd name="T27" fmla="*/ 179 h 226"/>
                <a:gd name="T28" fmla="*/ 62 w 262"/>
                <a:gd name="T29" fmla="*/ 185 h 226"/>
                <a:gd name="T30" fmla="*/ 69 w 262"/>
                <a:gd name="T31" fmla="*/ 190 h 226"/>
                <a:gd name="T32" fmla="*/ 77 w 262"/>
                <a:gd name="T33" fmla="*/ 193 h 226"/>
                <a:gd name="T34" fmla="*/ 87 w 262"/>
                <a:gd name="T35" fmla="*/ 194 h 226"/>
                <a:gd name="T36" fmla="*/ 101 w 262"/>
                <a:gd name="T37" fmla="*/ 193 h 226"/>
                <a:gd name="T38" fmla="*/ 115 w 262"/>
                <a:gd name="T39" fmla="*/ 191 h 226"/>
                <a:gd name="T40" fmla="*/ 141 w 262"/>
                <a:gd name="T41" fmla="*/ 184 h 226"/>
                <a:gd name="T42" fmla="*/ 58 w 262"/>
                <a:gd name="T43" fmla="*/ 220 h 226"/>
                <a:gd name="T44" fmla="*/ 47 w 262"/>
                <a:gd name="T45" fmla="*/ 218 h 226"/>
                <a:gd name="T46" fmla="*/ 38 w 262"/>
                <a:gd name="T47" fmla="*/ 216 h 226"/>
                <a:gd name="T48" fmla="*/ 26 w 262"/>
                <a:gd name="T49" fmla="*/ 211 h 226"/>
                <a:gd name="T50" fmla="*/ 17 w 262"/>
                <a:gd name="T51" fmla="*/ 205 h 226"/>
                <a:gd name="T52" fmla="*/ 8 w 262"/>
                <a:gd name="T53" fmla="*/ 195 h 226"/>
                <a:gd name="T54" fmla="*/ 2 w 262"/>
                <a:gd name="T55" fmla="*/ 183 h 226"/>
                <a:gd name="T56" fmla="*/ 0 w 262"/>
                <a:gd name="T57" fmla="*/ 170 h 226"/>
                <a:gd name="T58" fmla="*/ 1 w 262"/>
                <a:gd name="T59" fmla="*/ 157 h 226"/>
                <a:gd name="T60" fmla="*/ 2 w 262"/>
                <a:gd name="T61" fmla="*/ 151 h 226"/>
                <a:gd name="T62" fmla="*/ 7 w 262"/>
                <a:gd name="T63" fmla="*/ 139 h 226"/>
                <a:gd name="T64" fmla="*/ 14 w 262"/>
                <a:gd name="T65" fmla="*/ 126 h 226"/>
                <a:gd name="T66" fmla="*/ 25 w 262"/>
                <a:gd name="T67" fmla="*/ 113 h 226"/>
                <a:gd name="T68" fmla="*/ 38 w 262"/>
                <a:gd name="T69" fmla="*/ 107 h 226"/>
                <a:gd name="T70" fmla="*/ 54 w 262"/>
                <a:gd name="T71" fmla="*/ 96 h 226"/>
                <a:gd name="T72" fmla="*/ 72 w 262"/>
                <a:gd name="T73" fmla="*/ 87 h 226"/>
                <a:gd name="T74" fmla="*/ 92 w 262"/>
                <a:gd name="T75" fmla="*/ 81 h 226"/>
                <a:gd name="T76" fmla="*/ 114 w 262"/>
                <a:gd name="T77" fmla="*/ 77 h 226"/>
                <a:gd name="T78" fmla="*/ 141 w 262"/>
                <a:gd name="T79" fmla="*/ 77 h 226"/>
                <a:gd name="T80" fmla="*/ 154 w 262"/>
                <a:gd name="T81" fmla="*/ 79 h 226"/>
                <a:gd name="T82" fmla="*/ 167 w 262"/>
                <a:gd name="T83" fmla="*/ 81 h 226"/>
                <a:gd name="T84" fmla="*/ 179 w 262"/>
                <a:gd name="T85" fmla="*/ 84 h 226"/>
                <a:gd name="T86" fmla="*/ 262 w 262"/>
                <a:gd name="T87" fmla="*/ 0 h 226"/>
                <a:gd name="T88" fmla="*/ 159 w 262"/>
                <a:gd name="T89" fmla="*/ 206 h 226"/>
                <a:gd name="T90" fmla="*/ 130 w 262"/>
                <a:gd name="T91" fmla="*/ 213 h 226"/>
                <a:gd name="T92" fmla="*/ 101 w 262"/>
                <a:gd name="T93" fmla="*/ 219 h 226"/>
                <a:gd name="T94" fmla="*/ 70 w 262"/>
                <a:gd name="T95" fmla="*/ 220 h 22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262" h="226">
                  <a:moveTo>
                    <a:pt x="141" y="190"/>
                  </a:moveTo>
                  <a:lnTo>
                    <a:pt x="169" y="113"/>
                  </a:lnTo>
                  <a:lnTo>
                    <a:pt x="160" y="109"/>
                  </a:lnTo>
                  <a:lnTo>
                    <a:pt x="150" y="106"/>
                  </a:lnTo>
                  <a:lnTo>
                    <a:pt x="145" y="105"/>
                  </a:lnTo>
                  <a:lnTo>
                    <a:pt x="140" y="105"/>
                  </a:lnTo>
                  <a:lnTo>
                    <a:pt x="128" y="104"/>
                  </a:lnTo>
                  <a:lnTo>
                    <a:pt x="122" y="105"/>
                  </a:lnTo>
                  <a:lnTo>
                    <a:pt x="116" y="105"/>
                  </a:lnTo>
                  <a:lnTo>
                    <a:pt x="105" y="109"/>
                  </a:lnTo>
                  <a:lnTo>
                    <a:pt x="100" y="111"/>
                  </a:lnTo>
                  <a:lnTo>
                    <a:pt x="95" y="113"/>
                  </a:lnTo>
                  <a:lnTo>
                    <a:pt x="90" y="116"/>
                  </a:lnTo>
                  <a:lnTo>
                    <a:pt x="85" y="119"/>
                  </a:lnTo>
                  <a:lnTo>
                    <a:pt x="81" y="123"/>
                  </a:lnTo>
                  <a:lnTo>
                    <a:pt x="77" y="127"/>
                  </a:lnTo>
                  <a:lnTo>
                    <a:pt x="73" y="131"/>
                  </a:lnTo>
                  <a:lnTo>
                    <a:pt x="70" y="135"/>
                  </a:lnTo>
                  <a:lnTo>
                    <a:pt x="67" y="139"/>
                  </a:lnTo>
                  <a:lnTo>
                    <a:pt x="64" y="143"/>
                  </a:lnTo>
                  <a:lnTo>
                    <a:pt x="60" y="152"/>
                  </a:lnTo>
                  <a:lnTo>
                    <a:pt x="57" y="161"/>
                  </a:lnTo>
                  <a:lnTo>
                    <a:pt x="56" y="166"/>
                  </a:lnTo>
                  <a:lnTo>
                    <a:pt x="56" y="170"/>
                  </a:lnTo>
                  <a:lnTo>
                    <a:pt x="56" y="174"/>
                  </a:lnTo>
                  <a:lnTo>
                    <a:pt x="56" y="178"/>
                  </a:lnTo>
                  <a:lnTo>
                    <a:pt x="57" y="182"/>
                  </a:lnTo>
                  <a:lnTo>
                    <a:pt x="58" y="185"/>
                  </a:lnTo>
                  <a:lnTo>
                    <a:pt x="60" y="188"/>
                  </a:lnTo>
                  <a:lnTo>
                    <a:pt x="62" y="191"/>
                  </a:lnTo>
                  <a:lnTo>
                    <a:pt x="65" y="194"/>
                  </a:lnTo>
                  <a:lnTo>
                    <a:pt x="69" y="196"/>
                  </a:lnTo>
                  <a:lnTo>
                    <a:pt x="72" y="198"/>
                  </a:lnTo>
                  <a:lnTo>
                    <a:pt x="77" y="199"/>
                  </a:lnTo>
                  <a:lnTo>
                    <a:pt x="82" y="200"/>
                  </a:lnTo>
                  <a:lnTo>
                    <a:pt x="87" y="200"/>
                  </a:lnTo>
                  <a:lnTo>
                    <a:pt x="94" y="200"/>
                  </a:lnTo>
                  <a:lnTo>
                    <a:pt x="101" y="199"/>
                  </a:lnTo>
                  <a:lnTo>
                    <a:pt x="108" y="198"/>
                  </a:lnTo>
                  <a:lnTo>
                    <a:pt x="115" y="197"/>
                  </a:lnTo>
                  <a:lnTo>
                    <a:pt x="129" y="194"/>
                  </a:lnTo>
                  <a:lnTo>
                    <a:pt x="141" y="190"/>
                  </a:lnTo>
                  <a:close/>
                  <a:moveTo>
                    <a:pt x="69" y="226"/>
                  </a:moveTo>
                  <a:lnTo>
                    <a:pt x="58" y="226"/>
                  </a:lnTo>
                  <a:lnTo>
                    <a:pt x="52" y="225"/>
                  </a:lnTo>
                  <a:lnTo>
                    <a:pt x="47" y="224"/>
                  </a:lnTo>
                  <a:lnTo>
                    <a:pt x="42" y="223"/>
                  </a:lnTo>
                  <a:lnTo>
                    <a:pt x="38" y="222"/>
                  </a:lnTo>
                  <a:lnTo>
                    <a:pt x="30" y="219"/>
                  </a:lnTo>
                  <a:lnTo>
                    <a:pt x="26" y="217"/>
                  </a:lnTo>
                  <a:lnTo>
                    <a:pt x="23" y="215"/>
                  </a:lnTo>
                  <a:lnTo>
                    <a:pt x="17" y="211"/>
                  </a:lnTo>
                  <a:lnTo>
                    <a:pt x="12" y="206"/>
                  </a:lnTo>
                  <a:lnTo>
                    <a:pt x="8" y="201"/>
                  </a:lnTo>
                  <a:lnTo>
                    <a:pt x="4" y="195"/>
                  </a:lnTo>
                  <a:lnTo>
                    <a:pt x="2" y="189"/>
                  </a:lnTo>
                  <a:lnTo>
                    <a:pt x="1" y="183"/>
                  </a:lnTo>
                  <a:lnTo>
                    <a:pt x="0" y="176"/>
                  </a:lnTo>
                  <a:lnTo>
                    <a:pt x="0" y="170"/>
                  </a:lnTo>
                  <a:lnTo>
                    <a:pt x="1" y="163"/>
                  </a:lnTo>
                  <a:lnTo>
                    <a:pt x="1" y="160"/>
                  </a:lnTo>
                  <a:lnTo>
                    <a:pt x="2" y="157"/>
                  </a:lnTo>
                  <a:lnTo>
                    <a:pt x="4" y="151"/>
                  </a:lnTo>
                  <a:lnTo>
                    <a:pt x="7" y="145"/>
                  </a:lnTo>
                  <a:lnTo>
                    <a:pt x="10" y="138"/>
                  </a:lnTo>
                  <a:lnTo>
                    <a:pt x="14" y="132"/>
                  </a:lnTo>
                  <a:lnTo>
                    <a:pt x="19" y="125"/>
                  </a:lnTo>
                  <a:lnTo>
                    <a:pt x="25" y="119"/>
                  </a:lnTo>
                  <a:lnTo>
                    <a:pt x="31" y="113"/>
                  </a:lnTo>
                  <a:lnTo>
                    <a:pt x="38" y="107"/>
                  </a:lnTo>
                  <a:lnTo>
                    <a:pt x="46" y="101"/>
                  </a:lnTo>
                  <a:lnTo>
                    <a:pt x="54" y="96"/>
                  </a:lnTo>
                  <a:lnTo>
                    <a:pt x="62" y="92"/>
                  </a:lnTo>
                  <a:lnTo>
                    <a:pt x="72" y="87"/>
                  </a:lnTo>
                  <a:lnTo>
                    <a:pt x="82" y="84"/>
                  </a:lnTo>
                  <a:lnTo>
                    <a:pt x="92" y="81"/>
                  </a:lnTo>
                  <a:lnTo>
                    <a:pt x="103" y="79"/>
                  </a:lnTo>
                  <a:lnTo>
                    <a:pt x="114" y="77"/>
                  </a:lnTo>
                  <a:lnTo>
                    <a:pt x="126" y="77"/>
                  </a:lnTo>
                  <a:lnTo>
                    <a:pt x="141" y="77"/>
                  </a:lnTo>
                  <a:lnTo>
                    <a:pt x="147" y="78"/>
                  </a:lnTo>
                  <a:lnTo>
                    <a:pt x="154" y="79"/>
                  </a:lnTo>
                  <a:lnTo>
                    <a:pt x="161" y="80"/>
                  </a:lnTo>
                  <a:lnTo>
                    <a:pt x="167" y="81"/>
                  </a:lnTo>
                  <a:lnTo>
                    <a:pt x="173" y="82"/>
                  </a:lnTo>
                  <a:lnTo>
                    <a:pt x="179" y="84"/>
                  </a:lnTo>
                  <a:lnTo>
                    <a:pt x="206" y="11"/>
                  </a:lnTo>
                  <a:lnTo>
                    <a:pt x="262" y="0"/>
                  </a:lnTo>
                  <a:lnTo>
                    <a:pt x="188" y="201"/>
                  </a:lnTo>
                  <a:lnTo>
                    <a:pt x="159" y="212"/>
                  </a:lnTo>
                  <a:lnTo>
                    <a:pt x="145" y="216"/>
                  </a:lnTo>
                  <a:lnTo>
                    <a:pt x="130" y="219"/>
                  </a:lnTo>
                  <a:lnTo>
                    <a:pt x="116" y="222"/>
                  </a:lnTo>
                  <a:lnTo>
                    <a:pt x="101" y="225"/>
                  </a:lnTo>
                  <a:lnTo>
                    <a:pt x="85" y="226"/>
                  </a:lnTo>
                  <a:lnTo>
                    <a:pt x="70" y="226"/>
                  </a:lnTo>
                  <a:lnTo>
                    <a:pt x="69" y="226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18" name="Freeform 53"/>
            <p:cNvSpPr/>
            <p:nvPr userDrawn="1"/>
          </p:nvSpPr>
          <p:spPr bwMode="auto">
            <a:xfrm>
              <a:off x="2741" y="2691"/>
              <a:ext cx="564" cy="219"/>
            </a:xfrm>
            <a:custGeom>
              <a:avLst/>
              <a:gdLst>
                <a:gd name="T0" fmla="*/ 204 w 564"/>
                <a:gd name="T1" fmla="*/ 0 h 220"/>
                <a:gd name="T2" fmla="*/ 207 w 564"/>
                <a:gd name="T3" fmla="*/ 1 h 220"/>
                <a:gd name="T4" fmla="*/ 208 w 564"/>
                <a:gd name="T5" fmla="*/ 2 h 220"/>
                <a:gd name="T6" fmla="*/ 209 w 564"/>
                <a:gd name="T7" fmla="*/ 3 h 220"/>
                <a:gd name="T8" fmla="*/ 267 w 564"/>
                <a:gd name="T9" fmla="*/ 142 h 220"/>
                <a:gd name="T10" fmla="*/ 438 w 564"/>
                <a:gd name="T11" fmla="*/ 1 h 220"/>
                <a:gd name="T12" fmla="*/ 441 w 564"/>
                <a:gd name="T13" fmla="*/ 0 h 220"/>
                <a:gd name="T14" fmla="*/ 559 w 564"/>
                <a:gd name="T15" fmla="*/ 0 h 220"/>
                <a:gd name="T16" fmla="*/ 561 w 564"/>
                <a:gd name="T17" fmla="*/ 1 h 220"/>
                <a:gd name="T18" fmla="*/ 563 w 564"/>
                <a:gd name="T19" fmla="*/ 2 h 220"/>
                <a:gd name="T20" fmla="*/ 564 w 564"/>
                <a:gd name="T21" fmla="*/ 4 h 220"/>
                <a:gd name="T22" fmla="*/ 563 w 564"/>
                <a:gd name="T23" fmla="*/ 6 h 220"/>
                <a:gd name="T24" fmla="*/ 484 w 564"/>
                <a:gd name="T25" fmla="*/ 212 h 220"/>
                <a:gd name="T26" fmla="*/ 482 w 564"/>
                <a:gd name="T27" fmla="*/ 213 h 220"/>
                <a:gd name="T28" fmla="*/ 480 w 564"/>
                <a:gd name="T29" fmla="*/ 214 h 220"/>
                <a:gd name="T30" fmla="*/ 453 w 564"/>
                <a:gd name="T31" fmla="*/ 214 h 220"/>
                <a:gd name="T32" fmla="*/ 443 w 564"/>
                <a:gd name="T33" fmla="*/ 214 h 220"/>
                <a:gd name="T34" fmla="*/ 434 w 564"/>
                <a:gd name="T35" fmla="*/ 213 h 220"/>
                <a:gd name="T36" fmla="*/ 426 w 564"/>
                <a:gd name="T37" fmla="*/ 211 h 220"/>
                <a:gd name="T38" fmla="*/ 419 w 564"/>
                <a:gd name="T39" fmla="*/ 209 h 220"/>
                <a:gd name="T40" fmla="*/ 413 w 564"/>
                <a:gd name="T41" fmla="*/ 207 h 220"/>
                <a:gd name="T42" fmla="*/ 408 w 564"/>
                <a:gd name="T43" fmla="*/ 204 h 220"/>
                <a:gd name="T44" fmla="*/ 406 w 564"/>
                <a:gd name="T45" fmla="*/ 202 h 220"/>
                <a:gd name="T46" fmla="*/ 404 w 564"/>
                <a:gd name="T47" fmla="*/ 200 h 220"/>
                <a:gd name="T48" fmla="*/ 400 w 564"/>
                <a:gd name="T49" fmla="*/ 197 h 220"/>
                <a:gd name="T50" fmla="*/ 398 w 564"/>
                <a:gd name="T51" fmla="*/ 193 h 220"/>
                <a:gd name="T52" fmla="*/ 396 w 564"/>
                <a:gd name="T53" fmla="*/ 189 h 220"/>
                <a:gd name="T54" fmla="*/ 395 w 564"/>
                <a:gd name="T55" fmla="*/ 185 h 220"/>
                <a:gd name="T56" fmla="*/ 394 w 564"/>
                <a:gd name="T57" fmla="*/ 181 h 220"/>
                <a:gd name="T58" fmla="*/ 394 w 564"/>
                <a:gd name="T59" fmla="*/ 177 h 220"/>
                <a:gd name="T60" fmla="*/ 394 w 564"/>
                <a:gd name="T61" fmla="*/ 173 h 220"/>
                <a:gd name="T62" fmla="*/ 394 w 564"/>
                <a:gd name="T63" fmla="*/ 170 h 220"/>
                <a:gd name="T64" fmla="*/ 395 w 564"/>
                <a:gd name="T65" fmla="*/ 166 h 220"/>
                <a:gd name="T66" fmla="*/ 397 w 564"/>
                <a:gd name="T67" fmla="*/ 159 h 220"/>
                <a:gd name="T68" fmla="*/ 402 w 564"/>
                <a:gd name="T69" fmla="*/ 145 h 220"/>
                <a:gd name="T70" fmla="*/ 417 w 564"/>
                <a:gd name="T71" fmla="*/ 110 h 220"/>
                <a:gd name="T72" fmla="*/ 432 w 564"/>
                <a:gd name="T73" fmla="*/ 72 h 220"/>
                <a:gd name="T74" fmla="*/ 261 w 564"/>
                <a:gd name="T75" fmla="*/ 213 h 220"/>
                <a:gd name="T76" fmla="*/ 258 w 564"/>
                <a:gd name="T77" fmla="*/ 214 h 220"/>
                <a:gd name="T78" fmla="*/ 184 w 564"/>
                <a:gd name="T79" fmla="*/ 214 h 220"/>
                <a:gd name="T80" fmla="*/ 182 w 564"/>
                <a:gd name="T81" fmla="*/ 213 h 220"/>
                <a:gd name="T82" fmla="*/ 180 w 564"/>
                <a:gd name="T83" fmla="*/ 211 h 220"/>
                <a:gd name="T84" fmla="*/ 119 w 564"/>
                <a:gd name="T85" fmla="*/ 65 h 220"/>
                <a:gd name="T86" fmla="*/ 61 w 564"/>
                <a:gd name="T87" fmla="*/ 212 h 220"/>
                <a:gd name="T88" fmla="*/ 60 w 564"/>
                <a:gd name="T89" fmla="*/ 213 h 220"/>
                <a:gd name="T90" fmla="*/ 57 w 564"/>
                <a:gd name="T91" fmla="*/ 214 h 220"/>
                <a:gd name="T92" fmla="*/ 5 w 564"/>
                <a:gd name="T93" fmla="*/ 214 h 220"/>
                <a:gd name="T94" fmla="*/ 2 w 564"/>
                <a:gd name="T95" fmla="*/ 214 h 220"/>
                <a:gd name="T96" fmla="*/ 1 w 564"/>
                <a:gd name="T97" fmla="*/ 212 h 220"/>
                <a:gd name="T98" fmla="*/ 0 w 564"/>
                <a:gd name="T99" fmla="*/ 212 h 220"/>
                <a:gd name="T100" fmla="*/ 0 w 564"/>
                <a:gd name="T101" fmla="*/ 211 h 220"/>
                <a:gd name="T102" fmla="*/ 0 w 564"/>
                <a:gd name="T103" fmla="*/ 210 h 220"/>
                <a:gd name="T104" fmla="*/ 0 w 564"/>
                <a:gd name="T105" fmla="*/ 208 h 220"/>
                <a:gd name="T106" fmla="*/ 82 w 564"/>
                <a:gd name="T107" fmla="*/ 3 h 220"/>
                <a:gd name="T108" fmla="*/ 83 w 564"/>
                <a:gd name="T109" fmla="*/ 1 h 220"/>
                <a:gd name="T110" fmla="*/ 85 w 564"/>
                <a:gd name="T111" fmla="*/ 0 h 220"/>
                <a:gd name="T112" fmla="*/ 204 w 564"/>
                <a:gd name="T113" fmla="*/ 0 h 22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564" h="220">
                  <a:moveTo>
                    <a:pt x="204" y="0"/>
                  </a:moveTo>
                  <a:lnTo>
                    <a:pt x="207" y="1"/>
                  </a:lnTo>
                  <a:lnTo>
                    <a:pt x="208" y="2"/>
                  </a:lnTo>
                  <a:lnTo>
                    <a:pt x="209" y="3"/>
                  </a:lnTo>
                  <a:lnTo>
                    <a:pt x="267" y="148"/>
                  </a:lnTo>
                  <a:lnTo>
                    <a:pt x="438" y="1"/>
                  </a:lnTo>
                  <a:lnTo>
                    <a:pt x="441" y="0"/>
                  </a:lnTo>
                  <a:lnTo>
                    <a:pt x="559" y="0"/>
                  </a:lnTo>
                  <a:lnTo>
                    <a:pt x="561" y="1"/>
                  </a:lnTo>
                  <a:lnTo>
                    <a:pt x="563" y="2"/>
                  </a:lnTo>
                  <a:lnTo>
                    <a:pt x="564" y="4"/>
                  </a:lnTo>
                  <a:lnTo>
                    <a:pt x="563" y="6"/>
                  </a:lnTo>
                  <a:lnTo>
                    <a:pt x="484" y="218"/>
                  </a:lnTo>
                  <a:lnTo>
                    <a:pt x="482" y="219"/>
                  </a:lnTo>
                  <a:lnTo>
                    <a:pt x="480" y="220"/>
                  </a:lnTo>
                  <a:lnTo>
                    <a:pt x="453" y="220"/>
                  </a:lnTo>
                  <a:lnTo>
                    <a:pt x="443" y="220"/>
                  </a:lnTo>
                  <a:lnTo>
                    <a:pt x="434" y="219"/>
                  </a:lnTo>
                  <a:lnTo>
                    <a:pt x="426" y="217"/>
                  </a:lnTo>
                  <a:lnTo>
                    <a:pt x="419" y="215"/>
                  </a:lnTo>
                  <a:lnTo>
                    <a:pt x="413" y="213"/>
                  </a:lnTo>
                  <a:lnTo>
                    <a:pt x="408" y="210"/>
                  </a:lnTo>
                  <a:lnTo>
                    <a:pt x="406" y="208"/>
                  </a:lnTo>
                  <a:lnTo>
                    <a:pt x="404" y="206"/>
                  </a:lnTo>
                  <a:lnTo>
                    <a:pt x="400" y="203"/>
                  </a:lnTo>
                  <a:lnTo>
                    <a:pt x="398" y="199"/>
                  </a:lnTo>
                  <a:lnTo>
                    <a:pt x="396" y="195"/>
                  </a:lnTo>
                  <a:lnTo>
                    <a:pt x="395" y="191"/>
                  </a:lnTo>
                  <a:lnTo>
                    <a:pt x="394" y="187"/>
                  </a:lnTo>
                  <a:lnTo>
                    <a:pt x="394" y="183"/>
                  </a:lnTo>
                  <a:lnTo>
                    <a:pt x="394" y="179"/>
                  </a:lnTo>
                  <a:lnTo>
                    <a:pt x="394" y="176"/>
                  </a:lnTo>
                  <a:lnTo>
                    <a:pt x="395" y="172"/>
                  </a:lnTo>
                  <a:lnTo>
                    <a:pt x="397" y="165"/>
                  </a:lnTo>
                  <a:lnTo>
                    <a:pt x="402" y="151"/>
                  </a:lnTo>
                  <a:lnTo>
                    <a:pt x="417" y="111"/>
                  </a:lnTo>
                  <a:lnTo>
                    <a:pt x="432" y="72"/>
                  </a:lnTo>
                  <a:lnTo>
                    <a:pt x="261" y="219"/>
                  </a:lnTo>
                  <a:lnTo>
                    <a:pt x="258" y="220"/>
                  </a:lnTo>
                  <a:lnTo>
                    <a:pt x="184" y="220"/>
                  </a:lnTo>
                  <a:lnTo>
                    <a:pt x="182" y="219"/>
                  </a:lnTo>
                  <a:lnTo>
                    <a:pt x="180" y="217"/>
                  </a:lnTo>
                  <a:lnTo>
                    <a:pt x="119" y="65"/>
                  </a:lnTo>
                  <a:lnTo>
                    <a:pt x="61" y="218"/>
                  </a:lnTo>
                  <a:lnTo>
                    <a:pt x="60" y="219"/>
                  </a:lnTo>
                  <a:lnTo>
                    <a:pt x="57" y="220"/>
                  </a:lnTo>
                  <a:lnTo>
                    <a:pt x="5" y="220"/>
                  </a:lnTo>
                  <a:lnTo>
                    <a:pt x="2" y="220"/>
                  </a:lnTo>
                  <a:lnTo>
                    <a:pt x="1" y="218"/>
                  </a:lnTo>
                  <a:lnTo>
                    <a:pt x="0" y="218"/>
                  </a:lnTo>
                  <a:lnTo>
                    <a:pt x="0" y="217"/>
                  </a:lnTo>
                  <a:lnTo>
                    <a:pt x="0" y="216"/>
                  </a:lnTo>
                  <a:lnTo>
                    <a:pt x="0" y="214"/>
                  </a:lnTo>
                  <a:lnTo>
                    <a:pt x="82" y="3"/>
                  </a:lnTo>
                  <a:lnTo>
                    <a:pt x="83" y="1"/>
                  </a:lnTo>
                  <a:lnTo>
                    <a:pt x="85" y="0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19" name="Freeform 54"/>
            <p:cNvSpPr/>
            <p:nvPr userDrawn="1"/>
          </p:nvSpPr>
          <p:spPr bwMode="auto">
            <a:xfrm>
              <a:off x="4941" y="2691"/>
              <a:ext cx="322" cy="219"/>
            </a:xfrm>
            <a:custGeom>
              <a:avLst/>
              <a:gdLst>
                <a:gd name="T0" fmla="*/ 53 w 321"/>
                <a:gd name="T1" fmla="*/ 214 h 220"/>
                <a:gd name="T2" fmla="*/ 39 w 321"/>
                <a:gd name="T3" fmla="*/ 213 h 220"/>
                <a:gd name="T4" fmla="*/ 27 w 321"/>
                <a:gd name="T5" fmla="*/ 210 h 220"/>
                <a:gd name="T6" fmla="*/ 22 w 321"/>
                <a:gd name="T7" fmla="*/ 208 h 220"/>
                <a:gd name="T8" fmla="*/ 18 w 321"/>
                <a:gd name="T9" fmla="*/ 206 h 220"/>
                <a:gd name="T10" fmla="*/ 13 w 321"/>
                <a:gd name="T11" fmla="*/ 203 h 220"/>
                <a:gd name="T12" fmla="*/ 10 w 321"/>
                <a:gd name="T13" fmla="*/ 200 h 220"/>
                <a:gd name="T14" fmla="*/ 6 w 321"/>
                <a:gd name="T15" fmla="*/ 196 h 220"/>
                <a:gd name="T16" fmla="*/ 4 w 321"/>
                <a:gd name="T17" fmla="*/ 193 h 220"/>
                <a:gd name="T18" fmla="*/ 2 w 321"/>
                <a:gd name="T19" fmla="*/ 188 h 220"/>
                <a:gd name="T20" fmla="*/ 1 w 321"/>
                <a:gd name="T21" fmla="*/ 184 h 220"/>
                <a:gd name="T22" fmla="*/ 0 w 321"/>
                <a:gd name="T23" fmla="*/ 179 h 220"/>
                <a:gd name="T24" fmla="*/ 0 w 321"/>
                <a:gd name="T25" fmla="*/ 174 h 220"/>
                <a:gd name="T26" fmla="*/ 1 w 321"/>
                <a:gd name="T27" fmla="*/ 168 h 220"/>
                <a:gd name="T28" fmla="*/ 2 w 321"/>
                <a:gd name="T29" fmla="*/ 162 h 220"/>
                <a:gd name="T30" fmla="*/ 63 w 321"/>
                <a:gd name="T31" fmla="*/ 3 h 220"/>
                <a:gd name="T32" fmla="*/ 65 w 321"/>
                <a:gd name="T33" fmla="*/ 1 h 220"/>
                <a:gd name="T34" fmla="*/ 66 w 321"/>
                <a:gd name="T35" fmla="*/ 0 h 220"/>
                <a:gd name="T36" fmla="*/ 67 w 321"/>
                <a:gd name="T37" fmla="*/ 0 h 220"/>
                <a:gd name="T38" fmla="*/ 171 w 321"/>
                <a:gd name="T39" fmla="*/ 0 h 220"/>
                <a:gd name="T40" fmla="*/ 173 w 321"/>
                <a:gd name="T41" fmla="*/ 1 h 220"/>
                <a:gd name="T42" fmla="*/ 175 w 321"/>
                <a:gd name="T43" fmla="*/ 2 h 220"/>
                <a:gd name="T44" fmla="*/ 176 w 321"/>
                <a:gd name="T45" fmla="*/ 4 h 220"/>
                <a:gd name="T46" fmla="*/ 175 w 321"/>
                <a:gd name="T47" fmla="*/ 6 h 220"/>
                <a:gd name="T48" fmla="*/ 110 w 321"/>
                <a:gd name="T49" fmla="*/ 158 h 220"/>
                <a:gd name="T50" fmla="*/ 110 w 321"/>
                <a:gd name="T51" fmla="*/ 160 h 220"/>
                <a:gd name="T52" fmla="*/ 110 w 321"/>
                <a:gd name="T53" fmla="*/ 162 h 220"/>
                <a:gd name="T54" fmla="*/ 111 w 321"/>
                <a:gd name="T55" fmla="*/ 165 h 220"/>
                <a:gd name="T56" fmla="*/ 112 w 321"/>
                <a:gd name="T57" fmla="*/ 167 h 220"/>
                <a:gd name="T58" fmla="*/ 115 w 321"/>
                <a:gd name="T59" fmla="*/ 168 h 220"/>
                <a:gd name="T60" fmla="*/ 117 w 321"/>
                <a:gd name="T61" fmla="*/ 169 h 220"/>
                <a:gd name="T62" fmla="*/ 120 w 321"/>
                <a:gd name="T63" fmla="*/ 170 h 220"/>
                <a:gd name="T64" fmla="*/ 126 w 321"/>
                <a:gd name="T65" fmla="*/ 170 h 220"/>
                <a:gd name="T66" fmla="*/ 322 w 321"/>
                <a:gd name="T67" fmla="*/ 170 h 220"/>
                <a:gd name="T68" fmla="*/ 325 w 321"/>
                <a:gd name="T69" fmla="*/ 170 h 220"/>
                <a:gd name="T70" fmla="*/ 326 w 321"/>
                <a:gd name="T71" fmla="*/ 171 h 220"/>
                <a:gd name="T72" fmla="*/ 327 w 321"/>
                <a:gd name="T73" fmla="*/ 173 h 220"/>
                <a:gd name="T74" fmla="*/ 326 w 321"/>
                <a:gd name="T75" fmla="*/ 176 h 220"/>
                <a:gd name="T76" fmla="*/ 322 w 321"/>
                <a:gd name="T77" fmla="*/ 188 h 220"/>
                <a:gd name="T78" fmla="*/ 313 w 321"/>
                <a:gd name="T79" fmla="*/ 212 h 220"/>
                <a:gd name="T80" fmla="*/ 311 w 321"/>
                <a:gd name="T81" fmla="*/ 213 h 220"/>
                <a:gd name="T82" fmla="*/ 309 w 321"/>
                <a:gd name="T83" fmla="*/ 214 h 220"/>
                <a:gd name="T84" fmla="*/ 53 w 321"/>
                <a:gd name="T85" fmla="*/ 214 h 22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321" h="220">
                  <a:moveTo>
                    <a:pt x="53" y="220"/>
                  </a:moveTo>
                  <a:lnTo>
                    <a:pt x="39" y="219"/>
                  </a:lnTo>
                  <a:lnTo>
                    <a:pt x="27" y="216"/>
                  </a:lnTo>
                  <a:lnTo>
                    <a:pt x="22" y="214"/>
                  </a:lnTo>
                  <a:lnTo>
                    <a:pt x="18" y="212"/>
                  </a:lnTo>
                  <a:lnTo>
                    <a:pt x="13" y="209"/>
                  </a:lnTo>
                  <a:lnTo>
                    <a:pt x="10" y="206"/>
                  </a:lnTo>
                  <a:lnTo>
                    <a:pt x="6" y="202"/>
                  </a:lnTo>
                  <a:lnTo>
                    <a:pt x="4" y="199"/>
                  </a:lnTo>
                  <a:lnTo>
                    <a:pt x="2" y="194"/>
                  </a:lnTo>
                  <a:lnTo>
                    <a:pt x="1" y="190"/>
                  </a:lnTo>
                  <a:lnTo>
                    <a:pt x="0" y="185"/>
                  </a:lnTo>
                  <a:lnTo>
                    <a:pt x="0" y="180"/>
                  </a:lnTo>
                  <a:lnTo>
                    <a:pt x="1" y="174"/>
                  </a:lnTo>
                  <a:lnTo>
                    <a:pt x="2" y="168"/>
                  </a:lnTo>
                  <a:lnTo>
                    <a:pt x="63" y="3"/>
                  </a:lnTo>
                  <a:lnTo>
                    <a:pt x="65" y="1"/>
                  </a:lnTo>
                  <a:lnTo>
                    <a:pt x="66" y="0"/>
                  </a:lnTo>
                  <a:lnTo>
                    <a:pt x="67" y="0"/>
                  </a:lnTo>
                  <a:lnTo>
                    <a:pt x="165" y="0"/>
                  </a:lnTo>
                  <a:lnTo>
                    <a:pt x="167" y="1"/>
                  </a:lnTo>
                  <a:lnTo>
                    <a:pt x="169" y="2"/>
                  </a:lnTo>
                  <a:lnTo>
                    <a:pt x="170" y="4"/>
                  </a:lnTo>
                  <a:lnTo>
                    <a:pt x="169" y="6"/>
                  </a:lnTo>
                  <a:lnTo>
                    <a:pt x="110" y="164"/>
                  </a:lnTo>
                  <a:lnTo>
                    <a:pt x="110" y="166"/>
                  </a:lnTo>
                  <a:lnTo>
                    <a:pt x="110" y="168"/>
                  </a:lnTo>
                  <a:lnTo>
                    <a:pt x="111" y="171"/>
                  </a:lnTo>
                  <a:lnTo>
                    <a:pt x="112" y="173"/>
                  </a:lnTo>
                  <a:lnTo>
                    <a:pt x="115" y="174"/>
                  </a:lnTo>
                  <a:lnTo>
                    <a:pt x="117" y="175"/>
                  </a:lnTo>
                  <a:lnTo>
                    <a:pt x="120" y="176"/>
                  </a:lnTo>
                  <a:lnTo>
                    <a:pt x="126" y="176"/>
                  </a:lnTo>
                  <a:lnTo>
                    <a:pt x="316" y="176"/>
                  </a:lnTo>
                  <a:lnTo>
                    <a:pt x="319" y="176"/>
                  </a:lnTo>
                  <a:lnTo>
                    <a:pt x="320" y="177"/>
                  </a:lnTo>
                  <a:lnTo>
                    <a:pt x="321" y="179"/>
                  </a:lnTo>
                  <a:lnTo>
                    <a:pt x="320" y="182"/>
                  </a:lnTo>
                  <a:lnTo>
                    <a:pt x="316" y="194"/>
                  </a:lnTo>
                  <a:lnTo>
                    <a:pt x="307" y="218"/>
                  </a:lnTo>
                  <a:lnTo>
                    <a:pt x="305" y="219"/>
                  </a:lnTo>
                  <a:lnTo>
                    <a:pt x="303" y="220"/>
                  </a:lnTo>
                  <a:lnTo>
                    <a:pt x="53" y="22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20" name="Freeform 55"/>
            <p:cNvSpPr>
              <a:spLocks noEditPoints="1"/>
            </p:cNvSpPr>
            <p:nvPr userDrawn="1"/>
          </p:nvSpPr>
          <p:spPr bwMode="auto">
            <a:xfrm>
              <a:off x="4471" y="2691"/>
              <a:ext cx="443" cy="219"/>
            </a:xfrm>
            <a:custGeom>
              <a:avLst/>
              <a:gdLst>
                <a:gd name="T0" fmla="*/ 172 w 443"/>
                <a:gd name="T1" fmla="*/ 120 h 220"/>
                <a:gd name="T2" fmla="*/ 291 w 443"/>
                <a:gd name="T3" fmla="*/ 120 h 220"/>
                <a:gd name="T4" fmla="*/ 260 w 443"/>
                <a:gd name="T5" fmla="*/ 58 h 220"/>
                <a:gd name="T6" fmla="*/ 172 w 443"/>
                <a:gd name="T7" fmla="*/ 120 h 220"/>
                <a:gd name="T8" fmla="*/ 442 w 443"/>
                <a:gd name="T9" fmla="*/ 209 h 220"/>
                <a:gd name="T10" fmla="*/ 443 w 443"/>
                <a:gd name="T11" fmla="*/ 211 h 220"/>
                <a:gd name="T12" fmla="*/ 442 w 443"/>
                <a:gd name="T13" fmla="*/ 212 h 220"/>
                <a:gd name="T14" fmla="*/ 441 w 443"/>
                <a:gd name="T15" fmla="*/ 214 h 220"/>
                <a:gd name="T16" fmla="*/ 438 w 443"/>
                <a:gd name="T17" fmla="*/ 214 h 220"/>
                <a:gd name="T18" fmla="*/ 388 w 443"/>
                <a:gd name="T19" fmla="*/ 214 h 220"/>
                <a:gd name="T20" fmla="*/ 380 w 443"/>
                <a:gd name="T21" fmla="*/ 214 h 220"/>
                <a:gd name="T22" fmla="*/ 372 w 443"/>
                <a:gd name="T23" fmla="*/ 213 h 220"/>
                <a:gd name="T24" fmla="*/ 366 w 443"/>
                <a:gd name="T25" fmla="*/ 212 h 220"/>
                <a:gd name="T26" fmla="*/ 359 w 443"/>
                <a:gd name="T27" fmla="*/ 211 h 220"/>
                <a:gd name="T28" fmla="*/ 348 w 443"/>
                <a:gd name="T29" fmla="*/ 207 h 220"/>
                <a:gd name="T30" fmla="*/ 344 w 443"/>
                <a:gd name="T31" fmla="*/ 205 h 220"/>
                <a:gd name="T32" fmla="*/ 339 w 443"/>
                <a:gd name="T33" fmla="*/ 203 h 220"/>
                <a:gd name="T34" fmla="*/ 332 w 443"/>
                <a:gd name="T35" fmla="*/ 198 h 220"/>
                <a:gd name="T36" fmla="*/ 329 w 443"/>
                <a:gd name="T37" fmla="*/ 195 h 220"/>
                <a:gd name="T38" fmla="*/ 326 w 443"/>
                <a:gd name="T39" fmla="*/ 193 h 220"/>
                <a:gd name="T40" fmla="*/ 322 w 443"/>
                <a:gd name="T41" fmla="*/ 188 h 220"/>
                <a:gd name="T42" fmla="*/ 318 w 443"/>
                <a:gd name="T43" fmla="*/ 183 h 220"/>
                <a:gd name="T44" fmla="*/ 303 w 443"/>
                <a:gd name="T45" fmla="*/ 148 h 220"/>
                <a:gd name="T46" fmla="*/ 136 w 443"/>
                <a:gd name="T47" fmla="*/ 148 h 220"/>
                <a:gd name="T48" fmla="*/ 57 w 443"/>
                <a:gd name="T49" fmla="*/ 213 h 220"/>
                <a:gd name="T50" fmla="*/ 54 w 443"/>
                <a:gd name="T51" fmla="*/ 214 h 220"/>
                <a:gd name="T52" fmla="*/ 5 w 443"/>
                <a:gd name="T53" fmla="*/ 214 h 220"/>
                <a:gd name="T54" fmla="*/ 2 w 443"/>
                <a:gd name="T55" fmla="*/ 213 h 220"/>
                <a:gd name="T56" fmla="*/ 1 w 443"/>
                <a:gd name="T57" fmla="*/ 213 h 220"/>
                <a:gd name="T58" fmla="*/ 0 w 443"/>
                <a:gd name="T59" fmla="*/ 212 h 220"/>
                <a:gd name="T60" fmla="*/ 0 w 443"/>
                <a:gd name="T61" fmla="*/ 209 h 220"/>
                <a:gd name="T62" fmla="*/ 1 w 443"/>
                <a:gd name="T63" fmla="*/ 208 h 220"/>
                <a:gd name="T64" fmla="*/ 2 w 443"/>
                <a:gd name="T65" fmla="*/ 207 h 220"/>
                <a:gd name="T66" fmla="*/ 259 w 443"/>
                <a:gd name="T67" fmla="*/ 1 h 220"/>
                <a:gd name="T68" fmla="*/ 261 w 443"/>
                <a:gd name="T69" fmla="*/ 0 h 220"/>
                <a:gd name="T70" fmla="*/ 344 w 443"/>
                <a:gd name="T71" fmla="*/ 0 h 220"/>
                <a:gd name="T72" fmla="*/ 345 w 443"/>
                <a:gd name="T73" fmla="*/ 0 h 220"/>
                <a:gd name="T74" fmla="*/ 346 w 443"/>
                <a:gd name="T75" fmla="*/ 1 h 220"/>
                <a:gd name="T76" fmla="*/ 348 w 443"/>
                <a:gd name="T77" fmla="*/ 3 h 220"/>
                <a:gd name="T78" fmla="*/ 442 w 443"/>
                <a:gd name="T79" fmla="*/ 209 h 22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443" h="220">
                  <a:moveTo>
                    <a:pt x="172" y="126"/>
                  </a:moveTo>
                  <a:lnTo>
                    <a:pt x="291" y="126"/>
                  </a:lnTo>
                  <a:lnTo>
                    <a:pt x="260" y="58"/>
                  </a:lnTo>
                  <a:lnTo>
                    <a:pt x="172" y="126"/>
                  </a:lnTo>
                  <a:close/>
                  <a:moveTo>
                    <a:pt x="442" y="215"/>
                  </a:moveTo>
                  <a:lnTo>
                    <a:pt x="443" y="217"/>
                  </a:lnTo>
                  <a:lnTo>
                    <a:pt x="442" y="218"/>
                  </a:lnTo>
                  <a:lnTo>
                    <a:pt x="441" y="220"/>
                  </a:lnTo>
                  <a:lnTo>
                    <a:pt x="438" y="220"/>
                  </a:lnTo>
                  <a:lnTo>
                    <a:pt x="388" y="220"/>
                  </a:lnTo>
                  <a:lnTo>
                    <a:pt x="380" y="220"/>
                  </a:lnTo>
                  <a:lnTo>
                    <a:pt x="372" y="219"/>
                  </a:lnTo>
                  <a:lnTo>
                    <a:pt x="366" y="218"/>
                  </a:lnTo>
                  <a:lnTo>
                    <a:pt x="359" y="217"/>
                  </a:lnTo>
                  <a:lnTo>
                    <a:pt x="348" y="213"/>
                  </a:lnTo>
                  <a:lnTo>
                    <a:pt x="344" y="211"/>
                  </a:lnTo>
                  <a:lnTo>
                    <a:pt x="339" y="209"/>
                  </a:lnTo>
                  <a:lnTo>
                    <a:pt x="332" y="204"/>
                  </a:lnTo>
                  <a:lnTo>
                    <a:pt x="329" y="201"/>
                  </a:lnTo>
                  <a:lnTo>
                    <a:pt x="326" y="199"/>
                  </a:lnTo>
                  <a:lnTo>
                    <a:pt x="322" y="194"/>
                  </a:lnTo>
                  <a:lnTo>
                    <a:pt x="318" y="189"/>
                  </a:lnTo>
                  <a:lnTo>
                    <a:pt x="303" y="154"/>
                  </a:lnTo>
                  <a:lnTo>
                    <a:pt x="136" y="154"/>
                  </a:lnTo>
                  <a:lnTo>
                    <a:pt x="57" y="219"/>
                  </a:lnTo>
                  <a:lnTo>
                    <a:pt x="54" y="220"/>
                  </a:lnTo>
                  <a:lnTo>
                    <a:pt x="5" y="220"/>
                  </a:lnTo>
                  <a:lnTo>
                    <a:pt x="2" y="219"/>
                  </a:lnTo>
                  <a:lnTo>
                    <a:pt x="1" y="219"/>
                  </a:lnTo>
                  <a:lnTo>
                    <a:pt x="0" y="218"/>
                  </a:lnTo>
                  <a:lnTo>
                    <a:pt x="0" y="215"/>
                  </a:lnTo>
                  <a:lnTo>
                    <a:pt x="1" y="214"/>
                  </a:lnTo>
                  <a:lnTo>
                    <a:pt x="2" y="213"/>
                  </a:lnTo>
                  <a:lnTo>
                    <a:pt x="259" y="1"/>
                  </a:lnTo>
                  <a:lnTo>
                    <a:pt x="261" y="0"/>
                  </a:lnTo>
                  <a:lnTo>
                    <a:pt x="344" y="0"/>
                  </a:lnTo>
                  <a:lnTo>
                    <a:pt x="345" y="0"/>
                  </a:lnTo>
                  <a:lnTo>
                    <a:pt x="346" y="1"/>
                  </a:lnTo>
                  <a:lnTo>
                    <a:pt x="348" y="3"/>
                  </a:lnTo>
                  <a:lnTo>
                    <a:pt x="442" y="215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21" name="Freeform 56"/>
            <p:cNvSpPr/>
            <p:nvPr userDrawn="1"/>
          </p:nvSpPr>
          <p:spPr bwMode="auto">
            <a:xfrm>
              <a:off x="4083" y="2691"/>
              <a:ext cx="439" cy="219"/>
            </a:xfrm>
            <a:custGeom>
              <a:avLst/>
              <a:gdLst>
                <a:gd name="T0" fmla="*/ 53 w 437"/>
                <a:gd name="T1" fmla="*/ 214 h 220"/>
                <a:gd name="T2" fmla="*/ 39 w 437"/>
                <a:gd name="T3" fmla="*/ 213 h 220"/>
                <a:gd name="T4" fmla="*/ 28 w 437"/>
                <a:gd name="T5" fmla="*/ 210 h 220"/>
                <a:gd name="T6" fmla="*/ 22 w 437"/>
                <a:gd name="T7" fmla="*/ 208 h 220"/>
                <a:gd name="T8" fmla="*/ 18 w 437"/>
                <a:gd name="T9" fmla="*/ 206 h 220"/>
                <a:gd name="T10" fmla="*/ 13 w 437"/>
                <a:gd name="T11" fmla="*/ 203 h 220"/>
                <a:gd name="T12" fmla="*/ 10 w 437"/>
                <a:gd name="T13" fmla="*/ 200 h 220"/>
                <a:gd name="T14" fmla="*/ 6 w 437"/>
                <a:gd name="T15" fmla="*/ 196 h 220"/>
                <a:gd name="T16" fmla="*/ 4 w 437"/>
                <a:gd name="T17" fmla="*/ 193 h 220"/>
                <a:gd name="T18" fmla="*/ 2 w 437"/>
                <a:gd name="T19" fmla="*/ 188 h 220"/>
                <a:gd name="T20" fmla="*/ 1 w 437"/>
                <a:gd name="T21" fmla="*/ 184 h 220"/>
                <a:gd name="T22" fmla="*/ 0 w 437"/>
                <a:gd name="T23" fmla="*/ 179 h 220"/>
                <a:gd name="T24" fmla="*/ 0 w 437"/>
                <a:gd name="T25" fmla="*/ 174 h 220"/>
                <a:gd name="T26" fmla="*/ 1 w 437"/>
                <a:gd name="T27" fmla="*/ 168 h 220"/>
                <a:gd name="T28" fmla="*/ 2 w 437"/>
                <a:gd name="T29" fmla="*/ 162 h 220"/>
                <a:gd name="T30" fmla="*/ 63 w 437"/>
                <a:gd name="T31" fmla="*/ 3 h 220"/>
                <a:gd name="T32" fmla="*/ 65 w 437"/>
                <a:gd name="T33" fmla="*/ 1 h 220"/>
                <a:gd name="T34" fmla="*/ 66 w 437"/>
                <a:gd name="T35" fmla="*/ 0 h 220"/>
                <a:gd name="T36" fmla="*/ 67 w 437"/>
                <a:gd name="T37" fmla="*/ 0 h 220"/>
                <a:gd name="T38" fmla="*/ 171 w 437"/>
                <a:gd name="T39" fmla="*/ 0 h 220"/>
                <a:gd name="T40" fmla="*/ 173 w 437"/>
                <a:gd name="T41" fmla="*/ 1 h 220"/>
                <a:gd name="T42" fmla="*/ 175 w 437"/>
                <a:gd name="T43" fmla="*/ 2 h 220"/>
                <a:gd name="T44" fmla="*/ 176 w 437"/>
                <a:gd name="T45" fmla="*/ 4 h 220"/>
                <a:gd name="T46" fmla="*/ 175 w 437"/>
                <a:gd name="T47" fmla="*/ 6 h 220"/>
                <a:gd name="T48" fmla="*/ 143 w 437"/>
                <a:gd name="T49" fmla="*/ 91 h 220"/>
                <a:gd name="T50" fmla="*/ 116 w 437"/>
                <a:gd name="T51" fmla="*/ 158 h 220"/>
                <a:gd name="T52" fmla="*/ 116 w 437"/>
                <a:gd name="T53" fmla="*/ 160 h 220"/>
                <a:gd name="T54" fmla="*/ 116 w 437"/>
                <a:gd name="T55" fmla="*/ 162 h 220"/>
                <a:gd name="T56" fmla="*/ 117 w 437"/>
                <a:gd name="T57" fmla="*/ 165 h 220"/>
                <a:gd name="T58" fmla="*/ 118 w 437"/>
                <a:gd name="T59" fmla="*/ 167 h 220"/>
                <a:gd name="T60" fmla="*/ 121 w 437"/>
                <a:gd name="T61" fmla="*/ 168 h 220"/>
                <a:gd name="T62" fmla="*/ 123 w 437"/>
                <a:gd name="T63" fmla="*/ 169 h 220"/>
                <a:gd name="T64" fmla="*/ 126 w 437"/>
                <a:gd name="T65" fmla="*/ 170 h 220"/>
                <a:gd name="T66" fmla="*/ 132 w 437"/>
                <a:gd name="T67" fmla="*/ 170 h 220"/>
                <a:gd name="T68" fmla="*/ 316 w 437"/>
                <a:gd name="T69" fmla="*/ 170 h 220"/>
                <a:gd name="T70" fmla="*/ 389 w 437"/>
                <a:gd name="T71" fmla="*/ 3 h 220"/>
                <a:gd name="T72" fmla="*/ 389 w 437"/>
                <a:gd name="T73" fmla="*/ 2 h 220"/>
                <a:gd name="T74" fmla="*/ 390 w 437"/>
                <a:gd name="T75" fmla="*/ 1 h 220"/>
                <a:gd name="T76" fmla="*/ 392 w 437"/>
                <a:gd name="T77" fmla="*/ 0 h 220"/>
                <a:gd name="T78" fmla="*/ 445 w 437"/>
                <a:gd name="T79" fmla="*/ 0 h 220"/>
                <a:gd name="T80" fmla="*/ 447 w 437"/>
                <a:gd name="T81" fmla="*/ 1 h 220"/>
                <a:gd name="T82" fmla="*/ 449 w 437"/>
                <a:gd name="T83" fmla="*/ 2 h 220"/>
                <a:gd name="T84" fmla="*/ 449 w 437"/>
                <a:gd name="T85" fmla="*/ 4 h 220"/>
                <a:gd name="T86" fmla="*/ 449 w 437"/>
                <a:gd name="T87" fmla="*/ 5 h 220"/>
                <a:gd name="T88" fmla="*/ 449 w 437"/>
                <a:gd name="T89" fmla="*/ 6 h 220"/>
                <a:gd name="T90" fmla="*/ 368 w 437"/>
                <a:gd name="T91" fmla="*/ 212 h 220"/>
                <a:gd name="T92" fmla="*/ 366 w 437"/>
                <a:gd name="T93" fmla="*/ 213 h 220"/>
                <a:gd name="T94" fmla="*/ 364 w 437"/>
                <a:gd name="T95" fmla="*/ 214 h 220"/>
                <a:gd name="T96" fmla="*/ 53 w 437"/>
                <a:gd name="T97" fmla="*/ 214 h 22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437" h="220">
                  <a:moveTo>
                    <a:pt x="53" y="220"/>
                  </a:moveTo>
                  <a:lnTo>
                    <a:pt x="39" y="219"/>
                  </a:lnTo>
                  <a:lnTo>
                    <a:pt x="28" y="216"/>
                  </a:lnTo>
                  <a:lnTo>
                    <a:pt x="22" y="214"/>
                  </a:lnTo>
                  <a:lnTo>
                    <a:pt x="18" y="212"/>
                  </a:lnTo>
                  <a:lnTo>
                    <a:pt x="13" y="209"/>
                  </a:lnTo>
                  <a:lnTo>
                    <a:pt x="10" y="206"/>
                  </a:lnTo>
                  <a:lnTo>
                    <a:pt x="6" y="202"/>
                  </a:lnTo>
                  <a:lnTo>
                    <a:pt x="4" y="199"/>
                  </a:lnTo>
                  <a:lnTo>
                    <a:pt x="2" y="194"/>
                  </a:lnTo>
                  <a:lnTo>
                    <a:pt x="1" y="190"/>
                  </a:lnTo>
                  <a:lnTo>
                    <a:pt x="0" y="185"/>
                  </a:lnTo>
                  <a:lnTo>
                    <a:pt x="0" y="180"/>
                  </a:lnTo>
                  <a:lnTo>
                    <a:pt x="1" y="174"/>
                  </a:lnTo>
                  <a:lnTo>
                    <a:pt x="2" y="168"/>
                  </a:lnTo>
                  <a:lnTo>
                    <a:pt x="63" y="3"/>
                  </a:lnTo>
                  <a:lnTo>
                    <a:pt x="65" y="1"/>
                  </a:lnTo>
                  <a:lnTo>
                    <a:pt x="66" y="0"/>
                  </a:lnTo>
                  <a:lnTo>
                    <a:pt x="67" y="0"/>
                  </a:lnTo>
                  <a:lnTo>
                    <a:pt x="165" y="0"/>
                  </a:lnTo>
                  <a:lnTo>
                    <a:pt x="167" y="1"/>
                  </a:lnTo>
                  <a:lnTo>
                    <a:pt x="169" y="2"/>
                  </a:lnTo>
                  <a:lnTo>
                    <a:pt x="170" y="4"/>
                  </a:lnTo>
                  <a:lnTo>
                    <a:pt x="169" y="6"/>
                  </a:lnTo>
                  <a:lnTo>
                    <a:pt x="137" y="91"/>
                  </a:lnTo>
                  <a:lnTo>
                    <a:pt x="110" y="164"/>
                  </a:lnTo>
                  <a:lnTo>
                    <a:pt x="110" y="166"/>
                  </a:lnTo>
                  <a:lnTo>
                    <a:pt x="110" y="168"/>
                  </a:lnTo>
                  <a:lnTo>
                    <a:pt x="111" y="171"/>
                  </a:lnTo>
                  <a:lnTo>
                    <a:pt x="112" y="173"/>
                  </a:lnTo>
                  <a:lnTo>
                    <a:pt x="115" y="174"/>
                  </a:lnTo>
                  <a:lnTo>
                    <a:pt x="117" y="175"/>
                  </a:lnTo>
                  <a:lnTo>
                    <a:pt x="120" y="176"/>
                  </a:lnTo>
                  <a:lnTo>
                    <a:pt x="126" y="176"/>
                  </a:lnTo>
                  <a:lnTo>
                    <a:pt x="310" y="176"/>
                  </a:lnTo>
                  <a:lnTo>
                    <a:pt x="377" y="3"/>
                  </a:lnTo>
                  <a:lnTo>
                    <a:pt x="377" y="2"/>
                  </a:lnTo>
                  <a:lnTo>
                    <a:pt x="378" y="1"/>
                  </a:lnTo>
                  <a:lnTo>
                    <a:pt x="380" y="0"/>
                  </a:lnTo>
                  <a:lnTo>
                    <a:pt x="433" y="0"/>
                  </a:lnTo>
                  <a:lnTo>
                    <a:pt x="435" y="1"/>
                  </a:lnTo>
                  <a:lnTo>
                    <a:pt x="437" y="2"/>
                  </a:lnTo>
                  <a:lnTo>
                    <a:pt x="437" y="4"/>
                  </a:lnTo>
                  <a:lnTo>
                    <a:pt x="437" y="5"/>
                  </a:lnTo>
                  <a:lnTo>
                    <a:pt x="437" y="6"/>
                  </a:lnTo>
                  <a:lnTo>
                    <a:pt x="356" y="218"/>
                  </a:lnTo>
                  <a:lnTo>
                    <a:pt x="354" y="219"/>
                  </a:lnTo>
                  <a:lnTo>
                    <a:pt x="352" y="220"/>
                  </a:lnTo>
                  <a:lnTo>
                    <a:pt x="53" y="22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22" name="Freeform 57"/>
            <p:cNvSpPr/>
            <p:nvPr userDrawn="1"/>
          </p:nvSpPr>
          <p:spPr bwMode="auto">
            <a:xfrm>
              <a:off x="3290" y="2691"/>
              <a:ext cx="439" cy="219"/>
            </a:xfrm>
            <a:custGeom>
              <a:avLst/>
              <a:gdLst>
                <a:gd name="T0" fmla="*/ 54 w 439"/>
                <a:gd name="T1" fmla="*/ 214 h 220"/>
                <a:gd name="T2" fmla="*/ 41 w 439"/>
                <a:gd name="T3" fmla="*/ 213 h 220"/>
                <a:gd name="T4" fmla="*/ 29 w 439"/>
                <a:gd name="T5" fmla="*/ 210 h 220"/>
                <a:gd name="T6" fmla="*/ 24 w 439"/>
                <a:gd name="T7" fmla="*/ 208 h 220"/>
                <a:gd name="T8" fmla="*/ 19 w 439"/>
                <a:gd name="T9" fmla="*/ 206 h 220"/>
                <a:gd name="T10" fmla="*/ 14 w 439"/>
                <a:gd name="T11" fmla="*/ 203 h 220"/>
                <a:gd name="T12" fmla="*/ 10 w 439"/>
                <a:gd name="T13" fmla="*/ 200 h 220"/>
                <a:gd name="T14" fmla="*/ 7 w 439"/>
                <a:gd name="T15" fmla="*/ 196 h 220"/>
                <a:gd name="T16" fmla="*/ 4 w 439"/>
                <a:gd name="T17" fmla="*/ 193 h 220"/>
                <a:gd name="T18" fmla="*/ 2 w 439"/>
                <a:gd name="T19" fmla="*/ 188 h 220"/>
                <a:gd name="T20" fmla="*/ 1 w 439"/>
                <a:gd name="T21" fmla="*/ 184 h 220"/>
                <a:gd name="T22" fmla="*/ 0 w 439"/>
                <a:gd name="T23" fmla="*/ 179 h 220"/>
                <a:gd name="T24" fmla="*/ 1 w 439"/>
                <a:gd name="T25" fmla="*/ 174 h 220"/>
                <a:gd name="T26" fmla="*/ 1 w 439"/>
                <a:gd name="T27" fmla="*/ 168 h 220"/>
                <a:gd name="T28" fmla="*/ 3 w 439"/>
                <a:gd name="T29" fmla="*/ 162 h 220"/>
                <a:gd name="T30" fmla="*/ 5 w 439"/>
                <a:gd name="T31" fmla="*/ 156 h 220"/>
                <a:gd name="T32" fmla="*/ 6 w 439"/>
                <a:gd name="T33" fmla="*/ 153 h 220"/>
                <a:gd name="T34" fmla="*/ 64 w 439"/>
                <a:gd name="T35" fmla="*/ 3 h 220"/>
                <a:gd name="T36" fmla="*/ 66 w 439"/>
                <a:gd name="T37" fmla="*/ 1 h 220"/>
                <a:gd name="T38" fmla="*/ 67 w 439"/>
                <a:gd name="T39" fmla="*/ 0 h 220"/>
                <a:gd name="T40" fmla="*/ 68 w 439"/>
                <a:gd name="T41" fmla="*/ 0 h 220"/>
                <a:gd name="T42" fmla="*/ 166 w 439"/>
                <a:gd name="T43" fmla="*/ 0 h 220"/>
                <a:gd name="T44" fmla="*/ 169 w 439"/>
                <a:gd name="T45" fmla="*/ 1 h 220"/>
                <a:gd name="T46" fmla="*/ 170 w 439"/>
                <a:gd name="T47" fmla="*/ 2 h 220"/>
                <a:gd name="T48" fmla="*/ 171 w 439"/>
                <a:gd name="T49" fmla="*/ 4 h 220"/>
                <a:gd name="T50" fmla="*/ 171 w 439"/>
                <a:gd name="T51" fmla="*/ 6 h 220"/>
                <a:gd name="T52" fmla="*/ 139 w 439"/>
                <a:gd name="T53" fmla="*/ 91 h 220"/>
                <a:gd name="T54" fmla="*/ 112 w 439"/>
                <a:gd name="T55" fmla="*/ 158 h 220"/>
                <a:gd name="T56" fmla="*/ 111 w 439"/>
                <a:gd name="T57" fmla="*/ 160 h 220"/>
                <a:gd name="T58" fmla="*/ 112 w 439"/>
                <a:gd name="T59" fmla="*/ 162 h 220"/>
                <a:gd name="T60" fmla="*/ 112 w 439"/>
                <a:gd name="T61" fmla="*/ 165 h 220"/>
                <a:gd name="T62" fmla="*/ 114 w 439"/>
                <a:gd name="T63" fmla="*/ 167 h 220"/>
                <a:gd name="T64" fmla="*/ 116 w 439"/>
                <a:gd name="T65" fmla="*/ 168 h 220"/>
                <a:gd name="T66" fmla="*/ 118 w 439"/>
                <a:gd name="T67" fmla="*/ 169 h 220"/>
                <a:gd name="T68" fmla="*/ 121 w 439"/>
                <a:gd name="T69" fmla="*/ 170 h 220"/>
                <a:gd name="T70" fmla="*/ 127 w 439"/>
                <a:gd name="T71" fmla="*/ 170 h 220"/>
                <a:gd name="T72" fmla="*/ 312 w 439"/>
                <a:gd name="T73" fmla="*/ 170 h 220"/>
                <a:gd name="T74" fmla="*/ 378 w 439"/>
                <a:gd name="T75" fmla="*/ 3 h 220"/>
                <a:gd name="T76" fmla="*/ 380 w 439"/>
                <a:gd name="T77" fmla="*/ 1 h 220"/>
                <a:gd name="T78" fmla="*/ 382 w 439"/>
                <a:gd name="T79" fmla="*/ 0 h 220"/>
                <a:gd name="T80" fmla="*/ 434 w 439"/>
                <a:gd name="T81" fmla="*/ 0 h 220"/>
                <a:gd name="T82" fmla="*/ 436 w 439"/>
                <a:gd name="T83" fmla="*/ 1 h 220"/>
                <a:gd name="T84" fmla="*/ 438 w 439"/>
                <a:gd name="T85" fmla="*/ 2 h 220"/>
                <a:gd name="T86" fmla="*/ 439 w 439"/>
                <a:gd name="T87" fmla="*/ 4 h 220"/>
                <a:gd name="T88" fmla="*/ 439 w 439"/>
                <a:gd name="T89" fmla="*/ 5 h 220"/>
                <a:gd name="T90" fmla="*/ 438 w 439"/>
                <a:gd name="T91" fmla="*/ 6 h 220"/>
                <a:gd name="T92" fmla="*/ 357 w 439"/>
                <a:gd name="T93" fmla="*/ 212 h 220"/>
                <a:gd name="T94" fmla="*/ 355 w 439"/>
                <a:gd name="T95" fmla="*/ 213 h 220"/>
                <a:gd name="T96" fmla="*/ 353 w 439"/>
                <a:gd name="T97" fmla="*/ 214 h 220"/>
                <a:gd name="T98" fmla="*/ 54 w 439"/>
                <a:gd name="T99" fmla="*/ 214 h 22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439" h="220">
                  <a:moveTo>
                    <a:pt x="54" y="220"/>
                  </a:moveTo>
                  <a:lnTo>
                    <a:pt x="41" y="219"/>
                  </a:lnTo>
                  <a:lnTo>
                    <a:pt x="29" y="216"/>
                  </a:lnTo>
                  <a:lnTo>
                    <a:pt x="24" y="214"/>
                  </a:lnTo>
                  <a:lnTo>
                    <a:pt x="19" y="212"/>
                  </a:lnTo>
                  <a:lnTo>
                    <a:pt x="14" y="209"/>
                  </a:lnTo>
                  <a:lnTo>
                    <a:pt x="10" y="206"/>
                  </a:lnTo>
                  <a:lnTo>
                    <a:pt x="7" y="202"/>
                  </a:lnTo>
                  <a:lnTo>
                    <a:pt x="4" y="199"/>
                  </a:lnTo>
                  <a:lnTo>
                    <a:pt x="2" y="194"/>
                  </a:lnTo>
                  <a:lnTo>
                    <a:pt x="1" y="190"/>
                  </a:lnTo>
                  <a:lnTo>
                    <a:pt x="0" y="185"/>
                  </a:lnTo>
                  <a:lnTo>
                    <a:pt x="1" y="180"/>
                  </a:lnTo>
                  <a:lnTo>
                    <a:pt x="1" y="174"/>
                  </a:lnTo>
                  <a:lnTo>
                    <a:pt x="3" y="168"/>
                  </a:lnTo>
                  <a:lnTo>
                    <a:pt x="5" y="162"/>
                  </a:lnTo>
                  <a:lnTo>
                    <a:pt x="6" y="159"/>
                  </a:lnTo>
                  <a:lnTo>
                    <a:pt x="64" y="3"/>
                  </a:lnTo>
                  <a:lnTo>
                    <a:pt x="66" y="1"/>
                  </a:lnTo>
                  <a:lnTo>
                    <a:pt x="67" y="0"/>
                  </a:lnTo>
                  <a:lnTo>
                    <a:pt x="68" y="0"/>
                  </a:lnTo>
                  <a:lnTo>
                    <a:pt x="166" y="0"/>
                  </a:lnTo>
                  <a:lnTo>
                    <a:pt x="169" y="1"/>
                  </a:lnTo>
                  <a:lnTo>
                    <a:pt x="170" y="2"/>
                  </a:lnTo>
                  <a:lnTo>
                    <a:pt x="171" y="4"/>
                  </a:lnTo>
                  <a:lnTo>
                    <a:pt x="171" y="6"/>
                  </a:lnTo>
                  <a:lnTo>
                    <a:pt x="139" y="91"/>
                  </a:lnTo>
                  <a:lnTo>
                    <a:pt x="112" y="164"/>
                  </a:lnTo>
                  <a:lnTo>
                    <a:pt x="111" y="166"/>
                  </a:lnTo>
                  <a:lnTo>
                    <a:pt x="112" y="168"/>
                  </a:lnTo>
                  <a:lnTo>
                    <a:pt x="112" y="171"/>
                  </a:lnTo>
                  <a:lnTo>
                    <a:pt x="114" y="173"/>
                  </a:lnTo>
                  <a:lnTo>
                    <a:pt x="116" y="174"/>
                  </a:lnTo>
                  <a:lnTo>
                    <a:pt x="118" y="175"/>
                  </a:lnTo>
                  <a:lnTo>
                    <a:pt x="121" y="176"/>
                  </a:lnTo>
                  <a:lnTo>
                    <a:pt x="127" y="176"/>
                  </a:lnTo>
                  <a:lnTo>
                    <a:pt x="312" y="176"/>
                  </a:lnTo>
                  <a:lnTo>
                    <a:pt x="378" y="3"/>
                  </a:lnTo>
                  <a:lnTo>
                    <a:pt x="380" y="1"/>
                  </a:lnTo>
                  <a:lnTo>
                    <a:pt x="382" y="0"/>
                  </a:lnTo>
                  <a:lnTo>
                    <a:pt x="434" y="0"/>
                  </a:lnTo>
                  <a:lnTo>
                    <a:pt x="436" y="1"/>
                  </a:lnTo>
                  <a:lnTo>
                    <a:pt x="438" y="2"/>
                  </a:lnTo>
                  <a:lnTo>
                    <a:pt x="439" y="4"/>
                  </a:lnTo>
                  <a:lnTo>
                    <a:pt x="439" y="5"/>
                  </a:lnTo>
                  <a:lnTo>
                    <a:pt x="438" y="6"/>
                  </a:lnTo>
                  <a:lnTo>
                    <a:pt x="357" y="218"/>
                  </a:lnTo>
                  <a:lnTo>
                    <a:pt x="355" y="219"/>
                  </a:lnTo>
                  <a:lnTo>
                    <a:pt x="353" y="220"/>
                  </a:lnTo>
                  <a:lnTo>
                    <a:pt x="54" y="22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23" name="Freeform 58"/>
            <p:cNvSpPr/>
            <p:nvPr userDrawn="1"/>
          </p:nvSpPr>
          <p:spPr bwMode="auto">
            <a:xfrm>
              <a:off x="3748" y="2691"/>
              <a:ext cx="373" cy="219"/>
            </a:xfrm>
            <a:custGeom>
              <a:avLst/>
              <a:gdLst>
                <a:gd name="T0" fmla="*/ 369 w 373"/>
                <a:gd name="T1" fmla="*/ 0 h 220"/>
                <a:gd name="T2" fmla="*/ 372 w 373"/>
                <a:gd name="T3" fmla="*/ 1 h 220"/>
                <a:gd name="T4" fmla="*/ 373 w 373"/>
                <a:gd name="T5" fmla="*/ 3 h 220"/>
                <a:gd name="T6" fmla="*/ 373 w 373"/>
                <a:gd name="T7" fmla="*/ 9 h 220"/>
                <a:gd name="T8" fmla="*/ 368 w 373"/>
                <a:gd name="T9" fmla="*/ 18 h 220"/>
                <a:gd name="T10" fmla="*/ 365 w 373"/>
                <a:gd name="T11" fmla="*/ 25 h 220"/>
                <a:gd name="T12" fmla="*/ 360 w 373"/>
                <a:gd name="T13" fmla="*/ 31 h 220"/>
                <a:gd name="T14" fmla="*/ 349 w 373"/>
                <a:gd name="T15" fmla="*/ 40 h 220"/>
                <a:gd name="T16" fmla="*/ 338 w 373"/>
                <a:gd name="T17" fmla="*/ 44 h 220"/>
                <a:gd name="T18" fmla="*/ 291 w 373"/>
                <a:gd name="T19" fmla="*/ 45 h 220"/>
                <a:gd name="T20" fmla="*/ 215 w 373"/>
                <a:gd name="T21" fmla="*/ 45 h 220"/>
                <a:gd name="T22" fmla="*/ 148 w 373"/>
                <a:gd name="T23" fmla="*/ 213 h 220"/>
                <a:gd name="T24" fmla="*/ 120 w 373"/>
                <a:gd name="T25" fmla="*/ 214 h 220"/>
                <a:gd name="T26" fmla="*/ 100 w 373"/>
                <a:gd name="T27" fmla="*/ 213 h 220"/>
                <a:gd name="T28" fmla="*/ 85 w 373"/>
                <a:gd name="T29" fmla="*/ 209 h 220"/>
                <a:gd name="T30" fmla="*/ 74 w 373"/>
                <a:gd name="T31" fmla="*/ 204 h 220"/>
                <a:gd name="T32" fmla="*/ 67 w 373"/>
                <a:gd name="T33" fmla="*/ 197 h 220"/>
                <a:gd name="T34" fmla="*/ 62 w 373"/>
                <a:gd name="T35" fmla="*/ 189 h 220"/>
                <a:gd name="T36" fmla="*/ 60 w 373"/>
                <a:gd name="T37" fmla="*/ 181 h 220"/>
                <a:gd name="T38" fmla="*/ 61 w 373"/>
                <a:gd name="T39" fmla="*/ 165 h 220"/>
                <a:gd name="T40" fmla="*/ 84 w 373"/>
                <a:gd name="T41" fmla="*/ 110 h 220"/>
                <a:gd name="T42" fmla="*/ 108 w 373"/>
                <a:gd name="T43" fmla="*/ 45 h 220"/>
                <a:gd name="T44" fmla="*/ 5 w 373"/>
                <a:gd name="T45" fmla="*/ 45 h 220"/>
                <a:gd name="T46" fmla="*/ 2 w 373"/>
                <a:gd name="T47" fmla="*/ 44 h 220"/>
                <a:gd name="T48" fmla="*/ 0 w 373"/>
                <a:gd name="T49" fmla="*/ 42 h 220"/>
                <a:gd name="T50" fmla="*/ 1 w 373"/>
                <a:gd name="T51" fmla="*/ 36 h 220"/>
                <a:gd name="T52" fmla="*/ 4 w 373"/>
                <a:gd name="T53" fmla="*/ 29 h 220"/>
                <a:gd name="T54" fmla="*/ 7 w 373"/>
                <a:gd name="T55" fmla="*/ 23 h 220"/>
                <a:gd name="T56" fmla="*/ 14 w 373"/>
                <a:gd name="T57" fmla="*/ 14 h 220"/>
                <a:gd name="T58" fmla="*/ 24 w 373"/>
                <a:gd name="T59" fmla="*/ 6 h 220"/>
                <a:gd name="T60" fmla="*/ 36 w 373"/>
                <a:gd name="T61" fmla="*/ 2 h 220"/>
                <a:gd name="T62" fmla="*/ 329 w 373"/>
                <a:gd name="T63" fmla="*/ 0 h 22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373" h="220">
                  <a:moveTo>
                    <a:pt x="329" y="0"/>
                  </a:moveTo>
                  <a:lnTo>
                    <a:pt x="369" y="0"/>
                  </a:lnTo>
                  <a:lnTo>
                    <a:pt x="371" y="0"/>
                  </a:lnTo>
                  <a:lnTo>
                    <a:pt x="372" y="1"/>
                  </a:lnTo>
                  <a:lnTo>
                    <a:pt x="373" y="2"/>
                  </a:lnTo>
                  <a:lnTo>
                    <a:pt x="373" y="3"/>
                  </a:lnTo>
                  <a:lnTo>
                    <a:pt x="373" y="6"/>
                  </a:lnTo>
                  <a:lnTo>
                    <a:pt x="373" y="9"/>
                  </a:lnTo>
                  <a:lnTo>
                    <a:pt x="370" y="15"/>
                  </a:lnTo>
                  <a:lnTo>
                    <a:pt x="368" y="18"/>
                  </a:lnTo>
                  <a:lnTo>
                    <a:pt x="367" y="22"/>
                  </a:lnTo>
                  <a:lnTo>
                    <a:pt x="365" y="25"/>
                  </a:lnTo>
                  <a:lnTo>
                    <a:pt x="362" y="28"/>
                  </a:lnTo>
                  <a:lnTo>
                    <a:pt x="360" y="31"/>
                  </a:lnTo>
                  <a:lnTo>
                    <a:pt x="355" y="36"/>
                  </a:lnTo>
                  <a:lnTo>
                    <a:pt x="349" y="40"/>
                  </a:lnTo>
                  <a:lnTo>
                    <a:pt x="344" y="42"/>
                  </a:lnTo>
                  <a:lnTo>
                    <a:pt x="338" y="44"/>
                  </a:lnTo>
                  <a:lnTo>
                    <a:pt x="328" y="45"/>
                  </a:lnTo>
                  <a:lnTo>
                    <a:pt x="291" y="45"/>
                  </a:lnTo>
                  <a:lnTo>
                    <a:pt x="228" y="45"/>
                  </a:lnTo>
                  <a:lnTo>
                    <a:pt x="215" y="45"/>
                  </a:lnTo>
                  <a:lnTo>
                    <a:pt x="150" y="218"/>
                  </a:lnTo>
                  <a:lnTo>
                    <a:pt x="148" y="219"/>
                  </a:lnTo>
                  <a:lnTo>
                    <a:pt x="146" y="220"/>
                  </a:lnTo>
                  <a:lnTo>
                    <a:pt x="120" y="220"/>
                  </a:lnTo>
                  <a:lnTo>
                    <a:pt x="109" y="220"/>
                  </a:lnTo>
                  <a:lnTo>
                    <a:pt x="100" y="219"/>
                  </a:lnTo>
                  <a:lnTo>
                    <a:pt x="92" y="217"/>
                  </a:lnTo>
                  <a:lnTo>
                    <a:pt x="85" y="215"/>
                  </a:lnTo>
                  <a:lnTo>
                    <a:pt x="79" y="212"/>
                  </a:lnTo>
                  <a:lnTo>
                    <a:pt x="74" y="210"/>
                  </a:lnTo>
                  <a:lnTo>
                    <a:pt x="70" y="206"/>
                  </a:lnTo>
                  <a:lnTo>
                    <a:pt x="67" y="203"/>
                  </a:lnTo>
                  <a:lnTo>
                    <a:pt x="64" y="199"/>
                  </a:lnTo>
                  <a:lnTo>
                    <a:pt x="62" y="195"/>
                  </a:lnTo>
                  <a:lnTo>
                    <a:pt x="61" y="191"/>
                  </a:lnTo>
                  <a:lnTo>
                    <a:pt x="60" y="187"/>
                  </a:lnTo>
                  <a:lnTo>
                    <a:pt x="60" y="179"/>
                  </a:lnTo>
                  <a:lnTo>
                    <a:pt x="61" y="171"/>
                  </a:lnTo>
                  <a:lnTo>
                    <a:pt x="69" y="150"/>
                  </a:lnTo>
                  <a:lnTo>
                    <a:pt x="84" y="111"/>
                  </a:lnTo>
                  <a:lnTo>
                    <a:pt x="104" y="56"/>
                  </a:lnTo>
                  <a:lnTo>
                    <a:pt x="108" y="45"/>
                  </a:lnTo>
                  <a:lnTo>
                    <a:pt x="83" y="45"/>
                  </a:lnTo>
                  <a:lnTo>
                    <a:pt x="5" y="45"/>
                  </a:lnTo>
                  <a:lnTo>
                    <a:pt x="3" y="45"/>
                  </a:lnTo>
                  <a:lnTo>
                    <a:pt x="2" y="44"/>
                  </a:lnTo>
                  <a:lnTo>
                    <a:pt x="1" y="44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1" y="36"/>
                  </a:lnTo>
                  <a:lnTo>
                    <a:pt x="2" y="32"/>
                  </a:lnTo>
                  <a:lnTo>
                    <a:pt x="4" y="29"/>
                  </a:lnTo>
                  <a:lnTo>
                    <a:pt x="5" y="26"/>
                  </a:lnTo>
                  <a:lnTo>
                    <a:pt x="7" y="23"/>
                  </a:lnTo>
                  <a:lnTo>
                    <a:pt x="9" y="19"/>
                  </a:lnTo>
                  <a:lnTo>
                    <a:pt x="14" y="14"/>
                  </a:lnTo>
                  <a:lnTo>
                    <a:pt x="19" y="9"/>
                  </a:lnTo>
                  <a:lnTo>
                    <a:pt x="24" y="6"/>
                  </a:lnTo>
                  <a:lnTo>
                    <a:pt x="30" y="3"/>
                  </a:lnTo>
                  <a:lnTo>
                    <a:pt x="36" y="2"/>
                  </a:lnTo>
                  <a:lnTo>
                    <a:pt x="45" y="0"/>
                  </a:lnTo>
                  <a:lnTo>
                    <a:pt x="329" y="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24" name="Freeform 59"/>
            <p:cNvSpPr/>
            <p:nvPr userDrawn="1"/>
          </p:nvSpPr>
          <p:spPr bwMode="auto">
            <a:xfrm>
              <a:off x="4358" y="2108"/>
              <a:ext cx="335" cy="538"/>
            </a:xfrm>
            <a:custGeom>
              <a:avLst/>
              <a:gdLst>
                <a:gd name="T0" fmla="*/ 54 w 335"/>
                <a:gd name="T1" fmla="*/ 226 h 538"/>
                <a:gd name="T2" fmla="*/ 160 w 335"/>
                <a:gd name="T3" fmla="*/ 0 h 538"/>
                <a:gd name="T4" fmla="*/ 195 w 335"/>
                <a:gd name="T5" fmla="*/ 1 h 538"/>
                <a:gd name="T6" fmla="*/ 220 w 335"/>
                <a:gd name="T7" fmla="*/ 6 h 538"/>
                <a:gd name="T8" fmla="*/ 236 w 335"/>
                <a:gd name="T9" fmla="*/ 11 h 538"/>
                <a:gd name="T10" fmla="*/ 252 w 335"/>
                <a:gd name="T11" fmla="*/ 17 h 538"/>
                <a:gd name="T12" fmla="*/ 267 w 335"/>
                <a:gd name="T13" fmla="*/ 25 h 538"/>
                <a:gd name="T14" fmla="*/ 280 w 335"/>
                <a:gd name="T15" fmla="*/ 34 h 538"/>
                <a:gd name="T16" fmla="*/ 292 w 335"/>
                <a:gd name="T17" fmla="*/ 45 h 538"/>
                <a:gd name="T18" fmla="*/ 303 w 335"/>
                <a:gd name="T19" fmla="*/ 57 h 538"/>
                <a:gd name="T20" fmla="*/ 313 w 335"/>
                <a:gd name="T21" fmla="*/ 70 h 538"/>
                <a:gd name="T22" fmla="*/ 321 w 335"/>
                <a:gd name="T23" fmla="*/ 84 h 538"/>
                <a:gd name="T24" fmla="*/ 327 w 335"/>
                <a:gd name="T25" fmla="*/ 100 h 538"/>
                <a:gd name="T26" fmla="*/ 331 w 335"/>
                <a:gd name="T27" fmla="*/ 117 h 538"/>
                <a:gd name="T28" fmla="*/ 334 w 335"/>
                <a:gd name="T29" fmla="*/ 135 h 538"/>
                <a:gd name="T30" fmla="*/ 335 w 335"/>
                <a:gd name="T31" fmla="*/ 158 h 538"/>
                <a:gd name="T32" fmla="*/ 332 w 335"/>
                <a:gd name="T33" fmla="*/ 183 h 538"/>
                <a:gd name="T34" fmla="*/ 327 w 335"/>
                <a:gd name="T35" fmla="*/ 209 h 538"/>
                <a:gd name="T36" fmla="*/ 319 w 335"/>
                <a:gd name="T37" fmla="*/ 233 h 538"/>
                <a:gd name="T38" fmla="*/ 196 w 335"/>
                <a:gd name="T39" fmla="*/ 538 h 538"/>
                <a:gd name="T40" fmla="*/ 165 w 335"/>
                <a:gd name="T41" fmla="*/ 536 h 538"/>
                <a:gd name="T42" fmla="*/ 133 w 335"/>
                <a:gd name="T43" fmla="*/ 532 h 538"/>
                <a:gd name="T44" fmla="*/ 116 w 335"/>
                <a:gd name="T45" fmla="*/ 529 h 538"/>
                <a:gd name="T46" fmla="*/ 93 w 335"/>
                <a:gd name="T47" fmla="*/ 522 h 538"/>
                <a:gd name="T48" fmla="*/ 72 w 335"/>
                <a:gd name="T49" fmla="*/ 513 h 538"/>
                <a:gd name="T50" fmla="*/ 56 w 335"/>
                <a:gd name="T51" fmla="*/ 503 h 538"/>
                <a:gd name="T52" fmla="*/ 42 w 335"/>
                <a:gd name="T53" fmla="*/ 491 h 538"/>
                <a:gd name="T54" fmla="*/ 30 w 335"/>
                <a:gd name="T55" fmla="*/ 477 h 538"/>
                <a:gd name="T56" fmla="*/ 20 w 335"/>
                <a:gd name="T57" fmla="*/ 462 h 538"/>
                <a:gd name="T58" fmla="*/ 11 w 335"/>
                <a:gd name="T59" fmla="*/ 445 h 538"/>
                <a:gd name="T60" fmla="*/ 5 w 335"/>
                <a:gd name="T61" fmla="*/ 428 h 538"/>
                <a:gd name="T62" fmla="*/ 2 w 335"/>
                <a:gd name="T63" fmla="*/ 410 h 538"/>
                <a:gd name="T64" fmla="*/ 0 w 335"/>
                <a:gd name="T65" fmla="*/ 392 h 538"/>
                <a:gd name="T66" fmla="*/ 2 w 335"/>
                <a:gd name="T67" fmla="*/ 372 h 538"/>
                <a:gd name="T68" fmla="*/ 4 w 335"/>
                <a:gd name="T69" fmla="*/ 358 h 538"/>
                <a:gd name="T70" fmla="*/ 10 w 335"/>
                <a:gd name="T71" fmla="*/ 339 h 53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335" h="538">
                  <a:moveTo>
                    <a:pt x="10" y="339"/>
                  </a:moveTo>
                  <a:lnTo>
                    <a:pt x="54" y="226"/>
                  </a:lnTo>
                  <a:lnTo>
                    <a:pt x="142" y="1"/>
                  </a:lnTo>
                  <a:lnTo>
                    <a:pt x="160" y="0"/>
                  </a:lnTo>
                  <a:lnTo>
                    <a:pt x="178" y="0"/>
                  </a:lnTo>
                  <a:lnTo>
                    <a:pt x="195" y="1"/>
                  </a:lnTo>
                  <a:lnTo>
                    <a:pt x="212" y="4"/>
                  </a:lnTo>
                  <a:lnTo>
                    <a:pt x="220" y="6"/>
                  </a:lnTo>
                  <a:lnTo>
                    <a:pt x="229" y="8"/>
                  </a:lnTo>
                  <a:lnTo>
                    <a:pt x="236" y="11"/>
                  </a:lnTo>
                  <a:lnTo>
                    <a:pt x="244" y="14"/>
                  </a:lnTo>
                  <a:lnTo>
                    <a:pt x="252" y="17"/>
                  </a:lnTo>
                  <a:lnTo>
                    <a:pt x="260" y="21"/>
                  </a:lnTo>
                  <a:lnTo>
                    <a:pt x="267" y="25"/>
                  </a:lnTo>
                  <a:lnTo>
                    <a:pt x="274" y="30"/>
                  </a:lnTo>
                  <a:lnTo>
                    <a:pt x="280" y="34"/>
                  </a:lnTo>
                  <a:lnTo>
                    <a:pt x="286" y="39"/>
                  </a:lnTo>
                  <a:lnTo>
                    <a:pt x="292" y="45"/>
                  </a:lnTo>
                  <a:lnTo>
                    <a:pt x="298" y="51"/>
                  </a:lnTo>
                  <a:lnTo>
                    <a:pt x="303" y="57"/>
                  </a:lnTo>
                  <a:lnTo>
                    <a:pt x="308" y="63"/>
                  </a:lnTo>
                  <a:lnTo>
                    <a:pt x="313" y="70"/>
                  </a:lnTo>
                  <a:lnTo>
                    <a:pt x="317" y="77"/>
                  </a:lnTo>
                  <a:lnTo>
                    <a:pt x="321" y="84"/>
                  </a:lnTo>
                  <a:lnTo>
                    <a:pt x="324" y="92"/>
                  </a:lnTo>
                  <a:lnTo>
                    <a:pt x="327" y="100"/>
                  </a:lnTo>
                  <a:lnTo>
                    <a:pt x="329" y="108"/>
                  </a:lnTo>
                  <a:lnTo>
                    <a:pt x="331" y="117"/>
                  </a:lnTo>
                  <a:lnTo>
                    <a:pt x="333" y="126"/>
                  </a:lnTo>
                  <a:lnTo>
                    <a:pt x="334" y="135"/>
                  </a:lnTo>
                  <a:lnTo>
                    <a:pt x="335" y="145"/>
                  </a:lnTo>
                  <a:lnTo>
                    <a:pt x="335" y="158"/>
                  </a:lnTo>
                  <a:lnTo>
                    <a:pt x="334" y="170"/>
                  </a:lnTo>
                  <a:lnTo>
                    <a:pt x="332" y="183"/>
                  </a:lnTo>
                  <a:lnTo>
                    <a:pt x="330" y="196"/>
                  </a:lnTo>
                  <a:lnTo>
                    <a:pt x="327" y="209"/>
                  </a:lnTo>
                  <a:lnTo>
                    <a:pt x="323" y="221"/>
                  </a:lnTo>
                  <a:lnTo>
                    <a:pt x="319" y="233"/>
                  </a:lnTo>
                  <a:lnTo>
                    <a:pt x="315" y="245"/>
                  </a:lnTo>
                  <a:lnTo>
                    <a:pt x="196" y="538"/>
                  </a:lnTo>
                  <a:lnTo>
                    <a:pt x="181" y="538"/>
                  </a:lnTo>
                  <a:lnTo>
                    <a:pt x="165" y="536"/>
                  </a:lnTo>
                  <a:lnTo>
                    <a:pt x="149" y="535"/>
                  </a:lnTo>
                  <a:lnTo>
                    <a:pt x="133" y="532"/>
                  </a:lnTo>
                  <a:lnTo>
                    <a:pt x="124" y="530"/>
                  </a:lnTo>
                  <a:lnTo>
                    <a:pt x="116" y="529"/>
                  </a:lnTo>
                  <a:lnTo>
                    <a:pt x="101" y="524"/>
                  </a:lnTo>
                  <a:lnTo>
                    <a:pt x="93" y="522"/>
                  </a:lnTo>
                  <a:lnTo>
                    <a:pt x="86" y="519"/>
                  </a:lnTo>
                  <a:lnTo>
                    <a:pt x="72" y="513"/>
                  </a:lnTo>
                  <a:lnTo>
                    <a:pt x="64" y="508"/>
                  </a:lnTo>
                  <a:lnTo>
                    <a:pt x="56" y="503"/>
                  </a:lnTo>
                  <a:lnTo>
                    <a:pt x="49" y="497"/>
                  </a:lnTo>
                  <a:lnTo>
                    <a:pt x="42" y="491"/>
                  </a:lnTo>
                  <a:lnTo>
                    <a:pt x="36" y="484"/>
                  </a:lnTo>
                  <a:lnTo>
                    <a:pt x="30" y="477"/>
                  </a:lnTo>
                  <a:lnTo>
                    <a:pt x="25" y="470"/>
                  </a:lnTo>
                  <a:lnTo>
                    <a:pt x="20" y="462"/>
                  </a:lnTo>
                  <a:lnTo>
                    <a:pt x="15" y="453"/>
                  </a:lnTo>
                  <a:lnTo>
                    <a:pt x="11" y="445"/>
                  </a:lnTo>
                  <a:lnTo>
                    <a:pt x="8" y="436"/>
                  </a:lnTo>
                  <a:lnTo>
                    <a:pt x="5" y="428"/>
                  </a:lnTo>
                  <a:lnTo>
                    <a:pt x="3" y="419"/>
                  </a:lnTo>
                  <a:lnTo>
                    <a:pt x="2" y="410"/>
                  </a:lnTo>
                  <a:lnTo>
                    <a:pt x="1" y="401"/>
                  </a:lnTo>
                  <a:lnTo>
                    <a:pt x="0" y="392"/>
                  </a:lnTo>
                  <a:lnTo>
                    <a:pt x="1" y="378"/>
                  </a:lnTo>
                  <a:lnTo>
                    <a:pt x="2" y="372"/>
                  </a:lnTo>
                  <a:lnTo>
                    <a:pt x="3" y="365"/>
                  </a:lnTo>
                  <a:lnTo>
                    <a:pt x="4" y="358"/>
                  </a:lnTo>
                  <a:lnTo>
                    <a:pt x="6" y="352"/>
                  </a:lnTo>
                  <a:lnTo>
                    <a:pt x="10" y="339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25" name="Freeform 60"/>
            <p:cNvSpPr/>
            <p:nvPr userDrawn="1"/>
          </p:nvSpPr>
          <p:spPr bwMode="auto">
            <a:xfrm>
              <a:off x="4667" y="2190"/>
              <a:ext cx="302" cy="456"/>
            </a:xfrm>
            <a:custGeom>
              <a:avLst/>
              <a:gdLst>
                <a:gd name="T0" fmla="*/ 110 w 302"/>
                <a:gd name="T1" fmla="*/ 2 h 456"/>
                <a:gd name="T2" fmla="*/ 146 w 302"/>
                <a:gd name="T3" fmla="*/ 0 h 456"/>
                <a:gd name="T4" fmla="*/ 180 w 302"/>
                <a:gd name="T5" fmla="*/ 5 h 456"/>
                <a:gd name="T6" fmla="*/ 196 w 302"/>
                <a:gd name="T7" fmla="*/ 9 h 456"/>
                <a:gd name="T8" fmla="*/ 212 w 302"/>
                <a:gd name="T9" fmla="*/ 15 h 456"/>
                <a:gd name="T10" fmla="*/ 227 w 302"/>
                <a:gd name="T11" fmla="*/ 22 h 456"/>
                <a:gd name="T12" fmla="*/ 240 w 302"/>
                <a:gd name="T13" fmla="*/ 30 h 456"/>
                <a:gd name="T14" fmla="*/ 253 w 302"/>
                <a:gd name="T15" fmla="*/ 40 h 456"/>
                <a:gd name="T16" fmla="*/ 264 w 302"/>
                <a:gd name="T17" fmla="*/ 51 h 456"/>
                <a:gd name="T18" fmla="*/ 275 w 302"/>
                <a:gd name="T19" fmla="*/ 64 h 456"/>
                <a:gd name="T20" fmla="*/ 283 w 302"/>
                <a:gd name="T21" fmla="*/ 77 h 456"/>
                <a:gd name="T22" fmla="*/ 291 w 302"/>
                <a:gd name="T23" fmla="*/ 93 h 456"/>
                <a:gd name="T24" fmla="*/ 296 w 302"/>
                <a:gd name="T25" fmla="*/ 109 h 456"/>
                <a:gd name="T26" fmla="*/ 300 w 302"/>
                <a:gd name="T27" fmla="*/ 127 h 456"/>
                <a:gd name="T28" fmla="*/ 302 w 302"/>
                <a:gd name="T29" fmla="*/ 146 h 456"/>
                <a:gd name="T30" fmla="*/ 301 w 302"/>
                <a:gd name="T31" fmla="*/ 171 h 456"/>
                <a:gd name="T32" fmla="*/ 296 w 302"/>
                <a:gd name="T33" fmla="*/ 196 h 456"/>
                <a:gd name="T34" fmla="*/ 290 w 302"/>
                <a:gd name="T35" fmla="*/ 222 h 456"/>
                <a:gd name="T36" fmla="*/ 281 w 302"/>
                <a:gd name="T37" fmla="*/ 245 h 456"/>
                <a:gd name="T38" fmla="*/ 181 w 302"/>
                <a:gd name="T39" fmla="*/ 456 h 456"/>
                <a:gd name="T40" fmla="*/ 148 w 302"/>
                <a:gd name="T41" fmla="*/ 453 h 456"/>
                <a:gd name="T42" fmla="*/ 124 w 302"/>
                <a:gd name="T43" fmla="*/ 448 h 456"/>
                <a:gd name="T44" fmla="*/ 100 w 302"/>
                <a:gd name="T45" fmla="*/ 442 h 456"/>
                <a:gd name="T46" fmla="*/ 85 w 302"/>
                <a:gd name="T47" fmla="*/ 437 h 456"/>
                <a:gd name="T48" fmla="*/ 64 w 302"/>
                <a:gd name="T49" fmla="*/ 426 h 456"/>
                <a:gd name="T50" fmla="*/ 49 w 302"/>
                <a:gd name="T51" fmla="*/ 415 h 456"/>
                <a:gd name="T52" fmla="*/ 35 w 302"/>
                <a:gd name="T53" fmla="*/ 402 h 456"/>
                <a:gd name="T54" fmla="*/ 24 w 302"/>
                <a:gd name="T55" fmla="*/ 388 h 456"/>
                <a:gd name="T56" fmla="*/ 15 w 302"/>
                <a:gd name="T57" fmla="*/ 371 h 456"/>
                <a:gd name="T58" fmla="*/ 8 w 302"/>
                <a:gd name="T59" fmla="*/ 354 h 456"/>
                <a:gd name="T60" fmla="*/ 3 w 302"/>
                <a:gd name="T61" fmla="*/ 337 h 456"/>
                <a:gd name="T62" fmla="*/ 0 w 302"/>
                <a:gd name="T63" fmla="*/ 319 h 456"/>
                <a:gd name="T64" fmla="*/ 0 w 302"/>
                <a:gd name="T65" fmla="*/ 296 h 456"/>
                <a:gd name="T66" fmla="*/ 2 w 302"/>
                <a:gd name="T67" fmla="*/ 283 h 456"/>
                <a:gd name="T68" fmla="*/ 5 w 302"/>
                <a:gd name="T69" fmla="*/ 270 h 45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02" h="456">
                  <a:moveTo>
                    <a:pt x="10" y="257"/>
                  </a:moveTo>
                  <a:lnTo>
                    <a:pt x="110" y="2"/>
                  </a:lnTo>
                  <a:lnTo>
                    <a:pt x="128" y="0"/>
                  </a:lnTo>
                  <a:lnTo>
                    <a:pt x="146" y="0"/>
                  </a:lnTo>
                  <a:lnTo>
                    <a:pt x="163" y="2"/>
                  </a:lnTo>
                  <a:lnTo>
                    <a:pt x="180" y="5"/>
                  </a:lnTo>
                  <a:lnTo>
                    <a:pt x="188" y="7"/>
                  </a:lnTo>
                  <a:lnTo>
                    <a:pt x="196" y="9"/>
                  </a:lnTo>
                  <a:lnTo>
                    <a:pt x="204" y="12"/>
                  </a:lnTo>
                  <a:lnTo>
                    <a:pt x="212" y="15"/>
                  </a:lnTo>
                  <a:lnTo>
                    <a:pt x="219" y="18"/>
                  </a:lnTo>
                  <a:lnTo>
                    <a:pt x="227" y="22"/>
                  </a:lnTo>
                  <a:lnTo>
                    <a:pt x="234" y="26"/>
                  </a:lnTo>
                  <a:lnTo>
                    <a:pt x="240" y="30"/>
                  </a:lnTo>
                  <a:lnTo>
                    <a:pt x="247" y="35"/>
                  </a:lnTo>
                  <a:lnTo>
                    <a:pt x="253" y="40"/>
                  </a:lnTo>
                  <a:lnTo>
                    <a:pt x="259" y="45"/>
                  </a:lnTo>
                  <a:lnTo>
                    <a:pt x="264" y="51"/>
                  </a:lnTo>
                  <a:lnTo>
                    <a:pt x="270" y="57"/>
                  </a:lnTo>
                  <a:lnTo>
                    <a:pt x="275" y="64"/>
                  </a:lnTo>
                  <a:lnTo>
                    <a:pt x="279" y="70"/>
                  </a:lnTo>
                  <a:lnTo>
                    <a:pt x="283" y="77"/>
                  </a:lnTo>
                  <a:lnTo>
                    <a:pt x="287" y="85"/>
                  </a:lnTo>
                  <a:lnTo>
                    <a:pt x="291" y="93"/>
                  </a:lnTo>
                  <a:lnTo>
                    <a:pt x="293" y="101"/>
                  </a:lnTo>
                  <a:lnTo>
                    <a:pt x="296" y="109"/>
                  </a:lnTo>
                  <a:lnTo>
                    <a:pt x="298" y="118"/>
                  </a:lnTo>
                  <a:lnTo>
                    <a:pt x="300" y="127"/>
                  </a:lnTo>
                  <a:lnTo>
                    <a:pt x="301" y="136"/>
                  </a:lnTo>
                  <a:lnTo>
                    <a:pt x="302" y="146"/>
                  </a:lnTo>
                  <a:lnTo>
                    <a:pt x="302" y="158"/>
                  </a:lnTo>
                  <a:lnTo>
                    <a:pt x="301" y="171"/>
                  </a:lnTo>
                  <a:lnTo>
                    <a:pt x="299" y="184"/>
                  </a:lnTo>
                  <a:lnTo>
                    <a:pt x="296" y="196"/>
                  </a:lnTo>
                  <a:lnTo>
                    <a:pt x="293" y="209"/>
                  </a:lnTo>
                  <a:lnTo>
                    <a:pt x="290" y="222"/>
                  </a:lnTo>
                  <a:lnTo>
                    <a:pt x="286" y="234"/>
                  </a:lnTo>
                  <a:lnTo>
                    <a:pt x="281" y="245"/>
                  </a:lnTo>
                  <a:lnTo>
                    <a:pt x="196" y="456"/>
                  </a:lnTo>
                  <a:lnTo>
                    <a:pt x="181" y="456"/>
                  </a:lnTo>
                  <a:lnTo>
                    <a:pt x="165" y="454"/>
                  </a:lnTo>
                  <a:lnTo>
                    <a:pt x="148" y="453"/>
                  </a:lnTo>
                  <a:lnTo>
                    <a:pt x="132" y="450"/>
                  </a:lnTo>
                  <a:lnTo>
                    <a:pt x="124" y="448"/>
                  </a:lnTo>
                  <a:lnTo>
                    <a:pt x="116" y="447"/>
                  </a:lnTo>
                  <a:lnTo>
                    <a:pt x="100" y="442"/>
                  </a:lnTo>
                  <a:lnTo>
                    <a:pt x="93" y="440"/>
                  </a:lnTo>
                  <a:lnTo>
                    <a:pt x="85" y="437"/>
                  </a:lnTo>
                  <a:lnTo>
                    <a:pt x="72" y="431"/>
                  </a:lnTo>
                  <a:lnTo>
                    <a:pt x="64" y="426"/>
                  </a:lnTo>
                  <a:lnTo>
                    <a:pt x="56" y="421"/>
                  </a:lnTo>
                  <a:lnTo>
                    <a:pt x="49" y="415"/>
                  </a:lnTo>
                  <a:lnTo>
                    <a:pt x="42" y="409"/>
                  </a:lnTo>
                  <a:lnTo>
                    <a:pt x="35" y="402"/>
                  </a:lnTo>
                  <a:lnTo>
                    <a:pt x="30" y="395"/>
                  </a:lnTo>
                  <a:lnTo>
                    <a:pt x="24" y="388"/>
                  </a:lnTo>
                  <a:lnTo>
                    <a:pt x="19" y="380"/>
                  </a:lnTo>
                  <a:lnTo>
                    <a:pt x="15" y="371"/>
                  </a:lnTo>
                  <a:lnTo>
                    <a:pt x="11" y="363"/>
                  </a:lnTo>
                  <a:lnTo>
                    <a:pt x="8" y="354"/>
                  </a:lnTo>
                  <a:lnTo>
                    <a:pt x="5" y="346"/>
                  </a:lnTo>
                  <a:lnTo>
                    <a:pt x="3" y="337"/>
                  </a:lnTo>
                  <a:lnTo>
                    <a:pt x="1" y="328"/>
                  </a:lnTo>
                  <a:lnTo>
                    <a:pt x="0" y="319"/>
                  </a:lnTo>
                  <a:lnTo>
                    <a:pt x="0" y="310"/>
                  </a:lnTo>
                  <a:lnTo>
                    <a:pt x="0" y="296"/>
                  </a:lnTo>
                  <a:lnTo>
                    <a:pt x="1" y="290"/>
                  </a:lnTo>
                  <a:lnTo>
                    <a:pt x="2" y="283"/>
                  </a:lnTo>
                  <a:lnTo>
                    <a:pt x="4" y="276"/>
                  </a:lnTo>
                  <a:lnTo>
                    <a:pt x="5" y="270"/>
                  </a:lnTo>
                  <a:lnTo>
                    <a:pt x="10" y="257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26" name="Freeform 61"/>
            <p:cNvSpPr/>
            <p:nvPr userDrawn="1"/>
          </p:nvSpPr>
          <p:spPr bwMode="auto">
            <a:xfrm>
              <a:off x="4054" y="2021"/>
              <a:ext cx="364" cy="625"/>
            </a:xfrm>
            <a:custGeom>
              <a:avLst/>
              <a:gdLst>
                <a:gd name="T0" fmla="*/ 263 w 365"/>
                <a:gd name="T1" fmla="*/ 15 h 625"/>
                <a:gd name="T2" fmla="*/ 283 w 365"/>
                <a:gd name="T3" fmla="*/ 24 h 625"/>
                <a:gd name="T4" fmla="*/ 300 w 365"/>
                <a:gd name="T5" fmla="*/ 35 h 625"/>
                <a:gd name="T6" fmla="*/ 316 w 365"/>
                <a:gd name="T7" fmla="*/ 49 h 625"/>
                <a:gd name="T8" fmla="*/ 330 w 365"/>
                <a:gd name="T9" fmla="*/ 64 h 625"/>
                <a:gd name="T10" fmla="*/ 342 w 365"/>
                <a:gd name="T11" fmla="*/ 82 h 625"/>
                <a:gd name="T12" fmla="*/ 350 w 365"/>
                <a:gd name="T13" fmla="*/ 102 h 625"/>
                <a:gd name="T14" fmla="*/ 356 w 365"/>
                <a:gd name="T15" fmla="*/ 124 h 625"/>
                <a:gd name="T16" fmla="*/ 359 w 365"/>
                <a:gd name="T17" fmla="*/ 149 h 625"/>
                <a:gd name="T18" fmla="*/ 359 w 365"/>
                <a:gd name="T19" fmla="*/ 169 h 625"/>
                <a:gd name="T20" fmla="*/ 356 w 365"/>
                <a:gd name="T21" fmla="*/ 190 h 625"/>
                <a:gd name="T22" fmla="*/ 345 w 365"/>
                <a:gd name="T23" fmla="*/ 231 h 625"/>
                <a:gd name="T24" fmla="*/ 190 w 365"/>
                <a:gd name="T25" fmla="*/ 625 h 625"/>
                <a:gd name="T26" fmla="*/ 161 w 365"/>
                <a:gd name="T27" fmla="*/ 623 h 625"/>
                <a:gd name="T28" fmla="*/ 129 w 365"/>
                <a:gd name="T29" fmla="*/ 618 h 625"/>
                <a:gd name="T30" fmla="*/ 99 w 365"/>
                <a:gd name="T31" fmla="*/ 610 h 625"/>
                <a:gd name="T32" fmla="*/ 72 w 365"/>
                <a:gd name="T33" fmla="*/ 600 h 625"/>
                <a:gd name="T34" fmla="*/ 57 w 365"/>
                <a:gd name="T35" fmla="*/ 590 h 625"/>
                <a:gd name="T36" fmla="*/ 43 w 365"/>
                <a:gd name="T37" fmla="*/ 578 h 625"/>
                <a:gd name="T38" fmla="*/ 31 w 365"/>
                <a:gd name="T39" fmla="*/ 565 h 625"/>
                <a:gd name="T40" fmla="*/ 20 w 365"/>
                <a:gd name="T41" fmla="*/ 550 h 625"/>
                <a:gd name="T42" fmla="*/ 12 w 365"/>
                <a:gd name="T43" fmla="*/ 533 h 625"/>
                <a:gd name="T44" fmla="*/ 5 w 365"/>
                <a:gd name="T45" fmla="*/ 516 h 625"/>
                <a:gd name="T46" fmla="*/ 2 w 365"/>
                <a:gd name="T47" fmla="*/ 498 h 625"/>
                <a:gd name="T48" fmla="*/ 0 w 365"/>
                <a:gd name="T49" fmla="*/ 479 h 625"/>
                <a:gd name="T50" fmla="*/ 2 w 365"/>
                <a:gd name="T51" fmla="*/ 458 h 625"/>
                <a:gd name="T52" fmla="*/ 4 w 365"/>
                <a:gd name="T53" fmla="*/ 445 h 625"/>
                <a:gd name="T54" fmla="*/ 8 w 365"/>
                <a:gd name="T55" fmla="*/ 432 h 625"/>
                <a:gd name="T56" fmla="*/ 92 w 365"/>
                <a:gd name="T57" fmla="*/ 217 h 625"/>
                <a:gd name="T58" fmla="*/ 100 w 365"/>
                <a:gd name="T59" fmla="*/ 188 h 625"/>
                <a:gd name="T60" fmla="*/ 103 w 365"/>
                <a:gd name="T61" fmla="*/ 169 h 625"/>
                <a:gd name="T62" fmla="*/ 105 w 365"/>
                <a:gd name="T63" fmla="*/ 141 h 625"/>
                <a:gd name="T64" fmla="*/ 101 w 365"/>
                <a:gd name="T65" fmla="*/ 110 h 625"/>
                <a:gd name="T66" fmla="*/ 97 w 365"/>
                <a:gd name="T67" fmla="*/ 96 h 625"/>
                <a:gd name="T68" fmla="*/ 91 w 365"/>
                <a:gd name="T69" fmla="*/ 84 h 625"/>
                <a:gd name="T70" fmla="*/ 85 w 365"/>
                <a:gd name="T71" fmla="*/ 72 h 625"/>
                <a:gd name="T72" fmla="*/ 77 w 365"/>
                <a:gd name="T73" fmla="*/ 62 h 625"/>
                <a:gd name="T74" fmla="*/ 63 w 365"/>
                <a:gd name="T75" fmla="*/ 48 h 625"/>
                <a:gd name="T76" fmla="*/ 56 w 365"/>
                <a:gd name="T77" fmla="*/ 42 h 625"/>
                <a:gd name="T78" fmla="*/ 52 w 365"/>
                <a:gd name="T79" fmla="*/ 37 h 625"/>
                <a:gd name="T80" fmla="*/ 51 w 365"/>
                <a:gd name="T81" fmla="*/ 31 h 625"/>
                <a:gd name="T82" fmla="*/ 52 w 365"/>
                <a:gd name="T83" fmla="*/ 25 h 625"/>
                <a:gd name="T84" fmla="*/ 54 w 365"/>
                <a:gd name="T85" fmla="*/ 20 h 625"/>
                <a:gd name="T86" fmla="*/ 59 w 365"/>
                <a:gd name="T87" fmla="*/ 16 h 625"/>
                <a:gd name="T88" fmla="*/ 74 w 365"/>
                <a:gd name="T89" fmla="*/ 11 h 625"/>
                <a:gd name="T90" fmla="*/ 112 w 365"/>
                <a:gd name="T91" fmla="*/ 3 h 625"/>
                <a:gd name="T92" fmla="*/ 137 w 365"/>
                <a:gd name="T93" fmla="*/ 1 h 625"/>
                <a:gd name="T94" fmla="*/ 160 w 365"/>
                <a:gd name="T95" fmla="*/ 0 h 625"/>
                <a:gd name="T96" fmla="*/ 181 w 365"/>
                <a:gd name="T97" fmla="*/ 0 h 625"/>
                <a:gd name="T98" fmla="*/ 195 w 365"/>
                <a:gd name="T99" fmla="*/ 2 h 625"/>
                <a:gd name="T100" fmla="*/ 220 w 365"/>
                <a:gd name="T101" fmla="*/ 5 h 625"/>
                <a:gd name="T102" fmla="*/ 244 w 365"/>
                <a:gd name="T103" fmla="*/ 10 h 62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365" h="625">
                  <a:moveTo>
                    <a:pt x="261" y="13"/>
                  </a:moveTo>
                  <a:lnTo>
                    <a:pt x="269" y="15"/>
                  </a:lnTo>
                  <a:lnTo>
                    <a:pt x="279" y="20"/>
                  </a:lnTo>
                  <a:lnTo>
                    <a:pt x="289" y="24"/>
                  </a:lnTo>
                  <a:lnTo>
                    <a:pt x="298" y="29"/>
                  </a:lnTo>
                  <a:lnTo>
                    <a:pt x="306" y="35"/>
                  </a:lnTo>
                  <a:lnTo>
                    <a:pt x="315" y="42"/>
                  </a:lnTo>
                  <a:lnTo>
                    <a:pt x="322" y="49"/>
                  </a:lnTo>
                  <a:lnTo>
                    <a:pt x="330" y="56"/>
                  </a:lnTo>
                  <a:lnTo>
                    <a:pt x="336" y="64"/>
                  </a:lnTo>
                  <a:lnTo>
                    <a:pt x="342" y="73"/>
                  </a:lnTo>
                  <a:lnTo>
                    <a:pt x="348" y="82"/>
                  </a:lnTo>
                  <a:lnTo>
                    <a:pt x="352" y="92"/>
                  </a:lnTo>
                  <a:lnTo>
                    <a:pt x="356" y="102"/>
                  </a:lnTo>
                  <a:lnTo>
                    <a:pt x="360" y="113"/>
                  </a:lnTo>
                  <a:lnTo>
                    <a:pt x="362" y="124"/>
                  </a:lnTo>
                  <a:lnTo>
                    <a:pt x="364" y="136"/>
                  </a:lnTo>
                  <a:lnTo>
                    <a:pt x="365" y="149"/>
                  </a:lnTo>
                  <a:lnTo>
                    <a:pt x="365" y="159"/>
                  </a:lnTo>
                  <a:lnTo>
                    <a:pt x="365" y="169"/>
                  </a:lnTo>
                  <a:lnTo>
                    <a:pt x="363" y="180"/>
                  </a:lnTo>
                  <a:lnTo>
                    <a:pt x="362" y="190"/>
                  </a:lnTo>
                  <a:lnTo>
                    <a:pt x="357" y="211"/>
                  </a:lnTo>
                  <a:lnTo>
                    <a:pt x="351" y="231"/>
                  </a:lnTo>
                  <a:lnTo>
                    <a:pt x="240" y="514"/>
                  </a:lnTo>
                  <a:lnTo>
                    <a:pt x="196" y="625"/>
                  </a:lnTo>
                  <a:lnTo>
                    <a:pt x="178" y="624"/>
                  </a:lnTo>
                  <a:lnTo>
                    <a:pt x="161" y="623"/>
                  </a:lnTo>
                  <a:lnTo>
                    <a:pt x="145" y="621"/>
                  </a:lnTo>
                  <a:lnTo>
                    <a:pt x="129" y="618"/>
                  </a:lnTo>
                  <a:lnTo>
                    <a:pt x="114" y="615"/>
                  </a:lnTo>
                  <a:lnTo>
                    <a:pt x="99" y="610"/>
                  </a:lnTo>
                  <a:lnTo>
                    <a:pt x="85" y="606"/>
                  </a:lnTo>
                  <a:lnTo>
                    <a:pt x="72" y="600"/>
                  </a:lnTo>
                  <a:lnTo>
                    <a:pt x="64" y="595"/>
                  </a:lnTo>
                  <a:lnTo>
                    <a:pt x="57" y="590"/>
                  </a:lnTo>
                  <a:lnTo>
                    <a:pt x="50" y="584"/>
                  </a:lnTo>
                  <a:lnTo>
                    <a:pt x="43" y="578"/>
                  </a:lnTo>
                  <a:lnTo>
                    <a:pt x="36" y="571"/>
                  </a:lnTo>
                  <a:lnTo>
                    <a:pt x="31" y="565"/>
                  </a:lnTo>
                  <a:lnTo>
                    <a:pt x="25" y="557"/>
                  </a:lnTo>
                  <a:lnTo>
                    <a:pt x="20" y="550"/>
                  </a:lnTo>
                  <a:lnTo>
                    <a:pt x="16" y="542"/>
                  </a:lnTo>
                  <a:lnTo>
                    <a:pt x="12" y="533"/>
                  </a:lnTo>
                  <a:lnTo>
                    <a:pt x="8" y="525"/>
                  </a:lnTo>
                  <a:lnTo>
                    <a:pt x="5" y="516"/>
                  </a:lnTo>
                  <a:lnTo>
                    <a:pt x="3" y="507"/>
                  </a:lnTo>
                  <a:lnTo>
                    <a:pt x="2" y="498"/>
                  </a:lnTo>
                  <a:lnTo>
                    <a:pt x="1" y="488"/>
                  </a:lnTo>
                  <a:lnTo>
                    <a:pt x="0" y="479"/>
                  </a:lnTo>
                  <a:lnTo>
                    <a:pt x="1" y="465"/>
                  </a:lnTo>
                  <a:lnTo>
                    <a:pt x="2" y="458"/>
                  </a:lnTo>
                  <a:lnTo>
                    <a:pt x="3" y="451"/>
                  </a:lnTo>
                  <a:lnTo>
                    <a:pt x="4" y="445"/>
                  </a:lnTo>
                  <a:lnTo>
                    <a:pt x="6" y="438"/>
                  </a:lnTo>
                  <a:lnTo>
                    <a:pt x="8" y="432"/>
                  </a:lnTo>
                  <a:lnTo>
                    <a:pt x="10" y="426"/>
                  </a:lnTo>
                  <a:lnTo>
                    <a:pt x="92" y="217"/>
                  </a:lnTo>
                  <a:lnTo>
                    <a:pt x="98" y="197"/>
                  </a:lnTo>
                  <a:lnTo>
                    <a:pt x="100" y="188"/>
                  </a:lnTo>
                  <a:lnTo>
                    <a:pt x="102" y="178"/>
                  </a:lnTo>
                  <a:lnTo>
                    <a:pt x="103" y="169"/>
                  </a:lnTo>
                  <a:lnTo>
                    <a:pt x="104" y="159"/>
                  </a:lnTo>
                  <a:lnTo>
                    <a:pt x="105" y="141"/>
                  </a:lnTo>
                  <a:lnTo>
                    <a:pt x="104" y="125"/>
                  </a:lnTo>
                  <a:lnTo>
                    <a:pt x="101" y="110"/>
                  </a:lnTo>
                  <a:lnTo>
                    <a:pt x="99" y="103"/>
                  </a:lnTo>
                  <a:lnTo>
                    <a:pt x="97" y="96"/>
                  </a:lnTo>
                  <a:lnTo>
                    <a:pt x="94" y="90"/>
                  </a:lnTo>
                  <a:lnTo>
                    <a:pt x="91" y="84"/>
                  </a:lnTo>
                  <a:lnTo>
                    <a:pt x="88" y="78"/>
                  </a:lnTo>
                  <a:lnTo>
                    <a:pt x="85" y="72"/>
                  </a:lnTo>
                  <a:lnTo>
                    <a:pt x="81" y="67"/>
                  </a:lnTo>
                  <a:lnTo>
                    <a:pt x="77" y="62"/>
                  </a:lnTo>
                  <a:lnTo>
                    <a:pt x="68" y="52"/>
                  </a:lnTo>
                  <a:lnTo>
                    <a:pt x="63" y="48"/>
                  </a:lnTo>
                  <a:lnTo>
                    <a:pt x="59" y="44"/>
                  </a:lnTo>
                  <a:lnTo>
                    <a:pt x="56" y="42"/>
                  </a:lnTo>
                  <a:lnTo>
                    <a:pt x="54" y="39"/>
                  </a:lnTo>
                  <a:lnTo>
                    <a:pt x="52" y="37"/>
                  </a:lnTo>
                  <a:lnTo>
                    <a:pt x="51" y="34"/>
                  </a:lnTo>
                  <a:lnTo>
                    <a:pt x="51" y="31"/>
                  </a:lnTo>
                  <a:lnTo>
                    <a:pt x="51" y="28"/>
                  </a:lnTo>
                  <a:lnTo>
                    <a:pt x="52" y="25"/>
                  </a:lnTo>
                  <a:lnTo>
                    <a:pt x="53" y="22"/>
                  </a:lnTo>
                  <a:lnTo>
                    <a:pt x="54" y="20"/>
                  </a:lnTo>
                  <a:lnTo>
                    <a:pt x="56" y="18"/>
                  </a:lnTo>
                  <a:lnTo>
                    <a:pt x="59" y="16"/>
                  </a:lnTo>
                  <a:lnTo>
                    <a:pt x="61" y="14"/>
                  </a:lnTo>
                  <a:lnTo>
                    <a:pt x="74" y="11"/>
                  </a:lnTo>
                  <a:lnTo>
                    <a:pt x="87" y="8"/>
                  </a:lnTo>
                  <a:lnTo>
                    <a:pt x="112" y="3"/>
                  </a:lnTo>
                  <a:lnTo>
                    <a:pt x="125" y="2"/>
                  </a:lnTo>
                  <a:lnTo>
                    <a:pt x="137" y="1"/>
                  </a:lnTo>
                  <a:lnTo>
                    <a:pt x="149" y="0"/>
                  </a:lnTo>
                  <a:lnTo>
                    <a:pt x="160" y="0"/>
                  </a:lnTo>
                  <a:lnTo>
                    <a:pt x="174" y="0"/>
                  </a:lnTo>
                  <a:lnTo>
                    <a:pt x="181" y="0"/>
                  </a:lnTo>
                  <a:lnTo>
                    <a:pt x="188" y="1"/>
                  </a:lnTo>
                  <a:lnTo>
                    <a:pt x="201" y="2"/>
                  </a:lnTo>
                  <a:lnTo>
                    <a:pt x="214" y="3"/>
                  </a:lnTo>
                  <a:lnTo>
                    <a:pt x="226" y="5"/>
                  </a:lnTo>
                  <a:lnTo>
                    <a:pt x="238" y="7"/>
                  </a:lnTo>
                  <a:lnTo>
                    <a:pt x="250" y="10"/>
                  </a:lnTo>
                  <a:lnTo>
                    <a:pt x="261" y="13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27" name="Freeform 62"/>
            <p:cNvSpPr/>
            <p:nvPr userDrawn="1"/>
          </p:nvSpPr>
          <p:spPr bwMode="auto">
            <a:xfrm>
              <a:off x="3844" y="3274"/>
              <a:ext cx="1263" cy="152"/>
            </a:xfrm>
            <a:custGeom>
              <a:avLst/>
              <a:gdLst>
                <a:gd name="T0" fmla="*/ 0 w 1263"/>
                <a:gd name="T1" fmla="*/ 152 h 152"/>
                <a:gd name="T2" fmla="*/ 11 w 1263"/>
                <a:gd name="T3" fmla="*/ 123 h 152"/>
                <a:gd name="T4" fmla="*/ 43 w 1263"/>
                <a:gd name="T5" fmla="*/ 37 h 152"/>
                <a:gd name="T6" fmla="*/ 45 w 1263"/>
                <a:gd name="T7" fmla="*/ 31 h 152"/>
                <a:gd name="T8" fmla="*/ 48 w 1263"/>
                <a:gd name="T9" fmla="*/ 26 h 152"/>
                <a:gd name="T10" fmla="*/ 53 w 1263"/>
                <a:gd name="T11" fmla="*/ 18 h 152"/>
                <a:gd name="T12" fmla="*/ 56 w 1263"/>
                <a:gd name="T13" fmla="*/ 14 h 152"/>
                <a:gd name="T14" fmla="*/ 59 w 1263"/>
                <a:gd name="T15" fmla="*/ 11 h 152"/>
                <a:gd name="T16" fmla="*/ 62 w 1263"/>
                <a:gd name="T17" fmla="*/ 8 h 152"/>
                <a:gd name="T18" fmla="*/ 65 w 1263"/>
                <a:gd name="T19" fmla="*/ 6 h 152"/>
                <a:gd name="T20" fmla="*/ 69 w 1263"/>
                <a:gd name="T21" fmla="*/ 4 h 152"/>
                <a:gd name="T22" fmla="*/ 72 w 1263"/>
                <a:gd name="T23" fmla="*/ 3 h 152"/>
                <a:gd name="T24" fmla="*/ 79 w 1263"/>
                <a:gd name="T25" fmla="*/ 1 h 152"/>
                <a:gd name="T26" fmla="*/ 87 w 1263"/>
                <a:gd name="T27" fmla="*/ 0 h 152"/>
                <a:gd name="T28" fmla="*/ 95 w 1263"/>
                <a:gd name="T29" fmla="*/ 0 h 152"/>
                <a:gd name="T30" fmla="*/ 709 w 1263"/>
                <a:gd name="T31" fmla="*/ 0 h 152"/>
                <a:gd name="T32" fmla="*/ 1263 w 1263"/>
                <a:gd name="T33" fmla="*/ 0 h 152"/>
                <a:gd name="T34" fmla="*/ 1252 w 1263"/>
                <a:gd name="T35" fmla="*/ 29 h 152"/>
                <a:gd name="T36" fmla="*/ 1220 w 1263"/>
                <a:gd name="T37" fmla="*/ 115 h 152"/>
                <a:gd name="T38" fmla="*/ 1215 w 1263"/>
                <a:gd name="T39" fmla="*/ 126 h 152"/>
                <a:gd name="T40" fmla="*/ 1212 w 1263"/>
                <a:gd name="T41" fmla="*/ 130 h 152"/>
                <a:gd name="T42" fmla="*/ 1209 w 1263"/>
                <a:gd name="T43" fmla="*/ 134 h 152"/>
                <a:gd name="T44" fmla="*/ 1207 w 1263"/>
                <a:gd name="T45" fmla="*/ 138 h 152"/>
                <a:gd name="T46" fmla="*/ 1204 w 1263"/>
                <a:gd name="T47" fmla="*/ 141 h 152"/>
                <a:gd name="T48" fmla="*/ 1200 w 1263"/>
                <a:gd name="T49" fmla="*/ 143 h 152"/>
                <a:gd name="T50" fmla="*/ 1197 w 1263"/>
                <a:gd name="T51" fmla="*/ 145 h 152"/>
                <a:gd name="T52" fmla="*/ 1190 w 1263"/>
                <a:gd name="T53" fmla="*/ 149 h 152"/>
                <a:gd name="T54" fmla="*/ 1183 w 1263"/>
                <a:gd name="T55" fmla="*/ 151 h 152"/>
                <a:gd name="T56" fmla="*/ 1175 w 1263"/>
                <a:gd name="T57" fmla="*/ 152 h 152"/>
                <a:gd name="T58" fmla="*/ 1167 w 1263"/>
                <a:gd name="T59" fmla="*/ 152 h 152"/>
                <a:gd name="T60" fmla="*/ 567 w 1263"/>
                <a:gd name="T61" fmla="*/ 152 h 152"/>
                <a:gd name="T62" fmla="*/ 30 w 1263"/>
                <a:gd name="T63" fmla="*/ 152 h 152"/>
                <a:gd name="T64" fmla="*/ 0 w 1263"/>
                <a:gd name="T65" fmla="*/ 152 h 15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263" h="152">
                  <a:moveTo>
                    <a:pt x="0" y="152"/>
                  </a:moveTo>
                  <a:lnTo>
                    <a:pt x="11" y="123"/>
                  </a:lnTo>
                  <a:lnTo>
                    <a:pt x="43" y="37"/>
                  </a:lnTo>
                  <a:lnTo>
                    <a:pt x="45" y="31"/>
                  </a:lnTo>
                  <a:lnTo>
                    <a:pt x="48" y="26"/>
                  </a:lnTo>
                  <a:lnTo>
                    <a:pt x="53" y="18"/>
                  </a:lnTo>
                  <a:lnTo>
                    <a:pt x="56" y="14"/>
                  </a:lnTo>
                  <a:lnTo>
                    <a:pt x="59" y="11"/>
                  </a:lnTo>
                  <a:lnTo>
                    <a:pt x="62" y="8"/>
                  </a:lnTo>
                  <a:lnTo>
                    <a:pt x="65" y="6"/>
                  </a:lnTo>
                  <a:lnTo>
                    <a:pt x="69" y="4"/>
                  </a:lnTo>
                  <a:lnTo>
                    <a:pt x="72" y="3"/>
                  </a:lnTo>
                  <a:lnTo>
                    <a:pt x="79" y="1"/>
                  </a:lnTo>
                  <a:lnTo>
                    <a:pt x="87" y="0"/>
                  </a:lnTo>
                  <a:lnTo>
                    <a:pt x="95" y="0"/>
                  </a:lnTo>
                  <a:lnTo>
                    <a:pt x="709" y="0"/>
                  </a:lnTo>
                  <a:lnTo>
                    <a:pt x="1263" y="0"/>
                  </a:lnTo>
                  <a:lnTo>
                    <a:pt x="1252" y="29"/>
                  </a:lnTo>
                  <a:lnTo>
                    <a:pt x="1220" y="115"/>
                  </a:lnTo>
                  <a:lnTo>
                    <a:pt x="1215" y="126"/>
                  </a:lnTo>
                  <a:lnTo>
                    <a:pt x="1212" y="130"/>
                  </a:lnTo>
                  <a:lnTo>
                    <a:pt x="1209" y="134"/>
                  </a:lnTo>
                  <a:lnTo>
                    <a:pt x="1207" y="138"/>
                  </a:lnTo>
                  <a:lnTo>
                    <a:pt x="1204" y="141"/>
                  </a:lnTo>
                  <a:lnTo>
                    <a:pt x="1200" y="143"/>
                  </a:lnTo>
                  <a:lnTo>
                    <a:pt x="1197" y="145"/>
                  </a:lnTo>
                  <a:lnTo>
                    <a:pt x="1190" y="149"/>
                  </a:lnTo>
                  <a:lnTo>
                    <a:pt x="1183" y="151"/>
                  </a:lnTo>
                  <a:lnTo>
                    <a:pt x="1175" y="152"/>
                  </a:lnTo>
                  <a:lnTo>
                    <a:pt x="1167" y="152"/>
                  </a:lnTo>
                  <a:lnTo>
                    <a:pt x="567" y="152"/>
                  </a:lnTo>
                  <a:lnTo>
                    <a:pt x="30" y="152"/>
                  </a:lnTo>
                  <a:lnTo>
                    <a:pt x="0" y="152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28" name="Freeform 63"/>
            <p:cNvSpPr/>
            <p:nvPr userDrawn="1"/>
          </p:nvSpPr>
          <p:spPr bwMode="auto">
            <a:xfrm>
              <a:off x="4539" y="3311"/>
              <a:ext cx="124" cy="82"/>
            </a:xfrm>
            <a:custGeom>
              <a:avLst/>
              <a:gdLst>
                <a:gd name="T0" fmla="*/ 60 w 123"/>
                <a:gd name="T1" fmla="*/ 81 h 82"/>
                <a:gd name="T2" fmla="*/ 81 w 123"/>
                <a:gd name="T3" fmla="*/ 79 h 82"/>
                <a:gd name="T4" fmla="*/ 96 w 123"/>
                <a:gd name="T5" fmla="*/ 76 h 82"/>
                <a:gd name="T6" fmla="*/ 106 w 123"/>
                <a:gd name="T7" fmla="*/ 64 h 82"/>
                <a:gd name="T8" fmla="*/ 74 w 123"/>
                <a:gd name="T9" fmla="*/ 71 h 82"/>
                <a:gd name="T10" fmla="*/ 61 w 123"/>
                <a:gd name="T11" fmla="*/ 72 h 82"/>
                <a:gd name="T12" fmla="*/ 48 w 123"/>
                <a:gd name="T13" fmla="*/ 72 h 82"/>
                <a:gd name="T14" fmla="*/ 38 w 123"/>
                <a:gd name="T15" fmla="*/ 69 h 82"/>
                <a:gd name="T16" fmla="*/ 33 w 123"/>
                <a:gd name="T17" fmla="*/ 66 h 82"/>
                <a:gd name="T18" fmla="*/ 29 w 123"/>
                <a:gd name="T19" fmla="*/ 62 h 82"/>
                <a:gd name="T20" fmla="*/ 27 w 123"/>
                <a:gd name="T21" fmla="*/ 58 h 82"/>
                <a:gd name="T22" fmla="*/ 27 w 123"/>
                <a:gd name="T23" fmla="*/ 47 h 82"/>
                <a:gd name="T24" fmla="*/ 31 w 123"/>
                <a:gd name="T25" fmla="*/ 35 h 82"/>
                <a:gd name="T26" fmla="*/ 40 w 123"/>
                <a:gd name="T27" fmla="*/ 24 h 82"/>
                <a:gd name="T28" fmla="*/ 46 w 123"/>
                <a:gd name="T29" fmla="*/ 19 h 82"/>
                <a:gd name="T30" fmla="*/ 56 w 123"/>
                <a:gd name="T31" fmla="*/ 14 h 82"/>
                <a:gd name="T32" fmla="*/ 75 w 123"/>
                <a:gd name="T33" fmla="*/ 10 h 82"/>
                <a:gd name="T34" fmla="*/ 94 w 123"/>
                <a:gd name="T35" fmla="*/ 10 h 82"/>
                <a:gd name="T36" fmla="*/ 110 w 123"/>
                <a:gd name="T37" fmla="*/ 12 h 82"/>
                <a:gd name="T38" fmla="*/ 118 w 123"/>
                <a:gd name="T39" fmla="*/ 15 h 82"/>
                <a:gd name="T40" fmla="*/ 125 w 123"/>
                <a:gd name="T41" fmla="*/ 6 h 82"/>
                <a:gd name="T42" fmla="*/ 115 w 123"/>
                <a:gd name="T43" fmla="*/ 3 h 82"/>
                <a:gd name="T44" fmla="*/ 98 w 123"/>
                <a:gd name="T45" fmla="*/ 1 h 82"/>
                <a:gd name="T46" fmla="*/ 70 w 123"/>
                <a:gd name="T47" fmla="*/ 1 h 82"/>
                <a:gd name="T48" fmla="*/ 51 w 123"/>
                <a:gd name="T49" fmla="*/ 4 h 82"/>
                <a:gd name="T50" fmla="*/ 39 w 123"/>
                <a:gd name="T51" fmla="*/ 8 h 82"/>
                <a:gd name="T52" fmla="*/ 28 w 123"/>
                <a:gd name="T53" fmla="*/ 13 h 82"/>
                <a:gd name="T54" fmla="*/ 12 w 123"/>
                <a:gd name="T55" fmla="*/ 26 h 82"/>
                <a:gd name="T56" fmla="*/ 6 w 123"/>
                <a:gd name="T57" fmla="*/ 33 h 82"/>
                <a:gd name="T58" fmla="*/ 2 w 123"/>
                <a:gd name="T59" fmla="*/ 40 h 82"/>
                <a:gd name="T60" fmla="*/ 0 w 123"/>
                <a:gd name="T61" fmla="*/ 47 h 82"/>
                <a:gd name="T62" fmla="*/ 0 w 123"/>
                <a:gd name="T63" fmla="*/ 54 h 82"/>
                <a:gd name="T64" fmla="*/ 2 w 123"/>
                <a:gd name="T65" fmla="*/ 61 h 82"/>
                <a:gd name="T66" fmla="*/ 6 w 123"/>
                <a:gd name="T67" fmla="*/ 67 h 82"/>
                <a:gd name="T68" fmla="*/ 12 w 123"/>
                <a:gd name="T69" fmla="*/ 73 h 82"/>
                <a:gd name="T70" fmla="*/ 21 w 123"/>
                <a:gd name="T71" fmla="*/ 78 h 82"/>
                <a:gd name="T72" fmla="*/ 32 w 123"/>
                <a:gd name="T73" fmla="*/ 81 h 82"/>
                <a:gd name="T74" fmla="*/ 45 w 123"/>
                <a:gd name="T75" fmla="*/ 82 h 8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23" h="82">
                  <a:moveTo>
                    <a:pt x="45" y="82"/>
                  </a:moveTo>
                  <a:lnTo>
                    <a:pt x="60" y="81"/>
                  </a:lnTo>
                  <a:lnTo>
                    <a:pt x="67" y="80"/>
                  </a:lnTo>
                  <a:lnTo>
                    <a:pt x="75" y="79"/>
                  </a:lnTo>
                  <a:lnTo>
                    <a:pt x="82" y="78"/>
                  </a:lnTo>
                  <a:lnTo>
                    <a:pt x="90" y="76"/>
                  </a:lnTo>
                  <a:lnTo>
                    <a:pt x="106" y="71"/>
                  </a:lnTo>
                  <a:lnTo>
                    <a:pt x="100" y="64"/>
                  </a:lnTo>
                  <a:lnTo>
                    <a:pt x="85" y="68"/>
                  </a:lnTo>
                  <a:lnTo>
                    <a:pt x="68" y="71"/>
                  </a:lnTo>
                  <a:lnTo>
                    <a:pt x="65" y="71"/>
                  </a:lnTo>
                  <a:lnTo>
                    <a:pt x="61" y="72"/>
                  </a:lnTo>
                  <a:lnTo>
                    <a:pt x="53" y="72"/>
                  </a:lnTo>
                  <a:lnTo>
                    <a:pt x="48" y="72"/>
                  </a:lnTo>
                  <a:lnTo>
                    <a:pt x="45" y="71"/>
                  </a:lnTo>
                  <a:lnTo>
                    <a:pt x="38" y="69"/>
                  </a:lnTo>
                  <a:lnTo>
                    <a:pt x="35" y="68"/>
                  </a:lnTo>
                  <a:lnTo>
                    <a:pt x="33" y="66"/>
                  </a:lnTo>
                  <a:lnTo>
                    <a:pt x="31" y="64"/>
                  </a:lnTo>
                  <a:lnTo>
                    <a:pt x="29" y="62"/>
                  </a:lnTo>
                  <a:lnTo>
                    <a:pt x="28" y="60"/>
                  </a:lnTo>
                  <a:lnTo>
                    <a:pt x="27" y="58"/>
                  </a:lnTo>
                  <a:lnTo>
                    <a:pt x="26" y="52"/>
                  </a:lnTo>
                  <a:lnTo>
                    <a:pt x="27" y="47"/>
                  </a:lnTo>
                  <a:lnTo>
                    <a:pt x="28" y="41"/>
                  </a:lnTo>
                  <a:lnTo>
                    <a:pt x="31" y="35"/>
                  </a:lnTo>
                  <a:lnTo>
                    <a:pt x="35" y="29"/>
                  </a:lnTo>
                  <a:lnTo>
                    <a:pt x="40" y="24"/>
                  </a:lnTo>
                  <a:lnTo>
                    <a:pt x="43" y="22"/>
                  </a:lnTo>
                  <a:lnTo>
                    <a:pt x="46" y="19"/>
                  </a:lnTo>
                  <a:lnTo>
                    <a:pt x="52" y="15"/>
                  </a:lnTo>
                  <a:lnTo>
                    <a:pt x="56" y="14"/>
                  </a:lnTo>
                  <a:lnTo>
                    <a:pt x="60" y="12"/>
                  </a:lnTo>
                  <a:lnTo>
                    <a:pt x="69" y="10"/>
                  </a:lnTo>
                  <a:lnTo>
                    <a:pt x="79" y="10"/>
                  </a:lnTo>
                  <a:lnTo>
                    <a:pt x="88" y="10"/>
                  </a:lnTo>
                  <a:lnTo>
                    <a:pt x="96" y="11"/>
                  </a:lnTo>
                  <a:lnTo>
                    <a:pt x="104" y="12"/>
                  </a:lnTo>
                  <a:lnTo>
                    <a:pt x="108" y="14"/>
                  </a:lnTo>
                  <a:lnTo>
                    <a:pt x="112" y="15"/>
                  </a:lnTo>
                  <a:lnTo>
                    <a:pt x="123" y="8"/>
                  </a:lnTo>
                  <a:lnTo>
                    <a:pt x="119" y="6"/>
                  </a:lnTo>
                  <a:lnTo>
                    <a:pt x="114" y="4"/>
                  </a:lnTo>
                  <a:lnTo>
                    <a:pt x="109" y="3"/>
                  </a:lnTo>
                  <a:lnTo>
                    <a:pt x="104" y="2"/>
                  </a:lnTo>
                  <a:lnTo>
                    <a:pt x="92" y="1"/>
                  </a:lnTo>
                  <a:lnTo>
                    <a:pt x="80" y="0"/>
                  </a:lnTo>
                  <a:lnTo>
                    <a:pt x="64" y="1"/>
                  </a:lnTo>
                  <a:lnTo>
                    <a:pt x="58" y="2"/>
                  </a:lnTo>
                  <a:lnTo>
                    <a:pt x="51" y="4"/>
                  </a:lnTo>
                  <a:lnTo>
                    <a:pt x="45" y="6"/>
                  </a:lnTo>
                  <a:lnTo>
                    <a:pt x="39" y="8"/>
                  </a:lnTo>
                  <a:lnTo>
                    <a:pt x="34" y="10"/>
                  </a:lnTo>
                  <a:lnTo>
                    <a:pt x="28" y="13"/>
                  </a:lnTo>
                  <a:lnTo>
                    <a:pt x="19" y="19"/>
                  </a:lnTo>
                  <a:lnTo>
                    <a:pt x="12" y="26"/>
                  </a:lnTo>
                  <a:lnTo>
                    <a:pt x="9" y="30"/>
                  </a:lnTo>
                  <a:lnTo>
                    <a:pt x="6" y="33"/>
                  </a:lnTo>
                  <a:lnTo>
                    <a:pt x="4" y="37"/>
                  </a:lnTo>
                  <a:lnTo>
                    <a:pt x="2" y="40"/>
                  </a:lnTo>
                  <a:lnTo>
                    <a:pt x="1" y="43"/>
                  </a:lnTo>
                  <a:lnTo>
                    <a:pt x="0" y="47"/>
                  </a:lnTo>
                  <a:lnTo>
                    <a:pt x="0" y="50"/>
                  </a:lnTo>
                  <a:lnTo>
                    <a:pt x="0" y="54"/>
                  </a:lnTo>
                  <a:lnTo>
                    <a:pt x="1" y="57"/>
                  </a:lnTo>
                  <a:lnTo>
                    <a:pt x="2" y="61"/>
                  </a:lnTo>
                  <a:lnTo>
                    <a:pt x="4" y="64"/>
                  </a:lnTo>
                  <a:lnTo>
                    <a:pt x="6" y="67"/>
                  </a:lnTo>
                  <a:lnTo>
                    <a:pt x="9" y="70"/>
                  </a:lnTo>
                  <a:lnTo>
                    <a:pt x="12" y="73"/>
                  </a:lnTo>
                  <a:lnTo>
                    <a:pt x="16" y="76"/>
                  </a:lnTo>
                  <a:lnTo>
                    <a:pt x="21" y="78"/>
                  </a:lnTo>
                  <a:lnTo>
                    <a:pt x="26" y="79"/>
                  </a:lnTo>
                  <a:lnTo>
                    <a:pt x="32" y="81"/>
                  </a:lnTo>
                  <a:lnTo>
                    <a:pt x="38" y="81"/>
                  </a:lnTo>
                  <a:lnTo>
                    <a:pt x="45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29" name="Freeform 64"/>
            <p:cNvSpPr/>
            <p:nvPr userDrawn="1"/>
          </p:nvSpPr>
          <p:spPr bwMode="auto">
            <a:xfrm>
              <a:off x="4888" y="3311"/>
              <a:ext cx="123" cy="82"/>
            </a:xfrm>
            <a:custGeom>
              <a:avLst/>
              <a:gdLst>
                <a:gd name="T0" fmla="*/ 60 w 122"/>
                <a:gd name="T1" fmla="*/ 81 h 82"/>
                <a:gd name="T2" fmla="*/ 80 w 122"/>
                <a:gd name="T3" fmla="*/ 79 h 82"/>
                <a:gd name="T4" fmla="*/ 95 w 122"/>
                <a:gd name="T5" fmla="*/ 76 h 82"/>
                <a:gd name="T6" fmla="*/ 105 w 122"/>
                <a:gd name="T7" fmla="*/ 64 h 82"/>
                <a:gd name="T8" fmla="*/ 82 w 122"/>
                <a:gd name="T9" fmla="*/ 70 h 82"/>
                <a:gd name="T10" fmla="*/ 71 w 122"/>
                <a:gd name="T11" fmla="*/ 71 h 82"/>
                <a:gd name="T12" fmla="*/ 53 w 122"/>
                <a:gd name="T13" fmla="*/ 72 h 82"/>
                <a:gd name="T14" fmla="*/ 45 w 122"/>
                <a:gd name="T15" fmla="*/ 71 h 82"/>
                <a:gd name="T16" fmla="*/ 36 w 122"/>
                <a:gd name="T17" fmla="*/ 68 h 82"/>
                <a:gd name="T18" fmla="*/ 31 w 122"/>
                <a:gd name="T19" fmla="*/ 64 h 82"/>
                <a:gd name="T20" fmla="*/ 28 w 122"/>
                <a:gd name="T21" fmla="*/ 60 h 82"/>
                <a:gd name="T22" fmla="*/ 26 w 122"/>
                <a:gd name="T23" fmla="*/ 52 h 82"/>
                <a:gd name="T24" fmla="*/ 28 w 122"/>
                <a:gd name="T25" fmla="*/ 41 h 82"/>
                <a:gd name="T26" fmla="*/ 35 w 122"/>
                <a:gd name="T27" fmla="*/ 29 h 82"/>
                <a:gd name="T28" fmla="*/ 43 w 122"/>
                <a:gd name="T29" fmla="*/ 22 h 82"/>
                <a:gd name="T30" fmla="*/ 53 w 122"/>
                <a:gd name="T31" fmla="*/ 15 h 82"/>
                <a:gd name="T32" fmla="*/ 60 w 122"/>
                <a:gd name="T33" fmla="*/ 12 h 82"/>
                <a:gd name="T34" fmla="*/ 84 w 122"/>
                <a:gd name="T35" fmla="*/ 10 h 82"/>
                <a:gd name="T36" fmla="*/ 101 w 122"/>
                <a:gd name="T37" fmla="*/ 11 h 82"/>
                <a:gd name="T38" fmla="*/ 113 w 122"/>
                <a:gd name="T39" fmla="*/ 14 h 82"/>
                <a:gd name="T40" fmla="*/ 128 w 122"/>
                <a:gd name="T41" fmla="*/ 8 h 82"/>
                <a:gd name="T42" fmla="*/ 119 w 122"/>
                <a:gd name="T43" fmla="*/ 4 h 82"/>
                <a:gd name="T44" fmla="*/ 109 w 122"/>
                <a:gd name="T45" fmla="*/ 2 h 82"/>
                <a:gd name="T46" fmla="*/ 85 w 122"/>
                <a:gd name="T47" fmla="*/ 0 h 82"/>
                <a:gd name="T48" fmla="*/ 58 w 122"/>
                <a:gd name="T49" fmla="*/ 2 h 82"/>
                <a:gd name="T50" fmla="*/ 45 w 122"/>
                <a:gd name="T51" fmla="*/ 6 h 82"/>
                <a:gd name="T52" fmla="*/ 34 w 122"/>
                <a:gd name="T53" fmla="*/ 10 h 82"/>
                <a:gd name="T54" fmla="*/ 20 w 122"/>
                <a:gd name="T55" fmla="*/ 19 h 82"/>
                <a:gd name="T56" fmla="*/ 9 w 122"/>
                <a:gd name="T57" fmla="*/ 30 h 82"/>
                <a:gd name="T58" fmla="*/ 4 w 122"/>
                <a:gd name="T59" fmla="*/ 37 h 82"/>
                <a:gd name="T60" fmla="*/ 1 w 122"/>
                <a:gd name="T61" fmla="*/ 43 h 82"/>
                <a:gd name="T62" fmla="*/ 0 w 122"/>
                <a:gd name="T63" fmla="*/ 50 h 82"/>
                <a:gd name="T64" fmla="*/ 1 w 122"/>
                <a:gd name="T65" fmla="*/ 57 h 82"/>
                <a:gd name="T66" fmla="*/ 4 w 122"/>
                <a:gd name="T67" fmla="*/ 64 h 82"/>
                <a:gd name="T68" fmla="*/ 9 w 122"/>
                <a:gd name="T69" fmla="*/ 70 h 82"/>
                <a:gd name="T70" fmla="*/ 16 w 122"/>
                <a:gd name="T71" fmla="*/ 76 h 82"/>
                <a:gd name="T72" fmla="*/ 26 w 122"/>
                <a:gd name="T73" fmla="*/ 79 h 82"/>
                <a:gd name="T74" fmla="*/ 38 w 122"/>
                <a:gd name="T75" fmla="*/ 81 h 82"/>
                <a:gd name="T76" fmla="*/ 46 w 122"/>
                <a:gd name="T77" fmla="*/ 82 h 8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22" h="82">
                  <a:moveTo>
                    <a:pt x="46" y="82"/>
                  </a:moveTo>
                  <a:lnTo>
                    <a:pt x="60" y="81"/>
                  </a:lnTo>
                  <a:lnTo>
                    <a:pt x="67" y="80"/>
                  </a:lnTo>
                  <a:lnTo>
                    <a:pt x="74" y="79"/>
                  </a:lnTo>
                  <a:lnTo>
                    <a:pt x="82" y="78"/>
                  </a:lnTo>
                  <a:lnTo>
                    <a:pt x="89" y="76"/>
                  </a:lnTo>
                  <a:lnTo>
                    <a:pt x="105" y="71"/>
                  </a:lnTo>
                  <a:lnTo>
                    <a:pt x="99" y="64"/>
                  </a:lnTo>
                  <a:lnTo>
                    <a:pt x="84" y="68"/>
                  </a:lnTo>
                  <a:lnTo>
                    <a:pt x="76" y="70"/>
                  </a:lnTo>
                  <a:lnTo>
                    <a:pt x="69" y="71"/>
                  </a:lnTo>
                  <a:lnTo>
                    <a:pt x="65" y="71"/>
                  </a:lnTo>
                  <a:lnTo>
                    <a:pt x="61" y="72"/>
                  </a:lnTo>
                  <a:lnTo>
                    <a:pt x="53" y="72"/>
                  </a:lnTo>
                  <a:lnTo>
                    <a:pt x="49" y="72"/>
                  </a:lnTo>
                  <a:lnTo>
                    <a:pt x="45" y="71"/>
                  </a:lnTo>
                  <a:lnTo>
                    <a:pt x="38" y="69"/>
                  </a:lnTo>
                  <a:lnTo>
                    <a:pt x="36" y="68"/>
                  </a:lnTo>
                  <a:lnTo>
                    <a:pt x="33" y="66"/>
                  </a:lnTo>
                  <a:lnTo>
                    <a:pt x="31" y="64"/>
                  </a:lnTo>
                  <a:lnTo>
                    <a:pt x="30" y="62"/>
                  </a:lnTo>
                  <a:lnTo>
                    <a:pt x="28" y="60"/>
                  </a:lnTo>
                  <a:lnTo>
                    <a:pt x="27" y="58"/>
                  </a:lnTo>
                  <a:lnTo>
                    <a:pt x="26" y="52"/>
                  </a:lnTo>
                  <a:lnTo>
                    <a:pt x="27" y="47"/>
                  </a:lnTo>
                  <a:lnTo>
                    <a:pt x="28" y="41"/>
                  </a:lnTo>
                  <a:lnTo>
                    <a:pt x="31" y="35"/>
                  </a:lnTo>
                  <a:lnTo>
                    <a:pt x="35" y="29"/>
                  </a:lnTo>
                  <a:lnTo>
                    <a:pt x="40" y="24"/>
                  </a:lnTo>
                  <a:lnTo>
                    <a:pt x="43" y="22"/>
                  </a:lnTo>
                  <a:lnTo>
                    <a:pt x="46" y="19"/>
                  </a:lnTo>
                  <a:lnTo>
                    <a:pt x="53" y="15"/>
                  </a:lnTo>
                  <a:lnTo>
                    <a:pt x="56" y="14"/>
                  </a:lnTo>
                  <a:lnTo>
                    <a:pt x="60" y="12"/>
                  </a:lnTo>
                  <a:lnTo>
                    <a:pt x="69" y="10"/>
                  </a:lnTo>
                  <a:lnTo>
                    <a:pt x="78" y="10"/>
                  </a:lnTo>
                  <a:lnTo>
                    <a:pt x="87" y="10"/>
                  </a:lnTo>
                  <a:lnTo>
                    <a:pt x="95" y="11"/>
                  </a:lnTo>
                  <a:lnTo>
                    <a:pt x="103" y="12"/>
                  </a:lnTo>
                  <a:lnTo>
                    <a:pt x="107" y="14"/>
                  </a:lnTo>
                  <a:lnTo>
                    <a:pt x="111" y="15"/>
                  </a:lnTo>
                  <a:lnTo>
                    <a:pt x="122" y="8"/>
                  </a:lnTo>
                  <a:lnTo>
                    <a:pt x="118" y="6"/>
                  </a:lnTo>
                  <a:lnTo>
                    <a:pt x="113" y="4"/>
                  </a:lnTo>
                  <a:lnTo>
                    <a:pt x="108" y="3"/>
                  </a:lnTo>
                  <a:lnTo>
                    <a:pt x="103" y="2"/>
                  </a:lnTo>
                  <a:lnTo>
                    <a:pt x="92" y="1"/>
                  </a:lnTo>
                  <a:lnTo>
                    <a:pt x="79" y="0"/>
                  </a:lnTo>
                  <a:lnTo>
                    <a:pt x="65" y="1"/>
                  </a:lnTo>
                  <a:lnTo>
                    <a:pt x="58" y="2"/>
                  </a:lnTo>
                  <a:lnTo>
                    <a:pt x="51" y="4"/>
                  </a:lnTo>
                  <a:lnTo>
                    <a:pt x="45" y="6"/>
                  </a:lnTo>
                  <a:lnTo>
                    <a:pt x="39" y="8"/>
                  </a:lnTo>
                  <a:lnTo>
                    <a:pt x="34" y="10"/>
                  </a:lnTo>
                  <a:lnTo>
                    <a:pt x="29" y="13"/>
                  </a:lnTo>
                  <a:lnTo>
                    <a:pt x="20" y="19"/>
                  </a:lnTo>
                  <a:lnTo>
                    <a:pt x="12" y="26"/>
                  </a:lnTo>
                  <a:lnTo>
                    <a:pt x="9" y="30"/>
                  </a:lnTo>
                  <a:lnTo>
                    <a:pt x="6" y="33"/>
                  </a:lnTo>
                  <a:lnTo>
                    <a:pt x="4" y="37"/>
                  </a:lnTo>
                  <a:lnTo>
                    <a:pt x="2" y="40"/>
                  </a:lnTo>
                  <a:lnTo>
                    <a:pt x="1" y="43"/>
                  </a:lnTo>
                  <a:lnTo>
                    <a:pt x="0" y="47"/>
                  </a:lnTo>
                  <a:lnTo>
                    <a:pt x="0" y="50"/>
                  </a:lnTo>
                  <a:lnTo>
                    <a:pt x="0" y="54"/>
                  </a:lnTo>
                  <a:lnTo>
                    <a:pt x="1" y="57"/>
                  </a:lnTo>
                  <a:lnTo>
                    <a:pt x="2" y="61"/>
                  </a:lnTo>
                  <a:lnTo>
                    <a:pt x="4" y="64"/>
                  </a:lnTo>
                  <a:lnTo>
                    <a:pt x="6" y="67"/>
                  </a:lnTo>
                  <a:lnTo>
                    <a:pt x="9" y="70"/>
                  </a:lnTo>
                  <a:lnTo>
                    <a:pt x="12" y="73"/>
                  </a:lnTo>
                  <a:lnTo>
                    <a:pt x="16" y="76"/>
                  </a:lnTo>
                  <a:lnTo>
                    <a:pt x="21" y="78"/>
                  </a:lnTo>
                  <a:lnTo>
                    <a:pt x="26" y="79"/>
                  </a:lnTo>
                  <a:lnTo>
                    <a:pt x="32" y="81"/>
                  </a:lnTo>
                  <a:lnTo>
                    <a:pt x="38" y="81"/>
                  </a:lnTo>
                  <a:lnTo>
                    <a:pt x="45" y="82"/>
                  </a:lnTo>
                  <a:lnTo>
                    <a:pt x="46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30" name="Freeform 65"/>
            <p:cNvSpPr/>
            <p:nvPr userDrawn="1"/>
          </p:nvSpPr>
          <p:spPr bwMode="auto">
            <a:xfrm>
              <a:off x="4663" y="3311"/>
              <a:ext cx="121" cy="82"/>
            </a:xfrm>
            <a:custGeom>
              <a:avLst/>
              <a:gdLst>
                <a:gd name="T0" fmla="*/ 60 w 122"/>
                <a:gd name="T1" fmla="*/ 81 h 82"/>
                <a:gd name="T2" fmla="*/ 68 w 122"/>
                <a:gd name="T3" fmla="*/ 79 h 82"/>
                <a:gd name="T4" fmla="*/ 83 w 122"/>
                <a:gd name="T5" fmla="*/ 76 h 82"/>
                <a:gd name="T6" fmla="*/ 93 w 122"/>
                <a:gd name="T7" fmla="*/ 64 h 82"/>
                <a:gd name="T8" fmla="*/ 70 w 122"/>
                <a:gd name="T9" fmla="*/ 70 h 82"/>
                <a:gd name="T10" fmla="*/ 61 w 122"/>
                <a:gd name="T11" fmla="*/ 71 h 82"/>
                <a:gd name="T12" fmla="*/ 53 w 122"/>
                <a:gd name="T13" fmla="*/ 72 h 82"/>
                <a:gd name="T14" fmla="*/ 45 w 122"/>
                <a:gd name="T15" fmla="*/ 71 h 82"/>
                <a:gd name="T16" fmla="*/ 35 w 122"/>
                <a:gd name="T17" fmla="*/ 68 h 82"/>
                <a:gd name="T18" fmla="*/ 31 w 122"/>
                <a:gd name="T19" fmla="*/ 64 h 82"/>
                <a:gd name="T20" fmla="*/ 28 w 122"/>
                <a:gd name="T21" fmla="*/ 60 h 82"/>
                <a:gd name="T22" fmla="*/ 26 w 122"/>
                <a:gd name="T23" fmla="*/ 52 h 82"/>
                <a:gd name="T24" fmla="*/ 28 w 122"/>
                <a:gd name="T25" fmla="*/ 41 h 82"/>
                <a:gd name="T26" fmla="*/ 35 w 122"/>
                <a:gd name="T27" fmla="*/ 29 h 82"/>
                <a:gd name="T28" fmla="*/ 42 w 122"/>
                <a:gd name="T29" fmla="*/ 22 h 82"/>
                <a:gd name="T30" fmla="*/ 52 w 122"/>
                <a:gd name="T31" fmla="*/ 15 h 82"/>
                <a:gd name="T32" fmla="*/ 60 w 122"/>
                <a:gd name="T33" fmla="*/ 12 h 82"/>
                <a:gd name="T34" fmla="*/ 72 w 122"/>
                <a:gd name="T35" fmla="*/ 10 h 82"/>
                <a:gd name="T36" fmla="*/ 89 w 122"/>
                <a:gd name="T37" fmla="*/ 11 h 82"/>
                <a:gd name="T38" fmla="*/ 101 w 122"/>
                <a:gd name="T39" fmla="*/ 14 h 82"/>
                <a:gd name="T40" fmla="*/ 116 w 122"/>
                <a:gd name="T41" fmla="*/ 8 h 82"/>
                <a:gd name="T42" fmla="*/ 107 w 122"/>
                <a:gd name="T43" fmla="*/ 4 h 82"/>
                <a:gd name="T44" fmla="*/ 96 w 122"/>
                <a:gd name="T45" fmla="*/ 2 h 82"/>
                <a:gd name="T46" fmla="*/ 73 w 122"/>
                <a:gd name="T47" fmla="*/ 0 h 82"/>
                <a:gd name="T48" fmla="*/ 58 w 122"/>
                <a:gd name="T49" fmla="*/ 2 h 82"/>
                <a:gd name="T50" fmla="*/ 45 w 122"/>
                <a:gd name="T51" fmla="*/ 6 h 82"/>
                <a:gd name="T52" fmla="*/ 34 w 122"/>
                <a:gd name="T53" fmla="*/ 10 h 82"/>
                <a:gd name="T54" fmla="*/ 19 w 122"/>
                <a:gd name="T55" fmla="*/ 19 h 82"/>
                <a:gd name="T56" fmla="*/ 9 w 122"/>
                <a:gd name="T57" fmla="*/ 30 h 82"/>
                <a:gd name="T58" fmla="*/ 4 w 122"/>
                <a:gd name="T59" fmla="*/ 37 h 82"/>
                <a:gd name="T60" fmla="*/ 1 w 122"/>
                <a:gd name="T61" fmla="*/ 43 h 82"/>
                <a:gd name="T62" fmla="*/ 0 w 122"/>
                <a:gd name="T63" fmla="*/ 50 h 82"/>
                <a:gd name="T64" fmla="*/ 1 w 122"/>
                <a:gd name="T65" fmla="*/ 57 h 82"/>
                <a:gd name="T66" fmla="*/ 4 w 122"/>
                <a:gd name="T67" fmla="*/ 64 h 82"/>
                <a:gd name="T68" fmla="*/ 9 w 122"/>
                <a:gd name="T69" fmla="*/ 70 h 82"/>
                <a:gd name="T70" fmla="*/ 16 w 122"/>
                <a:gd name="T71" fmla="*/ 76 h 82"/>
                <a:gd name="T72" fmla="*/ 26 w 122"/>
                <a:gd name="T73" fmla="*/ 79 h 82"/>
                <a:gd name="T74" fmla="*/ 38 w 122"/>
                <a:gd name="T75" fmla="*/ 81 h 8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22" h="82">
                  <a:moveTo>
                    <a:pt x="45" y="82"/>
                  </a:moveTo>
                  <a:lnTo>
                    <a:pt x="60" y="81"/>
                  </a:lnTo>
                  <a:lnTo>
                    <a:pt x="67" y="80"/>
                  </a:lnTo>
                  <a:lnTo>
                    <a:pt x="74" y="79"/>
                  </a:lnTo>
                  <a:lnTo>
                    <a:pt x="81" y="78"/>
                  </a:lnTo>
                  <a:lnTo>
                    <a:pt x="89" y="76"/>
                  </a:lnTo>
                  <a:lnTo>
                    <a:pt x="105" y="71"/>
                  </a:lnTo>
                  <a:lnTo>
                    <a:pt x="99" y="64"/>
                  </a:lnTo>
                  <a:lnTo>
                    <a:pt x="84" y="68"/>
                  </a:lnTo>
                  <a:lnTo>
                    <a:pt x="76" y="70"/>
                  </a:lnTo>
                  <a:lnTo>
                    <a:pt x="68" y="71"/>
                  </a:lnTo>
                  <a:lnTo>
                    <a:pt x="65" y="71"/>
                  </a:lnTo>
                  <a:lnTo>
                    <a:pt x="61" y="72"/>
                  </a:lnTo>
                  <a:lnTo>
                    <a:pt x="53" y="72"/>
                  </a:lnTo>
                  <a:lnTo>
                    <a:pt x="48" y="72"/>
                  </a:lnTo>
                  <a:lnTo>
                    <a:pt x="45" y="71"/>
                  </a:lnTo>
                  <a:lnTo>
                    <a:pt x="38" y="69"/>
                  </a:lnTo>
                  <a:lnTo>
                    <a:pt x="35" y="68"/>
                  </a:lnTo>
                  <a:lnTo>
                    <a:pt x="33" y="66"/>
                  </a:lnTo>
                  <a:lnTo>
                    <a:pt x="31" y="64"/>
                  </a:lnTo>
                  <a:lnTo>
                    <a:pt x="29" y="62"/>
                  </a:lnTo>
                  <a:lnTo>
                    <a:pt x="28" y="60"/>
                  </a:lnTo>
                  <a:lnTo>
                    <a:pt x="27" y="58"/>
                  </a:lnTo>
                  <a:lnTo>
                    <a:pt x="26" y="52"/>
                  </a:lnTo>
                  <a:lnTo>
                    <a:pt x="27" y="47"/>
                  </a:lnTo>
                  <a:lnTo>
                    <a:pt x="28" y="41"/>
                  </a:lnTo>
                  <a:lnTo>
                    <a:pt x="31" y="35"/>
                  </a:lnTo>
                  <a:lnTo>
                    <a:pt x="35" y="29"/>
                  </a:lnTo>
                  <a:lnTo>
                    <a:pt x="40" y="24"/>
                  </a:lnTo>
                  <a:lnTo>
                    <a:pt x="42" y="22"/>
                  </a:lnTo>
                  <a:lnTo>
                    <a:pt x="46" y="19"/>
                  </a:lnTo>
                  <a:lnTo>
                    <a:pt x="52" y="15"/>
                  </a:lnTo>
                  <a:lnTo>
                    <a:pt x="56" y="14"/>
                  </a:lnTo>
                  <a:lnTo>
                    <a:pt x="60" y="12"/>
                  </a:lnTo>
                  <a:lnTo>
                    <a:pt x="69" y="10"/>
                  </a:lnTo>
                  <a:lnTo>
                    <a:pt x="78" y="10"/>
                  </a:lnTo>
                  <a:lnTo>
                    <a:pt x="87" y="10"/>
                  </a:lnTo>
                  <a:lnTo>
                    <a:pt x="95" y="11"/>
                  </a:lnTo>
                  <a:lnTo>
                    <a:pt x="103" y="12"/>
                  </a:lnTo>
                  <a:lnTo>
                    <a:pt x="107" y="14"/>
                  </a:lnTo>
                  <a:lnTo>
                    <a:pt x="111" y="15"/>
                  </a:lnTo>
                  <a:lnTo>
                    <a:pt x="122" y="8"/>
                  </a:lnTo>
                  <a:lnTo>
                    <a:pt x="118" y="6"/>
                  </a:lnTo>
                  <a:lnTo>
                    <a:pt x="113" y="4"/>
                  </a:lnTo>
                  <a:lnTo>
                    <a:pt x="108" y="3"/>
                  </a:lnTo>
                  <a:lnTo>
                    <a:pt x="102" y="2"/>
                  </a:lnTo>
                  <a:lnTo>
                    <a:pt x="91" y="1"/>
                  </a:lnTo>
                  <a:lnTo>
                    <a:pt x="79" y="0"/>
                  </a:lnTo>
                  <a:lnTo>
                    <a:pt x="64" y="1"/>
                  </a:lnTo>
                  <a:lnTo>
                    <a:pt x="58" y="2"/>
                  </a:lnTo>
                  <a:lnTo>
                    <a:pt x="51" y="4"/>
                  </a:lnTo>
                  <a:lnTo>
                    <a:pt x="45" y="6"/>
                  </a:lnTo>
                  <a:lnTo>
                    <a:pt x="39" y="8"/>
                  </a:lnTo>
                  <a:lnTo>
                    <a:pt x="34" y="10"/>
                  </a:lnTo>
                  <a:lnTo>
                    <a:pt x="28" y="13"/>
                  </a:lnTo>
                  <a:lnTo>
                    <a:pt x="19" y="19"/>
                  </a:lnTo>
                  <a:lnTo>
                    <a:pt x="12" y="26"/>
                  </a:lnTo>
                  <a:lnTo>
                    <a:pt x="9" y="30"/>
                  </a:lnTo>
                  <a:lnTo>
                    <a:pt x="6" y="33"/>
                  </a:lnTo>
                  <a:lnTo>
                    <a:pt x="4" y="37"/>
                  </a:lnTo>
                  <a:lnTo>
                    <a:pt x="2" y="40"/>
                  </a:lnTo>
                  <a:lnTo>
                    <a:pt x="1" y="43"/>
                  </a:lnTo>
                  <a:lnTo>
                    <a:pt x="0" y="47"/>
                  </a:lnTo>
                  <a:lnTo>
                    <a:pt x="0" y="50"/>
                  </a:lnTo>
                  <a:lnTo>
                    <a:pt x="0" y="54"/>
                  </a:lnTo>
                  <a:lnTo>
                    <a:pt x="1" y="57"/>
                  </a:lnTo>
                  <a:lnTo>
                    <a:pt x="2" y="61"/>
                  </a:lnTo>
                  <a:lnTo>
                    <a:pt x="4" y="64"/>
                  </a:lnTo>
                  <a:lnTo>
                    <a:pt x="6" y="67"/>
                  </a:lnTo>
                  <a:lnTo>
                    <a:pt x="9" y="70"/>
                  </a:lnTo>
                  <a:lnTo>
                    <a:pt x="12" y="73"/>
                  </a:lnTo>
                  <a:lnTo>
                    <a:pt x="16" y="76"/>
                  </a:lnTo>
                  <a:lnTo>
                    <a:pt x="21" y="78"/>
                  </a:lnTo>
                  <a:lnTo>
                    <a:pt x="26" y="79"/>
                  </a:lnTo>
                  <a:lnTo>
                    <a:pt x="32" y="81"/>
                  </a:lnTo>
                  <a:lnTo>
                    <a:pt x="38" y="81"/>
                  </a:lnTo>
                  <a:lnTo>
                    <a:pt x="45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31" name="Freeform 66"/>
            <p:cNvSpPr/>
            <p:nvPr userDrawn="1"/>
          </p:nvSpPr>
          <p:spPr bwMode="auto">
            <a:xfrm>
              <a:off x="4773" y="3303"/>
              <a:ext cx="103" cy="87"/>
            </a:xfrm>
            <a:custGeom>
              <a:avLst/>
              <a:gdLst>
                <a:gd name="T0" fmla="*/ 65 w 103"/>
                <a:gd name="T1" fmla="*/ 82 h 88"/>
                <a:gd name="T2" fmla="*/ 87 w 103"/>
                <a:gd name="T3" fmla="*/ 82 h 88"/>
                <a:gd name="T4" fmla="*/ 102 w 103"/>
                <a:gd name="T5" fmla="*/ 44 h 88"/>
                <a:gd name="T6" fmla="*/ 103 w 103"/>
                <a:gd name="T7" fmla="*/ 44 h 88"/>
                <a:gd name="T8" fmla="*/ 103 w 103"/>
                <a:gd name="T9" fmla="*/ 44 h 88"/>
                <a:gd name="T10" fmla="*/ 102 w 103"/>
                <a:gd name="T11" fmla="*/ 43 h 88"/>
                <a:gd name="T12" fmla="*/ 101 w 103"/>
                <a:gd name="T13" fmla="*/ 40 h 88"/>
                <a:gd name="T14" fmla="*/ 98 w 103"/>
                <a:gd name="T15" fmla="*/ 37 h 88"/>
                <a:gd name="T16" fmla="*/ 94 w 103"/>
                <a:gd name="T17" fmla="*/ 35 h 88"/>
                <a:gd name="T18" fmla="*/ 89 w 103"/>
                <a:gd name="T19" fmla="*/ 33 h 88"/>
                <a:gd name="T20" fmla="*/ 84 w 103"/>
                <a:gd name="T21" fmla="*/ 32 h 88"/>
                <a:gd name="T22" fmla="*/ 77 w 103"/>
                <a:gd name="T23" fmla="*/ 32 h 88"/>
                <a:gd name="T24" fmla="*/ 68 w 103"/>
                <a:gd name="T25" fmla="*/ 32 h 88"/>
                <a:gd name="T26" fmla="*/ 59 w 103"/>
                <a:gd name="T27" fmla="*/ 33 h 88"/>
                <a:gd name="T28" fmla="*/ 50 w 103"/>
                <a:gd name="T29" fmla="*/ 35 h 88"/>
                <a:gd name="T30" fmla="*/ 42 w 103"/>
                <a:gd name="T31" fmla="*/ 37 h 88"/>
                <a:gd name="T32" fmla="*/ 57 w 103"/>
                <a:gd name="T33" fmla="*/ 0 h 88"/>
                <a:gd name="T34" fmla="*/ 34 w 103"/>
                <a:gd name="T35" fmla="*/ 4 h 88"/>
                <a:gd name="T36" fmla="*/ 0 w 103"/>
                <a:gd name="T37" fmla="*/ 82 h 88"/>
                <a:gd name="T38" fmla="*/ 22 w 103"/>
                <a:gd name="T39" fmla="*/ 82 h 88"/>
                <a:gd name="T40" fmla="*/ 39 w 103"/>
                <a:gd name="T41" fmla="*/ 44 h 88"/>
                <a:gd name="T42" fmla="*/ 46 w 103"/>
                <a:gd name="T43" fmla="*/ 44 h 88"/>
                <a:gd name="T44" fmla="*/ 53 w 103"/>
                <a:gd name="T45" fmla="*/ 42 h 88"/>
                <a:gd name="T46" fmla="*/ 60 w 103"/>
                <a:gd name="T47" fmla="*/ 41 h 88"/>
                <a:gd name="T48" fmla="*/ 67 w 103"/>
                <a:gd name="T49" fmla="*/ 40 h 88"/>
                <a:gd name="T50" fmla="*/ 71 w 103"/>
                <a:gd name="T51" fmla="*/ 41 h 88"/>
                <a:gd name="T52" fmla="*/ 74 w 103"/>
                <a:gd name="T53" fmla="*/ 41 h 88"/>
                <a:gd name="T54" fmla="*/ 76 w 103"/>
                <a:gd name="T55" fmla="*/ 43 h 88"/>
                <a:gd name="T56" fmla="*/ 78 w 103"/>
                <a:gd name="T57" fmla="*/ 44 h 88"/>
                <a:gd name="T58" fmla="*/ 79 w 103"/>
                <a:gd name="T59" fmla="*/ 44 h 88"/>
                <a:gd name="T60" fmla="*/ 80 w 103"/>
                <a:gd name="T61" fmla="*/ 44 h 88"/>
                <a:gd name="T62" fmla="*/ 80 w 103"/>
                <a:gd name="T63" fmla="*/ 44 h 88"/>
                <a:gd name="T64" fmla="*/ 79 w 103"/>
                <a:gd name="T65" fmla="*/ 46 h 88"/>
                <a:gd name="T66" fmla="*/ 65 w 103"/>
                <a:gd name="T67" fmla="*/ 82 h 8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03" h="88">
                  <a:moveTo>
                    <a:pt x="65" y="88"/>
                  </a:moveTo>
                  <a:lnTo>
                    <a:pt x="87" y="88"/>
                  </a:lnTo>
                  <a:lnTo>
                    <a:pt x="102" y="50"/>
                  </a:lnTo>
                  <a:lnTo>
                    <a:pt x="103" y="46"/>
                  </a:lnTo>
                  <a:lnTo>
                    <a:pt x="103" y="44"/>
                  </a:lnTo>
                  <a:lnTo>
                    <a:pt x="102" y="43"/>
                  </a:lnTo>
                  <a:lnTo>
                    <a:pt x="101" y="40"/>
                  </a:lnTo>
                  <a:lnTo>
                    <a:pt x="98" y="37"/>
                  </a:lnTo>
                  <a:lnTo>
                    <a:pt x="94" y="35"/>
                  </a:lnTo>
                  <a:lnTo>
                    <a:pt x="89" y="33"/>
                  </a:lnTo>
                  <a:lnTo>
                    <a:pt x="84" y="32"/>
                  </a:lnTo>
                  <a:lnTo>
                    <a:pt x="77" y="32"/>
                  </a:lnTo>
                  <a:lnTo>
                    <a:pt x="68" y="32"/>
                  </a:lnTo>
                  <a:lnTo>
                    <a:pt x="59" y="33"/>
                  </a:lnTo>
                  <a:lnTo>
                    <a:pt x="50" y="35"/>
                  </a:lnTo>
                  <a:lnTo>
                    <a:pt x="42" y="37"/>
                  </a:lnTo>
                  <a:lnTo>
                    <a:pt x="57" y="0"/>
                  </a:lnTo>
                  <a:lnTo>
                    <a:pt x="34" y="4"/>
                  </a:lnTo>
                  <a:lnTo>
                    <a:pt x="0" y="88"/>
                  </a:lnTo>
                  <a:lnTo>
                    <a:pt x="22" y="88"/>
                  </a:lnTo>
                  <a:lnTo>
                    <a:pt x="39" y="46"/>
                  </a:lnTo>
                  <a:lnTo>
                    <a:pt x="46" y="44"/>
                  </a:lnTo>
                  <a:lnTo>
                    <a:pt x="53" y="42"/>
                  </a:lnTo>
                  <a:lnTo>
                    <a:pt x="60" y="41"/>
                  </a:lnTo>
                  <a:lnTo>
                    <a:pt x="67" y="40"/>
                  </a:lnTo>
                  <a:lnTo>
                    <a:pt x="71" y="41"/>
                  </a:lnTo>
                  <a:lnTo>
                    <a:pt x="74" y="41"/>
                  </a:lnTo>
                  <a:lnTo>
                    <a:pt x="76" y="43"/>
                  </a:lnTo>
                  <a:lnTo>
                    <a:pt x="78" y="44"/>
                  </a:lnTo>
                  <a:lnTo>
                    <a:pt x="79" y="46"/>
                  </a:lnTo>
                  <a:lnTo>
                    <a:pt x="80" y="48"/>
                  </a:lnTo>
                  <a:lnTo>
                    <a:pt x="80" y="50"/>
                  </a:lnTo>
                  <a:lnTo>
                    <a:pt x="79" y="52"/>
                  </a:lnTo>
                  <a:lnTo>
                    <a:pt x="65" y="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32" name="Freeform 67"/>
            <p:cNvSpPr/>
            <p:nvPr userDrawn="1"/>
          </p:nvSpPr>
          <p:spPr bwMode="auto">
            <a:xfrm>
              <a:off x="3945" y="3332"/>
              <a:ext cx="87" cy="58"/>
            </a:xfrm>
            <a:custGeom>
              <a:avLst/>
              <a:gdLst>
                <a:gd name="T0" fmla="*/ 11 w 89"/>
                <a:gd name="T1" fmla="*/ 39 h 60"/>
                <a:gd name="T2" fmla="*/ 22 w 89"/>
                <a:gd name="T3" fmla="*/ 41 h 60"/>
                <a:gd name="T4" fmla="*/ 29 w 89"/>
                <a:gd name="T5" fmla="*/ 42 h 60"/>
                <a:gd name="T6" fmla="*/ 41 w 89"/>
                <a:gd name="T7" fmla="*/ 41 h 60"/>
                <a:gd name="T8" fmla="*/ 47 w 89"/>
                <a:gd name="T9" fmla="*/ 40 h 60"/>
                <a:gd name="T10" fmla="*/ 52 w 89"/>
                <a:gd name="T11" fmla="*/ 39 h 60"/>
                <a:gd name="T12" fmla="*/ 53 w 89"/>
                <a:gd name="T13" fmla="*/ 37 h 60"/>
                <a:gd name="T14" fmla="*/ 52 w 89"/>
                <a:gd name="T15" fmla="*/ 34 h 60"/>
                <a:gd name="T16" fmla="*/ 49 w 89"/>
                <a:gd name="T17" fmla="*/ 32 h 60"/>
                <a:gd name="T18" fmla="*/ 41 w 89"/>
                <a:gd name="T19" fmla="*/ 30 h 60"/>
                <a:gd name="T20" fmla="*/ 23 w 89"/>
                <a:gd name="T21" fmla="*/ 26 h 60"/>
                <a:gd name="T22" fmla="*/ 21 w 89"/>
                <a:gd name="T23" fmla="*/ 23 h 60"/>
                <a:gd name="T24" fmla="*/ 17 w 89"/>
                <a:gd name="T25" fmla="*/ 19 h 60"/>
                <a:gd name="T26" fmla="*/ 16 w 89"/>
                <a:gd name="T27" fmla="*/ 17 h 60"/>
                <a:gd name="T28" fmla="*/ 16 w 89"/>
                <a:gd name="T29" fmla="*/ 15 h 60"/>
                <a:gd name="T30" fmla="*/ 19 w 89"/>
                <a:gd name="T31" fmla="*/ 14 h 60"/>
                <a:gd name="T32" fmla="*/ 22 w 89"/>
                <a:gd name="T33" fmla="*/ 10 h 60"/>
                <a:gd name="T34" fmla="*/ 27 w 89"/>
                <a:gd name="T35" fmla="*/ 5 h 60"/>
                <a:gd name="T36" fmla="*/ 40 w 89"/>
                <a:gd name="T37" fmla="*/ 2 h 60"/>
                <a:gd name="T38" fmla="*/ 54 w 89"/>
                <a:gd name="T39" fmla="*/ 0 h 60"/>
                <a:gd name="T40" fmla="*/ 64 w 89"/>
                <a:gd name="T41" fmla="*/ 2 h 60"/>
                <a:gd name="T42" fmla="*/ 77 w 89"/>
                <a:gd name="T43" fmla="*/ 6 h 60"/>
                <a:gd name="T44" fmla="*/ 63 w 89"/>
                <a:gd name="T45" fmla="*/ 12 h 60"/>
                <a:gd name="T46" fmla="*/ 56 w 89"/>
                <a:gd name="T47" fmla="*/ 10 h 60"/>
                <a:gd name="T48" fmla="*/ 44 w 89"/>
                <a:gd name="T49" fmla="*/ 10 h 60"/>
                <a:gd name="T50" fmla="*/ 35 w 89"/>
                <a:gd name="T51" fmla="*/ 12 h 60"/>
                <a:gd name="T52" fmla="*/ 32 w 89"/>
                <a:gd name="T53" fmla="*/ 15 h 60"/>
                <a:gd name="T54" fmla="*/ 31 w 89"/>
                <a:gd name="T55" fmla="*/ 15 h 60"/>
                <a:gd name="T56" fmla="*/ 33 w 89"/>
                <a:gd name="T57" fmla="*/ 15 h 60"/>
                <a:gd name="T58" fmla="*/ 52 w 89"/>
                <a:gd name="T59" fmla="*/ 19 h 60"/>
                <a:gd name="T60" fmla="*/ 64 w 89"/>
                <a:gd name="T61" fmla="*/ 24 h 60"/>
                <a:gd name="T62" fmla="*/ 68 w 89"/>
                <a:gd name="T63" fmla="*/ 29 h 60"/>
                <a:gd name="T64" fmla="*/ 69 w 89"/>
                <a:gd name="T65" fmla="*/ 32 h 60"/>
                <a:gd name="T66" fmla="*/ 67 w 89"/>
                <a:gd name="T67" fmla="*/ 38 h 60"/>
                <a:gd name="T68" fmla="*/ 63 w 89"/>
                <a:gd name="T69" fmla="*/ 41 h 60"/>
                <a:gd name="T70" fmla="*/ 55 w 89"/>
                <a:gd name="T71" fmla="*/ 44 h 60"/>
                <a:gd name="T72" fmla="*/ 40 w 89"/>
                <a:gd name="T73" fmla="*/ 47 h 60"/>
                <a:gd name="T74" fmla="*/ 26 w 89"/>
                <a:gd name="T75" fmla="*/ 48 h 60"/>
                <a:gd name="T76" fmla="*/ 19 w 89"/>
                <a:gd name="T77" fmla="*/ 47 h 60"/>
                <a:gd name="T78" fmla="*/ 11 w 89"/>
                <a:gd name="T79" fmla="*/ 45 h 60"/>
                <a:gd name="T80" fmla="*/ 0 w 89"/>
                <a:gd name="T81" fmla="*/ 43 h 6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89" h="60">
                  <a:moveTo>
                    <a:pt x="0" y="53"/>
                  </a:moveTo>
                  <a:lnTo>
                    <a:pt x="11" y="46"/>
                  </a:lnTo>
                  <a:lnTo>
                    <a:pt x="17" y="48"/>
                  </a:lnTo>
                  <a:lnTo>
                    <a:pt x="23" y="50"/>
                  </a:lnTo>
                  <a:lnTo>
                    <a:pt x="29" y="51"/>
                  </a:lnTo>
                  <a:lnTo>
                    <a:pt x="35" y="51"/>
                  </a:lnTo>
                  <a:lnTo>
                    <a:pt x="43" y="51"/>
                  </a:lnTo>
                  <a:lnTo>
                    <a:pt x="47" y="50"/>
                  </a:lnTo>
                  <a:lnTo>
                    <a:pt x="50" y="49"/>
                  </a:lnTo>
                  <a:lnTo>
                    <a:pt x="53" y="48"/>
                  </a:lnTo>
                  <a:lnTo>
                    <a:pt x="56" y="47"/>
                  </a:lnTo>
                  <a:lnTo>
                    <a:pt x="58" y="45"/>
                  </a:lnTo>
                  <a:lnTo>
                    <a:pt x="58" y="44"/>
                  </a:lnTo>
                  <a:lnTo>
                    <a:pt x="59" y="43"/>
                  </a:lnTo>
                  <a:lnTo>
                    <a:pt x="59" y="42"/>
                  </a:lnTo>
                  <a:lnTo>
                    <a:pt x="58" y="40"/>
                  </a:lnTo>
                  <a:lnTo>
                    <a:pt x="57" y="39"/>
                  </a:lnTo>
                  <a:lnTo>
                    <a:pt x="55" y="38"/>
                  </a:lnTo>
                  <a:lnTo>
                    <a:pt x="51" y="37"/>
                  </a:lnTo>
                  <a:lnTo>
                    <a:pt x="47" y="36"/>
                  </a:lnTo>
                  <a:lnTo>
                    <a:pt x="38" y="34"/>
                  </a:lnTo>
                  <a:lnTo>
                    <a:pt x="29" y="32"/>
                  </a:lnTo>
                  <a:lnTo>
                    <a:pt x="25" y="30"/>
                  </a:lnTo>
                  <a:lnTo>
                    <a:pt x="21" y="29"/>
                  </a:lnTo>
                  <a:lnTo>
                    <a:pt x="18" y="27"/>
                  </a:lnTo>
                  <a:lnTo>
                    <a:pt x="17" y="25"/>
                  </a:lnTo>
                  <a:lnTo>
                    <a:pt x="16" y="24"/>
                  </a:lnTo>
                  <a:lnTo>
                    <a:pt x="16" y="23"/>
                  </a:lnTo>
                  <a:lnTo>
                    <a:pt x="16" y="21"/>
                  </a:lnTo>
                  <a:lnTo>
                    <a:pt x="16" y="18"/>
                  </a:lnTo>
                  <a:lnTo>
                    <a:pt x="17" y="16"/>
                  </a:lnTo>
                  <a:lnTo>
                    <a:pt x="19" y="14"/>
                  </a:lnTo>
                  <a:lnTo>
                    <a:pt x="20" y="12"/>
                  </a:lnTo>
                  <a:lnTo>
                    <a:pt x="22" y="10"/>
                  </a:lnTo>
                  <a:lnTo>
                    <a:pt x="27" y="7"/>
                  </a:lnTo>
                  <a:lnTo>
                    <a:pt x="33" y="5"/>
                  </a:lnTo>
                  <a:lnTo>
                    <a:pt x="39" y="3"/>
                  </a:lnTo>
                  <a:lnTo>
                    <a:pt x="46" y="2"/>
                  </a:lnTo>
                  <a:lnTo>
                    <a:pt x="53" y="1"/>
                  </a:lnTo>
                  <a:lnTo>
                    <a:pt x="60" y="0"/>
                  </a:lnTo>
                  <a:lnTo>
                    <a:pt x="67" y="1"/>
                  </a:lnTo>
                  <a:lnTo>
                    <a:pt x="75" y="2"/>
                  </a:lnTo>
                  <a:lnTo>
                    <a:pt x="82" y="4"/>
                  </a:lnTo>
                  <a:lnTo>
                    <a:pt x="89" y="6"/>
                  </a:lnTo>
                  <a:lnTo>
                    <a:pt x="78" y="14"/>
                  </a:lnTo>
                  <a:lnTo>
                    <a:pt x="72" y="12"/>
                  </a:lnTo>
                  <a:lnTo>
                    <a:pt x="67" y="10"/>
                  </a:lnTo>
                  <a:lnTo>
                    <a:pt x="62" y="10"/>
                  </a:lnTo>
                  <a:lnTo>
                    <a:pt x="57" y="10"/>
                  </a:lnTo>
                  <a:lnTo>
                    <a:pt x="50" y="10"/>
                  </a:lnTo>
                  <a:lnTo>
                    <a:pt x="44" y="11"/>
                  </a:lnTo>
                  <a:lnTo>
                    <a:pt x="41" y="12"/>
                  </a:lnTo>
                  <a:lnTo>
                    <a:pt x="39" y="14"/>
                  </a:lnTo>
                  <a:lnTo>
                    <a:pt x="38" y="15"/>
                  </a:lnTo>
                  <a:lnTo>
                    <a:pt x="37" y="17"/>
                  </a:lnTo>
                  <a:lnTo>
                    <a:pt x="37" y="18"/>
                  </a:lnTo>
                  <a:lnTo>
                    <a:pt x="37" y="20"/>
                  </a:lnTo>
                  <a:lnTo>
                    <a:pt x="39" y="21"/>
                  </a:lnTo>
                  <a:lnTo>
                    <a:pt x="42" y="22"/>
                  </a:lnTo>
                  <a:lnTo>
                    <a:pt x="58" y="25"/>
                  </a:lnTo>
                  <a:lnTo>
                    <a:pt x="67" y="28"/>
                  </a:lnTo>
                  <a:lnTo>
                    <a:pt x="74" y="30"/>
                  </a:lnTo>
                  <a:lnTo>
                    <a:pt x="77" y="33"/>
                  </a:lnTo>
                  <a:lnTo>
                    <a:pt x="80" y="35"/>
                  </a:lnTo>
                  <a:lnTo>
                    <a:pt x="80" y="37"/>
                  </a:lnTo>
                  <a:lnTo>
                    <a:pt x="81" y="38"/>
                  </a:lnTo>
                  <a:lnTo>
                    <a:pt x="80" y="42"/>
                  </a:lnTo>
                  <a:lnTo>
                    <a:pt x="79" y="44"/>
                  </a:lnTo>
                  <a:lnTo>
                    <a:pt x="77" y="47"/>
                  </a:lnTo>
                  <a:lnTo>
                    <a:pt x="73" y="50"/>
                  </a:lnTo>
                  <a:lnTo>
                    <a:pt x="67" y="53"/>
                  </a:lnTo>
                  <a:lnTo>
                    <a:pt x="61" y="56"/>
                  </a:lnTo>
                  <a:lnTo>
                    <a:pt x="54" y="58"/>
                  </a:lnTo>
                  <a:lnTo>
                    <a:pt x="46" y="59"/>
                  </a:lnTo>
                  <a:lnTo>
                    <a:pt x="39" y="60"/>
                  </a:lnTo>
                  <a:lnTo>
                    <a:pt x="32" y="60"/>
                  </a:lnTo>
                  <a:lnTo>
                    <a:pt x="23" y="60"/>
                  </a:lnTo>
                  <a:lnTo>
                    <a:pt x="19" y="59"/>
                  </a:lnTo>
                  <a:lnTo>
                    <a:pt x="14" y="58"/>
                  </a:lnTo>
                  <a:lnTo>
                    <a:pt x="11" y="57"/>
                  </a:lnTo>
                  <a:lnTo>
                    <a:pt x="7" y="56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33" name="Freeform 68"/>
            <p:cNvSpPr>
              <a:spLocks noEditPoints="1"/>
            </p:cNvSpPr>
            <p:nvPr userDrawn="1"/>
          </p:nvSpPr>
          <p:spPr bwMode="auto">
            <a:xfrm>
              <a:off x="4039" y="3332"/>
              <a:ext cx="98" cy="58"/>
            </a:xfrm>
            <a:custGeom>
              <a:avLst/>
              <a:gdLst>
                <a:gd name="T0" fmla="*/ 23 w 98"/>
                <a:gd name="T1" fmla="*/ 29 h 59"/>
                <a:gd name="T2" fmla="*/ 23 w 98"/>
                <a:gd name="T3" fmla="*/ 34 h 59"/>
                <a:gd name="T4" fmla="*/ 26 w 98"/>
                <a:gd name="T5" fmla="*/ 41 h 59"/>
                <a:gd name="T6" fmla="*/ 34 w 98"/>
                <a:gd name="T7" fmla="*/ 44 h 59"/>
                <a:gd name="T8" fmla="*/ 48 w 98"/>
                <a:gd name="T9" fmla="*/ 44 h 59"/>
                <a:gd name="T10" fmla="*/ 54 w 98"/>
                <a:gd name="T11" fmla="*/ 43 h 59"/>
                <a:gd name="T12" fmla="*/ 63 w 98"/>
                <a:gd name="T13" fmla="*/ 38 h 59"/>
                <a:gd name="T14" fmla="*/ 70 w 98"/>
                <a:gd name="T15" fmla="*/ 30 h 59"/>
                <a:gd name="T16" fmla="*/ 72 w 98"/>
                <a:gd name="T17" fmla="*/ 29 h 59"/>
                <a:gd name="T18" fmla="*/ 75 w 98"/>
                <a:gd name="T19" fmla="*/ 25 h 59"/>
                <a:gd name="T20" fmla="*/ 75 w 98"/>
                <a:gd name="T21" fmla="*/ 18 h 59"/>
                <a:gd name="T22" fmla="*/ 73 w 98"/>
                <a:gd name="T23" fmla="*/ 14 h 59"/>
                <a:gd name="T24" fmla="*/ 68 w 98"/>
                <a:gd name="T25" fmla="*/ 11 h 59"/>
                <a:gd name="T26" fmla="*/ 57 w 98"/>
                <a:gd name="T27" fmla="*/ 9 h 59"/>
                <a:gd name="T28" fmla="*/ 50 w 98"/>
                <a:gd name="T29" fmla="*/ 9 h 59"/>
                <a:gd name="T30" fmla="*/ 38 w 98"/>
                <a:gd name="T31" fmla="*/ 13 h 59"/>
                <a:gd name="T32" fmla="*/ 31 w 98"/>
                <a:gd name="T33" fmla="*/ 18 h 59"/>
                <a:gd name="T34" fmla="*/ 26 w 98"/>
                <a:gd name="T35" fmla="*/ 25 h 59"/>
                <a:gd name="T36" fmla="*/ 1 w 98"/>
                <a:gd name="T37" fmla="*/ 29 h 59"/>
                <a:gd name="T38" fmla="*/ 4 w 98"/>
                <a:gd name="T39" fmla="*/ 23 h 59"/>
                <a:gd name="T40" fmla="*/ 15 w 98"/>
                <a:gd name="T41" fmla="*/ 13 h 59"/>
                <a:gd name="T42" fmla="*/ 30 w 98"/>
                <a:gd name="T43" fmla="*/ 5 h 59"/>
                <a:gd name="T44" fmla="*/ 49 w 98"/>
                <a:gd name="T45" fmla="*/ 0 h 59"/>
                <a:gd name="T46" fmla="*/ 60 w 98"/>
                <a:gd name="T47" fmla="*/ 0 h 59"/>
                <a:gd name="T48" fmla="*/ 71 w 98"/>
                <a:gd name="T49" fmla="*/ 1 h 59"/>
                <a:gd name="T50" fmla="*/ 83 w 98"/>
                <a:gd name="T51" fmla="*/ 4 h 59"/>
                <a:gd name="T52" fmla="*/ 92 w 98"/>
                <a:gd name="T53" fmla="*/ 9 h 59"/>
                <a:gd name="T54" fmla="*/ 96 w 98"/>
                <a:gd name="T55" fmla="*/ 13 h 59"/>
                <a:gd name="T56" fmla="*/ 98 w 98"/>
                <a:gd name="T57" fmla="*/ 18 h 59"/>
                <a:gd name="T58" fmla="*/ 98 w 98"/>
                <a:gd name="T59" fmla="*/ 23 h 59"/>
                <a:gd name="T60" fmla="*/ 94 w 98"/>
                <a:gd name="T61" fmla="*/ 29 h 59"/>
                <a:gd name="T62" fmla="*/ 84 w 98"/>
                <a:gd name="T63" fmla="*/ 39 h 59"/>
                <a:gd name="T64" fmla="*/ 77 w 98"/>
                <a:gd name="T65" fmla="*/ 43 h 59"/>
                <a:gd name="T66" fmla="*/ 64 w 98"/>
                <a:gd name="T67" fmla="*/ 49 h 59"/>
                <a:gd name="T68" fmla="*/ 49 w 98"/>
                <a:gd name="T69" fmla="*/ 52 h 59"/>
                <a:gd name="T70" fmla="*/ 31 w 98"/>
                <a:gd name="T71" fmla="*/ 53 h 59"/>
                <a:gd name="T72" fmla="*/ 21 w 98"/>
                <a:gd name="T73" fmla="*/ 51 h 59"/>
                <a:gd name="T74" fmla="*/ 13 w 98"/>
                <a:gd name="T75" fmla="*/ 49 h 59"/>
                <a:gd name="T76" fmla="*/ 5 w 98"/>
                <a:gd name="T77" fmla="*/ 43 h 59"/>
                <a:gd name="T78" fmla="*/ 2 w 98"/>
                <a:gd name="T79" fmla="*/ 39 h 59"/>
                <a:gd name="T80" fmla="*/ 0 w 98"/>
                <a:gd name="T81" fmla="*/ 29 h 5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98" h="59">
                  <a:moveTo>
                    <a:pt x="24" y="29"/>
                  </a:moveTo>
                  <a:lnTo>
                    <a:pt x="23" y="33"/>
                  </a:lnTo>
                  <a:lnTo>
                    <a:pt x="22" y="36"/>
                  </a:lnTo>
                  <a:lnTo>
                    <a:pt x="23" y="40"/>
                  </a:lnTo>
                  <a:lnTo>
                    <a:pt x="24" y="44"/>
                  </a:lnTo>
                  <a:lnTo>
                    <a:pt x="26" y="47"/>
                  </a:lnTo>
                  <a:lnTo>
                    <a:pt x="30" y="49"/>
                  </a:lnTo>
                  <a:lnTo>
                    <a:pt x="34" y="50"/>
                  </a:lnTo>
                  <a:lnTo>
                    <a:pt x="41" y="51"/>
                  </a:lnTo>
                  <a:lnTo>
                    <a:pt x="48" y="50"/>
                  </a:lnTo>
                  <a:lnTo>
                    <a:pt x="51" y="49"/>
                  </a:lnTo>
                  <a:lnTo>
                    <a:pt x="54" y="49"/>
                  </a:lnTo>
                  <a:lnTo>
                    <a:pt x="59" y="46"/>
                  </a:lnTo>
                  <a:lnTo>
                    <a:pt x="63" y="44"/>
                  </a:lnTo>
                  <a:lnTo>
                    <a:pt x="67" y="40"/>
                  </a:lnTo>
                  <a:lnTo>
                    <a:pt x="70" y="36"/>
                  </a:lnTo>
                  <a:lnTo>
                    <a:pt x="71" y="35"/>
                  </a:lnTo>
                  <a:lnTo>
                    <a:pt x="72" y="33"/>
                  </a:lnTo>
                  <a:lnTo>
                    <a:pt x="74" y="29"/>
                  </a:lnTo>
                  <a:lnTo>
                    <a:pt x="75" y="25"/>
                  </a:lnTo>
                  <a:lnTo>
                    <a:pt x="75" y="22"/>
                  </a:lnTo>
                  <a:lnTo>
                    <a:pt x="75" y="18"/>
                  </a:lnTo>
                  <a:lnTo>
                    <a:pt x="74" y="15"/>
                  </a:lnTo>
                  <a:lnTo>
                    <a:pt x="73" y="14"/>
                  </a:lnTo>
                  <a:lnTo>
                    <a:pt x="71" y="13"/>
                  </a:lnTo>
                  <a:lnTo>
                    <a:pt x="68" y="11"/>
                  </a:lnTo>
                  <a:lnTo>
                    <a:pt x="63" y="9"/>
                  </a:lnTo>
                  <a:lnTo>
                    <a:pt x="57" y="9"/>
                  </a:lnTo>
                  <a:lnTo>
                    <a:pt x="53" y="9"/>
                  </a:lnTo>
                  <a:lnTo>
                    <a:pt x="50" y="9"/>
                  </a:lnTo>
                  <a:lnTo>
                    <a:pt x="44" y="11"/>
                  </a:lnTo>
                  <a:lnTo>
                    <a:pt x="38" y="13"/>
                  </a:lnTo>
                  <a:lnTo>
                    <a:pt x="34" y="15"/>
                  </a:lnTo>
                  <a:lnTo>
                    <a:pt x="31" y="18"/>
                  </a:lnTo>
                  <a:lnTo>
                    <a:pt x="28" y="21"/>
                  </a:lnTo>
                  <a:lnTo>
                    <a:pt x="26" y="25"/>
                  </a:lnTo>
                  <a:lnTo>
                    <a:pt x="24" y="29"/>
                  </a:lnTo>
                  <a:close/>
                  <a:moveTo>
                    <a:pt x="1" y="29"/>
                  </a:moveTo>
                  <a:lnTo>
                    <a:pt x="3" y="26"/>
                  </a:lnTo>
                  <a:lnTo>
                    <a:pt x="4" y="23"/>
                  </a:lnTo>
                  <a:lnTo>
                    <a:pt x="9" y="18"/>
                  </a:lnTo>
                  <a:lnTo>
                    <a:pt x="15" y="13"/>
                  </a:lnTo>
                  <a:lnTo>
                    <a:pt x="22" y="9"/>
                  </a:lnTo>
                  <a:lnTo>
                    <a:pt x="30" y="5"/>
                  </a:lnTo>
                  <a:lnTo>
                    <a:pt x="39" y="2"/>
                  </a:lnTo>
                  <a:lnTo>
                    <a:pt x="49" y="0"/>
                  </a:lnTo>
                  <a:lnTo>
                    <a:pt x="55" y="0"/>
                  </a:lnTo>
                  <a:lnTo>
                    <a:pt x="60" y="0"/>
                  </a:lnTo>
                  <a:lnTo>
                    <a:pt x="66" y="0"/>
                  </a:lnTo>
                  <a:lnTo>
                    <a:pt x="71" y="1"/>
                  </a:lnTo>
                  <a:lnTo>
                    <a:pt x="79" y="2"/>
                  </a:lnTo>
                  <a:lnTo>
                    <a:pt x="83" y="4"/>
                  </a:lnTo>
                  <a:lnTo>
                    <a:pt x="86" y="5"/>
                  </a:lnTo>
                  <a:lnTo>
                    <a:pt x="92" y="9"/>
                  </a:lnTo>
                  <a:lnTo>
                    <a:pt x="94" y="11"/>
                  </a:lnTo>
                  <a:lnTo>
                    <a:pt x="96" y="13"/>
                  </a:lnTo>
                  <a:lnTo>
                    <a:pt x="97" y="15"/>
                  </a:lnTo>
                  <a:lnTo>
                    <a:pt x="98" y="18"/>
                  </a:lnTo>
                  <a:lnTo>
                    <a:pt x="98" y="20"/>
                  </a:lnTo>
                  <a:lnTo>
                    <a:pt x="98" y="23"/>
                  </a:lnTo>
                  <a:lnTo>
                    <a:pt x="96" y="29"/>
                  </a:lnTo>
                  <a:lnTo>
                    <a:pt x="94" y="34"/>
                  </a:lnTo>
                  <a:lnTo>
                    <a:pt x="89" y="40"/>
                  </a:lnTo>
                  <a:lnTo>
                    <a:pt x="84" y="45"/>
                  </a:lnTo>
                  <a:lnTo>
                    <a:pt x="80" y="47"/>
                  </a:lnTo>
                  <a:lnTo>
                    <a:pt x="77" y="49"/>
                  </a:lnTo>
                  <a:lnTo>
                    <a:pt x="68" y="53"/>
                  </a:lnTo>
                  <a:lnTo>
                    <a:pt x="64" y="55"/>
                  </a:lnTo>
                  <a:lnTo>
                    <a:pt x="59" y="56"/>
                  </a:lnTo>
                  <a:lnTo>
                    <a:pt x="49" y="58"/>
                  </a:lnTo>
                  <a:lnTo>
                    <a:pt x="37" y="59"/>
                  </a:lnTo>
                  <a:lnTo>
                    <a:pt x="31" y="59"/>
                  </a:lnTo>
                  <a:lnTo>
                    <a:pt x="26" y="58"/>
                  </a:lnTo>
                  <a:lnTo>
                    <a:pt x="21" y="57"/>
                  </a:lnTo>
                  <a:lnTo>
                    <a:pt x="17" y="56"/>
                  </a:lnTo>
                  <a:lnTo>
                    <a:pt x="13" y="55"/>
                  </a:lnTo>
                  <a:lnTo>
                    <a:pt x="10" y="53"/>
                  </a:lnTo>
                  <a:lnTo>
                    <a:pt x="5" y="49"/>
                  </a:lnTo>
                  <a:lnTo>
                    <a:pt x="3" y="47"/>
                  </a:lnTo>
                  <a:lnTo>
                    <a:pt x="2" y="45"/>
                  </a:lnTo>
                  <a:lnTo>
                    <a:pt x="0" y="40"/>
                  </a:lnTo>
                  <a:lnTo>
                    <a:pt x="0" y="34"/>
                  </a:lnTo>
                  <a:lnTo>
                    <a:pt x="1" y="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34" name="Freeform 69"/>
            <p:cNvSpPr/>
            <p:nvPr userDrawn="1"/>
          </p:nvSpPr>
          <p:spPr bwMode="auto">
            <a:xfrm>
              <a:off x="4137" y="3332"/>
              <a:ext cx="150" cy="58"/>
            </a:xfrm>
            <a:custGeom>
              <a:avLst/>
              <a:gdLst>
                <a:gd name="T0" fmla="*/ 126 w 150"/>
                <a:gd name="T1" fmla="*/ 20 h 59"/>
                <a:gd name="T2" fmla="*/ 127 w 150"/>
                <a:gd name="T3" fmla="*/ 18 h 59"/>
                <a:gd name="T4" fmla="*/ 127 w 150"/>
                <a:gd name="T5" fmla="*/ 16 h 59"/>
                <a:gd name="T6" fmla="*/ 127 w 150"/>
                <a:gd name="T7" fmla="*/ 14 h 59"/>
                <a:gd name="T8" fmla="*/ 126 w 150"/>
                <a:gd name="T9" fmla="*/ 13 h 59"/>
                <a:gd name="T10" fmla="*/ 125 w 150"/>
                <a:gd name="T11" fmla="*/ 12 h 59"/>
                <a:gd name="T12" fmla="*/ 123 w 150"/>
                <a:gd name="T13" fmla="*/ 11 h 59"/>
                <a:gd name="T14" fmla="*/ 119 w 150"/>
                <a:gd name="T15" fmla="*/ 10 h 59"/>
                <a:gd name="T16" fmla="*/ 113 w 150"/>
                <a:gd name="T17" fmla="*/ 9 h 59"/>
                <a:gd name="T18" fmla="*/ 107 w 150"/>
                <a:gd name="T19" fmla="*/ 10 h 59"/>
                <a:gd name="T20" fmla="*/ 101 w 150"/>
                <a:gd name="T21" fmla="*/ 11 h 59"/>
                <a:gd name="T22" fmla="*/ 95 w 150"/>
                <a:gd name="T23" fmla="*/ 12 h 59"/>
                <a:gd name="T24" fmla="*/ 94 w 150"/>
                <a:gd name="T25" fmla="*/ 14 h 59"/>
                <a:gd name="T26" fmla="*/ 94 w 150"/>
                <a:gd name="T27" fmla="*/ 16 h 59"/>
                <a:gd name="T28" fmla="*/ 77 w 150"/>
                <a:gd name="T29" fmla="*/ 53 h 59"/>
                <a:gd name="T30" fmla="*/ 56 w 150"/>
                <a:gd name="T31" fmla="*/ 53 h 59"/>
                <a:gd name="T32" fmla="*/ 70 w 150"/>
                <a:gd name="T33" fmla="*/ 20 h 59"/>
                <a:gd name="T34" fmla="*/ 71 w 150"/>
                <a:gd name="T35" fmla="*/ 18 h 59"/>
                <a:gd name="T36" fmla="*/ 71 w 150"/>
                <a:gd name="T37" fmla="*/ 15 h 59"/>
                <a:gd name="T38" fmla="*/ 70 w 150"/>
                <a:gd name="T39" fmla="*/ 13 h 59"/>
                <a:gd name="T40" fmla="*/ 69 w 150"/>
                <a:gd name="T41" fmla="*/ 12 h 59"/>
                <a:gd name="T42" fmla="*/ 66 w 150"/>
                <a:gd name="T43" fmla="*/ 11 h 59"/>
                <a:gd name="T44" fmla="*/ 65 w 150"/>
                <a:gd name="T45" fmla="*/ 10 h 59"/>
                <a:gd name="T46" fmla="*/ 63 w 150"/>
                <a:gd name="T47" fmla="*/ 10 h 59"/>
                <a:gd name="T48" fmla="*/ 59 w 150"/>
                <a:gd name="T49" fmla="*/ 9 h 59"/>
                <a:gd name="T50" fmla="*/ 53 w 150"/>
                <a:gd name="T51" fmla="*/ 9 h 59"/>
                <a:gd name="T52" fmla="*/ 50 w 150"/>
                <a:gd name="T53" fmla="*/ 10 h 59"/>
                <a:gd name="T54" fmla="*/ 46 w 150"/>
                <a:gd name="T55" fmla="*/ 10 h 59"/>
                <a:gd name="T56" fmla="*/ 39 w 150"/>
                <a:gd name="T57" fmla="*/ 12 h 59"/>
                <a:gd name="T58" fmla="*/ 21 w 150"/>
                <a:gd name="T59" fmla="*/ 53 h 59"/>
                <a:gd name="T60" fmla="*/ 0 w 150"/>
                <a:gd name="T61" fmla="*/ 53 h 59"/>
                <a:gd name="T62" fmla="*/ 19 w 150"/>
                <a:gd name="T63" fmla="*/ 10 h 59"/>
                <a:gd name="T64" fmla="*/ 31 w 150"/>
                <a:gd name="T65" fmla="*/ 6 h 59"/>
                <a:gd name="T66" fmla="*/ 42 w 150"/>
                <a:gd name="T67" fmla="*/ 3 h 59"/>
                <a:gd name="T68" fmla="*/ 54 w 150"/>
                <a:gd name="T69" fmla="*/ 1 h 59"/>
                <a:gd name="T70" fmla="*/ 60 w 150"/>
                <a:gd name="T71" fmla="*/ 1 h 59"/>
                <a:gd name="T72" fmla="*/ 67 w 150"/>
                <a:gd name="T73" fmla="*/ 0 h 59"/>
                <a:gd name="T74" fmla="*/ 73 w 150"/>
                <a:gd name="T75" fmla="*/ 1 h 59"/>
                <a:gd name="T76" fmla="*/ 79 w 150"/>
                <a:gd name="T77" fmla="*/ 2 h 59"/>
                <a:gd name="T78" fmla="*/ 85 w 150"/>
                <a:gd name="T79" fmla="*/ 3 h 59"/>
                <a:gd name="T80" fmla="*/ 87 w 150"/>
                <a:gd name="T81" fmla="*/ 4 h 59"/>
                <a:gd name="T82" fmla="*/ 89 w 150"/>
                <a:gd name="T83" fmla="*/ 5 h 59"/>
                <a:gd name="T84" fmla="*/ 97 w 150"/>
                <a:gd name="T85" fmla="*/ 3 h 59"/>
                <a:gd name="T86" fmla="*/ 105 w 150"/>
                <a:gd name="T87" fmla="*/ 2 h 59"/>
                <a:gd name="T88" fmla="*/ 114 w 150"/>
                <a:gd name="T89" fmla="*/ 1 h 59"/>
                <a:gd name="T90" fmla="*/ 123 w 150"/>
                <a:gd name="T91" fmla="*/ 1 h 59"/>
                <a:gd name="T92" fmla="*/ 129 w 150"/>
                <a:gd name="T93" fmla="*/ 1 h 59"/>
                <a:gd name="T94" fmla="*/ 134 w 150"/>
                <a:gd name="T95" fmla="*/ 2 h 59"/>
                <a:gd name="T96" fmla="*/ 139 w 150"/>
                <a:gd name="T97" fmla="*/ 3 h 59"/>
                <a:gd name="T98" fmla="*/ 144 w 150"/>
                <a:gd name="T99" fmla="*/ 5 h 59"/>
                <a:gd name="T100" fmla="*/ 147 w 150"/>
                <a:gd name="T101" fmla="*/ 7 h 59"/>
                <a:gd name="T102" fmla="*/ 148 w 150"/>
                <a:gd name="T103" fmla="*/ 8 h 59"/>
                <a:gd name="T104" fmla="*/ 149 w 150"/>
                <a:gd name="T105" fmla="*/ 10 h 59"/>
                <a:gd name="T106" fmla="*/ 150 w 150"/>
                <a:gd name="T107" fmla="*/ 11 h 59"/>
                <a:gd name="T108" fmla="*/ 150 w 150"/>
                <a:gd name="T109" fmla="*/ 13 h 59"/>
                <a:gd name="T110" fmla="*/ 150 w 150"/>
                <a:gd name="T111" fmla="*/ 15 h 59"/>
                <a:gd name="T112" fmla="*/ 150 w 150"/>
                <a:gd name="T113" fmla="*/ 16 h 59"/>
                <a:gd name="T114" fmla="*/ 133 w 150"/>
                <a:gd name="T115" fmla="*/ 53 h 59"/>
                <a:gd name="T116" fmla="*/ 112 w 150"/>
                <a:gd name="T117" fmla="*/ 53 h 59"/>
                <a:gd name="T118" fmla="*/ 126 w 150"/>
                <a:gd name="T119" fmla="*/ 20 h 5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50" h="59">
                  <a:moveTo>
                    <a:pt x="126" y="20"/>
                  </a:moveTo>
                  <a:lnTo>
                    <a:pt x="127" y="18"/>
                  </a:lnTo>
                  <a:lnTo>
                    <a:pt x="127" y="16"/>
                  </a:lnTo>
                  <a:lnTo>
                    <a:pt x="127" y="14"/>
                  </a:lnTo>
                  <a:lnTo>
                    <a:pt x="126" y="13"/>
                  </a:lnTo>
                  <a:lnTo>
                    <a:pt x="125" y="12"/>
                  </a:lnTo>
                  <a:lnTo>
                    <a:pt x="123" y="11"/>
                  </a:lnTo>
                  <a:lnTo>
                    <a:pt x="119" y="10"/>
                  </a:lnTo>
                  <a:lnTo>
                    <a:pt x="113" y="9"/>
                  </a:lnTo>
                  <a:lnTo>
                    <a:pt x="107" y="10"/>
                  </a:lnTo>
                  <a:lnTo>
                    <a:pt x="101" y="11"/>
                  </a:lnTo>
                  <a:lnTo>
                    <a:pt x="95" y="12"/>
                  </a:lnTo>
                  <a:lnTo>
                    <a:pt x="94" y="14"/>
                  </a:lnTo>
                  <a:lnTo>
                    <a:pt x="94" y="16"/>
                  </a:lnTo>
                  <a:lnTo>
                    <a:pt x="77" y="59"/>
                  </a:lnTo>
                  <a:lnTo>
                    <a:pt x="56" y="59"/>
                  </a:lnTo>
                  <a:lnTo>
                    <a:pt x="70" y="20"/>
                  </a:lnTo>
                  <a:lnTo>
                    <a:pt x="71" y="18"/>
                  </a:lnTo>
                  <a:lnTo>
                    <a:pt x="71" y="15"/>
                  </a:lnTo>
                  <a:lnTo>
                    <a:pt x="70" y="13"/>
                  </a:lnTo>
                  <a:lnTo>
                    <a:pt x="69" y="12"/>
                  </a:lnTo>
                  <a:lnTo>
                    <a:pt x="66" y="11"/>
                  </a:lnTo>
                  <a:lnTo>
                    <a:pt x="65" y="10"/>
                  </a:lnTo>
                  <a:lnTo>
                    <a:pt x="63" y="10"/>
                  </a:lnTo>
                  <a:lnTo>
                    <a:pt x="59" y="9"/>
                  </a:lnTo>
                  <a:lnTo>
                    <a:pt x="53" y="9"/>
                  </a:lnTo>
                  <a:lnTo>
                    <a:pt x="50" y="10"/>
                  </a:lnTo>
                  <a:lnTo>
                    <a:pt x="46" y="10"/>
                  </a:lnTo>
                  <a:lnTo>
                    <a:pt x="39" y="12"/>
                  </a:lnTo>
                  <a:lnTo>
                    <a:pt x="21" y="59"/>
                  </a:lnTo>
                  <a:lnTo>
                    <a:pt x="0" y="59"/>
                  </a:lnTo>
                  <a:lnTo>
                    <a:pt x="19" y="10"/>
                  </a:lnTo>
                  <a:lnTo>
                    <a:pt x="31" y="6"/>
                  </a:lnTo>
                  <a:lnTo>
                    <a:pt x="42" y="3"/>
                  </a:lnTo>
                  <a:lnTo>
                    <a:pt x="54" y="1"/>
                  </a:lnTo>
                  <a:lnTo>
                    <a:pt x="60" y="1"/>
                  </a:lnTo>
                  <a:lnTo>
                    <a:pt x="67" y="0"/>
                  </a:lnTo>
                  <a:lnTo>
                    <a:pt x="73" y="1"/>
                  </a:lnTo>
                  <a:lnTo>
                    <a:pt x="79" y="2"/>
                  </a:lnTo>
                  <a:lnTo>
                    <a:pt x="85" y="3"/>
                  </a:lnTo>
                  <a:lnTo>
                    <a:pt x="87" y="4"/>
                  </a:lnTo>
                  <a:lnTo>
                    <a:pt x="89" y="5"/>
                  </a:lnTo>
                  <a:lnTo>
                    <a:pt x="97" y="3"/>
                  </a:lnTo>
                  <a:lnTo>
                    <a:pt x="105" y="2"/>
                  </a:lnTo>
                  <a:lnTo>
                    <a:pt x="114" y="1"/>
                  </a:lnTo>
                  <a:lnTo>
                    <a:pt x="123" y="1"/>
                  </a:lnTo>
                  <a:lnTo>
                    <a:pt x="129" y="1"/>
                  </a:lnTo>
                  <a:lnTo>
                    <a:pt x="134" y="2"/>
                  </a:lnTo>
                  <a:lnTo>
                    <a:pt x="139" y="3"/>
                  </a:lnTo>
                  <a:lnTo>
                    <a:pt x="144" y="5"/>
                  </a:lnTo>
                  <a:lnTo>
                    <a:pt x="147" y="7"/>
                  </a:lnTo>
                  <a:lnTo>
                    <a:pt x="148" y="8"/>
                  </a:lnTo>
                  <a:lnTo>
                    <a:pt x="149" y="10"/>
                  </a:lnTo>
                  <a:lnTo>
                    <a:pt x="150" y="11"/>
                  </a:lnTo>
                  <a:lnTo>
                    <a:pt x="150" y="13"/>
                  </a:lnTo>
                  <a:lnTo>
                    <a:pt x="150" y="15"/>
                  </a:lnTo>
                  <a:lnTo>
                    <a:pt x="150" y="16"/>
                  </a:lnTo>
                  <a:lnTo>
                    <a:pt x="133" y="59"/>
                  </a:lnTo>
                  <a:lnTo>
                    <a:pt x="112" y="59"/>
                  </a:lnTo>
                  <a:lnTo>
                    <a:pt x="126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35" name="Freeform 70"/>
            <p:cNvSpPr>
              <a:spLocks noEditPoints="1"/>
            </p:cNvSpPr>
            <p:nvPr userDrawn="1"/>
          </p:nvSpPr>
          <p:spPr bwMode="auto">
            <a:xfrm>
              <a:off x="4296" y="3334"/>
              <a:ext cx="98" cy="59"/>
            </a:xfrm>
            <a:custGeom>
              <a:avLst/>
              <a:gdLst>
                <a:gd name="T0" fmla="*/ 23 w 98"/>
                <a:gd name="T1" fmla="*/ 33 h 59"/>
                <a:gd name="T2" fmla="*/ 22 w 98"/>
                <a:gd name="T3" fmla="*/ 40 h 59"/>
                <a:gd name="T4" fmla="*/ 26 w 98"/>
                <a:gd name="T5" fmla="*/ 47 h 59"/>
                <a:gd name="T6" fmla="*/ 34 w 98"/>
                <a:gd name="T7" fmla="*/ 50 h 59"/>
                <a:gd name="T8" fmla="*/ 48 w 98"/>
                <a:gd name="T9" fmla="*/ 50 h 59"/>
                <a:gd name="T10" fmla="*/ 54 w 98"/>
                <a:gd name="T11" fmla="*/ 49 h 59"/>
                <a:gd name="T12" fmla="*/ 63 w 98"/>
                <a:gd name="T13" fmla="*/ 44 h 59"/>
                <a:gd name="T14" fmla="*/ 70 w 98"/>
                <a:gd name="T15" fmla="*/ 37 h 59"/>
                <a:gd name="T16" fmla="*/ 74 w 98"/>
                <a:gd name="T17" fmla="*/ 29 h 59"/>
                <a:gd name="T18" fmla="*/ 75 w 98"/>
                <a:gd name="T19" fmla="*/ 22 h 59"/>
                <a:gd name="T20" fmla="*/ 73 w 98"/>
                <a:gd name="T21" fmla="*/ 15 h 59"/>
                <a:gd name="T22" fmla="*/ 71 w 98"/>
                <a:gd name="T23" fmla="*/ 13 h 59"/>
                <a:gd name="T24" fmla="*/ 63 w 98"/>
                <a:gd name="T25" fmla="*/ 10 h 59"/>
                <a:gd name="T26" fmla="*/ 53 w 98"/>
                <a:gd name="T27" fmla="*/ 9 h 59"/>
                <a:gd name="T28" fmla="*/ 43 w 98"/>
                <a:gd name="T29" fmla="*/ 11 h 59"/>
                <a:gd name="T30" fmla="*/ 34 w 98"/>
                <a:gd name="T31" fmla="*/ 15 h 59"/>
                <a:gd name="T32" fmla="*/ 28 w 98"/>
                <a:gd name="T33" fmla="*/ 22 h 59"/>
                <a:gd name="T34" fmla="*/ 24 w 98"/>
                <a:gd name="T35" fmla="*/ 29 h 59"/>
                <a:gd name="T36" fmla="*/ 4 w 98"/>
                <a:gd name="T37" fmla="*/ 23 h 59"/>
                <a:gd name="T38" fmla="*/ 11 w 98"/>
                <a:gd name="T39" fmla="*/ 15 h 59"/>
                <a:gd name="T40" fmla="*/ 22 w 98"/>
                <a:gd name="T41" fmla="*/ 9 h 59"/>
                <a:gd name="T42" fmla="*/ 39 w 98"/>
                <a:gd name="T43" fmla="*/ 2 h 59"/>
                <a:gd name="T44" fmla="*/ 54 w 98"/>
                <a:gd name="T45" fmla="*/ 0 h 59"/>
                <a:gd name="T46" fmla="*/ 65 w 98"/>
                <a:gd name="T47" fmla="*/ 0 h 59"/>
                <a:gd name="T48" fmla="*/ 79 w 98"/>
                <a:gd name="T49" fmla="*/ 2 h 59"/>
                <a:gd name="T50" fmla="*/ 91 w 98"/>
                <a:gd name="T51" fmla="*/ 9 h 59"/>
                <a:gd name="T52" fmla="*/ 95 w 98"/>
                <a:gd name="T53" fmla="*/ 13 h 59"/>
                <a:gd name="T54" fmla="*/ 97 w 98"/>
                <a:gd name="T55" fmla="*/ 18 h 59"/>
                <a:gd name="T56" fmla="*/ 97 w 98"/>
                <a:gd name="T57" fmla="*/ 23 h 59"/>
                <a:gd name="T58" fmla="*/ 93 w 98"/>
                <a:gd name="T59" fmla="*/ 34 h 59"/>
                <a:gd name="T60" fmla="*/ 83 w 98"/>
                <a:gd name="T61" fmla="*/ 45 h 59"/>
                <a:gd name="T62" fmla="*/ 76 w 98"/>
                <a:gd name="T63" fmla="*/ 50 h 59"/>
                <a:gd name="T64" fmla="*/ 64 w 98"/>
                <a:gd name="T65" fmla="*/ 55 h 59"/>
                <a:gd name="T66" fmla="*/ 48 w 98"/>
                <a:gd name="T67" fmla="*/ 58 h 59"/>
                <a:gd name="T68" fmla="*/ 31 w 98"/>
                <a:gd name="T69" fmla="*/ 59 h 59"/>
                <a:gd name="T70" fmla="*/ 21 w 98"/>
                <a:gd name="T71" fmla="*/ 57 h 59"/>
                <a:gd name="T72" fmla="*/ 13 w 98"/>
                <a:gd name="T73" fmla="*/ 55 h 59"/>
                <a:gd name="T74" fmla="*/ 5 w 98"/>
                <a:gd name="T75" fmla="*/ 49 h 59"/>
                <a:gd name="T76" fmla="*/ 1 w 98"/>
                <a:gd name="T77" fmla="*/ 45 h 59"/>
                <a:gd name="T78" fmla="*/ 0 w 98"/>
                <a:gd name="T79" fmla="*/ 34 h 5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98" h="59">
                  <a:moveTo>
                    <a:pt x="24" y="29"/>
                  </a:moveTo>
                  <a:lnTo>
                    <a:pt x="23" y="33"/>
                  </a:lnTo>
                  <a:lnTo>
                    <a:pt x="22" y="37"/>
                  </a:lnTo>
                  <a:lnTo>
                    <a:pt x="22" y="40"/>
                  </a:lnTo>
                  <a:lnTo>
                    <a:pt x="24" y="44"/>
                  </a:lnTo>
                  <a:lnTo>
                    <a:pt x="26" y="47"/>
                  </a:lnTo>
                  <a:lnTo>
                    <a:pt x="29" y="49"/>
                  </a:lnTo>
                  <a:lnTo>
                    <a:pt x="34" y="50"/>
                  </a:lnTo>
                  <a:lnTo>
                    <a:pt x="40" y="51"/>
                  </a:lnTo>
                  <a:lnTo>
                    <a:pt x="48" y="50"/>
                  </a:lnTo>
                  <a:lnTo>
                    <a:pt x="51" y="50"/>
                  </a:lnTo>
                  <a:lnTo>
                    <a:pt x="54" y="49"/>
                  </a:lnTo>
                  <a:lnTo>
                    <a:pt x="59" y="46"/>
                  </a:lnTo>
                  <a:lnTo>
                    <a:pt x="63" y="44"/>
                  </a:lnTo>
                  <a:lnTo>
                    <a:pt x="67" y="40"/>
                  </a:lnTo>
                  <a:lnTo>
                    <a:pt x="70" y="37"/>
                  </a:lnTo>
                  <a:lnTo>
                    <a:pt x="72" y="33"/>
                  </a:lnTo>
                  <a:lnTo>
                    <a:pt x="74" y="29"/>
                  </a:lnTo>
                  <a:lnTo>
                    <a:pt x="75" y="25"/>
                  </a:lnTo>
                  <a:lnTo>
                    <a:pt x="75" y="22"/>
                  </a:lnTo>
                  <a:lnTo>
                    <a:pt x="75" y="18"/>
                  </a:lnTo>
                  <a:lnTo>
                    <a:pt x="73" y="15"/>
                  </a:lnTo>
                  <a:lnTo>
                    <a:pt x="72" y="14"/>
                  </a:lnTo>
                  <a:lnTo>
                    <a:pt x="71" y="13"/>
                  </a:lnTo>
                  <a:lnTo>
                    <a:pt x="67" y="11"/>
                  </a:lnTo>
                  <a:lnTo>
                    <a:pt x="63" y="10"/>
                  </a:lnTo>
                  <a:lnTo>
                    <a:pt x="56" y="9"/>
                  </a:lnTo>
                  <a:lnTo>
                    <a:pt x="53" y="9"/>
                  </a:lnTo>
                  <a:lnTo>
                    <a:pt x="49" y="10"/>
                  </a:lnTo>
                  <a:lnTo>
                    <a:pt x="43" y="11"/>
                  </a:lnTo>
                  <a:lnTo>
                    <a:pt x="38" y="13"/>
                  </a:lnTo>
                  <a:lnTo>
                    <a:pt x="34" y="15"/>
                  </a:lnTo>
                  <a:lnTo>
                    <a:pt x="31" y="18"/>
                  </a:lnTo>
                  <a:lnTo>
                    <a:pt x="28" y="22"/>
                  </a:lnTo>
                  <a:lnTo>
                    <a:pt x="26" y="25"/>
                  </a:lnTo>
                  <a:lnTo>
                    <a:pt x="24" y="29"/>
                  </a:lnTo>
                  <a:close/>
                  <a:moveTo>
                    <a:pt x="1" y="29"/>
                  </a:moveTo>
                  <a:lnTo>
                    <a:pt x="4" y="23"/>
                  </a:lnTo>
                  <a:lnTo>
                    <a:pt x="9" y="18"/>
                  </a:lnTo>
                  <a:lnTo>
                    <a:pt x="11" y="15"/>
                  </a:lnTo>
                  <a:lnTo>
                    <a:pt x="14" y="13"/>
                  </a:lnTo>
                  <a:lnTo>
                    <a:pt x="22" y="9"/>
                  </a:lnTo>
                  <a:lnTo>
                    <a:pt x="30" y="5"/>
                  </a:lnTo>
                  <a:lnTo>
                    <a:pt x="39" y="2"/>
                  </a:lnTo>
                  <a:lnTo>
                    <a:pt x="49" y="1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5" y="0"/>
                  </a:lnTo>
                  <a:lnTo>
                    <a:pt x="70" y="1"/>
                  </a:lnTo>
                  <a:lnTo>
                    <a:pt x="79" y="2"/>
                  </a:lnTo>
                  <a:lnTo>
                    <a:pt x="86" y="5"/>
                  </a:lnTo>
                  <a:lnTo>
                    <a:pt x="91" y="9"/>
                  </a:lnTo>
                  <a:lnTo>
                    <a:pt x="94" y="11"/>
                  </a:lnTo>
                  <a:lnTo>
                    <a:pt x="95" y="13"/>
                  </a:lnTo>
                  <a:lnTo>
                    <a:pt x="96" y="15"/>
                  </a:lnTo>
                  <a:lnTo>
                    <a:pt x="97" y="18"/>
                  </a:lnTo>
                  <a:lnTo>
                    <a:pt x="98" y="20"/>
                  </a:lnTo>
                  <a:lnTo>
                    <a:pt x="97" y="23"/>
                  </a:lnTo>
                  <a:lnTo>
                    <a:pt x="96" y="29"/>
                  </a:lnTo>
                  <a:lnTo>
                    <a:pt x="93" y="34"/>
                  </a:lnTo>
                  <a:lnTo>
                    <a:pt x="89" y="40"/>
                  </a:lnTo>
                  <a:lnTo>
                    <a:pt x="83" y="45"/>
                  </a:lnTo>
                  <a:lnTo>
                    <a:pt x="80" y="47"/>
                  </a:lnTo>
                  <a:lnTo>
                    <a:pt x="76" y="50"/>
                  </a:lnTo>
                  <a:lnTo>
                    <a:pt x="68" y="53"/>
                  </a:lnTo>
                  <a:lnTo>
                    <a:pt x="64" y="55"/>
                  </a:lnTo>
                  <a:lnTo>
                    <a:pt x="59" y="56"/>
                  </a:lnTo>
                  <a:lnTo>
                    <a:pt x="48" y="58"/>
                  </a:lnTo>
                  <a:lnTo>
                    <a:pt x="37" y="59"/>
                  </a:lnTo>
                  <a:lnTo>
                    <a:pt x="31" y="59"/>
                  </a:lnTo>
                  <a:lnTo>
                    <a:pt x="26" y="58"/>
                  </a:lnTo>
                  <a:lnTo>
                    <a:pt x="21" y="57"/>
                  </a:lnTo>
                  <a:lnTo>
                    <a:pt x="17" y="56"/>
                  </a:lnTo>
                  <a:lnTo>
                    <a:pt x="13" y="55"/>
                  </a:lnTo>
                  <a:lnTo>
                    <a:pt x="10" y="53"/>
                  </a:lnTo>
                  <a:lnTo>
                    <a:pt x="5" y="49"/>
                  </a:lnTo>
                  <a:lnTo>
                    <a:pt x="3" y="47"/>
                  </a:lnTo>
                  <a:lnTo>
                    <a:pt x="1" y="45"/>
                  </a:lnTo>
                  <a:lnTo>
                    <a:pt x="0" y="40"/>
                  </a:lnTo>
                  <a:lnTo>
                    <a:pt x="0" y="34"/>
                  </a:lnTo>
                  <a:lnTo>
                    <a:pt x="1" y="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36" name="Freeform 71"/>
            <p:cNvSpPr/>
            <p:nvPr userDrawn="1"/>
          </p:nvSpPr>
          <p:spPr bwMode="auto">
            <a:xfrm>
              <a:off x="4394" y="3332"/>
              <a:ext cx="91" cy="61"/>
            </a:xfrm>
            <a:custGeom>
              <a:avLst/>
              <a:gdLst>
                <a:gd name="T0" fmla="*/ 11 w 89"/>
                <a:gd name="T1" fmla="*/ 51 h 60"/>
                <a:gd name="T2" fmla="*/ 16 w 89"/>
                <a:gd name="T3" fmla="*/ 54 h 60"/>
                <a:gd name="T4" fmla="*/ 35 w 89"/>
                <a:gd name="T5" fmla="*/ 57 h 60"/>
                <a:gd name="T6" fmla="*/ 49 w 89"/>
                <a:gd name="T7" fmla="*/ 56 h 60"/>
                <a:gd name="T8" fmla="*/ 56 w 89"/>
                <a:gd name="T9" fmla="*/ 55 h 60"/>
                <a:gd name="T10" fmla="*/ 62 w 89"/>
                <a:gd name="T11" fmla="*/ 52 h 60"/>
                <a:gd name="T12" fmla="*/ 65 w 89"/>
                <a:gd name="T13" fmla="*/ 49 h 60"/>
                <a:gd name="T14" fmla="*/ 64 w 89"/>
                <a:gd name="T15" fmla="*/ 46 h 60"/>
                <a:gd name="T16" fmla="*/ 61 w 89"/>
                <a:gd name="T17" fmla="*/ 44 h 60"/>
                <a:gd name="T18" fmla="*/ 53 w 89"/>
                <a:gd name="T19" fmla="*/ 42 h 60"/>
                <a:gd name="T20" fmla="*/ 35 w 89"/>
                <a:gd name="T21" fmla="*/ 37 h 60"/>
                <a:gd name="T22" fmla="*/ 21 w 89"/>
                <a:gd name="T23" fmla="*/ 28 h 60"/>
                <a:gd name="T24" fmla="*/ 17 w 89"/>
                <a:gd name="T25" fmla="*/ 25 h 60"/>
                <a:gd name="T26" fmla="*/ 16 w 89"/>
                <a:gd name="T27" fmla="*/ 22 h 60"/>
                <a:gd name="T28" fmla="*/ 16 w 89"/>
                <a:gd name="T29" fmla="*/ 17 h 60"/>
                <a:gd name="T30" fmla="*/ 19 w 89"/>
                <a:gd name="T31" fmla="*/ 13 h 60"/>
                <a:gd name="T32" fmla="*/ 22 w 89"/>
                <a:gd name="T33" fmla="*/ 10 h 60"/>
                <a:gd name="T34" fmla="*/ 39 w 89"/>
                <a:gd name="T35" fmla="*/ 5 h 60"/>
                <a:gd name="T36" fmla="*/ 52 w 89"/>
                <a:gd name="T37" fmla="*/ 1 h 60"/>
                <a:gd name="T38" fmla="*/ 66 w 89"/>
                <a:gd name="T39" fmla="*/ 0 h 60"/>
                <a:gd name="T40" fmla="*/ 87 w 89"/>
                <a:gd name="T41" fmla="*/ 2 h 60"/>
                <a:gd name="T42" fmla="*/ 101 w 89"/>
                <a:gd name="T43" fmla="*/ 6 h 60"/>
                <a:gd name="T44" fmla="*/ 84 w 89"/>
                <a:gd name="T45" fmla="*/ 11 h 60"/>
                <a:gd name="T46" fmla="*/ 69 w 89"/>
                <a:gd name="T47" fmla="*/ 9 h 60"/>
                <a:gd name="T48" fmla="*/ 56 w 89"/>
                <a:gd name="T49" fmla="*/ 10 h 60"/>
                <a:gd name="T50" fmla="*/ 47 w 89"/>
                <a:gd name="T51" fmla="*/ 12 h 60"/>
                <a:gd name="T52" fmla="*/ 44 w 89"/>
                <a:gd name="T53" fmla="*/ 15 h 60"/>
                <a:gd name="T54" fmla="*/ 42 w 89"/>
                <a:gd name="T55" fmla="*/ 18 h 60"/>
                <a:gd name="T56" fmla="*/ 45 w 89"/>
                <a:gd name="T57" fmla="*/ 20 h 60"/>
                <a:gd name="T58" fmla="*/ 64 w 89"/>
                <a:gd name="T59" fmla="*/ 25 h 60"/>
                <a:gd name="T60" fmla="*/ 86 w 89"/>
                <a:gd name="T61" fmla="*/ 36 h 60"/>
                <a:gd name="T62" fmla="*/ 92 w 89"/>
                <a:gd name="T63" fmla="*/ 41 h 60"/>
                <a:gd name="T64" fmla="*/ 93 w 89"/>
                <a:gd name="T65" fmla="*/ 44 h 60"/>
                <a:gd name="T66" fmla="*/ 91 w 89"/>
                <a:gd name="T67" fmla="*/ 50 h 60"/>
                <a:gd name="T68" fmla="*/ 85 w 89"/>
                <a:gd name="T69" fmla="*/ 56 h 60"/>
                <a:gd name="T70" fmla="*/ 79 w 89"/>
                <a:gd name="T71" fmla="*/ 59 h 60"/>
                <a:gd name="T72" fmla="*/ 60 w 89"/>
                <a:gd name="T73" fmla="*/ 64 h 60"/>
                <a:gd name="T74" fmla="*/ 45 w 89"/>
                <a:gd name="T75" fmla="*/ 66 h 60"/>
                <a:gd name="T76" fmla="*/ 29 w 89"/>
                <a:gd name="T77" fmla="*/ 65 h 60"/>
                <a:gd name="T78" fmla="*/ 14 w 89"/>
                <a:gd name="T79" fmla="*/ 64 h 60"/>
                <a:gd name="T80" fmla="*/ 7 w 89"/>
                <a:gd name="T81" fmla="*/ 62 h 60"/>
                <a:gd name="T82" fmla="*/ 0 w 89"/>
                <a:gd name="T83" fmla="*/ 59 h 6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89" h="60">
                  <a:moveTo>
                    <a:pt x="0" y="53"/>
                  </a:moveTo>
                  <a:lnTo>
                    <a:pt x="11" y="45"/>
                  </a:lnTo>
                  <a:lnTo>
                    <a:pt x="14" y="47"/>
                  </a:lnTo>
                  <a:lnTo>
                    <a:pt x="16" y="48"/>
                  </a:lnTo>
                  <a:lnTo>
                    <a:pt x="22" y="50"/>
                  </a:lnTo>
                  <a:lnTo>
                    <a:pt x="29" y="51"/>
                  </a:lnTo>
                  <a:lnTo>
                    <a:pt x="35" y="51"/>
                  </a:lnTo>
                  <a:lnTo>
                    <a:pt x="43" y="50"/>
                  </a:lnTo>
                  <a:lnTo>
                    <a:pt x="47" y="50"/>
                  </a:lnTo>
                  <a:lnTo>
                    <a:pt x="50" y="49"/>
                  </a:lnTo>
                  <a:lnTo>
                    <a:pt x="53" y="48"/>
                  </a:lnTo>
                  <a:lnTo>
                    <a:pt x="56" y="46"/>
                  </a:lnTo>
                  <a:lnTo>
                    <a:pt x="57" y="45"/>
                  </a:lnTo>
                  <a:lnTo>
                    <a:pt x="59" y="43"/>
                  </a:lnTo>
                  <a:lnTo>
                    <a:pt x="59" y="41"/>
                  </a:lnTo>
                  <a:lnTo>
                    <a:pt x="58" y="40"/>
                  </a:lnTo>
                  <a:lnTo>
                    <a:pt x="57" y="39"/>
                  </a:lnTo>
                  <a:lnTo>
                    <a:pt x="55" y="38"/>
                  </a:lnTo>
                  <a:lnTo>
                    <a:pt x="51" y="37"/>
                  </a:lnTo>
                  <a:lnTo>
                    <a:pt x="47" y="36"/>
                  </a:lnTo>
                  <a:lnTo>
                    <a:pt x="38" y="33"/>
                  </a:lnTo>
                  <a:lnTo>
                    <a:pt x="29" y="31"/>
                  </a:lnTo>
                  <a:lnTo>
                    <a:pt x="24" y="30"/>
                  </a:lnTo>
                  <a:lnTo>
                    <a:pt x="21" y="28"/>
                  </a:lnTo>
                  <a:lnTo>
                    <a:pt x="18" y="26"/>
                  </a:lnTo>
                  <a:lnTo>
                    <a:pt x="17" y="25"/>
                  </a:lnTo>
                  <a:lnTo>
                    <a:pt x="16" y="24"/>
                  </a:lnTo>
                  <a:lnTo>
                    <a:pt x="16" y="22"/>
                  </a:lnTo>
                  <a:lnTo>
                    <a:pt x="16" y="21"/>
                  </a:lnTo>
                  <a:lnTo>
                    <a:pt x="16" y="17"/>
                  </a:lnTo>
                  <a:lnTo>
                    <a:pt x="17" y="15"/>
                  </a:lnTo>
                  <a:lnTo>
                    <a:pt x="19" y="13"/>
                  </a:lnTo>
                  <a:lnTo>
                    <a:pt x="20" y="12"/>
                  </a:lnTo>
                  <a:lnTo>
                    <a:pt x="22" y="10"/>
                  </a:lnTo>
                  <a:lnTo>
                    <a:pt x="27" y="7"/>
                  </a:lnTo>
                  <a:lnTo>
                    <a:pt x="33" y="5"/>
                  </a:lnTo>
                  <a:lnTo>
                    <a:pt x="39" y="3"/>
                  </a:lnTo>
                  <a:lnTo>
                    <a:pt x="46" y="1"/>
                  </a:lnTo>
                  <a:lnTo>
                    <a:pt x="53" y="0"/>
                  </a:lnTo>
                  <a:lnTo>
                    <a:pt x="60" y="0"/>
                  </a:lnTo>
                  <a:lnTo>
                    <a:pt x="67" y="0"/>
                  </a:lnTo>
                  <a:lnTo>
                    <a:pt x="75" y="2"/>
                  </a:lnTo>
                  <a:lnTo>
                    <a:pt x="82" y="3"/>
                  </a:lnTo>
                  <a:lnTo>
                    <a:pt x="89" y="6"/>
                  </a:lnTo>
                  <a:lnTo>
                    <a:pt x="78" y="13"/>
                  </a:lnTo>
                  <a:lnTo>
                    <a:pt x="72" y="11"/>
                  </a:lnTo>
                  <a:lnTo>
                    <a:pt x="67" y="10"/>
                  </a:lnTo>
                  <a:lnTo>
                    <a:pt x="62" y="9"/>
                  </a:lnTo>
                  <a:lnTo>
                    <a:pt x="56" y="9"/>
                  </a:lnTo>
                  <a:lnTo>
                    <a:pt x="50" y="10"/>
                  </a:lnTo>
                  <a:lnTo>
                    <a:pt x="44" y="11"/>
                  </a:lnTo>
                  <a:lnTo>
                    <a:pt x="41" y="12"/>
                  </a:lnTo>
                  <a:lnTo>
                    <a:pt x="39" y="13"/>
                  </a:lnTo>
                  <a:lnTo>
                    <a:pt x="38" y="15"/>
                  </a:lnTo>
                  <a:lnTo>
                    <a:pt x="37" y="16"/>
                  </a:lnTo>
                  <a:lnTo>
                    <a:pt x="36" y="18"/>
                  </a:lnTo>
                  <a:lnTo>
                    <a:pt x="37" y="19"/>
                  </a:lnTo>
                  <a:lnTo>
                    <a:pt x="39" y="20"/>
                  </a:lnTo>
                  <a:lnTo>
                    <a:pt x="42" y="21"/>
                  </a:lnTo>
                  <a:lnTo>
                    <a:pt x="58" y="25"/>
                  </a:lnTo>
                  <a:lnTo>
                    <a:pt x="66" y="27"/>
                  </a:lnTo>
                  <a:lnTo>
                    <a:pt x="74" y="30"/>
                  </a:lnTo>
                  <a:lnTo>
                    <a:pt x="77" y="32"/>
                  </a:lnTo>
                  <a:lnTo>
                    <a:pt x="80" y="35"/>
                  </a:lnTo>
                  <a:lnTo>
                    <a:pt x="80" y="36"/>
                  </a:lnTo>
                  <a:lnTo>
                    <a:pt x="81" y="38"/>
                  </a:lnTo>
                  <a:lnTo>
                    <a:pt x="80" y="42"/>
                  </a:lnTo>
                  <a:lnTo>
                    <a:pt x="79" y="44"/>
                  </a:lnTo>
                  <a:lnTo>
                    <a:pt x="77" y="46"/>
                  </a:lnTo>
                  <a:lnTo>
                    <a:pt x="73" y="50"/>
                  </a:lnTo>
                  <a:lnTo>
                    <a:pt x="70" y="52"/>
                  </a:lnTo>
                  <a:lnTo>
                    <a:pt x="67" y="53"/>
                  </a:lnTo>
                  <a:lnTo>
                    <a:pt x="61" y="56"/>
                  </a:lnTo>
                  <a:lnTo>
                    <a:pt x="54" y="58"/>
                  </a:lnTo>
                  <a:lnTo>
                    <a:pt x="46" y="59"/>
                  </a:lnTo>
                  <a:lnTo>
                    <a:pt x="39" y="60"/>
                  </a:lnTo>
                  <a:lnTo>
                    <a:pt x="32" y="60"/>
                  </a:lnTo>
                  <a:lnTo>
                    <a:pt x="23" y="59"/>
                  </a:lnTo>
                  <a:lnTo>
                    <a:pt x="18" y="59"/>
                  </a:lnTo>
                  <a:lnTo>
                    <a:pt x="14" y="58"/>
                  </a:lnTo>
                  <a:lnTo>
                    <a:pt x="10" y="57"/>
                  </a:lnTo>
                  <a:lnTo>
                    <a:pt x="7" y="56"/>
                  </a:lnTo>
                  <a:lnTo>
                    <a:pt x="3" y="54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</p:grp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21704375" y="12859075"/>
            <a:ext cx="1917699" cy="577850"/>
          </a:xfrm>
          <a:prstGeom prst="rect">
            <a:avLst/>
          </a:prstGeom>
        </p:spPr>
        <p:txBody>
          <a:bodyPr lIns="91429" tIns="45714" rIns="91429" bIns="45714"/>
          <a:lstStyle>
            <a:lvl1pPr>
              <a:defRPr>
                <a:ea typeface="MS PGothic" panose="020B0600070205080204" pitchFamily="34" charset="-128"/>
                <a:cs typeface="MS PGothic" panose="020B0600070205080204" pitchFamily="34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fld id="{B4E714C0-5FE2-4E4D-AD48-E2E2FC6A5305}" type="slidenum">
              <a:rPr lang="es-ES" sz="3600" kern="1200">
                <a:latin typeface="Arial" panose="020B0604020202020204" pitchFamily="34" charset="0"/>
              </a:rPr>
              <a:t>‹Nº›</a:t>
            </a:fld>
            <a:endParaRPr lang="es-ES" sz="3600" kern="1200" dirty="0">
              <a:latin typeface="Arial" panose="020B0604020202020204" pitchFamily="34" charset="0"/>
            </a:endParaRPr>
          </a:p>
        </p:txBody>
      </p:sp>
      <p:pic>
        <p:nvPicPr>
          <p:cNvPr id="5" name="Picture 7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163052"/>
            <a:ext cx="24384000" cy="458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41"/>
          <p:cNvGrpSpPr>
            <a:grpSpLocks noChangeAspect="1"/>
          </p:cNvGrpSpPr>
          <p:nvPr userDrawn="1"/>
        </p:nvGrpSpPr>
        <p:grpSpPr bwMode="auto">
          <a:xfrm>
            <a:off x="19680983" y="377607"/>
            <a:ext cx="4088232" cy="1646134"/>
            <a:chOff x="2655" y="2025"/>
            <a:chExt cx="2610" cy="1401"/>
          </a:xfrm>
        </p:grpSpPr>
        <p:sp>
          <p:nvSpPr>
            <p:cNvPr id="7" name="AutoShape 40"/>
            <p:cNvSpPr>
              <a:spLocks noChangeAspect="1" noChangeArrowheads="1" noTextEdit="1"/>
            </p:cNvSpPr>
            <p:nvPr userDrawn="1"/>
          </p:nvSpPr>
          <p:spPr bwMode="auto">
            <a:xfrm>
              <a:off x="2655" y="2025"/>
              <a:ext cx="2610" cy="1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8" name="Freeform 42"/>
            <p:cNvSpPr>
              <a:spLocks noEditPoints="1"/>
            </p:cNvSpPr>
            <p:nvPr userDrawn="1"/>
          </p:nvSpPr>
          <p:spPr bwMode="auto">
            <a:xfrm>
              <a:off x="3703" y="3057"/>
              <a:ext cx="225" cy="214"/>
            </a:xfrm>
            <a:custGeom>
              <a:avLst/>
              <a:gdLst>
                <a:gd name="T0" fmla="*/ 160 w 225"/>
                <a:gd name="T1" fmla="*/ 33 h 214"/>
                <a:gd name="T2" fmla="*/ 134 w 225"/>
                <a:gd name="T3" fmla="*/ 28 h 214"/>
                <a:gd name="T4" fmla="*/ 117 w 225"/>
                <a:gd name="T5" fmla="*/ 29 h 214"/>
                <a:gd name="T6" fmla="*/ 100 w 225"/>
                <a:gd name="T7" fmla="*/ 34 h 214"/>
                <a:gd name="T8" fmla="*/ 86 w 225"/>
                <a:gd name="T9" fmla="*/ 42 h 214"/>
                <a:gd name="T10" fmla="*/ 74 w 225"/>
                <a:gd name="T11" fmla="*/ 53 h 214"/>
                <a:gd name="T12" fmla="*/ 65 w 225"/>
                <a:gd name="T13" fmla="*/ 66 h 214"/>
                <a:gd name="T14" fmla="*/ 59 w 225"/>
                <a:gd name="T15" fmla="*/ 79 h 214"/>
                <a:gd name="T16" fmla="*/ 57 w 225"/>
                <a:gd name="T17" fmla="*/ 92 h 214"/>
                <a:gd name="T18" fmla="*/ 58 w 225"/>
                <a:gd name="T19" fmla="*/ 103 h 214"/>
                <a:gd name="T20" fmla="*/ 64 w 225"/>
                <a:gd name="T21" fmla="*/ 113 h 214"/>
                <a:gd name="T22" fmla="*/ 74 w 225"/>
                <a:gd name="T23" fmla="*/ 119 h 214"/>
                <a:gd name="T24" fmla="*/ 89 w 225"/>
                <a:gd name="T25" fmla="*/ 121 h 214"/>
                <a:gd name="T26" fmla="*/ 109 w 225"/>
                <a:gd name="T27" fmla="*/ 119 h 214"/>
                <a:gd name="T28" fmla="*/ 142 w 225"/>
                <a:gd name="T29" fmla="*/ 110 h 214"/>
                <a:gd name="T30" fmla="*/ 155 w 225"/>
                <a:gd name="T31" fmla="*/ 182 h 214"/>
                <a:gd name="T32" fmla="*/ 135 w 225"/>
                <a:gd name="T33" fmla="*/ 194 h 214"/>
                <a:gd name="T34" fmla="*/ 111 w 225"/>
                <a:gd name="T35" fmla="*/ 203 h 214"/>
                <a:gd name="T36" fmla="*/ 75 w 225"/>
                <a:gd name="T37" fmla="*/ 211 h 214"/>
                <a:gd name="T38" fmla="*/ 25 w 225"/>
                <a:gd name="T39" fmla="*/ 214 h 214"/>
                <a:gd name="T40" fmla="*/ 72 w 225"/>
                <a:gd name="T41" fmla="*/ 184 h 214"/>
                <a:gd name="T42" fmla="*/ 102 w 225"/>
                <a:gd name="T43" fmla="*/ 176 h 214"/>
                <a:gd name="T44" fmla="*/ 115 w 225"/>
                <a:gd name="T45" fmla="*/ 169 h 214"/>
                <a:gd name="T46" fmla="*/ 123 w 225"/>
                <a:gd name="T47" fmla="*/ 160 h 214"/>
                <a:gd name="T48" fmla="*/ 132 w 225"/>
                <a:gd name="T49" fmla="*/ 140 h 214"/>
                <a:gd name="T50" fmla="*/ 95 w 225"/>
                <a:gd name="T51" fmla="*/ 148 h 214"/>
                <a:gd name="T52" fmla="*/ 59 w 225"/>
                <a:gd name="T53" fmla="*/ 148 h 214"/>
                <a:gd name="T54" fmla="*/ 40 w 225"/>
                <a:gd name="T55" fmla="*/ 145 h 214"/>
                <a:gd name="T56" fmla="*/ 24 w 225"/>
                <a:gd name="T57" fmla="*/ 138 h 214"/>
                <a:gd name="T58" fmla="*/ 9 w 225"/>
                <a:gd name="T59" fmla="*/ 124 h 214"/>
                <a:gd name="T60" fmla="*/ 2 w 225"/>
                <a:gd name="T61" fmla="*/ 110 h 214"/>
                <a:gd name="T62" fmla="*/ 0 w 225"/>
                <a:gd name="T63" fmla="*/ 94 h 214"/>
                <a:gd name="T64" fmla="*/ 4 w 225"/>
                <a:gd name="T65" fmla="*/ 74 h 214"/>
                <a:gd name="T66" fmla="*/ 14 w 225"/>
                <a:gd name="T67" fmla="*/ 56 h 214"/>
                <a:gd name="T68" fmla="*/ 30 w 225"/>
                <a:gd name="T69" fmla="*/ 37 h 214"/>
                <a:gd name="T70" fmla="*/ 52 w 225"/>
                <a:gd name="T71" fmla="*/ 21 h 214"/>
                <a:gd name="T72" fmla="*/ 79 w 225"/>
                <a:gd name="T73" fmla="*/ 8 h 214"/>
                <a:gd name="T74" fmla="*/ 111 w 225"/>
                <a:gd name="T75" fmla="*/ 1 h 214"/>
                <a:gd name="T76" fmla="*/ 149 w 225"/>
                <a:gd name="T77" fmla="*/ 2 h 214"/>
                <a:gd name="T78" fmla="*/ 182 w 225"/>
                <a:gd name="T79" fmla="*/ 8 h 214"/>
                <a:gd name="T80" fmla="*/ 214 w 225"/>
                <a:gd name="T81" fmla="*/ 21 h 214"/>
                <a:gd name="T82" fmla="*/ 183 w 225"/>
                <a:gd name="T83" fmla="*/ 141 h 214"/>
                <a:gd name="T84" fmla="*/ 173 w 225"/>
                <a:gd name="T85" fmla="*/ 162 h 21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25" h="214">
                  <a:moveTo>
                    <a:pt x="142" y="110"/>
                  </a:moveTo>
                  <a:lnTo>
                    <a:pt x="169" y="36"/>
                  </a:lnTo>
                  <a:lnTo>
                    <a:pt x="160" y="33"/>
                  </a:lnTo>
                  <a:lnTo>
                    <a:pt x="151" y="30"/>
                  </a:lnTo>
                  <a:lnTo>
                    <a:pt x="140" y="28"/>
                  </a:lnTo>
                  <a:lnTo>
                    <a:pt x="134" y="28"/>
                  </a:lnTo>
                  <a:lnTo>
                    <a:pt x="128" y="28"/>
                  </a:lnTo>
                  <a:lnTo>
                    <a:pt x="122" y="28"/>
                  </a:lnTo>
                  <a:lnTo>
                    <a:pt x="117" y="29"/>
                  </a:lnTo>
                  <a:lnTo>
                    <a:pt x="111" y="30"/>
                  </a:lnTo>
                  <a:lnTo>
                    <a:pt x="106" y="32"/>
                  </a:lnTo>
                  <a:lnTo>
                    <a:pt x="100" y="34"/>
                  </a:lnTo>
                  <a:lnTo>
                    <a:pt x="95" y="36"/>
                  </a:lnTo>
                  <a:lnTo>
                    <a:pt x="91" y="39"/>
                  </a:lnTo>
                  <a:lnTo>
                    <a:pt x="86" y="42"/>
                  </a:lnTo>
                  <a:lnTo>
                    <a:pt x="82" y="46"/>
                  </a:lnTo>
                  <a:lnTo>
                    <a:pt x="78" y="49"/>
                  </a:lnTo>
                  <a:lnTo>
                    <a:pt x="74" y="53"/>
                  </a:lnTo>
                  <a:lnTo>
                    <a:pt x="71" y="57"/>
                  </a:lnTo>
                  <a:lnTo>
                    <a:pt x="68" y="61"/>
                  </a:lnTo>
                  <a:lnTo>
                    <a:pt x="65" y="66"/>
                  </a:lnTo>
                  <a:lnTo>
                    <a:pt x="63" y="70"/>
                  </a:lnTo>
                  <a:lnTo>
                    <a:pt x="61" y="74"/>
                  </a:lnTo>
                  <a:lnTo>
                    <a:pt x="59" y="79"/>
                  </a:lnTo>
                  <a:lnTo>
                    <a:pt x="58" y="83"/>
                  </a:lnTo>
                  <a:lnTo>
                    <a:pt x="57" y="87"/>
                  </a:lnTo>
                  <a:lnTo>
                    <a:pt x="57" y="92"/>
                  </a:lnTo>
                  <a:lnTo>
                    <a:pt x="57" y="96"/>
                  </a:lnTo>
                  <a:lnTo>
                    <a:pt x="57" y="100"/>
                  </a:lnTo>
                  <a:lnTo>
                    <a:pt x="58" y="103"/>
                  </a:lnTo>
                  <a:lnTo>
                    <a:pt x="59" y="107"/>
                  </a:lnTo>
                  <a:lnTo>
                    <a:pt x="61" y="110"/>
                  </a:lnTo>
                  <a:lnTo>
                    <a:pt x="64" y="113"/>
                  </a:lnTo>
                  <a:lnTo>
                    <a:pt x="66" y="115"/>
                  </a:lnTo>
                  <a:lnTo>
                    <a:pt x="70" y="117"/>
                  </a:lnTo>
                  <a:lnTo>
                    <a:pt x="74" y="119"/>
                  </a:lnTo>
                  <a:lnTo>
                    <a:pt x="78" y="120"/>
                  </a:lnTo>
                  <a:lnTo>
                    <a:pt x="83" y="121"/>
                  </a:lnTo>
                  <a:lnTo>
                    <a:pt x="89" y="121"/>
                  </a:lnTo>
                  <a:lnTo>
                    <a:pt x="96" y="121"/>
                  </a:lnTo>
                  <a:lnTo>
                    <a:pt x="103" y="120"/>
                  </a:lnTo>
                  <a:lnTo>
                    <a:pt x="109" y="119"/>
                  </a:lnTo>
                  <a:lnTo>
                    <a:pt x="116" y="118"/>
                  </a:lnTo>
                  <a:lnTo>
                    <a:pt x="129" y="114"/>
                  </a:lnTo>
                  <a:lnTo>
                    <a:pt x="142" y="110"/>
                  </a:lnTo>
                  <a:close/>
                  <a:moveTo>
                    <a:pt x="165" y="173"/>
                  </a:moveTo>
                  <a:lnTo>
                    <a:pt x="159" y="179"/>
                  </a:lnTo>
                  <a:lnTo>
                    <a:pt x="155" y="182"/>
                  </a:lnTo>
                  <a:lnTo>
                    <a:pt x="149" y="187"/>
                  </a:lnTo>
                  <a:lnTo>
                    <a:pt x="142" y="191"/>
                  </a:lnTo>
                  <a:lnTo>
                    <a:pt x="135" y="194"/>
                  </a:lnTo>
                  <a:lnTo>
                    <a:pt x="127" y="198"/>
                  </a:lnTo>
                  <a:lnTo>
                    <a:pt x="119" y="201"/>
                  </a:lnTo>
                  <a:lnTo>
                    <a:pt x="111" y="203"/>
                  </a:lnTo>
                  <a:lnTo>
                    <a:pt x="102" y="205"/>
                  </a:lnTo>
                  <a:lnTo>
                    <a:pt x="93" y="207"/>
                  </a:lnTo>
                  <a:lnTo>
                    <a:pt x="75" y="211"/>
                  </a:lnTo>
                  <a:lnTo>
                    <a:pt x="57" y="213"/>
                  </a:lnTo>
                  <a:lnTo>
                    <a:pt x="41" y="214"/>
                  </a:lnTo>
                  <a:lnTo>
                    <a:pt x="25" y="214"/>
                  </a:lnTo>
                  <a:lnTo>
                    <a:pt x="24" y="189"/>
                  </a:lnTo>
                  <a:lnTo>
                    <a:pt x="47" y="187"/>
                  </a:lnTo>
                  <a:lnTo>
                    <a:pt x="72" y="184"/>
                  </a:lnTo>
                  <a:lnTo>
                    <a:pt x="85" y="181"/>
                  </a:lnTo>
                  <a:lnTo>
                    <a:pt x="96" y="178"/>
                  </a:lnTo>
                  <a:lnTo>
                    <a:pt x="102" y="176"/>
                  </a:lnTo>
                  <a:lnTo>
                    <a:pt x="107" y="174"/>
                  </a:lnTo>
                  <a:lnTo>
                    <a:pt x="111" y="172"/>
                  </a:lnTo>
                  <a:lnTo>
                    <a:pt x="115" y="169"/>
                  </a:lnTo>
                  <a:lnTo>
                    <a:pt x="118" y="166"/>
                  </a:lnTo>
                  <a:lnTo>
                    <a:pt x="121" y="163"/>
                  </a:lnTo>
                  <a:lnTo>
                    <a:pt x="123" y="160"/>
                  </a:lnTo>
                  <a:lnTo>
                    <a:pt x="125" y="156"/>
                  </a:lnTo>
                  <a:lnTo>
                    <a:pt x="129" y="148"/>
                  </a:lnTo>
                  <a:lnTo>
                    <a:pt x="132" y="140"/>
                  </a:lnTo>
                  <a:lnTo>
                    <a:pt x="117" y="144"/>
                  </a:lnTo>
                  <a:lnTo>
                    <a:pt x="103" y="147"/>
                  </a:lnTo>
                  <a:lnTo>
                    <a:pt x="95" y="148"/>
                  </a:lnTo>
                  <a:lnTo>
                    <a:pt x="87" y="149"/>
                  </a:lnTo>
                  <a:lnTo>
                    <a:pt x="71" y="149"/>
                  </a:lnTo>
                  <a:lnTo>
                    <a:pt x="59" y="148"/>
                  </a:lnTo>
                  <a:lnTo>
                    <a:pt x="49" y="147"/>
                  </a:lnTo>
                  <a:lnTo>
                    <a:pt x="44" y="146"/>
                  </a:lnTo>
                  <a:lnTo>
                    <a:pt x="40" y="145"/>
                  </a:lnTo>
                  <a:lnTo>
                    <a:pt x="35" y="144"/>
                  </a:lnTo>
                  <a:lnTo>
                    <a:pt x="31" y="142"/>
                  </a:lnTo>
                  <a:lnTo>
                    <a:pt x="24" y="138"/>
                  </a:lnTo>
                  <a:lnTo>
                    <a:pt x="18" y="134"/>
                  </a:lnTo>
                  <a:lnTo>
                    <a:pt x="13" y="129"/>
                  </a:lnTo>
                  <a:lnTo>
                    <a:pt x="9" y="124"/>
                  </a:lnTo>
                  <a:lnTo>
                    <a:pt x="5" y="119"/>
                  </a:lnTo>
                  <a:lnTo>
                    <a:pt x="3" y="113"/>
                  </a:lnTo>
                  <a:lnTo>
                    <a:pt x="2" y="110"/>
                  </a:lnTo>
                  <a:lnTo>
                    <a:pt x="1" y="106"/>
                  </a:lnTo>
                  <a:lnTo>
                    <a:pt x="0" y="100"/>
                  </a:lnTo>
                  <a:lnTo>
                    <a:pt x="0" y="94"/>
                  </a:lnTo>
                  <a:lnTo>
                    <a:pt x="1" y="87"/>
                  </a:lnTo>
                  <a:lnTo>
                    <a:pt x="2" y="81"/>
                  </a:lnTo>
                  <a:lnTo>
                    <a:pt x="4" y="74"/>
                  </a:lnTo>
                  <a:lnTo>
                    <a:pt x="7" y="68"/>
                  </a:lnTo>
                  <a:lnTo>
                    <a:pt x="10" y="62"/>
                  </a:lnTo>
                  <a:lnTo>
                    <a:pt x="14" y="56"/>
                  </a:lnTo>
                  <a:lnTo>
                    <a:pt x="19" y="50"/>
                  </a:lnTo>
                  <a:lnTo>
                    <a:pt x="24" y="44"/>
                  </a:lnTo>
                  <a:lnTo>
                    <a:pt x="30" y="37"/>
                  </a:lnTo>
                  <a:lnTo>
                    <a:pt x="37" y="32"/>
                  </a:lnTo>
                  <a:lnTo>
                    <a:pt x="44" y="26"/>
                  </a:lnTo>
                  <a:lnTo>
                    <a:pt x="52" y="21"/>
                  </a:lnTo>
                  <a:lnTo>
                    <a:pt x="60" y="16"/>
                  </a:lnTo>
                  <a:lnTo>
                    <a:pt x="69" y="11"/>
                  </a:lnTo>
                  <a:lnTo>
                    <a:pt x="79" y="8"/>
                  </a:lnTo>
                  <a:lnTo>
                    <a:pt x="89" y="5"/>
                  </a:lnTo>
                  <a:lnTo>
                    <a:pt x="100" y="2"/>
                  </a:lnTo>
                  <a:lnTo>
                    <a:pt x="111" y="1"/>
                  </a:lnTo>
                  <a:lnTo>
                    <a:pt x="122" y="0"/>
                  </a:lnTo>
                  <a:lnTo>
                    <a:pt x="136" y="1"/>
                  </a:lnTo>
                  <a:lnTo>
                    <a:pt x="149" y="2"/>
                  </a:lnTo>
                  <a:lnTo>
                    <a:pt x="163" y="4"/>
                  </a:lnTo>
                  <a:lnTo>
                    <a:pt x="176" y="7"/>
                  </a:lnTo>
                  <a:lnTo>
                    <a:pt x="182" y="8"/>
                  </a:lnTo>
                  <a:lnTo>
                    <a:pt x="189" y="10"/>
                  </a:lnTo>
                  <a:lnTo>
                    <a:pt x="202" y="15"/>
                  </a:lnTo>
                  <a:lnTo>
                    <a:pt x="214" y="21"/>
                  </a:lnTo>
                  <a:lnTo>
                    <a:pt x="225" y="28"/>
                  </a:lnTo>
                  <a:lnTo>
                    <a:pt x="187" y="132"/>
                  </a:lnTo>
                  <a:lnTo>
                    <a:pt x="183" y="141"/>
                  </a:lnTo>
                  <a:lnTo>
                    <a:pt x="179" y="151"/>
                  </a:lnTo>
                  <a:lnTo>
                    <a:pt x="176" y="156"/>
                  </a:lnTo>
                  <a:lnTo>
                    <a:pt x="173" y="162"/>
                  </a:lnTo>
                  <a:lnTo>
                    <a:pt x="165" y="173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9" name="Freeform 43"/>
            <p:cNvSpPr>
              <a:spLocks noEditPoints="1"/>
            </p:cNvSpPr>
            <p:nvPr userDrawn="1"/>
          </p:nvSpPr>
          <p:spPr bwMode="auto">
            <a:xfrm>
              <a:off x="2905" y="3058"/>
              <a:ext cx="194" cy="146"/>
            </a:xfrm>
            <a:custGeom>
              <a:avLst/>
              <a:gdLst>
                <a:gd name="T0" fmla="*/ 149 w 193"/>
                <a:gd name="T1" fmla="*/ 47 h 147"/>
                <a:gd name="T2" fmla="*/ 149 w 193"/>
                <a:gd name="T3" fmla="*/ 39 h 147"/>
                <a:gd name="T4" fmla="*/ 147 w 193"/>
                <a:gd name="T5" fmla="*/ 35 h 147"/>
                <a:gd name="T6" fmla="*/ 144 w 193"/>
                <a:gd name="T7" fmla="*/ 32 h 147"/>
                <a:gd name="T8" fmla="*/ 140 w 193"/>
                <a:gd name="T9" fmla="*/ 29 h 147"/>
                <a:gd name="T10" fmla="*/ 135 w 193"/>
                <a:gd name="T11" fmla="*/ 27 h 147"/>
                <a:gd name="T12" fmla="*/ 124 w 193"/>
                <a:gd name="T13" fmla="*/ 26 h 147"/>
                <a:gd name="T14" fmla="*/ 112 w 193"/>
                <a:gd name="T15" fmla="*/ 27 h 147"/>
                <a:gd name="T16" fmla="*/ 95 w 193"/>
                <a:gd name="T17" fmla="*/ 30 h 147"/>
                <a:gd name="T18" fmla="*/ 83 w 193"/>
                <a:gd name="T19" fmla="*/ 37 h 147"/>
                <a:gd name="T20" fmla="*/ 73 w 193"/>
                <a:gd name="T21" fmla="*/ 47 h 147"/>
                <a:gd name="T22" fmla="*/ 148 w 193"/>
                <a:gd name="T23" fmla="*/ 52 h 147"/>
                <a:gd name="T24" fmla="*/ 163 w 193"/>
                <a:gd name="T25" fmla="*/ 129 h 147"/>
                <a:gd name="T26" fmla="*/ 140 w 193"/>
                <a:gd name="T27" fmla="*/ 136 h 147"/>
                <a:gd name="T28" fmla="*/ 115 w 193"/>
                <a:gd name="T29" fmla="*/ 140 h 147"/>
                <a:gd name="T30" fmla="*/ 82 w 193"/>
                <a:gd name="T31" fmla="*/ 141 h 147"/>
                <a:gd name="T32" fmla="*/ 56 w 193"/>
                <a:gd name="T33" fmla="*/ 140 h 147"/>
                <a:gd name="T34" fmla="*/ 43 w 193"/>
                <a:gd name="T35" fmla="*/ 137 h 147"/>
                <a:gd name="T36" fmla="*/ 27 w 193"/>
                <a:gd name="T37" fmla="*/ 132 h 147"/>
                <a:gd name="T38" fmla="*/ 16 w 193"/>
                <a:gd name="T39" fmla="*/ 124 h 147"/>
                <a:gd name="T40" fmla="*/ 10 w 193"/>
                <a:gd name="T41" fmla="*/ 117 h 147"/>
                <a:gd name="T42" fmla="*/ 5 w 193"/>
                <a:gd name="T43" fmla="*/ 110 h 147"/>
                <a:gd name="T44" fmla="*/ 1 w 193"/>
                <a:gd name="T45" fmla="*/ 99 h 147"/>
                <a:gd name="T46" fmla="*/ 0 w 193"/>
                <a:gd name="T47" fmla="*/ 90 h 147"/>
                <a:gd name="T48" fmla="*/ 0 w 193"/>
                <a:gd name="T49" fmla="*/ 82 h 147"/>
                <a:gd name="T50" fmla="*/ 2 w 193"/>
                <a:gd name="T51" fmla="*/ 73 h 147"/>
                <a:gd name="T52" fmla="*/ 7 w 193"/>
                <a:gd name="T53" fmla="*/ 68 h 147"/>
                <a:gd name="T54" fmla="*/ 14 w 193"/>
                <a:gd name="T55" fmla="*/ 55 h 147"/>
                <a:gd name="T56" fmla="*/ 24 w 193"/>
                <a:gd name="T57" fmla="*/ 42 h 147"/>
                <a:gd name="T58" fmla="*/ 36 w 193"/>
                <a:gd name="T59" fmla="*/ 30 h 147"/>
                <a:gd name="T60" fmla="*/ 51 w 193"/>
                <a:gd name="T61" fmla="*/ 19 h 147"/>
                <a:gd name="T62" fmla="*/ 68 w 193"/>
                <a:gd name="T63" fmla="*/ 10 h 147"/>
                <a:gd name="T64" fmla="*/ 88 w 193"/>
                <a:gd name="T65" fmla="*/ 4 h 147"/>
                <a:gd name="T66" fmla="*/ 117 w 193"/>
                <a:gd name="T67" fmla="*/ 0 h 147"/>
                <a:gd name="T68" fmla="*/ 141 w 193"/>
                <a:gd name="T69" fmla="*/ 0 h 147"/>
                <a:gd name="T70" fmla="*/ 160 w 193"/>
                <a:gd name="T71" fmla="*/ 3 h 147"/>
                <a:gd name="T72" fmla="*/ 175 w 193"/>
                <a:gd name="T73" fmla="*/ 8 h 147"/>
                <a:gd name="T74" fmla="*/ 184 w 193"/>
                <a:gd name="T75" fmla="*/ 13 h 147"/>
                <a:gd name="T76" fmla="*/ 191 w 193"/>
                <a:gd name="T77" fmla="*/ 19 h 147"/>
                <a:gd name="T78" fmla="*/ 194 w 193"/>
                <a:gd name="T79" fmla="*/ 25 h 147"/>
                <a:gd name="T80" fmla="*/ 198 w 193"/>
                <a:gd name="T81" fmla="*/ 37 h 147"/>
                <a:gd name="T82" fmla="*/ 199 w 193"/>
                <a:gd name="T83" fmla="*/ 51 h 147"/>
                <a:gd name="T84" fmla="*/ 195 w 193"/>
                <a:gd name="T85" fmla="*/ 68 h 147"/>
                <a:gd name="T86" fmla="*/ 57 w 193"/>
                <a:gd name="T87" fmla="*/ 73 h 147"/>
                <a:gd name="T88" fmla="*/ 54 w 193"/>
                <a:gd name="T89" fmla="*/ 81 h 147"/>
                <a:gd name="T90" fmla="*/ 54 w 193"/>
                <a:gd name="T91" fmla="*/ 90 h 147"/>
                <a:gd name="T92" fmla="*/ 56 w 193"/>
                <a:gd name="T93" fmla="*/ 97 h 147"/>
                <a:gd name="T94" fmla="*/ 60 w 193"/>
                <a:gd name="T95" fmla="*/ 104 h 147"/>
                <a:gd name="T96" fmla="*/ 66 w 193"/>
                <a:gd name="T97" fmla="*/ 109 h 147"/>
                <a:gd name="T98" fmla="*/ 74 w 193"/>
                <a:gd name="T99" fmla="*/ 112 h 147"/>
                <a:gd name="T100" fmla="*/ 83 w 193"/>
                <a:gd name="T101" fmla="*/ 114 h 147"/>
                <a:gd name="T102" fmla="*/ 95 w 193"/>
                <a:gd name="T103" fmla="*/ 115 h 147"/>
                <a:gd name="T104" fmla="*/ 118 w 193"/>
                <a:gd name="T105" fmla="*/ 114 h 147"/>
                <a:gd name="T106" fmla="*/ 152 w 193"/>
                <a:gd name="T107" fmla="*/ 107 h 147"/>
                <a:gd name="T108" fmla="*/ 178 w 193"/>
                <a:gd name="T109" fmla="*/ 124 h 14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93" h="147">
                  <a:moveTo>
                    <a:pt x="142" y="52"/>
                  </a:moveTo>
                  <a:lnTo>
                    <a:pt x="143" y="47"/>
                  </a:lnTo>
                  <a:lnTo>
                    <a:pt x="143" y="42"/>
                  </a:lnTo>
                  <a:lnTo>
                    <a:pt x="143" y="39"/>
                  </a:lnTo>
                  <a:lnTo>
                    <a:pt x="142" y="37"/>
                  </a:lnTo>
                  <a:lnTo>
                    <a:pt x="141" y="35"/>
                  </a:lnTo>
                  <a:lnTo>
                    <a:pt x="140" y="33"/>
                  </a:lnTo>
                  <a:lnTo>
                    <a:pt x="138" y="32"/>
                  </a:lnTo>
                  <a:lnTo>
                    <a:pt x="136" y="30"/>
                  </a:lnTo>
                  <a:lnTo>
                    <a:pt x="134" y="29"/>
                  </a:lnTo>
                  <a:lnTo>
                    <a:pt x="131" y="28"/>
                  </a:lnTo>
                  <a:lnTo>
                    <a:pt x="129" y="27"/>
                  </a:lnTo>
                  <a:lnTo>
                    <a:pt x="125" y="26"/>
                  </a:lnTo>
                  <a:lnTo>
                    <a:pt x="118" y="26"/>
                  </a:lnTo>
                  <a:lnTo>
                    <a:pt x="110" y="26"/>
                  </a:lnTo>
                  <a:lnTo>
                    <a:pt x="106" y="27"/>
                  </a:lnTo>
                  <a:lnTo>
                    <a:pt x="102" y="28"/>
                  </a:lnTo>
                  <a:lnTo>
                    <a:pt x="95" y="30"/>
                  </a:lnTo>
                  <a:lnTo>
                    <a:pt x="89" y="34"/>
                  </a:lnTo>
                  <a:lnTo>
                    <a:pt x="83" y="37"/>
                  </a:lnTo>
                  <a:lnTo>
                    <a:pt x="78" y="42"/>
                  </a:lnTo>
                  <a:lnTo>
                    <a:pt x="73" y="47"/>
                  </a:lnTo>
                  <a:lnTo>
                    <a:pt x="69" y="52"/>
                  </a:lnTo>
                  <a:lnTo>
                    <a:pt x="142" y="52"/>
                  </a:lnTo>
                  <a:close/>
                  <a:moveTo>
                    <a:pt x="169" y="131"/>
                  </a:moveTo>
                  <a:lnTo>
                    <a:pt x="157" y="135"/>
                  </a:lnTo>
                  <a:lnTo>
                    <a:pt x="145" y="139"/>
                  </a:lnTo>
                  <a:lnTo>
                    <a:pt x="134" y="142"/>
                  </a:lnTo>
                  <a:lnTo>
                    <a:pt x="122" y="144"/>
                  </a:lnTo>
                  <a:lnTo>
                    <a:pt x="109" y="146"/>
                  </a:lnTo>
                  <a:lnTo>
                    <a:pt x="96" y="147"/>
                  </a:lnTo>
                  <a:lnTo>
                    <a:pt x="82" y="147"/>
                  </a:lnTo>
                  <a:lnTo>
                    <a:pt x="69" y="147"/>
                  </a:lnTo>
                  <a:lnTo>
                    <a:pt x="56" y="146"/>
                  </a:lnTo>
                  <a:lnTo>
                    <a:pt x="49" y="145"/>
                  </a:lnTo>
                  <a:lnTo>
                    <a:pt x="43" y="143"/>
                  </a:lnTo>
                  <a:lnTo>
                    <a:pt x="32" y="140"/>
                  </a:lnTo>
                  <a:lnTo>
                    <a:pt x="27" y="138"/>
                  </a:lnTo>
                  <a:lnTo>
                    <a:pt x="23" y="135"/>
                  </a:lnTo>
                  <a:lnTo>
                    <a:pt x="16" y="130"/>
                  </a:lnTo>
                  <a:lnTo>
                    <a:pt x="13" y="126"/>
                  </a:lnTo>
                  <a:lnTo>
                    <a:pt x="10" y="123"/>
                  </a:lnTo>
                  <a:lnTo>
                    <a:pt x="7" y="120"/>
                  </a:lnTo>
                  <a:lnTo>
                    <a:pt x="5" y="116"/>
                  </a:lnTo>
                  <a:lnTo>
                    <a:pt x="2" y="109"/>
                  </a:lnTo>
                  <a:lnTo>
                    <a:pt x="1" y="105"/>
                  </a:lnTo>
                  <a:lnTo>
                    <a:pt x="0" y="101"/>
                  </a:lnTo>
                  <a:lnTo>
                    <a:pt x="0" y="96"/>
                  </a:lnTo>
                  <a:lnTo>
                    <a:pt x="0" y="92"/>
                  </a:lnTo>
                  <a:lnTo>
                    <a:pt x="0" y="88"/>
                  </a:lnTo>
                  <a:lnTo>
                    <a:pt x="1" y="83"/>
                  </a:lnTo>
                  <a:lnTo>
                    <a:pt x="2" y="79"/>
                  </a:lnTo>
                  <a:lnTo>
                    <a:pt x="4" y="75"/>
                  </a:lnTo>
                  <a:lnTo>
                    <a:pt x="7" y="68"/>
                  </a:lnTo>
                  <a:lnTo>
                    <a:pt x="10" y="61"/>
                  </a:lnTo>
                  <a:lnTo>
                    <a:pt x="14" y="55"/>
                  </a:lnTo>
                  <a:lnTo>
                    <a:pt x="19" y="48"/>
                  </a:lnTo>
                  <a:lnTo>
                    <a:pt x="24" y="42"/>
                  </a:lnTo>
                  <a:lnTo>
                    <a:pt x="30" y="35"/>
                  </a:lnTo>
                  <a:lnTo>
                    <a:pt x="36" y="30"/>
                  </a:lnTo>
                  <a:lnTo>
                    <a:pt x="43" y="24"/>
                  </a:lnTo>
                  <a:lnTo>
                    <a:pt x="51" y="19"/>
                  </a:lnTo>
                  <a:lnTo>
                    <a:pt x="59" y="14"/>
                  </a:lnTo>
                  <a:lnTo>
                    <a:pt x="68" y="10"/>
                  </a:lnTo>
                  <a:lnTo>
                    <a:pt x="78" y="7"/>
                  </a:lnTo>
                  <a:lnTo>
                    <a:pt x="88" y="4"/>
                  </a:lnTo>
                  <a:lnTo>
                    <a:pt x="99" y="2"/>
                  </a:lnTo>
                  <a:lnTo>
                    <a:pt x="111" y="0"/>
                  </a:lnTo>
                  <a:lnTo>
                    <a:pt x="123" y="0"/>
                  </a:lnTo>
                  <a:lnTo>
                    <a:pt x="135" y="0"/>
                  </a:lnTo>
                  <a:lnTo>
                    <a:pt x="145" y="1"/>
                  </a:lnTo>
                  <a:lnTo>
                    <a:pt x="154" y="3"/>
                  </a:lnTo>
                  <a:lnTo>
                    <a:pt x="162" y="5"/>
                  </a:lnTo>
                  <a:lnTo>
                    <a:pt x="169" y="8"/>
                  </a:lnTo>
                  <a:lnTo>
                    <a:pt x="176" y="11"/>
                  </a:lnTo>
                  <a:lnTo>
                    <a:pt x="178" y="13"/>
                  </a:lnTo>
                  <a:lnTo>
                    <a:pt x="181" y="15"/>
                  </a:lnTo>
                  <a:lnTo>
                    <a:pt x="185" y="19"/>
                  </a:lnTo>
                  <a:lnTo>
                    <a:pt x="187" y="22"/>
                  </a:lnTo>
                  <a:lnTo>
                    <a:pt x="188" y="25"/>
                  </a:lnTo>
                  <a:lnTo>
                    <a:pt x="191" y="30"/>
                  </a:lnTo>
                  <a:lnTo>
                    <a:pt x="192" y="37"/>
                  </a:lnTo>
                  <a:lnTo>
                    <a:pt x="193" y="44"/>
                  </a:lnTo>
                  <a:lnTo>
                    <a:pt x="193" y="51"/>
                  </a:lnTo>
                  <a:lnTo>
                    <a:pt x="191" y="59"/>
                  </a:lnTo>
                  <a:lnTo>
                    <a:pt x="189" y="68"/>
                  </a:lnTo>
                  <a:lnTo>
                    <a:pt x="186" y="78"/>
                  </a:lnTo>
                  <a:lnTo>
                    <a:pt x="57" y="78"/>
                  </a:lnTo>
                  <a:lnTo>
                    <a:pt x="55" y="83"/>
                  </a:lnTo>
                  <a:lnTo>
                    <a:pt x="54" y="87"/>
                  </a:lnTo>
                  <a:lnTo>
                    <a:pt x="54" y="92"/>
                  </a:lnTo>
                  <a:lnTo>
                    <a:pt x="54" y="96"/>
                  </a:lnTo>
                  <a:lnTo>
                    <a:pt x="54" y="100"/>
                  </a:lnTo>
                  <a:lnTo>
                    <a:pt x="56" y="103"/>
                  </a:lnTo>
                  <a:lnTo>
                    <a:pt x="57" y="107"/>
                  </a:lnTo>
                  <a:lnTo>
                    <a:pt x="60" y="110"/>
                  </a:lnTo>
                  <a:lnTo>
                    <a:pt x="62" y="112"/>
                  </a:lnTo>
                  <a:lnTo>
                    <a:pt x="66" y="115"/>
                  </a:lnTo>
                  <a:lnTo>
                    <a:pt x="69" y="117"/>
                  </a:lnTo>
                  <a:lnTo>
                    <a:pt x="74" y="118"/>
                  </a:lnTo>
                  <a:lnTo>
                    <a:pt x="78" y="119"/>
                  </a:lnTo>
                  <a:lnTo>
                    <a:pt x="83" y="120"/>
                  </a:lnTo>
                  <a:lnTo>
                    <a:pt x="89" y="121"/>
                  </a:lnTo>
                  <a:lnTo>
                    <a:pt x="95" y="121"/>
                  </a:lnTo>
                  <a:lnTo>
                    <a:pt x="104" y="120"/>
                  </a:lnTo>
                  <a:lnTo>
                    <a:pt x="112" y="120"/>
                  </a:lnTo>
                  <a:lnTo>
                    <a:pt x="129" y="117"/>
                  </a:lnTo>
                  <a:lnTo>
                    <a:pt x="146" y="113"/>
                  </a:lnTo>
                  <a:lnTo>
                    <a:pt x="163" y="108"/>
                  </a:lnTo>
                  <a:lnTo>
                    <a:pt x="172" y="130"/>
                  </a:lnTo>
                  <a:lnTo>
                    <a:pt x="169" y="131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10" name="Freeform 44"/>
            <p:cNvSpPr>
              <a:spLocks noEditPoints="1"/>
            </p:cNvSpPr>
            <p:nvPr userDrawn="1"/>
          </p:nvSpPr>
          <p:spPr bwMode="auto">
            <a:xfrm>
              <a:off x="2655" y="2979"/>
              <a:ext cx="264" cy="225"/>
            </a:xfrm>
            <a:custGeom>
              <a:avLst/>
              <a:gdLst>
                <a:gd name="T0" fmla="*/ 175 w 263"/>
                <a:gd name="T1" fmla="*/ 113 h 226"/>
                <a:gd name="T2" fmla="*/ 157 w 263"/>
                <a:gd name="T3" fmla="*/ 106 h 226"/>
                <a:gd name="T4" fmla="*/ 146 w 263"/>
                <a:gd name="T5" fmla="*/ 105 h 226"/>
                <a:gd name="T6" fmla="*/ 122 w 263"/>
                <a:gd name="T7" fmla="*/ 105 h 226"/>
                <a:gd name="T8" fmla="*/ 105 w 263"/>
                <a:gd name="T9" fmla="*/ 109 h 226"/>
                <a:gd name="T10" fmla="*/ 95 w 263"/>
                <a:gd name="T11" fmla="*/ 113 h 226"/>
                <a:gd name="T12" fmla="*/ 86 w 263"/>
                <a:gd name="T13" fmla="*/ 113 h 226"/>
                <a:gd name="T14" fmla="*/ 77 w 263"/>
                <a:gd name="T15" fmla="*/ 121 h 226"/>
                <a:gd name="T16" fmla="*/ 70 w 263"/>
                <a:gd name="T17" fmla="*/ 129 h 226"/>
                <a:gd name="T18" fmla="*/ 65 w 263"/>
                <a:gd name="T19" fmla="*/ 137 h 226"/>
                <a:gd name="T20" fmla="*/ 57 w 263"/>
                <a:gd name="T21" fmla="*/ 155 h 226"/>
                <a:gd name="T22" fmla="*/ 56 w 263"/>
                <a:gd name="T23" fmla="*/ 164 h 226"/>
                <a:gd name="T24" fmla="*/ 56 w 263"/>
                <a:gd name="T25" fmla="*/ 172 h 226"/>
                <a:gd name="T26" fmla="*/ 58 w 263"/>
                <a:gd name="T27" fmla="*/ 179 h 226"/>
                <a:gd name="T28" fmla="*/ 63 w 263"/>
                <a:gd name="T29" fmla="*/ 185 h 226"/>
                <a:gd name="T30" fmla="*/ 69 w 263"/>
                <a:gd name="T31" fmla="*/ 190 h 226"/>
                <a:gd name="T32" fmla="*/ 77 w 263"/>
                <a:gd name="T33" fmla="*/ 193 h 226"/>
                <a:gd name="T34" fmla="*/ 88 w 263"/>
                <a:gd name="T35" fmla="*/ 194 h 226"/>
                <a:gd name="T36" fmla="*/ 102 w 263"/>
                <a:gd name="T37" fmla="*/ 193 h 226"/>
                <a:gd name="T38" fmla="*/ 129 w 263"/>
                <a:gd name="T39" fmla="*/ 188 h 226"/>
                <a:gd name="T40" fmla="*/ 70 w 263"/>
                <a:gd name="T41" fmla="*/ 220 h 226"/>
                <a:gd name="T42" fmla="*/ 53 w 263"/>
                <a:gd name="T43" fmla="*/ 219 h 226"/>
                <a:gd name="T44" fmla="*/ 43 w 263"/>
                <a:gd name="T45" fmla="*/ 217 h 226"/>
                <a:gd name="T46" fmla="*/ 30 w 263"/>
                <a:gd name="T47" fmla="*/ 213 h 226"/>
                <a:gd name="T48" fmla="*/ 23 w 263"/>
                <a:gd name="T49" fmla="*/ 209 h 226"/>
                <a:gd name="T50" fmla="*/ 12 w 263"/>
                <a:gd name="T51" fmla="*/ 200 h 226"/>
                <a:gd name="T52" fmla="*/ 5 w 263"/>
                <a:gd name="T53" fmla="*/ 189 h 226"/>
                <a:gd name="T54" fmla="*/ 1 w 263"/>
                <a:gd name="T55" fmla="*/ 177 h 226"/>
                <a:gd name="T56" fmla="*/ 0 w 263"/>
                <a:gd name="T57" fmla="*/ 164 h 226"/>
                <a:gd name="T58" fmla="*/ 2 w 263"/>
                <a:gd name="T59" fmla="*/ 151 h 226"/>
                <a:gd name="T60" fmla="*/ 7 w 263"/>
                <a:gd name="T61" fmla="*/ 139 h 226"/>
                <a:gd name="T62" fmla="*/ 15 w 263"/>
                <a:gd name="T63" fmla="*/ 126 h 226"/>
                <a:gd name="T64" fmla="*/ 25 w 263"/>
                <a:gd name="T65" fmla="*/ 113 h 226"/>
                <a:gd name="T66" fmla="*/ 38 w 263"/>
                <a:gd name="T67" fmla="*/ 107 h 226"/>
                <a:gd name="T68" fmla="*/ 54 w 263"/>
                <a:gd name="T69" fmla="*/ 96 h 226"/>
                <a:gd name="T70" fmla="*/ 72 w 263"/>
                <a:gd name="T71" fmla="*/ 87 h 226"/>
                <a:gd name="T72" fmla="*/ 92 w 263"/>
                <a:gd name="T73" fmla="*/ 81 h 226"/>
                <a:gd name="T74" fmla="*/ 115 w 263"/>
                <a:gd name="T75" fmla="*/ 77 h 226"/>
                <a:gd name="T76" fmla="*/ 147 w 263"/>
                <a:gd name="T77" fmla="*/ 77 h 226"/>
                <a:gd name="T78" fmla="*/ 160 w 263"/>
                <a:gd name="T79" fmla="*/ 79 h 226"/>
                <a:gd name="T80" fmla="*/ 173 w 263"/>
                <a:gd name="T81" fmla="*/ 81 h 226"/>
                <a:gd name="T82" fmla="*/ 186 w 263"/>
                <a:gd name="T83" fmla="*/ 84 h 226"/>
                <a:gd name="T84" fmla="*/ 269 w 263"/>
                <a:gd name="T85" fmla="*/ 0 h 226"/>
                <a:gd name="T86" fmla="*/ 166 w 263"/>
                <a:gd name="T87" fmla="*/ 206 h 226"/>
                <a:gd name="T88" fmla="*/ 131 w 263"/>
                <a:gd name="T89" fmla="*/ 213 h 226"/>
                <a:gd name="T90" fmla="*/ 101 w 263"/>
                <a:gd name="T91" fmla="*/ 219 h 226"/>
                <a:gd name="T92" fmla="*/ 70 w 263"/>
                <a:gd name="T93" fmla="*/ 220 h 22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63" h="226">
                  <a:moveTo>
                    <a:pt x="141" y="190"/>
                  </a:moveTo>
                  <a:lnTo>
                    <a:pt x="169" y="113"/>
                  </a:lnTo>
                  <a:lnTo>
                    <a:pt x="160" y="109"/>
                  </a:lnTo>
                  <a:lnTo>
                    <a:pt x="151" y="106"/>
                  </a:lnTo>
                  <a:lnTo>
                    <a:pt x="145" y="105"/>
                  </a:lnTo>
                  <a:lnTo>
                    <a:pt x="140" y="105"/>
                  </a:lnTo>
                  <a:lnTo>
                    <a:pt x="128" y="104"/>
                  </a:lnTo>
                  <a:lnTo>
                    <a:pt x="122" y="105"/>
                  </a:lnTo>
                  <a:lnTo>
                    <a:pt x="116" y="105"/>
                  </a:lnTo>
                  <a:lnTo>
                    <a:pt x="105" y="109"/>
                  </a:lnTo>
                  <a:lnTo>
                    <a:pt x="100" y="111"/>
                  </a:lnTo>
                  <a:lnTo>
                    <a:pt x="95" y="113"/>
                  </a:lnTo>
                  <a:lnTo>
                    <a:pt x="90" y="116"/>
                  </a:lnTo>
                  <a:lnTo>
                    <a:pt x="86" y="119"/>
                  </a:lnTo>
                  <a:lnTo>
                    <a:pt x="81" y="123"/>
                  </a:lnTo>
                  <a:lnTo>
                    <a:pt x="77" y="127"/>
                  </a:lnTo>
                  <a:lnTo>
                    <a:pt x="74" y="131"/>
                  </a:lnTo>
                  <a:lnTo>
                    <a:pt x="70" y="135"/>
                  </a:lnTo>
                  <a:lnTo>
                    <a:pt x="67" y="139"/>
                  </a:lnTo>
                  <a:lnTo>
                    <a:pt x="65" y="143"/>
                  </a:lnTo>
                  <a:lnTo>
                    <a:pt x="60" y="152"/>
                  </a:lnTo>
                  <a:lnTo>
                    <a:pt x="57" y="161"/>
                  </a:lnTo>
                  <a:lnTo>
                    <a:pt x="56" y="166"/>
                  </a:lnTo>
                  <a:lnTo>
                    <a:pt x="56" y="170"/>
                  </a:lnTo>
                  <a:lnTo>
                    <a:pt x="56" y="174"/>
                  </a:lnTo>
                  <a:lnTo>
                    <a:pt x="56" y="178"/>
                  </a:lnTo>
                  <a:lnTo>
                    <a:pt x="57" y="182"/>
                  </a:lnTo>
                  <a:lnTo>
                    <a:pt x="58" y="185"/>
                  </a:lnTo>
                  <a:lnTo>
                    <a:pt x="60" y="188"/>
                  </a:lnTo>
                  <a:lnTo>
                    <a:pt x="63" y="191"/>
                  </a:lnTo>
                  <a:lnTo>
                    <a:pt x="65" y="194"/>
                  </a:lnTo>
                  <a:lnTo>
                    <a:pt x="69" y="196"/>
                  </a:lnTo>
                  <a:lnTo>
                    <a:pt x="73" y="198"/>
                  </a:lnTo>
                  <a:lnTo>
                    <a:pt x="77" y="199"/>
                  </a:lnTo>
                  <a:lnTo>
                    <a:pt x="82" y="200"/>
                  </a:lnTo>
                  <a:lnTo>
                    <a:pt x="88" y="200"/>
                  </a:lnTo>
                  <a:lnTo>
                    <a:pt x="94" y="200"/>
                  </a:lnTo>
                  <a:lnTo>
                    <a:pt x="102" y="199"/>
                  </a:lnTo>
                  <a:lnTo>
                    <a:pt x="116" y="197"/>
                  </a:lnTo>
                  <a:lnTo>
                    <a:pt x="129" y="194"/>
                  </a:lnTo>
                  <a:lnTo>
                    <a:pt x="141" y="190"/>
                  </a:lnTo>
                  <a:close/>
                  <a:moveTo>
                    <a:pt x="70" y="226"/>
                  </a:moveTo>
                  <a:lnTo>
                    <a:pt x="58" y="226"/>
                  </a:lnTo>
                  <a:lnTo>
                    <a:pt x="53" y="225"/>
                  </a:lnTo>
                  <a:lnTo>
                    <a:pt x="48" y="224"/>
                  </a:lnTo>
                  <a:lnTo>
                    <a:pt x="43" y="223"/>
                  </a:lnTo>
                  <a:lnTo>
                    <a:pt x="38" y="222"/>
                  </a:lnTo>
                  <a:lnTo>
                    <a:pt x="30" y="219"/>
                  </a:lnTo>
                  <a:lnTo>
                    <a:pt x="27" y="217"/>
                  </a:lnTo>
                  <a:lnTo>
                    <a:pt x="23" y="215"/>
                  </a:lnTo>
                  <a:lnTo>
                    <a:pt x="17" y="211"/>
                  </a:lnTo>
                  <a:lnTo>
                    <a:pt x="12" y="206"/>
                  </a:lnTo>
                  <a:lnTo>
                    <a:pt x="8" y="201"/>
                  </a:lnTo>
                  <a:lnTo>
                    <a:pt x="5" y="195"/>
                  </a:lnTo>
                  <a:lnTo>
                    <a:pt x="2" y="189"/>
                  </a:lnTo>
                  <a:lnTo>
                    <a:pt x="1" y="183"/>
                  </a:lnTo>
                  <a:lnTo>
                    <a:pt x="0" y="176"/>
                  </a:lnTo>
                  <a:lnTo>
                    <a:pt x="0" y="170"/>
                  </a:lnTo>
                  <a:lnTo>
                    <a:pt x="1" y="163"/>
                  </a:lnTo>
                  <a:lnTo>
                    <a:pt x="2" y="157"/>
                  </a:lnTo>
                  <a:lnTo>
                    <a:pt x="4" y="151"/>
                  </a:lnTo>
                  <a:lnTo>
                    <a:pt x="7" y="145"/>
                  </a:lnTo>
                  <a:lnTo>
                    <a:pt x="10" y="138"/>
                  </a:lnTo>
                  <a:lnTo>
                    <a:pt x="15" y="132"/>
                  </a:lnTo>
                  <a:lnTo>
                    <a:pt x="19" y="125"/>
                  </a:lnTo>
                  <a:lnTo>
                    <a:pt x="25" y="119"/>
                  </a:lnTo>
                  <a:lnTo>
                    <a:pt x="31" y="113"/>
                  </a:lnTo>
                  <a:lnTo>
                    <a:pt x="38" y="107"/>
                  </a:lnTo>
                  <a:lnTo>
                    <a:pt x="46" y="101"/>
                  </a:lnTo>
                  <a:lnTo>
                    <a:pt x="54" y="96"/>
                  </a:lnTo>
                  <a:lnTo>
                    <a:pt x="63" y="92"/>
                  </a:lnTo>
                  <a:lnTo>
                    <a:pt x="72" y="87"/>
                  </a:lnTo>
                  <a:lnTo>
                    <a:pt x="82" y="84"/>
                  </a:lnTo>
                  <a:lnTo>
                    <a:pt x="92" y="81"/>
                  </a:lnTo>
                  <a:lnTo>
                    <a:pt x="103" y="79"/>
                  </a:lnTo>
                  <a:lnTo>
                    <a:pt x="115" y="77"/>
                  </a:lnTo>
                  <a:lnTo>
                    <a:pt x="126" y="77"/>
                  </a:lnTo>
                  <a:lnTo>
                    <a:pt x="141" y="77"/>
                  </a:lnTo>
                  <a:lnTo>
                    <a:pt x="148" y="78"/>
                  </a:lnTo>
                  <a:lnTo>
                    <a:pt x="154" y="79"/>
                  </a:lnTo>
                  <a:lnTo>
                    <a:pt x="161" y="80"/>
                  </a:lnTo>
                  <a:lnTo>
                    <a:pt x="167" y="81"/>
                  </a:lnTo>
                  <a:lnTo>
                    <a:pt x="174" y="82"/>
                  </a:lnTo>
                  <a:lnTo>
                    <a:pt x="180" y="84"/>
                  </a:lnTo>
                  <a:lnTo>
                    <a:pt x="206" y="11"/>
                  </a:lnTo>
                  <a:lnTo>
                    <a:pt x="263" y="0"/>
                  </a:lnTo>
                  <a:lnTo>
                    <a:pt x="188" y="201"/>
                  </a:lnTo>
                  <a:lnTo>
                    <a:pt x="160" y="212"/>
                  </a:lnTo>
                  <a:lnTo>
                    <a:pt x="145" y="216"/>
                  </a:lnTo>
                  <a:lnTo>
                    <a:pt x="131" y="219"/>
                  </a:lnTo>
                  <a:lnTo>
                    <a:pt x="116" y="222"/>
                  </a:lnTo>
                  <a:lnTo>
                    <a:pt x="101" y="225"/>
                  </a:lnTo>
                  <a:lnTo>
                    <a:pt x="85" y="226"/>
                  </a:lnTo>
                  <a:lnTo>
                    <a:pt x="70" y="226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11" name="Freeform 45"/>
            <p:cNvSpPr/>
            <p:nvPr userDrawn="1"/>
          </p:nvSpPr>
          <p:spPr bwMode="auto">
            <a:xfrm>
              <a:off x="3261" y="3056"/>
              <a:ext cx="208" cy="153"/>
            </a:xfrm>
            <a:custGeom>
              <a:avLst/>
              <a:gdLst>
                <a:gd name="T0" fmla="*/ 182 w 208"/>
                <a:gd name="T1" fmla="*/ 114 h 151"/>
                <a:gd name="T2" fmla="*/ 179 w 208"/>
                <a:gd name="T3" fmla="*/ 126 h 151"/>
                <a:gd name="T4" fmla="*/ 172 w 208"/>
                <a:gd name="T5" fmla="*/ 133 h 151"/>
                <a:gd name="T6" fmla="*/ 161 w 208"/>
                <a:gd name="T7" fmla="*/ 142 h 151"/>
                <a:gd name="T8" fmla="*/ 147 w 208"/>
                <a:gd name="T9" fmla="*/ 149 h 151"/>
                <a:gd name="T10" fmla="*/ 132 w 208"/>
                <a:gd name="T11" fmla="*/ 155 h 151"/>
                <a:gd name="T12" fmla="*/ 116 w 208"/>
                <a:gd name="T13" fmla="*/ 159 h 151"/>
                <a:gd name="T14" fmla="*/ 91 w 208"/>
                <a:gd name="T15" fmla="*/ 162 h 151"/>
                <a:gd name="T16" fmla="*/ 65 w 208"/>
                <a:gd name="T17" fmla="*/ 162 h 151"/>
                <a:gd name="T18" fmla="*/ 45 w 208"/>
                <a:gd name="T19" fmla="*/ 160 h 151"/>
                <a:gd name="T20" fmla="*/ 27 w 208"/>
                <a:gd name="T21" fmla="*/ 155 h 151"/>
                <a:gd name="T22" fmla="*/ 9 w 208"/>
                <a:gd name="T23" fmla="*/ 147 h 151"/>
                <a:gd name="T24" fmla="*/ 30 w 208"/>
                <a:gd name="T25" fmla="*/ 116 h 151"/>
                <a:gd name="T26" fmla="*/ 42 w 208"/>
                <a:gd name="T27" fmla="*/ 127 h 151"/>
                <a:gd name="T28" fmla="*/ 56 w 208"/>
                <a:gd name="T29" fmla="*/ 131 h 151"/>
                <a:gd name="T30" fmla="*/ 69 w 208"/>
                <a:gd name="T31" fmla="*/ 133 h 151"/>
                <a:gd name="T32" fmla="*/ 91 w 208"/>
                <a:gd name="T33" fmla="*/ 134 h 151"/>
                <a:gd name="T34" fmla="*/ 107 w 208"/>
                <a:gd name="T35" fmla="*/ 132 h 151"/>
                <a:gd name="T36" fmla="*/ 121 w 208"/>
                <a:gd name="T37" fmla="*/ 127 h 151"/>
                <a:gd name="T38" fmla="*/ 128 w 208"/>
                <a:gd name="T39" fmla="*/ 118 h 151"/>
                <a:gd name="T40" fmla="*/ 131 w 208"/>
                <a:gd name="T41" fmla="*/ 113 h 151"/>
                <a:gd name="T42" fmla="*/ 131 w 208"/>
                <a:gd name="T43" fmla="*/ 108 h 151"/>
                <a:gd name="T44" fmla="*/ 130 w 208"/>
                <a:gd name="T45" fmla="*/ 105 h 151"/>
                <a:gd name="T46" fmla="*/ 123 w 208"/>
                <a:gd name="T47" fmla="*/ 102 h 151"/>
                <a:gd name="T48" fmla="*/ 108 w 208"/>
                <a:gd name="T49" fmla="*/ 98 h 151"/>
                <a:gd name="T50" fmla="*/ 90 w 208"/>
                <a:gd name="T51" fmla="*/ 93 h 151"/>
                <a:gd name="T52" fmla="*/ 72 w 208"/>
                <a:gd name="T53" fmla="*/ 88 h 151"/>
                <a:gd name="T54" fmla="*/ 54 w 208"/>
                <a:gd name="T55" fmla="*/ 80 h 151"/>
                <a:gd name="T56" fmla="*/ 45 w 208"/>
                <a:gd name="T57" fmla="*/ 75 h 151"/>
                <a:gd name="T58" fmla="*/ 40 w 208"/>
                <a:gd name="T59" fmla="*/ 68 h 151"/>
                <a:gd name="T60" fmla="*/ 38 w 208"/>
                <a:gd name="T61" fmla="*/ 60 h 151"/>
                <a:gd name="T62" fmla="*/ 39 w 208"/>
                <a:gd name="T63" fmla="*/ 55 h 151"/>
                <a:gd name="T64" fmla="*/ 43 w 208"/>
                <a:gd name="T65" fmla="*/ 44 h 151"/>
                <a:gd name="T66" fmla="*/ 51 w 208"/>
                <a:gd name="T67" fmla="*/ 29 h 151"/>
                <a:gd name="T68" fmla="*/ 61 w 208"/>
                <a:gd name="T69" fmla="*/ 21 h 151"/>
                <a:gd name="T70" fmla="*/ 79 w 208"/>
                <a:gd name="T71" fmla="*/ 11 h 151"/>
                <a:gd name="T72" fmla="*/ 94 w 208"/>
                <a:gd name="T73" fmla="*/ 6 h 151"/>
                <a:gd name="T74" fmla="*/ 116 w 208"/>
                <a:gd name="T75" fmla="*/ 1 h 151"/>
                <a:gd name="T76" fmla="*/ 139 w 208"/>
                <a:gd name="T77" fmla="*/ 0 h 151"/>
                <a:gd name="T78" fmla="*/ 157 w 208"/>
                <a:gd name="T79" fmla="*/ 1 h 151"/>
                <a:gd name="T80" fmla="*/ 174 w 208"/>
                <a:gd name="T81" fmla="*/ 4 h 151"/>
                <a:gd name="T82" fmla="*/ 191 w 208"/>
                <a:gd name="T83" fmla="*/ 9 h 151"/>
                <a:gd name="T84" fmla="*/ 178 w 208"/>
                <a:gd name="T85" fmla="*/ 44 h 151"/>
                <a:gd name="T86" fmla="*/ 156 w 208"/>
                <a:gd name="T87" fmla="*/ 31 h 151"/>
                <a:gd name="T88" fmla="*/ 132 w 208"/>
                <a:gd name="T89" fmla="*/ 28 h 151"/>
                <a:gd name="T90" fmla="*/ 118 w 208"/>
                <a:gd name="T91" fmla="*/ 29 h 151"/>
                <a:gd name="T92" fmla="*/ 106 w 208"/>
                <a:gd name="T93" fmla="*/ 32 h 151"/>
                <a:gd name="T94" fmla="*/ 97 w 208"/>
                <a:gd name="T95" fmla="*/ 37 h 151"/>
                <a:gd name="T96" fmla="*/ 92 w 208"/>
                <a:gd name="T97" fmla="*/ 49 h 151"/>
                <a:gd name="T98" fmla="*/ 92 w 208"/>
                <a:gd name="T99" fmla="*/ 51 h 151"/>
                <a:gd name="T100" fmla="*/ 95 w 208"/>
                <a:gd name="T101" fmla="*/ 55 h 151"/>
                <a:gd name="T102" fmla="*/ 117 w 208"/>
                <a:gd name="T103" fmla="*/ 62 h 151"/>
                <a:gd name="T104" fmla="*/ 153 w 208"/>
                <a:gd name="T105" fmla="*/ 71 h 151"/>
                <a:gd name="T106" fmla="*/ 170 w 208"/>
                <a:gd name="T107" fmla="*/ 79 h 151"/>
                <a:gd name="T108" fmla="*/ 178 w 208"/>
                <a:gd name="T109" fmla="*/ 84 h 151"/>
                <a:gd name="T110" fmla="*/ 181 w 208"/>
                <a:gd name="T111" fmla="*/ 88 h 151"/>
                <a:gd name="T112" fmla="*/ 184 w 208"/>
                <a:gd name="T113" fmla="*/ 94 h 151"/>
                <a:gd name="T114" fmla="*/ 186 w 208"/>
                <a:gd name="T115" fmla="*/ 100 h 151"/>
                <a:gd name="T116" fmla="*/ 184 w 208"/>
                <a:gd name="T117" fmla="*/ 108 h 15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08" h="151">
                  <a:moveTo>
                    <a:pt x="183" y="105"/>
                  </a:moveTo>
                  <a:lnTo>
                    <a:pt x="182" y="108"/>
                  </a:lnTo>
                  <a:lnTo>
                    <a:pt x="180" y="111"/>
                  </a:lnTo>
                  <a:lnTo>
                    <a:pt x="179" y="114"/>
                  </a:lnTo>
                  <a:lnTo>
                    <a:pt x="177" y="116"/>
                  </a:lnTo>
                  <a:lnTo>
                    <a:pt x="172" y="121"/>
                  </a:lnTo>
                  <a:lnTo>
                    <a:pt x="167" y="126"/>
                  </a:lnTo>
                  <a:lnTo>
                    <a:pt x="161" y="130"/>
                  </a:lnTo>
                  <a:lnTo>
                    <a:pt x="154" y="134"/>
                  </a:lnTo>
                  <a:lnTo>
                    <a:pt x="147" y="137"/>
                  </a:lnTo>
                  <a:lnTo>
                    <a:pt x="140" y="140"/>
                  </a:lnTo>
                  <a:lnTo>
                    <a:pt x="132" y="143"/>
                  </a:lnTo>
                  <a:lnTo>
                    <a:pt x="124" y="145"/>
                  </a:lnTo>
                  <a:lnTo>
                    <a:pt x="116" y="147"/>
                  </a:lnTo>
                  <a:lnTo>
                    <a:pt x="108" y="148"/>
                  </a:lnTo>
                  <a:lnTo>
                    <a:pt x="91" y="150"/>
                  </a:lnTo>
                  <a:lnTo>
                    <a:pt x="76" y="151"/>
                  </a:lnTo>
                  <a:lnTo>
                    <a:pt x="65" y="150"/>
                  </a:lnTo>
                  <a:lnTo>
                    <a:pt x="56" y="149"/>
                  </a:lnTo>
                  <a:lnTo>
                    <a:pt x="45" y="148"/>
                  </a:lnTo>
                  <a:lnTo>
                    <a:pt x="36" y="146"/>
                  </a:lnTo>
                  <a:lnTo>
                    <a:pt x="27" y="143"/>
                  </a:lnTo>
                  <a:lnTo>
                    <a:pt x="18" y="139"/>
                  </a:lnTo>
                  <a:lnTo>
                    <a:pt x="9" y="135"/>
                  </a:lnTo>
                  <a:lnTo>
                    <a:pt x="0" y="130"/>
                  </a:lnTo>
                  <a:lnTo>
                    <a:pt x="30" y="109"/>
                  </a:lnTo>
                  <a:lnTo>
                    <a:pt x="36" y="112"/>
                  </a:lnTo>
                  <a:lnTo>
                    <a:pt x="42" y="115"/>
                  </a:lnTo>
                  <a:lnTo>
                    <a:pt x="50" y="117"/>
                  </a:lnTo>
                  <a:lnTo>
                    <a:pt x="56" y="119"/>
                  </a:lnTo>
                  <a:lnTo>
                    <a:pt x="63" y="120"/>
                  </a:lnTo>
                  <a:lnTo>
                    <a:pt x="69" y="121"/>
                  </a:lnTo>
                  <a:lnTo>
                    <a:pt x="83" y="122"/>
                  </a:lnTo>
                  <a:lnTo>
                    <a:pt x="91" y="122"/>
                  </a:lnTo>
                  <a:lnTo>
                    <a:pt x="100" y="121"/>
                  </a:lnTo>
                  <a:lnTo>
                    <a:pt x="107" y="120"/>
                  </a:lnTo>
                  <a:lnTo>
                    <a:pt x="114" y="118"/>
                  </a:lnTo>
                  <a:lnTo>
                    <a:pt x="121" y="115"/>
                  </a:lnTo>
                  <a:lnTo>
                    <a:pt x="126" y="112"/>
                  </a:lnTo>
                  <a:lnTo>
                    <a:pt x="128" y="110"/>
                  </a:lnTo>
                  <a:lnTo>
                    <a:pt x="129" y="109"/>
                  </a:lnTo>
                  <a:lnTo>
                    <a:pt x="131" y="107"/>
                  </a:lnTo>
                  <a:lnTo>
                    <a:pt x="131" y="105"/>
                  </a:lnTo>
                  <a:lnTo>
                    <a:pt x="131" y="102"/>
                  </a:lnTo>
                  <a:lnTo>
                    <a:pt x="131" y="101"/>
                  </a:lnTo>
                  <a:lnTo>
                    <a:pt x="130" y="99"/>
                  </a:lnTo>
                  <a:lnTo>
                    <a:pt x="127" y="97"/>
                  </a:lnTo>
                  <a:lnTo>
                    <a:pt x="123" y="96"/>
                  </a:lnTo>
                  <a:lnTo>
                    <a:pt x="115" y="93"/>
                  </a:lnTo>
                  <a:lnTo>
                    <a:pt x="108" y="92"/>
                  </a:lnTo>
                  <a:lnTo>
                    <a:pt x="99" y="89"/>
                  </a:lnTo>
                  <a:lnTo>
                    <a:pt x="90" y="87"/>
                  </a:lnTo>
                  <a:lnTo>
                    <a:pt x="82" y="84"/>
                  </a:lnTo>
                  <a:lnTo>
                    <a:pt x="72" y="82"/>
                  </a:lnTo>
                  <a:lnTo>
                    <a:pt x="63" y="79"/>
                  </a:lnTo>
                  <a:lnTo>
                    <a:pt x="54" y="74"/>
                  </a:lnTo>
                  <a:lnTo>
                    <a:pt x="50" y="72"/>
                  </a:lnTo>
                  <a:lnTo>
                    <a:pt x="45" y="69"/>
                  </a:lnTo>
                  <a:lnTo>
                    <a:pt x="42" y="66"/>
                  </a:lnTo>
                  <a:lnTo>
                    <a:pt x="40" y="62"/>
                  </a:lnTo>
                  <a:lnTo>
                    <a:pt x="39" y="58"/>
                  </a:lnTo>
                  <a:lnTo>
                    <a:pt x="38" y="54"/>
                  </a:lnTo>
                  <a:lnTo>
                    <a:pt x="38" y="52"/>
                  </a:lnTo>
                  <a:lnTo>
                    <a:pt x="39" y="49"/>
                  </a:lnTo>
                  <a:lnTo>
                    <a:pt x="40" y="44"/>
                  </a:lnTo>
                  <a:lnTo>
                    <a:pt x="43" y="38"/>
                  </a:lnTo>
                  <a:lnTo>
                    <a:pt x="47" y="33"/>
                  </a:lnTo>
                  <a:lnTo>
                    <a:pt x="51" y="29"/>
                  </a:lnTo>
                  <a:lnTo>
                    <a:pt x="56" y="24"/>
                  </a:lnTo>
                  <a:lnTo>
                    <a:pt x="61" y="21"/>
                  </a:lnTo>
                  <a:lnTo>
                    <a:pt x="67" y="17"/>
                  </a:lnTo>
                  <a:lnTo>
                    <a:pt x="79" y="11"/>
                  </a:lnTo>
                  <a:lnTo>
                    <a:pt x="86" y="8"/>
                  </a:lnTo>
                  <a:lnTo>
                    <a:pt x="94" y="6"/>
                  </a:lnTo>
                  <a:lnTo>
                    <a:pt x="109" y="3"/>
                  </a:lnTo>
                  <a:lnTo>
                    <a:pt x="116" y="1"/>
                  </a:lnTo>
                  <a:lnTo>
                    <a:pt x="124" y="1"/>
                  </a:lnTo>
                  <a:lnTo>
                    <a:pt x="139" y="0"/>
                  </a:lnTo>
                  <a:lnTo>
                    <a:pt x="148" y="0"/>
                  </a:lnTo>
                  <a:lnTo>
                    <a:pt x="157" y="1"/>
                  </a:lnTo>
                  <a:lnTo>
                    <a:pt x="166" y="2"/>
                  </a:lnTo>
                  <a:lnTo>
                    <a:pt x="174" y="4"/>
                  </a:lnTo>
                  <a:lnTo>
                    <a:pt x="182" y="6"/>
                  </a:lnTo>
                  <a:lnTo>
                    <a:pt x="191" y="9"/>
                  </a:lnTo>
                  <a:lnTo>
                    <a:pt x="208" y="16"/>
                  </a:lnTo>
                  <a:lnTo>
                    <a:pt x="178" y="38"/>
                  </a:lnTo>
                  <a:lnTo>
                    <a:pt x="167" y="34"/>
                  </a:lnTo>
                  <a:lnTo>
                    <a:pt x="156" y="31"/>
                  </a:lnTo>
                  <a:lnTo>
                    <a:pt x="144" y="29"/>
                  </a:lnTo>
                  <a:lnTo>
                    <a:pt x="132" y="28"/>
                  </a:lnTo>
                  <a:lnTo>
                    <a:pt x="125" y="29"/>
                  </a:lnTo>
                  <a:lnTo>
                    <a:pt x="118" y="29"/>
                  </a:lnTo>
                  <a:lnTo>
                    <a:pt x="112" y="31"/>
                  </a:lnTo>
                  <a:lnTo>
                    <a:pt x="106" y="32"/>
                  </a:lnTo>
                  <a:lnTo>
                    <a:pt x="101" y="35"/>
                  </a:lnTo>
                  <a:lnTo>
                    <a:pt x="97" y="37"/>
                  </a:lnTo>
                  <a:lnTo>
                    <a:pt x="94" y="40"/>
                  </a:lnTo>
                  <a:lnTo>
                    <a:pt x="92" y="43"/>
                  </a:lnTo>
                  <a:lnTo>
                    <a:pt x="92" y="44"/>
                  </a:lnTo>
                  <a:lnTo>
                    <a:pt x="92" y="45"/>
                  </a:lnTo>
                  <a:lnTo>
                    <a:pt x="92" y="47"/>
                  </a:lnTo>
                  <a:lnTo>
                    <a:pt x="95" y="49"/>
                  </a:lnTo>
                  <a:lnTo>
                    <a:pt x="100" y="51"/>
                  </a:lnTo>
                  <a:lnTo>
                    <a:pt x="117" y="56"/>
                  </a:lnTo>
                  <a:lnTo>
                    <a:pt x="135" y="60"/>
                  </a:lnTo>
                  <a:lnTo>
                    <a:pt x="153" y="65"/>
                  </a:lnTo>
                  <a:lnTo>
                    <a:pt x="162" y="69"/>
                  </a:lnTo>
                  <a:lnTo>
                    <a:pt x="170" y="73"/>
                  </a:lnTo>
                  <a:lnTo>
                    <a:pt x="174" y="75"/>
                  </a:lnTo>
                  <a:lnTo>
                    <a:pt x="178" y="78"/>
                  </a:lnTo>
                  <a:lnTo>
                    <a:pt x="180" y="80"/>
                  </a:lnTo>
                  <a:lnTo>
                    <a:pt x="181" y="82"/>
                  </a:lnTo>
                  <a:lnTo>
                    <a:pt x="183" y="86"/>
                  </a:lnTo>
                  <a:lnTo>
                    <a:pt x="184" y="88"/>
                  </a:lnTo>
                  <a:lnTo>
                    <a:pt x="185" y="90"/>
                  </a:lnTo>
                  <a:lnTo>
                    <a:pt x="186" y="94"/>
                  </a:lnTo>
                  <a:lnTo>
                    <a:pt x="185" y="99"/>
                  </a:lnTo>
                  <a:lnTo>
                    <a:pt x="184" y="102"/>
                  </a:lnTo>
                  <a:lnTo>
                    <a:pt x="183" y="105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12" name="Freeform 46"/>
            <p:cNvSpPr>
              <a:spLocks noEditPoints="1"/>
            </p:cNvSpPr>
            <p:nvPr userDrawn="1"/>
          </p:nvSpPr>
          <p:spPr bwMode="auto">
            <a:xfrm>
              <a:off x="3481" y="3058"/>
              <a:ext cx="194" cy="146"/>
            </a:xfrm>
            <a:custGeom>
              <a:avLst/>
              <a:gdLst>
                <a:gd name="T0" fmla="*/ 149 w 193"/>
                <a:gd name="T1" fmla="*/ 47 h 147"/>
                <a:gd name="T2" fmla="*/ 148 w 193"/>
                <a:gd name="T3" fmla="*/ 39 h 147"/>
                <a:gd name="T4" fmla="*/ 147 w 193"/>
                <a:gd name="T5" fmla="*/ 35 h 147"/>
                <a:gd name="T6" fmla="*/ 144 w 193"/>
                <a:gd name="T7" fmla="*/ 32 h 147"/>
                <a:gd name="T8" fmla="*/ 140 w 193"/>
                <a:gd name="T9" fmla="*/ 29 h 147"/>
                <a:gd name="T10" fmla="*/ 134 w 193"/>
                <a:gd name="T11" fmla="*/ 27 h 147"/>
                <a:gd name="T12" fmla="*/ 124 w 193"/>
                <a:gd name="T13" fmla="*/ 26 h 147"/>
                <a:gd name="T14" fmla="*/ 112 w 193"/>
                <a:gd name="T15" fmla="*/ 27 h 147"/>
                <a:gd name="T16" fmla="*/ 95 w 193"/>
                <a:gd name="T17" fmla="*/ 30 h 147"/>
                <a:gd name="T18" fmla="*/ 83 w 193"/>
                <a:gd name="T19" fmla="*/ 37 h 147"/>
                <a:gd name="T20" fmla="*/ 73 w 193"/>
                <a:gd name="T21" fmla="*/ 47 h 147"/>
                <a:gd name="T22" fmla="*/ 148 w 193"/>
                <a:gd name="T23" fmla="*/ 52 h 147"/>
                <a:gd name="T24" fmla="*/ 162 w 193"/>
                <a:gd name="T25" fmla="*/ 129 h 147"/>
                <a:gd name="T26" fmla="*/ 140 w 193"/>
                <a:gd name="T27" fmla="*/ 136 h 147"/>
                <a:gd name="T28" fmla="*/ 115 w 193"/>
                <a:gd name="T29" fmla="*/ 140 h 147"/>
                <a:gd name="T30" fmla="*/ 82 w 193"/>
                <a:gd name="T31" fmla="*/ 141 h 147"/>
                <a:gd name="T32" fmla="*/ 55 w 193"/>
                <a:gd name="T33" fmla="*/ 140 h 147"/>
                <a:gd name="T34" fmla="*/ 43 w 193"/>
                <a:gd name="T35" fmla="*/ 137 h 147"/>
                <a:gd name="T36" fmla="*/ 27 w 193"/>
                <a:gd name="T37" fmla="*/ 132 h 147"/>
                <a:gd name="T38" fmla="*/ 15 w 193"/>
                <a:gd name="T39" fmla="*/ 124 h 147"/>
                <a:gd name="T40" fmla="*/ 9 w 193"/>
                <a:gd name="T41" fmla="*/ 117 h 147"/>
                <a:gd name="T42" fmla="*/ 5 w 193"/>
                <a:gd name="T43" fmla="*/ 110 h 147"/>
                <a:gd name="T44" fmla="*/ 1 w 193"/>
                <a:gd name="T45" fmla="*/ 99 h 147"/>
                <a:gd name="T46" fmla="*/ 0 w 193"/>
                <a:gd name="T47" fmla="*/ 90 h 147"/>
                <a:gd name="T48" fmla="*/ 0 w 193"/>
                <a:gd name="T49" fmla="*/ 82 h 147"/>
                <a:gd name="T50" fmla="*/ 2 w 193"/>
                <a:gd name="T51" fmla="*/ 73 h 147"/>
                <a:gd name="T52" fmla="*/ 7 w 193"/>
                <a:gd name="T53" fmla="*/ 68 h 147"/>
                <a:gd name="T54" fmla="*/ 14 w 193"/>
                <a:gd name="T55" fmla="*/ 55 h 147"/>
                <a:gd name="T56" fmla="*/ 24 w 193"/>
                <a:gd name="T57" fmla="*/ 42 h 147"/>
                <a:gd name="T58" fmla="*/ 36 w 193"/>
                <a:gd name="T59" fmla="*/ 30 h 147"/>
                <a:gd name="T60" fmla="*/ 51 w 193"/>
                <a:gd name="T61" fmla="*/ 19 h 147"/>
                <a:gd name="T62" fmla="*/ 68 w 193"/>
                <a:gd name="T63" fmla="*/ 10 h 147"/>
                <a:gd name="T64" fmla="*/ 88 w 193"/>
                <a:gd name="T65" fmla="*/ 4 h 147"/>
                <a:gd name="T66" fmla="*/ 117 w 193"/>
                <a:gd name="T67" fmla="*/ 0 h 147"/>
                <a:gd name="T68" fmla="*/ 140 w 193"/>
                <a:gd name="T69" fmla="*/ 0 h 147"/>
                <a:gd name="T70" fmla="*/ 160 w 193"/>
                <a:gd name="T71" fmla="*/ 3 h 147"/>
                <a:gd name="T72" fmla="*/ 175 w 193"/>
                <a:gd name="T73" fmla="*/ 8 h 147"/>
                <a:gd name="T74" fmla="*/ 184 w 193"/>
                <a:gd name="T75" fmla="*/ 13 h 147"/>
                <a:gd name="T76" fmla="*/ 191 w 193"/>
                <a:gd name="T77" fmla="*/ 19 h 147"/>
                <a:gd name="T78" fmla="*/ 194 w 193"/>
                <a:gd name="T79" fmla="*/ 25 h 147"/>
                <a:gd name="T80" fmla="*/ 198 w 193"/>
                <a:gd name="T81" fmla="*/ 37 h 147"/>
                <a:gd name="T82" fmla="*/ 198 w 193"/>
                <a:gd name="T83" fmla="*/ 51 h 147"/>
                <a:gd name="T84" fmla="*/ 195 w 193"/>
                <a:gd name="T85" fmla="*/ 68 h 147"/>
                <a:gd name="T86" fmla="*/ 57 w 193"/>
                <a:gd name="T87" fmla="*/ 73 h 147"/>
                <a:gd name="T88" fmla="*/ 54 w 193"/>
                <a:gd name="T89" fmla="*/ 81 h 147"/>
                <a:gd name="T90" fmla="*/ 53 w 193"/>
                <a:gd name="T91" fmla="*/ 90 h 147"/>
                <a:gd name="T92" fmla="*/ 55 w 193"/>
                <a:gd name="T93" fmla="*/ 97 h 147"/>
                <a:gd name="T94" fmla="*/ 59 w 193"/>
                <a:gd name="T95" fmla="*/ 104 h 147"/>
                <a:gd name="T96" fmla="*/ 65 w 193"/>
                <a:gd name="T97" fmla="*/ 109 h 147"/>
                <a:gd name="T98" fmla="*/ 73 w 193"/>
                <a:gd name="T99" fmla="*/ 112 h 147"/>
                <a:gd name="T100" fmla="*/ 83 w 193"/>
                <a:gd name="T101" fmla="*/ 114 h 147"/>
                <a:gd name="T102" fmla="*/ 94 w 193"/>
                <a:gd name="T103" fmla="*/ 115 h 147"/>
                <a:gd name="T104" fmla="*/ 118 w 193"/>
                <a:gd name="T105" fmla="*/ 114 h 147"/>
                <a:gd name="T106" fmla="*/ 152 w 193"/>
                <a:gd name="T107" fmla="*/ 107 h 147"/>
                <a:gd name="T108" fmla="*/ 178 w 193"/>
                <a:gd name="T109" fmla="*/ 124 h 14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93" h="147">
                  <a:moveTo>
                    <a:pt x="142" y="52"/>
                  </a:moveTo>
                  <a:lnTo>
                    <a:pt x="143" y="47"/>
                  </a:lnTo>
                  <a:lnTo>
                    <a:pt x="143" y="42"/>
                  </a:lnTo>
                  <a:lnTo>
                    <a:pt x="142" y="39"/>
                  </a:lnTo>
                  <a:lnTo>
                    <a:pt x="142" y="37"/>
                  </a:lnTo>
                  <a:lnTo>
                    <a:pt x="141" y="35"/>
                  </a:lnTo>
                  <a:lnTo>
                    <a:pt x="139" y="33"/>
                  </a:lnTo>
                  <a:lnTo>
                    <a:pt x="138" y="32"/>
                  </a:lnTo>
                  <a:lnTo>
                    <a:pt x="136" y="30"/>
                  </a:lnTo>
                  <a:lnTo>
                    <a:pt x="134" y="29"/>
                  </a:lnTo>
                  <a:lnTo>
                    <a:pt x="131" y="28"/>
                  </a:lnTo>
                  <a:lnTo>
                    <a:pt x="128" y="27"/>
                  </a:lnTo>
                  <a:lnTo>
                    <a:pt x="125" y="26"/>
                  </a:lnTo>
                  <a:lnTo>
                    <a:pt x="118" y="26"/>
                  </a:lnTo>
                  <a:lnTo>
                    <a:pt x="110" y="26"/>
                  </a:lnTo>
                  <a:lnTo>
                    <a:pt x="106" y="27"/>
                  </a:lnTo>
                  <a:lnTo>
                    <a:pt x="102" y="28"/>
                  </a:lnTo>
                  <a:lnTo>
                    <a:pt x="95" y="30"/>
                  </a:lnTo>
                  <a:lnTo>
                    <a:pt x="89" y="34"/>
                  </a:lnTo>
                  <a:lnTo>
                    <a:pt x="83" y="37"/>
                  </a:lnTo>
                  <a:lnTo>
                    <a:pt x="78" y="42"/>
                  </a:lnTo>
                  <a:lnTo>
                    <a:pt x="73" y="47"/>
                  </a:lnTo>
                  <a:lnTo>
                    <a:pt x="69" y="52"/>
                  </a:lnTo>
                  <a:lnTo>
                    <a:pt x="142" y="52"/>
                  </a:lnTo>
                  <a:close/>
                  <a:moveTo>
                    <a:pt x="169" y="131"/>
                  </a:moveTo>
                  <a:lnTo>
                    <a:pt x="156" y="135"/>
                  </a:lnTo>
                  <a:lnTo>
                    <a:pt x="145" y="139"/>
                  </a:lnTo>
                  <a:lnTo>
                    <a:pt x="134" y="142"/>
                  </a:lnTo>
                  <a:lnTo>
                    <a:pt x="122" y="144"/>
                  </a:lnTo>
                  <a:lnTo>
                    <a:pt x="109" y="146"/>
                  </a:lnTo>
                  <a:lnTo>
                    <a:pt x="96" y="147"/>
                  </a:lnTo>
                  <a:lnTo>
                    <a:pt x="82" y="147"/>
                  </a:lnTo>
                  <a:lnTo>
                    <a:pt x="69" y="147"/>
                  </a:lnTo>
                  <a:lnTo>
                    <a:pt x="55" y="146"/>
                  </a:lnTo>
                  <a:lnTo>
                    <a:pt x="49" y="145"/>
                  </a:lnTo>
                  <a:lnTo>
                    <a:pt x="43" y="143"/>
                  </a:lnTo>
                  <a:lnTo>
                    <a:pt x="32" y="140"/>
                  </a:lnTo>
                  <a:lnTo>
                    <a:pt x="27" y="138"/>
                  </a:lnTo>
                  <a:lnTo>
                    <a:pt x="23" y="135"/>
                  </a:lnTo>
                  <a:lnTo>
                    <a:pt x="15" y="130"/>
                  </a:lnTo>
                  <a:lnTo>
                    <a:pt x="12" y="126"/>
                  </a:lnTo>
                  <a:lnTo>
                    <a:pt x="9" y="123"/>
                  </a:lnTo>
                  <a:lnTo>
                    <a:pt x="7" y="120"/>
                  </a:lnTo>
                  <a:lnTo>
                    <a:pt x="5" y="116"/>
                  </a:lnTo>
                  <a:lnTo>
                    <a:pt x="2" y="109"/>
                  </a:lnTo>
                  <a:lnTo>
                    <a:pt x="1" y="105"/>
                  </a:lnTo>
                  <a:lnTo>
                    <a:pt x="0" y="101"/>
                  </a:lnTo>
                  <a:lnTo>
                    <a:pt x="0" y="96"/>
                  </a:lnTo>
                  <a:lnTo>
                    <a:pt x="0" y="92"/>
                  </a:lnTo>
                  <a:lnTo>
                    <a:pt x="0" y="88"/>
                  </a:lnTo>
                  <a:lnTo>
                    <a:pt x="1" y="83"/>
                  </a:lnTo>
                  <a:lnTo>
                    <a:pt x="2" y="79"/>
                  </a:lnTo>
                  <a:lnTo>
                    <a:pt x="4" y="75"/>
                  </a:lnTo>
                  <a:lnTo>
                    <a:pt x="7" y="68"/>
                  </a:lnTo>
                  <a:lnTo>
                    <a:pt x="10" y="61"/>
                  </a:lnTo>
                  <a:lnTo>
                    <a:pt x="14" y="55"/>
                  </a:lnTo>
                  <a:lnTo>
                    <a:pt x="19" y="48"/>
                  </a:lnTo>
                  <a:lnTo>
                    <a:pt x="24" y="42"/>
                  </a:lnTo>
                  <a:lnTo>
                    <a:pt x="30" y="35"/>
                  </a:lnTo>
                  <a:lnTo>
                    <a:pt x="36" y="30"/>
                  </a:lnTo>
                  <a:lnTo>
                    <a:pt x="43" y="24"/>
                  </a:lnTo>
                  <a:lnTo>
                    <a:pt x="51" y="19"/>
                  </a:lnTo>
                  <a:lnTo>
                    <a:pt x="59" y="14"/>
                  </a:lnTo>
                  <a:lnTo>
                    <a:pt x="68" y="10"/>
                  </a:lnTo>
                  <a:lnTo>
                    <a:pt x="78" y="7"/>
                  </a:lnTo>
                  <a:lnTo>
                    <a:pt x="88" y="4"/>
                  </a:lnTo>
                  <a:lnTo>
                    <a:pt x="99" y="2"/>
                  </a:lnTo>
                  <a:lnTo>
                    <a:pt x="111" y="0"/>
                  </a:lnTo>
                  <a:lnTo>
                    <a:pt x="123" y="0"/>
                  </a:lnTo>
                  <a:lnTo>
                    <a:pt x="134" y="0"/>
                  </a:lnTo>
                  <a:lnTo>
                    <a:pt x="145" y="1"/>
                  </a:lnTo>
                  <a:lnTo>
                    <a:pt x="154" y="3"/>
                  </a:lnTo>
                  <a:lnTo>
                    <a:pt x="162" y="5"/>
                  </a:lnTo>
                  <a:lnTo>
                    <a:pt x="169" y="8"/>
                  </a:lnTo>
                  <a:lnTo>
                    <a:pt x="175" y="11"/>
                  </a:lnTo>
                  <a:lnTo>
                    <a:pt x="178" y="13"/>
                  </a:lnTo>
                  <a:lnTo>
                    <a:pt x="181" y="15"/>
                  </a:lnTo>
                  <a:lnTo>
                    <a:pt x="185" y="19"/>
                  </a:lnTo>
                  <a:lnTo>
                    <a:pt x="187" y="22"/>
                  </a:lnTo>
                  <a:lnTo>
                    <a:pt x="188" y="25"/>
                  </a:lnTo>
                  <a:lnTo>
                    <a:pt x="191" y="30"/>
                  </a:lnTo>
                  <a:lnTo>
                    <a:pt x="192" y="37"/>
                  </a:lnTo>
                  <a:lnTo>
                    <a:pt x="193" y="44"/>
                  </a:lnTo>
                  <a:lnTo>
                    <a:pt x="192" y="51"/>
                  </a:lnTo>
                  <a:lnTo>
                    <a:pt x="191" y="59"/>
                  </a:lnTo>
                  <a:lnTo>
                    <a:pt x="189" y="68"/>
                  </a:lnTo>
                  <a:lnTo>
                    <a:pt x="186" y="78"/>
                  </a:lnTo>
                  <a:lnTo>
                    <a:pt x="57" y="78"/>
                  </a:lnTo>
                  <a:lnTo>
                    <a:pt x="55" y="83"/>
                  </a:lnTo>
                  <a:lnTo>
                    <a:pt x="54" y="87"/>
                  </a:lnTo>
                  <a:lnTo>
                    <a:pt x="53" y="92"/>
                  </a:lnTo>
                  <a:lnTo>
                    <a:pt x="53" y="96"/>
                  </a:lnTo>
                  <a:lnTo>
                    <a:pt x="54" y="100"/>
                  </a:lnTo>
                  <a:lnTo>
                    <a:pt x="55" y="103"/>
                  </a:lnTo>
                  <a:lnTo>
                    <a:pt x="57" y="107"/>
                  </a:lnTo>
                  <a:lnTo>
                    <a:pt x="59" y="110"/>
                  </a:lnTo>
                  <a:lnTo>
                    <a:pt x="62" y="112"/>
                  </a:lnTo>
                  <a:lnTo>
                    <a:pt x="65" y="115"/>
                  </a:lnTo>
                  <a:lnTo>
                    <a:pt x="69" y="117"/>
                  </a:lnTo>
                  <a:lnTo>
                    <a:pt x="73" y="118"/>
                  </a:lnTo>
                  <a:lnTo>
                    <a:pt x="78" y="119"/>
                  </a:lnTo>
                  <a:lnTo>
                    <a:pt x="83" y="120"/>
                  </a:lnTo>
                  <a:lnTo>
                    <a:pt x="88" y="121"/>
                  </a:lnTo>
                  <a:lnTo>
                    <a:pt x="94" y="121"/>
                  </a:lnTo>
                  <a:lnTo>
                    <a:pt x="103" y="120"/>
                  </a:lnTo>
                  <a:lnTo>
                    <a:pt x="112" y="120"/>
                  </a:lnTo>
                  <a:lnTo>
                    <a:pt x="129" y="117"/>
                  </a:lnTo>
                  <a:lnTo>
                    <a:pt x="146" y="113"/>
                  </a:lnTo>
                  <a:lnTo>
                    <a:pt x="163" y="108"/>
                  </a:lnTo>
                  <a:lnTo>
                    <a:pt x="172" y="130"/>
                  </a:lnTo>
                  <a:lnTo>
                    <a:pt x="169" y="131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13" name="Freeform 47"/>
            <p:cNvSpPr/>
            <p:nvPr userDrawn="1"/>
          </p:nvSpPr>
          <p:spPr bwMode="auto">
            <a:xfrm>
              <a:off x="3947" y="3056"/>
              <a:ext cx="229" cy="149"/>
            </a:xfrm>
            <a:custGeom>
              <a:avLst/>
              <a:gdLst>
                <a:gd name="T0" fmla="*/ 183 w 229"/>
                <a:gd name="T1" fmla="*/ 121 h 150"/>
                <a:gd name="T2" fmla="*/ 168 w 229"/>
                <a:gd name="T3" fmla="*/ 126 h 150"/>
                <a:gd name="T4" fmla="*/ 154 w 229"/>
                <a:gd name="T5" fmla="*/ 131 h 150"/>
                <a:gd name="T6" fmla="*/ 139 w 229"/>
                <a:gd name="T7" fmla="*/ 135 h 150"/>
                <a:gd name="T8" fmla="*/ 125 w 229"/>
                <a:gd name="T9" fmla="*/ 138 h 150"/>
                <a:gd name="T10" fmla="*/ 110 w 229"/>
                <a:gd name="T11" fmla="*/ 141 h 150"/>
                <a:gd name="T12" fmla="*/ 94 w 229"/>
                <a:gd name="T13" fmla="*/ 143 h 150"/>
                <a:gd name="T14" fmla="*/ 79 w 229"/>
                <a:gd name="T15" fmla="*/ 144 h 150"/>
                <a:gd name="T16" fmla="*/ 62 w 229"/>
                <a:gd name="T17" fmla="*/ 144 h 150"/>
                <a:gd name="T18" fmla="*/ 53 w 229"/>
                <a:gd name="T19" fmla="*/ 144 h 150"/>
                <a:gd name="T20" fmla="*/ 45 w 229"/>
                <a:gd name="T21" fmla="*/ 144 h 150"/>
                <a:gd name="T22" fmla="*/ 38 w 229"/>
                <a:gd name="T23" fmla="*/ 142 h 150"/>
                <a:gd name="T24" fmla="*/ 31 w 229"/>
                <a:gd name="T25" fmla="*/ 141 h 150"/>
                <a:gd name="T26" fmla="*/ 25 w 229"/>
                <a:gd name="T27" fmla="*/ 139 h 150"/>
                <a:gd name="T28" fmla="*/ 20 w 229"/>
                <a:gd name="T29" fmla="*/ 137 h 150"/>
                <a:gd name="T30" fmla="*/ 15 w 229"/>
                <a:gd name="T31" fmla="*/ 134 h 150"/>
                <a:gd name="T32" fmla="*/ 12 w 229"/>
                <a:gd name="T33" fmla="*/ 132 h 150"/>
                <a:gd name="T34" fmla="*/ 8 w 229"/>
                <a:gd name="T35" fmla="*/ 128 h 150"/>
                <a:gd name="T36" fmla="*/ 6 w 229"/>
                <a:gd name="T37" fmla="*/ 125 h 150"/>
                <a:gd name="T38" fmla="*/ 4 w 229"/>
                <a:gd name="T39" fmla="*/ 121 h 150"/>
                <a:gd name="T40" fmla="*/ 3 w 229"/>
                <a:gd name="T41" fmla="*/ 119 h 150"/>
                <a:gd name="T42" fmla="*/ 2 w 229"/>
                <a:gd name="T43" fmla="*/ 117 h 150"/>
                <a:gd name="T44" fmla="*/ 1 w 229"/>
                <a:gd name="T45" fmla="*/ 113 h 150"/>
                <a:gd name="T46" fmla="*/ 0 w 229"/>
                <a:gd name="T47" fmla="*/ 109 h 150"/>
                <a:gd name="T48" fmla="*/ 0 w 229"/>
                <a:gd name="T49" fmla="*/ 99 h 150"/>
                <a:gd name="T50" fmla="*/ 33 w 229"/>
                <a:gd name="T51" fmla="*/ 16 h 150"/>
                <a:gd name="T52" fmla="*/ 35 w 229"/>
                <a:gd name="T53" fmla="*/ 11 h 150"/>
                <a:gd name="T54" fmla="*/ 93 w 229"/>
                <a:gd name="T55" fmla="*/ 0 h 150"/>
                <a:gd name="T56" fmla="*/ 56 w 229"/>
                <a:gd name="T57" fmla="*/ 94 h 150"/>
                <a:gd name="T58" fmla="*/ 56 w 229"/>
                <a:gd name="T59" fmla="*/ 97 h 150"/>
                <a:gd name="T60" fmla="*/ 55 w 229"/>
                <a:gd name="T61" fmla="*/ 99 h 150"/>
                <a:gd name="T62" fmla="*/ 55 w 229"/>
                <a:gd name="T63" fmla="*/ 101 h 150"/>
                <a:gd name="T64" fmla="*/ 56 w 229"/>
                <a:gd name="T65" fmla="*/ 104 h 150"/>
                <a:gd name="T66" fmla="*/ 56 w 229"/>
                <a:gd name="T67" fmla="*/ 106 h 150"/>
                <a:gd name="T68" fmla="*/ 58 w 229"/>
                <a:gd name="T69" fmla="*/ 108 h 150"/>
                <a:gd name="T70" fmla="*/ 61 w 229"/>
                <a:gd name="T71" fmla="*/ 111 h 150"/>
                <a:gd name="T72" fmla="*/ 66 w 229"/>
                <a:gd name="T73" fmla="*/ 114 h 150"/>
                <a:gd name="T74" fmla="*/ 73 w 229"/>
                <a:gd name="T75" fmla="*/ 116 h 150"/>
                <a:gd name="T76" fmla="*/ 82 w 229"/>
                <a:gd name="T77" fmla="*/ 117 h 150"/>
                <a:gd name="T78" fmla="*/ 87 w 229"/>
                <a:gd name="T79" fmla="*/ 117 h 150"/>
                <a:gd name="T80" fmla="*/ 92 w 229"/>
                <a:gd name="T81" fmla="*/ 118 h 150"/>
                <a:gd name="T82" fmla="*/ 103 w 229"/>
                <a:gd name="T83" fmla="*/ 117 h 150"/>
                <a:gd name="T84" fmla="*/ 115 w 229"/>
                <a:gd name="T85" fmla="*/ 115 h 150"/>
                <a:gd name="T86" fmla="*/ 125 w 229"/>
                <a:gd name="T87" fmla="*/ 112 h 150"/>
                <a:gd name="T88" fmla="*/ 135 w 229"/>
                <a:gd name="T89" fmla="*/ 109 h 150"/>
                <a:gd name="T90" fmla="*/ 176 w 229"/>
                <a:gd name="T91" fmla="*/ 4 h 150"/>
                <a:gd name="T92" fmla="*/ 229 w 229"/>
                <a:gd name="T93" fmla="*/ 4 h 150"/>
                <a:gd name="T94" fmla="*/ 184 w 229"/>
                <a:gd name="T95" fmla="*/ 120 h 150"/>
                <a:gd name="T96" fmla="*/ 183 w 229"/>
                <a:gd name="T97" fmla="*/ 121 h 15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29" h="150">
                  <a:moveTo>
                    <a:pt x="183" y="127"/>
                  </a:moveTo>
                  <a:lnTo>
                    <a:pt x="168" y="132"/>
                  </a:lnTo>
                  <a:lnTo>
                    <a:pt x="154" y="137"/>
                  </a:lnTo>
                  <a:lnTo>
                    <a:pt x="139" y="141"/>
                  </a:lnTo>
                  <a:lnTo>
                    <a:pt x="125" y="144"/>
                  </a:lnTo>
                  <a:lnTo>
                    <a:pt x="110" y="147"/>
                  </a:lnTo>
                  <a:lnTo>
                    <a:pt x="94" y="149"/>
                  </a:lnTo>
                  <a:lnTo>
                    <a:pt x="79" y="150"/>
                  </a:lnTo>
                  <a:lnTo>
                    <a:pt x="62" y="150"/>
                  </a:lnTo>
                  <a:lnTo>
                    <a:pt x="53" y="150"/>
                  </a:lnTo>
                  <a:lnTo>
                    <a:pt x="45" y="150"/>
                  </a:lnTo>
                  <a:lnTo>
                    <a:pt x="38" y="148"/>
                  </a:lnTo>
                  <a:lnTo>
                    <a:pt x="31" y="147"/>
                  </a:lnTo>
                  <a:lnTo>
                    <a:pt x="25" y="145"/>
                  </a:lnTo>
                  <a:lnTo>
                    <a:pt x="20" y="143"/>
                  </a:lnTo>
                  <a:lnTo>
                    <a:pt x="15" y="140"/>
                  </a:lnTo>
                  <a:lnTo>
                    <a:pt x="12" y="138"/>
                  </a:lnTo>
                  <a:lnTo>
                    <a:pt x="8" y="134"/>
                  </a:lnTo>
                  <a:lnTo>
                    <a:pt x="6" y="131"/>
                  </a:lnTo>
                  <a:lnTo>
                    <a:pt x="4" y="127"/>
                  </a:lnTo>
                  <a:lnTo>
                    <a:pt x="3" y="125"/>
                  </a:lnTo>
                  <a:lnTo>
                    <a:pt x="2" y="123"/>
                  </a:lnTo>
                  <a:lnTo>
                    <a:pt x="1" y="119"/>
                  </a:lnTo>
                  <a:lnTo>
                    <a:pt x="0" y="115"/>
                  </a:lnTo>
                  <a:lnTo>
                    <a:pt x="0" y="105"/>
                  </a:lnTo>
                  <a:lnTo>
                    <a:pt x="33" y="16"/>
                  </a:lnTo>
                  <a:lnTo>
                    <a:pt x="35" y="11"/>
                  </a:lnTo>
                  <a:lnTo>
                    <a:pt x="93" y="0"/>
                  </a:lnTo>
                  <a:lnTo>
                    <a:pt x="56" y="100"/>
                  </a:lnTo>
                  <a:lnTo>
                    <a:pt x="56" y="103"/>
                  </a:lnTo>
                  <a:lnTo>
                    <a:pt x="55" y="105"/>
                  </a:lnTo>
                  <a:lnTo>
                    <a:pt x="55" y="107"/>
                  </a:lnTo>
                  <a:lnTo>
                    <a:pt x="56" y="110"/>
                  </a:lnTo>
                  <a:lnTo>
                    <a:pt x="56" y="112"/>
                  </a:lnTo>
                  <a:lnTo>
                    <a:pt x="58" y="114"/>
                  </a:lnTo>
                  <a:lnTo>
                    <a:pt x="61" y="117"/>
                  </a:lnTo>
                  <a:lnTo>
                    <a:pt x="66" y="120"/>
                  </a:lnTo>
                  <a:lnTo>
                    <a:pt x="73" y="122"/>
                  </a:lnTo>
                  <a:lnTo>
                    <a:pt x="82" y="123"/>
                  </a:lnTo>
                  <a:lnTo>
                    <a:pt x="87" y="123"/>
                  </a:lnTo>
                  <a:lnTo>
                    <a:pt x="92" y="124"/>
                  </a:lnTo>
                  <a:lnTo>
                    <a:pt x="103" y="123"/>
                  </a:lnTo>
                  <a:lnTo>
                    <a:pt x="115" y="121"/>
                  </a:lnTo>
                  <a:lnTo>
                    <a:pt x="125" y="118"/>
                  </a:lnTo>
                  <a:lnTo>
                    <a:pt x="135" y="115"/>
                  </a:lnTo>
                  <a:lnTo>
                    <a:pt x="176" y="4"/>
                  </a:lnTo>
                  <a:lnTo>
                    <a:pt x="229" y="4"/>
                  </a:lnTo>
                  <a:lnTo>
                    <a:pt x="184" y="126"/>
                  </a:lnTo>
                  <a:lnTo>
                    <a:pt x="183" y="127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14" name="Freeform 48"/>
            <p:cNvSpPr/>
            <p:nvPr userDrawn="1"/>
          </p:nvSpPr>
          <p:spPr bwMode="auto">
            <a:xfrm>
              <a:off x="4174" y="3057"/>
              <a:ext cx="196" cy="146"/>
            </a:xfrm>
            <a:custGeom>
              <a:avLst/>
              <a:gdLst>
                <a:gd name="T0" fmla="*/ 191 w 196"/>
                <a:gd name="T1" fmla="*/ 7 h 146"/>
                <a:gd name="T2" fmla="*/ 177 w 196"/>
                <a:gd name="T3" fmla="*/ 19 h 146"/>
                <a:gd name="T4" fmla="*/ 163 w 196"/>
                <a:gd name="T5" fmla="*/ 31 h 146"/>
                <a:gd name="T6" fmla="*/ 148 w 196"/>
                <a:gd name="T7" fmla="*/ 30 h 146"/>
                <a:gd name="T8" fmla="*/ 143 w 196"/>
                <a:gd name="T9" fmla="*/ 29 h 146"/>
                <a:gd name="T10" fmla="*/ 139 w 196"/>
                <a:gd name="T11" fmla="*/ 29 h 146"/>
                <a:gd name="T12" fmla="*/ 132 w 196"/>
                <a:gd name="T13" fmla="*/ 30 h 146"/>
                <a:gd name="T14" fmla="*/ 126 w 196"/>
                <a:gd name="T15" fmla="*/ 30 h 146"/>
                <a:gd name="T16" fmla="*/ 119 w 196"/>
                <a:gd name="T17" fmla="*/ 31 h 146"/>
                <a:gd name="T18" fmla="*/ 113 w 196"/>
                <a:gd name="T19" fmla="*/ 32 h 146"/>
                <a:gd name="T20" fmla="*/ 108 w 196"/>
                <a:gd name="T21" fmla="*/ 33 h 146"/>
                <a:gd name="T22" fmla="*/ 102 w 196"/>
                <a:gd name="T23" fmla="*/ 35 h 146"/>
                <a:gd name="T24" fmla="*/ 97 w 196"/>
                <a:gd name="T25" fmla="*/ 37 h 146"/>
                <a:gd name="T26" fmla="*/ 92 w 196"/>
                <a:gd name="T27" fmla="*/ 39 h 146"/>
                <a:gd name="T28" fmla="*/ 52 w 196"/>
                <a:gd name="T29" fmla="*/ 146 h 146"/>
                <a:gd name="T30" fmla="*/ 0 w 196"/>
                <a:gd name="T31" fmla="*/ 146 h 146"/>
                <a:gd name="T32" fmla="*/ 43 w 196"/>
                <a:gd name="T33" fmla="*/ 28 h 146"/>
                <a:gd name="T34" fmla="*/ 58 w 196"/>
                <a:gd name="T35" fmla="*/ 21 h 146"/>
                <a:gd name="T36" fmla="*/ 66 w 196"/>
                <a:gd name="T37" fmla="*/ 17 h 146"/>
                <a:gd name="T38" fmla="*/ 74 w 196"/>
                <a:gd name="T39" fmla="*/ 14 h 146"/>
                <a:gd name="T40" fmla="*/ 82 w 196"/>
                <a:gd name="T41" fmla="*/ 12 h 146"/>
                <a:gd name="T42" fmla="*/ 90 w 196"/>
                <a:gd name="T43" fmla="*/ 9 h 146"/>
                <a:gd name="T44" fmla="*/ 107 w 196"/>
                <a:gd name="T45" fmla="*/ 5 h 146"/>
                <a:gd name="T46" fmla="*/ 119 w 196"/>
                <a:gd name="T47" fmla="*/ 3 h 146"/>
                <a:gd name="T48" fmla="*/ 130 w 196"/>
                <a:gd name="T49" fmla="*/ 1 h 146"/>
                <a:gd name="T50" fmla="*/ 140 w 196"/>
                <a:gd name="T51" fmla="*/ 0 h 146"/>
                <a:gd name="T52" fmla="*/ 151 w 196"/>
                <a:gd name="T53" fmla="*/ 0 h 146"/>
                <a:gd name="T54" fmla="*/ 161 w 196"/>
                <a:gd name="T55" fmla="*/ 0 h 146"/>
                <a:gd name="T56" fmla="*/ 172 w 196"/>
                <a:gd name="T57" fmla="*/ 0 h 146"/>
                <a:gd name="T58" fmla="*/ 183 w 196"/>
                <a:gd name="T59" fmla="*/ 1 h 146"/>
                <a:gd name="T60" fmla="*/ 196 w 196"/>
                <a:gd name="T61" fmla="*/ 3 h 146"/>
                <a:gd name="T62" fmla="*/ 191 w 196"/>
                <a:gd name="T63" fmla="*/ 7 h 14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96" h="146">
                  <a:moveTo>
                    <a:pt x="191" y="7"/>
                  </a:moveTo>
                  <a:lnTo>
                    <a:pt x="177" y="19"/>
                  </a:lnTo>
                  <a:lnTo>
                    <a:pt x="163" y="31"/>
                  </a:lnTo>
                  <a:lnTo>
                    <a:pt x="148" y="30"/>
                  </a:lnTo>
                  <a:lnTo>
                    <a:pt x="143" y="29"/>
                  </a:lnTo>
                  <a:lnTo>
                    <a:pt x="139" y="29"/>
                  </a:lnTo>
                  <a:lnTo>
                    <a:pt x="132" y="30"/>
                  </a:lnTo>
                  <a:lnTo>
                    <a:pt x="126" y="30"/>
                  </a:lnTo>
                  <a:lnTo>
                    <a:pt x="119" y="31"/>
                  </a:lnTo>
                  <a:lnTo>
                    <a:pt x="113" y="32"/>
                  </a:lnTo>
                  <a:lnTo>
                    <a:pt x="108" y="33"/>
                  </a:lnTo>
                  <a:lnTo>
                    <a:pt x="102" y="35"/>
                  </a:lnTo>
                  <a:lnTo>
                    <a:pt x="97" y="37"/>
                  </a:lnTo>
                  <a:lnTo>
                    <a:pt x="92" y="39"/>
                  </a:lnTo>
                  <a:lnTo>
                    <a:pt x="52" y="146"/>
                  </a:lnTo>
                  <a:lnTo>
                    <a:pt x="0" y="146"/>
                  </a:lnTo>
                  <a:lnTo>
                    <a:pt x="43" y="28"/>
                  </a:lnTo>
                  <a:lnTo>
                    <a:pt x="58" y="21"/>
                  </a:lnTo>
                  <a:lnTo>
                    <a:pt x="66" y="17"/>
                  </a:lnTo>
                  <a:lnTo>
                    <a:pt x="74" y="14"/>
                  </a:lnTo>
                  <a:lnTo>
                    <a:pt x="82" y="12"/>
                  </a:lnTo>
                  <a:lnTo>
                    <a:pt x="90" y="9"/>
                  </a:lnTo>
                  <a:lnTo>
                    <a:pt x="107" y="5"/>
                  </a:lnTo>
                  <a:lnTo>
                    <a:pt x="119" y="3"/>
                  </a:lnTo>
                  <a:lnTo>
                    <a:pt x="130" y="1"/>
                  </a:lnTo>
                  <a:lnTo>
                    <a:pt x="140" y="0"/>
                  </a:lnTo>
                  <a:lnTo>
                    <a:pt x="151" y="0"/>
                  </a:lnTo>
                  <a:lnTo>
                    <a:pt x="161" y="0"/>
                  </a:lnTo>
                  <a:lnTo>
                    <a:pt x="172" y="0"/>
                  </a:lnTo>
                  <a:lnTo>
                    <a:pt x="183" y="1"/>
                  </a:lnTo>
                  <a:lnTo>
                    <a:pt x="196" y="3"/>
                  </a:lnTo>
                  <a:lnTo>
                    <a:pt x="191" y="7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15" name="Freeform 49"/>
            <p:cNvSpPr>
              <a:spLocks noEditPoints="1"/>
            </p:cNvSpPr>
            <p:nvPr userDrawn="1"/>
          </p:nvSpPr>
          <p:spPr bwMode="auto">
            <a:xfrm>
              <a:off x="4350" y="2999"/>
              <a:ext cx="128" cy="204"/>
            </a:xfrm>
            <a:custGeom>
              <a:avLst/>
              <a:gdLst>
                <a:gd name="T0" fmla="*/ 54 w 128"/>
                <a:gd name="T1" fmla="*/ 204 h 204"/>
                <a:gd name="T2" fmla="*/ 0 w 128"/>
                <a:gd name="T3" fmla="*/ 204 h 204"/>
                <a:gd name="T4" fmla="*/ 51 w 128"/>
                <a:gd name="T5" fmla="*/ 66 h 204"/>
                <a:gd name="T6" fmla="*/ 109 w 128"/>
                <a:gd name="T7" fmla="*/ 55 h 204"/>
                <a:gd name="T8" fmla="*/ 54 w 128"/>
                <a:gd name="T9" fmla="*/ 204 h 204"/>
                <a:gd name="T10" fmla="*/ 62 w 128"/>
                <a:gd name="T11" fmla="*/ 19 h 204"/>
                <a:gd name="T12" fmla="*/ 65 w 128"/>
                <a:gd name="T13" fmla="*/ 15 h 204"/>
                <a:gd name="T14" fmla="*/ 68 w 128"/>
                <a:gd name="T15" fmla="*/ 11 h 204"/>
                <a:gd name="T16" fmla="*/ 72 w 128"/>
                <a:gd name="T17" fmla="*/ 8 h 204"/>
                <a:gd name="T18" fmla="*/ 77 w 128"/>
                <a:gd name="T19" fmla="*/ 5 h 204"/>
                <a:gd name="T20" fmla="*/ 83 w 128"/>
                <a:gd name="T21" fmla="*/ 3 h 204"/>
                <a:gd name="T22" fmla="*/ 89 w 128"/>
                <a:gd name="T23" fmla="*/ 2 h 204"/>
                <a:gd name="T24" fmla="*/ 95 w 128"/>
                <a:gd name="T25" fmla="*/ 1 h 204"/>
                <a:gd name="T26" fmla="*/ 101 w 128"/>
                <a:gd name="T27" fmla="*/ 0 h 204"/>
                <a:gd name="T28" fmla="*/ 107 w 128"/>
                <a:gd name="T29" fmla="*/ 1 h 204"/>
                <a:gd name="T30" fmla="*/ 113 w 128"/>
                <a:gd name="T31" fmla="*/ 2 h 204"/>
                <a:gd name="T32" fmla="*/ 118 w 128"/>
                <a:gd name="T33" fmla="*/ 4 h 204"/>
                <a:gd name="T34" fmla="*/ 122 w 128"/>
                <a:gd name="T35" fmla="*/ 6 h 204"/>
                <a:gd name="T36" fmla="*/ 124 w 128"/>
                <a:gd name="T37" fmla="*/ 8 h 204"/>
                <a:gd name="T38" fmla="*/ 126 w 128"/>
                <a:gd name="T39" fmla="*/ 10 h 204"/>
                <a:gd name="T40" fmla="*/ 127 w 128"/>
                <a:gd name="T41" fmla="*/ 12 h 204"/>
                <a:gd name="T42" fmla="*/ 128 w 128"/>
                <a:gd name="T43" fmla="*/ 14 h 204"/>
                <a:gd name="T44" fmla="*/ 128 w 128"/>
                <a:gd name="T45" fmla="*/ 16 h 204"/>
                <a:gd name="T46" fmla="*/ 128 w 128"/>
                <a:gd name="T47" fmla="*/ 18 h 204"/>
                <a:gd name="T48" fmla="*/ 128 w 128"/>
                <a:gd name="T49" fmla="*/ 21 h 204"/>
                <a:gd name="T50" fmla="*/ 127 w 128"/>
                <a:gd name="T51" fmla="*/ 23 h 204"/>
                <a:gd name="T52" fmla="*/ 126 w 128"/>
                <a:gd name="T53" fmla="*/ 25 h 204"/>
                <a:gd name="T54" fmla="*/ 125 w 128"/>
                <a:gd name="T55" fmla="*/ 27 h 204"/>
                <a:gd name="T56" fmla="*/ 121 w 128"/>
                <a:gd name="T57" fmla="*/ 31 h 204"/>
                <a:gd name="T58" fmla="*/ 117 w 128"/>
                <a:gd name="T59" fmla="*/ 35 h 204"/>
                <a:gd name="T60" fmla="*/ 112 w 128"/>
                <a:gd name="T61" fmla="*/ 38 h 204"/>
                <a:gd name="T62" fmla="*/ 106 w 128"/>
                <a:gd name="T63" fmla="*/ 40 h 204"/>
                <a:gd name="T64" fmla="*/ 100 w 128"/>
                <a:gd name="T65" fmla="*/ 42 h 204"/>
                <a:gd name="T66" fmla="*/ 94 w 128"/>
                <a:gd name="T67" fmla="*/ 43 h 204"/>
                <a:gd name="T68" fmla="*/ 87 w 128"/>
                <a:gd name="T69" fmla="*/ 44 h 204"/>
                <a:gd name="T70" fmla="*/ 81 w 128"/>
                <a:gd name="T71" fmla="*/ 43 h 204"/>
                <a:gd name="T72" fmla="*/ 76 w 128"/>
                <a:gd name="T73" fmla="*/ 42 h 204"/>
                <a:gd name="T74" fmla="*/ 71 w 128"/>
                <a:gd name="T75" fmla="*/ 40 h 204"/>
                <a:gd name="T76" fmla="*/ 66 w 128"/>
                <a:gd name="T77" fmla="*/ 38 h 204"/>
                <a:gd name="T78" fmla="*/ 63 w 128"/>
                <a:gd name="T79" fmla="*/ 34 h 204"/>
                <a:gd name="T80" fmla="*/ 61 w 128"/>
                <a:gd name="T81" fmla="*/ 32 h 204"/>
                <a:gd name="T82" fmla="*/ 60 w 128"/>
                <a:gd name="T83" fmla="*/ 30 h 204"/>
                <a:gd name="T84" fmla="*/ 60 w 128"/>
                <a:gd name="T85" fmla="*/ 28 h 204"/>
                <a:gd name="T86" fmla="*/ 60 w 128"/>
                <a:gd name="T87" fmla="*/ 25 h 204"/>
                <a:gd name="T88" fmla="*/ 60 w 128"/>
                <a:gd name="T89" fmla="*/ 22 h 204"/>
                <a:gd name="T90" fmla="*/ 61 w 128"/>
                <a:gd name="T91" fmla="*/ 19 h 204"/>
                <a:gd name="T92" fmla="*/ 62 w 128"/>
                <a:gd name="T93" fmla="*/ 19 h 20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28" h="204">
                  <a:moveTo>
                    <a:pt x="54" y="204"/>
                  </a:moveTo>
                  <a:lnTo>
                    <a:pt x="0" y="204"/>
                  </a:lnTo>
                  <a:lnTo>
                    <a:pt x="51" y="66"/>
                  </a:lnTo>
                  <a:lnTo>
                    <a:pt x="109" y="55"/>
                  </a:lnTo>
                  <a:lnTo>
                    <a:pt x="54" y="204"/>
                  </a:lnTo>
                  <a:close/>
                  <a:moveTo>
                    <a:pt x="62" y="19"/>
                  </a:moveTo>
                  <a:lnTo>
                    <a:pt x="65" y="15"/>
                  </a:lnTo>
                  <a:lnTo>
                    <a:pt x="68" y="11"/>
                  </a:lnTo>
                  <a:lnTo>
                    <a:pt x="72" y="8"/>
                  </a:lnTo>
                  <a:lnTo>
                    <a:pt x="77" y="5"/>
                  </a:lnTo>
                  <a:lnTo>
                    <a:pt x="83" y="3"/>
                  </a:lnTo>
                  <a:lnTo>
                    <a:pt x="89" y="2"/>
                  </a:lnTo>
                  <a:lnTo>
                    <a:pt x="95" y="1"/>
                  </a:lnTo>
                  <a:lnTo>
                    <a:pt x="101" y="0"/>
                  </a:lnTo>
                  <a:lnTo>
                    <a:pt x="107" y="1"/>
                  </a:lnTo>
                  <a:lnTo>
                    <a:pt x="113" y="2"/>
                  </a:lnTo>
                  <a:lnTo>
                    <a:pt x="118" y="4"/>
                  </a:lnTo>
                  <a:lnTo>
                    <a:pt x="122" y="6"/>
                  </a:lnTo>
                  <a:lnTo>
                    <a:pt x="124" y="8"/>
                  </a:lnTo>
                  <a:lnTo>
                    <a:pt x="126" y="10"/>
                  </a:lnTo>
                  <a:lnTo>
                    <a:pt x="127" y="12"/>
                  </a:lnTo>
                  <a:lnTo>
                    <a:pt x="128" y="14"/>
                  </a:lnTo>
                  <a:lnTo>
                    <a:pt x="128" y="16"/>
                  </a:lnTo>
                  <a:lnTo>
                    <a:pt x="128" y="18"/>
                  </a:lnTo>
                  <a:lnTo>
                    <a:pt x="128" y="21"/>
                  </a:lnTo>
                  <a:lnTo>
                    <a:pt x="127" y="23"/>
                  </a:lnTo>
                  <a:lnTo>
                    <a:pt x="126" y="25"/>
                  </a:lnTo>
                  <a:lnTo>
                    <a:pt x="125" y="27"/>
                  </a:lnTo>
                  <a:lnTo>
                    <a:pt x="121" y="31"/>
                  </a:lnTo>
                  <a:lnTo>
                    <a:pt x="117" y="35"/>
                  </a:lnTo>
                  <a:lnTo>
                    <a:pt x="112" y="38"/>
                  </a:lnTo>
                  <a:lnTo>
                    <a:pt x="106" y="40"/>
                  </a:lnTo>
                  <a:lnTo>
                    <a:pt x="100" y="42"/>
                  </a:lnTo>
                  <a:lnTo>
                    <a:pt x="94" y="43"/>
                  </a:lnTo>
                  <a:lnTo>
                    <a:pt x="87" y="44"/>
                  </a:lnTo>
                  <a:lnTo>
                    <a:pt x="81" y="43"/>
                  </a:lnTo>
                  <a:lnTo>
                    <a:pt x="76" y="42"/>
                  </a:lnTo>
                  <a:lnTo>
                    <a:pt x="71" y="40"/>
                  </a:lnTo>
                  <a:lnTo>
                    <a:pt x="66" y="38"/>
                  </a:lnTo>
                  <a:lnTo>
                    <a:pt x="63" y="34"/>
                  </a:lnTo>
                  <a:lnTo>
                    <a:pt x="61" y="32"/>
                  </a:lnTo>
                  <a:lnTo>
                    <a:pt x="60" y="30"/>
                  </a:lnTo>
                  <a:lnTo>
                    <a:pt x="60" y="28"/>
                  </a:lnTo>
                  <a:lnTo>
                    <a:pt x="60" y="25"/>
                  </a:lnTo>
                  <a:lnTo>
                    <a:pt x="60" y="22"/>
                  </a:lnTo>
                  <a:lnTo>
                    <a:pt x="61" y="19"/>
                  </a:lnTo>
                  <a:lnTo>
                    <a:pt x="62" y="19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16" name="Freeform 50"/>
            <p:cNvSpPr>
              <a:spLocks noEditPoints="1"/>
            </p:cNvSpPr>
            <p:nvPr userDrawn="1"/>
          </p:nvSpPr>
          <p:spPr bwMode="auto">
            <a:xfrm>
              <a:off x="4721" y="3057"/>
              <a:ext cx="207" cy="148"/>
            </a:xfrm>
            <a:custGeom>
              <a:avLst/>
              <a:gdLst>
                <a:gd name="T0" fmla="*/ 155 w 206"/>
                <a:gd name="T1" fmla="*/ 73 h 148"/>
                <a:gd name="T2" fmla="*/ 92 w 206"/>
                <a:gd name="T3" fmla="*/ 73 h 148"/>
                <a:gd name="T4" fmla="*/ 72 w 206"/>
                <a:gd name="T5" fmla="*/ 77 h 148"/>
                <a:gd name="T6" fmla="*/ 59 w 206"/>
                <a:gd name="T7" fmla="*/ 85 h 148"/>
                <a:gd name="T8" fmla="*/ 52 w 206"/>
                <a:gd name="T9" fmla="*/ 92 h 148"/>
                <a:gd name="T10" fmla="*/ 50 w 206"/>
                <a:gd name="T11" fmla="*/ 97 h 148"/>
                <a:gd name="T12" fmla="*/ 49 w 206"/>
                <a:gd name="T13" fmla="*/ 102 h 148"/>
                <a:gd name="T14" fmla="*/ 49 w 206"/>
                <a:gd name="T15" fmla="*/ 108 h 148"/>
                <a:gd name="T16" fmla="*/ 52 w 206"/>
                <a:gd name="T17" fmla="*/ 115 h 148"/>
                <a:gd name="T18" fmla="*/ 55 w 206"/>
                <a:gd name="T19" fmla="*/ 118 h 148"/>
                <a:gd name="T20" fmla="*/ 62 w 206"/>
                <a:gd name="T21" fmla="*/ 122 h 148"/>
                <a:gd name="T22" fmla="*/ 72 w 206"/>
                <a:gd name="T23" fmla="*/ 126 h 148"/>
                <a:gd name="T24" fmla="*/ 81 w 206"/>
                <a:gd name="T25" fmla="*/ 128 h 148"/>
                <a:gd name="T26" fmla="*/ 98 w 206"/>
                <a:gd name="T27" fmla="*/ 127 h 148"/>
                <a:gd name="T28" fmla="*/ 116 w 206"/>
                <a:gd name="T29" fmla="*/ 125 h 148"/>
                <a:gd name="T30" fmla="*/ 128 w 206"/>
                <a:gd name="T31" fmla="*/ 122 h 148"/>
                <a:gd name="T32" fmla="*/ 180 w 206"/>
                <a:gd name="T33" fmla="*/ 124 h 148"/>
                <a:gd name="T34" fmla="*/ 169 w 206"/>
                <a:gd name="T35" fmla="*/ 129 h 148"/>
                <a:gd name="T36" fmla="*/ 145 w 206"/>
                <a:gd name="T37" fmla="*/ 138 h 148"/>
                <a:gd name="T38" fmla="*/ 117 w 206"/>
                <a:gd name="T39" fmla="*/ 144 h 148"/>
                <a:gd name="T40" fmla="*/ 81 w 206"/>
                <a:gd name="T41" fmla="*/ 148 h 148"/>
                <a:gd name="T42" fmla="*/ 55 w 206"/>
                <a:gd name="T43" fmla="*/ 148 h 148"/>
                <a:gd name="T44" fmla="*/ 44 w 206"/>
                <a:gd name="T45" fmla="*/ 146 h 148"/>
                <a:gd name="T46" fmla="*/ 31 w 206"/>
                <a:gd name="T47" fmla="*/ 143 h 148"/>
                <a:gd name="T48" fmla="*/ 20 w 206"/>
                <a:gd name="T49" fmla="*/ 138 h 148"/>
                <a:gd name="T50" fmla="*/ 10 w 206"/>
                <a:gd name="T51" fmla="*/ 131 h 148"/>
                <a:gd name="T52" fmla="*/ 4 w 206"/>
                <a:gd name="T53" fmla="*/ 125 h 148"/>
                <a:gd name="T54" fmla="*/ 1 w 206"/>
                <a:gd name="T55" fmla="*/ 117 h 148"/>
                <a:gd name="T56" fmla="*/ 0 w 206"/>
                <a:gd name="T57" fmla="*/ 111 h 148"/>
                <a:gd name="T58" fmla="*/ 0 w 206"/>
                <a:gd name="T59" fmla="*/ 105 h 148"/>
                <a:gd name="T60" fmla="*/ 5 w 206"/>
                <a:gd name="T61" fmla="*/ 93 h 148"/>
                <a:gd name="T62" fmla="*/ 12 w 206"/>
                <a:gd name="T63" fmla="*/ 83 h 148"/>
                <a:gd name="T64" fmla="*/ 22 w 206"/>
                <a:gd name="T65" fmla="*/ 74 h 148"/>
                <a:gd name="T66" fmla="*/ 33 w 206"/>
                <a:gd name="T67" fmla="*/ 67 h 148"/>
                <a:gd name="T68" fmla="*/ 46 w 206"/>
                <a:gd name="T69" fmla="*/ 61 h 148"/>
                <a:gd name="T70" fmla="*/ 61 w 206"/>
                <a:gd name="T71" fmla="*/ 57 h 148"/>
                <a:gd name="T72" fmla="*/ 84 w 206"/>
                <a:gd name="T73" fmla="*/ 53 h 148"/>
                <a:gd name="T74" fmla="*/ 156 w 206"/>
                <a:gd name="T75" fmla="*/ 52 h 148"/>
                <a:gd name="T76" fmla="*/ 159 w 206"/>
                <a:gd name="T77" fmla="*/ 43 h 148"/>
                <a:gd name="T78" fmla="*/ 159 w 206"/>
                <a:gd name="T79" fmla="*/ 38 h 148"/>
                <a:gd name="T80" fmla="*/ 154 w 206"/>
                <a:gd name="T81" fmla="*/ 33 h 148"/>
                <a:gd name="T82" fmla="*/ 145 w 206"/>
                <a:gd name="T83" fmla="*/ 29 h 148"/>
                <a:gd name="T84" fmla="*/ 131 w 206"/>
                <a:gd name="T85" fmla="*/ 27 h 148"/>
                <a:gd name="T86" fmla="*/ 114 w 206"/>
                <a:gd name="T87" fmla="*/ 28 h 148"/>
                <a:gd name="T88" fmla="*/ 92 w 206"/>
                <a:gd name="T89" fmla="*/ 30 h 148"/>
                <a:gd name="T90" fmla="*/ 60 w 206"/>
                <a:gd name="T91" fmla="*/ 38 h 148"/>
                <a:gd name="T92" fmla="*/ 75 w 206"/>
                <a:gd name="T93" fmla="*/ 8 h 148"/>
                <a:gd name="T94" fmla="*/ 112 w 206"/>
                <a:gd name="T95" fmla="*/ 2 h 148"/>
                <a:gd name="T96" fmla="*/ 135 w 206"/>
                <a:gd name="T97" fmla="*/ 0 h 148"/>
                <a:gd name="T98" fmla="*/ 160 w 206"/>
                <a:gd name="T99" fmla="*/ 0 h 148"/>
                <a:gd name="T100" fmla="*/ 174 w 206"/>
                <a:gd name="T101" fmla="*/ 3 h 148"/>
                <a:gd name="T102" fmla="*/ 191 w 206"/>
                <a:gd name="T103" fmla="*/ 9 h 148"/>
                <a:gd name="T104" fmla="*/ 201 w 206"/>
                <a:gd name="T105" fmla="*/ 14 h 148"/>
                <a:gd name="T106" fmla="*/ 204 w 206"/>
                <a:gd name="T107" fmla="*/ 18 h 148"/>
                <a:gd name="T108" fmla="*/ 209 w 206"/>
                <a:gd name="T109" fmla="*/ 23 h 148"/>
                <a:gd name="T110" fmla="*/ 211 w 206"/>
                <a:gd name="T111" fmla="*/ 30 h 148"/>
                <a:gd name="T112" fmla="*/ 211 w 206"/>
                <a:gd name="T113" fmla="*/ 40 h 148"/>
                <a:gd name="T114" fmla="*/ 181 w 206"/>
                <a:gd name="T115" fmla="*/ 123 h 14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06" h="148">
                  <a:moveTo>
                    <a:pt x="132" y="118"/>
                  </a:moveTo>
                  <a:lnTo>
                    <a:pt x="149" y="73"/>
                  </a:lnTo>
                  <a:lnTo>
                    <a:pt x="103" y="72"/>
                  </a:lnTo>
                  <a:lnTo>
                    <a:pt x="92" y="73"/>
                  </a:lnTo>
                  <a:lnTo>
                    <a:pt x="81" y="75"/>
                  </a:lnTo>
                  <a:lnTo>
                    <a:pt x="72" y="77"/>
                  </a:lnTo>
                  <a:lnTo>
                    <a:pt x="65" y="81"/>
                  </a:lnTo>
                  <a:lnTo>
                    <a:pt x="59" y="85"/>
                  </a:lnTo>
                  <a:lnTo>
                    <a:pt x="54" y="90"/>
                  </a:lnTo>
                  <a:lnTo>
                    <a:pt x="52" y="92"/>
                  </a:lnTo>
                  <a:lnTo>
                    <a:pt x="51" y="95"/>
                  </a:lnTo>
                  <a:lnTo>
                    <a:pt x="50" y="97"/>
                  </a:lnTo>
                  <a:lnTo>
                    <a:pt x="49" y="100"/>
                  </a:lnTo>
                  <a:lnTo>
                    <a:pt x="49" y="102"/>
                  </a:lnTo>
                  <a:lnTo>
                    <a:pt x="49" y="105"/>
                  </a:lnTo>
                  <a:lnTo>
                    <a:pt x="49" y="108"/>
                  </a:lnTo>
                  <a:lnTo>
                    <a:pt x="50" y="110"/>
                  </a:lnTo>
                  <a:lnTo>
                    <a:pt x="52" y="115"/>
                  </a:lnTo>
                  <a:lnTo>
                    <a:pt x="54" y="117"/>
                  </a:lnTo>
                  <a:lnTo>
                    <a:pt x="55" y="118"/>
                  </a:lnTo>
                  <a:lnTo>
                    <a:pt x="56" y="119"/>
                  </a:lnTo>
                  <a:lnTo>
                    <a:pt x="62" y="122"/>
                  </a:lnTo>
                  <a:lnTo>
                    <a:pt x="68" y="125"/>
                  </a:lnTo>
                  <a:lnTo>
                    <a:pt x="72" y="126"/>
                  </a:lnTo>
                  <a:lnTo>
                    <a:pt x="77" y="127"/>
                  </a:lnTo>
                  <a:lnTo>
                    <a:pt x="81" y="128"/>
                  </a:lnTo>
                  <a:lnTo>
                    <a:pt x="86" y="128"/>
                  </a:lnTo>
                  <a:lnTo>
                    <a:pt x="98" y="127"/>
                  </a:lnTo>
                  <a:lnTo>
                    <a:pt x="104" y="126"/>
                  </a:lnTo>
                  <a:lnTo>
                    <a:pt x="110" y="125"/>
                  </a:lnTo>
                  <a:lnTo>
                    <a:pt x="116" y="124"/>
                  </a:lnTo>
                  <a:lnTo>
                    <a:pt x="122" y="122"/>
                  </a:lnTo>
                  <a:lnTo>
                    <a:pt x="132" y="118"/>
                  </a:lnTo>
                  <a:close/>
                  <a:moveTo>
                    <a:pt x="174" y="124"/>
                  </a:moveTo>
                  <a:lnTo>
                    <a:pt x="169" y="126"/>
                  </a:lnTo>
                  <a:lnTo>
                    <a:pt x="163" y="129"/>
                  </a:lnTo>
                  <a:lnTo>
                    <a:pt x="152" y="134"/>
                  </a:lnTo>
                  <a:lnTo>
                    <a:pt x="139" y="138"/>
                  </a:lnTo>
                  <a:lnTo>
                    <a:pt x="126" y="141"/>
                  </a:lnTo>
                  <a:lnTo>
                    <a:pt x="111" y="144"/>
                  </a:lnTo>
                  <a:lnTo>
                    <a:pt x="97" y="147"/>
                  </a:lnTo>
                  <a:lnTo>
                    <a:pt x="81" y="148"/>
                  </a:lnTo>
                  <a:lnTo>
                    <a:pt x="65" y="148"/>
                  </a:lnTo>
                  <a:lnTo>
                    <a:pt x="55" y="148"/>
                  </a:lnTo>
                  <a:lnTo>
                    <a:pt x="50" y="147"/>
                  </a:lnTo>
                  <a:lnTo>
                    <a:pt x="44" y="146"/>
                  </a:lnTo>
                  <a:lnTo>
                    <a:pt x="38" y="144"/>
                  </a:lnTo>
                  <a:lnTo>
                    <a:pt x="31" y="143"/>
                  </a:lnTo>
                  <a:lnTo>
                    <a:pt x="25" y="140"/>
                  </a:lnTo>
                  <a:lnTo>
                    <a:pt x="20" y="138"/>
                  </a:lnTo>
                  <a:lnTo>
                    <a:pt x="15" y="134"/>
                  </a:lnTo>
                  <a:lnTo>
                    <a:pt x="10" y="131"/>
                  </a:lnTo>
                  <a:lnTo>
                    <a:pt x="6" y="127"/>
                  </a:lnTo>
                  <a:lnTo>
                    <a:pt x="4" y="125"/>
                  </a:lnTo>
                  <a:lnTo>
                    <a:pt x="3" y="122"/>
                  </a:lnTo>
                  <a:lnTo>
                    <a:pt x="1" y="117"/>
                  </a:lnTo>
                  <a:lnTo>
                    <a:pt x="0" y="114"/>
                  </a:lnTo>
                  <a:lnTo>
                    <a:pt x="0" y="111"/>
                  </a:lnTo>
                  <a:lnTo>
                    <a:pt x="0" y="108"/>
                  </a:lnTo>
                  <a:lnTo>
                    <a:pt x="0" y="105"/>
                  </a:lnTo>
                  <a:lnTo>
                    <a:pt x="2" y="98"/>
                  </a:lnTo>
                  <a:lnTo>
                    <a:pt x="5" y="93"/>
                  </a:lnTo>
                  <a:lnTo>
                    <a:pt x="8" y="88"/>
                  </a:lnTo>
                  <a:lnTo>
                    <a:pt x="12" y="83"/>
                  </a:lnTo>
                  <a:lnTo>
                    <a:pt x="17" y="78"/>
                  </a:lnTo>
                  <a:lnTo>
                    <a:pt x="22" y="74"/>
                  </a:lnTo>
                  <a:lnTo>
                    <a:pt x="27" y="71"/>
                  </a:lnTo>
                  <a:lnTo>
                    <a:pt x="33" y="67"/>
                  </a:lnTo>
                  <a:lnTo>
                    <a:pt x="40" y="64"/>
                  </a:lnTo>
                  <a:lnTo>
                    <a:pt x="46" y="61"/>
                  </a:lnTo>
                  <a:lnTo>
                    <a:pt x="53" y="59"/>
                  </a:lnTo>
                  <a:lnTo>
                    <a:pt x="61" y="57"/>
                  </a:lnTo>
                  <a:lnTo>
                    <a:pt x="68" y="55"/>
                  </a:lnTo>
                  <a:lnTo>
                    <a:pt x="84" y="53"/>
                  </a:lnTo>
                  <a:lnTo>
                    <a:pt x="100" y="52"/>
                  </a:lnTo>
                  <a:lnTo>
                    <a:pt x="150" y="52"/>
                  </a:lnTo>
                  <a:lnTo>
                    <a:pt x="153" y="45"/>
                  </a:lnTo>
                  <a:lnTo>
                    <a:pt x="153" y="43"/>
                  </a:lnTo>
                  <a:lnTo>
                    <a:pt x="154" y="41"/>
                  </a:lnTo>
                  <a:lnTo>
                    <a:pt x="153" y="38"/>
                  </a:lnTo>
                  <a:lnTo>
                    <a:pt x="151" y="35"/>
                  </a:lnTo>
                  <a:lnTo>
                    <a:pt x="148" y="33"/>
                  </a:lnTo>
                  <a:lnTo>
                    <a:pt x="144" y="31"/>
                  </a:lnTo>
                  <a:lnTo>
                    <a:pt x="139" y="29"/>
                  </a:lnTo>
                  <a:lnTo>
                    <a:pt x="132" y="28"/>
                  </a:lnTo>
                  <a:lnTo>
                    <a:pt x="125" y="27"/>
                  </a:lnTo>
                  <a:lnTo>
                    <a:pt x="116" y="27"/>
                  </a:lnTo>
                  <a:lnTo>
                    <a:pt x="108" y="28"/>
                  </a:lnTo>
                  <a:lnTo>
                    <a:pt x="100" y="29"/>
                  </a:lnTo>
                  <a:lnTo>
                    <a:pt x="92" y="30"/>
                  </a:lnTo>
                  <a:lnTo>
                    <a:pt x="76" y="34"/>
                  </a:lnTo>
                  <a:lnTo>
                    <a:pt x="60" y="38"/>
                  </a:lnTo>
                  <a:lnTo>
                    <a:pt x="52" y="14"/>
                  </a:lnTo>
                  <a:lnTo>
                    <a:pt x="75" y="8"/>
                  </a:lnTo>
                  <a:lnTo>
                    <a:pt x="96" y="3"/>
                  </a:lnTo>
                  <a:lnTo>
                    <a:pt x="106" y="2"/>
                  </a:lnTo>
                  <a:lnTo>
                    <a:pt x="117" y="1"/>
                  </a:lnTo>
                  <a:lnTo>
                    <a:pt x="129" y="0"/>
                  </a:lnTo>
                  <a:lnTo>
                    <a:pt x="141" y="0"/>
                  </a:lnTo>
                  <a:lnTo>
                    <a:pt x="154" y="0"/>
                  </a:lnTo>
                  <a:lnTo>
                    <a:pt x="161" y="1"/>
                  </a:lnTo>
                  <a:lnTo>
                    <a:pt x="168" y="3"/>
                  </a:lnTo>
                  <a:lnTo>
                    <a:pt x="180" y="6"/>
                  </a:lnTo>
                  <a:lnTo>
                    <a:pt x="185" y="9"/>
                  </a:lnTo>
                  <a:lnTo>
                    <a:pt x="190" y="11"/>
                  </a:lnTo>
                  <a:lnTo>
                    <a:pt x="195" y="14"/>
                  </a:lnTo>
                  <a:lnTo>
                    <a:pt x="197" y="16"/>
                  </a:lnTo>
                  <a:lnTo>
                    <a:pt x="198" y="18"/>
                  </a:lnTo>
                  <a:lnTo>
                    <a:pt x="201" y="21"/>
                  </a:lnTo>
                  <a:lnTo>
                    <a:pt x="203" y="23"/>
                  </a:lnTo>
                  <a:lnTo>
                    <a:pt x="204" y="26"/>
                  </a:lnTo>
                  <a:lnTo>
                    <a:pt x="205" y="30"/>
                  </a:lnTo>
                  <a:lnTo>
                    <a:pt x="206" y="35"/>
                  </a:lnTo>
                  <a:lnTo>
                    <a:pt x="205" y="40"/>
                  </a:lnTo>
                  <a:lnTo>
                    <a:pt x="204" y="46"/>
                  </a:lnTo>
                  <a:lnTo>
                    <a:pt x="175" y="123"/>
                  </a:lnTo>
                  <a:lnTo>
                    <a:pt x="174" y="124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17" name="Freeform 51"/>
            <p:cNvSpPr>
              <a:spLocks noEditPoints="1"/>
            </p:cNvSpPr>
            <p:nvPr userDrawn="1"/>
          </p:nvSpPr>
          <p:spPr bwMode="auto">
            <a:xfrm>
              <a:off x="4477" y="2979"/>
              <a:ext cx="264" cy="225"/>
            </a:xfrm>
            <a:custGeom>
              <a:avLst/>
              <a:gdLst>
                <a:gd name="T0" fmla="*/ 171 w 264"/>
                <a:gd name="T1" fmla="*/ 113 h 226"/>
                <a:gd name="T2" fmla="*/ 152 w 264"/>
                <a:gd name="T3" fmla="*/ 106 h 226"/>
                <a:gd name="T4" fmla="*/ 141 w 264"/>
                <a:gd name="T5" fmla="*/ 105 h 226"/>
                <a:gd name="T6" fmla="*/ 122 w 264"/>
                <a:gd name="T7" fmla="*/ 105 h 226"/>
                <a:gd name="T8" fmla="*/ 105 w 264"/>
                <a:gd name="T9" fmla="*/ 109 h 226"/>
                <a:gd name="T10" fmla="*/ 95 w 264"/>
                <a:gd name="T11" fmla="*/ 113 h 226"/>
                <a:gd name="T12" fmla="*/ 86 w 264"/>
                <a:gd name="T13" fmla="*/ 113 h 226"/>
                <a:gd name="T14" fmla="*/ 78 w 264"/>
                <a:gd name="T15" fmla="*/ 121 h 226"/>
                <a:gd name="T16" fmla="*/ 71 w 264"/>
                <a:gd name="T17" fmla="*/ 129 h 226"/>
                <a:gd name="T18" fmla="*/ 65 w 264"/>
                <a:gd name="T19" fmla="*/ 137 h 226"/>
                <a:gd name="T20" fmla="*/ 57 w 264"/>
                <a:gd name="T21" fmla="*/ 155 h 226"/>
                <a:gd name="T22" fmla="*/ 56 w 264"/>
                <a:gd name="T23" fmla="*/ 164 h 226"/>
                <a:gd name="T24" fmla="*/ 57 w 264"/>
                <a:gd name="T25" fmla="*/ 172 h 226"/>
                <a:gd name="T26" fmla="*/ 59 w 264"/>
                <a:gd name="T27" fmla="*/ 179 h 226"/>
                <a:gd name="T28" fmla="*/ 63 w 264"/>
                <a:gd name="T29" fmla="*/ 185 h 226"/>
                <a:gd name="T30" fmla="*/ 69 w 264"/>
                <a:gd name="T31" fmla="*/ 190 h 226"/>
                <a:gd name="T32" fmla="*/ 77 w 264"/>
                <a:gd name="T33" fmla="*/ 193 h 226"/>
                <a:gd name="T34" fmla="*/ 88 w 264"/>
                <a:gd name="T35" fmla="*/ 194 h 226"/>
                <a:gd name="T36" fmla="*/ 102 w 264"/>
                <a:gd name="T37" fmla="*/ 193 h 226"/>
                <a:gd name="T38" fmla="*/ 116 w 264"/>
                <a:gd name="T39" fmla="*/ 191 h 226"/>
                <a:gd name="T40" fmla="*/ 142 w 264"/>
                <a:gd name="T41" fmla="*/ 184 h 226"/>
                <a:gd name="T42" fmla="*/ 58 w 264"/>
                <a:gd name="T43" fmla="*/ 220 h 226"/>
                <a:gd name="T44" fmla="*/ 48 w 264"/>
                <a:gd name="T45" fmla="*/ 218 h 226"/>
                <a:gd name="T46" fmla="*/ 39 w 264"/>
                <a:gd name="T47" fmla="*/ 216 h 226"/>
                <a:gd name="T48" fmla="*/ 27 w 264"/>
                <a:gd name="T49" fmla="*/ 211 h 226"/>
                <a:gd name="T50" fmla="*/ 17 w 264"/>
                <a:gd name="T51" fmla="*/ 205 h 226"/>
                <a:gd name="T52" fmla="*/ 8 w 264"/>
                <a:gd name="T53" fmla="*/ 195 h 226"/>
                <a:gd name="T54" fmla="*/ 3 w 264"/>
                <a:gd name="T55" fmla="*/ 183 h 226"/>
                <a:gd name="T56" fmla="*/ 0 w 264"/>
                <a:gd name="T57" fmla="*/ 170 h 226"/>
                <a:gd name="T58" fmla="*/ 1 w 264"/>
                <a:gd name="T59" fmla="*/ 157 h 226"/>
                <a:gd name="T60" fmla="*/ 4 w 264"/>
                <a:gd name="T61" fmla="*/ 145 h 226"/>
                <a:gd name="T62" fmla="*/ 11 w 264"/>
                <a:gd name="T63" fmla="*/ 132 h 226"/>
                <a:gd name="T64" fmla="*/ 20 w 264"/>
                <a:gd name="T65" fmla="*/ 119 h 226"/>
                <a:gd name="T66" fmla="*/ 32 w 264"/>
                <a:gd name="T67" fmla="*/ 113 h 226"/>
                <a:gd name="T68" fmla="*/ 46 w 264"/>
                <a:gd name="T69" fmla="*/ 101 h 226"/>
                <a:gd name="T70" fmla="*/ 63 w 264"/>
                <a:gd name="T71" fmla="*/ 92 h 226"/>
                <a:gd name="T72" fmla="*/ 82 w 264"/>
                <a:gd name="T73" fmla="*/ 84 h 226"/>
                <a:gd name="T74" fmla="*/ 103 w 264"/>
                <a:gd name="T75" fmla="*/ 79 h 226"/>
                <a:gd name="T76" fmla="*/ 127 w 264"/>
                <a:gd name="T77" fmla="*/ 77 h 226"/>
                <a:gd name="T78" fmla="*/ 149 w 264"/>
                <a:gd name="T79" fmla="*/ 78 h 226"/>
                <a:gd name="T80" fmla="*/ 162 w 264"/>
                <a:gd name="T81" fmla="*/ 80 h 226"/>
                <a:gd name="T82" fmla="*/ 175 w 264"/>
                <a:gd name="T83" fmla="*/ 82 h 226"/>
                <a:gd name="T84" fmla="*/ 208 w 264"/>
                <a:gd name="T85" fmla="*/ 11 h 226"/>
                <a:gd name="T86" fmla="*/ 190 w 264"/>
                <a:gd name="T87" fmla="*/ 195 h 226"/>
                <a:gd name="T88" fmla="*/ 147 w 264"/>
                <a:gd name="T89" fmla="*/ 210 h 226"/>
                <a:gd name="T90" fmla="*/ 116 w 264"/>
                <a:gd name="T91" fmla="*/ 216 h 226"/>
                <a:gd name="T92" fmla="*/ 86 w 264"/>
                <a:gd name="T93" fmla="*/ 220 h 22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64" h="226">
                  <a:moveTo>
                    <a:pt x="142" y="190"/>
                  </a:moveTo>
                  <a:lnTo>
                    <a:pt x="171" y="113"/>
                  </a:lnTo>
                  <a:lnTo>
                    <a:pt x="161" y="109"/>
                  </a:lnTo>
                  <a:lnTo>
                    <a:pt x="152" y="106"/>
                  </a:lnTo>
                  <a:lnTo>
                    <a:pt x="147" y="105"/>
                  </a:lnTo>
                  <a:lnTo>
                    <a:pt x="141" y="105"/>
                  </a:lnTo>
                  <a:lnTo>
                    <a:pt x="129" y="104"/>
                  </a:lnTo>
                  <a:lnTo>
                    <a:pt x="122" y="105"/>
                  </a:lnTo>
                  <a:lnTo>
                    <a:pt x="117" y="105"/>
                  </a:lnTo>
                  <a:lnTo>
                    <a:pt x="105" y="109"/>
                  </a:lnTo>
                  <a:lnTo>
                    <a:pt x="100" y="111"/>
                  </a:lnTo>
                  <a:lnTo>
                    <a:pt x="95" y="113"/>
                  </a:lnTo>
                  <a:lnTo>
                    <a:pt x="90" y="116"/>
                  </a:lnTo>
                  <a:lnTo>
                    <a:pt x="86" y="119"/>
                  </a:lnTo>
                  <a:lnTo>
                    <a:pt x="82" y="123"/>
                  </a:lnTo>
                  <a:lnTo>
                    <a:pt x="78" y="127"/>
                  </a:lnTo>
                  <a:lnTo>
                    <a:pt x="74" y="131"/>
                  </a:lnTo>
                  <a:lnTo>
                    <a:pt x="71" y="135"/>
                  </a:lnTo>
                  <a:lnTo>
                    <a:pt x="67" y="139"/>
                  </a:lnTo>
                  <a:lnTo>
                    <a:pt x="65" y="143"/>
                  </a:lnTo>
                  <a:lnTo>
                    <a:pt x="60" y="152"/>
                  </a:lnTo>
                  <a:lnTo>
                    <a:pt x="57" y="161"/>
                  </a:lnTo>
                  <a:lnTo>
                    <a:pt x="57" y="166"/>
                  </a:lnTo>
                  <a:lnTo>
                    <a:pt x="56" y="170"/>
                  </a:lnTo>
                  <a:lnTo>
                    <a:pt x="56" y="174"/>
                  </a:lnTo>
                  <a:lnTo>
                    <a:pt x="57" y="178"/>
                  </a:lnTo>
                  <a:lnTo>
                    <a:pt x="57" y="182"/>
                  </a:lnTo>
                  <a:lnTo>
                    <a:pt x="59" y="185"/>
                  </a:lnTo>
                  <a:lnTo>
                    <a:pt x="61" y="188"/>
                  </a:lnTo>
                  <a:lnTo>
                    <a:pt x="63" y="191"/>
                  </a:lnTo>
                  <a:lnTo>
                    <a:pt x="66" y="194"/>
                  </a:lnTo>
                  <a:lnTo>
                    <a:pt x="69" y="196"/>
                  </a:lnTo>
                  <a:lnTo>
                    <a:pt x="73" y="198"/>
                  </a:lnTo>
                  <a:lnTo>
                    <a:pt x="77" y="199"/>
                  </a:lnTo>
                  <a:lnTo>
                    <a:pt x="82" y="200"/>
                  </a:lnTo>
                  <a:lnTo>
                    <a:pt x="88" y="200"/>
                  </a:lnTo>
                  <a:lnTo>
                    <a:pt x="95" y="200"/>
                  </a:lnTo>
                  <a:lnTo>
                    <a:pt x="102" y="199"/>
                  </a:lnTo>
                  <a:lnTo>
                    <a:pt x="109" y="198"/>
                  </a:lnTo>
                  <a:lnTo>
                    <a:pt x="116" y="197"/>
                  </a:lnTo>
                  <a:lnTo>
                    <a:pt x="129" y="194"/>
                  </a:lnTo>
                  <a:lnTo>
                    <a:pt x="142" y="190"/>
                  </a:lnTo>
                  <a:close/>
                  <a:moveTo>
                    <a:pt x="70" y="226"/>
                  </a:moveTo>
                  <a:lnTo>
                    <a:pt x="58" y="226"/>
                  </a:lnTo>
                  <a:lnTo>
                    <a:pt x="53" y="225"/>
                  </a:lnTo>
                  <a:lnTo>
                    <a:pt x="48" y="224"/>
                  </a:lnTo>
                  <a:lnTo>
                    <a:pt x="43" y="223"/>
                  </a:lnTo>
                  <a:lnTo>
                    <a:pt x="39" y="222"/>
                  </a:lnTo>
                  <a:lnTo>
                    <a:pt x="30" y="219"/>
                  </a:lnTo>
                  <a:lnTo>
                    <a:pt x="27" y="217"/>
                  </a:lnTo>
                  <a:lnTo>
                    <a:pt x="23" y="215"/>
                  </a:lnTo>
                  <a:lnTo>
                    <a:pt x="17" y="211"/>
                  </a:lnTo>
                  <a:lnTo>
                    <a:pt x="12" y="206"/>
                  </a:lnTo>
                  <a:lnTo>
                    <a:pt x="8" y="201"/>
                  </a:lnTo>
                  <a:lnTo>
                    <a:pt x="5" y="195"/>
                  </a:lnTo>
                  <a:lnTo>
                    <a:pt x="3" y="189"/>
                  </a:lnTo>
                  <a:lnTo>
                    <a:pt x="1" y="183"/>
                  </a:lnTo>
                  <a:lnTo>
                    <a:pt x="0" y="176"/>
                  </a:lnTo>
                  <a:lnTo>
                    <a:pt x="0" y="170"/>
                  </a:lnTo>
                  <a:lnTo>
                    <a:pt x="1" y="163"/>
                  </a:lnTo>
                  <a:lnTo>
                    <a:pt x="2" y="157"/>
                  </a:lnTo>
                  <a:lnTo>
                    <a:pt x="4" y="151"/>
                  </a:lnTo>
                  <a:lnTo>
                    <a:pt x="7" y="145"/>
                  </a:lnTo>
                  <a:lnTo>
                    <a:pt x="11" y="138"/>
                  </a:lnTo>
                  <a:lnTo>
                    <a:pt x="15" y="132"/>
                  </a:lnTo>
                  <a:lnTo>
                    <a:pt x="20" y="125"/>
                  </a:lnTo>
                  <a:lnTo>
                    <a:pt x="25" y="119"/>
                  </a:lnTo>
                  <a:lnTo>
                    <a:pt x="32" y="113"/>
                  </a:lnTo>
                  <a:lnTo>
                    <a:pt x="38" y="107"/>
                  </a:lnTo>
                  <a:lnTo>
                    <a:pt x="46" y="101"/>
                  </a:lnTo>
                  <a:lnTo>
                    <a:pt x="54" y="96"/>
                  </a:lnTo>
                  <a:lnTo>
                    <a:pt x="63" y="92"/>
                  </a:lnTo>
                  <a:lnTo>
                    <a:pt x="72" y="87"/>
                  </a:lnTo>
                  <a:lnTo>
                    <a:pt x="82" y="84"/>
                  </a:lnTo>
                  <a:lnTo>
                    <a:pt x="93" y="81"/>
                  </a:lnTo>
                  <a:lnTo>
                    <a:pt x="103" y="79"/>
                  </a:lnTo>
                  <a:lnTo>
                    <a:pt x="115" y="77"/>
                  </a:lnTo>
                  <a:lnTo>
                    <a:pt x="127" y="77"/>
                  </a:lnTo>
                  <a:lnTo>
                    <a:pt x="142" y="77"/>
                  </a:lnTo>
                  <a:lnTo>
                    <a:pt x="149" y="78"/>
                  </a:lnTo>
                  <a:lnTo>
                    <a:pt x="156" y="79"/>
                  </a:lnTo>
                  <a:lnTo>
                    <a:pt x="162" y="80"/>
                  </a:lnTo>
                  <a:lnTo>
                    <a:pt x="169" y="81"/>
                  </a:lnTo>
                  <a:lnTo>
                    <a:pt x="175" y="82"/>
                  </a:lnTo>
                  <a:lnTo>
                    <a:pt x="181" y="84"/>
                  </a:lnTo>
                  <a:lnTo>
                    <a:pt x="208" y="11"/>
                  </a:lnTo>
                  <a:lnTo>
                    <a:pt x="264" y="0"/>
                  </a:lnTo>
                  <a:lnTo>
                    <a:pt x="190" y="201"/>
                  </a:lnTo>
                  <a:lnTo>
                    <a:pt x="161" y="212"/>
                  </a:lnTo>
                  <a:lnTo>
                    <a:pt x="147" y="216"/>
                  </a:lnTo>
                  <a:lnTo>
                    <a:pt x="131" y="219"/>
                  </a:lnTo>
                  <a:lnTo>
                    <a:pt x="116" y="222"/>
                  </a:lnTo>
                  <a:lnTo>
                    <a:pt x="101" y="225"/>
                  </a:lnTo>
                  <a:lnTo>
                    <a:pt x="86" y="226"/>
                  </a:lnTo>
                  <a:lnTo>
                    <a:pt x="70" y="226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18" name="Freeform 52"/>
            <p:cNvSpPr>
              <a:spLocks noEditPoints="1"/>
            </p:cNvSpPr>
            <p:nvPr userDrawn="1"/>
          </p:nvSpPr>
          <p:spPr bwMode="auto">
            <a:xfrm>
              <a:off x="4955" y="2979"/>
              <a:ext cx="262" cy="225"/>
            </a:xfrm>
            <a:custGeom>
              <a:avLst/>
              <a:gdLst>
                <a:gd name="T0" fmla="*/ 169 w 262"/>
                <a:gd name="T1" fmla="*/ 113 h 226"/>
                <a:gd name="T2" fmla="*/ 150 w 262"/>
                <a:gd name="T3" fmla="*/ 106 h 226"/>
                <a:gd name="T4" fmla="*/ 140 w 262"/>
                <a:gd name="T5" fmla="*/ 105 h 226"/>
                <a:gd name="T6" fmla="*/ 122 w 262"/>
                <a:gd name="T7" fmla="*/ 105 h 226"/>
                <a:gd name="T8" fmla="*/ 105 w 262"/>
                <a:gd name="T9" fmla="*/ 109 h 226"/>
                <a:gd name="T10" fmla="*/ 95 w 262"/>
                <a:gd name="T11" fmla="*/ 113 h 226"/>
                <a:gd name="T12" fmla="*/ 85 w 262"/>
                <a:gd name="T13" fmla="*/ 113 h 226"/>
                <a:gd name="T14" fmla="*/ 77 w 262"/>
                <a:gd name="T15" fmla="*/ 121 h 226"/>
                <a:gd name="T16" fmla="*/ 70 w 262"/>
                <a:gd name="T17" fmla="*/ 129 h 226"/>
                <a:gd name="T18" fmla="*/ 64 w 262"/>
                <a:gd name="T19" fmla="*/ 137 h 226"/>
                <a:gd name="T20" fmla="*/ 57 w 262"/>
                <a:gd name="T21" fmla="*/ 155 h 226"/>
                <a:gd name="T22" fmla="*/ 56 w 262"/>
                <a:gd name="T23" fmla="*/ 164 h 226"/>
                <a:gd name="T24" fmla="*/ 56 w 262"/>
                <a:gd name="T25" fmla="*/ 172 h 226"/>
                <a:gd name="T26" fmla="*/ 58 w 262"/>
                <a:gd name="T27" fmla="*/ 179 h 226"/>
                <a:gd name="T28" fmla="*/ 62 w 262"/>
                <a:gd name="T29" fmla="*/ 185 h 226"/>
                <a:gd name="T30" fmla="*/ 69 w 262"/>
                <a:gd name="T31" fmla="*/ 190 h 226"/>
                <a:gd name="T32" fmla="*/ 77 w 262"/>
                <a:gd name="T33" fmla="*/ 193 h 226"/>
                <a:gd name="T34" fmla="*/ 87 w 262"/>
                <a:gd name="T35" fmla="*/ 194 h 226"/>
                <a:gd name="T36" fmla="*/ 101 w 262"/>
                <a:gd name="T37" fmla="*/ 193 h 226"/>
                <a:gd name="T38" fmla="*/ 115 w 262"/>
                <a:gd name="T39" fmla="*/ 191 h 226"/>
                <a:gd name="T40" fmla="*/ 141 w 262"/>
                <a:gd name="T41" fmla="*/ 184 h 226"/>
                <a:gd name="T42" fmla="*/ 58 w 262"/>
                <a:gd name="T43" fmla="*/ 220 h 226"/>
                <a:gd name="T44" fmla="*/ 47 w 262"/>
                <a:gd name="T45" fmla="*/ 218 h 226"/>
                <a:gd name="T46" fmla="*/ 38 w 262"/>
                <a:gd name="T47" fmla="*/ 216 h 226"/>
                <a:gd name="T48" fmla="*/ 26 w 262"/>
                <a:gd name="T49" fmla="*/ 211 h 226"/>
                <a:gd name="T50" fmla="*/ 17 w 262"/>
                <a:gd name="T51" fmla="*/ 205 h 226"/>
                <a:gd name="T52" fmla="*/ 8 w 262"/>
                <a:gd name="T53" fmla="*/ 195 h 226"/>
                <a:gd name="T54" fmla="*/ 2 w 262"/>
                <a:gd name="T55" fmla="*/ 183 h 226"/>
                <a:gd name="T56" fmla="*/ 0 w 262"/>
                <a:gd name="T57" fmla="*/ 170 h 226"/>
                <a:gd name="T58" fmla="*/ 1 w 262"/>
                <a:gd name="T59" fmla="*/ 157 h 226"/>
                <a:gd name="T60" fmla="*/ 2 w 262"/>
                <a:gd name="T61" fmla="*/ 151 h 226"/>
                <a:gd name="T62" fmla="*/ 7 w 262"/>
                <a:gd name="T63" fmla="*/ 139 h 226"/>
                <a:gd name="T64" fmla="*/ 14 w 262"/>
                <a:gd name="T65" fmla="*/ 126 h 226"/>
                <a:gd name="T66" fmla="*/ 25 w 262"/>
                <a:gd name="T67" fmla="*/ 113 h 226"/>
                <a:gd name="T68" fmla="*/ 38 w 262"/>
                <a:gd name="T69" fmla="*/ 107 h 226"/>
                <a:gd name="T70" fmla="*/ 54 w 262"/>
                <a:gd name="T71" fmla="*/ 96 h 226"/>
                <a:gd name="T72" fmla="*/ 72 w 262"/>
                <a:gd name="T73" fmla="*/ 87 h 226"/>
                <a:gd name="T74" fmla="*/ 92 w 262"/>
                <a:gd name="T75" fmla="*/ 81 h 226"/>
                <a:gd name="T76" fmla="*/ 114 w 262"/>
                <a:gd name="T77" fmla="*/ 77 h 226"/>
                <a:gd name="T78" fmla="*/ 141 w 262"/>
                <a:gd name="T79" fmla="*/ 77 h 226"/>
                <a:gd name="T80" fmla="*/ 154 w 262"/>
                <a:gd name="T81" fmla="*/ 79 h 226"/>
                <a:gd name="T82" fmla="*/ 167 w 262"/>
                <a:gd name="T83" fmla="*/ 81 h 226"/>
                <a:gd name="T84" fmla="*/ 179 w 262"/>
                <a:gd name="T85" fmla="*/ 84 h 226"/>
                <a:gd name="T86" fmla="*/ 262 w 262"/>
                <a:gd name="T87" fmla="*/ 0 h 226"/>
                <a:gd name="T88" fmla="*/ 159 w 262"/>
                <a:gd name="T89" fmla="*/ 206 h 226"/>
                <a:gd name="T90" fmla="*/ 130 w 262"/>
                <a:gd name="T91" fmla="*/ 213 h 226"/>
                <a:gd name="T92" fmla="*/ 101 w 262"/>
                <a:gd name="T93" fmla="*/ 219 h 226"/>
                <a:gd name="T94" fmla="*/ 70 w 262"/>
                <a:gd name="T95" fmla="*/ 220 h 22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262" h="226">
                  <a:moveTo>
                    <a:pt x="141" y="190"/>
                  </a:moveTo>
                  <a:lnTo>
                    <a:pt x="169" y="113"/>
                  </a:lnTo>
                  <a:lnTo>
                    <a:pt x="160" y="109"/>
                  </a:lnTo>
                  <a:lnTo>
                    <a:pt x="150" y="106"/>
                  </a:lnTo>
                  <a:lnTo>
                    <a:pt x="145" y="105"/>
                  </a:lnTo>
                  <a:lnTo>
                    <a:pt x="140" y="105"/>
                  </a:lnTo>
                  <a:lnTo>
                    <a:pt x="128" y="104"/>
                  </a:lnTo>
                  <a:lnTo>
                    <a:pt x="122" y="105"/>
                  </a:lnTo>
                  <a:lnTo>
                    <a:pt x="116" y="105"/>
                  </a:lnTo>
                  <a:lnTo>
                    <a:pt x="105" y="109"/>
                  </a:lnTo>
                  <a:lnTo>
                    <a:pt x="100" y="111"/>
                  </a:lnTo>
                  <a:lnTo>
                    <a:pt x="95" y="113"/>
                  </a:lnTo>
                  <a:lnTo>
                    <a:pt x="90" y="116"/>
                  </a:lnTo>
                  <a:lnTo>
                    <a:pt x="85" y="119"/>
                  </a:lnTo>
                  <a:lnTo>
                    <a:pt x="81" y="123"/>
                  </a:lnTo>
                  <a:lnTo>
                    <a:pt x="77" y="127"/>
                  </a:lnTo>
                  <a:lnTo>
                    <a:pt x="73" y="131"/>
                  </a:lnTo>
                  <a:lnTo>
                    <a:pt x="70" y="135"/>
                  </a:lnTo>
                  <a:lnTo>
                    <a:pt x="67" y="139"/>
                  </a:lnTo>
                  <a:lnTo>
                    <a:pt x="64" y="143"/>
                  </a:lnTo>
                  <a:lnTo>
                    <a:pt x="60" y="152"/>
                  </a:lnTo>
                  <a:lnTo>
                    <a:pt x="57" y="161"/>
                  </a:lnTo>
                  <a:lnTo>
                    <a:pt x="56" y="166"/>
                  </a:lnTo>
                  <a:lnTo>
                    <a:pt x="56" y="170"/>
                  </a:lnTo>
                  <a:lnTo>
                    <a:pt x="56" y="174"/>
                  </a:lnTo>
                  <a:lnTo>
                    <a:pt x="56" y="178"/>
                  </a:lnTo>
                  <a:lnTo>
                    <a:pt x="57" y="182"/>
                  </a:lnTo>
                  <a:lnTo>
                    <a:pt x="58" y="185"/>
                  </a:lnTo>
                  <a:lnTo>
                    <a:pt x="60" y="188"/>
                  </a:lnTo>
                  <a:lnTo>
                    <a:pt x="62" y="191"/>
                  </a:lnTo>
                  <a:lnTo>
                    <a:pt x="65" y="194"/>
                  </a:lnTo>
                  <a:lnTo>
                    <a:pt x="69" y="196"/>
                  </a:lnTo>
                  <a:lnTo>
                    <a:pt x="72" y="198"/>
                  </a:lnTo>
                  <a:lnTo>
                    <a:pt x="77" y="199"/>
                  </a:lnTo>
                  <a:lnTo>
                    <a:pt x="82" y="200"/>
                  </a:lnTo>
                  <a:lnTo>
                    <a:pt x="87" y="200"/>
                  </a:lnTo>
                  <a:lnTo>
                    <a:pt x="94" y="200"/>
                  </a:lnTo>
                  <a:lnTo>
                    <a:pt x="101" y="199"/>
                  </a:lnTo>
                  <a:lnTo>
                    <a:pt x="108" y="198"/>
                  </a:lnTo>
                  <a:lnTo>
                    <a:pt x="115" y="197"/>
                  </a:lnTo>
                  <a:lnTo>
                    <a:pt x="129" y="194"/>
                  </a:lnTo>
                  <a:lnTo>
                    <a:pt x="141" y="190"/>
                  </a:lnTo>
                  <a:close/>
                  <a:moveTo>
                    <a:pt x="69" y="226"/>
                  </a:moveTo>
                  <a:lnTo>
                    <a:pt x="58" y="226"/>
                  </a:lnTo>
                  <a:lnTo>
                    <a:pt x="52" y="225"/>
                  </a:lnTo>
                  <a:lnTo>
                    <a:pt x="47" y="224"/>
                  </a:lnTo>
                  <a:lnTo>
                    <a:pt x="42" y="223"/>
                  </a:lnTo>
                  <a:lnTo>
                    <a:pt x="38" y="222"/>
                  </a:lnTo>
                  <a:lnTo>
                    <a:pt x="30" y="219"/>
                  </a:lnTo>
                  <a:lnTo>
                    <a:pt x="26" y="217"/>
                  </a:lnTo>
                  <a:lnTo>
                    <a:pt x="23" y="215"/>
                  </a:lnTo>
                  <a:lnTo>
                    <a:pt x="17" y="211"/>
                  </a:lnTo>
                  <a:lnTo>
                    <a:pt x="12" y="206"/>
                  </a:lnTo>
                  <a:lnTo>
                    <a:pt x="8" y="201"/>
                  </a:lnTo>
                  <a:lnTo>
                    <a:pt x="4" y="195"/>
                  </a:lnTo>
                  <a:lnTo>
                    <a:pt x="2" y="189"/>
                  </a:lnTo>
                  <a:lnTo>
                    <a:pt x="1" y="183"/>
                  </a:lnTo>
                  <a:lnTo>
                    <a:pt x="0" y="176"/>
                  </a:lnTo>
                  <a:lnTo>
                    <a:pt x="0" y="170"/>
                  </a:lnTo>
                  <a:lnTo>
                    <a:pt x="1" y="163"/>
                  </a:lnTo>
                  <a:lnTo>
                    <a:pt x="1" y="160"/>
                  </a:lnTo>
                  <a:lnTo>
                    <a:pt x="2" y="157"/>
                  </a:lnTo>
                  <a:lnTo>
                    <a:pt x="4" y="151"/>
                  </a:lnTo>
                  <a:lnTo>
                    <a:pt x="7" y="145"/>
                  </a:lnTo>
                  <a:lnTo>
                    <a:pt x="10" y="138"/>
                  </a:lnTo>
                  <a:lnTo>
                    <a:pt x="14" y="132"/>
                  </a:lnTo>
                  <a:lnTo>
                    <a:pt x="19" y="125"/>
                  </a:lnTo>
                  <a:lnTo>
                    <a:pt x="25" y="119"/>
                  </a:lnTo>
                  <a:lnTo>
                    <a:pt x="31" y="113"/>
                  </a:lnTo>
                  <a:lnTo>
                    <a:pt x="38" y="107"/>
                  </a:lnTo>
                  <a:lnTo>
                    <a:pt x="46" y="101"/>
                  </a:lnTo>
                  <a:lnTo>
                    <a:pt x="54" y="96"/>
                  </a:lnTo>
                  <a:lnTo>
                    <a:pt x="62" y="92"/>
                  </a:lnTo>
                  <a:lnTo>
                    <a:pt x="72" y="87"/>
                  </a:lnTo>
                  <a:lnTo>
                    <a:pt x="82" y="84"/>
                  </a:lnTo>
                  <a:lnTo>
                    <a:pt x="92" y="81"/>
                  </a:lnTo>
                  <a:lnTo>
                    <a:pt x="103" y="79"/>
                  </a:lnTo>
                  <a:lnTo>
                    <a:pt x="114" y="77"/>
                  </a:lnTo>
                  <a:lnTo>
                    <a:pt x="126" y="77"/>
                  </a:lnTo>
                  <a:lnTo>
                    <a:pt x="141" y="77"/>
                  </a:lnTo>
                  <a:lnTo>
                    <a:pt x="147" y="78"/>
                  </a:lnTo>
                  <a:lnTo>
                    <a:pt x="154" y="79"/>
                  </a:lnTo>
                  <a:lnTo>
                    <a:pt x="161" y="80"/>
                  </a:lnTo>
                  <a:lnTo>
                    <a:pt x="167" y="81"/>
                  </a:lnTo>
                  <a:lnTo>
                    <a:pt x="173" y="82"/>
                  </a:lnTo>
                  <a:lnTo>
                    <a:pt x="179" y="84"/>
                  </a:lnTo>
                  <a:lnTo>
                    <a:pt x="206" y="11"/>
                  </a:lnTo>
                  <a:lnTo>
                    <a:pt x="262" y="0"/>
                  </a:lnTo>
                  <a:lnTo>
                    <a:pt x="188" y="201"/>
                  </a:lnTo>
                  <a:lnTo>
                    <a:pt x="159" y="212"/>
                  </a:lnTo>
                  <a:lnTo>
                    <a:pt x="145" y="216"/>
                  </a:lnTo>
                  <a:lnTo>
                    <a:pt x="130" y="219"/>
                  </a:lnTo>
                  <a:lnTo>
                    <a:pt x="116" y="222"/>
                  </a:lnTo>
                  <a:lnTo>
                    <a:pt x="101" y="225"/>
                  </a:lnTo>
                  <a:lnTo>
                    <a:pt x="85" y="226"/>
                  </a:lnTo>
                  <a:lnTo>
                    <a:pt x="70" y="226"/>
                  </a:lnTo>
                  <a:lnTo>
                    <a:pt x="69" y="226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19" name="Freeform 53"/>
            <p:cNvSpPr/>
            <p:nvPr userDrawn="1"/>
          </p:nvSpPr>
          <p:spPr bwMode="auto">
            <a:xfrm>
              <a:off x="2741" y="2691"/>
              <a:ext cx="564" cy="219"/>
            </a:xfrm>
            <a:custGeom>
              <a:avLst/>
              <a:gdLst>
                <a:gd name="T0" fmla="*/ 204 w 564"/>
                <a:gd name="T1" fmla="*/ 0 h 220"/>
                <a:gd name="T2" fmla="*/ 207 w 564"/>
                <a:gd name="T3" fmla="*/ 1 h 220"/>
                <a:gd name="T4" fmla="*/ 208 w 564"/>
                <a:gd name="T5" fmla="*/ 2 h 220"/>
                <a:gd name="T6" fmla="*/ 209 w 564"/>
                <a:gd name="T7" fmla="*/ 3 h 220"/>
                <a:gd name="T8" fmla="*/ 267 w 564"/>
                <a:gd name="T9" fmla="*/ 142 h 220"/>
                <a:gd name="T10" fmla="*/ 438 w 564"/>
                <a:gd name="T11" fmla="*/ 1 h 220"/>
                <a:gd name="T12" fmla="*/ 441 w 564"/>
                <a:gd name="T13" fmla="*/ 0 h 220"/>
                <a:gd name="T14" fmla="*/ 559 w 564"/>
                <a:gd name="T15" fmla="*/ 0 h 220"/>
                <a:gd name="T16" fmla="*/ 561 w 564"/>
                <a:gd name="T17" fmla="*/ 1 h 220"/>
                <a:gd name="T18" fmla="*/ 563 w 564"/>
                <a:gd name="T19" fmla="*/ 2 h 220"/>
                <a:gd name="T20" fmla="*/ 564 w 564"/>
                <a:gd name="T21" fmla="*/ 4 h 220"/>
                <a:gd name="T22" fmla="*/ 563 w 564"/>
                <a:gd name="T23" fmla="*/ 6 h 220"/>
                <a:gd name="T24" fmla="*/ 484 w 564"/>
                <a:gd name="T25" fmla="*/ 212 h 220"/>
                <a:gd name="T26" fmla="*/ 482 w 564"/>
                <a:gd name="T27" fmla="*/ 213 h 220"/>
                <a:gd name="T28" fmla="*/ 480 w 564"/>
                <a:gd name="T29" fmla="*/ 214 h 220"/>
                <a:gd name="T30" fmla="*/ 453 w 564"/>
                <a:gd name="T31" fmla="*/ 214 h 220"/>
                <a:gd name="T32" fmla="*/ 443 w 564"/>
                <a:gd name="T33" fmla="*/ 214 h 220"/>
                <a:gd name="T34" fmla="*/ 434 w 564"/>
                <a:gd name="T35" fmla="*/ 213 h 220"/>
                <a:gd name="T36" fmla="*/ 426 w 564"/>
                <a:gd name="T37" fmla="*/ 211 h 220"/>
                <a:gd name="T38" fmla="*/ 419 w 564"/>
                <a:gd name="T39" fmla="*/ 209 h 220"/>
                <a:gd name="T40" fmla="*/ 413 w 564"/>
                <a:gd name="T41" fmla="*/ 207 h 220"/>
                <a:gd name="T42" fmla="*/ 408 w 564"/>
                <a:gd name="T43" fmla="*/ 204 h 220"/>
                <a:gd name="T44" fmla="*/ 406 w 564"/>
                <a:gd name="T45" fmla="*/ 202 h 220"/>
                <a:gd name="T46" fmla="*/ 404 w 564"/>
                <a:gd name="T47" fmla="*/ 200 h 220"/>
                <a:gd name="T48" fmla="*/ 400 w 564"/>
                <a:gd name="T49" fmla="*/ 197 h 220"/>
                <a:gd name="T50" fmla="*/ 398 w 564"/>
                <a:gd name="T51" fmla="*/ 193 h 220"/>
                <a:gd name="T52" fmla="*/ 396 w 564"/>
                <a:gd name="T53" fmla="*/ 189 h 220"/>
                <a:gd name="T54" fmla="*/ 395 w 564"/>
                <a:gd name="T55" fmla="*/ 185 h 220"/>
                <a:gd name="T56" fmla="*/ 394 w 564"/>
                <a:gd name="T57" fmla="*/ 181 h 220"/>
                <a:gd name="T58" fmla="*/ 394 w 564"/>
                <a:gd name="T59" fmla="*/ 177 h 220"/>
                <a:gd name="T60" fmla="*/ 394 w 564"/>
                <a:gd name="T61" fmla="*/ 173 h 220"/>
                <a:gd name="T62" fmla="*/ 394 w 564"/>
                <a:gd name="T63" fmla="*/ 170 h 220"/>
                <a:gd name="T64" fmla="*/ 395 w 564"/>
                <a:gd name="T65" fmla="*/ 166 h 220"/>
                <a:gd name="T66" fmla="*/ 397 w 564"/>
                <a:gd name="T67" fmla="*/ 159 h 220"/>
                <a:gd name="T68" fmla="*/ 402 w 564"/>
                <a:gd name="T69" fmla="*/ 145 h 220"/>
                <a:gd name="T70" fmla="*/ 417 w 564"/>
                <a:gd name="T71" fmla="*/ 110 h 220"/>
                <a:gd name="T72" fmla="*/ 432 w 564"/>
                <a:gd name="T73" fmla="*/ 72 h 220"/>
                <a:gd name="T74" fmla="*/ 261 w 564"/>
                <a:gd name="T75" fmla="*/ 213 h 220"/>
                <a:gd name="T76" fmla="*/ 258 w 564"/>
                <a:gd name="T77" fmla="*/ 214 h 220"/>
                <a:gd name="T78" fmla="*/ 184 w 564"/>
                <a:gd name="T79" fmla="*/ 214 h 220"/>
                <a:gd name="T80" fmla="*/ 182 w 564"/>
                <a:gd name="T81" fmla="*/ 213 h 220"/>
                <a:gd name="T82" fmla="*/ 180 w 564"/>
                <a:gd name="T83" fmla="*/ 211 h 220"/>
                <a:gd name="T84" fmla="*/ 119 w 564"/>
                <a:gd name="T85" fmla="*/ 65 h 220"/>
                <a:gd name="T86" fmla="*/ 61 w 564"/>
                <a:gd name="T87" fmla="*/ 212 h 220"/>
                <a:gd name="T88" fmla="*/ 60 w 564"/>
                <a:gd name="T89" fmla="*/ 213 h 220"/>
                <a:gd name="T90" fmla="*/ 57 w 564"/>
                <a:gd name="T91" fmla="*/ 214 h 220"/>
                <a:gd name="T92" fmla="*/ 5 w 564"/>
                <a:gd name="T93" fmla="*/ 214 h 220"/>
                <a:gd name="T94" fmla="*/ 2 w 564"/>
                <a:gd name="T95" fmla="*/ 214 h 220"/>
                <a:gd name="T96" fmla="*/ 1 w 564"/>
                <a:gd name="T97" fmla="*/ 212 h 220"/>
                <a:gd name="T98" fmla="*/ 0 w 564"/>
                <a:gd name="T99" fmla="*/ 212 h 220"/>
                <a:gd name="T100" fmla="*/ 0 w 564"/>
                <a:gd name="T101" fmla="*/ 211 h 220"/>
                <a:gd name="T102" fmla="*/ 0 w 564"/>
                <a:gd name="T103" fmla="*/ 210 h 220"/>
                <a:gd name="T104" fmla="*/ 0 w 564"/>
                <a:gd name="T105" fmla="*/ 208 h 220"/>
                <a:gd name="T106" fmla="*/ 82 w 564"/>
                <a:gd name="T107" fmla="*/ 3 h 220"/>
                <a:gd name="T108" fmla="*/ 83 w 564"/>
                <a:gd name="T109" fmla="*/ 1 h 220"/>
                <a:gd name="T110" fmla="*/ 85 w 564"/>
                <a:gd name="T111" fmla="*/ 0 h 220"/>
                <a:gd name="T112" fmla="*/ 204 w 564"/>
                <a:gd name="T113" fmla="*/ 0 h 22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564" h="220">
                  <a:moveTo>
                    <a:pt x="204" y="0"/>
                  </a:moveTo>
                  <a:lnTo>
                    <a:pt x="207" y="1"/>
                  </a:lnTo>
                  <a:lnTo>
                    <a:pt x="208" y="2"/>
                  </a:lnTo>
                  <a:lnTo>
                    <a:pt x="209" y="3"/>
                  </a:lnTo>
                  <a:lnTo>
                    <a:pt x="267" y="148"/>
                  </a:lnTo>
                  <a:lnTo>
                    <a:pt x="438" y="1"/>
                  </a:lnTo>
                  <a:lnTo>
                    <a:pt x="441" y="0"/>
                  </a:lnTo>
                  <a:lnTo>
                    <a:pt x="559" y="0"/>
                  </a:lnTo>
                  <a:lnTo>
                    <a:pt x="561" y="1"/>
                  </a:lnTo>
                  <a:lnTo>
                    <a:pt x="563" y="2"/>
                  </a:lnTo>
                  <a:lnTo>
                    <a:pt x="564" y="4"/>
                  </a:lnTo>
                  <a:lnTo>
                    <a:pt x="563" y="6"/>
                  </a:lnTo>
                  <a:lnTo>
                    <a:pt x="484" y="218"/>
                  </a:lnTo>
                  <a:lnTo>
                    <a:pt x="482" y="219"/>
                  </a:lnTo>
                  <a:lnTo>
                    <a:pt x="480" y="220"/>
                  </a:lnTo>
                  <a:lnTo>
                    <a:pt x="453" y="220"/>
                  </a:lnTo>
                  <a:lnTo>
                    <a:pt x="443" y="220"/>
                  </a:lnTo>
                  <a:lnTo>
                    <a:pt x="434" y="219"/>
                  </a:lnTo>
                  <a:lnTo>
                    <a:pt x="426" y="217"/>
                  </a:lnTo>
                  <a:lnTo>
                    <a:pt x="419" y="215"/>
                  </a:lnTo>
                  <a:lnTo>
                    <a:pt x="413" y="213"/>
                  </a:lnTo>
                  <a:lnTo>
                    <a:pt x="408" y="210"/>
                  </a:lnTo>
                  <a:lnTo>
                    <a:pt x="406" y="208"/>
                  </a:lnTo>
                  <a:lnTo>
                    <a:pt x="404" y="206"/>
                  </a:lnTo>
                  <a:lnTo>
                    <a:pt x="400" y="203"/>
                  </a:lnTo>
                  <a:lnTo>
                    <a:pt x="398" y="199"/>
                  </a:lnTo>
                  <a:lnTo>
                    <a:pt x="396" y="195"/>
                  </a:lnTo>
                  <a:lnTo>
                    <a:pt x="395" y="191"/>
                  </a:lnTo>
                  <a:lnTo>
                    <a:pt x="394" y="187"/>
                  </a:lnTo>
                  <a:lnTo>
                    <a:pt x="394" y="183"/>
                  </a:lnTo>
                  <a:lnTo>
                    <a:pt x="394" y="179"/>
                  </a:lnTo>
                  <a:lnTo>
                    <a:pt x="394" y="176"/>
                  </a:lnTo>
                  <a:lnTo>
                    <a:pt x="395" y="172"/>
                  </a:lnTo>
                  <a:lnTo>
                    <a:pt x="397" y="165"/>
                  </a:lnTo>
                  <a:lnTo>
                    <a:pt x="402" y="151"/>
                  </a:lnTo>
                  <a:lnTo>
                    <a:pt x="417" y="111"/>
                  </a:lnTo>
                  <a:lnTo>
                    <a:pt x="432" y="72"/>
                  </a:lnTo>
                  <a:lnTo>
                    <a:pt x="261" y="219"/>
                  </a:lnTo>
                  <a:lnTo>
                    <a:pt x="258" y="220"/>
                  </a:lnTo>
                  <a:lnTo>
                    <a:pt x="184" y="220"/>
                  </a:lnTo>
                  <a:lnTo>
                    <a:pt x="182" y="219"/>
                  </a:lnTo>
                  <a:lnTo>
                    <a:pt x="180" y="217"/>
                  </a:lnTo>
                  <a:lnTo>
                    <a:pt x="119" y="65"/>
                  </a:lnTo>
                  <a:lnTo>
                    <a:pt x="61" y="218"/>
                  </a:lnTo>
                  <a:lnTo>
                    <a:pt x="60" y="219"/>
                  </a:lnTo>
                  <a:lnTo>
                    <a:pt x="57" y="220"/>
                  </a:lnTo>
                  <a:lnTo>
                    <a:pt x="5" y="220"/>
                  </a:lnTo>
                  <a:lnTo>
                    <a:pt x="2" y="220"/>
                  </a:lnTo>
                  <a:lnTo>
                    <a:pt x="1" y="218"/>
                  </a:lnTo>
                  <a:lnTo>
                    <a:pt x="0" y="218"/>
                  </a:lnTo>
                  <a:lnTo>
                    <a:pt x="0" y="217"/>
                  </a:lnTo>
                  <a:lnTo>
                    <a:pt x="0" y="216"/>
                  </a:lnTo>
                  <a:lnTo>
                    <a:pt x="0" y="214"/>
                  </a:lnTo>
                  <a:lnTo>
                    <a:pt x="82" y="3"/>
                  </a:lnTo>
                  <a:lnTo>
                    <a:pt x="83" y="1"/>
                  </a:lnTo>
                  <a:lnTo>
                    <a:pt x="85" y="0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20" name="Freeform 54"/>
            <p:cNvSpPr/>
            <p:nvPr userDrawn="1"/>
          </p:nvSpPr>
          <p:spPr bwMode="auto">
            <a:xfrm>
              <a:off x="4941" y="2691"/>
              <a:ext cx="322" cy="219"/>
            </a:xfrm>
            <a:custGeom>
              <a:avLst/>
              <a:gdLst>
                <a:gd name="T0" fmla="*/ 53 w 321"/>
                <a:gd name="T1" fmla="*/ 214 h 220"/>
                <a:gd name="T2" fmla="*/ 39 w 321"/>
                <a:gd name="T3" fmla="*/ 213 h 220"/>
                <a:gd name="T4" fmla="*/ 27 w 321"/>
                <a:gd name="T5" fmla="*/ 210 h 220"/>
                <a:gd name="T6" fmla="*/ 22 w 321"/>
                <a:gd name="T7" fmla="*/ 208 h 220"/>
                <a:gd name="T8" fmla="*/ 18 w 321"/>
                <a:gd name="T9" fmla="*/ 206 h 220"/>
                <a:gd name="T10" fmla="*/ 13 w 321"/>
                <a:gd name="T11" fmla="*/ 203 h 220"/>
                <a:gd name="T12" fmla="*/ 10 w 321"/>
                <a:gd name="T13" fmla="*/ 200 h 220"/>
                <a:gd name="T14" fmla="*/ 6 w 321"/>
                <a:gd name="T15" fmla="*/ 196 h 220"/>
                <a:gd name="T16" fmla="*/ 4 w 321"/>
                <a:gd name="T17" fmla="*/ 193 h 220"/>
                <a:gd name="T18" fmla="*/ 2 w 321"/>
                <a:gd name="T19" fmla="*/ 188 h 220"/>
                <a:gd name="T20" fmla="*/ 1 w 321"/>
                <a:gd name="T21" fmla="*/ 184 h 220"/>
                <a:gd name="T22" fmla="*/ 0 w 321"/>
                <a:gd name="T23" fmla="*/ 179 h 220"/>
                <a:gd name="T24" fmla="*/ 0 w 321"/>
                <a:gd name="T25" fmla="*/ 174 h 220"/>
                <a:gd name="T26" fmla="*/ 1 w 321"/>
                <a:gd name="T27" fmla="*/ 168 h 220"/>
                <a:gd name="T28" fmla="*/ 2 w 321"/>
                <a:gd name="T29" fmla="*/ 162 h 220"/>
                <a:gd name="T30" fmla="*/ 63 w 321"/>
                <a:gd name="T31" fmla="*/ 3 h 220"/>
                <a:gd name="T32" fmla="*/ 65 w 321"/>
                <a:gd name="T33" fmla="*/ 1 h 220"/>
                <a:gd name="T34" fmla="*/ 66 w 321"/>
                <a:gd name="T35" fmla="*/ 0 h 220"/>
                <a:gd name="T36" fmla="*/ 67 w 321"/>
                <a:gd name="T37" fmla="*/ 0 h 220"/>
                <a:gd name="T38" fmla="*/ 171 w 321"/>
                <a:gd name="T39" fmla="*/ 0 h 220"/>
                <a:gd name="T40" fmla="*/ 173 w 321"/>
                <a:gd name="T41" fmla="*/ 1 h 220"/>
                <a:gd name="T42" fmla="*/ 175 w 321"/>
                <a:gd name="T43" fmla="*/ 2 h 220"/>
                <a:gd name="T44" fmla="*/ 176 w 321"/>
                <a:gd name="T45" fmla="*/ 4 h 220"/>
                <a:gd name="T46" fmla="*/ 175 w 321"/>
                <a:gd name="T47" fmla="*/ 6 h 220"/>
                <a:gd name="T48" fmla="*/ 110 w 321"/>
                <a:gd name="T49" fmla="*/ 158 h 220"/>
                <a:gd name="T50" fmla="*/ 110 w 321"/>
                <a:gd name="T51" fmla="*/ 160 h 220"/>
                <a:gd name="T52" fmla="*/ 110 w 321"/>
                <a:gd name="T53" fmla="*/ 162 h 220"/>
                <a:gd name="T54" fmla="*/ 111 w 321"/>
                <a:gd name="T55" fmla="*/ 165 h 220"/>
                <a:gd name="T56" fmla="*/ 112 w 321"/>
                <a:gd name="T57" fmla="*/ 167 h 220"/>
                <a:gd name="T58" fmla="*/ 115 w 321"/>
                <a:gd name="T59" fmla="*/ 168 h 220"/>
                <a:gd name="T60" fmla="*/ 117 w 321"/>
                <a:gd name="T61" fmla="*/ 169 h 220"/>
                <a:gd name="T62" fmla="*/ 120 w 321"/>
                <a:gd name="T63" fmla="*/ 170 h 220"/>
                <a:gd name="T64" fmla="*/ 126 w 321"/>
                <a:gd name="T65" fmla="*/ 170 h 220"/>
                <a:gd name="T66" fmla="*/ 322 w 321"/>
                <a:gd name="T67" fmla="*/ 170 h 220"/>
                <a:gd name="T68" fmla="*/ 325 w 321"/>
                <a:gd name="T69" fmla="*/ 170 h 220"/>
                <a:gd name="T70" fmla="*/ 326 w 321"/>
                <a:gd name="T71" fmla="*/ 171 h 220"/>
                <a:gd name="T72" fmla="*/ 327 w 321"/>
                <a:gd name="T73" fmla="*/ 173 h 220"/>
                <a:gd name="T74" fmla="*/ 326 w 321"/>
                <a:gd name="T75" fmla="*/ 176 h 220"/>
                <a:gd name="T76" fmla="*/ 322 w 321"/>
                <a:gd name="T77" fmla="*/ 188 h 220"/>
                <a:gd name="T78" fmla="*/ 313 w 321"/>
                <a:gd name="T79" fmla="*/ 212 h 220"/>
                <a:gd name="T80" fmla="*/ 311 w 321"/>
                <a:gd name="T81" fmla="*/ 213 h 220"/>
                <a:gd name="T82" fmla="*/ 309 w 321"/>
                <a:gd name="T83" fmla="*/ 214 h 220"/>
                <a:gd name="T84" fmla="*/ 53 w 321"/>
                <a:gd name="T85" fmla="*/ 214 h 22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321" h="220">
                  <a:moveTo>
                    <a:pt x="53" y="220"/>
                  </a:moveTo>
                  <a:lnTo>
                    <a:pt x="39" y="219"/>
                  </a:lnTo>
                  <a:lnTo>
                    <a:pt x="27" y="216"/>
                  </a:lnTo>
                  <a:lnTo>
                    <a:pt x="22" y="214"/>
                  </a:lnTo>
                  <a:lnTo>
                    <a:pt x="18" y="212"/>
                  </a:lnTo>
                  <a:lnTo>
                    <a:pt x="13" y="209"/>
                  </a:lnTo>
                  <a:lnTo>
                    <a:pt x="10" y="206"/>
                  </a:lnTo>
                  <a:lnTo>
                    <a:pt x="6" y="202"/>
                  </a:lnTo>
                  <a:lnTo>
                    <a:pt x="4" y="199"/>
                  </a:lnTo>
                  <a:lnTo>
                    <a:pt x="2" y="194"/>
                  </a:lnTo>
                  <a:lnTo>
                    <a:pt x="1" y="190"/>
                  </a:lnTo>
                  <a:lnTo>
                    <a:pt x="0" y="185"/>
                  </a:lnTo>
                  <a:lnTo>
                    <a:pt x="0" y="180"/>
                  </a:lnTo>
                  <a:lnTo>
                    <a:pt x="1" y="174"/>
                  </a:lnTo>
                  <a:lnTo>
                    <a:pt x="2" y="168"/>
                  </a:lnTo>
                  <a:lnTo>
                    <a:pt x="63" y="3"/>
                  </a:lnTo>
                  <a:lnTo>
                    <a:pt x="65" y="1"/>
                  </a:lnTo>
                  <a:lnTo>
                    <a:pt x="66" y="0"/>
                  </a:lnTo>
                  <a:lnTo>
                    <a:pt x="67" y="0"/>
                  </a:lnTo>
                  <a:lnTo>
                    <a:pt x="165" y="0"/>
                  </a:lnTo>
                  <a:lnTo>
                    <a:pt x="167" y="1"/>
                  </a:lnTo>
                  <a:lnTo>
                    <a:pt x="169" y="2"/>
                  </a:lnTo>
                  <a:lnTo>
                    <a:pt x="170" y="4"/>
                  </a:lnTo>
                  <a:lnTo>
                    <a:pt x="169" y="6"/>
                  </a:lnTo>
                  <a:lnTo>
                    <a:pt x="110" y="164"/>
                  </a:lnTo>
                  <a:lnTo>
                    <a:pt x="110" y="166"/>
                  </a:lnTo>
                  <a:lnTo>
                    <a:pt x="110" y="168"/>
                  </a:lnTo>
                  <a:lnTo>
                    <a:pt x="111" y="171"/>
                  </a:lnTo>
                  <a:lnTo>
                    <a:pt x="112" y="173"/>
                  </a:lnTo>
                  <a:lnTo>
                    <a:pt x="115" y="174"/>
                  </a:lnTo>
                  <a:lnTo>
                    <a:pt x="117" y="175"/>
                  </a:lnTo>
                  <a:lnTo>
                    <a:pt x="120" y="176"/>
                  </a:lnTo>
                  <a:lnTo>
                    <a:pt x="126" y="176"/>
                  </a:lnTo>
                  <a:lnTo>
                    <a:pt x="316" y="176"/>
                  </a:lnTo>
                  <a:lnTo>
                    <a:pt x="319" y="176"/>
                  </a:lnTo>
                  <a:lnTo>
                    <a:pt x="320" y="177"/>
                  </a:lnTo>
                  <a:lnTo>
                    <a:pt x="321" y="179"/>
                  </a:lnTo>
                  <a:lnTo>
                    <a:pt x="320" y="182"/>
                  </a:lnTo>
                  <a:lnTo>
                    <a:pt x="316" y="194"/>
                  </a:lnTo>
                  <a:lnTo>
                    <a:pt x="307" y="218"/>
                  </a:lnTo>
                  <a:lnTo>
                    <a:pt x="305" y="219"/>
                  </a:lnTo>
                  <a:lnTo>
                    <a:pt x="303" y="220"/>
                  </a:lnTo>
                  <a:lnTo>
                    <a:pt x="53" y="22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21" name="Freeform 55"/>
            <p:cNvSpPr>
              <a:spLocks noEditPoints="1"/>
            </p:cNvSpPr>
            <p:nvPr userDrawn="1"/>
          </p:nvSpPr>
          <p:spPr bwMode="auto">
            <a:xfrm>
              <a:off x="4471" y="2691"/>
              <a:ext cx="443" cy="219"/>
            </a:xfrm>
            <a:custGeom>
              <a:avLst/>
              <a:gdLst>
                <a:gd name="T0" fmla="*/ 172 w 443"/>
                <a:gd name="T1" fmla="*/ 120 h 220"/>
                <a:gd name="T2" fmla="*/ 291 w 443"/>
                <a:gd name="T3" fmla="*/ 120 h 220"/>
                <a:gd name="T4" fmla="*/ 260 w 443"/>
                <a:gd name="T5" fmla="*/ 58 h 220"/>
                <a:gd name="T6" fmla="*/ 172 w 443"/>
                <a:gd name="T7" fmla="*/ 120 h 220"/>
                <a:gd name="T8" fmla="*/ 442 w 443"/>
                <a:gd name="T9" fmla="*/ 209 h 220"/>
                <a:gd name="T10" fmla="*/ 443 w 443"/>
                <a:gd name="T11" fmla="*/ 211 h 220"/>
                <a:gd name="T12" fmla="*/ 442 w 443"/>
                <a:gd name="T13" fmla="*/ 212 h 220"/>
                <a:gd name="T14" fmla="*/ 441 w 443"/>
                <a:gd name="T15" fmla="*/ 214 h 220"/>
                <a:gd name="T16" fmla="*/ 438 w 443"/>
                <a:gd name="T17" fmla="*/ 214 h 220"/>
                <a:gd name="T18" fmla="*/ 388 w 443"/>
                <a:gd name="T19" fmla="*/ 214 h 220"/>
                <a:gd name="T20" fmla="*/ 380 w 443"/>
                <a:gd name="T21" fmla="*/ 214 h 220"/>
                <a:gd name="T22" fmla="*/ 372 w 443"/>
                <a:gd name="T23" fmla="*/ 213 h 220"/>
                <a:gd name="T24" fmla="*/ 366 w 443"/>
                <a:gd name="T25" fmla="*/ 212 h 220"/>
                <a:gd name="T26" fmla="*/ 359 w 443"/>
                <a:gd name="T27" fmla="*/ 211 h 220"/>
                <a:gd name="T28" fmla="*/ 348 w 443"/>
                <a:gd name="T29" fmla="*/ 207 h 220"/>
                <a:gd name="T30" fmla="*/ 344 w 443"/>
                <a:gd name="T31" fmla="*/ 205 h 220"/>
                <a:gd name="T32" fmla="*/ 339 w 443"/>
                <a:gd name="T33" fmla="*/ 203 h 220"/>
                <a:gd name="T34" fmla="*/ 332 w 443"/>
                <a:gd name="T35" fmla="*/ 198 h 220"/>
                <a:gd name="T36" fmla="*/ 329 w 443"/>
                <a:gd name="T37" fmla="*/ 195 h 220"/>
                <a:gd name="T38" fmla="*/ 326 w 443"/>
                <a:gd name="T39" fmla="*/ 193 h 220"/>
                <a:gd name="T40" fmla="*/ 322 w 443"/>
                <a:gd name="T41" fmla="*/ 188 h 220"/>
                <a:gd name="T42" fmla="*/ 318 w 443"/>
                <a:gd name="T43" fmla="*/ 183 h 220"/>
                <a:gd name="T44" fmla="*/ 303 w 443"/>
                <a:gd name="T45" fmla="*/ 148 h 220"/>
                <a:gd name="T46" fmla="*/ 136 w 443"/>
                <a:gd name="T47" fmla="*/ 148 h 220"/>
                <a:gd name="T48" fmla="*/ 57 w 443"/>
                <a:gd name="T49" fmla="*/ 213 h 220"/>
                <a:gd name="T50" fmla="*/ 54 w 443"/>
                <a:gd name="T51" fmla="*/ 214 h 220"/>
                <a:gd name="T52" fmla="*/ 5 w 443"/>
                <a:gd name="T53" fmla="*/ 214 h 220"/>
                <a:gd name="T54" fmla="*/ 2 w 443"/>
                <a:gd name="T55" fmla="*/ 213 h 220"/>
                <a:gd name="T56" fmla="*/ 1 w 443"/>
                <a:gd name="T57" fmla="*/ 213 h 220"/>
                <a:gd name="T58" fmla="*/ 0 w 443"/>
                <a:gd name="T59" fmla="*/ 212 h 220"/>
                <a:gd name="T60" fmla="*/ 0 w 443"/>
                <a:gd name="T61" fmla="*/ 209 h 220"/>
                <a:gd name="T62" fmla="*/ 1 w 443"/>
                <a:gd name="T63" fmla="*/ 208 h 220"/>
                <a:gd name="T64" fmla="*/ 2 w 443"/>
                <a:gd name="T65" fmla="*/ 207 h 220"/>
                <a:gd name="T66" fmla="*/ 259 w 443"/>
                <a:gd name="T67" fmla="*/ 1 h 220"/>
                <a:gd name="T68" fmla="*/ 261 w 443"/>
                <a:gd name="T69" fmla="*/ 0 h 220"/>
                <a:gd name="T70" fmla="*/ 344 w 443"/>
                <a:gd name="T71" fmla="*/ 0 h 220"/>
                <a:gd name="T72" fmla="*/ 345 w 443"/>
                <a:gd name="T73" fmla="*/ 0 h 220"/>
                <a:gd name="T74" fmla="*/ 346 w 443"/>
                <a:gd name="T75" fmla="*/ 1 h 220"/>
                <a:gd name="T76" fmla="*/ 348 w 443"/>
                <a:gd name="T77" fmla="*/ 3 h 220"/>
                <a:gd name="T78" fmla="*/ 442 w 443"/>
                <a:gd name="T79" fmla="*/ 209 h 22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443" h="220">
                  <a:moveTo>
                    <a:pt x="172" y="126"/>
                  </a:moveTo>
                  <a:lnTo>
                    <a:pt x="291" y="126"/>
                  </a:lnTo>
                  <a:lnTo>
                    <a:pt x="260" y="58"/>
                  </a:lnTo>
                  <a:lnTo>
                    <a:pt x="172" y="126"/>
                  </a:lnTo>
                  <a:close/>
                  <a:moveTo>
                    <a:pt x="442" y="215"/>
                  </a:moveTo>
                  <a:lnTo>
                    <a:pt x="443" y="217"/>
                  </a:lnTo>
                  <a:lnTo>
                    <a:pt x="442" y="218"/>
                  </a:lnTo>
                  <a:lnTo>
                    <a:pt x="441" y="220"/>
                  </a:lnTo>
                  <a:lnTo>
                    <a:pt x="438" y="220"/>
                  </a:lnTo>
                  <a:lnTo>
                    <a:pt x="388" y="220"/>
                  </a:lnTo>
                  <a:lnTo>
                    <a:pt x="380" y="220"/>
                  </a:lnTo>
                  <a:lnTo>
                    <a:pt x="372" y="219"/>
                  </a:lnTo>
                  <a:lnTo>
                    <a:pt x="366" y="218"/>
                  </a:lnTo>
                  <a:lnTo>
                    <a:pt x="359" y="217"/>
                  </a:lnTo>
                  <a:lnTo>
                    <a:pt x="348" y="213"/>
                  </a:lnTo>
                  <a:lnTo>
                    <a:pt x="344" y="211"/>
                  </a:lnTo>
                  <a:lnTo>
                    <a:pt x="339" y="209"/>
                  </a:lnTo>
                  <a:lnTo>
                    <a:pt x="332" y="204"/>
                  </a:lnTo>
                  <a:lnTo>
                    <a:pt x="329" y="201"/>
                  </a:lnTo>
                  <a:lnTo>
                    <a:pt x="326" y="199"/>
                  </a:lnTo>
                  <a:lnTo>
                    <a:pt x="322" y="194"/>
                  </a:lnTo>
                  <a:lnTo>
                    <a:pt x="318" y="189"/>
                  </a:lnTo>
                  <a:lnTo>
                    <a:pt x="303" y="154"/>
                  </a:lnTo>
                  <a:lnTo>
                    <a:pt x="136" y="154"/>
                  </a:lnTo>
                  <a:lnTo>
                    <a:pt x="57" y="219"/>
                  </a:lnTo>
                  <a:lnTo>
                    <a:pt x="54" y="220"/>
                  </a:lnTo>
                  <a:lnTo>
                    <a:pt x="5" y="220"/>
                  </a:lnTo>
                  <a:lnTo>
                    <a:pt x="2" y="219"/>
                  </a:lnTo>
                  <a:lnTo>
                    <a:pt x="1" y="219"/>
                  </a:lnTo>
                  <a:lnTo>
                    <a:pt x="0" y="218"/>
                  </a:lnTo>
                  <a:lnTo>
                    <a:pt x="0" y="215"/>
                  </a:lnTo>
                  <a:lnTo>
                    <a:pt x="1" y="214"/>
                  </a:lnTo>
                  <a:lnTo>
                    <a:pt x="2" y="213"/>
                  </a:lnTo>
                  <a:lnTo>
                    <a:pt x="259" y="1"/>
                  </a:lnTo>
                  <a:lnTo>
                    <a:pt x="261" y="0"/>
                  </a:lnTo>
                  <a:lnTo>
                    <a:pt x="344" y="0"/>
                  </a:lnTo>
                  <a:lnTo>
                    <a:pt x="345" y="0"/>
                  </a:lnTo>
                  <a:lnTo>
                    <a:pt x="346" y="1"/>
                  </a:lnTo>
                  <a:lnTo>
                    <a:pt x="348" y="3"/>
                  </a:lnTo>
                  <a:lnTo>
                    <a:pt x="442" y="215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22" name="Freeform 56"/>
            <p:cNvSpPr/>
            <p:nvPr userDrawn="1"/>
          </p:nvSpPr>
          <p:spPr bwMode="auto">
            <a:xfrm>
              <a:off x="4083" y="2691"/>
              <a:ext cx="439" cy="219"/>
            </a:xfrm>
            <a:custGeom>
              <a:avLst/>
              <a:gdLst>
                <a:gd name="T0" fmla="*/ 53 w 437"/>
                <a:gd name="T1" fmla="*/ 214 h 220"/>
                <a:gd name="T2" fmla="*/ 39 w 437"/>
                <a:gd name="T3" fmla="*/ 213 h 220"/>
                <a:gd name="T4" fmla="*/ 28 w 437"/>
                <a:gd name="T5" fmla="*/ 210 h 220"/>
                <a:gd name="T6" fmla="*/ 22 w 437"/>
                <a:gd name="T7" fmla="*/ 208 h 220"/>
                <a:gd name="T8" fmla="*/ 18 w 437"/>
                <a:gd name="T9" fmla="*/ 206 h 220"/>
                <a:gd name="T10" fmla="*/ 13 w 437"/>
                <a:gd name="T11" fmla="*/ 203 h 220"/>
                <a:gd name="T12" fmla="*/ 10 w 437"/>
                <a:gd name="T13" fmla="*/ 200 h 220"/>
                <a:gd name="T14" fmla="*/ 6 w 437"/>
                <a:gd name="T15" fmla="*/ 196 h 220"/>
                <a:gd name="T16" fmla="*/ 4 w 437"/>
                <a:gd name="T17" fmla="*/ 193 h 220"/>
                <a:gd name="T18" fmla="*/ 2 w 437"/>
                <a:gd name="T19" fmla="*/ 188 h 220"/>
                <a:gd name="T20" fmla="*/ 1 w 437"/>
                <a:gd name="T21" fmla="*/ 184 h 220"/>
                <a:gd name="T22" fmla="*/ 0 w 437"/>
                <a:gd name="T23" fmla="*/ 179 h 220"/>
                <a:gd name="T24" fmla="*/ 0 w 437"/>
                <a:gd name="T25" fmla="*/ 174 h 220"/>
                <a:gd name="T26" fmla="*/ 1 w 437"/>
                <a:gd name="T27" fmla="*/ 168 h 220"/>
                <a:gd name="T28" fmla="*/ 2 w 437"/>
                <a:gd name="T29" fmla="*/ 162 h 220"/>
                <a:gd name="T30" fmla="*/ 63 w 437"/>
                <a:gd name="T31" fmla="*/ 3 h 220"/>
                <a:gd name="T32" fmla="*/ 65 w 437"/>
                <a:gd name="T33" fmla="*/ 1 h 220"/>
                <a:gd name="T34" fmla="*/ 66 w 437"/>
                <a:gd name="T35" fmla="*/ 0 h 220"/>
                <a:gd name="T36" fmla="*/ 67 w 437"/>
                <a:gd name="T37" fmla="*/ 0 h 220"/>
                <a:gd name="T38" fmla="*/ 171 w 437"/>
                <a:gd name="T39" fmla="*/ 0 h 220"/>
                <a:gd name="T40" fmla="*/ 173 w 437"/>
                <a:gd name="T41" fmla="*/ 1 h 220"/>
                <a:gd name="T42" fmla="*/ 175 w 437"/>
                <a:gd name="T43" fmla="*/ 2 h 220"/>
                <a:gd name="T44" fmla="*/ 176 w 437"/>
                <a:gd name="T45" fmla="*/ 4 h 220"/>
                <a:gd name="T46" fmla="*/ 175 w 437"/>
                <a:gd name="T47" fmla="*/ 6 h 220"/>
                <a:gd name="T48" fmla="*/ 143 w 437"/>
                <a:gd name="T49" fmla="*/ 91 h 220"/>
                <a:gd name="T50" fmla="*/ 116 w 437"/>
                <a:gd name="T51" fmla="*/ 158 h 220"/>
                <a:gd name="T52" fmla="*/ 116 w 437"/>
                <a:gd name="T53" fmla="*/ 160 h 220"/>
                <a:gd name="T54" fmla="*/ 116 w 437"/>
                <a:gd name="T55" fmla="*/ 162 h 220"/>
                <a:gd name="T56" fmla="*/ 117 w 437"/>
                <a:gd name="T57" fmla="*/ 165 h 220"/>
                <a:gd name="T58" fmla="*/ 118 w 437"/>
                <a:gd name="T59" fmla="*/ 167 h 220"/>
                <a:gd name="T60" fmla="*/ 121 w 437"/>
                <a:gd name="T61" fmla="*/ 168 h 220"/>
                <a:gd name="T62" fmla="*/ 123 w 437"/>
                <a:gd name="T63" fmla="*/ 169 h 220"/>
                <a:gd name="T64" fmla="*/ 126 w 437"/>
                <a:gd name="T65" fmla="*/ 170 h 220"/>
                <a:gd name="T66" fmla="*/ 132 w 437"/>
                <a:gd name="T67" fmla="*/ 170 h 220"/>
                <a:gd name="T68" fmla="*/ 316 w 437"/>
                <a:gd name="T69" fmla="*/ 170 h 220"/>
                <a:gd name="T70" fmla="*/ 389 w 437"/>
                <a:gd name="T71" fmla="*/ 3 h 220"/>
                <a:gd name="T72" fmla="*/ 389 w 437"/>
                <a:gd name="T73" fmla="*/ 2 h 220"/>
                <a:gd name="T74" fmla="*/ 390 w 437"/>
                <a:gd name="T75" fmla="*/ 1 h 220"/>
                <a:gd name="T76" fmla="*/ 392 w 437"/>
                <a:gd name="T77" fmla="*/ 0 h 220"/>
                <a:gd name="T78" fmla="*/ 445 w 437"/>
                <a:gd name="T79" fmla="*/ 0 h 220"/>
                <a:gd name="T80" fmla="*/ 447 w 437"/>
                <a:gd name="T81" fmla="*/ 1 h 220"/>
                <a:gd name="T82" fmla="*/ 449 w 437"/>
                <a:gd name="T83" fmla="*/ 2 h 220"/>
                <a:gd name="T84" fmla="*/ 449 w 437"/>
                <a:gd name="T85" fmla="*/ 4 h 220"/>
                <a:gd name="T86" fmla="*/ 449 w 437"/>
                <a:gd name="T87" fmla="*/ 5 h 220"/>
                <a:gd name="T88" fmla="*/ 449 w 437"/>
                <a:gd name="T89" fmla="*/ 6 h 220"/>
                <a:gd name="T90" fmla="*/ 368 w 437"/>
                <a:gd name="T91" fmla="*/ 212 h 220"/>
                <a:gd name="T92" fmla="*/ 366 w 437"/>
                <a:gd name="T93" fmla="*/ 213 h 220"/>
                <a:gd name="T94" fmla="*/ 364 w 437"/>
                <a:gd name="T95" fmla="*/ 214 h 220"/>
                <a:gd name="T96" fmla="*/ 53 w 437"/>
                <a:gd name="T97" fmla="*/ 214 h 22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437" h="220">
                  <a:moveTo>
                    <a:pt x="53" y="220"/>
                  </a:moveTo>
                  <a:lnTo>
                    <a:pt x="39" y="219"/>
                  </a:lnTo>
                  <a:lnTo>
                    <a:pt x="28" y="216"/>
                  </a:lnTo>
                  <a:lnTo>
                    <a:pt x="22" y="214"/>
                  </a:lnTo>
                  <a:lnTo>
                    <a:pt x="18" y="212"/>
                  </a:lnTo>
                  <a:lnTo>
                    <a:pt x="13" y="209"/>
                  </a:lnTo>
                  <a:lnTo>
                    <a:pt x="10" y="206"/>
                  </a:lnTo>
                  <a:lnTo>
                    <a:pt x="6" y="202"/>
                  </a:lnTo>
                  <a:lnTo>
                    <a:pt x="4" y="199"/>
                  </a:lnTo>
                  <a:lnTo>
                    <a:pt x="2" y="194"/>
                  </a:lnTo>
                  <a:lnTo>
                    <a:pt x="1" y="190"/>
                  </a:lnTo>
                  <a:lnTo>
                    <a:pt x="0" y="185"/>
                  </a:lnTo>
                  <a:lnTo>
                    <a:pt x="0" y="180"/>
                  </a:lnTo>
                  <a:lnTo>
                    <a:pt x="1" y="174"/>
                  </a:lnTo>
                  <a:lnTo>
                    <a:pt x="2" y="168"/>
                  </a:lnTo>
                  <a:lnTo>
                    <a:pt x="63" y="3"/>
                  </a:lnTo>
                  <a:lnTo>
                    <a:pt x="65" y="1"/>
                  </a:lnTo>
                  <a:lnTo>
                    <a:pt x="66" y="0"/>
                  </a:lnTo>
                  <a:lnTo>
                    <a:pt x="67" y="0"/>
                  </a:lnTo>
                  <a:lnTo>
                    <a:pt x="165" y="0"/>
                  </a:lnTo>
                  <a:lnTo>
                    <a:pt x="167" y="1"/>
                  </a:lnTo>
                  <a:lnTo>
                    <a:pt x="169" y="2"/>
                  </a:lnTo>
                  <a:lnTo>
                    <a:pt x="170" y="4"/>
                  </a:lnTo>
                  <a:lnTo>
                    <a:pt x="169" y="6"/>
                  </a:lnTo>
                  <a:lnTo>
                    <a:pt x="137" y="91"/>
                  </a:lnTo>
                  <a:lnTo>
                    <a:pt x="110" y="164"/>
                  </a:lnTo>
                  <a:lnTo>
                    <a:pt x="110" y="166"/>
                  </a:lnTo>
                  <a:lnTo>
                    <a:pt x="110" y="168"/>
                  </a:lnTo>
                  <a:lnTo>
                    <a:pt x="111" y="171"/>
                  </a:lnTo>
                  <a:lnTo>
                    <a:pt x="112" y="173"/>
                  </a:lnTo>
                  <a:lnTo>
                    <a:pt x="115" y="174"/>
                  </a:lnTo>
                  <a:lnTo>
                    <a:pt x="117" y="175"/>
                  </a:lnTo>
                  <a:lnTo>
                    <a:pt x="120" y="176"/>
                  </a:lnTo>
                  <a:lnTo>
                    <a:pt x="126" y="176"/>
                  </a:lnTo>
                  <a:lnTo>
                    <a:pt x="310" y="176"/>
                  </a:lnTo>
                  <a:lnTo>
                    <a:pt x="377" y="3"/>
                  </a:lnTo>
                  <a:lnTo>
                    <a:pt x="377" y="2"/>
                  </a:lnTo>
                  <a:lnTo>
                    <a:pt x="378" y="1"/>
                  </a:lnTo>
                  <a:lnTo>
                    <a:pt x="380" y="0"/>
                  </a:lnTo>
                  <a:lnTo>
                    <a:pt x="433" y="0"/>
                  </a:lnTo>
                  <a:lnTo>
                    <a:pt x="435" y="1"/>
                  </a:lnTo>
                  <a:lnTo>
                    <a:pt x="437" y="2"/>
                  </a:lnTo>
                  <a:lnTo>
                    <a:pt x="437" y="4"/>
                  </a:lnTo>
                  <a:lnTo>
                    <a:pt x="437" y="5"/>
                  </a:lnTo>
                  <a:lnTo>
                    <a:pt x="437" y="6"/>
                  </a:lnTo>
                  <a:lnTo>
                    <a:pt x="356" y="218"/>
                  </a:lnTo>
                  <a:lnTo>
                    <a:pt x="354" y="219"/>
                  </a:lnTo>
                  <a:lnTo>
                    <a:pt x="352" y="220"/>
                  </a:lnTo>
                  <a:lnTo>
                    <a:pt x="53" y="22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23" name="Freeform 57"/>
            <p:cNvSpPr/>
            <p:nvPr userDrawn="1"/>
          </p:nvSpPr>
          <p:spPr bwMode="auto">
            <a:xfrm>
              <a:off x="3290" y="2691"/>
              <a:ext cx="439" cy="219"/>
            </a:xfrm>
            <a:custGeom>
              <a:avLst/>
              <a:gdLst>
                <a:gd name="T0" fmla="*/ 54 w 439"/>
                <a:gd name="T1" fmla="*/ 214 h 220"/>
                <a:gd name="T2" fmla="*/ 41 w 439"/>
                <a:gd name="T3" fmla="*/ 213 h 220"/>
                <a:gd name="T4" fmla="*/ 29 w 439"/>
                <a:gd name="T5" fmla="*/ 210 h 220"/>
                <a:gd name="T6" fmla="*/ 24 w 439"/>
                <a:gd name="T7" fmla="*/ 208 h 220"/>
                <a:gd name="T8" fmla="*/ 19 w 439"/>
                <a:gd name="T9" fmla="*/ 206 h 220"/>
                <a:gd name="T10" fmla="*/ 14 w 439"/>
                <a:gd name="T11" fmla="*/ 203 h 220"/>
                <a:gd name="T12" fmla="*/ 10 w 439"/>
                <a:gd name="T13" fmla="*/ 200 h 220"/>
                <a:gd name="T14" fmla="*/ 7 w 439"/>
                <a:gd name="T15" fmla="*/ 196 h 220"/>
                <a:gd name="T16" fmla="*/ 4 w 439"/>
                <a:gd name="T17" fmla="*/ 193 h 220"/>
                <a:gd name="T18" fmla="*/ 2 w 439"/>
                <a:gd name="T19" fmla="*/ 188 h 220"/>
                <a:gd name="T20" fmla="*/ 1 w 439"/>
                <a:gd name="T21" fmla="*/ 184 h 220"/>
                <a:gd name="T22" fmla="*/ 0 w 439"/>
                <a:gd name="T23" fmla="*/ 179 h 220"/>
                <a:gd name="T24" fmla="*/ 1 w 439"/>
                <a:gd name="T25" fmla="*/ 174 h 220"/>
                <a:gd name="T26" fmla="*/ 1 w 439"/>
                <a:gd name="T27" fmla="*/ 168 h 220"/>
                <a:gd name="T28" fmla="*/ 3 w 439"/>
                <a:gd name="T29" fmla="*/ 162 h 220"/>
                <a:gd name="T30" fmla="*/ 5 w 439"/>
                <a:gd name="T31" fmla="*/ 156 h 220"/>
                <a:gd name="T32" fmla="*/ 6 w 439"/>
                <a:gd name="T33" fmla="*/ 153 h 220"/>
                <a:gd name="T34" fmla="*/ 64 w 439"/>
                <a:gd name="T35" fmla="*/ 3 h 220"/>
                <a:gd name="T36" fmla="*/ 66 w 439"/>
                <a:gd name="T37" fmla="*/ 1 h 220"/>
                <a:gd name="T38" fmla="*/ 67 w 439"/>
                <a:gd name="T39" fmla="*/ 0 h 220"/>
                <a:gd name="T40" fmla="*/ 68 w 439"/>
                <a:gd name="T41" fmla="*/ 0 h 220"/>
                <a:gd name="T42" fmla="*/ 166 w 439"/>
                <a:gd name="T43" fmla="*/ 0 h 220"/>
                <a:gd name="T44" fmla="*/ 169 w 439"/>
                <a:gd name="T45" fmla="*/ 1 h 220"/>
                <a:gd name="T46" fmla="*/ 170 w 439"/>
                <a:gd name="T47" fmla="*/ 2 h 220"/>
                <a:gd name="T48" fmla="*/ 171 w 439"/>
                <a:gd name="T49" fmla="*/ 4 h 220"/>
                <a:gd name="T50" fmla="*/ 171 w 439"/>
                <a:gd name="T51" fmla="*/ 6 h 220"/>
                <a:gd name="T52" fmla="*/ 139 w 439"/>
                <a:gd name="T53" fmla="*/ 91 h 220"/>
                <a:gd name="T54" fmla="*/ 112 w 439"/>
                <a:gd name="T55" fmla="*/ 158 h 220"/>
                <a:gd name="T56" fmla="*/ 111 w 439"/>
                <a:gd name="T57" fmla="*/ 160 h 220"/>
                <a:gd name="T58" fmla="*/ 112 w 439"/>
                <a:gd name="T59" fmla="*/ 162 h 220"/>
                <a:gd name="T60" fmla="*/ 112 w 439"/>
                <a:gd name="T61" fmla="*/ 165 h 220"/>
                <a:gd name="T62" fmla="*/ 114 w 439"/>
                <a:gd name="T63" fmla="*/ 167 h 220"/>
                <a:gd name="T64" fmla="*/ 116 w 439"/>
                <a:gd name="T65" fmla="*/ 168 h 220"/>
                <a:gd name="T66" fmla="*/ 118 w 439"/>
                <a:gd name="T67" fmla="*/ 169 h 220"/>
                <a:gd name="T68" fmla="*/ 121 w 439"/>
                <a:gd name="T69" fmla="*/ 170 h 220"/>
                <a:gd name="T70" fmla="*/ 127 w 439"/>
                <a:gd name="T71" fmla="*/ 170 h 220"/>
                <a:gd name="T72" fmla="*/ 312 w 439"/>
                <a:gd name="T73" fmla="*/ 170 h 220"/>
                <a:gd name="T74" fmla="*/ 378 w 439"/>
                <a:gd name="T75" fmla="*/ 3 h 220"/>
                <a:gd name="T76" fmla="*/ 380 w 439"/>
                <a:gd name="T77" fmla="*/ 1 h 220"/>
                <a:gd name="T78" fmla="*/ 382 w 439"/>
                <a:gd name="T79" fmla="*/ 0 h 220"/>
                <a:gd name="T80" fmla="*/ 434 w 439"/>
                <a:gd name="T81" fmla="*/ 0 h 220"/>
                <a:gd name="T82" fmla="*/ 436 w 439"/>
                <a:gd name="T83" fmla="*/ 1 h 220"/>
                <a:gd name="T84" fmla="*/ 438 w 439"/>
                <a:gd name="T85" fmla="*/ 2 h 220"/>
                <a:gd name="T86" fmla="*/ 439 w 439"/>
                <a:gd name="T87" fmla="*/ 4 h 220"/>
                <a:gd name="T88" fmla="*/ 439 w 439"/>
                <a:gd name="T89" fmla="*/ 5 h 220"/>
                <a:gd name="T90" fmla="*/ 438 w 439"/>
                <a:gd name="T91" fmla="*/ 6 h 220"/>
                <a:gd name="T92" fmla="*/ 357 w 439"/>
                <a:gd name="T93" fmla="*/ 212 h 220"/>
                <a:gd name="T94" fmla="*/ 355 w 439"/>
                <a:gd name="T95" fmla="*/ 213 h 220"/>
                <a:gd name="T96" fmla="*/ 353 w 439"/>
                <a:gd name="T97" fmla="*/ 214 h 220"/>
                <a:gd name="T98" fmla="*/ 54 w 439"/>
                <a:gd name="T99" fmla="*/ 214 h 22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439" h="220">
                  <a:moveTo>
                    <a:pt x="54" y="220"/>
                  </a:moveTo>
                  <a:lnTo>
                    <a:pt x="41" y="219"/>
                  </a:lnTo>
                  <a:lnTo>
                    <a:pt x="29" y="216"/>
                  </a:lnTo>
                  <a:lnTo>
                    <a:pt x="24" y="214"/>
                  </a:lnTo>
                  <a:lnTo>
                    <a:pt x="19" y="212"/>
                  </a:lnTo>
                  <a:lnTo>
                    <a:pt x="14" y="209"/>
                  </a:lnTo>
                  <a:lnTo>
                    <a:pt x="10" y="206"/>
                  </a:lnTo>
                  <a:lnTo>
                    <a:pt x="7" y="202"/>
                  </a:lnTo>
                  <a:lnTo>
                    <a:pt x="4" y="199"/>
                  </a:lnTo>
                  <a:lnTo>
                    <a:pt x="2" y="194"/>
                  </a:lnTo>
                  <a:lnTo>
                    <a:pt x="1" y="190"/>
                  </a:lnTo>
                  <a:lnTo>
                    <a:pt x="0" y="185"/>
                  </a:lnTo>
                  <a:lnTo>
                    <a:pt x="1" y="180"/>
                  </a:lnTo>
                  <a:lnTo>
                    <a:pt x="1" y="174"/>
                  </a:lnTo>
                  <a:lnTo>
                    <a:pt x="3" y="168"/>
                  </a:lnTo>
                  <a:lnTo>
                    <a:pt x="5" y="162"/>
                  </a:lnTo>
                  <a:lnTo>
                    <a:pt x="6" y="159"/>
                  </a:lnTo>
                  <a:lnTo>
                    <a:pt x="64" y="3"/>
                  </a:lnTo>
                  <a:lnTo>
                    <a:pt x="66" y="1"/>
                  </a:lnTo>
                  <a:lnTo>
                    <a:pt x="67" y="0"/>
                  </a:lnTo>
                  <a:lnTo>
                    <a:pt x="68" y="0"/>
                  </a:lnTo>
                  <a:lnTo>
                    <a:pt x="166" y="0"/>
                  </a:lnTo>
                  <a:lnTo>
                    <a:pt x="169" y="1"/>
                  </a:lnTo>
                  <a:lnTo>
                    <a:pt x="170" y="2"/>
                  </a:lnTo>
                  <a:lnTo>
                    <a:pt x="171" y="4"/>
                  </a:lnTo>
                  <a:lnTo>
                    <a:pt x="171" y="6"/>
                  </a:lnTo>
                  <a:lnTo>
                    <a:pt x="139" y="91"/>
                  </a:lnTo>
                  <a:lnTo>
                    <a:pt x="112" y="164"/>
                  </a:lnTo>
                  <a:lnTo>
                    <a:pt x="111" y="166"/>
                  </a:lnTo>
                  <a:lnTo>
                    <a:pt x="112" y="168"/>
                  </a:lnTo>
                  <a:lnTo>
                    <a:pt x="112" y="171"/>
                  </a:lnTo>
                  <a:lnTo>
                    <a:pt x="114" y="173"/>
                  </a:lnTo>
                  <a:lnTo>
                    <a:pt x="116" y="174"/>
                  </a:lnTo>
                  <a:lnTo>
                    <a:pt x="118" y="175"/>
                  </a:lnTo>
                  <a:lnTo>
                    <a:pt x="121" y="176"/>
                  </a:lnTo>
                  <a:lnTo>
                    <a:pt x="127" y="176"/>
                  </a:lnTo>
                  <a:lnTo>
                    <a:pt x="312" y="176"/>
                  </a:lnTo>
                  <a:lnTo>
                    <a:pt x="378" y="3"/>
                  </a:lnTo>
                  <a:lnTo>
                    <a:pt x="380" y="1"/>
                  </a:lnTo>
                  <a:lnTo>
                    <a:pt x="382" y="0"/>
                  </a:lnTo>
                  <a:lnTo>
                    <a:pt x="434" y="0"/>
                  </a:lnTo>
                  <a:lnTo>
                    <a:pt x="436" y="1"/>
                  </a:lnTo>
                  <a:lnTo>
                    <a:pt x="438" y="2"/>
                  </a:lnTo>
                  <a:lnTo>
                    <a:pt x="439" y="4"/>
                  </a:lnTo>
                  <a:lnTo>
                    <a:pt x="439" y="5"/>
                  </a:lnTo>
                  <a:lnTo>
                    <a:pt x="438" y="6"/>
                  </a:lnTo>
                  <a:lnTo>
                    <a:pt x="357" y="218"/>
                  </a:lnTo>
                  <a:lnTo>
                    <a:pt x="355" y="219"/>
                  </a:lnTo>
                  <a:lnTo>
                    <a:pt x="353" y="220"/>
                  </a:lnTo>
                  <a:lnTo>
                    <a:pt x="54" y="22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24" name="Freeform 58"/>
            <p:cNvSpPr/>
            <p:nvPr userDrawn="1"/>
          </p:nvSpPr>
          <p:spPr bwMode="auto">
            <a:xfrm>
              <a:off x="3748" y="2691"/>
              <a:ext cx="373" cy="219"/>
            </a:xfrm>
            <a:custGeom>
              <a:avLst/>
              <a:gdLst>
                <a:gd name="T0" fmla="*/ 369 w 373"/>
                <a:gd name="T1" fmla="*/ 0 h 220"/>
                <a:gd name="T2" fmla="*/ 372 w 373"/>
                <a:gd name="T3" fmla="*/ 1 h 220"/>
                <a:gd name="T4" fmla="*/ 373 w 373"/>
                <a:gd name="T5" fmla="*/ 3 h 220"/>
                <a:gd name="T6" fmla="*/ 373 w 373"/>
                <a:gd name="T7" fmla="*/ 9 h 220"/>
                <a:gd name="T8" fmla="*/ 368 w 373"/>
                <a:gd name="T9" fmla="*/ 18 h 220"/>
                <a:gd name="T10" fmla="*/ 365 w 373"/>
                <a:gd name="T11" fmla="*/ 25 h 220"/>
                <a:gd name="T12" fmla="*/ 360 w 373"/>
                <a:gd name="T13" fmla="*/ 31 h 220"/>
                <a:gd name="T14" fmla="*/ 349 w 373"/>
                <a:gd name="T15" fmla="*/ 40 h 220"/>
                <a:gd name="T16" fmla="*/ 338 w 373"/>
                <a:gd name="T17" fmla="*/ 44 h 220"/>
                <a:gd name="T18" fmla="*/ 291 w 373"/>
                <a:gd name="T19" fmla="*/ 45 h 220"/>
                <a:gd name="T20" fmla="*/ 215 w 373"/>
                <a:gd name="T21" fmla="*/ 45 h 220"/>
                <a:gd name="T22" fmla="*/ 148 w 373"/>
                <a:gd name="T23" fmla="*/ 213 h 220"/>
                <a:gd name="T24" fmla="*/ 120 w 373"/>
                <a:gd name="T25" fmla="*/ 214 h 220"/>
                <a:gd name="T26" fmla="*/ 100 w 373"/>
                <a:gd name="T27" fmla="*/ 213 h 220"/>
                <a:gd name="T28" fmla="*/ 85 w 373"/>
                <a:gd name="T29" fmla="*/ 209 h 220"/>
                <a:gd name="T30" fmla="*/ 74 w 373"/>
                <a:gd name="T31" fmla="*/ 204 h 220"/>
                <a:gd name="T32" fmla="*/ 67 w 373"/>
                <a:gd name="T33" fmla="*/ 197 h 220"/>
                <a:gd name="T34" fmla="*/ 62 w 373"/>
                <a:gd name="T35" fmla="*/ 189 h 220"/>
                <a:gd name="T36" fmla="*/ 60 w 373"/>
                <a:gd name="T37" fmla="*/ 181 h 220"/>
                <a:gd name="T38" fmla="*/ 61 w 373"/>
                <a:gd name="T39" fmla="*/ 165 h 220"/>
                <a:gd name="T40" fmla="*/ 84 w 373"/>
                <a:gd name="T41" fmla="*/ 110 h 220"/>
                <a:gd name="T42" fmla="*/ 108 w 373"/>
                <a:gd name="T43" fmla="*/ 45 h 220"/>
                <a:gd name="T44" fmla="*/ 5 w 373"/>
                <a:gd name="T45" fmla="*/ 45 h 220"/>
                <a:gd name="T46" fmla="*/ 2 w 373"/>
                <a:gd name="T47" fmla="*/ 44 h 220"/>
                <a:gd name="T48" fmla="*/ 0 w 373"/>
                <a:gd name="T49" fmla="*/ 42 h 220"/>
                <a:gd name="T50" fmla="*/ 1 w 373"/>
                <a:gd name="T51" fmla="*/ 36 h 220"/>
                <a:gd name="T52" fmla="*/ 4 w 373"/>
                <a:gd name="T53" fmla="*/ 29 h 220"/>
                <a:gd name="T54" fmla="*/ 7 w 373"/>
                <a:gd name="T55" fmla="*/ 23 h 220"/>
                <a:gd name="T56" fmla="*/ 14 w 373"/>
                <a:gd name="T57" fmla="*/ 14 h 220"/>
                <a:gd name="T58" fmla="*/ 24 w 373"/>
                <a:gd name="T59" fmla="*/ 6 h 220"/>
                <a:gd name="T60" fmla="*/ 36 w 373"/>
                <a:gd name="T61" fmla="*/ 2 h 220"/>
                <a:gd name="T62" fmla="*/ 329 w 373"/>
                <a:gd name="T63" fmla="*/ 0 h 22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373" h="220">
                  <a:moveTo>
                    <a:pt x="329" y="0"/>
                  </a:moveTo>
                  <a:lnTo>
                    <a:pt x="369" y="0"/>
                  </a:lnTo>
                  <a:lnTo>
                    <a:pt x="371" y="0"/>
                  </a:lnTo>
                  <a:lnTo>
                    <a:pt x="372" y="1"/>
                  </a:lnTo>
                  <a:lnTo>
                    <a:pt x="373" y="2"/>
                  </a:lnTo>
                  <a:lnTo>
                    <a:pt x="373" y="3"/>
                  </a:lnTo>
                  <a:lnTo>
                    <a:pt x="373" y="6"/>
                  </a:lnTo>
                  <a:lnTo>
                    <a:pt x="373" y="9"/>
                  </a:lnTo>
                  <a:lnTo>
                    <a:pt x="370" y="15"/>
                  </a:lnTo>
                  <a:lnTo>
                    <a:pt x="368" y="18"/>
                  </a:lnTo>
                  <a:lnTo>
                    <a:pt x="367" y="22"/>
                  </a:lnTo>
                  <a:lnTo>
                    <a:pt x="365" y="25"/>
                  </a:lnTo>
                  <a:lnTo>
                    <a:pt x="362" y="28"/>
                  </a:lnTo>
                  <a:lnTo>
                    <a:pt x="360" y="31"/>
                  </a:lnTo>
                  <a:lnTo>
                    <a:pt x="355" y="36"/>
                  </a:lnTo>
                  <a:lnTo>
                    <a:pt x="349" y="40"/>
                  </a:lnTo>
                  <a:lnTo>
                    <a:pt x="344" y="42"/>
                  </a:lnTo>
                  <a:lnTo>
                    <a:pt x="338" y="44"/>
                  </a:lnTo>
                  <a:lnTo>
                    <a:pt x="328" y="45"/>
                  </a:lnTo>
                  <a:lnTo>
                    <a:pt x="291" y="45"/>
                  </a:lnTo>
                  <a:lnTo>
                    <a:pt x="228" y="45"/>
                  </a:lnTo>
                  <a:lnTo>
                    <a:pt x="215" y="45"/>
                  </a:lnTo>
                  <a:lnTo>
                    <a:pt x="150" y="218"/>
                  </a:lnTo>
                  <a:lnTo>
                    <a:pt x="148" y="219"/>
                  </a:lnTo>
                  <a:lnTo>
                    <a:pt x="146" y="220"/>
                  </a:lnTo>
                  <a:lnTo>
                    <a:pt x="120" y="220"/>
                  </a:lnTo>
                  <a:lnTo>
                    <a:pt x="109" y="220"/>
                  </a:lnTo>
                  <a:lnTo>
                    <a:pt x="100" y="219"/>
                  </a:lnTo>
                  <a:lnTo>
                    <a:pt x="92" y="217"/>
                  </a:lnTo>
                  <a:lnTo>
                    <a:pt x="85" y="215"/>
                  </a:lnTo>
                  <a:lnTo>
                    <a:pt x="79" y="212"/>
                  </a:lnTo>
                  <a:lnTo>
                    <a:pt x="74" y="210"/>
                  </a:lnTo>
                  <a:lnTo>
                    <a:pt x="70" y="206"/>
                  </a:lnTo>
                  <a:lnTo>
                    <a:pt x="67" y="203"/>
                  </a:lnTo>
                  <a:lnTo>
                    <a:pt x="64" y="199"/>
                  </a:lnTo>
                  <a:lnTo>
                    <a:pt x="62" y="195"/>
                  </a:lnTo>
                  <a:lnTo>
                    <a:pt x="61" y="191"/>
                  </a:lnTo>
                  <a:lnTo>
                    <a:pt x="60" y="187"/>
                  </a:lnTo>
                  <a:lnTo>
                    <a:pt x="60" y="179"/>
                  </a:lnTo>
                  <a:lnTo>
                    <a:pt x="61" y="171"/>
                  </a:lnTo>
                  <a:lnTo>
                    <a:pt x="69" y="150"/>
                  </a:lnTo>
                  <a:lnTo>
                    <a:pt x="84" y="111"/>
                  </a:lnTo>
                  <a:lnTo>
                    <a:pt x="104" y="56"/>
                  </a:lnTo>
                  <a:lnTo>
                    <a:pt x="108" y="45"/>
                  </a:lnTo>
                  <a:lnTo>
                    <a:pt x="83" y="45"/>
                  </a:lnTo>
                  <a:lnTo>
                    <a:pt x="5" y="45"/>
                  </a:lnTo>
                  <a:lnTo>
                    <a:pt x="3" y="45"/>
                  </a:lnTo>
                  <a:lnTo>
                    <a:pt x="2" y="44"/>
                  </a:lnTo>
                  <a:lnTo>
                    <a:pt x="1" y="44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1" y="36"/>
                  </a:lnTo>
                  <a:lnTo>
                    <a:pt x="2" y="32"/>
                  </a:lnTo>
                  <a:lnTo>
                    <a:pt x="4" y="29"/>
                  </a:lnTo>
                  <a:lnTo>
                    <a:pt x="5" y="26"/>
                  </a:lnTo>
                  <a:lnTo>
                    <a:pt x="7" y="23"/>
                  </a:lnTo>
                  <a:lnTo>
                    <a:pt x="9" y="19"/>
                  </a:lnTo>
                  <a:lnTo>
                    <a:pt x="14" y="14"/>
                  </a:lnTo>
                  <a:lnTo>
                    <a:pt x="19" y="9"/>
                  </a:lnTo>
                  <a:lnTo>
                    <a:pt x="24" y="6"/>
                  </a:lnTo>
                  <a:lnTo>
                    <a:pt x="30" y="3"/>
                  </a:lnTo>
                  <a:lnTo>
                    <a:pt x="36" y="2"/>
                  </a:lnTo>
                  <a:lnTo>
                    <a:pt x="45" y="0"/>
                  </a:lnTo>
                  <a:lnTo>
                    <a:pt x="329" y="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25" name="Freeform 59"/>
            <p:cNvSpPr/>
            <p:nvPr userDrawn="1"/>
          </p:nvSpPr>
          <p:spPr bwMode="auto">
            <a:xfrm>
              <a:off x="4358" y="2108"/>
              <a:ext cx="335" cy="538"/>
            </a:xfrm>
            <a:custGeom>
              <a:avLst/>
              <a:gdLst>
                <a:gd name="T0" fmla="*/ 54 w 335"/>
                <a:gd name="T1" fmla="*/ 226 h 538"/>
                <a:gd name="T2" fmla="*/ 160 w 335"/>
                <a:gd name="T3" fmla="*/ 0 h 538"/>
                <a:gd name="T4" fmla="*/ 195 w 335"/>
                <a:gd name="T5" fmla="*/ 1 h 538"/>
                <a:gd name="T6" fmla="*/ 220 w 335"/>
                <a:gd name="T7" fmla="*/ 6 h 538"/>
                <a:gd name="T8" fmla="*/ 236 w 335"/>
                <a:gd name="T9" fmla="*/ 11 h 538"/>
                <a:gd name="T10" fmla="*/ 252 w 335"/>
                <a:gd name="T11" fmla="*/ 17 h 538"/>
                <a:gd name="T12" fmla="*/ 267 w 335"/>
                <a:gd name="T13" fmla="*/ 25 h 538"/>
                <a:gd name="T14" fmla="*/ 280 w 335"/>
                <a:gd name="T15" fmla="*/ 34 h 538"/>
                <a:gd name="T16" fmla="*/ 292 w 335"/>
                <a:gd name="T17" fmla="*/ 45 h 538"/>
                <a:gd name="T18" fmla="*/ 303 w 335"/>
                <a:gd name="T19" fmla="*/ 57 h 538"/>
                <a:gd name="T20" fmla="*/ 313 w 335"/>
                <a:gd name="T21" fmla="*/ 70 h 538"/>
                <a:gd name="T22" fmla="*/ 321 w 335"/>
                <a:gd name="T23" fmla="*/ 84 h 538"/>
                <a:gd name="T24" fmla="*/ 327 w 335"/>
                <a:gd name="T25" fmla="*/ 100 h 538"/>
                <a:gd name="T26" fmla="*/ 331 w 335"/>
                <a:gd name="T27" fmla="*/ 117 h 538"/>
                <a:gd name="T28" fmla="*/ 334 w 335"/>
                <a:gd name="T29" fmla="*/ 135 h 538"/>
                <a:gd name="T30" fmla="*/ 335 w 335"/>
                <a:gd name="T31" fmla="*/ 158 h 538"/>
                <a:gd name="T32" fmla="*/ 332 w 335"/>
                <a:gd name="T33" fmla="*/ 183 h 538"/>
                <a:gd name="T34" fmla="*/ 327 w 335"/>
                <a:gd name="T35" fmla="*/ 209 h 538"/>
                <a:gd name="T36" fmla="*/ 319 w 335"/>
                <a:gd name="T37" fmla="*/ 233 h 538"/>
                <a:gd name="T38" fmla="*/ 196 w 335"/>
                <a:gd name="T39" fmla="*/ 538 h 538"/>
                <a:gd name="T40" fmla="*/ 165 w 335"/>
                <a:gd name="T41" fmla="*/ 536 h 538"/>
                <a:gd name="T42" fmla="*/ 133 w 335"/>
                <a:gd name="T43" fmla="*/ 532 h 538"/>
                <a:gd name="T44" fmla="*/ 116 w 335"/>
                <a:gd name="T45" fmla="*/ 529 h 538"/>
                <a:gd name="T46" fmla="*/ 93 w 335"/>
                <a:gd name="T47" fmla="*/ 522 h 538"/>
                <a:gd name="T48" fmla="*/ 72 w 335"/>
                <a:gd name="T49" fmla="*/ 513 h 538"/>
                <a:gd name="T50" fmla="*/ 56 w 335"/>
                <a:gd name="T51" fmla="*/ 503 h 538"/>
                <a:gd name="T52" fmla="*/ 42 w 335"/>
                <a:gd name="T53" fmla="*/ 491 h 538"/>
                <a:gd name="T54" fmla="*/ 30 w 335"/>
                <a:gd name="T55" fmla="*/ 477 h 538"/>
                <a:gd name="T56" fmla="*/ 20 w 335"/>
                <a:gd name="T57" fmla="*/ 462 h 538"/>
                <a:gd name="T58" fmla="*/ 11 w 335"/>
                <a:gd name="T59" fmla="*/ 445 h 538"/>
                <a:gd name="T60" fmla="*/ 5 w 335"/>
                <a:gd name="T61" fmla="*/ 428 h 538"/>
                <a:gd name="T62" fmla="*/ 2 w 335"/>
                <a:gd name="T63" fmla="*/ 410 h 538"/>
                <a:gd name="T64" fmla="*/ 0 w 335"/>
                <a:gd name="T65" fmla="*/ 392 h 538"/>
                <a:gd name="T66" fmla="*/ 2 w 335"/>
                <a:gd name="T67" fmla="*/ 372 h 538"/>
                <a:gd name="T68" fmla="*/ 4 w 335"/>
                <a:gd name="T69" fmla="*/ 358 h 538"/>
                <a:gd name="T70" fmla="*/ 10 w 335"/>
                <a:gd name="T71" fmla="*/ 339 h 53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335" h="538">
                  <a:moveTo>
                    <a:pt x="10" y="339"/>
                  </a:moveTo>
                  <a:lnTo>
                    <a:pt x="54" y="226"/>
                  </a:lnTo>
                  <a:lnTo>
                    <a:pt x="142" y="1"/>
                  </a:lnTo>
                  <a:lnTo>
                    <a:pt x="160" y="0"/>
                  </a:lnTo>
                  <a:lnTo>
                    <a:pt x="178" y="0"/>
                  </a:lnTo>
                  <a:lnTo>
                    <a:pt x="195" y="1"/>
                  </a:lnTo>
                  <a:lnTo>
                    <a:pt x="212" y="4"/>
                  </a:lnTo>
                  <a:lnTo>
                    <a:pt x="220" y="6"/>
                  </a:lnTo>
                  <a:lnTo>
                    <a:pt x="229" y="8"/>
                  </a:lnTo>
                  <a:lnTo>
                    <a:pt x="236" y="11"/>
                  </a:lnTo>
                  <a:lnTo>
                    <a:pt x="244" y="14"/>
                  </a:lnTo>
                  <a:lnTo>
                    <a:pt x="252" y="17"/>
                  </a:lnTo>
                  <a:lnTo>
                    <a:pt x="260" y="21"/>
                  </a:lnTo>
                  <a:lnTo>
                    <a:pt x="267" y="25"/>
                  </a:lnTo>
                  <a:lnTo>
                    <a:pt x="274" y="30"/>
                  </a:lnTo>
                  <a:lnTo>
                    <a:pt x="280" y="34"/>
                  </a:lnTo>
                  <a:lnTo>
                    <a:pt x="286" y="39"/>
                  </a:lnTo>
                  <a:lnTo>
                    <a:pt x="292" y="45"/>
                  </a:lnTo>
                  <a:lnTo>
                    <a:pt x="298" y="51"/>
                  </a:lnTo>
                  <a:lnTo>
                    <a:pt x="303" y="57"/>
                  </a:lnTo>
                  <a:lnTo>
                    <a:pt x="308" y="63"/>
                  </a:lnTo>
                  <a:lnTo>
                    <a:pt x="313" y="70"/>
                  </a:lnTo>
                  <a:lnTo>
                    <a:pt x="317" y="77"/>
                  </a:lnTo>
                  <a:lnTo>
                    <a:pt x="321" y="84"/>
                  </a:lnTo>
                  <a:lnTo>
                    <a:pt x="324" y="92"/>
                  </a:lnTo>
                  <a:lnTo>
                    <a:pt x="327" y="100"/>
                  </a:lnTo>
                  <a:lnTo>
                    <a:pt x="329" y="108"/>
                  </a:lnTo>
                  <a:lnTo>
                    <a:pt x="331" y="117"/>
                  </a:lnTo>
                  <a:lnTo>
                    <a:pt x="333" y="126"/>
                  </a:lnTo>
                  <a:lnTo>
                    <a:pt x="334" y="135"/>
                  </a:lnTo>
                  <a:lnTo>
                    <a:pt x="335" y="145"/>
                  </a:lnTo>
                  <a:lnTo>
                    <a:pt x="335" y="158"/>
                  </a:lnTo>
                  <a:lnTo>
                    <a:pt x="334" y="170"/>
                  </a:lnTo>
                  <a:lnTo>
                    <a:pt x="332" y="183"/>
                  </a:lnTo>
                  <a:lnTo>
                    <a:pt x="330" y="196"/>
                  </a:lnTo>
                  <a:lnTo>
                    <a:pt x="327" y="209"/>
                  </a:lnTo>
                  <a:lnTo>
                    <a:pt x="323" y="221"/>
                  </a:lnTo>
                  <a:lnTo>
                    <a:pt x="319" y="233"/>
                  </a:lnTo>
                  <a:lnTo>
                    <a:pt x="315" y="245"/>
                  </a:lnTo>
                  <a:lnTo>
                    <a:pt x="196" y="538"/>
                  </a:lnTo>
                  <a:lnTo>
                    <a:pt x="181" y="538"/>
                  </a:lnTo>
                  <a:lnTo>
                    <a:pt x="165" y="536"/>
                  </a:lnTo>
                  <a:lnTo>
                    <a:pt x="149" y="535"/>
                  </a:lnTo>
                  <a:lnTo>
                    <a:pt x="133" y="532"/>
                  </a:lnTo>
                  <a:lnTo>
                    <a:pt x="124" y="530"/>
                  </a:lnTo>
                  <a:lnTo>
                    <a:pt x="116" y="529"/>
                  </a:lnTo>
                  <a:lnTo>
                    <a:pt x="101" y="524"/>
                  </a:lnTo>
                  <a:lnTo>
                    <a:pt x="93" y="522"/>
                  </a:lnTo>
                  <a:lnTo>
                    <a:pt x="86" y="519"/>
                  </a:lnTo>
                  <a:lnTo>
                    <a:pt x="72" y="513"/>
                  </a:lnTo>
                  <a:lnTo>
                    <a:pt x="64" y="508"/>
                  </a:lnTo>
                  <a:lnTo>
                    <a:pt x="56" y="503"/>
                  </a:lnTo>
                  <a:lnTo>
                    <a:pt x="49" y="497"/>
                  </a:lnTo>
                  <a:lnTo>
                    <a:pt x="42" y="491"/>
                  </a:lnTo>
                  <a:lnTo>
                    <a:pt x="36" y="484"/>
                  </a:lnTo>
                  <a:lnTo>
                    <a:pt x="30" y="477"/>
                  </a:lnTo>
                  <a:lnTo>
                    <a:pt x="25" y="470"/>
                  </a:lnTo>
                  <a:lnTo>
                    <a:pt x="20" y="462"/>
                  </a:lnTo>
                  <a:lnTo>
                    <a:pt x="15" y="453"/>
                  </a:lnTo>
                  <a:lnTo>
                    <a:pt x="11" y="445"/>
                  </a:lnTo>
                  <a:lnTo>
                    <a:pt x="8" y="436"/>
                  </a:lnTo>
                  <a:lnTo>
                    <a:pt x="5" y="428"/>
                  </a:lnTo>
                  <a:lnTo>
                    <a:pt x="3" y="419"/>
                  </a:lnTo>
                  <a:lnTo>
                    <a:pt x="2" y="410"/>
                  </a:lnTo>
                  <a:lnTo>
                    <a:pt x="1" y="401"/>
                  </a:lnTo>
                  <a:lnTo>
                    <a:pt x="0" y="392"/>
                  </a:lnTo>
                  <a:lnTo>
                    <a:pt x="1" y="378"/>
                  </a:lnTo>
                  <a:lnTo>
                    <a:pt x="2" y="372"/>
                  </a:lnTo>
                  <a:lnTo>
                    <a:pt x="3" y="365"/>
                  </a:lnTo>
                  <a:lnTo>
                    <a:pt x="4" y="358"/>
                  </a:lnTo>
                  <a:lnTo>
                    <a:pt x="6" y="352"/>
                  </a:lnTo>
                  <a:lnTo>
                    <a:pt x="10" y="339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26" name="Freeform 60"/>
            <p:cNvSpPr/>
            <p:nvPr userDrawn="1"/>
          </p:nvSpPr>
          <p:spPr bwMode="auto">
            <a:xfrm>
              <a:off x="4667" y="2190"/>
              <a:ext cx="302" cy="456"/>
            </a:xfrm>
            <a:custGeom>
              <a:avLst/>
              <a:gdLst>
                <a:gd name="T0" fmla="*/ 110 w 302"/>
                <a:gd name="T1" fmla="*/ 2 h 456"/>
                <a:gd name="T2" fmla="*/ 146 w 302"/>
                <a:gd name="T3" fmla="*/ 0 h 456"/>
                <a:gd name="T4" fmla="*/ 180 w 302"/>
                <a:gd name="T5" fmla="*/ 5 h 456"/>
                <a:gd name="T6" fmla="*/ 196 w 302"/>
                <a:gd name="T7" fmla="*/ 9 h 456"/>
                <a:gd name="T8" fmla="*/ 212 w 302"/>
                <a:gd name="T9" fmla="*/ 15 h 456"/>
                <a:gd name="T10" fmla="*/ 227 w 302"/>
                <a:gd name="T11" fmla="*/ 22 h 456"/>
                <a:gd name="T12" fmla="*/ 240 w 302"/>
                <a:gd name="T13" fmla="*/ 30 h 456"/>
                <a:gd name="T14" fmla="*/ 253 w 302"/>
                <a:gd name="T15" fmla="*/ 40 h 456"/>
                <a:gd name="T16" fmla="*/ 264 w 302"/>
                <a:gd name="T17" fmla="*/ 51 h 456"/>
                <a:gd name="T18" fmla="*/ 275 w 302"/>
                <a:gd name="T19" fmla="*/ 64 h 456"/>
                <a:gd name="T20" fmla="*/ 283 w 302"/>
                <a:gd name="T21" fmla="*/ 77 h 456"/>
                <a:gd name="T22" fmla="*/ 291 w 302"/>
                <a:gd name="T23" fmla="*/ 93 h 456"/>
                <a:gd name="T24" fmla="*/ 296 w 302"/>
                <a:gd name="T25" fmla="*/ 109 h 456"/>
                <a:gd name="T26" fmla="*/ 300 w 302"/>
                <a:gd name="T27" fmla="*/ 127 h 456"/>
                <a:gd name="T28" fmla="*/ 302 w 302"/>
                <a:gd name="T29" fmla="*/ 146 h 456"/>
                <a:gd name="T30" fmla="*/ 301 w 302"/>
                <a:gd name="T31" fmla="*/ 171 h 456"/>
                <a:gd name="T32" fmla="*/ 296 w 302"/>
                <a:gd name="T33" fmla="*/ 196 h 456"/>
                <a:gd name="T34" fmla="*/ 290 w 302"/>
                <a:gd name="T35" fmla="*/ 222 h 456"/>
                <a:gd name="T36" fmla="*/ 281 w 302"/>
                <a:gd name="T37" fmla="*/ 245 h 456"/>
                <a:gd name="T38" fmla="*/ 181 w 302"/>
                <a:gd name="T39" fmla="*/ 456 h 456"/>
                <a:gd name="T40" fmla="*/ 148 w 302"/>
                <a:gd name="T41" fmla="*/ 453 h 456"/>
                <a:gd name="T42" fmla="*/ 124 w 302"/>
                <a:gd name="T43" fmla="*/ 448 h 456"/>
                <a:gd name="T44" fmla="*/ 100 w 302"/>
                <a:gd name="T45" fmla="*/ 442 h 456"/>
                <a:gd name="T46" fmla="*/ 85 w 302"/>
                <a:gd name="T47" fmla="*/ 437 h 456"/>
                <a:gd name="T48" fmla="*/ 64 w 302"/>
                <a:gd name="T49" fmla="*/ 426 h 456"/>
                <a:gd name="T50" fmla="*/ 49 w 302"/>
                <a:gd name="T51" fmla="*/ 415 h 456"/>
                <a:gd name="T52" fmla="*/ 35 w 302"/>
                <a:gd name="T53" fmla="*/ 402 h 456"/>
                <a:gd name="T54" fmla="*/ 24 w 302"/>
                <a:gd name="T55" fmla="*/ 388 h 456"/>
                <a:gd name="T56" fmla="*/ 15 w 302"/>
                <a:gd name="T57" fmla="*/ 371 h 456"/>
                <a:gd name="T58" fmla="*/ 8 w 302"/>
                <a:gd name="T59" fmla="*/ 354 h 456"/>
                <a:gd name="T60" fmla="*/ 3 w 302"/>
                <a:gd name="T61" fmla="*/ 337 h 456"/>
                <a:gd name="T62" fmla="*/ 0 w 302"/>
                <a:gd name="T63" fmla="*/ 319 h 456"/>
                <a:gd name="T64" fmla="*/ 0 w 302"/>
                <a:gd name="T65" fmla="*/ 296 h 456"/>
                <a:gd name="T66" fmla="*/ 2 w 302"/>
                <a:gd name="T67" fmla="*/ 283 h 456"/>
                <a:gd name="T68" fmla="*/ 5 w 302"/>
                <a:gd name="T69" fmla="*/ 270 h 45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02" h="456">
                  <a:moveTo>
                    <a:pt x="10" y="257"/>
                  </a:moveTo>
                  <a:lnTo>
                    <a:pt x="110" y="2"/>
                  </a:lnTo>
                  <a:lnTo>
                    <a:pt x="128" y="0"/>
                  </a:lnTo>
                  <a:lnTo>
                    <a:pt x="146" y="0"/>
                  </a:lnTo>
                  <a:lnTo>
                    <a:pt x="163" y="2"/>
                  </a:lnTo>
                  <a:lnTo>
                    <a:pt x="180" y="5"/>
                  </a:lnTo>
                  <a:lnTo>
                    <a:pt x="188" y="7"/>
                  </a:lnTo>
                  <a:lnTo>
                    <a:pt x="196" y="9"/>
                  </a:lnTo>
                  <a:lnTo>
                    <a:pt x="204" y="12"/>
                  </a:lnTo>
                  <a:lnTo>
                    <a:pt x="212" y="15"/>
                  </a:lnTo>
                  <a:lnTo>
                    <a:pt x="219" y="18"/>
                  </a:lnTo>
                  <a:lnTo>
                    <a:pt x="227" y="22"/>
                  </a:lnTo>
                  <a:lnTo>
                    <a:pt x="234" y="26"/>
                  </a:lnTo>
                  <a:lnTo>
                    <a:pt x="240" y="30"/>
                  </a:lnTo>
                  <a:lnTo>
                    <a:pt x="247" y="35"/>
                  </a:lnTo>
                  <a:lnTo>
                    <a:pt x="253" y="40"/>
                  </a:lnTo>
                  <a:lnTo>
                    <a:pt x="259" y="45"/>
                  </a:lnTo>
                  <a:lnTo>
                    <a:pt x="264" y="51"/>
                  </a:lnTo>
                  <a:lnTo>
                    <a:pt x="270" y="57"/>
                  </a:lnTo>
                  <a:lnTo>
                    <a:pt x="275" y="64"/>
                  </a:lnTo>
                  <a:lnTo>
                    <a:pt x="279" y="70"/>
                  </a:lnTo>
                  <a:lnTo>
                    <a:pt x="283" y="77"/>
                  </a:lnTo>
                  <a:lnTo>
                    <a:pt x="287" y="85"/>
                  </a:lnTo>
                  <a:lnTo>
                    <a:pt x="291" y="93"/>
                  </a:lnTo>
                  <a:lnTo>
                    <a:pt x="293" y="101"/>
                  </a:lnTo>
                  <a:lnTo>
                    <a:pt x="296" y="109"/>
                  </a:lnTo>
                  <a:lnTo>
                    <a:pt x="298" y="118"/>
                  </a:lnTo>
                  <a:lnTo>
                    <a:pt x="300" y="127"/>
                  </a:lnTo>
                  <a:lnTo>
                    <a:pt x="301" y="136"/>
                  </a:lnTo>
                  <a:lnTo>
                    <a:pt x="302" y="146"/>
                  </a:lnTo>
                  <a:lnTo>
                    <a:pt x="302" y="158"/>
                  </a:lnTo>
                  <a:lnTo>
                    <a:pt x="301" y="171"/>
                  </a:lnTo>
                  <a:lnTo>
                    <a:pt x="299" y="184"/>
                  </a:lnTo>
                  <a:lnTo>
                    <a:pt x="296" y="196"/>
                  </a:lnTo>
                  <a:lnTo>
                    <a:pt x="293" y="209"/>
                  </a:lnTo>
                  <a:lnTo>
                    <a:pt x="290" y="222"/>
                  </a:lnTo>
                  <a:lnTo>
                    <a:pt x="286" y="234"/>
                  </a:lnTo>
                  <a:lnTo>
                    <a:pt x="281" y="245"/>
                  </a:lnTo>
                  <a:lnTo>
                    <a:pt x="196" y="456"/>
                  </a:lnTo>
                  <a:lnTo>
                    <a:pt x="181" y="456"/>
                  </a:lnTo>
                  <a:lnTo>
                    <a:pt x="165" y="454"/>
                  </a:lnTo>
                  <a:lnTo>
                    <a:pt x="148" y="453"/>
                  </a:lnTo>
                  <a:lnTo>
                    <a:pt x="132" y="450"/>
                  </a:lnTo>
                  <a:lnTo>
                    <a:pt x="124" y="448"/>
                  </a:lnTo>
                  <a:lnTo>
                    <a:pt x="116" y="447"/>
                  </a:lnTo>
                  <a:lnTo>
                    <a:pt x="100" y="442"/>
                  </a:lnTo>
                  <a:lnTo>
                    <a:pt x="93" y="440"/>
                  </a:lnTo>
                  <a:lnTo>
                    <a:pt x="85" y="437"/>
                  </a:lnTo>
                  <a:lnTo>
                    <a:pt x="72" y="431"/>
                  </a:lnTo>
                  <a:lnTo>
                    <a:pt x="64" y="426"/>
                  </a:lnTo>
                  <a:lnTo>
                    <a:pt x="56" y="421"/>
                  </a:lnTo>
                  <a:lnTo>
                    <a:pt x="49" y="415"/>
                  </a:lnTo>
                  <a:lnTo>
                    <a:pt x="42" y="409"/>
                  </a:lnTo>
                  <a:lnTo>
                    <a:pt x="35" y="402"/>
                  </a:lnTo>
                  <a:lnTo>
                    <a:pt x="30" y="395"/>
                  </a:lnTo>
                  <a:lnTo>
                    <a:pt x="24" y="388"/>
                  </a:lnTo>
                  <a:lnTo>
                    <a:pt x="19" y="380"/>
                  </a:lnTo>
                  <a:lnTo>
                    <a:pt x="15" y="371"/>
                  </a:lnTo>
                  <a:lnTo>
                    <a:pt x="11" y="363"/>
                  </a:lnTo>
                  <a:lnTo>
                    <a:pt x="8" y="354"/>
                  </a:lnTo>
                  <a:lnTo>
                    <a:pt x="5" y="346"/>
                  </a:lnTo>
                  <a:lnTo>
                    <a:pt x="3" y="337"/>
                  </a:lnTo>
                  <a:lnTo>
                    <a:pt x="1" y="328"/>
                  </a:lnTo>
                  <a:lnTo>
                    <a:pt x="0" y="319"/>
                  </a:lnTo>
                  <a:lnTo>
                    <a:pt x="0" y="310"/>
                  </a:lnTo>
                  <a:lnTo>
                    <a:pt x="0" y="296"/>
                  </a:lnTo>
                  <a:lnTo>
                    <a:pt x="1" y="290"/>
                  </a:lnTo>
                  <a:lnTo>
                    <a:pt x="2" y="283"/>
                  </a:lnTo>
                  <a:lnTo>
                    <a:pt x="4" y="276"/>
                  </a:lnTo>
                  <a:lnTo>
                    <a:pt x="5" y="270"/>
                  </a:lnTo>
                  <a:lnTo>
                    <a:pt x="10" y="257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27" name="Freeform 61"/>
            <p:cNvSpPr/>
            <p:nvPr userDrawn="1"/>
          </p:nvSpPr>
          <p:spPr bwMode="auto">
            <a:xfrm>
              <a:off x="4054" y="2021"/>
              <a:ext cx="364" cy="625"/>
            </a:xfrm>
            <a:custGeom>
              <a:avLst/>
              <a:gdLst>
                <a:gd name="T0" fmla="*/ 263 w 365"/>
                <a:gd name="T1" fmla="*/ 15 h 625"/>
                <a:gd name="T2" fmla="*/ 283 w 365"/>
                <a:gd name="T3" fmla="*/ 24 h 625"/>
                <a:gd name="T4" fmla="*/ 300 w 365"/>
                <a:gd name="T5" fmla="*/ 35 h 625"/>
                <a:gd name="T6" fmla="*/ 316 w 365"/>
                <a:gd name="T7" fmla="*/ 49 h 625"/>
                <a:gd name="T8" fmla="*/ 330 w 365"/>
                <a:gd name="T9" fmla="*/ 64 h 625"/>
                <a:gd name="T10" fmla="*/ 342 w 365"/>
                <a:gd name="T11" fmla="*/ 82 h 625"/>
                <a:gd name="T12" fmla="*/ 350 w 365"/>
                <a:gd name="T13" fmla="*/ 102 h 625"/>
                <a:gd name="T14" fmla="*/ 356 w 365"/>
                <a:gd name="T15" fmla="*/ 124 h 625"/>
                <a:gd name="T16" fmla="*/ 359 w 365"/>
                <a:gd name="T17" fmla="*/ 149 h 625"/>
                <a:gd name="T18" fmla="*/ 359 w 365"/>
                <a:gd name="T19" fmla="*/ 169 h 625"/>
                <a:gd name="T20" fmla="*/ 356 w 365"/>
                <a:gd name="T21" fmla="*/ 190 h 625"/>
                <a:gd name="T22" fmla="*/ 345 w 365"/>
                <a:gd name="T23" fmla="*/ 231 h 625"/>
                <a:gd name="T24" fmla="*/ 190 w 365"/>
                <a:gd name="T25" fmla="*/ 625 h 625"/>
                <a:gd name="T26" fmla="*/ 161 w 365"/>
                <a:gd name="T27" fmla="*/ 623 h 625"/>
                <a:gd name="T28" fmla="*/ 129 w 365"/>
                <a:gd name="T29" fmla="*/ 618 h 625"/>
                <a:gd name="T30" fmla="*/ 99 w 365"/>
                <a:gd name="T31" fmla="*/ 610 h 625"/>
                <a:gd name="T32" fmla="*/ 72 w 365"/>
                <a:gd name="T33" fmla="*/ 600 h 625"/>
                <a:gd name="T34" fmla="*/ 57 w 365"/>
                <a:gd name="T35" fmla="*/ 590 h 625"/>
                <a:gd name="T36" fmla="*/ 43 w 365"/>
                <a:gd name="T37" fmla="*/ 578 h 625"/>
                <a:gd name="T38" fmla="*/ 31 w 365"/>
                <a:gd name="T39" fmla="*/ 565 h 625"/>
                <a:gd name="T40" fmla="*/ 20 w 365"/>
                <a:gd name="T41" fmla="*/ 550 h 625"/>
                <a:gd name="T42" fmla="*/ 12 w 365"/>
                <a:gd name="T43" fmla="*/ 533 h 625"/>
                <a:gd name="T44" fmla="*/ 5 w 365"/>
                <a:gd name="T45" fmla="*/ 516 h 625"/>
                <a:gd name="T46" fmla="*/ 2 w 365"/>
                <a:gd name="T47" fmla="*/ 498 h 625"/>
                <a:gd name="T48" fmla="*/ 0 w 365"/>
                <a:gd name="T49" fmla="*/ 479 h 625"/>
                <a:gd name="T50" fmla="*/ 2 w 365"/>
                <a:gd name="T51" fmla="*/ 458 h 625"/>
                <a:gd name="T52" fmla="*/ 4 w 365"/>
                <a:gd name="T53" fmla="*/ 445 h 625"/>
                <a:gd name="T54" fmla="*/ 8 w 365"/>
                <a:gd name="T55" fmla="*/ 432 h 625"/>
                <a:gd name="T56" fmla="*/ 92 w 365"/>
                <a:gd name="T57" fmla="*/ 217 h 625"/>
                <a:gd name="T58" fmla="*/ 100 w 365"/>
                <a:gd name="T59" fmla="*/ 188 h 625"/>
                <a:gd name="T60" fmla="*/ 103 w 365"/>
                <a:gd name="T61" fmla="*/ 169 h 625"/>
                <a:gd name="T62" fmla="*/ 105 w 365"/>
                <a:gd name="T63" fmla="*/ 141 h 625"/>
                <a:gd name="T64" fmla="*/ 101 w 365"/>
                <a:gd name="T65" fmla="*/ 110 h 625"/>
                <a:gd name="T66" fmla="*/ 97 w 365"/>
                <a:gd name="T67" fmla="*/ 96 h 625"/>
                <a:gd name="T68" fmla="*/ 91 w 365"/>
                <a:gd name="T69" fmla="*/ 84 h 625"/>
                <a:gd name="T70" fmla="*/ 85 w 365"/>
                <a:gd name="T71" fmla="*/ 72 h 625"/>
                <a:gd name="T72" fmla="*/ 77 w 365"/>
                <a:gd name="T73" fmla="*/ 62 h 625"/>
                <a:gd name="T74" fmla="*/ 63 w 365"/>
                <a:gd name="T75" fmla="*/ 48 h 625"/>
                <a:gd name="T76" fmla="*/ 56 w 365"/>
                <a:gd name="T77" fmla="*/ 42 h 625"/>
                <a:gd name="T78" fmla="*/ 52 w 365"/>
                <a:gd name="T79" fmla="*/ 37 h 625"/>
                <a:gd name="T80" fmla="*/ 51 w 365"/>
                <a:gd name="T81" fmla="*/ 31 h 625"/>
                <a:gd name="T82" fmla="*/ 52 w 365"/>
                <a:gd name="T83" fmla="*/ 25 h 625"/>
                <a:gd name="T84" fmla="*/ 54 w 365"/>
                <a:gd name="T85" fmla="*/ 20 h 625"/>
                <a:gd name="T86" fmla="*/ 59 w 365"/>
                <a:gd name="T87" fmla="*/ 16 h 625"/>
                <a:gd name="T88" fmla="*/ 74 w 365"/>
                <a:gd name="T89" fmla="*/ 11 h 625"/>
                <a:gd name="T90" fmla="*/ 112 w 365"/>
                <a:gd name="T91" fmla="*/ 3 h 625"/>
                <a:gd name="T92" fmla="*/ 137 w 365"/>
                <a:gd name="T93" fmla="*/ 1 h 625"/>
                <a:gd name="T94" fmla="*/ 160 w 365"/>
                <a:gd name="T95" fmla="*/ 0 h 625"/>
                <a:gd name="T96" fmla="*/ 181 w 365"/>
                <a:gd name="T97" fmla="*/ 0 h 625"/>
                <a:gd name="T98" fmla="*/ 195 w 365"/>
                <a:gd name="T99" fmla="*/ 2 h 625"/>
                <a:gd name="T100" fmla="*/ 220 w 365"/>
                <a:gd name="T101" fmla="*/ 5 h 625"/>
                <a:gd name="T102" fmla="*/ 244 w 365"/>
                <a:gd name="T103" fmla="*/ 10 h 62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365" h="625">
                  <a:moveTo>
                    <a:pt x="261" y="13"/>
                  </a:moveTo>
                  <a:lnTo>
                    <a:pt x="269" y="15"/>
                  </a:lnTo>
                  <a:lnTo>
                    <a:pt x="279" y="20"/>
                  </a:lnTo>
                  <a:lnTo>
                    <a:pt x="289" y="24"/>
                  </a:lnTo>
                  <a:lnTo>
                    <a:pt x="298" y="29"/>
                  </a:lnTo>
                  <a:lnTo>
                    <a:pt x="306" y="35"/>
                  </a:lnTo>
                  <a:lnTo>
                    <a:pt x="315" y="42"/>
                  </a:lnTo>
                  <a:lnTo>
                    <a:pt x="322" y="49"/>
                  </a:lnTo>
                  <a:lnTo>
                    <a:pt x="330" y="56"/>
                  </a:lnTo>
                  <a:lnTo>
                    <a:pt x="336" y="64"/>
                  </a:lnTo>
                  <a:lnTo>
                    <a:pt x="342" y="73"/>
                  </a:lnTo>
                  <a:lnTo>
                    <a:pt x="348" y="82"/>
                  </a:lnTo>
                  <a:lnTo>
                    <a:pt x="352" y="92"/>
                  </a:lnTo>
                  <a:lnTo>
                    <a:pt x="356" y="102"/>
                  </a:lnTo>
                  <a:lnTo>
                    <a:pt x="360" y="113"/>
                  </a:lnTo>
                  <a:lnTo>
                    <a:pt x="362" y="124"/>
                  </a:lnTo>
                  <a:lnTo>
                    <a:pt x="364" y="136"/>
                  </a:lnTo>
                  <a:lnTo>
                    <a:pt x="365" y="149"/>
                  </a:lnTo>
                  <a:lnTo>
                    <a:pt x="365" y="159"/>
                  </a:lnTo>
                  <a:lnTo>
                    <a:pt x="365" y="169"/>
                  </a:lnTo>
                  <a:lnTo>
                    <a:pt x="363" y="180"/>
                  </a:lnTo>
                  <a:lnTo>
                    <a:pt x="362" y="190"/>
                  </a:lnTo>
                  <a:lnTo>
                    <a:pt x="357" y="211"/>
                  </a:lnTo>
                  <a:lnTo>
                    <a:pt x="351" y="231"/>
                  </a:lnTo>
                  <a:lnTo>
                    <a:pt x="240" y="514"/>
                  </a:lnTo>
                  <a:lnTo>
                    <a:pt x="196" y="625"/>
                  </a:lnTo>
                  <a:lnTo>
                    <a:pt x="178" y="624"/>
                  </a:lnTo>
                  <a:lnTo>
                    <a:pt x="161" y="623"/>
                  </a:lnTo>
                  <a:lnTo>
                    <a:pt x="145" y="621"/>
                  </a:lnTo>
                  <a:lnTo>
                    <a:pt x="129" y="618"/>
                  </a:lnTo>
                  <a:lnTo>
                    <a:pt x="114" y="615"/>
                  </a:lnTo>
                  <a:lnTo>
                    <a:pt x="99" y="610"/>
                  </a:lnTo>
                  <a:lnTo>
                    <a:pt x="85" y="606"/>
                  </a:lnTo>
                  <a:lnTo>
                    <a:pt x="72" y="600"/>
                  </a:lnTo>
                  <a:lnTo>
                    <a:pt x="64" y="595"/>
                  </a:lnTo>
                  <a:lnTo>
                    <a:pt x="57" y="590"/>
                  </a:lnTo>
                  <a:lnTo>
                    <a:pt x="50" y="584"/>
                  </a:lnTo>
                  <a:lnTo>
                    <a:pt x="43" y="578"/>
                  </a:lnTo>
                  <a:lnTo>
                    <a:pt x="36" y="571"/>
                  </a:lnTo>
                  <a:lnTo>
                    <a:pt x="31" y="565"/>
                  </a:lnTo>
                  <a:lnTo>
                    <a:pt x="25" y="557"/>
                  </a:lnTo>
                  <a:lnTo>
                    <a:pt x="20" y="550"/>
                  </a:lnTo>
                  <a:lnTo>
                    <a:pt x="16" y="542"/>
                  </a:lnTo>
                  <a:lnTo>
                    <a:pt x="12" y="533"/>
                  </a:lnTo>
                  <a:lnTo>
                    <a:pt x="8" y="525"/>
                  </a:lnTo>
                  <a:lnTo>
                    <a:pt x="5" y="516"/>
                  </a:lnTo>
                  <a:lnTo>
                    <a:pt x="3" y="507"/>
                  </a:lnTo>
                  <a:lnTo>
                    <a:pt x="2" y="498"/>
                  </a:lnTo>
                  <a:lnTo>
                    <a:pt x="1" y="488"/>
                  </a:lnTo>
                  <a:lnTo>
                    <a:pt x="0" y="479"/>
                  </a:lnTo>
                  <a:lnTo>
                    <a:pt x="1" y="465"/>
                  </a:lnTo>
                  <a:lnTo>
                    <a:pt x="2" y="458"/>
                  </a:lnTo>
                  <a:lnTo>
                    <a:pt x="3" y="451"/>
                  </a:lnTo>
                  <a:lnTo>
                    <a:pt x="4" y="445"/>
                  </a:lnTo>
                  <a:lnTo>
                    <a:pt x="6" y="438"/>
                  </a:lnTo>
                  <a:lnTo>
                    <a:pt x="8" y="432"/>
                  </a:lnTo>
                  <a:lnTo>
                    <a:pt x="10" y="426"/>
                  </a:lnTo>
                  <a:lnTo>
                    <a:pt x="92" y="217"/>
                  </a:lnTo>
                  <a:lnTo>
                    <a:pt x="98" y="197"/>
                  </a:lnTo>
                  <a:lnTo>
                    <a:pt x="100" y="188"/>
                  </a:lnTo>
                  <a:lnTo>
                    <a:pt x="102" y="178"/>
                  </a:lnTo>
                  <a:lnTo>
                    <a:pt x="103" y="169"/>
                  </a:lnTo>
                  <a:lnTo>
                    <a:pt x="104" y="159"/>
                  </a:lnTo>
                  <a:lnTo>
                    <a:pt x="105" y="141"/>
                  </a:lnTo>
                  <a:lnTo>
                    <a:pt x="104" y="125"/>
                  </a:lnTo>
                  <a:lnTo>
                    <a:pt x="101" y="110"/>
                  </a:lnTo>
                  <a:lnTo>
                    <a:pt x="99" y="103"/>
                  </a:lnTo>
                  <a:lnTo>
                    <a:pt x="97" y="96"/>
                  </a:lnTo>
                  <a:lnTo>
                    <a:pt x="94" y="90"/>
                  </a:lnTo>
                  <a:lnTo>
                    <a:pt x="91" y="84"/>
                  </a:lnTo>
                  <a:lnTo>
                    <a:pt x="88" y="78"/>
                  </a:lnTo>
                  <a:lnTo>
                    <a:pt x="85" y="72"/>
                  </a:lnTo>
                  <a:lnTo>
                    <a:pt x="81" y="67"/>
                  </a:lnTo>
                  <a:lnTo>
                    <a:pt x="77" y="62"/>
                  </a:lnTo>
                  <a:lnTo>
                    <a:pt x="68" y="52"/>
                  </a:lnTo>
                  <a:lnTo>
                    <a:pt x="63" y="48"/>
                  </a:lnTo>
                  <a:lnTo>
                    <a:pt x="59" y="44"/>
                  </a:lnTo>
                  <a:lnTo>
                    <a:pt x="56" y="42"/>
                  </a:lnTo>
                  <a:lnTo>
                    <a:pt x="54" y="39"/>
                  </a:lnTo>
                  <a:lnTo>
                    <a:pt x="52" y="37"/>
                  </a:lnTo>
                  <a:lnTo>
                    <a:pt x="51" y="34"/>
                  </a:lnTo>
                  <a:lnTo>
                    <a:pt x="51" y="31"/>
                  </a:lnTo>
                  <a:lnTo>
                    <a:pt x="51" y="28"/>
                  </a:lnTo>
                  <a:lnTo>
                    <a:pt x="52" y="25"/>
                  </a:lnTo>
                  <a:lnTo>
                    <a:pt x="53" y="22"/>
                  </a:lnTo>
                  <a:lnTo>
                    <a:pt x="54" y="20"/>
                  </a:lnTo>
                  <a:lnTo>
                    <a:pt x="56" y="18"/>
                  </a:lnTo>
                  <a:lnTo>
                    <a:pt x="59" y="16"/>
                  </a:lnTo>
                  <a:lnTo>
                    <a:pt x="61" y="14"/>
                  </a:lnTo>
                  <a:lnTo>
                    <a:pt x="74" y="11"/>
                  </a:lnTo>
                  <a:lnTo>
                    <a:pt x="87" y="8"/>
                  </a:lnTo>
                  <a:lnTo>
                    <a:pt x="112" y="3"/>
                  </a:lnTo>
                  <a:lnTo>
                    <a:pt x="125" y="2"/>
                  </a:lnTo>
                  <a:lnTo>
                    <a:pt x="137" y="1"/>
                  </a:lnTo>
                  <a:lnTo>
                    <a:pt x="149" y="0"/>
                  </a:lnTo>
                  <a:lnTo>
                    <a:pt x="160" y="0"/>
                  </a:lnTo>
                  <a:lnTo>
                    <a:pt x="174" y="0"/>
                  </a:lnTo>
                  <a:lnTo>
                    <a:pt x="181" y="0"/>
                  </a:lnTo>
                  <a:lnTo>
                    <a:pt x="188" y="1"/>
                  </a:lnTo>
                  <a:lnTo>
                    <a:pt x="201" y="2"/>
                  </a:lnTo>
                  <a:lnTo>
                    <a:pt x="214" y="3"/>
                  </a:lnTo>
                  <a:lnTo>
                    <a:pt x="226" y="5"/>
                  </a:lnTo>
                  <a:lnTo>
                    <a:pt x="238" y="7"/>
                  </a:lnTo>
                  <a:lnTo>
                    <a:pt x="250" y="10"/>
                  </a:lnTo>
                  <a:lnTo>
                    <a:pt x="261" y="13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28" name="Freeform 62"/>
            <p:cNvSpPr/>
            <p:nvPr userDrawn="1"/>
          </p:nvSpPr>
          <p:spPr bwMode="auto">
            <a:xfrm>
              <a:off x="3844" y="3274"/>
              <a:ext cx="1263" cy="152"/>
            </a:xfrm>
            <a:custGeom>
              <a:avLst/>
              <a:gdLst>
                <a:gd name="T0" fmla="*/ 0 w 1263"/>
                <a:gd name="T1" fmla="*/ 152 h 152"/>
                <a:gd name="T2" fmla="*/ 11 w 1263"/>
                <a:gd name="T3" fmla="*/ 123 h 152"/>
                <a:gd name="T4" fmla="*/ 43 w 1263"/>
                <a:gd name="T5" fmla="*/ 37 h 152"/>
                <a:gd name="T6" fmla="*/ 45 w 1263"/>
                <a:gd name="T7" fmla="*/ 31 h 152"/>
                <a:gd name="T8" fmla="*/ 48 w 1263"/>
                <a:gd name="T9" fmla="*/ 26 h 152"/>
                <a:gd name="T10" fmla="*/ 53 w 1263"/>
                <a:gd name="T11" fmla="*/ 18 h 152"/>
                <a:gd name="T12" fmla="*/ 56 w 1263"/>
                <a:gd name="T13" fmla="*/ 14 h 152"/>
                <a:gd name="T14" fmla="*/ 59 w 1263"/>
                <a:gd name="T15" fmla="*/ 11 h 152"/>
                <a:gd name="T16" fmla="*/ 62 w 1263"/>
                <a:gd name="T17" fmla="*/ 8 h 152"/>
                <a:gd name="T18" fmla="*/ 65 w 1263"/>
                <a:gd name="T19" fmla="*/ 6 h 152"/>
                <a:gd name="T20" fmla="*/ 69 w 1263"/>
                <a:gd name="T21" fmla="*/ 4 h 152"/>
                <a:gd name="T22" fmla="*/ 72 w 1263"/>
                <a:gd name="T23" fmla="*/ 3 h 152"/>
                <a:gd name="T24" fmla="*/ 79 w 1263"/>
                <a:gd name="T25" fmla="*/ 1 h 152"/>
                <a:gd name="T26" fmla="*/ 87 w 1263"/>
                <a:gd name="T27" fmla="*/ 0 h 152"/>
                <a:gd name="T28" fmla="*/ 95 w 1263"/>
                <a:gd name="T29" fmla="*/ 0 h 152"/>
                <a:gd name="T30" fmla="*/ 709 w 1263"/>
                <a:gd name="T31" fmla="*/ 0 h 152"/>
                <a:gd name="T32" fmla="*/ 1263 w 1263"/>
                <a:gd name="T33" fmla="*/ 0 h 152"/>
                <a:gd name="T34" fmla="*/ 1252 w 1263"/>
                <a:gd name="T35" fmla="*/ 29 h 152"/>
                <a:gd name="T36" fmla="*/ 1220 w 1263"/>
                <a:gd name="T37" fmla="*/ 115 h 152"/>
                <a:gd name="T38" fmla="*/ 1215 w 1263"/>
                <a:gd name="T39" fmla="*/ 126 h 152"/>
                <a:gd name="T40" fmla="*/ 1212 w 1263"/>
                <a:gd name="T41" fmla="*/ 130 h 152"/>
                <a:gd name="T42" fmla="*/ 1209 w 1263"/>
                <a:gd name="T43" fmla="*/ 134 h 152"/>
                <a:gd name="T44" fmla="*/ 1207 w 1263"/>
                <a:gd name="T45" fmla="*/ 138 h 152"/>
                <a:gd name="T46" fmla="*/ 1204 w 1263"/>
                <a:gd name="T47" fmla="*/ 141 h 152"/>
                <a:gd name="T48" fmla="*/ 1200 w 1263"/>
                <a:gd name="T49" fmla="*/ 143 h 152"/>
                <a:gd name="T50" fmla="*/ 1197 w 1263"/>
                <a:gd name="T51" fmla="*/ 145 h 152"/>
                <a:gd name="T52" fmla="*/ 1190 w 1263"/>
                <a:gd name="T53" fmla="*/ 149 h 152"/>
                <a:gd name="T54" fmla="*/ 1183 w 1263"/>
                <a:gd name="T55" fmla="*/ 151 h 152"/>
                <a:gd name="T56" fmla="*/ 1175 w 1263"/>
                <a:gd name="T57" fmla="*/ 152 h 152"/>
                <a:gd name="T58" fmla="*/ 1167 w 1263"/>
                <a:gd name="T59" fmla="*/ 152 h 152"/>
                <a:gd name="T60" fmla="*/ 567 w 1263"/>
                <a:gd name="T61" fmla="*/ 152 h 152"/>
                <a:gd name="T62" fmla="*/ 30 w 1263"/>
                <a:gd name="T63" fmla="*/ 152 h 152"/>
                <a:gd name="T64" fmla="*/ 0 w 1263"/>
                <a:gd name="T65" fmla="*/ 152 h 15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263" h="152">
                  <a:moveTo>
                    <a:pt x="0" y="152"/>
                  </a:moveTo>
                  <a:lnTo>
                    <a:pt x="11" y="123"/>
                  </a:lnTo>
                  <a:lnTo>
                    <a:pt x="43" y="37"/>
                  </a:lnTo>
                  <a:lnTo>
                    <a:pt x="45" y="31"/>
                  </a:lnTo>
                  <a:lnTo>
                    <a:pt x="48" y="26"/>
                  </a:lnTo>
                  <a:lnTo>
                    <a:pt x="53" y="18"/>
                  </a:lnTo>
                  <a:lnTo>
                    <a:pt x="56" y="14"/>
                  </a:lnTo>
                  <a:lnTo>
                    <a:pt x="59" y="11"/>
                  </a:lnTo>
                  <a:lnTo>
                    <a:pt x="62" y="8"/>
                  </a:lnTo>
                  <a:lnTo>
                    <a:pt x="65" y="6"/>
                  </a:lnTo>
                  <a:lnTo>
                    <a:pt x="69" y="4"/>
                  </a:lnTo>
                  <a:lnTo>
                    <a:pt x="72" y="3"/>
                  </a:lnTo>
                  <a:lnTo>
                    <a:pt x="79" y="1"/>
                  </a:lnTo>
                  <a:lnTo>
                    <a:pt x="87" y="0"/>
                  </a:lnTo>
                  <a:lnTo>
                    <a:pt x="95" y="0"/>
                  </a:lnTo>
                  <a:lnTo>
                    <a:pt x="709" y="0"/>
                  </a:lnTo>
                  <a:lnTo>
                    <a:pt x="1263" y="0"/>
                  </a:lnTo>
                  <a:lnTo>
                    <a:pt x="1252" y="29"/>
                  </a:lnTo>
                  <a:lnTo>
                    <a:pt x="1220" y="115"/>
                  </a:lnTo>
                  <a:lnTo>
                    <a:pt x="1215" y="126"/>
                  </a:lnTo>
                  <a:lnTo>
                    <a:pt x="1212" y="130"/>
                  </a:lnTo>
                  <a:lnTo>
                    <a:pt x="1209" y="134"/>
                  </a:lnTo>
                  <a:lnTo>
                    <a:pt x="1207" y="138"/>
                  </a:lnTo>
                  <a:lnTo>
                    <a:pt x="1204" y="141"/>
                  </a:lnTo>
                  <a:lnTo>
                    <a:pt x="1200" y="143"/>
                  </a:lnTo>
                  <a:lnTo>
                    <a:pt x="1197" y="145"/>
                  </a:lnTo>
                  <a:lnTo>
                    <a:pt x="1190" y="149"/>
                  </a:lnTo>
                  <a:lnTo>
                    <a:pt x="1183" y="151"/>
                  </a:lnTo>
                  <a:lnTo>
                    <a:pt x="1175" y="152"/>
                  </a:lnTo>
                  <a:lnTo>
                    <a:pt x="1167" y="152"/>
                  </a:lnTo>
                  <a:lnTo>
                    <a:pt x="567" y="152"/>
                  </a:lnTo>
                  <a:lnTo>
                    <a:pt x="30" y="152"/>
                  </a:lnTo>
                  <a:lnTo>
                    <a:pt x="0" y="152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29" name="Freeform 63"/>
            <p:cNvSpPr/>
            <p:nvPr userDrawn="1"/>
          </p:nvSpPr>
          <p:spPr bwMode="auto">
            <a:xfrm>
              <a:off x="4539" y="3311"/>
              <a:ext cx="124" cy="82"/>
            </a:xfrm>
            <a:custGeom>
              <a:avLst/>
              <a:gdLst>
                <a:gd name="T0" fmla="*/ 60 w 123"/>
                <a:gd name="T1" fmla="*/ 81 h 82"/>
                <a:gd name="T2" fmla="*/ 81 w 123"/>
                <a:gd name="T3" fmla="*/ 79 h 82"/>
                <a:gd name="T4" fmla="*/ 96 w 123"/>
                <a:gd name="T5" fmla="*/ 76 h 82"/>
                <a:gd name="T6" fmla="*/ 106 w 123"/>
                <a:gd name="T7" fmla="*/ 64 h 82"/>
                <a:gd name="T8" fmla="*/ 74 w 123"/>
                <a:gd name="T9" fmla="*/ 71 h 82"/>
                <a:gd name="T10" fmla="*/ 61 w 123"/>
                <a:gd name="T11" fmla="*/ 72 h 82"/>
                <a:gd name="T12" fmla="*/ 48 w 123"/>
                <a:gd name="T13" fmla="*/ 72 h 82"/>
                <a:gd name="T14" fmla="*/ 38 w 123"/>
                <a:gd name="T15" fmla="*/ 69 h 82"/>
                <a:gd name="T16" fmla="*/ 33 w 123"/>
                <a:gd name="T17" fmla="*/ 66 h 82"/>
                <a:gd name="T18" fmla="*/ 29 w 123"/>
                <a:gd name="T19" fmla="*/ 62 h 82"/>
                <a:gd name="T20" fmla="*/ 27 w 123"/>
                <a:gd name="T21" fmla="*/ 58 h 82"/>
                <a:gd name="T22" fmla="*/ 27 w 123"/>
                <a:gd name="T23" fmla="*/ 47 h 82"/>
                <a:gd name="T24" fmla="*/ 31 w 123"/>
                <a:gd name="T25" fmla="*/ 35 h 82"/>
                <a:gd name="T26" fmla="*/ 40 w 123"/>
                <a:gd name="T27" fmla="*/ 24 h 82"/>
                <a:gd name="T28" fmla="*/ 46 w 123"/>
                <a:gd name="T29" fmla="*/ 19 h 82"/>
                <a:gd name="T30" fmla="*/ 56 w 123"/>
                <a:gd name="T31" fmla="*/ 14 h 82"/>
                <a:gd name="T32" fmla="*/ 75 w 123"/>
                <a:gd name="T33" fmla="*/ 10 h 82"/>
                <a:gd name="T34" fmla="*/ 94 w 123"/>
                <a:gd name="T35" fmla="*/ 10 h 82"/>
                <a:gd name="T36" fmla="*/ 110 w 123"/>
                <a:gd name="T37" fmla="*/ 12 h 82"/>
                <a:gd name="T38" fmla="*/ 118 w 123"/>
                <a:gd name="T39" fmla="*/ 15 h 82"/>
                <a:gd name="T40" fmla="*/ 125 w 123"/>
                <a:gd name="T41" fmla="*/ 6 h 82"/>
                <a:gd name="T42" fmla="*/ 115 w 123"/>
                <a:gd name="T43" fmla="*/ 3 h 82"/>
                <a:gd name="T44" fmla="*/ 98 w 123"/>
                <a:gd name="T45" fmla="*/ 1 h 82"/>
                <a:gd name="T46" fmla="*/ 70 w 123"/>
                <a:gd name="T47" fmla="*/ 1 h 82"/>
                <a:gd name="T48" fmla="*/ 51 w 123"/>
                <a:gd name="T49" fmla="*/ 4 h 82"/>
                <a:gd name="T50" fmla="*/ 39 w 123"/>
                <a:gd name="T51" fmla="*/ 8 h 82"/>
                <a:gd name="T52" fmla="*/ 28 w 123"/>
                <a:gd name="T53" fmla="*/ 13 h 82"/>
                <a:gd name="T54" fmla="*/ 12 w 123"/>
                <a:gd name="T55" fmla="*/ 26 h 82"/>
                <a:gd name="T56" fmla="*/ 6 w 123"/>
                <a:gd name="T57" fmla="*/ 33 h 82"/>
                <a:gd name="T58" fmla="*/ 2 w 123"/>
                <a:gd name="T59" fmla="*/ 40 h 82"/>
                <a:gd name="T60" fmla="*/ 0 w 123"/>
                <a:gd name="T61" fmla="*/ 47 h 82"/>
                <a:gd name="T62" fmla="*/ 0 w 123"/>
                <a:gd name="T63" fmla="*/ 54 h 82"/>
                <a:gd name="T64" fmla="*/ 2 w 123"/>
                <a:gd name="T65" fmla="*/ 61 h 82"/>
                <a:gd name="T66" fmla="*/ 6 w 123"/>
                <a:gd name="T67" fmla="*/ 67 h 82"/>
                <a:gd name="T68" fmla="*/ 12 w 123"/>
                <a:gd name="T69" fmla="*/ 73 h 82"/>
                <a:gd name="T70" fmla="*/ 21 w 123"/>
                <a:gd name="T71" fmla="*/ 78 h 82"/>
                <a:gd name="T72" fmla="*/ 32 w 123"/>
                <a:gd name="T73" fmla="*/ 81 h 82"/>
                <a:gd name="T74" fmla="*/ 45 w 123"/>
                <a:gd name="T75" fmla="*/ 82 h 8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23" h="82">
                  <a:moveTo>
                    <a:pt x="45" y="82"/>
                  </a:moveTo>
                  <a:lnTo>
                    <a:pt x="60" y="81"/>
                  </a:lnTo>
                  <a:lnTo>
                    <a:pt x="67" y="80"/>
                  </a:lnTo>
                  <a:lnTo>
                    <a:pt x="75" y="79"/>
                  </a:lnTo>
                  <a:lnTo>
                    <a:pt x="82" y="78"/>
                  </a:lnTo>
                  <a:lnTo>
                    <a:pt x="90" y="76"/>
                  </a:lnTo>
                  <a:lnTo>
                    <a:pt x="106" y="71"/>
                  </a:lnTo>
                  <a:lnTo>
                    <a:pt x="100" y="64"/>
                  </a:lnTo>
                  <a:lnTo>
                    <a:pt x="85" y="68"/>
                  </a:lnTo>
                  <a:lnTo>
                    <a:pt x="68" y="71"/>
                  </a:lnTo>
                  <a:lnTo>
                    <a:pt x="65" y="71"/>
                  </a:lnTo>
                  <a:lnTo>
                    <a:pt x="61" y="72"/>
                  </a:lnTo>
                  <a:lnTo>
                    <a:pt x="53" y="72"/>
                  </a:lnTo>
                  <a:lnTo>
                    <a:pt x="48" y="72"/>
                  </a:lnTo>
                  <a:lnTo>
                    <a:pt x="45" y="71"/>
                  </a:lnTo>
                  <a:lnTo>
                    <a:pt x="38" y="69"/>
                  </a:lnTo>
                  <a:lnTo>
                    <a:pt x="35" y="68"/>
                  </a:lnTo>
                  <a:lnTo>
                    <a:pt x="33" y="66"/>
                  </a:lnTo>
                  <a:lnTo>
                    <a:pt x="31" y="64"/>
                  </a:lnTo>
                  <a:lnTo>
                    <a:pt x="29" y="62"/>
                  </a:lnTo>
                  <a:lnTo>
                    <a:pt x="28" y="60"/>
                  </a:lnTo>
                  <a:lnTo>
                    <a:pt x="27" y="58"/>
                  </a:lnTo>
                  <a:lnTo>
                    <a:pt x="26" y="52"/>
                  </a:lnTo>
                  <a:lnTo>
                    <a:pt x="27" y="47"/>
                  </a:lnTo>
                  <a:lnTo>
                    <a:pt x="28" y="41"/>
                  </a:lnTo>
                  <a:lnTo>
                    <a:pt x="31" y="35"/>
                  </a:lnTo>
                  <a:lnTo>
                    <a:pt x="35" y="29"/>
                  </a:lnTo>
                  <a:lnTo>
                    <a:pt x="40" y="24"/>
                  </a:lnTo>
                  <a:lnTo>
                    <a:pt x="43" y="22"/>
                  </a:lnTo>
                  <a:lnTo>
                    <a:pt x="46" y="19"/>
                  </a:lnTo>
                  <a:lnTo>
                    <a:pt x="52" y="15"/>
                  </a:lnTo>
                  <a:lnTo>
                    <a:pt x="56" y="14"/>
                  </a:lnTo>
                  <a:lnTo>
                    <a:pt x="60" y="12"/>
                  </a:lnTo>
                  <a:lnTo>
                    <a:pt x="69" y="10"/>
                  </a:lnTo>
                  <a:lnTo>
                    <a:pt x="79" y="10"/>
                  </a:lnTo>
                  <a:lnTo>
                    <a:pt x="88" y="10"/>
                  </a:lnTo>
                  <a:lnTo>
                    <a:pt x="96" y="11"/>
                  </a:lnTo>
                  <a:lnTo>
                    <a:pt x="104" y="12"/>
                  </a:lnTo>
                  <a:lnTo>
                    <a:pt x="108" y="14"/>
                  </a:lnTo>
                  <a:lnTo>
                    <a:pt x="112" y="15"/>
                  </a:lnTo>
                  <a:lnTo>
                    <a:pt x="123" y="8"/>
                  </a:lnTo>
                  <a:lnTo>
                    <a:pt x="119" y="6"/>
                  </a:lnTo>
                  <a:lnTo>
                    <a:pt x="114" y="4"/>
                  </a:lnTo>
                  <a:lnTo>
                    <a:pt x="109" y="3"/>
                  </a:lnTo>
                  <a:lnTo>
                    <a:pt x="104" y="2"/>
                  </a:lnTo>
                  <a:lnTo>
                    <a:pt x="92" y="1"/>
                  </a:lnTo>
                  <a:lnTo>
                    <a:pt x="80" y="0"/>
                  </a:lnTo>
                  <a:lnTo>
                    <a:pt x="64" y="1"/>
                  </a:lnTo>
                  <a:lnTo>
                    <a:pt x="58" y="2"/>
                  </a:lnTo>
                  <a:lnTo>
                    <a:pt x="51" y="4"/>
                  </a:lnTo>
                  <a:lnTo>
                    <a:pt x="45" y="6"/>
                  </a:lnTo>
                  <a:lnTo>
                    <a:pt x="39" y="8"/>
                  </a:lnTo>
                  <a:lnTo>
                    <a:pt x="34" y="10"/>
                  </a:lnTo>
                  <a:lnTo>
                    <a:pt x="28" y="13"/>
                  </a:lnTo>
                  <a:lnTo>
                    <a:pt x="19" y="19"/>
                  </a:lnTo>
                  <a:lnTo>
                    <a:pt x="12" y="26"/>
                  </a:lnTo>
                  <a:lnTo>
                    <a:pt x="9" y="30"/>
                  </a:lnTo>
                  <a:lnTo>
                    <a:pt x="6" y="33"/>
                  </a:lnTo>
                  <a:lnTo>
                    <a:pt x="4" y="37"/>
                  </a:lnTo>
                  <a:lnTo>
                    <a:pt x="2" y="40"/>
                  </a:lnTo>
                  <a:lnTo>
                    <a:pt x="1" y="43"/>
                  </a:lnTo>
                  <a:lnTo>
                    <a:pt x="0" y="47"/>
                  </a:lnTo>
                  <a:lnTo>
                    <a:pt x="0" y="50"/>
                  </a:lnTo>
                  <a:lnTo>
                    <a:pt x="0" y="54"/>
                  </a:lnTo>
                  <a:lnTo>
                    <a:pt x="1" y="57"/>
                  </a:lnTo>
                  <a:lnTo>
                    <a:pt x="2" y="61"/>
                  </a:lnTo>
                  <a:lnTo>
                    <a:pt x="4" y="64"/>
                  </a:lnTo>
                  <a:lnTo>
                    <a:pt x="6" y="67"/>
                  </a:lnTo>
                  <a:lnTo>
                    <a:pt x="9" y="70"/>
                  </a:lnTo>
                  <a:lnTo>
                    <a:pt x="12" y="73"/>
                  </a:lnTo>
                  <a:lnTo>
                    <a:pt x="16" y="76"/>
                  </a:lnTo>
                  <a:lnTo>
                    <a:pt x="21" y="78"/>
                  </a:lnTo>
                  <a:lnTo>
                    <a:pt x="26" y="79"/>
                  </a:lnTo>
                  <a:lnTo>
                    <a:pt x="32" y="81"/>
                  </a:lnTo>
                  <a:lnTo>
                    <a:pt x="38" y="81"/>
                  </a:lnTo>
                  <a:lnTo>
                    <a:pt x="45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30" name="Freeform 64"/>
            <p:cNvSpPr/>
            <p:nvPr userDrawn="1"/>
          </p:nvSpPr>
          <p:spPr bwMode="auto">
            <a:xfrm>
              <a:off x="4888" y="3311"/>
              <a:ext cx="123" cy="82"/>
            </a:xfrm>
            <a:custGeom>
              <a:avLst/>
              <a:gdLst>
                <a:gd name="T0" fmla="*/ 60 w 122"/>
                <a:gd name="T1" fmla="*/ 81 h 82"/>
                <a:gd name="T2" fmla="*/ 80 w 122"/>
                <a:gd name="T3" fmla="*/ 79 h 82"/>
                <a:gd name="T4" fmla="*/ 95 w 122"/>
                <a:gd name="T5" fmla="*/ 76 h 82"/>
                <a:gd name="T6" fmla="*/ 105 w 122"/>
                <a:gd name="T7" fmla="*/ 64 h 82"/>
                <a:gd name="T8" fmla="*/ 82 w 122"/>
                <a:gd name="T9" fmla="*/ 70 h 82"/>
                <a:gd name="T10" fmla="*/ 71 w 122"/>
                <a:gd name="T11" fmla="*/ 71 h 82"/>
                <a:gd name="T12" fmla="*/ 53 w 122"/>
                <a:gd name="T13" fmla="*/ 72 h 82"/>
                <a:gd name="T14" fmla="*/ 45 w 122"/>
                <a:gd name="T15" fmla="*/ 71 h 82"/>
                <a:gd name="T16" fmla="*/ 36 w 122"/>
                <a:gd name="T17" fmla="*/ 68 h 82"/>
                <a:gd name="T18" fmla="*/ 31 w 122"/>
                <a:gd name="T19" fmla="*/ 64 h 82"/>
                <a:gd name="T20" fmla="*/ 28 w 122"/>
                <a:gd name="T21" fmla="*/ 60 h 82"/>
                <a:gd name="T22" fmla="*/ 26 w 122"/>
                <a:gd name="T23" fmla="*/ 52 h 82"/>
                <a:gd name="T24" fmla="*/ 28 w 122"/>
                <a:gd name="T25" fmla="*/ 41 h 82"/>
                <a:gd name="T26" fmla="*/ 35 w 122"/>
                <a:gd name="T27" fmla="*/ 29 h 82"/>
                <a:gd name="T28" fmla="*/ 43 w 122"/>
                <a:gd name="T29" fmla="*/ 22 h 82"/>
                <a:gd name="T30" fmla="*/ 53 w 122"/>
                <a:gd name="T31" fmla="*/ 15 h 82"/>
                <a:gd name="T32" fmla="*/ 60 w 122"/>
                <a:gd name="T33" fmla="*/ 12 h 82"/>
                <a:gd name="T34" fmla="*/ 84 w 122"/>
                <a:gd name="T35" fmla="*/ 10 h 82"/>
                <a:gd name="T36" fmla="*/ 101 w 122"/>
                <a:gd name="T37" fmla="*/ 11 h 82"/>
                <a:gd name="T38" fmla="*/ 113 w 122"/>
                <a:gd name="T39" fmla="*/ 14 h 82"/>
                <a:gd name="T40" fmla="*/ 128 w 122"/>
                <a:gd name="T41" fmla="*/ 8 h 82"/>
                <a:gd name="T42" fmla="*/ 119 w 122"/>
                <a:gd name="T43" fmla="*/ 4 h 82"/>
                <a:gd name="T44" fmla="*/ 109 w 122"/>
                <a:gd name="T45" fmla="*/ 2 h 82"/>
                <a:gd name="T46" fmla="*/ 85 w 122"/>
                <a:gd name="T47" fmla="*/ 0 h 82"/>
                <a:gd name="T48" fmla="*/ 58 w 122"/>
                <a:gd name="T49" fmla="*/ 2 h 82"/>
                <a:gd name="T50" fmla="*/ 45 w 122"/>
                <a:gd name="T51" fmla="*/ 6 h 82"/>
                <a:gd name="T52" fmla="*/ 34 w 122"/>
                <a:gd name="T53" fmla="*/ 10 h 82"/>
                <a:gd name="T54" fmla="*/ 20 w 122"/>
                <a:gd name="T55" fmla="*/ 19 h 82"/>
                <a:gd name="T56" fmla="*/ 9 w 122"/>
                <a:gd name="T57" fmla="*/ 30 h 82"/>
                <a:gd name="T58" fmla="*/ 4 w 122"/>
                <a:gd name="T59" fmla="*/ 37 h 82"/>
                <a:gd name="T60" fmla="*/ 1 w 122"/>
                <a:gd name="T61" fmla="*/ 43 h 82"/>
                <a:gd name="T62" fmla="*/ 0 w 122"/>
                <a:gd name="T63" fmla="*/ 50 h 82"/>
                <a:gd name="T64" fmla="*/ 1 w 122"/>
                <a:gd name="T65" fmla="*/ 57 h 82"/>
                <a:gd name="T66" fmla="*/ 4 w 122"/>
                <a:gd name="T67" fmla="*/ 64 h 82"/>
                <a:gd name="T68" fmla="*/ 9 w 122"/>
                <a:gd name="T69" fmla="*/ 70 h 82"/>
                <a:gd name="T70" fmla="*/ 16 w 122"/>
                <a:gd name="T71" fmla="*/ 76 h 82"/>
                <a:gd name="T72" fmla="*/ 26 w 122"/>
                <a:gd name="T73" fmla="*/ 79 h 82"/>
                <a:gd name="T74" fmla="*/ 38 w 122"/>
                <a:gd name="T75" fmla="*/ 81 h 82"/>
                <a:gd name="T76" fmla="*/ 46 w 122"/>
                <a:gd name="T77" fmla="*/ 82 h 8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22" h="82">
                  <a:moveTo>
                    <a:pt x="46" y="82"/>
                  </a:moveTo>
                  <a:lnTo>
                    <a:pt x="60" y="81"/>
                  </a:lnTo>
                  <a:lnTo>
                    <a:pt x="67" y="80"/>
                  </a:lnTo>
                  <a:lnTo>
                    <a:pt x="74" y="79"/>
                  </a:lnTo>
                  <a:lnTo>
                    <a:pt x="82" y="78"/>
                  </a:lnTo>
                  <a:lnTo>
                    <a:pt x="89" y="76"/>
                  </a:lnTo>
                  <a:lnTo>
                    <a:pt x="105" y="71"/>
                  </a:lnTo>
                  <a:lnTo>
                    <a:pt x="99" y="64"/>
                  </a:lnTo>
                  <a:lnTo>
                    <a:pt x="84" y="68"/>
                  </a:lnTo>
                  <a:lnTo>
                    <a:pt x="76" y="70"/>
                  </a:lnTo>
                  <a:lnTo>
                    <a:pt x="69" y="71"/>
                  </a:lnTo>
                  <a:lnTo>
                    <a:pt x="65" y="71"/>
                  </a:lnTo>
                  <a:lnTo>
                    <a:pt x="61" y="72"/>
                  </a:lnTo>
                  <a:lnTo>
                    <a:pt x="53" y="72"/>
                  </a:lnTo>
                  <a:lnTo>
                    <a:pt x="49" y="72"/>
                  </a:lnTo>
                  <a:lnTo>
                    <a:pt x="45" y="71"/>
                  </a:lnTo>
                  <a:lnTo>
                    <a:pt x="38" y="69"/>
                  </a:lnTo>
                  <a:lnTo>
                    <a:pt x="36" y="68"/>
                  </a:lnTo>
                  <a:lnTo>
                    <a:pt x="33" y="66"/>
                  </a:lnTo>
                  <a:lnTo>
                    <a:pt x="31" y="64"/>
                  </a:lnTo>
                  <a:lnTo>
                    <a:pt x="30" y="62"/>
                  </a:lnTo>
                  <a:lnTo>
                    <a:pt x="28" y="60"/>
                  </a:lnTo>
                  <a:lnTo>
                    <a:pt x="27" y="58"/>
                  </a:lnTo>
                  <a:lnTo>
                    <a:pt x="26" y="52"/>
                  </a:lnTo>
                  <a:lnTo>
                    <a:pt x="27" y="47"/>
                  </a:lnTo>
                  <a:lnTo>
                    <a:pt x="28" y="41"/>
                  </a:lnTo>
                  <a:lnTo>
                    <a:pt x="31" y="35"/>
                  </a:lnTo>
                  <a:lnTo>
                    <a:pt x="35" y="29"/>
                  </a:lnTo>
                  <a:lnTo>
                    <a:pt x="40" y="24"/>
                  </a:lnTo>
                  <a:lnTo>
                    <a:pt x="43" y="22"/>
                  </a:lnTo>
                  <a:lnTo>
                    <a:pt x="46" y="19"/>
                  </a:lnTo>
                  <a:lnTo>
                    <a:pt x="53" y="15"/>
                  </a:lnTo>
                  <a:lnTo>
                    <a:pt x="56" y="14"/>
                  </a:lnTo>
                  <a:lnTo>
                    <a:pt x="60" y="12"/>
                  </a:lnTo>
                  <a:lnTo>
                    <a:pt x="69" y="10"/>
                  </a:lnTo>
                  <a:lnTo>
                    <a:pt x="78" y="10"/>
                  </a:lnTo>
                  <a:lnTo>
                    <a:pt x="87" y="10"/>
                  </a:lnTo>
                  <a:lnTo>
                    <a:pt x="95" y="11"/>
                  </a:lnTo>
                  <a:lnTo>
                    <a:pt x="103" y="12"/>
                  </a:lnTo>
                  <a:lnTo>
                    <a:pt x="107" y="14"/>
                  </a:lnTo>
                  <a:lnTo>
                    <a:pt x="111" y="15"/>
                  </a:lnTo>
                  <a:lnTo>
                    <a:pt x="122" y="8"/>
                  </a:lnTo>
                  <a:lnTo>
                    <a:pt x="118" y="6"/>
                  </a:lnTo>
                  <a:lnTo>
                    <a:pt x="113" y="4"/>
                  </a:lnTo>
                  <a:lnTo>
                    <a:pt x="108" y="3"/>
                  </a:lnTo>
                  <a:lnTo>
                    <a:pt x="103" y="2"/>
                  </a:lnTo>
                  <a:lnTo>
                    <a:pt x="92" y="1"/>
                  </a:lnTo>
                  <a:lnTo>
                    <a:pt x="79" y="0"/>
                  </a:lnTo>
                  <a:lnTo>
                    <a:pt x="65" y="1"/>
                  </a:lnTo>
                  <a:lnTo>
                    <a:pt x="58" y="2"/>
                  </a:lnTo>
                  <a:lnTo>
                    <a:pt x="51" y="4"/>
                  </a:lnTo>
                  <a:lnTo>
                    <a:pt x="45" y="6"/>
                  </a:lnTo>
                  <a:lnTo>
                    <a:pt x="39" y="8"/>
                  </a:lnTo>
                  <a:lnTo>
                    <a:pt x="34" y="10"/>
                  </a:lnTo>
                  <a:lnTo>
                    <a:pt x="29" y="13"/>
                  </a:lnTo>
                  <a:lnTo>
                    <a:pt x="20" y="19"/>
                  </a:lnTo>
                  <a:lnTo>
                    <a:pt x="12" y="26"/>
                  </a:lnTo>
                  <a:lnTo>
                    <a:pt x="9" y="30"/>
                  </a:lnTo>
                  <a:lnTo>
                    <a:pt x="6" y="33"/>
                  </a:lnTo>
                  <a:lnTo>
                    <a:pt x="4" y="37"/>
                  </a:lnTo>
                  <a:lnTo>
                    <a:pt x="2" y="40"/>
                  </a:lnTo>
                  <a:lnTo>
                    <a:pt x="1" y="43"/>
                  </a:lnTo>
                  <a:lnTo>
                    <a:pt x="0" y="47"/>
                  </a:lnTo>
                  <a:lnTo>
                    <a:pt x="0" y="50"/>
                  </a:lnTo>
                  <a:lnTo>
                    <a:pt x="0" y="54"/>
                  </a:lnTo>
                  <a:lnTo>
                    <a:pt x="1" y="57"/>
                  </a:lnTo>
                  <a:lnTo>
                    <a:pt x="2" y="61"/>
                  </a:lnTo>
                  <a:lnTo>
                    <a:pt x="4" y="64"/>
                  </a:lnTo>
                  <a:lnTo>
                    <a:pt x="6" y="67"/>
                  </a:lnTo>
                  <a:lnTo>
                    <a:pt x="9" y="70"/>
                  </a:lnTo>
                  <a:lnTo>
                    <a:pt x="12" y="73"/>
                  </a:lnTo>
                  <a:lnTo>
                    <a:pt x="16" y="76"/>
                  </a:lnTo>
                  <a:lnTo>
                    <a:pt x="21" y="78"/>
                  </a:lnTo>
                  <a:lnTo>
                    <a:pt x="26" y="79"/>
                  </a:lnTo>
                  <a:lnTo>
                    <a:pt x="32" y="81"/>
                  </a:lnTo>
                  <a:lnTo>
                    <a:pt x="38" y="81"/>
                  </a:lnTo>
                  <a:lnTo>
                    <a:pt x="45" y="82"/>
                  </a:lnTo>
                  <a:lnTo>
                    <a:pt x="46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31" name="Freeform 65"/>
            <p:cNvSpPr/>
            <p:nvPr userDrawn="1"/>
          </p:nvSpPr>
          <p:spPr bwMode="auto">
            <a:xfrm>
              <a:off x="4663" y="3311"/>
              <a:ext cx="121" cy="82"/>
            </a:xfrm>
            <a:custGeom>
              <a:avLst/>
              <a:gdLst>
                <a:gd name="T0" fmla="*/ 60 w 122"/>
                <a:gd name="T1" fmla="*/ 81 h 82"/>
                <a:gd name="T2" fmla="*/ 68 w 122"/>
                <a:gd name="T3" fmla="*/ 79 h 82"/>
                <a:gd name="T4" fmla="*/ 83 w 122"/>
                <a:gd name="T5" fmla="*/ 76 h 82"/>
                <a:gd name="T6" fmla="*/ 93 w 122"/>
                <a:gd name="T7" fmla="*/ 64 h 82"/>
                <a:gd name="T8" fmla="*/ 70 w 122"/>
                <a:gd name="T9" fmla="*/ 70 h 82"/>
                <a:gd name="T10" fmla="*/ 61 w 122"/>
                <a:gd name="T11" fmla="*/ 71 h 82"/>
                <a:gd name="T12" fmla="*/ 53 w 122"/>
                <a:gd name="T13" fmla="*/ 72 h 82"/>
                <a:gd name="T14" fmla="*/ 45 w 122"/>
                <a:gd name="T15" fmla="*/ 71 h 82"/>
                <a:gd name="T16" fmla="*/ 35 w 122"/>
                <a:gd name="T17" fmla="*/ 68 h 82"/>
                <a:gd name="T18" fmla="*/ 31 w 122"/>
                <a:gd name="T19" fmla="*/ 64 h 82"/>
                <a:gd name="T20" fmla="*/ 28 w 122"/>
                <a:gd name="T21" fmla="*/ 60 h 82"/>
                <a:gd name="T22" fmla="*/ 26 w 122"/>
                <a:gd name="T23" fmla="*/ 52 h 82"/>
                <a:gd name="T24" fmla="*/ 28 w 122"/>
                <a:gd name="T25" fmla="*/ 41 h 82"/>
                <a:gd name="T26" fmla="*/ 35 w 122"/>
                <a:gd name="T27" fmla="*/ 29 h 82"/>
                <a:gd name="T28" fmla="*/ 42 w 122"/>
                <a:gd name="T29" fmla="*/ 22 h 82"/>
                <a:gd name="T30" fmla="*/ 52 w 122"/>
                <a:gd name="T31" fmla="*/ 15 h 82"/>
                <a:gd name="T32" fmla="*/ 60 w 122"/>
                <a:gd name="T33" fmla="*/ 12 h 82"/>
                <a:gd name="T34" fmla="*/ 72 w 122"/>
                <a:gd name="T35" fmla="*/ 10 h 82"/>
                <a:gd name="T36" fmla="*/ 89 w 122"/>
                <a:gd name="T37" fmla="*/ 11 h 82"/>
                <a:gd name="T38" fmla="*/ 101 w 122"/>
                <a:gd name="T39" fmla="*/ 14 h 82"/>
                <a:gd name="T40" fmla="*/ 116 w 122"/>
                <a:gd name="T41" fmla="*/ 8 h 82"/>
                <a:gd name="T42" fmla="*/ 107 w 122"/>
                <a:gd name="T43" fmla="*/ 4 h 82"/>
                <a:gd name="T44" fmla="*/ 96 w 122"/>
                <a:gd name="T45" fmla="*/ 2 h 82"/>
                <a:gd name="T46" fmla="*/ 73 w 122"/>
                <a:gd name="T47" fmla="*/ 0 h 82"/>
                <a:gd name="T48" fmla="*/ 58 w 122"/>
                <a:gd name="T49" fmla="*/ 2 h 82"/>
                <a:gd name="T50" fmla="*/ 45 w 122"/>
                <a:gd name="T51" fmla="*/ 6 h 82"/>
                <a:gd name="T52" fmla="*/ 34 w 122"/>
                <a:gd name="T53" fmla="*/ 10 h 82"/>
                <a:gd name="T54" fmla="*/ 19 w 122"/>
                <a:gd name="T55" fmla="*/ 19 h 82"/>
                <a:gd name="T56" fmla="*/ 9 w 122"/>
                <a:gd name="T57" fmla="*/ 30 h 82"/>
                <a:gd name="T58" fmla="*/ 4 w 122"/>
                <a:gd name="T59" fmla="*/ 37 h 82"/>
                <a:gd name="T60" fmla="*/ 1 w 122"/>
                <a:gd name="T61" fmla="*/ 43 h 82"/>
                <a:gd name="T62" fmla="*/ 0 w 122"/>
                <a:gd name="T63" fmla="*/ 50 h 82"/>
                <a:gd name="T64" fmla="*/ 1 w 122"/>
                <a:gd name="T65" fmla="*/ 57 h 82"/>
                <a:gd name="T66" fmla="*/ 4 w 122"/>
                <a:gd name="T67" fmla="*/ 64 h 82"/>
                <a:gd name="T68" fmla="*/ 9 w 122"/>
                <a:gd name="T69" fmla="*/ 70 h 82"/>
                <a:gd name="T70" fmla="*/ 16 w 122"/>
                <a:gd name="T71" fmla="*/ 76 h 82"/>
                <a:gd name="T72" fmla="*/ 26 w 122"/>
                <a:gd name="T73" fmla="*/ 79 h 82"/>
                <a:gd name="T74" fmla="*/ 38 w 122"/>
                <a:gd name="T75" fmla="*/ 81 h 8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22" h="82">
                  <a:moveTo>
                    <a:pt x="45" y="82"/>
                  </a:moveTo>
                  <a:lnTo>
                    <a:pt x="60" y="81"/>
                  </a:lnTo>
                  <a:lnTo>
                    <a:pt x="67" y="80"/>
                  </a:lnTo>
                  <a:lnTo>
                    <a:pt x="74" y="79"/>
                  </a:lnTo>
                  <a:lnTo>
                    <a:pt x="81" y="78"/>
                  </a:lnTo>
                  <a:lnTo>
                    <a:pt x="89" y="76"/>
                  </a:lnTo>
                  <a:lnTo>
                    <a:pt x="105" y="71"/>
                  </a:lnTo>
                  <a:lnTo>
                    <a:pt x="99" y="64"/>
                  </a:lnTo>
                  <a:lnTo>
                    <a:pt x="84" y="68"/>
                  </a:lnTo>
                  <a:lnTo>
                    <a:pt x="76" y="70"/>
                  </a:lnTo>
                  <a:lnTo>
                    <a:pt x="68" y="71"/>
                  </a:lnTo>
                  <a:lnTo>
                    <a:pt x="65" y="71"/>
                  </a:lnTo>
                  <a:lnTo>
                    <a:pt x="61" y="72"/>
                  </a:lnTo>
                  <a:lnTo>
                    <a:pt x="53" y="72"/>
                  </a:lnTo>
                  <a:lnTo>
                    <a:pt x="48" y="72"/>
                  </a:lnTo>
                  <a:lnTo>
                    <a:pt x="45" y="71"/>
                  </a:lnTo>
                  <a:lnTo>
                    <a:pt x="38" y="69"/>
                  </a:lnTo>
                  <a:lnTo>
                    <a:pt x="35" y="68"/>
                  </a:lnTo>
                  <a:lnTo>
                    <a:pt x="33" y="66"/>
                  </a:lnTo>
                  <a:lnTo>
                    <a:pt x="31" y="64"/>
                  </a:lnTo>
                  <a:lnTo>
                    <a:pt x="29" y="62"/>
                  </a:lnTo>
                  <a:lnTo>
                    <a:pt x="28" y="60"/>
                  </a:lnTo>
                  <a:lnTo>
                    <a:pt x="27" y="58"/>
                  </a:lnTo>
                  <a:lnTo>
                    <a:pt x="26" y="52"/>
                  </a:lnTo>
                  <a:lnTo>
                    <a:pt x="27" y="47"/>
                  </a:lnTo>
                  <a:lnTo>
                    <a:pt x="28" y="41"/>
                  </a:lnTo>
                  <a:lnTo>
                    <a:pt x="31" y="35"/>
                  </a:lnTo>
                  <a:lnTo>
                    <a:pt x="35" y="29"/>
                  </a:lnTo>
                  <a:lnTo>
                    <a:pt x="40" y="24"/>
                  </a:lnTo>
                  <a:lnTo>
                    <a:pt x="42" y="22"/>
                  </a:lnTo>
                  <a:lnTo>
                    <a:pt x="46" y="19"/>
                  </a:lnTo>
                  <a:lnTo>
                    <a:pt x="52" y="15"/>
                  </a:lnTo>
                  <a:lnTo>
                    <a:pt x="56" y="14"/>
                  </a:lnTo>
                  <a:lnTo>
                    <a:pt x="60" y="12"/>
                  </a:lnTo>
                  <a:lnTo>
                    <a:pt x="69" y="10"/>
                  </a:lnTo>
                  <a:lnTo>
                    <a:pt x="78" y="10"/>
                  </a:lnTo>
                  <a:lnTo>
                    <a:pt x="87" y="10"/>
                  </a:lnTo>
                  <a:lnTo>
                    <a:pt x="95" y="11"/>
                  </a:lnTo>
                  <a:lnTo>
                    <a:pt x="103" y="12"/>
                  </a:lnTo>
                  <a:lnTo>
                    <a:pt x="107" y="14"/>
                  </a:lnTo>
                  <a:lnTo>
                    <a:pt x="111" y="15"/>
                  </a:lnTo>
                  <a:lnTo>
                    <a:pt x="122" y="8"/>
                  </a:lnTo>
                  <a:lnTo>
                    <a:pt x="118" y="6"/>
                  </a:lnTo>
                  <a:lnTo>
                    <a:pt x="113" y="4"/>
                  </a:lnTo>
                  <a:lnTo>
                    <a:pt x="108" y="3"/>
                  </a:lnTo>
                  <a:lnTo>
                    <a:pt x="102" y="2"/>
                  </a:lnTo>
                  <a:lnTo>
                    <a:pt x="91" y="1"/>
                  </a:lnTo>
                  <a:lnTo>
                    <a:pt x="79" y="0"/>
                  </a:lnTo>
                  <a:lnTo>
                    <a:pt x="64" y="1"/>
                  </a:lnTo>
                  <a:lnTo>
                    <a:pt x="58" y="2"/>
                  </a:lnTo>
                  <a:lnTo>
                    <a:pt x="51" y="4"/>
                  </a:lnTo>
                  <a:lnTo>
                    <a:pt x="45" y="6"/>
                  </a:lnTo>
                  <a:lnTo>
                    <a:pt x="39" y="8"/>
                  </a:lnTo>
                  <a:lnTo>
                    <a:pt x="34" y="10"/>
                  </a:lnTo>
                  <a:lnTo>
                    <a:pt x="28" y="13"/>
                  </a:lnTo>
                  <a:lnTo>
                    <a:pt x="19" y="19"/>
                  </a:lnTo>
                  <a:lnTo>
                    <a:pt x="12" y="26"/>
                  </a:lnTo>
                  <a:lnTo>
                    <a:pt x="9" y="30"/>
                  </a:lnTo>
                  <a:lnTo>
                    <a:pt x="6" y="33"/>
                  </a:lnTo>
                  <a:lnTo>
                    <a:pt x="4" y="37"/>
                  </a:lnTo>
                  <a:lnTo>
                    <a:pt x="2" y="40"/>
                  </a:lnTo>
                  <a:lnTo>
                    <a:pt x="1" y="43"/>
                  </a:lnTo>
                  <a:lnTo>
                    <a:pt x="0" y="47"/>
                  </a:lnTo>
                  <a:lnTo>
                    <a:pt x="0" y="50"/>
                  </a:lnTo>
                  <a:lnTo>
                    <a:pt x="0" y="54"/>
                  </a:lnTo>
                  <a:lnTo>
                    <a:pt x="1" y="57"/>
                  </a:lnTo>
                  <a:lnTo>
                    <a:pt x="2" y="61"/>
                  </a:lnTo>
                  <a:lnTo>
                    <a:pt x="4" y="64"/>
                  </a:lnTo>
                  <a:lnTo>
                    <a:pt x="6" y="67"/>
                  </a:lnTo>
                  <a:lnTo>
                    <a:pt x="9" y="70"/>
                  </a:lnTo>
                  <a:lnTo>
                    <a:pt x="12" y="73"/>
                  </a:lnTo>
                  <a:lnTo>
                    <a:pt x="16" y="76"/>
                  </a:lnTo>
                  <a:lnTo>
                    <a:pt x="21" y="78"/>
                  </a:lnTo>
                  <a:lnTo>
                    <a:pt x="26" y="79"/>
                  </a:lnTo>
                  <a:lnTo>
                    <a:pt x="32" y="81"/>
                  </a:lnTo>
                  <a:lnTo>
                    <a:pt x="38" y="81"/>
                  </a:lnTo>
                  <a:lnTo>
                    <a:pt x="45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32" name="Freeform 66"/>
            <p:cNvSpPr/>
            <p:nvPr userDrawn="1"/>
          </p:nvSpPr>
          <p:spPr bwMode="auto">
            <a:xfrm>
              <a:off x="4773" y="3303"/>
              <a:ext cx="103" cy="87"/>
            </a:xfrm>
            <a:custGeom>
              <a:avLst/>
              <a:gdLst>
                <a:gd name="T0" fmla="*/ 65 w 103"/>
                <a:gd name="T1" fmla="*/ 82 h 88"/>
                <a:gd name="T2" fmla="*/ 87 w 103"/>
                <a:gd name="T3" fmla="*/ 82 h 88"/>
                <a:gd name="T4" fmla="*/ 102 w 103"/>
                <a:gd name="T5" fmla="*/ 44 h 88"/>
                <a:gd name="T6" fmla="*/ 103 w 103"/>
                <a:gd name="T7" fmla="*/ 44 h 88"/>
                <a:gd name="T8" fmla="*/ 103 w 103"/>
                <a:gd name="T9" fmla="*/ 44 h 88"/>
                <a:gd name="T10" fmla="*/ 102 w 103"/>
                <a:gd name="T11" fmla="*/ 43 h 88"/>
                <a:gd name="T12" fmla="*/ 101 w 103"/>
                <a:gd name="T13" fmla="*/ 40 h 88"/>
                <a:gd name="T14" fmla="*/ 98 w 103"/>
                <a:gd name="T15" fmla="*/ 37 h 88"/>
                <a:gd name="T16" fmla="*/ 94 w 103"/>
                <a:gd name="T17" fmla="*/ 35 h 88"/>
                <a:gd name="T18" fmla="*/ 89 w 103"/>
                <a:gd name="T19" fmla="*/ 33 h 88"/>
                <a:gd name="T20" fmla="*/ 84 w 103"/>
                <a:gd name="T21" fmla="*/ 32 h 88"/>
                <a:gd name="T22" fmla="*/ 77 w 103"/>
                <a:gd name="T23" fmla="*/ 32 h 88"/>
                <a:gd name="T24" fmla="*/ 68 w 103"/>
                <a:gd name="T25" fmla="*/ 32 h 88"/>
                <a:gd name="T26" fmla="*/ 59 w 103"/>
                <a:gd name="T27" fmla="*/ 33 h 88"/>
                <a:gd name="T28" fmla="*/ 50 w 103"/>
                <a:gd name="T29" fmla="*/ 35 h 88"/>
                <a:gd name="T30" fmla="*/ 42 w 103"/>
                <a:gd name="T31" fmla="*/ 37 h 88"/>
                <a:gd name="T32" fmla="*/ 57 w 103"/>
                <a:gd name="T33" fmla="*/ 0 h 88"/>
                <a:gd name="T34" fmla="*/ 34 w 103"/>
                <a:gd name="T35" fmla="*/ 4 h 88"/>
                <a:gd name="T36" fmla="*/ 0 w 103"/>
                <a:gd name="T37" fmla="*/ 82 h 88"/>
                <a:gd name="T38" fmla="*/ 22 w 103"/>
                <a:gd name="T39" fmla="*/ 82 h 88"/>
                <a:gd name="T40" fmla="*/ 39 w 103"/>
                <a:gd name="T41" fmla="*/ 44 h 88"/>
                <a:gd name="T42" fmla="*/ 46 w 103"/>
                <a:gd name="T43" fmla="*/ 44 h 88"/>
                <a:gd name="T44" fmla="*/ 53 w 103"/>
                <a:gd name="T45" fmla="*/ 42 h 88"/>
                <a:gd name="T46" fmla="*/ 60 w 103"/>
                <a:gd name="T47" fmla="*/ 41 h 88"/>
                <a:gd name="T48" fmla="*/ 67 w 103"/>
                <a:gd name="T49" fmla="*/ 40 h 88"/>
                <a:gd name="T50" fmla="*/ 71 w 103"/>
                <a:gd name="T51" fmla="*/ 41 h 88"/>
                <a:gd name="T52" fmla="*/ 74 w 103"/>
                <a:gd name="T53" fmla="*/ 41 h 88"/>
                <a:gd name="T54" fmla="*/ 76 w 103"/>
                <a:gd name="T55" fmla="*/ 43 h 88"/>
                <a:gd name="T56" fmla="*/ 78 w 103"/>
                <a:gd name="T57" fmla="*/ 44 h 88"/>
                <a:gd name="T58" fmla="*/ 79 w 103"/>
                <a:gd name="T59" fmla="*/ 44 h 88"/>
                <a:gd name="T60" fmla="*/ 80 w 103"/>
                <a:gd name="T61" fmla="*/ 44 h 88"/>
                <a:gd name="T62" fmla="*/ 80 w 103"/>
                <a:gd name="T63" fmla="*/ 44 h 88"/>
                <a:gd name="T64" fmla="*/ 79 w 103"/>
                <a:gd name="T65" fmla="*/ 46 h 88"/>
                <a:gd name="T66" fmla="*/ 65 w 103"/>
                <a:gd name="T67" fmla="*/ 82 h 8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03" h="88">
                  <a:moveTo>
                    <a:pt x="65" y="88"/>
                  </a:moveTo>
                  <a:lnTo>
                    <a:pt x="87" y="88"/>
                  </a:lnTo>
                  <a:lnTo>
                    <a:pt x="102" y="50"/>
                  </a:lnTo>
                  <a:lnTo>
                    <a:pt x="103" y="46"/>
                  </a:lnTo>
                  <a:lnTo>
                    <a:pt x="103" y="44"/>
                  </a:lnTo>
                  <a:lnTo>
                    <a:pt x="102" y="43"/>
                  </a:lnTo>
                  <a:lnTo>
                    <a:pt x="101" y="40"/>
                  </a:lnTo>
                  <a:lnTo>
                    <a:pt x="98" y="37"/>
                  </a:lnTo>
                  <a:lnTo>
                    <a:pt x="94" y="35"/>
                  </a:lnTo>
                  <a:lnTo>
                    <a:pt x="89" y="33"/>
                  </a:lnTo>
                  <a:lnTo>
                    <a:pt x="84" y="32"/>
                  </a:lnTo>
                  <a:lnTo>
                    <a:pt x="77" y="32"/>
                  </a:lnTo>
                  <a:lnTo>
                    <a:pt x="68" y="32"/>
                  </a:lnTo>
                  <a:lnTo>
                    <a:pt x="59" y="33"/>
                  </a:lnTo>
                  <a:lnTo>
                    <a:pt x="50" y="35"/>
                  </a:lnTo>
                  <a:lnTo>
                    <a:pt x="42" y="37"/>
                  </a:lnTo>
                  <a:lnTo>
                    <a:pt x="57" y="0"/>
                  </a:lnTo>
                  <a:lnTo>
                    <a:pt x="34" y="4"/>
                  </a:lnTo>
                  <a:lnTo>
                    <a:pt x="0" y="88"/>
                  </a:lnTo>
                  <a:lnTo>
                    <a:pt x="22" y="88"/>
                  </a:lnTo>
                  <a:lnTo>
                    <a:pt x="39" y="46"/>
                  </a:lnTo>
                  <a:lnTo>
                    <a:pt x="46" y="44"/>
                  </a:lnTo>
                  <a:lnTo>
                    <a:pt x="53" y="42"/>
                  </a:lnTo>
                  <a:lnTo>
                    <a:pt x="60" y="41"/>
                  </a:lnTo>
                  <a:lnTo>
                    <a:pt x="67" y="40"/>
                  </a:lnTo>
                  <a:lnTo>
                    <a:pt x="71" y="41"/>
                  </a:lnTo>
                  <a:lnTo>
                    <a:pt x="74" y="41"/>
                  </a:lnTo>
                  <a:lnTo>
                    <a:pt x="76" y="43"/>
                  </a:lnTo>
                  <a:lnTo>
                    <a:pt x="78" y="44"/>
                  </a:lnTo>
                  <a:lnTo>
                    <a:pt x="79" y="46"/>
                  </a:lnTo>
                  <a:lnTo>
                    <a:pt x="80" y="48"/>
                  </a:lnTo>
                  <a:lnTo>
                    <a:pt x="80" y="50"/>
                  </a:lnTo>
                  <a:lnTo>
                    <a:pt x="79" y="52"/>
                  </a:lnTo>
                  <a:lnTo>
                    <a:pt x="65" y="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33" name="Freeform 67"/>
            <p:cNvSpPr/>
            <p:nvPr userDrawn="1"/>
          </p:nvSpPr>
          <p:spPr bwMode="auto">
            <a:xfrm>
              <a:off x="3945" y="3332"/>
              <a:ext cx="87" cy="58"/>
            </a:xfrm>
            <a:custGeom>
              <a:avLst/>
              <a:gdLst>
                <a:gd name="T0" fmla="*/ 11 w 89"/>
                <a:gd name="T1" fmla="*/ 39 h 60"/>
                <a:gd name="T2" fmla="*/ 22 w 89"/>
                <a:gd name="T3" fmla="*/ 41 h 60"/>
                <a:gd name="T4" fmla="*/ 29 w 89"/>
                <a:gd name="T5" fmla="*/ 42 h 60"/>
                <a:gd name="T6" fmla="*/ 41 w 89"/>
                <a:gd name="T7" fmla="*/ 41 h 60"/>
                <a:gd name="T8" fmla="*/ 47 w 89"/>
                <a:gd name="T9" fmla="*/ 40 h 60"/>
                <a:gd name="T10" fmla="*/ 52 w 89"/>
                <a:gd name="T11" fmla="*/ 39 h 60"/>
                <a:gd name="T12" fmla="*/ 53 w 89"/>
                <a:gd name="T13" fmla="*/ 37 h 60"/>
                <a:gd name="T14" fmla="*/ 52 w 89"/>
                <a:gd name="T15" fmla="*/ 34 h 60"/>
                <a:gd name="T16" fmla="*/ 49 w 89"/>
                <a:gd name="T17" fmla="*/ 32 h 60"/>
                <a:gd name="T18" fmla="*/ 41 w 89"/>
                <a:gd name="T19" fmla="*/ 30 h 60"/>
                <a:gd name="T20" fmla="*/ 23 w 89"/>
                <a:gd name="T21" fmla="*/ 26 h 60"/>
                <a:gd name="T22" fmla="*/ 21 w 89"/>
                <a:gd name="T23" fmla="*/ 23 h 60"/>
                <a:gd name="T24" fmla="*/ 17 w 89"/>
                <a:gd name="T25" fmla="*/ 19 h 60"/>
                <a:gd name="T26" fmla="*/ 16 w 89"/>
                <a:gd name="T27" fmla="*/ 17 h 60"/>
                <a:gd name="T28" fmla="*/ 16 w 89"/>
                <a:gd name="T29" fmla="*/ 15 h 60"/>
                <a:gd name="T30" fmla="*/ 19 w 89"/>
                <a:gd name="T31" fmla="*/ 14 h 60"/>
                <a:gd name="T32" fmla="*/ 22 w 89"/>
                <a:gd name="T33" fmla="*/ 10 h 60"/>
                <a:gd name="T34" fmla="*/ 27 w 89"/>
                <a:gd name="T35" fmla="*/ 5 h 60"/>
                <a:gd name="T36" fmla="*/ 40 w 89"/>
                <a:gd name="T37" fmla="*/ 2 h 60"/>
                <a:gd name="T38" fmla="*/ 54 w 89"/>
                <a:gd name="T39" fmla="*/ 0 h 60"/>
                <a:gd name="T40" fmla="*/ 64 w 89"/>
                <a:gd name="T41" fmla="*/ 2 h 60"/>
                <a:gd name="T42" fmla="*/ 77 w 89"/>
                <a:gd name="T43" fmla="*/ 6 h 60"/>
                <a:gd name="T44" fmla="*/ 63 w 89"/>
                <a:gd name="T45" fmla="*/ 12 h 60"/>
                <a:gd name="T46" fmla="*/ 56 w 89"/>
                <a:gd name="T47" fmla="*/ 10 h 60"/>
                <a:gd name="T48" fmla="*/ 44 w 89"/>
                <a:gd name="T49" fmla="*/ 10 h 60"/>
                <a:gd name="T50" fmla="*/ 35 w 89"/>
                <a:gd name="T51" fmla="*/ 12 h 60"/>
                <a:gd name="T52" fmla="*/ 32 w 89"/>
                <a:gd name="T53" fmla="*/ 15 h 60"/>
                <a:gd name="T54" fmla="*/ 31 w 89"/>
                <a:gd name="T55" fmla="*/ 15 h 60"/>
                <a:gd name="T56" fmla="*/ 33 w 89"/>
                <a:gd name="T57" fmla="*/ 15 h 60"/>
                <a:gd name="T58" fmla="*/ 52 w 89"/>
                <a:gd name="T59" fmla="*/ 19 h 60"/>
                <a:gd name="T60" fmla="*/ 64 w 89"/>
                <a:gd name="T61" fmla="*/ 24 h 60"/>
                <a:gd name="T62" fmla="*/ 68 w 89"/>
                <a:gd name="T63" fmla="*/ 29 h 60"/>
                <a:gd name="T64" fmla="*/ 69 w 89"/>
                <a:gd name="T65" fmla="*/ 32 h 60"/>
                <a:gd name="T66" fmla="*/ 67 w 89"/>
                <a:gd name="T67" fmla="*/ 38 h 60"/>
                <a:gd name="T68" fmla="*/ 63 w 89"/>
                <a:gd name="T69" fmla="*/ 41 h 60"/>
                <a:gd name="T70" fmla="*/ 55 w 89"/>
                <a:gd name="T71" fmla="*/ 44 h 60"/>
                <a:gd name="T72" fmla="*/ 40 w 89"/>
                <a:gd name="T73" fmla="*/ 47 h 60"/>
                <a:gd name="T74" fmla="*/ 26 w 89"/>
                <a:gd name="T75" fmla="*/ 48 h 60"/>
                <a:gd name="T76" fmla="*/ 19 w 89"/>
                <a:gd name="T77" fmla="*/ 47 h 60"/>
                <a:gd name="T78" fmla="*/ 11 w 89"/>
                <a:gd name="T79" fmla="*/ 45 h 60"/>
                <a:gd name="T80" fmla="*/ 0 w 89"/>
                <a:gd name="T81" fmla="*/ 43 h 6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89" h="60">
                  <a:moveTo>
                    <a:pt x="0" y="53"/>
                  </a:moveTo>
                  <a:lnTo>
                    <a:pt x="11" y="46"/>
                  </a:lnTo>
                  <a:lnTo>
                    <a:pt x="17" y="48"/>
                  </a:lnTo>
                  <a:lnTo>
                    <a:pt x="23" y="50"/>
                  </a:lnTo>
                  <a:lnTo>
                    <a:pt x="29" y="51"/>
                  </a:lnTo>
                  <a:lnTo>
                    <a:pt x="35" y="51"/>
                  </a:lnTo>
                  <a:lnTo>
                    <a:pt x="43" y="51"/>
                  </a:lnTo>
                  <a:lnTo>
                    <a:pt x="47" y="50"/>
                  </a:lnTo>
                  <a:lnTo>
                    <a:pt x="50" y="49"/>
                  </a:lnTo>
                  <a:lnTo>
                    <a:pt x="53" y="48"/>
                  </a:lnTo>
                  <a:lnTo>
                    <a:pt x="56" y="47"/>
                  </a:lnTo>
                  <a:lnTo>
                    <a:pt x="58" y="45"/>
                  </a:lnTo>
                  <a:lnTo>
                    <a:pt x="58" y="44"/>
                  </a:lnTo>
                  <a:lnTo>
                    <a:pt x="59" y="43"/>
                  </a:lnTo>
                  <a:lnTo>
                    <a:pt x="59" y="42"/>
                  </a:lnTo>
                  <a:lnTo>
                    <a:pt x="58" y="40"/>
                  </a:lnTo>
                  <a:lnTo>
                    <a:pt x="57" y="39"/>
                  </a:lnTo>
                  <a:lnTo>
                    <a:pt x="55" y="38"/>
                  </a:lnTo>
                  <a:lnTo>
                    <a:pt x="51" y="37"/>
                  </a:lnTo>
                  <a:lnTo>
                    <a:pt x="47" y="36"/>
                  </a:lnTo>
                  <a:lnTo>
                    <a:pt x="38" y="34"/>
                  </a:lnTo>
                  <a:lnTo>
                    <a:pt x="29" y="32"/>
                  </a:lnTo>
                  <a:lnTo>
                    <a:pt x="25" y="30"/>
                  </a:lnTo>
                  <a:lnTo>
                    <a:pt x="21" y="29"/>
                  </a:lnTo>
                  <a:lnTo>
                    <a:pt x="18" y="27"/>
                  </a:lnTo>
                  <a:lnTo>
                    <a:pt x="17" y="25"/>
                  </a:lnTo>
                  <a:lnTo>
                    <a:pt x="16" y="24"/>
                  </a:lnTo>
                  <a:lnTo>
                    <a:pt x="16" y="23"/>
                  </a:lnTo>
                  <a:lnTo>
                    <a:pt x="16" y="21"/>
                  </a:lnTo>
                  <a:lnTo>
                    <a:pt x="16" y="18"/>
                  </a:lnTo>
                  <a:lnTo>
                    <a:pt x="17" y="16"/>
                  </a:lnTo>
                  <a:lnTo>
                    <a:pt x="19" y="14"/>
                  </a:lnTo>
                  <a:lnTo>
                    <a:pt x="20" y="12"/>
                  </a:lnTo>
                  <a:lnTo>
                    <a:pt x="22" y="10"/>
                  </a:lnTo>
                  <a:lnTo>
                    <a:pt x="27" y="7"/>
                  </a:lnTo>
                  <a:lnTo>
                    <a:pt x="33" y="5"/>
                  </a:lnTo>
                  <a:lnTo>
                    <a:pt x="39" y="3"/>
                  </a:lnTo>
                  <a:lnTo>
                    <a:pt x="46" y="2"/>
                  </a:lnTo>
                  <a:lnTo>
                    <a:pt x="53" y="1"/>
                  </a:lnTo>
                  <a:lnTo>
                    <a:pt x="60" y="0"/>
                  </a:lnTo>
                  <a:lnTo>
                    <a:pt x="67" y="1"/>
                  </a:lnTo>
                  <a:lnTo>
                    <a:pt x="75" y="2"/>
                  </a:lnTo>
                  <a:lnTo>
                    <a:pt x="82" y="4"/>
                  </a:lnTo>
                  <a:lnTo>
                    <a:pt x="89" y="6"/>
                  </a:lnTo>
                  <a:lnTo>
                    <a:pt x="78" y="14"/>
                  </a:lnTo>
                  <a:lnTo>
                    <a:pt x="72" y="12"/>
                  </a:lnTo>
                  <a:lnTo>
                    <a:pt x="67" y="10"/>
                  </a:lnTo>
                  <a:lnTo>
                    <a:pt x="62" y="10"/>
                  </a:lnTo>
                  <a:lnTo>
                    <a:pt x="57" y="10"/>
                  </a:lnTo>
                  <a:lnTo>
                    <a:pt x="50" y="10"/>
                  </a:lnTo>
                  <a:lnTo>
                    <a:pt x="44" y="11"/>
                  </a:lnTo>
                  <a:lnTo>
                    <a:pt x="41" y="12"/>
                  </a:lnTo>
                  <a:lnTo>
                    <a:pt x="39" y="14"/>
                  </a:lnTo>
                  <a:lnTo>
                    <a:pt x="38" y="15"/>
                  </a:lnTo>
                  <a:lnTo>
                    <a:pt x="37" y="17"/>
                  </a:lnTo>
                  <a:lnTo>
                    <a:pt x="37" y="18"/>
                  </a:lnTo>
                  <a:lnTo>
                    <a:pt x="37" y="20"/>
                  </a:lnTo>
                  <a:lnTo>
                    <a:pt x="39" y="21"/>
                  </a:lnTo>
                  <a:lnTo>
                    <a:pt x="42" y="22"/>
                  </a:lnTo>
                  <a:lnTo>
                    <a:pt x="58" y="25"/>
                  </a:lnTo>
                  <a:lnTo>
                    <a:pt x="67" y="28"/>
                  </a:lnTo>
                  <a:lnTo>
                    <a:pt x="74" y="30"/>
                  </a:lnTo>
                  <a:lnTo>
                    <a:pt x="77" y="33"/>
                  </a:lnTo>
                  <a:lnTo>
                    <a:pt x="80" y="35"/>
                  </a:lnTo>
                  <a:lnTo>
                    <a:pt x="80" y="37"/>
                  </a:lnTo>
                  <a:lnTo>
                    <a:pt x="81" y="38"/>
                  </a:lnTo>
                  <a:lnTo>
                    <a:pt x="80" y="42"/>
                  </a:lnTo>
                  <a:lnTo>
                    <a:pt x="79" y="44"/>
                  </a:lnTo>
                  <a:lnTo>
                    <a:pt x="77" y="47"/>
                  </a:lnTo>
                  <a:lnTo>
                    <a:pt x="73" y="50"/>
                  </a:lnTo>
                  <a:lnTo>
                    <a:pt x="67" y="53"/>
                  </a:lnTo>
                  <a:lnTo>
                    <a:pt x="61" y="56"/>
                  </a:lnTo>
                  <a:lnTo>
                    <a:pt x="54" y="58"/>
                  </a:lnTo>
                  <a:lnTo>
                    <a:pt x="46" y="59"/>
                  </a:lnTo>
                  <a:lnTo>
                    <a:pt x="39" y="60"/>
                  </a:lnTo>
                  <a:lnTo>
                    <a:pt x="32" y="60"/>
                  </a:lnTo>
                  <a:lnTo>
                    <a:pt x="23" y="60"/>
                  </a:lnTo>
                  <a:lnTo>
                    <a:pt x="19" y="59"/>
                  </a:lnTo>
                  <a:lnTo>
                    <a:pt x="14" y="58"/>
                  </a:lnTo>
                  <a:lnTo>
                    <a:pt x="11" y="57"/>
                  </a:lnTo>
                  <a:lnTo>
                    <a:pt x="7" y="56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34" name="Freeform 68"/>
            <p:cNvSpPr>
              <a:spLocks noEditPoints="1"/>
            </p:cNvSpPr>
            <p:nvPr userDrawn="1"/>
          </p:nvSpPr>
          <p:spPr bwMode="auto">
            <a:xfrm>
              <a:off x="4039" y="3332"/>
              <a:ext cx="98" cy="58"/>
            </a:xfrm>
            <a:custGeom>
              <a:avLst/>
              <a:gdLst>
                <a:gd name="T0" fmla="*/ 23 w 98"/>
                <a:gd name="T1" fmla="*/ 29 h 59"/>
                <a:gd name="T2" fmla="*/ 23 w 98"/>
                <a:gd name="T3" fmla="*/ 34 h 59"/>
                <a:gd name="T4" fmla="*/ 26 w 98"/>
                <a:gd name="T5" fmla="*/ 41 h 59"/>
                <a:gd name="T6" fmla="*/ 34 w 98"/>
                <a:gd name="T7" fmla="*/ 44 h 59"/>
                <a:gd name="T8" fmla="*/ 48 w 98"/>
                <a:gd name="T9" fmla="*/ 44 h 59"/>
                <a:gd name="T10" fmla="*/ 54 w 98"/>
                <a:gd name="T11" fmla="*/ 43 h 59"/>
                <a:gd name="T12" fmla="*/ 63 w 98"/>
                <a:gd name="T13" fmla="*/ 38 h 59"/>
                <a:gd name="T14" fmla="*/ 70 w 98"/>
                <a:gd name="T15" fmla="*/ 30 h 59"/>
                <a:gd name="T16" fmla="*/ 72 w 98"/>
                <a:gd name="T17" fmla="*/ 29 h 59"/>
                <a:gd name="T18" fmla="*/ 75 w 98"/>
                <a:gd name="T19" fmla="*/ 25 h 59"/>
                <a:gd name="T20" fmla="*/ 75 w 98"/>
                <a:gd name="T21" fmla="*/ 18 h 59"/>
                <a:gd name="T22" fmla="*/ 73 w 98"/>
                <a:gd name="T23" fmla="*/ 14 h 59"/>
                <a:gd name="T24" fmla="*/ 68 w 98"/>
                <a:gd name="T25" fmla="*/ 11 h 59"/>
                <a:gd name="T26" fmla="*/ 57 w 98"/>
                <a:gd name="T27" fmla="*/ 9 h 59"/>
                <a:gd name="T28" fmla="*/ 50 w 98"/>
                <a:gd name="T29" fmla="*/ 9 h 59"/>
                <a:gd name="T30" fmla="*/ 38 w 98"/>
                <a:gd name="T31" fmla="*/ 13 h 59"/>
                <a:gd name="T32" fmla="*/ 31 w 98"/>
                <a:gd name="T33" fmla="*/ 18 h 59"/>
                <a:gd name="T34" fmla="*/ 26 w 98"/>
                <a:gd name="T35" fmla="*/ 25 h 59"/>
                <a:gd name="T36" fmla="*/ 1 w 98"/>
                <a:gd name="T37" fmla="*/ 29 h 59"/>
                <a:gd name="T38" fmla="*/ 4 w 98"/>
                <a:gd name="T39" fmla="*/ 23 h 59"/>
                <a:gd name="T40" fmla="*/ 15 w 98"/>
                <a:gd name="T41" fmla="*/ 13 h 59"/>
                <a:gd name="T42" fmla="*/ 30 w 98"/>
                <a:gd name="T43" fmla="*/ 5 h 59"/>
                <a:gd name="T44" fmla="*/ 49 w 98"/>
                <a:gd name="T45" fmla="*/ 0 h 59"/>
                <a:gd name="T46" fmla="*/ 60 w 98"/>
                <a:gd name="T47" fmla="*/ 0 h 59"/>
                <a:gd name="T48" fmla="*/ 71 w 98"/>
                <a:gd name="T49" fmla="*/ 1 h 59"/>
                <a:gd name="T50" fmla="*/ 83 w 98"/>
                <a:gd name="T51" fmla="*/ 4 h 59"/>
                <a:gd name="T52" fmla="*/ 92 w 98"/>
                <a:gd name="T53" fmla="*/ 9 h 59"/>
                <a:gd name="T54" fmla="*/ 96 w 98"/>
                <a:gd name="T55" fmla="*/ 13 h 59"/>
                <a:gd name="T56" fmla="*/ 98 w 98"/>
                <a:gd name="T57" fmla="*/ 18 h 59"/>
                <a:gd name="T58" fmla="*/ 98 w 98"/>
                <a:gd name="T59" fmla="*/ 23 h 59"/>
                <a:gd name="T60" fmla="*/ 94 w 98"/>
                <a:gd name="T61" fmla="*/ 29 h 59"/>
                <a:gd name="T62" fmla="*/ 84 w 98"/>
                <a:gd name="T63" fmla="*/ 39 h 59"/>
                <a:gd name="T64" fmla="*/ 77 w 98"/>
                <a:gd name="T65" fmla="*/ 43 h 59"/>
                <a:gd name="T66" fmla="*/ 64 w 98"/>
                <a:gd name="T67" fmla="*/ 49 h 59"/>
                <a:gd name="T68" fmla="*/ 49 w 98"/>
                <a:gd name="T69" fmla="*/ 52 h 59"/>
                <a:gd name="T70" fmla="*/ 31 w 98"/>
                <a:gd name="T71" fmla="*/ 53 h 59"/>
                <a:gd name="T72" fmla="*/ 21 w 98"/>
                <a:gd name="T73" fmla="*/ 51 h 59"/>
                <a:gd name="T74" fmla="*/ 13 w 98"/>
                <a:gd name="T75" fmla="*/ 49 h 59"/>
                <a:gd name="T76" fmla="*/ 5 w 98"/>
                <a:gd name="T77" fmla="*/ 43 h 59"/>
                <a:gd name="T78" fmla="*/ 2 w 98"/>
                <a:gd name="T79" fmla="*/ 39 h 59"/>
                <a:gd name="T80" fmla="*/ 0 w 98"/>
                <a:gd name="T81" fmla="*/ 29 h 5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98" h="59">
                  <a:moveTo>
                    <a:pt x="24" y="29"/>
                  </a:moveTo>
                  <a:lnTo>
                    <a:pt x="23" y="33"/>
                  </a:lnTo>
                  <a:lnTo>
                    <a:pt x="22" y="36"/>
                  </a:lnTo>
                  <a:lnTo>
                    <a:pt x="23" y="40"/>
                  </a:lnTo>
                  <a:lnTo>
                    <a:pt x="24" y="44"/>
                  </a:lnTo>
                  <a:lnTo>
                    <a:pt x="26" y="47"/>
                  </a:lnTo>
                  <a:lnTo>
                    <a:pt x="30" y="49"/>
                  </a:lnTo>
                  <a:lnTo>
                    <a:pt x="34" y="50"/>
                  </a:lnTo>
                  <a:lnTo>
                    <a:pt x="41" y="51"/>
                  </a:lnTo>
                  <a:lnTo>
                    <a:pt x="48" y="50"/>
                  </a:lnTo>
                  <a:lnTo>
                    <a:pt x="51" y="49"/>
                  </a:lnTo>
                  <a:lnTo>
                    <a:pt x="54" y="49"/>
                  </a:lnTo>
                  <a:lnTo>
                    <a:pt x="59" y="46"/>
                  </a:lnTo>
                  <a:lnTo>
                    <a:pt x="63" y="44"/>
                  </a:lnTo>
                  <a:lnTo>
                    <a:pt x="67" y="40"/>
                  </a:lnTo>
                  <a:lnTo>
                    <a:pt x="70" y="36"/>
                  </a:lnTo>
                  <a:lnTo>
                    <a:pt x="71" y="35"/>
                  </a:lnTo>
                  <a:lnTo>
                    <a:pt x="72" y="33"/>
                  </a:lnTo>
                  <a:lnTo>
                    <a:pt x="74" y="29"/>
                  </a:lnTo>
                  <a:lnTo>
                    <a:pt x="75" y="25"/>
                  </a:lnTo>
                  <a:lnTo>
                    <a:pt x="75" y="22"/>
                  </a:lnTo>
                  <a:lnTo>
                    <a:pt x="75" y="18"/>
                  </a:lnTo>
                  <a:lnTo>
                    <a:pt x="74" y="15"/>
                  </a:lnTo>
                  <a:lnTo>
                    <a:pt x="73" y="14"/>
                  </a:lnTo>
                  <a:lnTo>
                    <a:pt x="71" y="13"/>
                  </a:lnTo>
                  <a:lnTo>
                    <a:pt x="68" y="11"/>
                  </a:lnTo>
                  <a:lnTo>
                    <a:pt x="63" y="9"/>
                  </a:lnTo>
                  <a:lnTo>
                    <a:pt x="57" y="9"/>
                  </a:lnTo>
                  <a:lnTo>
                    <a:pt x="53" y="9"/>
                  </a:lnTo>
                  <a:lnTo>
                    <a:pt x="50" y="9"/>
                  </a:lnTo>
                  <a:lnTo>
                    <a:pt x="44" y="11"/>
                  </a:lnTo>
                  <a:lnTo>
                    <a:pt x="38" y="13"/>
                  </a:lnTo>
                  <a:lnTo>
                    <a:pt x="34" y="15"/>
                  </a:lnTo>
                  <a:lnTo>
                    <a:pt x="31" y="18"/>
                  </a:lnTo>
                  <a:lnTo>
                    <a:pt x="28" y="21"/>
                  </a:lnTo>
                  <a:lnTo>
                    <a:pt x="26" y="25"/>
                  </a:lnTo>
                  <a:lnTo>
                    <a:pt x="24" y="29"/>
                  </a:lnTo>
                  <a:close/>
                  <a:moveTo>
                    <a:pt x="1" y="29"/>
                  </a:moveTo>
                  <a:lnTo>
                    <a:pt x="3" y="26"/>
                  </a:lnTo>
                  <a:lnTo>
                    <a:pt x="4" y="23"/>
                  </a:lnTo>
                  <a:lnTo>
                    <a:pt x="9" y="18"/>
                  </a:lnTo>
                  <a:lnTo>
                    <a:pt x="15" y="13"/>
                  </a:lnTo>
                  <a:lnTo>
                    <a:pt x="22" y="9"/>
                  </a:lnTo>
                  <a:lnTo>
                    <a:pt x="30" y="5"/>
                  </a:lnTo>
                  <a:lnTo>
                    <a:pt x="39" y="2"/>
                  </a:lnTo>
                  <a:lnTo>
                    <a:pt x="49" y="0"/>
                  </a:lnTo>
                  <a:lnTo>
                    <a:pt x="55" y="0"/>
                  </a:lnTo>
                  <a:lnTo>
                    <a:pt x="60" y="0"/>
                  </a:lnTo>
                  <a:lnTo>
                    <a:pt x="66" y="0"/>
                  </a:lnTo>
                  <a:lnTo>
                    <a:pt x="71" y="1"/>
                  </a:lnTo>
                  <a:lnTo>
                    <a:pt x="79" y="2"/>
                  </a:lnTo>
                  <a:lnTo>
                    <a:pt x="83" y="4"/>
                  </a:lnTo>
                  <a:lnTo>
                    <a:pt x="86" y="5"/>
                  </a:lnTo>
                  <a:lnTo>
                    <a:pt x="92" y="9"/>
                  </a:lnTo>
                  <a:lnTo>
                    <a:pt x="94" y="11"/>
                  </a:lnTo>
                  <a:lnTo>
                    <a:pt x="96" y="13"/>
                  </a:lnTo>
                  <a:lnTo>
                    <a:pt x="97" y="15"/>
                  </a:lnTo>
                  <a:lnTo>
                    <a:pt x="98" y="18"/>
                  </a:lnTo>
                  <a:lnTo>
                    <a:pt x="98" y="20"/>
                  </a:lnTo>
                  <a:lnTo>
                    <a:pt x="98" y="23"/>
                  </a:lnTo>
                  <a:lnTo>
                    <a:pt x="96" y="29"/>
                  </a:lnTo>
                  <a:lnTo>
                    <a:pt x="94" y="34"/>
                  </a:lnTo>
                  <a:lnTo>
                    <a:pt x="89" y="40"/>
                  </a:lnTo>
                  <a:lnTo>
                    <a:pt x="84" y="45"/>
                  </a:lnTo>
                  <a:lnTo>
                    <a:pt x="80" y="47"/>
                  </a:lnTo>
                  <a:lnTo>
                    <a:pt x="77" y="49"/>
                  </a:lnTo>
                  <a:lnTo>
                    <a:pt x="68" y="53"/>
                  </a:lnTo>
                  <a:lnTo>
                    <a:pt x="64" y="55"/>
                  </a:lnTo>
                  <a:lnTo>
                    <a:pt x="59" y="56"/>
                  </a:lnTo>
                  <a:lnTo>
                    <a:pt x="49" y="58"/>
                  </a:lnTo>
                  <a:lnTo>
                    <a:pt x="37" y="59"/>
                  </a:lnTo>
                  <a:lnTo>
                    <a:pt x="31" y="59"/>
                  </a:lnTo>
                  <a:lnTo>
                    <a:pt x="26" y="58"/>
                  </a:lnTo>
                  <a:lnTo>
                    <a:pt x="21" y="57"/>
                  </a:lnTo>
                  <a:lnTo>
                    <a:pt x="17" y="56"/>
                  </a:lnTo>
                  <a:lnTo>
                    <a:pt x="13" y="55"/>
                  </a:lnTo>
                  <a:lnTo>
                    <a:pt x="10" y="53"/>
                  </a:lnTo>
                  <a:lnTo>
                    <a:pt x="5" y="49"/>
                  </a:lnTo>
                  <a:lnTo>
                    <a:pt x="3" y="47"/>
                  </a:lnTo>
                  <a:lnTo>
                    <a:pt x="2" y="45"/>
                  </a:lnTo>
                  <a:lnTo>
                    <a:pt x="0" y="40"/>
                  </a:lnTo>
                  <a:lnTo>
                    <a:pt x="0" y="34"/>
                  </a:lnTo>
                  <a:lnTo>
                    <a:pt x="1" y="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35" name="Freeform 69"/>
            <p:cNvSpPr/>
            <p:nvPr userDrawn="1"/>
          </p:nvSpPr>
          <p:spPr bwMode="auto">
            <a:xfrm>
              <a:off x="4137" y="3332"/>
              <a:ext cx="150" cy="58"/>
            </a:xfrm>
            <a:custGeom>
              <a:avLst/>
              <a:gdLst>
                <a:gd name="T0" fmla="*/ 126 w 150"/>
                <a:gd name="T1" fmla="*/ 20 h 59"/>
                <a:gd name="T2" fmla="*/ 127 w 150"/>
                <a:gd name="T3" fmla="*/ 18 h 59"/>
                <a:gd name="T4" fmla="*/ 127 w 150"/>
                <a:gd name="T5" fmla="*/ 16 h 59"/>
                <a:gd name="T6" fmla="*/ 127 w 150"/>
                <a:gd name="T7" fmla="*/ 14 h 59"/>
                <a:gd name="T8" fmla="*/ 126 w 150"/>
                <a:gd name="T9" fmla="*/ 13 h 59"/>
                <a:gd name="T10" fmla="*/ 125 w 150"/>
                <a:gd name="T11" fmla="*/ 12 h 59"/>
                <a:gd name="T12" fmla="*/ 123 w 150"/>
                <a:gd name="T13" fmla="*/ 11 h 59"/>
                <a:gd name="T14" fmla="*/ 119 w 150"/>
                <a:gd name="T15" fmla="*/ 10 h 59"/>
                <a:gd name="T16" fmla="*/ 113 w 150"/>
                <a:gd name="T17" fmla="*/ 9 h 59"/>
                <a:gd name="T18" fmla="*/ 107 w 150"/>
                <a:gd name="T19" fmla="*/ 10 h 59"/>
                <a:gd name="T20" fmla="*/ 101 w 150"/>
                <a:gd name="T21" fmla="*/ 11 h 59"/>
                <a:gd name="T22" fmla="*/ 95 w 150"/>
                <a:gd name="T23" fmla="*/ 12 h 59"/>
                <a:gd name="T24" fmla="*/ 94 w 150"/>
                <a:gd name="T25" fmla="*/ 14 h 59"/>
                <a:gd name="T26" fmla="*/ 94 w 150"/>
                <a:gd name="T27" fmla="*/ 16 h 59"/>
                <a:gd name="T28" fmla="*/ 77 w 150"/>
                <a:gd name="T29" fmla="*/ 53 h 59"/>
                <a:gd name="T30" fmla="*/ 56 w 150"/>
                <a:gd name="T31" fmla="*/ 53 h 59"/>
                <a:gd name="T32" fmla="*/ 70 w 150"/>
                <a:gd name="T33" fmla="*/ 20 h 59"/>
                <a:gd name="T34" fmla="*/ 71 w 150"/>
                <a:gd name="T35" fmla="*/ 18 h 59"/>
                <a:gd name="T36" fmla="*/ 71 w 150"/>
                <a:gd name="T37" fmla="*/ 15 h 59"/>
                <a:gd name="T38" fmla="*/ 70 w 150"/>
                <a:gd name="T39" fmla="*/ 13 h 59"/>
                <a:gd name="T40" fmla="*/ 69 w 150"/>
                <a:gd name="T41" fmla="*/ 12 h 59"/>
                <a:gd name="T42" fmla="*/ 66 w 150"/>
                <a:gd name="T43" fmla="*/ 11 h 59"/>
                <a:gd name="T44" fmla="*/ 65 w 150"/>
                <a:gd name="T45" fmla="*/ 10 h 59"/>
                <a:gd name="T46" fmla="*/ 63 w 150"/>
                <a:gd name="T47" fmla="*/ 10 h 59"/>
                <a:gd name="T48" fmla="*/ 59 w 150"/>
                <a:gd name="T49" fmla="*/ 9 h 59"/>
                <a:gd name="T50" fmla="*/ 53 w 150"/>
                <a:gd name="T51" fmla="*/ 9 h 59"/>
                <a:gd name="T52" fmla="*/ 50 w 150"/>
                <a:gd name="T53" fmla="*/ 10 h 59"/>
                <a:gd name="T54" fmla="*/ 46 w 150"/>
                <a:gd name="T55" fmla="*/ 10 h 59"/>
                <a:gd name="T56" fmla="*/ 39 w 150"/>
                <a:gd name="T57" fmla="*/ 12 h 59"/>
                <a:gd name="T58" fmla="*/ 21 w 150"/>
                <a:gd name="T59" fmla="*/ 53 h 59"/>
                <a:gd name="T60" fmla="*/ 0 w 150"/>
                <a:gd name="T61" fmla="*/ 53 h 59"/>
                <a:gd name="T62" fmla="*/ 19 w 150"/>
                <a:gd name="T63" fmla="*/ 10 h 59"/>
                <a:gd name="T64" fmla="*/ 31 w 150"/>
                <a:gd name="T65" fmla="*/ 6 h 59"/>
                <a:gd name="T66" fmla="*/ 42 w 150"/>
                <a:gd name="T67" fmla="*/ 3 h 59"/>
                <a:gd name="T68" fmla="*/ 54 w 150"/>
                <a:gd name="T69" fmla="*/ 1 h 59"/>
                <a:gd name="T70" fmla="*/ 60 w 150"/>
                <a:gd name="T71" fmla="*/ 1 h 59"/>
                <a:gd name="T72" fmla="*/ 67 w 150"/>
                <a:gd name="T73" fmla="*/ 0 h 59"/>
                <a:gd name="T74" fmla="*/ 73 w 150"/>
                <a:gd name="T75" fmla="*/ 1 h 59"/>
                <a:gd name="T76" fmla="*/ 79 w 150"/>
                <a:gd name="T77" fmla="*/ 2 h 59"/>
                <a:gd name="T78" fmla="*/ 85 w 150"/>
                <a:gd name="T79" fmla="*/ 3 h 59"/>
                <a:gd name="T80" fmla="*/ 87 w 150"/>
                <a:gd name="T81" fmla="*/ 4 h 59"/>
                <a:gd name="T82" fmla="*/ 89 w 150"/>
                <a:gd name="T83" fmla="*/ 5 h 59"/>
                <a:gd name="T84" fmla="*/ 97 w 150"/>
                <a:gd name="T85" fmla="*/ 3 h 59"/>
                <a:gd name="T86" fmla="*/ 105 w 150"/>
                <a:gd name="T87" fmla="*/ 2 h 59"/>
                <a:gd name="T88" fmla="*/ 114 w 150"/>
                <a:gd name="T89" fmla="*/ 1 h 59"/>
                <a:gd name="T90" fmla="*/ 123 w 150"/>
                <a:gd name="T91" fmla="*/ 1 h 59"/>
                <a:gd name="T92" fmla="*/ 129 w 150"/>
                <a:gd name="T93" fmla="*/ 1 h 59"/>
                <a:gd name="T94" fmla="*/ 134 w 150"/>
                <a:gd name="T95" fmla="*/ 2 h 59"/>
                <a:gd name="T96" fmla="*/ 139 w 150"/>
                <a:gd name="T97" fmla="*/ 3 h 59"/>
                <a:gd name="T98" fmla="*/ 144 w 150"/>
                <a:gd name="T99" fmla="*/ 5 h 59"/>
                <a:gd name="T100" fmla="*/ 147 w 150"/>
                <a:gd name="T101" fmla="*/ 7 h 59"/>
                <a:gd name="T102" fmla="*/ 148 w 150"/>
                <a:gd name="T103" fmla="*/ 8 h 59"/>
                <a:gd name="T104" fmla="*/ 149 w 150"/>
                <a:gd name="T105" fmla="*/ 10 h 59"/>
                <a:gd name="T106" fmla="*/ 150 w 150"/>
                <a:gd name="T107" fmla="*/ 11 h 59"/>
                <a:gd name="T108" fmla="*/ 150 w 150"/>
                <a:gd name="T109" fmla="*/ 13 h 59"/>
                <a:gd name="T110" fmla="*/ 150 w 150"/>
                <a:gd name="T111" fmla="*/ 15 h 59"/>
                <a:gd name="T112" fmla="*/ 150 w 150"/>
                <a:gd name="T113" fmla="*/ 16 h 59"/>
                <a:gd name="T114" fmla="*/ 133 w 150"/>
                <a:gd name="T115" fmla="*/ 53 h 59"/>
                <a:gd name="T116" fmla="*/ 112 w 150"/>
                <a:gd name="T117" fmla="*/ 53 h 59"/>
                <a:gd name="T118" fmla="*/ 126 w 150"/>
                <a:gd name="T119" fmla="*/ 20 h 5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50" h="59">
                  <a:moveTo>
                    <a:pt x="126" y="20"/>
                  </a:moveTo>
                  <a:lnTo>
                    <a:pt x="127" y="18"/>
                  </a:lnTo>
                  <a:lnTo>
                    <a:pt x="127" y="16"/>
                  </a:lnTo>
                  <a:lnTo>
                    <a:pt x="127" y="14"/>
                  </a:lnTo>
                  <a:lnTo>
                    <a:pt x="126" y="13"/>
                  </a:lnTo>
                  <a:lnTo>
                    <a:pt x="125" y="12"/>
                  </a:lnTo>
                  <a:lnTo>
                    <a:pt x="123" y="11"/>
                  </a:lnTo>
                  <a:lnTo>
                    <a:pt x="119" y="10"/>
                  </a:lnTo>
                  <a:lnTo>
                    <a:pt x="113" y="9"/>
                  </a:lnTo>
                  <a:lnTo>
                    <a:pt x="107" y="10"/>
                  </a:lnTo>
                  <a:lnTo>
                    <a:pt x="101" y="11"/>
                  </a:lnTo>
                  <a:lnTo>
                    <a:pt x="95" y="12"/>
                  </a:lnTo>
                  <a:lnTo>
                    <a:pt x="94" y="14"/>
                  </a:lnTo>
                  <a:lnTo>
                    <a:pt x="94" y="16"/>
                  </a:lnTo>
                  <a:lnTo>
                    <a:pt x="77" y="59"/>
                  </a:lnTo>
                  <a:lnTo>
                    <a:pt x="56" y="59"/>
                  </a:lnTo>
                  <a:lnTo>
                    <a:pt x="70" y="20"/>
                  </a:lnTo>
                  <a:lnTo>
                    <a:pt x="71" y="18"/>
                  </a:lnTo>
                  <a:lnTo>
                    <a:pt x="71" y="15"/>
                  </a:lnTo>
                  <a:lnTo>
                    <a:pt x="70" y="13"/>
                  </a:lnTo>
                  <a:lnTo>
                    <a:pt x="69" y="12"/>
                  </a:lnTo>
                  <a:lnTo>
                    <a:pt x="66" y="11"/>
                  </a:lnTo>
                  <a:lnTo>
                    <a:pt x="65" y="10"/>
                  </a:lnTo>
                  <a:lnTo>
                    <a:pt x="63" y="10"/>
                  </a:lnTo>
                  <a:lnTo>
                    <a:pt x="59" y="9"/>
                  </a:lnTo>
                  <a:lnTo>
                    <a:pt x="53" y="9"/>
                  </a:lnTo>
                  <a:lnTo>
                    <a:pt x="50" y="10"/>
                  </a:lnTo>
                  <a:lnTo>
                    <a:pt x="46" y="10"/>
                  </a:lnTo>
                  <a:lnTo>
                    <a:pt x="39" y="12"/>
                  </a:lnTo>
                  <a:lnTo>
                    <a:pt x="21" y="59"/>
                  </a:lnTo>
                  <a:lnTo>
                    <a:pt x="0" y="59"/>
                  </a:lnTo>
                  <a:lnTo>
                    <a:pt x="19" y="10"/>
                  </a:lnTo>
                  <a:lnTo>
                    <a:pt x="31" y="6"/>
                  </a:lnTo>
                  <a:lnTo>
                    <a:pt x="42" y="3"/>
                  </a:lnTo>
                  <a:lnTo>
                    <a:pt x="54" y="1"/>
                  </a:lnTo>
                  <a:lnTo>
                    <a:pt x="60" y="1"/>
                  </a:lnTo>
                  <a:lnTo>
                    <a:pt x="67" y="0"/>
                  </a:lnTo>
                  <a:lnTo>
                    <a:pt x="73" y="1"/>
                  </a:lnTo>
                  <a:lnTo>
                    <a:pt x="79" y="2"/>
                  </a:lnTo>
                  <a:lnTo>
                    <a:pt x="85" y="3"/>
                  </a:lnTo>
                  <a:lnTo>
                    <a:pt x="87" y="4"/>
                  </a:lnTo>
                  <a:lnTo>
                    <a:pt x="89" y="5"/>
                  </a:lnTo>
                  <a:lnTo>
                    <a:pt x="97" y="3"/>
                  </a:lnTo>
                  <a:lnTo>
                    <a:pt x="105" y="2"/>
                  </a:lnTo>
                  <a:lnTo>
                    <a:pt x="114" y="1"/>
                  </a:lnTo>
                  <a:lnTo>
                    <a:pt x="123" y="1"/>
                  </a:lnTo>
                  <a:lnTo>
                    <a:pt x="129" y="1"/>
                  </a:lnTo>
                  <a:lnTo>
                    <a:pt x="134" y="2"/>
                  </a:lnTo>
                  <a:lnTo>
                    <a:pt x="139" y="3"/>
                  </a:lnTo>
                  <a:lnTo>
                    <a:pt x="144" y="5"/>
                  </a:lnTo>
                  <a:lnTo>
                    <a:pt x="147" y="7"/>
                  </a:lnTo>
                  <a:lnTo>
                    <a:pt x="148" y="8"/>
                  </a:lnTo>
                  <a:lnTo>
                    <a:pt x="149" y="10"/>
                  </a:lnTo>
                  <a:lnTo>
                    <a:pt x="150" y="11"/>
                  </a:lnTo>
                  <a:lnTo>
                    <a:pt x="150" y="13"/>
                  </a:lnTo>
                  <a:lnTo>
                    <a:pt x="150" y="15"/>
                  </a:lnTo>
                  <a:lnTo>
                    <a:pt x="150" y="16"/>
                  </a:lnTo>
                  <a:lnTo>
                    <a:pt x="133" y="59"/>
                  </a:lnTo>
                  <a:lnTo>
                    <a:pt x="112" y="59"/>
                  </a:lnTo>
                  <a:lnTo>
                    <a:pt x="126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36" name="Freeform 70"/>
            <p:cNvSpPr>
              <a:spLocks noEditPoints="1"/>
            </p:cNvSpPr>
            <p:nvPr userDrawn="1"/>
          </p:nvSpPr>
          <p:spPr bwMode="auto">
            <a:xfrm>
              <a:off x="4296" y="3334"/>
              <a:ext cx="98" cy="59"/>
            </a:xfrm>
            <a:custGeom>
              <a:avLst/>
              <a:gdLst>
                <a:gd name="T0" fmla="*/ 23 w 98"/>
                <a:gd name="T1" fmla="*/ 33 h 59"/>
                <a:gd name="T2" fmla="*/ 22 w 98"/>
                <a:gd name="T3" fmla="*/ 40 h 59"/>
                <a:gd name="T4" fmla="*/ 26 w 98"/>
                <a:gd name="T5" fmla="*/ 47 h 59"/>
                <a:gd name="T6" fmla="*/ 34 w 98"/>
                <a:gd name="T7" fmla="*/ 50 h 59"/>
                <a:gd name="T8" fmla="*/ 48 w 98"/>
                <a:gd name="T9" fmla="*/ 50 h 59"/>
                <a:gd name="T10" fmla="*/ 54 w 98"/>
                <a:gd name="T11" fmla="*/ 49 h 59"/>
                <a:gd name="T12" fmla="*/ 63 w 98"/>
                <a:gd name="T13" fmla="*/ 44 h 59"/>
                <a:gd name="T14" fmla="*/ 70 w 98"/>
                <a:gd name="T15" fmla="*/ 37 h 59"/>
                <a:gd name="T16" fmla="*/ 74 w 98"/>
                <a:gd name="T17" fmla="*/ 29 h 59"/>
                <a:gd name="T18" fmla="*/ 75 w 98"/>
                <a:gd name="T19" fmla="*/ 22 h 59"/>
                <a:gd name="T20" fmla="*/ 73 w 98"/>
                <a:gd name="T21" fmla="*/ 15 h 59"/>
                <a:gd name="T22" fmla="*/ 71 w 98"/>
                <a:gd name="T23" fmla="*/ 13 h 59"/>
                <a:gd name="T24" fmla="*/ 63 w 98"/>
                <a:gd name="T25" fmla="*/ 10 h 59"/>
                <a:gd name="T26" fmla="*/ 53 w 98"/>
                <a:gd name="T27" fmla="*/ 9 h 59"/>
                <a:gd name="T28" fmla="*/ 43 w 98"/>
                <a:gd name="T29" fmla="*/ 11 h 59"/>
                <a:gd name="T30" fmla="*/ 34 w 98"/>
                <a:gd name="T31" fmla="*/ 15 h 59"/>
                <a:gd name="T32" fmla="*/ 28 w 98"/>
                <a:gd name="T33" fmla="*/ 22 h 59"/>
                <a:gd name="T34" fmla="*/ 24 w 98"/>
                <a:gd name="T35" fmla="*/ 29 h 59"/>
                <a:gd name="T36" fmla="*/ 4 w 98"/>
                <a:gd name="T37" fmla="*/ 23 h 59"/>
                <a:gd name="T38" fmla="*/ 11 w 98"/>
                <a:gd name="T39" fmla="*/ 15 h 59"/>
                <a:gd name="T40" fmla="*/ 22 w 98"/>
                <a:gd name="T41" fmla="*/ 9 h 59"/>
                <a:gd name="T42" fmla="*/ 39 w 98"/>
                <a:gd name="T43" fmla="*/ 2 h 59"/>
                <a:gd name="T44" fmla="*/ 54 w 98"/>
                <a:gd name="T45" fmla="*/ 0 h 59"/>
                <a:gd name="T46" fmla="*/ 65 w 98"/>
                <a:gd name="T47" fmla="*/ 0 h 59"/>
                <a:gd name="T48" fmla="*/ 79 w 98"/>
                <a:gd name="T49" fmla="*/ 2 h 59"/>
                <a:gd name="T50" fmla="*/ 91 w 98"/>
                <a:gd name="T51" fmla="*/ 9 h 59"/>
                <a:gd name="T52" fmla="*/ 95 w 98"/>
                <a:gd name="T53" fmla="*/ 13 h 59"/>
                <a:gd name="T54" fmla="*/ 97 w 98"/>
                <a:gd name="T55" fmla="*/ 18 h 59"/>
                <a:gd name="T56" fmla="*/ 97 w 98"/>
                <a:gd name="T57" fmla="*/ 23 h 59"/>
                <a:gd name="T58" fmla="*/ 93 w 98"/>
                <a:gd name="T59" fmla="*/ 34 h 59"/>
                <a:gd name="T60" fmla="*/ 83 w 98"/>
                <a:gd name="T61" fmla="*/ 45 h 59"/>
                <a:gd name="T62" fmla="*/ 76 w 98"/>
                <a:gd name="T63" fmla="*/ 50 h 59"/>
                <a:gd name="T64" fmla="*/ 64 w 98"/>
                <a:gd name="T65" fmla="*/ 55 h 59"/>
                <a:gd name="T66" fmla="*/ 48 w 98"/>
                <a:gd name="T67" fmla="*/ 58 h 59"/>
                <a:gd name="T68" fmla="*/ 31 w 98"/>
                <a:gd name="T69" fmla="*/ 59 h 59"/>
                <a:gd name="T70" fmla="*/ 21 w 98"/>
                <a:gd name="T71" fmla="*/ 57 h 59"/>
                <a:gd name="T72" fmla="*/ 13 w 98"/>
                <a:gd name="T73" fmla="*/ 55 h 59"/>
                <a:gd name="T74" fmla="*/ 5 w 98"/>
                <a:gd name="T75" fmla="*/ 49 h 59"/>
                <a:gd name="T76" fmla="*/ 1 w 98"/>
                <a:gd name="T77" fmla="*/ 45 h 59"/>
                <a:gd name="T78" fmla="*/ 0 w 98"/>
                <a:gd name="T79" fmla="*/ 34 h 5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98" h="59">
                  <a:moveTo>
                    <a:pt x="24" y="29"/>
                  </a:moveTo>
                  <a:lnTo>
                    <a:pt x="23" y="33"/>
                  </a:lnTo>
                  <a:lnTo>
                    <a:pt x="22" y="37"/>
                  </a:lnTo>
                  <a:lnTo>
                    <a:pt x="22" y="40"/>
                  </a:lnTo>
                  <a:lnTo>
                    <a:pt x="24" y="44"/>
                  </a:lnTo>
                  <a:lnTo>
                    <a:pt x="26" y="47"/>
                  </a:lnTo>
                  <a:lnTo>
                    <a:pt x="29" y="49"/>
                  </a:lnTo>
                  <a:lnTo>
                    <a:pt x="34" y="50"/>
                  </a:lnTo>
                  <a:lnTo>
                    <a:pt x="40" y="51"/>
                  </a:lnTo>
                  <a:lnTo>
                    <a:pt x="48" y="50"/>
                  </a:lnTo>
                  <a:lnTo>
                    <a:pt x="51" y="50"/>
                  </a:lnTo>
                  <a:lnTo>
                    <a:pt x="54" y="49"/>
                  </a:lnTo>
                  <a:lnTo>
                    <a:pt x="59" y="46"/>
                  </a:lnTo>
                  <a:lnTo>
                    <a:pt x="63" y="44"/>
                  </a:lnTo>
                  <a:lnTo>
                    <a:pt x="67" y="40"/>
                  </a:lnTo>
                  <a:lnTo>
                    <a:pt x="70" y="37"/>
                  </a:lnTo>
                  <a:lnTo>
                    <a:pt x="72" y="33"/>
                  </a:lnTo>
                  <a:lnTo>
                    <a:pt x="74" y="29"/>
                  </a:lnTo>
                  <a:lnTo>
                    <a:pt x="75" y="25"/>
                  </a:lnTo>
                  <a:lnTo>
                    <a:pt x="75" y="22"/>
                  </a:lnTo>
                  <a:lnTo>
                    <a:pt x="75" y="18"/>
                  </a:lnTo>
                  <a:lnTo>
                    <a:pt x="73" y="15"/>
                  </a:lnTo>
                  <a:lnTo>
                    <a:pt x="72" y="14"/>
                  </a:lnTo>
                  <a:lnTo>
                    <a:pt x="71" y="13"/>
                  </a:lnTo>
                  <a:lnTo>
                    <a:pt x="67" y="11"/>
                  </a:lnTo>
                  <a:lnTo>
                    <a:pt x="63" y="10"/>
                  </a:lnTo>
                  <a:lnTo>
                    <a:pt x="56" y="9"/>
                  </a:lnTo>
                  <a:lnTo>
                    <a:pt x="53" y="9"/>
                  </a:lnTo>
                  <a:lnTo>
                    <a:pt x="49" y="10"/>
                  </a:lnTo>
                  <a:lnTo>
                    <a:pt x="43" y="11"/>
                  </a:lnTo>
                  <a:lnTo>
                    <a:pt x="38" y="13"/>
                  </a:lnTo>
                  <a:lnTo>
                    <a:pt x="34" y="15"/>
                  </a:lnTo>
                  <a:lnTo>
                    <a:pt x="31" y="18"/>
                  </a:lnTo>
                  <a:lnTo>
                    <a:pt x="28" y="22"/>
                  </a:lnTo>
                  <a:lnTo>
                    <a:pt x="26" y="25"/>
                  </a:lnTo>
                  <a:lnTo>
                    <a:pt x="24" y="29"/>
                  </a:lnTo>
                  <a:close/>
                  <a:moveTo>
                    <a:pt x="1" y="29"/>
                  </a:moveTo>
                  <a:lnTo>
                    <a:pt x="4" y="23"/>
                  </a:lnTo>
                  <a:lnTo>
                    <a:pt x="9" y="18"/>
                  </a:lnTo>
                  <a:lnTo>
                    <a:pt x="11" y="15"/>
                  </a:lnTo>
                  <a:lnTo>
                    <a:pt x="14" y="13"/>
                  </a:lnTo>
                  <a:lnTo>
                    <a:pt x="22" y="9"/>
                  </a:lnTo>
                  <a:lnTo>
                    <a:pt x="30" y="5"/>
                  </a:lnTo>
                  <a:lnTo>
                    <a:pt x="39" y="2"/>
                  </a:lnTo>
                  <a:lnTo>
                    <a:pt x="49" y="1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5" y="0"/>
                  </a:lnTo>
                  <a:lnTo>
                    <a:pt x="70" y="1"/>
                  </a:lnTo>
                  <a:lnTo>
                    <a:pt x="79" y="2"/>
                  </a:lnTo>
                  <a:lnTo>
                    <a:pt x="86" y="5"/>
                  </a:lnTo>
                  <a:lnTo>
                    <a:pt x="91" y="9"/>
                  </a:lnTo>
                  <a:lnTo>
                    <a:pt x="94" y="11"/>
                  </a:lnTo>
                  <a:lnTo>
                    <a:pt x="95" y="13"/>
                  </a:lnTo>
                  <a:lnTo>
                    <a:pt x="96" y="15"/>
                  </a:lnTo>
                  <a:lnTo>
                    <a:pt x="97" y="18"/>
                  </a:lnTo>
                  <a:lnTo>
                    <a:pt x="98" y="20"/>
                  </a:lnTo>
                  <a:lnTo>
                    <a:pt x="97" y="23"/>
                  </a:lnTo>
                  <a:lnTo>
                    <a:pt x="96" y="29"/>
                  </a:lnTo>
                  <a:lnTo>
                    <a:pt x="93" y="34"/>
                  </a:lnTo>
                  <a:lnTo>
                    <a:pt x="89" y="40"/>
                  </a:lnTo>
                  <a:lnTo>
                    <a:pt x="83" y="45"/>
                  </a:lnTo>
                  <a:lnTo>
                    <a:pt x="80" y="47"/>
                  </a:lnTo>
                  <a:lnTo>
                    <a:pt x="76" y="50"/>
                  </a:lnTo>
                  <a:lnTo>
                    <a:pt x="68" y="53"/>
                  </a:lnTo>
                  <a:lnTo>
                    <a:pt x="64" y="55"/>
                  </a:lnTo>
                  <a:lnTo>
                    <a:pt x="59" y="56"/>
                  </a:lnTo>
                  <a:lnTo>
                    <a:pt x="48" y="58"/>
                  </a:lnTo>
                  <a:lnTo>
                    <a:pt x="37" y="59"/>
                  </a:lnTo>
                  <a:lnTo>
                    <a:pt x="31" y="59"/>
                  </a:lnTo>
                  <a:lnTo>
                    <a:pt x="26" y="58"/>
                  </a:lnTo>
                  <a:lnTo>
                    <a:pt x="21" y="57"/>
                  </a:lnTo>
                  <a:lnTo>
                    <a:pt x="17" y="56"/>
                  </a:lnTo>
                  <a:lnTo>
                    <a:pt x="13" y="55"/>
                  </a:lnTo>
                  <a:lnTo>
                    <a:pt x="10" y="53"/>
                  </a:lnTo>
                  <a:lnTo>
                    <a:pt x="5" y="49"/>
                  </a:lnTo>
                  <a:lnTo>
                    <a:pt x="3" y="47"/>
                  </a:lnTo>
                  <a:lnTo>
                    <a:pt x="1" y="45"/>
                  </a:lnTo>
                  <a:lnTo>
                    <a:pt x="0" y="40"/>
                  </a:lnTo>
                  <a:lnTo>
                    <a:pt x="0" y="34"/>
                  </a:lnTo>
                  <a:lnTo>
                    <a:pt x="1" y="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37" name="Freeform 71"/>
            <p:cNvSpPr/>
            <p:nvPr userDrawn="1"/>
          </p:nvSpPr>
          <p:spPr bwMode="auto">
            <a:xfrm>
              <a:off x="4394" y="3332"/>
              <a:ext cx="91" cy="61"/>
            </a:xfrm>
            <a:custGeom>
              <a:avLst/>
              <a:gdLst>
                <a:gd name="T0" fmla="*/ 11 w 89"/>
                <a:gd name="T1" fmla="*/ 51 h 60"/>
                <a:gd name="T2" fmla="*/ 16 w 89"/>
                <a:gd name="T3" fmla="*/ 54 h 60"/>
                <a:gd name="T4" fmla="*/ 35 w 89"/>
                <a:gd name="T5" fmla="*/ 57 h 60"/>
                <a:gd name="T6" fmla="*/ 49 w 89"/>
                <a:gd name="T7" fmla="*/ 56 h 60"/>
                <a:gd name="T8" fmla="*/ 56 w 89"/>
                <a:gd name="T9" fmla="*/ 55 h 60"/>
                <a:gd name="T10" fmla="*/ 62 w 89"/>
                <a:gd name="T11" fmla="*/ 52 h 60"/>
                <a:gd name="T12" fmla="*/ 65 w 89"/>
                <a:gd name="T13" fmla="*/ 49 h 60"/>
                <a:gd name="T14" fmla="*/ 64 w 89"/>
                <a:gd name="T15" fmla="*/ 46 h 60"/>
                <a:gd name="T16" fmla="*/ 61 w 89"/>
                <a:gd name="T17" fmla="*/ 44 h 60"/>
                <a:gd name="T18" fmla="*/ 53 w 89"/>
                <a:gd name="T19" fmla="*/ 42 h 60"/>
                <a:gd name="T20" fmla="*/ 35 w 89"/>
                <a:gd name="T21" fmla="*/ 37 h 60"/>
                <a:gd name="T22" fmla="*/ 21 w 89"/>
                <a:gd name="T23" fmla="*/ 28 h 60"/>
                <a:gd name="T24" fmla="*/ 17 w 89"/>
                <a:gd name="T25" fmla="*/ 25 h 60"/>
                <a:gd name="T26" fmla="*/ 16 w 89"/>
                <a:gd name="T27" fmla="*/ 22 h 60"/>
                <a:gd name="T28" fmla="*/ 16 w 89"/>
                <a:gd name="T29" fmla="*/ 17 h 60"/>
                <a:gd name="T30" fmla="*/ 19 w 89"/>
                <a:gd name="T31" fmla="*/ 13 h 60"/>
                <a:gd name="T32" fmla="*/ 22 w 89"/>
                <a:gd name="T33" fmla="*/ 10 h 60"/>
                <a:gd name="T34" fmla="*/ 39 w 89"/>
                <a:gd name="T35" fmla="*/ 5 h 60"/>
                <a:gd name="T36" fmla="*/ 52 w 89"/>
                <a:gd name="T37" fmla="*/ 1 h 60"/>
                <a:gd name="T38" fmla="*/ 66 w 89"/>
                <a:gd name="T39" fmla="*/ 0 h 60"/>
                <a:gd name="T40" fmla="*/ 87 w 89"/>
                <a:gd name="T41" fmla="*/ 2 h 60"/>
                <a:gd name="T42" fmla="*/ 101 w 89"/>
                <a:gd name="T43" fmla="*/ 6 h 60"/>
                <a:gd name="T44" fmla="*/ 84 w 89"/>
                <a:gd name="T45" fmla="*/ 11 h 60"/>
                <a:gd name="T46" fmla="*/ 69 w 89"/>
                <a:gd name="T47" fmla="*/ 9 h 60"/>
                <a:gd name="T48" fmla="*/ 56 w 89"/>
                <a:gd name="T49" fmla="*/ 10 h 60"/>
                <a:gd name="T50" fmla="*/ 47 w 89"/>
                <a:gd name="T51" fmla="*/ 12 h 60"/>
                <a:gd name="T52" fmla="*/ 44 w 89"/>
                <a:gd name="T53" fmla="*/ 15 h 60"/>
                <a:gd name="T54" fmla="*/ 42 w 89"/>
                <a:gd name="T55" fmla="*/ 18 h 60"/>
                <a:gd name="T56" fmla="*/ 45 w 89"/>
                <a:gd name="T57" fmla="*/ 20 h 60"/>
                <a:gd name="T58" fmla="*/ 64 w 89"/>
                <a:gd name="T59" fmla="*/ 25 h 60"/>
                <a:gd name="T60" fmla="*/ 86 w 89"/>
                <a:gd name="T61" fmla="*/ 36 h 60"/>
                <a:gd name="T62" fmla="*/ 92 w 89"/>
                <a:gd name="T63" fmla="*/ 41 h 60"/>
                <a:gd name="T64" fmla="*/ 93 w 89"/>
                <a:gd name="T65" fmla="*/ 44 h 60"/>
                <a:gd name="T66" fmla="*/ 91 w 89"/>
                <a:gd name="T67" fmla="*/ 50 h 60"/>
                <a:gd name="T68" fmla="*/ 85 w 89"/>
                <a:gd name="T69" fmla="*/ 56 h 60"/>
                <a:gd name="T70" fmla="*/ 79 w 89"/>
                <a:gd name="T71" fmla="*/ 59 h 60"/>
                <a:gd name="T72" fmla="*/ 60 w 89"/>
                <a:gd name="T73" fmla="*/ 64 h 60"/>
                <a:gd name="T74" fmla="*/ 45 w 89"/>
                <a:gd name="T75" fmla="*/ 66 h 60"/>
                <a:gd name="T76" fmla="*/ 29 w 89"/>
                <a:gd name="T77" fmla="*/ 65 h 60"/>
                <a:gd name="T78" fmla="*/ 14 w 89"/>
                <a:gd name="T79" fmla="*/ 64 h 60"/>
                <a:gd name="T80" fmla="*/ 7 w 89"/>
                <a:gd name="T81" fmla="*/ 62 h 60"/>
                <a:gd name="T82" fmla="*/ 0 w 89"/>
                <a:gd name="T83" fmla="*/ 59 h 6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89" h="60">
                  <a:moveTo>
                    <a:pt x="0" y="53"/>
                  </a:moveTo>
                  <a:lnTo>
                    <a:pt x="11" y="45"/>
                  </a:lnTo>
                  <a:lnTo>
                    <a:pt x="14" y="47"/>
                  </a:lnTo>
                  <a:lnTo>
                    <a:pt x="16" y="48"/>
                  </a:lnTo>
                  <a:lnTo>
                    <a:pt x="22" y="50"/>
                  </a:lnTo>
                  <a:lnTo>
                    <a:pt x="29" y="51"/>
                  </a:lnTo>
                  <a:lnTo>
                    <a:pt x="35" y="51"/>
                  </a:lnTo>
                  <a:lnTo>
                    <a:pt x="43" y="50"/>
                  </a:lnTo>
                  <a:lnTo>
                    <a:pt x="47" y="50"/>
                  </a:lnTo>
                  <a:lnTo>
                    <a:pt x="50" y="49"/>
                  </a:lnTo>
                  <a:lnTo>
                    <a:pt x="53" y="48"/>
                  </a:lnTo>
                  <a:lnTo>
                    <a:pt x="56" y="46"/>
                  </a:lnTo>
                  <a:lnTo>
                    <a:pt x="57" y="45"/>
                  </a:lnTo>
                  <a:lnTo>
                    <a:pt x="59" y="43"/>
                  </a:lnTo>
                  <a:lnTo>
                    <a:pt x="59" y="41"/>
                  </a:lnTo>
                  <a:lnTo>
                    <a:pt x="58" y="40"/>
                  </a:lnTo>
                  <a:lnTo>
                    <a:pt x="57" y="39"/>
                  </a:lnTo>
                  <a:lnTo>
                    <a:pt x="55" y="38"/>
                  </a:lnTo>
                  <a:lnTo>
                    <a:pt x="51" y="37"/>
                  </a:lnTo>
                  <a:lnTo>
                    <a:pt x="47" y="36"/>
                  </a:lnTo>
                  <a:lnTo>
                    <a:pt x="38" y="33"/>
                  </a:lnTo>
                  <a:lnTo>
                    <a:pt x="29" y="31"/>
                  </a:lnTo>
                  <a:lnTo>
                    <a:pt x="24" y="30"/>
                  </a:lnTo>
                  <a:lnTo>
                    <a:pt x="21" y="28"/>
                  </a:lnTo>
                  <a:lnTo>
                    <a:pt x="18" y="26"/>
                  </a:lnTo>
                  <a:lnTo>
                    <a:pt x="17" y="25"/>
                  </a:lnTo>
                  <a:lnTo>
                    <a:pt x="16" y="24"/>
                  </a:lnTo>
                  <a:lnTo>
                    <a:pt x="16" y="22"/>
                  </a:lnTo>
                  <a:lnTo>
                    <a:pt x="16" y="21"/>
                  </a:lnTo>
                  <a:lnTo>
                    <a:pt x="16" y="17"/>
                  </a:lnTo>
                  <a:lnTo>
                    <a:pt x="17" y="15"/>
                  </a:lnTo>
                  <a:lnTo>
                    <a:pt x="19" y="13"/>
                  </a:lnTo>
                  <a:lnTo>
                    <a:pt x="20" y="12"/>
                  </a:lnTo>
                  <a:lnTo>
                    <a:pt x="22" y="10"/>
                  </a:lnTo>
                  <a:lnTo>
                    <a:pt x="27" y="7"/>
                  </a:lnTo>
                  <a:lnTo>
                    <a:pt x="33" y="5"/>
                  </a:lnTo>
                  <a:lnTo>
                    <a:pt x="39" y="3"/>
                  </a:lnTo>
                  <a:lnTo>
                    <a:pt x="46" y="1"/>
                  </a:lnTo>
                  <a:lnTo>
                    <a:pt x="53" y="0"/>
                  </a:lnTo>
                  <a:lnTo>
                    <a:pt x="60" y="0"/>
                  </a:lnTo>
                  <a:lnTo>
                    <a:pt x="67" y="0"/>
                  </a:lnTo>
                  <a:lnTo>
                    <a:pt x="75" y="2"/>
                  </a:lnTo>
                  <a:lnTo>
                    <a:pt x="82" y="3"/>
                  </a:lnTo>
                  <a:lnTo>
                    <a:pt x="89" y="6"/>
                  </a:lnTo>
                  <a:lnTo>
                    <a:pt x="78" y="13"/>
                  </a:lnTo>
                  <a:lnTo>
                    <a:pt x="72" y="11"/>
                  </a:lnTo>
                  <a:lnTo>
                    <a:pt x="67" y="10"/>
                  </a:lnTo>
                  <a:lnTo>
                    <a:pt x="62" y="9"/>
                  </a:lnTo>
                  <a:lnTo>
                    <a:pt x="56" y="9"/>
                  </a:lnTo>
                  <a:lnTo>
                    <a:pt x="50" y="10"/>
                  </a:lnTo>
                  <a:lnTo>
                    <a:pt x="44" y="11"/>
                  </a:lnTo>
                  <a:lnTo>
                    <a:pt x="41" y="12"/>
                  </a:lnTo>
                  <a:lnTo>
                    <a:pt x="39" y="13"/>
                  </a:lnTo>
                  <a:lnTo>
                    <a:pt x="38" y="15"/>
                  </a:lnTo>
                  <a:lnTo>
                    <a:pt x="37" y="16"/>
                  </a:lnTo>
                  <a:lnTo>
                    <a:pt x="36" y="18"/>
                  </a:lnTo>
                  <a:lnTo>
                    <a:pt x="37" y="19"/>
                  </a:lnTo>
                  <a:lnTo>
                    <a:pt x="39" y="20"/>
                  </a:lnTo>
                  <a:lnTo>
                    <a:pt x="42" y="21"/>
                  </a:lnTo>
                  <a:lnTo>
                    <a:pt x="58" y="25"/>
                  </a:lnTo>
                  <a:lnTo>
                    <a:pt x="66" y="27"/>
                  </a:lnTo>
                  <a:lnTo>
                    <a:pt x="74" y="30"/>
                  </a:lnTo>
                  <a:lnTo>
                    <a:pt x="77" y="32"/>
                  </a:lnTo>
                  <a:lnTo>
                    <a:pt x="80" y="35"/>
                  </a:lnTo>
                  <a:lnTo>
                    <a:pt x="80" y="36"/>
                  </a:lnTo>
                  <a:lnTo>
                    <a:pt x="81" y="38"/>
                  </a:lnTo>
                  <a:lnTo>
                    <a:pt x="80" y="42"/>
                  </a:lnTo>
                  <a:lnTo>
                    <a:pt x="79" y="44"/>
                  </a:lnTo>
                  <a:lnTo>
                    <a:pt x="77" y="46"/>
                  </a:lnTo>
                  <a:lnTo>
                    <a:pt x="73" y="50"/>
                  </a:lnTo>
                  <a:lnTo>
                    <a:pt x="70" y="52"/>
                  </a:lnTo>
                  <a:lnTo>
                    <a:pt x="67" y="53"/>
                  </a:lnTo>
                  <a:lnTo>
                    <a:pt x="61" y="56"/>
                  </a:lnTo>
                  <a:lnTo>
                    <a:pt x="54" y="58"/>
                  </a:lnTo>
                  <a:lnTo>
                    <a:pt x="46" y="59"/>
                  </a:lnTo>
                  <a:lnTo>
                    <a:pt x="39" y="60"/>
                  </a:lnTo>
                  <a:lnTo>
                    <a:pt x="32" y="60"/>
                  </a:lnTo>
                  <a:lnTo>
                    <a:pt x="23" y="59"/>
                  </a:lnTo>
                  <a:lnTo>
                    <a:pt x="18" y="59"/>
                  </a:lnTo>
                  <a:lnTo>
                    <a:pt x="14" y="58"/>
                  </a:lnTo>
                  <a:lnTo>
                    <a:pt x="10" y="57"/>
                  </a:lnTo>
                  <a:lnTo>
                    <a:pt x="7" y="56"/>
                  </a:lnTo>
                  <a:lnTo>
                    <a:pt x="3" y="54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</p:grp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21704375" y="12859075"/>
            <a:ext cx="1917699" cy="577850"/>
          </a:xfrm>
          <a:prstGeom prst="rect">
            <a:avLst/>
          </a:prstGeom>
        </p:spPr>
        <p:txBody>
          <a:bodyPr lIns="91429" tIns="45714" rIns="91429" bIns="45714"/>
          <a:lstStyle>
            <a:lvl1pPr>
              <a:defRPr>
                <a:ea typeface="MS PGothic" panose="020B0600070205080204" pitchFamily="34" charset="-128"/>
                <a:cs typeface="MS PGothic" panose="020B0600070205080204" pitchFamily="34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fld id="{B4E714C0-5FE2-4E4D-AD48-E2E2FC6A5305}" type="slidenum">
              <a:rPr lang="es-ES" sz="3600" kern="1200">
                <a:latin typeface="Arial" panose="020B0604020202020204" pitchFamily="34" charset="0"/>
              </a:rPr>
              <a:t>‹Nº›</a:t>
            </a:fld>
            <a:endParaRPr lang="es-ES" sz="3600" kern="1200" dirty="0">
              <a:latin typeface="Arial" panose="020B060402020202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" y="10258751"/>
            <a:ext cx="24481368" cy="3457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41"/>
          <p:cNvGrpSpPr>
            <a:grpSpLocks noChangeAspect="1"/>
          </p:cNvGrpSpPr>
          <p:nvPr userDrawn="1"/>
        </p:nvGrpSpPr>
        <p:grpSpPr bwMode="auto">
          <a:xfrm>
            <a:off x="19680983" y="377607"/>
            <a:ext cx="4088232" cy="1646134"/>
            <a:chOff x="2655" y="2025"/>
            <a:chExt cx="2610" cy="1401"/>
          </a:xfrm>
        </p:grpSpPr>
        <p:sp>
          <p:nvSpPr>
            <p:cNvPr id="7" name="AutoShape 40"/>
            <p:cNvSpPr>
              <a:spLocks noChangeAspect="1" noChangeArrowheads="1" noTextEdit="1"/>
            </p:cNvSpPr>
            <p:nvPr userDrawn="1"/>
          </p:nvSpPr>
          <p:spPr bwMode="auto">
            <a:xfrm>
              <a:off x="2655" y="2025"/>
              <a:ext cx="2610" cy="1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8" name="Freeform 42"/>
            <p:cNvSpPr>
              <a:spLocks noEditPoints="1"/>
            </p:cNvSpPr>
            <p:nvPr userDrawn="1"/>
          </p:nvSpPr>
          <p:spPr bwMode="auto">
            <a:xfrm>
              <a:off x="3703" y="3057"/>
              <a:ext cx="225" cy="214"/>
            </a:xfrm>
            <a:custGeom>
              <a:avLst/>
              <a:gdLst>
                <a:gd name="T0" fmla="*/ 160 w 225"/>
                <a:gd name="T1" fmla="*/ 33 h 214"/>
                <a:gd name="T2" fmla="*/ 134 w 225"/>
                <a:gd name="T3" fmla="*/ 28 h 214"/>
                <a:gd name="T4" fmla="*/ 117 w 225"/>
                <a:gd name="T5" fmla="*/ 29 h 214"/>
                <a:gd name="T6" fmla="*/ 100 w 225"/>
                <a:gd name="T7" fmla="*/ 34 h 214"/>
                <a:gd name="T8" fmla="*/ 86 w 225"/>
                <a:gd name="T9" fmla="*/ 42 h 214"/>
                <a:gd name="T10" fmla="*/ 74 w 225"/>
                <a:gd name="T11" fmla="*/ 53 h 214"/>
                <a:gd name="T12" fmla="*/ 65 w 225"/>
                <a:gd name="T13" fmla="*/ 66 h 214"/>
                <a:gd name="T14" fmla="*/ 59 w 225"/>
                <a:gd name="T15" fmla="*/ 79 h 214"/>
                <a:gd name="T16" fmla="*/ 57 w 225"/>
                <a:gd name="T17" fmla="*/ 92 h 214"/>
                <a:gd name="T18" fmla="*/ 58 w 225"/>
                <a:gd name="T19" fmla="*/ 103 h 214"/>
                <a:gd name="T20" fmla="*/ 64 w 225"/>
                <a:gd name="T21" fmla="*/ 113 h 214"/>
                <a:gd name="T22" fmla="*/ 74 w 225"/>
                <a:gd name="T23" fmla="*/ 119 h 214"/>
                <a:gd name="T24" fmla="*/ 89 w 225"/>
                <a:gd name="T25" fmla="*/ 121 h 214"/>
                <a:gd name="T26" fmla="*/ 109 w 225"/>
                <a:gd name="T27" fmla="*/ 119 h 214"/>
                <a:gd name="T28" fmla="*/ 142 w 225"/>
                <a:gd name="T29" fmla="*/ 110 h 214"/>
                <a:gd name="T30" fmla="*/ 155 w 225"/>
                <a:gd name="T31" fmla="*/ 182 h 214"/>
                <a:gd name="T32" fmla="*/ 135 w 225"/>
                <a:gd name="T33" fmla="*/ 194 h 214"/>
                <a:gd name="T34" fmla="*/ 111 w 225"/>
                <a:gd name="T35" fmla="*/ 203 h 214"/>
                <a:gd name="T36" fmla="*/ 75 w 225"/>
                <a:gd name="T37" fmla="*/ 211 h 214"/>
                <a:gd name="T38" fmla="*/ 25 w 225"/>
                <a:gd name="T39" fmla="*/ 214 h 214"/>
                <a:gd name="T40" fmla="*/ 72 w 225"/>
                <a:gd name="T41" fmla="*/ 184 h 214"/>
                <a:gd name="T42" fmla="*/ 102 w 225"/>
                <a:gd name="T43" fmla="*/ 176 h 214"/>
                <a:gd name="T44" fmla="*/ 115 w 225"/>
                <a:gd name="T45" fmla="*/ 169 h 214"/>
                <a:gd name="T46" fmla="*/ 123 w 225"/>
                <a:gd name="T47" fmla="*/ 160 h 214"/>
                <a:gd name="T48" fmla="*/ 132 w 225"/>
                <a:gd name="T49" fmla="*/ 140 h 214"/>
                <a:gd name="T50" fmla="*/ 95 w 225"/>
                <a:gd name="T51" fmla="*/ 148 h 214"/>
                <a:gd name="T52" fmla="*/ 59 w 225"/>
                <a:gd name="T53" fmla="*/ 148 h 214"/>
                <a:gd name="T54" fmla="*/ 40 w 225"/>
                <a:gd name="T55" fmla="*/ 145 h 214"/>
                <a:gd name="T56" fmla="*/ 24 w 225"/>
                <a:gd name="T57" fmla="*/ 138 h 214"/>
                <a:gd name="T58" fmla="*/ 9 w 225"/>
                <a:gd name="T59" fmla="*/ 124 h 214"/>
                <a:gd name="T60" fmla="*/ 2 w 225"/>
                <a:gd name="T61" fmla="*/ 110 h 214"/>
                <a:gd name="T62" fmla="*/ 0 w 225"/>
                <a:gd name="T63" fmla="*/ 94 h 214"/>
                <a:gd name="T64" fmla="*/ 4 w 225"/>
                <a:gd name="T65" fmla="*/ 74 h 214"/>
                <a:gd name="T66" fmla="*/ 14 w 225"/>
                <a:gd name="T67" fmla="*/ 56 h 214"/>
                <a:gd name="T68" fmla="*/ 30 w 225"/>
                <a:gd name="T69" fmla="*/ 37 h 214"/>
                <a:gd name="T70" fmla="*/ 52 w 225"/>
                <a:gd name="T71" fmla="*/ 21 h 214"/>
                <a:gd name="T72" fmla="*/ 79 w 225"/>
                <a:gd name="T73" fmla="*/ 8 h 214"/>
                <a:gd name="T74" fmla="*/ 111 w 225"/>
                <a:gd name="T75" fmla="*/ 1 h 214"/>
                <a:gd name="T76" fmla="*/ 149 w 225"/>
                <a:gd name="T77" fmla="*/ 2 h 214"/>
                <a:gd name="T78" fmla="*/ 182 w 225"/>
                <a:gd name="T79" fmla="*/ 8 h 214"/>
                <a:gd name="T80" fmla="*/ 214 w 225"/>
                <a:gd name="T81" fmla="*/ 21 h 214"/>
                <a:gd name="T82" fmla="*/ 183 w 225"/>
                <a:gd name="T83" fmla="*/ 141 h 214"/>
                <a:gd name="T84" fmla="*/ 173 w 225"/>
                <a:gd name="T85" fmla="*/ 162 h 21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25" h="214">
                  <a:moveTo>
                    <a:pt x="142" y="110"/>
                  </a:moveTo>
                  <a:lnTo>
                    <a:pt x="169" y="36"/>
                  </a:lnTo>
                  <a:lnTo>
                    <a:pt x="160" y="33"/>
                  </a:lnTo>
                  <a:lnTo>
                    <a:pt x="151" y="30"/>
                  </a:lnTo>
                  <a:lnTo>
                    <a:pt x="140" y="28"/>
                  </a:lnTo>
                  <a:lnTo>
                    <a:pt x="134" y="28"/>
                  </a:lnTo>
                  <a:lnTo>
                    <a:pt x="128" y="28"/>
                  </a:lnTo>
                  <a:lnTo>
                    <a:pt x="122" y="28"/>
                  </a:lnTo>
                  <a:lnTo>
                    <a:pt x="117" y="29"/>
                  </a:lnTo>
                  <a:lnTo>
                    <a:pt x="111" y="30"/>
                  </a:lnTo>
                  <a:lnTo>
                    <a:pt x="106" y="32"/>
                  </a:lnTo>
                  <a:lnTo>
                    <a:pt x="100" y="34"/>
                  </a:lnTo>
                  <a:lnTo>
                    <a:pt x="95" y="36"/>
                  </a:lnTo>
                  <a:lnTo>
                    <a:pt x="91" y="39"/>
                  </a:lnTo>
                  <a:lnTo>
                    <a:pt x="86" y="42"/>
                  </a:lnTo>
                  <a:lnTo>
                    <a:pt x="82" y="46"/>
                  </a:lnTo>
                  <a:lnTo>
                    <a:pt x="78" y="49"/>
                  </a:lnTo>
                  <a:lnTo>
                    <a:pt x="74" y="53"/>
                  </a:lnTo>
                  <a:lnTo>
                    <a:pt x="71" y="57"/>
                  </a:lnTo>
                  <a:lnTo>
                    <a:pt x="68" y="61"/>
                  </a:lnTo>
                  <a:lnTo>
                    <a:pt x="65" y="66"/>
                  </a:lnTo>
                  <a:lnTo>
                    <a:pt x="63" y="70"/>
                  </a:lnTo>
                  <a:lnTo>
                    <a:pt x="61" y="74"/>
                  </a:lnTo>
                  <a:lnTo>
                    <a:pt x="59" y="79"/>
                  </a:lnTo>
                  <a:lnTo>
                    <a:pt x="58" y="83"/>
                  </a:lnTo>
                  <a:lnTo>
                    <a:pt x="57" y="87"/>
                  </a:lnTo>
                  <a:lnTo>
                    <a:pt x="57" y="92"/>
                  </a:lnTo>
                  <a:lnTo>
                    <a:pt x="57" y="96"/>
                  </a:lnTo>
                  <a:lnTo>
                    <a:pt x="57" y="100"/>
                  </a:lnTo>
                  <a:lnTo>
                    <a:pt x="58" y="103"/>
                  </a:lnTo>
                  <a:lnTo>
                    <a:pt x="59" y="107"/>
                  </a:lnTo>
                  <a:lnTo>
                    <a:pt x="61" y="110"/>
                  </a:lnTo>
                  <a:lnTo>
                    <a:pt x="64" y="113"/>
                  </a:lnTo>
                  <a:lnTo>
                    <a:pt x="66" y="115"/>
                  </a:lnTo>
                  <a:lnTo>
                    <a:pt x="70" y="117"/>
                  </a:lnTo>
                  <a:lnTo>
                    <a:pt x="74" y="119"/>
                  </a:lnTo>
                  <a:lnTo>
                    <a:pt x="78" y="120"/>
                  </a:lnTo>
                  <a:lnTo>
                    <a:pt x="83" y="121"/>
                  </a:lnTo>
                  <a:lnTo>
                    <a:pt x="89" y="121"/>
                  </a:lnTo>
                  <a:lnTo>
                    <a:pt x="96" y="121"/>
                  </a:lnTo>
                  <a:lnTo>
                    <a:pt x="103" y="120"/>
                  </a:lnTo>
                  <a:lnTo>
                    <a:pt x="109" y="119"/>
                  </a:lnTo>
                  <a:lnTo>
                    <a:pt x="116" y="118"/>
                  </a:lnTo>
                  <a:lnTo>
                    <a:pt x="129" y="114"/>
                  </a:lnTo>
                  <a:lnTo>
                    <a:pt x="142" y="110"/>
                  </a:lnTo>
                  <a:close/>
                  <a:moveTo>
                    <a:pt x="165" y="173"/>
                  </a:moveTo>
                  <a:lnTo>
                    <a:pt x="159" y="179"/>
                  </a:lnTo>
                  <a:lnTo>
                    <a:pt x="155" y="182"/>
                  </a:lnTo>
                  <a:lnTo>
                    <a:pt x="149" y="187"/>
                  </a:lnTo>
                  <a:lnTo>
                    <a:pt x="142" y="191"/>
                  </a:lnTo>
                  <a:lnTo>
                    <a:pt x="135" y="194"/>
                  </a:lnTo>
                  <a:lnTo>
                    <a:pt x="127" y="198"/>
                  </a:lnTo>
                  <a:lnTo>
                    <a:pt x="119" y="201"/>
                  </a:lnTo>
                  <a:lnTo>
                    <a:pt x="111" y="203"/>
                  </a:lnTo>
                  <a:lnTo>
                    <a:pt x="102" y="205"/>
                  </a:lnTo>
                  <a:lnTo>
                    <a:pt x="93" y="207"/>
                  </a:lnTo>
                  <a:lnTo>
                    <a:pt x="75" y="211"/>
                  </a:lnTo>
                  <a:lnTo>
                    <a:pt x="57" y="213"/>
                  </a:lnTo>
                  <a:lnTo>
                    <a:pt x="41" y="214"/>
                  </a:lnTo>
                  <a:lnTo>
                    <a:pt x="25" y="214"/>
                  </a:lnTo>
                  <a:lnTo>
                    <a:pt x="24" y="189"/>
                  </a:lnTo>
                  <a:lnTo>
                    <a:pt x="47" y="187"/>
                  </a:lnTo>
                  <a:lnTo>
                    <a:pt x="72" y="184"/>
                  </a:lnTo>
                  <a:lnTo>
                    <a:pt x="85" y="181"/>
                  </a:lnTo>
                  <a:lnTo>
                    <a:pt x="96" y="178"/>
                  </a:lnTo>
                  <a:lnTo>
                    <a:pt x="102" y="176"/>
                  </a:lnTo>
                  <a:lnTo>
                    <a:pt x="107" y="174"/>
                  </a:lnTo>
                  <a:lnTo>
                    <a:pt x="111" y="172"/>
                  </a:lnTo>
                  <a:lnTo>
                    <a:pt x="115" y="169"/>
                  </a:lnTo>
                  <a:lnTo>
                    <a:pt x="118" y="166"/>
                  </a:lnTo>
                  <a:lnTo>
                    <a:pt x="121" y="163"/>
                  </a:lnTo>
                  <a:lnTo>
                    <a:pt x="123" y="160"/>
                  </a:lnTo>
                  <a:lnTo>
                    <a:pt x="125" y="156"/>
                  </a:lnTo>
                  <a:lnTo>
                    <a:pt x="129" y="148"/>
                  </a:lnTo>
                  <a:lnTo>
                    <a:pt x="132" y="140"/>
                  </a:lnTo>
                  <a:lnTo>
                    <a:pt x="117" y="144"/>
                  </a:lnTo>
                  <a:lnTo>
                    <a:pt x="103" y="147"/>
                  </a:lnTo>
                  <a:lnTo>
                    <a:pt x="95" y="148"/>
                  </a:lnTo>
                  <a:lnTo>
                    <a:pt x="87" y="149"/>
                  </a:lnTo>
                  <a:lnTo>
                    <a:pt x="71" y="149"/>
                  </a:lnTo>
                  <a:lnTo>
                    <a:pt x="59" y="148"/>
                  </a:lnTo>
                  <a:lnTo>
                    <a:pt x="49" y="147"/>
                  </a:lnTo>
                  <a:lnTo>
                    <a:pt x="44" y="146"/>
                  </a:lnTo>
                  <a:lnTo>
                    <a:pt x="40" y="145"/>
                  </a:lnTo>
                  <a:lnTo>
                    <a:pt x="35" y="144"/>
                  </a:lnTo>
                  <a:lnTo>
                    <a:pt x="31" y="142"/>
                  </a:lnTo>
                  <a:lnTo>
                    <a:pt x="24" y="138"/>
                  </a:lnTo>
                  <a:lnTo>
                    <a:pt x="18" y="134"/>
                  </a:lnTo>
                  <a:lnTo>
                    <a:pt x="13" y="129"/>
                  </a:lnTo>
                  <a:lnTo>
                    <a:pt x="9" y="124"/>
                  </a:lnTo>
                  <a:lnTo>
                    <a:pt x="5" y="119"/>
                  </a:lnTo>
                  <a:lnTo>
                    <a:pt x="3" y="113"/>
                  </a:lnTo>
                  <a:lnTo>
                    <a:pt x="2" y="110"/>
                  </a:lnTo>
                  <a:lnTo>
                    <a:pt x="1" y="106"/>
                  </a:lnTo>
                  <a:lnTo>
                    <a:pt x="0" y="100"/>
                  </a:lnTo>
                  <a:lnTo>
                    <a:pt x="0" y="94"/>
                  </a:lnTo>
                  <a:lnTo>
                    <a:pt x="1" y="87"/>
                  </a:lnTo>
                  <a:lnTo>
                    <a:pt x="2" y="81"/>
                  </a:lnTo>
                  <a:lnTo>
                    <a:pt x="4" y="74"/>
                  </a:lnTo>
                  <a:lnTo>
                    <a:pt x="7" y="68"/>
                  </a:lnTo>
                  <a:lnTo>
                    <a:pt x="10" y="62"/>
                  </a:lnTo>
                  <a:lnTo>
                    <a:pt x="14" y="56"/>
                  </a:lnTo>
                  <a:lnTo>
                    <a:pt x="19" y="50"/>
                  </a:lnTo>
                  <a:lnTo>
                    <a:pt x="24" y="44"/>
                  </a:lnTo>
                  <a:lnTo>
                    <a:pt x="30" y="37"/>
                  </a:lnTo>
                  <a:lnTo>
                    <a:pt x="37" y="32"/>
                  </a:lnTo>
                  <a:lnTo>
                    <a:pt x="44" y="26"/>
                  </a:lnTo>
                  <a:lnTo>
                    <a:pt x="52" y="21"/>
                  </a:lnTo>
                  <a:lnTo>
                    <a:pt x="60" y="16"/>
                  </a:lnTo>
                  <a:lnTo>
                    <a:pt x="69" y="11"/>
                  </a:lnTo>
                  <a:lnTo>
                    <a:pt x="79" y="8"/>
                  </a:lnTo>
                  <a:lnTo>
                    <a:pt x="89" y="5"/>
                  </a:lnTo>
                  <a:lnTo>
                    <a:pt x="100" y="2"/>
                  </a:lnTo>
                  <a:lnTo>
                    <a:pt x="111" y="1"/>
                  </a:lnTo>
                  <a:lnTo>
                    <a:pt x="122" y="0"/>
                  </a:lnTo>
                  <a:lnTo>
                    <a:pt x="136" y="1"/>
                  </a:lnTo>
                  <a:lnTo>
                    <a:pt x="149" y="2"/>
                  </a:lnTo>
                  <a:lnTo>
                    <a:pt x="163" y="4"/>
                  </a:lnTo>
                  <a:lnTo>
                    <a:pt x="176" y="7"/>
                  </a:lnTo>
                  <a:lnTo>
                    <a:pt x="182" y="8"/>
                  </a:lnTo>
                  <a:lnTo>
                    <a:pt x="189" y="10"/>
                  </a:lnTo>
                  <a:lnTo>
                    <a:pt x="202" y="15"/>
                  </a:lnTo>
                  <a:lnTo>
                    <a:pt x="214" y="21"/>
                  </a:lnTo>
                  <a:lnTo>
                    <a:pt x="225" y="28"/>
                  </a:lnTo>
                  <a:lnTo>
                    <a:pt x="187" y="132"/>
                  </a:lnTo>
                  <a:lnTo>
                    <a:pt x="183" y="141"/>
                  </a:lnTo>
                  <a:lnTo>
                    <a:pt x="179" y="151"/>
                  </a:lnTo>
                  <a:lnTo>
                    <a:pt x="176" y="156"/>
                  </a:lnTo>
                  <a:lnTo>
                    <a:pt x="173" y="162"/>
                  </a:lnTo>
                  <a:lnTo>
                    <a:pt x="165" y="173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9" name="Freeform 43"/>
            <p:cNvSpPr>
              <a:spLocks noEditPoints="1"/>
            </p:cNvSpPr>
            <p:nvPr userDrawn="1"/>
          </p:nvSpPr>
          <p:spPr bwMode="auto">
            <a:xfrm>
              <a:off x="2905" y="3058"/>
              <a:ext cx="194" cy="146"/>
            </a:xfrm>
            <a:custGeom>
              <a:avLst/>
              <a:gdLst>
                <a:gd name="T0" fmla="*/ 149 w 193"/>
                <a:gd name="T1" fmla="*/ 47 h 147"/>
                <a:gd name="T2" fmla="*/ 149 w 193"/>
                <a:gd name="T3" fmla="*/ 39 h 147"/>
                <a:gd name="T4" fmla="*/ 147 w 193"/>
                <a:gd name="T5" fmla="*/ 35 h 147"/>
                <a:gd name="T6" fmla="*/ 144 w 193"/>
                <a:gd name="T7" fmla="*/ 32 h 147"/>
                <a:gd name="T8" fmla="*/ 140 w 193"/>
                <a:gd name="T9" fmla="*/ 29 h 147"/>
                <a:gd name="T10" fmla="*/ 135 w 193"/>
                <a:gd name="T11" fmla="*/ 27 h 147"/>
                <a:gd name="T12" fmla="*/ 124 w 193"/>
                <a:gd name="T13" fmla="*/ 26 h 147"/>
                <a:gd name="T14" fmla="*/ 112 w 193"/>
                <a:gd name="T15" fmla="*/ 27 h 147"/>
                <a:gd name="T16" fmla="*/ 95 w 193"/>
                <a:gd name="T17" fmla="*/ 30 h 147"/>
                <a:gd name="T18" fmla="*/ 83 w 193"/>
                <a:gd name="T19" fmla="*/ 37 h 147"/>
                <a:gd name="T20" fmla="*/ 73 w 193"/>
                <a:gd name="T21" fmla="*/ 47 h 147"/>
                <a:gd name="T22" fmla="*/ 148 w 193"/>
                <a:gd name="T23" fmla="*/ 52 h 147"/>
                <a:gd name="T24" fmla="*/ 163 w 193"/>
                <a:gd name="T25" fmla="*/ 129 h 147"/>
                <a:gd name="T26" fmla="*/ 140 w 193"/>
                <a:gd name="T27" fmla="*/ 136 h 147"/>
                <a:gd name="T28" fmla="*/ 115 w 193"/>
                <a:gd name="T29" fmla="*/ 140 h 147"/>
                <a:gd name="T30" fmla="*/ 82 w 193"/>
                <a:gd name="T31" fmla="*/ 141 h 147"/>
                <a:gd name="T32" fmla="*/ 56 w 193"/>
                <a:gd name="T33" fmla="*/ 140 h 147"/>
                <a:gd name="T34" fmla="*/ 43 w 193"/>
                <a:gd name="T35" fmla="*/ 137 h 147"/>
                <a:gd name="T36" fmla="*/ 27 w 193"/>
                <a:gd name="T37" fmla="*/ 132 h 147"/>
                <a:gd name="T38" fmla="*/ 16 w 193"/>
                <a:gd name="T39" fmla="*/ 124 h 147"/>
                <a:gd name="T40" fmla="*/ 10 w 193"/>
                <a:gd name="T41" fmla="*/ 117 h 147"/>
                <a:gd name="T42" fmla="*/ 5 w 193"/>
                <a:gd name="T43" fmla="*/ 110 h 147"/>
                <a:gd name="T44" fmla="*/ 1 w 193"/>
                <a:gd name="T45" fmla="*/ 99 h 147"/>
                <a:gd name="T46" fmla="*/ 0 w 193"/>
                <a:gd name="T47" fmla="*/ 90 h 147"/>
                <a:gd name="T48" fmla="*/ 0 w 193"/>
                <a:gd name="T49" fmla="*/ 82 h 147"/>
                <a:gd name="T50" fmla="*/ 2 w 193"/>
                <a:gd name="T51" fmla="*/ 73 h 147"/>
                <a:gd name="T52" fmla="*/ 7 w 193"/>
                <a:gd name="T53" fmla="*/ 68 h 147"/>
                <a:gd name="T54" fmla="*/ 14 w 193"/>
                <a:gd name="T55" fmla="*/ 55 h 147"/>
                <a:gd name="T56" fmla="*/ 24 w 193"/>
                <a:gd name="T57" fmla="*/ 42 h 147"/>
                <a:gd name="T58" fmla="*/ 36 w 193"/>
                <a:gd name="T59" fmla="*/ 30 h 147"/>
                <a:gd name="T60" fmla="*/ 51 w 193"/>
                <a:gd name="T61" fmla="*/ 19 h 147"/>
                <a:gd name="T62" fmla="*/ 68 w 193"/>
                <a:gd name="T63" fmla="*/ 10 h 147"/>
                <a:gd name="T64" fmla="*/ 88 w 193"/>
                <a:gd name="T65" fmla="*/ 4 h 147"/>
                <a:gd name="T66" fmla="*/ 117 w 193"/>
                <a:gd name="T67" fmla="*/ 0 h 147"/>
                <a:gd name="T68" fmla="*/ 141 w 193"/>
                <a:gd name="T69" fmla="*/ 0 h 147"/>
                <a:gd name="T70" fmla="*/ 160 w 193"/>
                <a:gd name="T71" fmla="*/ 3 h 147"/>
                <a:gd name="T72" fmla="*/ 175 w 193"/>
                <a:gd name="T73" fmla="*/ 8 h 147"/>
                <a:gd name="T74" fmla="*/ 184 w 193"/>
                <a:gd name="T75" fmla="*/ 13 h 147"/>
                <a:gd name="T76" fmla="*/ 191 w 193"/>
                <a:gd name="T77" fmla="*/ 19 h 147"/>
                <a:gd name="T78" fmla="*/ 194 w 193"/>
                <a:gd name="T79" fmla="*/ 25 h 147"/>
                <a:gd name="T80" fmla="*/ 198 w 193"/>
                <a:gd name="T81" fmla="*/ 37 h 147"/>
                <a:gd name="T82" fmla="*/ 199 w 193"/>
                <a:gd name="T83" fmla="*/ 51 h 147"/>
                <a:gd name="T84" fmla="*/ 195 w 193"/>
                <a:gd name="T85" fmla="*/ 68 h 147"/>
                <a:gd name="T86" fmla="*/ 57 w 193"/>
                <a:gd name="T87" fmla="*/ 73 h 147"/>
                <a:gd name="T88" fmla="*/ 54 w 193"/>
                <a:gd name="T89" fmla="*/ 81 h 147"/>
                <a:gd name="T90" fmla="*/ 54 w 193"/>
                <a:gd name="T91" fmla="*/ 90 h 147"/>
                <a:gd name="T92" fmla="*/ 56 w 193"/>
                <a:gd name="T93" fmla="*/ 97 h 147"/>
                <a:gd name="T94" fmla="*/ 60 w 193"/>
                <a:gd name="T95" fmla="*/ 104 h 147"/>
                <a:gd name="T96" fmla="*/ 66 w 193"/>
                <a:gd name="T97" fmla="*/ 109 h 147"/>
                <a:gd name="T98" fmla="*/ 74 w 193"/>
                <a:gd name="T99" fmla="*/ 112 h 147"/>
                <a:gd name="T100" fmla="*/ 83 w 193"/>
                <a:gd name="T101" fmla="*/ 114 h 147"/>
                <a:gd name="T102" fmla="*/ 95 w 193"/>
                <a:gd name="T103" fmla="*/ 115 h 147"/>
                <a:gd name="T104" fmla="*/ 118 w 193"/>
                <a:gd name="T105" fmla="*/ 114 h 147"/>
                <a:gd name="T106" fmla="*/ 152 w 193"/>
                <a:gd name="T107" fmla="*/ 107 h 147"/>
                <a:gd name="T108" fmla="*/ 178 w 193"/>
                <a:gd name="T109" fmla="*/ 124 h 14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93" h="147">
                  <a:moveTo>
                    <a:pt x="142" y="52"/>
                  </a:moveTo>
                  <a:lnTo>
                    <a:pt x="143" y="47"/>
                  </a:lnTo>
                  <a:lnTo>
                    <a:pt x="143" y="42"/>
                  </a:lnTo>
                  <a:lnTo>
                    <a:pt x="143" y="39"/>
                  </a:lnTo>
                  <a:lnTo>
                    <a:pt x="142" y="37"/>
                  </a:lnTo>
                  <a:lnTo>
                    <a:pt x="141" y="35"/>
                  </a:lnTo>
                  <a:lnTo>
                    <a:pt x="140" y="33"/>
                  </a:lnTo>
                  <a:lnTo>
                    <a:pt x="138" y="32"/>
                  </a:lnTo>
                  <a:lnTo>
                    <a:pt x="136" y="30"/>
                  </a:lnTo>
                  <a:lnTo>
                    <a:pt x="134" y="29"/>
                  </a:lnTo>
                  <a:lnTo>
                    <a:pt x="131" y="28"/>
                  </a:lnTo>
                  <a:lnTo>
                    <a:pt x="129" y="27"/>
                  </a:lnTo>
                  <a:lnTo>
                    <a:pt x="125" y="26"/>
                  </a:lnTo>
                  <a:lnTo>
                    <a:pt x="118" y="26"/>
                  </a:lnTo>
                  <a:lnTo>
                    <a:pt x="110" y="26"/>
                  </a:lnTo>
                  <a:lnTo>
                    <a:pt x="106" y="27"/>
                  </a:lnTo>
                  <a:lnTo>
                    <a:pt x="102" y="28"/>
                  </a:lnTo>
                  <a:lnTo>
                    <a:pt x="95" y="30"/>
                  </a:lnTo>
                  <a:lnTo>
                    <a:pt x="89" y="34"/>
                  </a:lnTo>
                  <a:lnTo>
                    <a:pt x="83" y="37"/>
                  </a:lnTo>
                  <a:lnTo>
                    <a:pt x="78" y="42"/>
                  </a:lnTo>
                  <a:lnTo>
                    <a:pt x="73" y="47"/>
                  </a:lnTo>
                  <a:lnTo>
                    <a:pt x="69" y="52"/>
                  </a:lnTo>
                  <a:lnTo>
                    <a:pt x="142" y="52"/>
                  </a:lnTo>
                  <a:close/>
                  <a:moveTo>
                    <a:pt x="169" y="131"/>
                  </a:moveTo>
                  <a:lnTo>
                    <a:pt x="157" y="135"/>
                  </a:lnTo>
                  <a:lnTo>
                    <a:pt x="145" y="139"/>
                  </a:lnTo>
                  <a:lnTo>
                    <a:pt x="134" y="142"/>
                  </a:lnTo>
                  <a:lnTo>
                    <a:pt x="122" y="144"/>
                  </a:lnTo>
                  <a:lnTo>
                    <a:pt x="109" y="146"/>
                  </a:lnTo>
                  <a:lnTo>
                    <a:pt x="96" y="147"/>
                  </a:lnTo>
                  <a:lnTo>
                    <a:pt x="82" y="147"/>
                  </a:lnTo>
                  <a:lnTo>
                    <a:pt x="69" y="147"/>
                  </a:lnTo>
                  <a:lnTo>
                    <a:pt x="56" y="146"/>
                  </a:lnTo>
                  <a:lnTo>
                    <a:pt x="49" y="145"/>
                  </a:lnTo>
                  <a:lnTo>
                    <a:pt x="43" y="143"/>
                  </a:lnTo>
                  <a:lnTo>
                    <a:pt x="32" y="140"/>
                  </a:lnTo>
                  <a:lnTo>
                    <a:pt x="27" y="138"/>
                  </a:lnTo>
                  <a:lnTo>
                    <a:pt x="23" y="135"/>
                  </a:lnTo>
                  <a:lnTo>
                    <a:pt x="16" y="130"/>
                  </a:lnTo>
                  <a:lnTo>
                    <a:pt x="13" y="126"/>
                  </a:lnTo>
                  <a:lnTo>
                    <a:pt x="10" y="123"/>
                  </a:lnTo>
                  <a:lnTo>
                    <a:pt x="7" y="120"/>
                  </a:lnTo>
                  <a:lnTo>
                    <a:pt x="5" y="116"/>
                  </a:lnTo>
                  <a:lnTo>
                    <a:pt x="2" y="109"/>
                  </a:lnTo>
                  <a:lnTo>
                    <a:pt x="1" y="105"/>
                  </a:lnTo>
                  <a:lnTo>
                    <a:pt x="0" y="101"/>
                  </a:lnTo>
                  <a:lnTo>
                    <a:pt x="0" y="96"/>
                  </a:lnTo>
                  <a:lnTo>
                    <a:pt x="0" y="92"/>
                  </a:lnTo>
                  <a:lnTo>
                    <a:pt x="0" y="88"/>
                  </a:lnTo>
                  <a:lnTo>
                    <a:pt x="1" y="83"/>
                  </a:lnTo>
                  <a:lnTo>
                    <a:pt x="2" y="79"/>
                  </a:lnTo>
                  <a:lnTo>
                    <a:pt x="4" y="75"/>
                  </a:lnTo>
                  <a:lnTo>
                    <a:pt x="7" y="68"/>
                  </a:lnTo>
                  <a:lnTo>
                    <a:pt x="10" y="61"/>
                  </a:lnTo>
                  <a:lnTo>
                    <a:pt x="14" y="55"/>
                  </a:lnTo>
                  <a:lnTo>
                    <a:pt x="19" y="48"/>
                  </a:lnTo>
                  <a:lnTo>
                    <a:pt x="24" y="42"/>
                  </a:lnTo>
                  <a:lnTo>
                    <a:pt x="30" y="35"/>
                  </a:lnTo>
                  <a:lnTo>
                    <a:pt x="36" y="30"/>
                  </a:lnTo>
                  <a:lnTo>
                    <a:pt x="43" y="24"/>
                  </a:lnTo>
                  <a:lnTo>
                    <a:pt x="51" y="19"/>
                  </a:lnTo>
                  <a:lnTo>
                    <a:pt x="59" y="14"/>
                  </a:lnTo>
                  <a:lnTo>
                    <a:pt x="68" y="10"/>
                  </a:lnTo>
                  <a:lnTo>
                    <a:pt x="78" y="7"/>
                  </a:lnTo>
                  <a:lnTo>
                    <a:pt x="88" y="4"/>
                  </a:lnTo>
                  <a:lnTo>
                    <a:pt x="99" y="2"/>
                  </a:lnTo>
                  <a:lnTo>
                    <a:pt x="111" y="0"/>
                  </a:lnTo>
                  <a:lnTo>
                    <a:pt x="123" y="0"/>
                  </a:lnTo>
                  <a:lnTo>
                    <a:pt x="135" y="0"/>
                  </a:lnTo>
                  <a:lnTo>
                    <a:pt x="145" y="1"/>
                  </a:lnTo>
                  <a:lnTo>
                    <a:pt x="154" y="3"/>
                  </a:lnTo>
                  <a:lnTo>
                    <a:pt x="162" y="5"/>
                  </a:lnTo>
                  <a:lnTo>
                    <a:pt x="169" y="8"/>
                  </a:lnTo>
                  <a:lnTo>
                    <a:pt x="176" y="11"/>
                  </a:lnTo>
                  <a:lnTo>
                    <a:pt x="178" y="13"/>
                  </a:lnTo>
                  <a:lnTo>
                    <a:pt x="181" y="15"/>
                  </a:lnTo>
                  <a:lnTo>
                    <a:pt x="185" y="19"/>
                  </a:lnTo>
                  <a:lnTo>
                    <a:pt x="187" y="22"/>
                  </a:lnTo>
                  <a:lnTo>
                    <a:pt x="188" y="25"/>
                  </a:lnTo>
                  <a:lnTo>
                    <a:pt x="191" y="30"/>
                  </a:lnTo>
                  <a:lnTo>
                    <a:pt x="192" y="37"/>
                  </a:lnTo>
                  <a:lnTo>
                    <a:pt x="193" y="44"/>
                  </a:lnTo>
                  <a:lnTo>
                    <a:pt x="193" y="51"/>
                  </a:lnTo>
                  <a:lnTo>
                    <a:pt x="191" y="59"/>
                  </a:lnTo>
                  <a:lnTo>
                    <a:pt x="189" y="68"/>
                  </a:lnTo>
                  <a:lnTo>
                    <a:pt x="186" y="78"/>
                  </a:lnTo>
                  <a:lnTo>
                    <a:pt x="57" y="78"/>
                  </a:lnTo>
                  <a:lnTo>
                    <a:pt x="55" y="83"/>
                  </a:lnTo>
                  <a:lnTo>
                    <a:pt x="54" y="87"/>
                  </a:lnTo>
                  <a:lnTo>
                    <a:pt x="54" y="92"/>
                  </a:lnTo>
                  <a:lnTo>
                    <a:pt x="54" y="96"/>
                  </a:lnTo>
                  <a:lnTo>
                    <a:pt x="54" y="100"/>
                  </a:lnTo>
                  <a:lnTo>
                    <a:pt x="56" y="103"/>
                  </a:lnTo>
                  <a:lnTo>
                    <a:pt x="57" y="107"/>
                  </a:lnTo>
                  <a:lnTo>
                    <a:pt x="60" y="110"/>
                  </a:lnTo>
                  <a:lnTo>
                    <a:pt x="62" y="112"/>
                  </a:lnTo>
                  <a:lnTo>
                    <a:pt x="66" y="115"/>
                  </a:lnTo>
                  <a:lnTo>
                    <a:pt x="69" y="117"/>
                  </a:lnTo>
                  <a:lnTo>
                    <a:pt x="74" y="118"/>
                  </a:lnTo>
                  <a:lnTo>
                    <a:pt x="78" y="119"/>
                  </a:lnTo>
                  <a:lnTo>
                    <a:pt x="83" y="120"/>
                  </a:lnTo>
                  <a:lnTo>
                    <a:pt x="89" y="121"/>
                  </a:lnTo>
                  <a:lnTo>
                    <a:pt x="95" y="121"/>
                  </a:lnTo>
                  <a:lnTo>
                    <a:pt x="104" y="120"/>
                  </a:lnTo>
                  <a:lnTo>
                    <a:pt x="112" y="120"/>
                  </a:lnTo>
                  <a:lnTo>
                    <a:pt x="129" y="117"/>
                  </a:lnTo>
                  <a:lnTo>
                    <a:pt x="146" y="113"/>
                  </a:lnTo>
                  <a:lnTo>
                    <a:pt x="163" y="108"/>
                  </a:lnTo>
                  <a:lnTo>
                    <a:pt x="172" y="130"/>
                  </a:lnTo>
                  <a:lnTo>
                    <a:pt x="169" y="131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10" name="Freeform 44"/>
            <p:cNvSpPr>
              <a:spLocks noEditPoints="1"/>
            </p:cNvSpPr>
            <p:nvPr userDrawn="1"/>
          </p:nvSpPr>
          <p:spPr bwMode="auto">
            <a:xfrm>
              <a:off x="2655" y="2979"/>
              <a:ext cx="264" cy="225"/>
            </a:xfrm>
            <a:custGeom>
              <a:avLst/>
              <a:gdLst>
                <a:gd name="T0" fmla="*/ 175 w 263"/>
                <a:gd name="T1" fmla="*/ 113 h 226"/>
                <a:gd name="T2" fmla="*/ 157 w 263"/>
                <a:gd name="T3" fmla="*/ 106 h 226"/>
                <a:gd name="T4" fmla="*/ 146 w 263"/>
                <a:gd name="T5" fmla="*/ 105 h 226"/>
                <a:gd name="T6" fmla="*/ 122 w 263"/>
                <a:gd name="T7" fmla="*/ 105 h 226"/>
                <a:gd name="T8" fmla="*/ 105 w 263"/>
                <a:gd name="T9" fmla="*/ 109 h 226"/>
                <a:gd name="T10" fmla="*/ 95 w 263"/>
                <a:gd name="T11" fmla="*/ 113 h 226"/>
                <a:gd name="T12" fmla="*/ 86 w 263"/>
                <a:gd name="T13" fmla="*/ 113 h 226"/>
                <a:gd name="T14" fmla="*/ 77 w 263"/>
                <a:gd name="T15" fmla="*/ 121 h 226"/>
                <a:gd name="T16" fmla="*/ 70 w 263"/>
                <a:gd name="T17" fmla="*/ 129 h 226"/>
                <a:gd name="T18" fmla="*/ 65 w 263"/>
                <a:gd name="T19" fmla="*/ 137 h 226"/>
                <a:gd name="T20" fmla="*/ 57 w 263"/>
                <a:gd name="T21" fmla="*/ 155 h 226"/>
                <a:gd name="T22" fmla="*/ 56 w 263"/>
                <a:gd name="T23" fmla="*/ 164 h 226"/>
                <a:gd name="T24" fmla="*/ 56 w 263"/>
                <a:gd name="T25" fmla="*/ 172 h 226"/>
                <a:gd name="T26" fmla="*/ 58 w 263"/>
                <a:gd name="T27" fmla="*/ 179 h 226"/>
                <a:gd name="T28" fmla="*/ 63 w 263"/>
                <a:gd name="T29" fmla="*/ 185 h 226"/>
                <a:gd name="T30" fmla="*/ 69 w 263"/>
                <a:gd name="T31" fmla="*/ 190 h 226"/>
                <a:gd name="T32" fmla="*/ 77 w 263"/>
                <a:gd name="T33" fmla="*/ 193 h 226"/>
                <a:gd name="T34" fmla="*/ 88 w 263"/>
                <a:gd name="T35" fmla="*/ 194 h 226"/>
                <a:gd name="T36" fmla="*/ 102 w 263"/>
                <a:gd name="T37" fmla="*/ 193 h 226"/>
                <a:gd name="T38" fmla="*/ 129 w 263"/>
                <a:gd name="T39" fmla="*/ 188 h 226"/>
                <a:gd name="T40" fmla="*/ 70 w 263"/>
                <a:gd name="T41" fmla="*/ 220 h 226"/>
                <a:gd name="T42" fmla="*/ 53 w 263"/>
                <a:gd name="T43" fmla="*/ 219 h 226"/>
                <a:gd name="T44" fmla="*/ 43 w 263"/>
                <a:gd name="T45" fmla="*/ 217 h 226"/>
                <a:gd name="T46" fmla="*/ 30 w 263"/>
                <a:gd name="T47" fmla="*/ 213 h 226"/>
                <a:gd name="T48" fmla="*/ 23 w 263"/>
                <a:gd name="T49" fmla="*/ 209 h 226"/>
                <a:gd name="T50" fmla="*/ 12 w 263"/>
                <a:gd name="T51" fmla="*/ 200 h 226"/>
                <a:gd name="T52" fmla="*/ 5 w 263"/>
                <a:gd name="T53" fmla="*/ 189 h 226"/>
                <a:gd name="T54" fmla="*/ 1 w 263"/>
                <a:gd name="T55" fmla="*/ 177 h 226"/>
                <a:gd name="T56" fmla="*/ 0 w 263"/>
                <a:gd name="T57" fmla="*/ 164 h 226"/>
                <a:gd name="T58" fmla="*/ 2 w 263"/>
                <a:gd name="T59" fmla="*/ 151 h 226"/>
                <a:gd name="T60" fmla="*/ 7 w 263"/>
                <a:gd name="T61" fmla="*/ 139 h 226"/>
                <a:gd name="T62" fmla="*/ 15 w 263"/>
                <a:gd name="T63" fmla="*/ 126 h 226"/>
                <a:gd name="T64" fmla="*/ 25 w 263"/>
                <a:gd name="T65" fmla="*/ 113 h 226"/>
                <a:gd name="T66" fmla="*/ 38 w 263"/>
                <a:gd name="T67" fmla="*/ 107 h 226"/>
                <a:gd name="T68" fmla="*/ 54 w 263"/>
                <a:gd name="T69" fmla="*/ 96 h 226"/>
                <a:gd name="T70" fmla="*/ 72 w 263"/>
                <a:gd name="T71" fmla="*/ 87 h 226"/>
                <a:gd name="T72" fmla="*/ 92 w 263"/>
                <a:gd name="T73" fmla="*/ 81 h 226"/>
                <a:gd name="T74" fmla="*/ 115 w 263"/>
                <a:gd name="T75" fmla="*/ 77 h 226"/>
                <a:gd name="T76" fmla="*/ 147 w 263"/>
                <a:gd name="T77" fmla="*/ 77 h 226"/>
                <a:gd name="T78" fmla="*/ 160 w 263"/>
                <a:gd name="T79" fmla="*/ 79 h 226"/>
                <a:gd name="T80" fmla="*/ 173 w 263"/>
                <a:gd name="T81" fmla="*/ 81 h 226"/>
                <a:gd name="T82" fmla="*/ 186 w 263"/>
                <a:gd name="T83" fmla="*/ 84 h 226"/>
                <a:gd name="T84" fmla="*/ 269 w 263"/>
                <a:gd name="T85" fmla="*/ 0 h 226"/>
                <a:gd name="T86" fmla="*/ 166 w 263"/>
                <a:gd name="T87" fmla="*/ 206 h 226"/>
                <a:gd name="T88" fmla="*/ 131 w 263"/>
                <a:gd name="T89" fmla="*/ 213 h 226"/>
                <a:gd name="T90" fmla="*/ 101 w 263"/>
                <a:gd name="T91" fmla="*/ 219 h 226"/>
                <a:gd name="T92" fmla="*/ 70 w 263"/>
                <a:gd name="T93" fmla="*/ 220 h 22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63" h="226">
                  <a:moveTo>
                    <a:pt x="141" y="190"/>
                  </a:moveTo>
                  <a:lnTo>
                    <a:pt x="169" y="113"/>
                  </a:lnTo>
                  <a:lnTo>
                    <a:pt x="160" y="109"/>
                  </a:lnTo>
                  <a:lnTo>
                    <a:pt x="151" y="106"/>
                  </a:lnTo>
                  <a:lnTo>
                    <a:pt x="145" y="105"/>
                  </a:lnTo>
                  <a:lnTo>
                    <a:pt x="140" y="105"/>
                  </a:lnTo>
                  <a:lnTo>
                    <a:pt x="128" y="104"/>
                  </a:lnTo>
                  <a:lnTo>
                    <a:pt x="122" y="105"/>
                  </a:lnTo>
                  <a:lnTo>
                    <a:pt x="116" y="105"/>
                  </a:lnTo>
                  <a:lnTo>
                    <a:pt x="105" y="109"/>
                  </a:lnTo>
                  <a:lnTo>
                    <a:pt x="100" y="111"/>
                  </a:lnTo>
                  <a:lnTo>
                    <a:pt x="95" y="113"/>
                  </a:lnTo>
                  <a:lnTo>
                    <a:pt x="90" y="116"/>
                  </a:lnTo>
                  <a:lnTo>
                    <a:pt x="86" y="119"/>
                  </a:lnTo>
                  <a:lnTo>
                    <a:pt x="81" y="123"/>
                  </a:lnTo>
                  <a:lnTo>
                    <a:pt x="77" y="127"/>
                  </a:lnTo>
                  <a:lnTo>
                    <a:pt x="74" y="131"/>
                  </a:lnTo>
                  <a:lnTo>
                    <a:pt x="70" y="135"/>
                  </a:lnTo>
                  <a:lnTo>
                    <a:pt x="67" y="139"/>
                  </a:lnTo>
                  <a:lnTo>
                    <a:pt x="65" y="143"/>
                  </a:lnTo>
                  <a:lnTo>
                    <a:pt x="60" y="152"/>
                  </a:lnTo>
                  <a:lnTo>
                    <a:pt x="57" y="161"/>
                  </a:lnTo>
                  <a:lnTo>
                    <a:pt x="56" y="166"/>
                  </a:lnTo>
                  <a:lnTo>
                    <a:pt x="56" y="170"/>
                  </a:lnTo>
                  <a:lnTo>
                    <a:pt x="56" y="174"/>
                  </a:lnTo>
                  <a:lnTo>
                    <a:pt x="56" y="178"/>
                  </a:lnTo>
                  <a:lnTo>
                    <a:pt x="57" y="182"/>
                  </a:lnTo>
                  <a:lnTo>
                    <a:pt x="58" y="185"/>
                  </a:lnTo>
                  <a:lnTo>
                    <a:pt x="60" y="188"/>
                  </a:lnTo>
                  <a:lnTo>
                    <a:pt x="63" y="191"/>
                  </a:lnTo>
                  <a:lnTo>
                    <a:pt x="65" y="194"/>
                  </a:lnTo>
                  <a:lnTo>
                    <a:pt x="69" y="196"/>
                  </a:lnTo>
                  <a:lnTo>
                    <a:pt x="73" y="198"/>
                  </a:lnTo>
                  <a:lnTo>
                    <a:pt x="77" y="199"/>
                  </a:lnTo>
                  <a:lnTo>
                    <a:pt x="82" y="200"/>
                  </a:lnTo>
                  <a:lnTo>
                    <a:pt x="88" y="200"/>
                  </a:lnTo>
                  <a:lnTo>
                    <a:pt x="94" y="200"/>
                  </a:lnTo>
                  <a:lnTo>
                    <a:pt x="102" y="199"/>
                  </a:lnTo>
                  <a:lnTo>
                    <a:pt x="116" y="197"/>
                  </a:lnTo>
                  <a:lnTo>
                    <a:pt x="129" y="194"/>
                  </a:lnTo>
                  <a:lnTo>
                    <a:pt x="141" y="190"/>
                  </a:lnTo>
                  <a:close/>
                  <a:moveTo>
                    <a:pt x="70" y="226"/>
                  </a:moveTo>
                  <a:lnTo>
                    <a:pt x="58" y="226"/>
                  </a:lnTo>
                  <a:lnTo>
                    <a:pt x="53" y="225"/>
                  </a:lnTo>
                  <a:lnTo>
                    <a:pt x="48" y="224"/>
                  </a:lnTo>
                  <a:lnTo>
                    <a:pt x="43" y="223"/>
                  </a:lnTo>
                  <a:lnTo>
                    <a:pt x="38" y="222"/>
                  </a:lnTo>
                  <a:lnTo>
                    <a:pt x="30" y="219"/>
                  </a:lnTo>
                  <a:lnTo>
                    <a:pt x="27" y="217"/>
                  </a:lnTo>
                  <a:lnTo>
                    <a:pt x="23" y="215"/>
                  </a:lnTo>
                  <a:lnTo>
                    <a:pt x="17" y="211"/>
                  </a:lnTo>
                  <a:lnTo>
                    <a:pt x="12" y="206"/>
                  </a:lnTo>
                  <a:lnTo>
                    <a:pt x="8" y="201"/>
                  </a:lnTo>
                  <a:lnTo>
                    <a:pt x="5" y="195"/>
                  </a:lnTo>
                  <a:lnTo>
                    <a:pt x="2" y="189"/>
                  </a:lnTo>
                  <a:lnTo>
                    <a:pt x="1" y="183"/>
                  </a:lnTo>
                  <a:lnTo>
                    <a:pt x="0" y="176"/>
                  </a:lnTo>
                  <a:lnTo>
                    <a:pt x="0" y="170"/>
                  </a:lnTo>
                  <a:lnTo>
                    <a:pt x="1" y="163"/>
                  </a:lnTo>
                  <a:lnTo>
                    <a:pt x="2" y="157"/>
                  </a:lnTo>
                  <a:lnTo>
                    <a:pt x="4" y="151"/>
                  </a:lnTo>
                  <a:lnTo>
                    <a:pt x="7" y="145"/>
                  </a:lnTo>
                  <a:lnTo>
                    <a:pt x="10" y="138"/>
                  </a:lnTo>
                  <a:lnTo>
                    <a:pt x="15" y="132"/>
                  </a:lnTo>
                  <a:lnTo>
                    <a:pt x="19" y="125"/>
                  </a:lnTo>
                  <a:lnTo>
                    <a:pt x="25" y="119"/>
                  </a:lnTo>
                  <a:lnTo>
                    <a:pt x="31" y="113"/>
                  </a:lnTo>
                  <a:lnTo>
                    <a:pt x="38" y="107"/>
                  </a:lnTo>
                  <a:lnTo>
                    <a:pt x="46" y="101"/>
                  </a:lnTo>
                  <a:lnTo>
                    <a:pt x="54" y="96"/>
                  </a:lnTo>
                  <a:lnTo>
                    <a:pt x="63" y="92"/>
                  </a:lnTo>
                  <a:lnTo>
                    <a:pt x="72" y="87"/>
                  </a:lnTo>
                  <a:lnTo>
                    <a:pt x="82" y="84"/>
                  </a:lnTo>
                  <a:lnTo>
                    <a:pt x="92" y="81"/>
                  </a:lnTo>
                  <a:lnTo>
                    <a:pt x="103" y="79"/>
                  </a:lnTo>
                  <a:lnTo>
                    <a:pt x="115" y="77"/>
                  </a:lnTo>
                  <a:lnTo>
                    <a:pt x="126" y="77"/>
                  </a:lnTo>
                  <a:lnTo>
                    <a:pt x="141" y="77"/>
                  </a:lnTo>
                  <a:lnTo>
                    <a:pt x="148" y="78"/>
                  </a:lnTo>
                  <a:lnTo>
                    <a:pt x="154" y="79"/>
                  </a:lnTo>
                  <a:lnTo>
                    <a:pt x="161" y="80"/>
                  </a:lnTo>
                  <a:lnTo>
                    <a:pt x="167" y="81"/>
                  </a:lnTo>
                  <a:lnTo>
                    <a:pt x="174" y="82"/>
                  </a:lnTo>
                  <a:lnTo>
                    <a:pt x="180" y="84"/>
                  </a:lnTo>
                  <a:lnTo>
                    <a:pt x="206" y="11"/>
                  </a:lnTo>
                  <a:lnTo>
                    <a:pt x="263" y="0"/>
                  </a:lnTo>
                  <a:lnTo>
                    <a:pt x="188" y="201"/>
                  </a:lnTo>
                  <a:lnTo>
                    <a:pt x="160" y="212"/>
                  </a:lnTo>
                  <a:lnTo>
                    <a:pt x="145" y="216"/>
                  </a:lnTo>
                  <a:lnTo>
                    <a:pt x="131" y="219"/>
                  </a:lnTo>
                  <a:lnTo>
                    <a:pt x="116" y="222"/>
                  </a:lnTo>
                  <a:lnTo>
                    <a:pt x="101" y="225"/>
                  </a:lnTo>
                  <a:lnTo>
                    <a:pt x="85" y="226"/>
                  </a:lnTo>
                  <a:lnTo>
                    <a:pt x="70" y="226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11" name="Freeform 45"/>
            <p:cNvSpPr/>
            <p:nvPr userDrawn="1"/>
          </p:nvSpPr>
          <p:spPr bwMode="auto">
            <a:xfrm>
              <a:off x="3261" y="3056"/>
              <a:ext cx="208" cy="153"/>
            </a:xfrm>
            <a:custGeom>
              <a:avLst/>
              <a:gdLst>
                <a:gd name="T0" fmla="*/ 182 w 208"/>
                <a:gd name="T1" fmla="*/ 114 h 151"/>
                <a:gd name="T2" fmla="*/ 179 w 208"/>
                <a:gd name="T3" fmla="*/ 126 h 151"/>
                <a:gd name="T4" fmla="*/ 172 w 208"/>
                <a:gd name="T5" fmla="*/ 133 h 151"/>
                <a:gd name="T6" fmla="*/ 161 w 208"/>
                <a:gd name="T7" fmla="*/ 142 h 151"/>
                <a:gd name="T8" fmla="*/ 147 w 208"/>
                <a:gd name="T9" fmla="*/ 149 h 151"/>
                <a:gd name="T10" fmla="*/ 132 w 208"/>
                <a:gd name="T11" fmla="*/ 155 h 151"/>
                <a:gd name="T12" fmla="*/ 116 w 208"/>
                <a:gd name="T13" fmla="*/ 159 h 151"/>
                <a:gd name="T14" fmla="*/ 91 w 208"/>
                <a:gd name="T15" fmla="*/ 162 h 151"/>
                <a:gd name="T16" fmla="*/ 65 w 208"/>
                <a:gd name="T17" fmla="*/ 162 h 151"/>
                <a:gd name="T18" fmla="*/ 45 w 208"/>
                <a:gd name="T19" fmla="*/ 160 h 151"/>
                <a:gd name="T20" fmla="*/ 27 w 208"/>
                <a:gd name="T21" fmla="*/ 155 h 151"/>
                <a:gd name="T22" fmla="*/ 9 w 208"/>
                <a:gd name="T23" fmla="*/ 147 h 151"/>
                <a:gd name="T24" fmla="*/ 30 w 208"/>
                <a:gd name="T25" fmla="*/ 116 h 151"/>
                <a:gd name="T26" fmla="*/ 42 w 208"/>
                <a:gd name="T27" fmla="*/ 127 h 151"/>
                <a:gd name="T28" fmla="*/ 56 w 208"/>
                <a:gd name="T29" fmla="*/ 131 h 151"/>
                <a:gd name="T30" fmla="*/ 69 w 208"/>
                <a:gd name="T31" fmla="*/ 133 h 151"/>
                <a:gd name="T32" fmla="*/ 91 w 208"/>
                <a:gd name="T33" fmla="*/ 134 h 151"/>
                <a:gd name="T34" fmla="*/ 107 w 208"/>
                <a:gd name="T35" fmla="*/ 132 h 151"/>
                <a:gd name="T36" fmla="*/ 121 w 208"/>
                <a:gd name="T37" fmla="*/ 127 h 151"/>
                <a:gd name="T38" fmla="*/ 128 w 208"/>
                <a:gd name="T39" fmla="*/ 118 h 151"/>
                <a:gd name="T40" fmla="*/ 131 w 208"/>
                <a:gd name="T41" fmla="*/ 113 h 151"/>
                <a:gd name="T42" fmla="*/ 131 w 208"/>
                <a:gd name="T43" fmla="*/ 108 h 151"/>
                <a:gd name="T44" fmla="*/ 130 w 208"/>
                <a:gd name="T45" fmla="*/ 105 h 151"/>
                <a:gd name="T46" fmla="*/ 123 w 208"/>
                <a:gd name="T47" fmla="*/ 102 h 151"/>
                <a:gd name="T48" fmla="*/ 108 w 208"/>
                <a:gd name="T49" fmla="*/ 98 h 151"/>
                <a:gd name="T50" fmla="*/ 90 w 208"/>
                <a:gd name="T51" fmla="*/ 93 h 151"/>
                <a:gd name="T52" fmla="*/ 72 w 208"/>
                <a:gd name="T53" fmla="*/ 88 h 151"/>
                <a:gd name="T54" fmla="*/ 54 w 208"/>
                <a:gd name="T55" fmla="*/ 80 h 151"/>
                <a:gd name="T56" fmla="*/ 45 w 208"/>
                <a:gd name="T57" fmla="*/ 75 h 151"/>
                <a:gd name="T58" fmla="*/ 40 w 208"/>
                <a:gd name="T59" fmla="*/ 68 h 151"/>
                <a:gd name="T60" fmla="*/ 38 w 208"/>
                <a:gd name="T61" fmla="*/ 60 h 151"/>
                <a:gd name="T62" fmla="*/ 39 w 208"/>
                <a:gd name="T63" fmla="*/ 55 h 151"/>
                <a:gd name="T64" fmla="*/ 43 w 208"/>
                <a:gd name="T65" fmla="*/ 44 h 151"/>
                <a:gd name="T66" fmla="*/ 51 w 208"/>
                <a:gd name="T67" fmla="*/ 29 h 151"/>
                <a:gd name="T68" fmla="*/ 61 w 208"/>
                <a:gd name="T69" fmla="*/ 21 h 151"/>
                <a:gd name="T70" fmla="*/ 79 w 208"/>
                <a:gd name="T71" fmla="*/ 11 h 151"/>
                <a:gd name="T72" fmla="*/ 94 w 208"/>
                <a:gd name="T73" fmla="*/ 6 h 151"/>
                <a:gd name="T74" fmla="*/ 116 w 208"/>
                <a:gd name="T75" fmla="*/ 1 h 151"/>
                <a:gd name="T76" fmla="*/ 139 w 208"/>
                <a:gd name="T77" fmla="*/ 0 h 151"/>
                <a:gd name="T78" fmla="*/ 157 w 208"/>
                <a:gd name="T79" fmla="*/ 1 h 151"/>
                <a:gd name="T80" fmla="*/ 174 w 208"/>
                <a:gd name="T81" fmla="*/ 4 h 151"/>
                <a:gd name="T82" fmla="*/ 191 w 208"/>
                <a:gd name="T83" fmla="*/ 9 h 151"/>
                <a:gd name="T84" fmla="*/ 178 w 208"/>
                <a:gd name="T85" fmla="*/ 44 h 151"/>
                <a:gd name="T86" fmla="*/ 156 w 208"/>
                <a:gd name="T87" fmla="*/ 31 h 151"/>
                <a:gd name="T88" fmla="*/ 132 w 208"/>
                <a:gd name="T89" fmla="*/ 28 h 151"/>
                <a:gd name="T90" fmla="*/ 118 w 208"/>
                <a:gd name="T91" fmla="*/ 29 h 151"/>
                <a:gd name="T92" fmla="*/ 106 w 208"/>
                <a:gd name="T93" fmla="*/ 32 h 151"/>
                <a:gd name="T94" fmla="*/ 97 w 208"/>
                <a:gd name="T95" fmla="*/ 37 h 151"/>
                <a:gd name="T96" fmla="*/ 92 w 208"/>
                <a:gd name="T97" fmla="*/ 49 h 151"/>
                <a:gd name="T98" fmla="*/ 92 w 208"/>
                <a:gd name="T99" fmla="*/ 51 h 151"/>
                <a:gd name="T100" fmla="*/ 95 w 208"/>
                <a:gd name="T101" fmla="*/ 55 h 151"/>
                <a:gd name="T102" fmla="*/ 117 w 208"/>
                <a:gd name="T103" fmla="*/ 62 h 151"/>
                <a:gd name="T104" fmla="*/ 153 w 208"/>
                <a:gd name="T105" fmla="*/ 71 h 151"/>
                <a:gd name="T106" fmla="*/ 170 w 208"/>
                <a:gd name="T107" fmla="*/ 79 h 151"/>
                <a:gd name="T108" fmla="*/ 178 w 208"/>
                <a:gd name="T109" fmla="*/ 84 h 151"/>
                <a:gd name="T110" fmla="*/ 181 w 208"/>
                <a:gd name="T111" fmla="*/ 88 h 151"/>
                <a:gd name="T112" fmla="*/ 184 w 208"/>
                <a:gd name="T113" fmla="*/ 94 h 151"/>
                <a:gd name="T114" fmla="*/ 186 w 208"/>
                <a:gd name="T115" fmla="*/ 100 h 151"/>
                <a:gd name="T116" fmla="*/ 184 w 208"/>
                <a:gd name="T117" fmla="*/ 108 h 15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08" h="151">
                  <a:moveTo>
                    <a:pt x="183" y="105"/>
                  </a:moveTo>
                  <a:lnTo>
                    <a:pt x="182" y="108"/>
                  </a:lnTo>
                  <a:lnTo>
                    <a:pt x="180" y="111"/>
                  </a:lnTo>
                  <a:lnTo>
                    <a:pt x="179" y="114"/>
                  </a:lnTo>
                  <a:lnTo>
                    <a:pt x="177" y="116"/>
                  </a:lnTo>
                  <a:lnTo>
                    <a:pt x="172" y="121"/>
                  </a:lnTo>
                  <a:lnTo>
                    <a:pt x="167" y="126"/>
                  </a:lnTo>
                  <a:lnTo>
                    <a:pt x="161" y="130"/>
                  </a:lnTo>
                  <a:lnTo>
                    <a:pt x="154" y="134"/>
                  </a:lnTo>
                  <a:lnTo>
                    <a:pt x="147" y="137"/>
                  </a:lnTo>
                  <a:lnTo>
                    <a:pt x="140" y="140"/>
                  </a:lnTo>
                  <a:lnTo>
                    <a:pt x="132" y="143"/>
                  </a:lnTo>
                  <a:lnTo>
                    <a:pt x="124" y="145"/>
                  </a:lnTo>
                  <a:lnTo>
                    <a:pt x="116" y="147"/>
                  </a:lnTo>
                  <a:lnTo>
                    <a:pt x="108" y="148"/>
                  </a:lnTo>
                  <a:lnTo>
                    <a:pt x="91" y="150"/>
                  </a:lnTo>
                  <a:lnTo>
                    <a:pt x="76" y="151"/>
                  </a:lnTo>
                  <a:lnTo>
                    <a:pt x="65" y="150"/>
                  </a:lnTo>
                  <a:lnTo>
                    <a:pt x="56" y="149"/>
                  </a:lnTo>
                  <a:lnTo>
                    <a:pt x="45" y="148"/>
                  </a:lnTo>
                  <a:lnTo>
                    <a:pt x="36" y="146"/>
                  </a:lnTo>
                  <a:lnTo>
                    <a:pt x="27" y="143"/>
                  </a:lnTo>
                  <a:lnTo>
                    <a:pt x="18" y="139"/>
                  </a:lnTo>
                  <a:lnTo>
                    <a:pt x="9" y="135"/>
                  </a:lnTo>
                  <a:lnTo>
                    <a:pt x="0" y="130"/>
                  </a:lnTo>
                  <a:lnTo>
                    <a:pt x="30" y="109"/>
                  </a:lnTo>
                  <a:lnTo>
                    <a:pt x="36" y="112"/>
                  </a:lnTo>
                  <a:lnTo>
                    <a:pt x="42" y="115"/>
                  </a:lnTo>
                  <a:lnTo>
                    <a:pt x="50" y="117"/>
                  </a:lnTo>
                  <a:lnTo>
                    <a:pt x="56" y="119"/>
                  </a:lnTo>
                  <a:lnTo>
                    <a:pt x="63" y="120"/>
                  </a:lnTo>
                  <a:lnTo>
                    <a:pt x="69" y="121"/>
                  </a:lnTo>
                  <a:lnTo>
                    <a:pt x="83" y="122"/>
                  </a:lnTo>
                  <a:lnTo>
                    <a:pt x="91" y="122"/>
                  </a:lnTo>
                  <a:lnTo>
                    <a:pt x="100" y="121"/>
                  </a:lnTo>
                  <a:lnTo>
                    <a:pt x="107" y="120"/>
                  </a:lnTo>
                  <a:lnTo>
                    <a:pt x="114" y="118"/>
                  </a:lnTo>
                  <a:lnTo>
                    <a:pt x="121" y="115"/>
                  </a:lnTo>
                  <a:lnTo>
                    <a:pt x="126" y="112"/>
                  </a:lnTo>
                  <a:lnTo>
                    <a:pt x="128" y="110"/>
                  </a:lnTo>
                  <a:lnTo>
                    <a:pt x="129" y="109"/>
                  </a:lnTo>
                  <a:lnTo>
                    <a:pt x="131" y="107"/>
                  </a:lnTo>
                  <a:lnTo>
                    <a:pt x="131" y="105"/>
                  </a:lnTo>
                  <a:lnTo>
                    <a:pt x="131" y="102"/>
                  </a:lnTo>
                  <a:lnTo>
                    <a:pt x="131" y="101"/>
                  </a:lnTo>
                  <a:lnTo>
                    <a:pt x="130" y="99"/>
                  </a:lnTo>
                  <a:lnTo>
                    <a:pt x="127" y="97"/>
                  </a:lnTo>
                  <a:lnTo>
                    <a:pt x="123" y="96"/>
                  </a:lnTo>
                  <a:lnTo>
                    <a:pt x="115" y="93"/>
                  </a:lnTo>
                  <a:lnTo>
                    <a:pt x="108" y="92"/>
                  </a:lnTo>
                  <a:lnTo>
                    <a:pt x="99" y="89"/>
                  </a:lnTo>
                  <a:lnTo>
                    <a:pt x="90" y="87"/>
                  </a:lnTo>
                  <a:lnTo>
                    <a:pt x="82" y="84"/>
                  </a:lnTo>
                  <a:lnTo>
                    <a:pt x="72" y="82"/>
                  </a:lnTo>
                  <a:lnTo>
                    <a:pt x="63" y="79"/>
                  </a:lnTo>
                  <a:lnTo>
                    <a:pt x="54" y="74"/>
                  </a:lnTo>
                  <a:lnTo>
                    <a:pt x="50" y="72"/>
                  </a:lnTo>
                  <a:lnTo>
                    <a:pt x="45" y="69"/>
                  </a:lnTo>
                  <a:lnTo>
                    <a:pt x="42" y="66"/>
                  </a:lnTo>
                  <a:lnTo>
                    <a:pt x="40" y="62"/>
                  </a:lnTo>
                  <a:lnTo>
                    <a:pt x="39" y="58"/>
                  </a:lnTo>
                  <a:lnTo>
                    <a:pt x="38" y="54"/>
                  </a:lnTo>
                  <a:lnTo>
                    <a:pt x="38" y="52"/>
                  </a:lnTo>
                  <a:lnTo>
                    <a:pt x="39" y="49"/>
                  </a:lnTo>
                  <a:lnTo>
                    <a:pt x="40" y="44"/>
                  </a:lnTo>
                  <a:lnTo>
                    <a:pt x="43" y="38"/>
                  </a:lnTo>
                  <a:lnTo>
                    <a:pt x="47" y="33"/>
                  </a:lnTo>
                  <a:lnTo>
                    <a:pt x="51" y="29"/>
                  </a:lnTo>
                  <a:lnTo>
                    <a:pt x="56" y="24"/>
                  </a:lnTo>
                  <a:lnTo>
                    <a:pt x="61" y="21"/>
                  </a:lnTo>
                  <a:lnTo>
                    <a:pt x="67" y="17"/>
                  </a:lnTo>
                  <a:lnTo>
                    <a:pt x="79" y="11"/>
                  </a:lnTo>
                  <a:lnTo>
                    <a:pt x="86" y="8"/>
                  </a:lnTo>
                  <a:lnTo>
                    <a:pt x="94" y="6"/>
                  </a:lnTo>
                  <a:lnTo>
                    <a:pt x="109" y="3"/>
                  </a:lnTo>
                  <a:lnTo>
                    <a:pt x="116" y="1"/>
                  </a:lnTo>
                  <a:lnTo>
                    <a:pt x="124" y="1"/>
                  </a:lnTo>
                  <a:lnTo>
                    <a:pt x="139" y="0"/>
                  </a:lnTo>
                  <a:lnTo>
                    <a:pt x="148" y="0"/>
                  </a:lnTo>
                  <a:lnTo>
                    <a:pt x="157" y="1"/>
                  </a:lnTo>
                  <a:lnTo>
                    <a:pt x="166" y="2"/>
                  </a:lnTo>
                  <a:lnTo>
                    <a:pt x="174" y="4"/>
                  </a:lnTo>
                  <a:lnTo>
                    <a:pt x="182" y="6"/>
                  </a:lnTo>
                  <a:lnTo>
                    <a:pt x="191" y="9"/>
                  </a:lnTo>
                  <a:lnTo>
                    <a:pt x="208" y="16"/>
                  </a:lnTo>
                  <a:lnTo>
                    <a:pt x="178" y="38"/>
                  </a:lnTo>
                  <a:lnTo>
                    <a:pt x="167" y="34"/>
                  </a:lnTo>
                  <a:lnTo>
                    <a:pt x="156" y="31"/>
                  </a:lnTo>
                  <a:lnTo>
                    <a:pt x="144" y="29"/>
                  </a:lnTo>
                  <a:lnTo>
                    <a:pt x="132" y="28"/>
                  </a:lnTo>
                  <a:lnTo>
                    <a:pt x="125" y="29"/>
                  </a:lnTo>
                  <a:lnTo>
                    <a:pt x="118" y="29"/>
                  </a:lnTo>
                  <a:lnTo>
                    <a:pt x="112" y="31"/>
                  </a:lnTo>
                  <a:lnTo>
                    <a:pt x="106" y="32"/>
                  </a:lnTo>
                  <a:lnTo>
                    <a:pt x="101" y="35"/>
                  </a:lnTo>
                  <a:lnTo>
                    <a:pt x="97" y="37"/>
                  </a:lnTo>
                  <a:lnTo>
                    <a:pt x="94" y="40"/>
                  </a:lnTo>
                  <a:lnTo>
                    <a:pt x="92" y="43"/>
                  </a:lnTo>
                  <a:lnTo>
                    <a:pt x="92" y="44"/>
                  </a:lnTo>
                  <a:lnTo>
                    <a:pt x="92" y="45"/>
                  </a:lnTo>
                  <a:lnTo>
                    <a:pt x="92" y="47"/>
                  </a:lnTo>
                  <a:lnTo>
                    <a:pt x="95" y="49"/>
                  </a:lnTo>
                  <a:lnTo>
                    <a:pt x="100" y="51"/>
                  </a:lnTo>
                  <a:lnTo>
                    <a:pt x="117" y="56"/>
                  </a:lnTo>
                  <a:lnTo>
                    <a:pt x="135" y="60"/>
                  </a:lnTo>
                  <a:lnTo>
                    <a:pt x="153" y="65"/>
                  </a:lnTo>
                  <a:lnTo>
                    <a:pt x="162" y="69"/>
                  </a:lnTo>
                  <a:lnTo>
                    <a:pt x="170" y="73"/>
                  </a:lnTo>
                  <a:lnTo>
                    <a:pt x="174" y="75"/>
                  </a:lnTo>
                  <a:lnTo>
                    <a:pt x="178" y="78"/>
                  </a:lnTo>
                  <a:lnTo>
                    <a:pt x="180" y="80"/>
                  </a:lnTo>
                  <a:lnTo>
                    <a:pt x="181" y="82"/>
                  </a:lnTo>
                  <a:lnTo>
                    <a:pt x="183" y="86"/>
                  </a:lnTo>
                  <a:lnTo>
                    <a:pt x="184" y="88"/>
                  </a:lnTo>
                  <a:lnTo>
                    <a:pt x="185" y="90"/>
                  </a:lnTo>
                  <a:lnTo>
                    <a:pt x="186" y="94"/>
                  </a:lnTo>
                  <a:lnTo>
                    <a:pt x="185" y="99"/>
                  </a:lnTo>
                  <a:lnTo>
                    <a:pt x="184" y="102"/>
                  </a:lnTo>
                  <a:lnTo>
                    <a:pt x="183" y="105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12" name="Freeform 46"/>
            <p:cNvSpPr>
              <a:spLocks noEditPoints="1"/>
            </p:cNvSpPr>
            <p:nvPr userDrawn="1"/>
          </p:nvSpPr>
          <p:spPr bwMode="auto">
            <a:xfrm>
              <a:off x="3481" y="3058"/>
              <a:ext cx="194" cy="146"/>
            </a:xfrm>
            <a:custGeom>
              <a:avLst/>
              <a:gdLst>
                <a:gd name="T0" fmla="*/ 149 w 193"/>
                <a:gd name="T1" fmla="*/ 47 h 147"/>
                <a:gd name="T2" fmla="*/ 148 w 193"/>
                <a:gd name="T3" fmla="*/ 39 h 147"/>
                <a:gd name="T4" fmla="*/ 147 w 193"/>
                <a:gd name="T5" fmla="*/ 35 h 147"/>
                <a:gd name="T6" fmla="*/ 144 w 193"/>
                <a:gd name="T7" fmla="*/ 32 h 147"/>
                <a:gd name="T8" fmla="*/ 140 w 193"/>
                <a:gd name="T9" fmla="*/ 29 h 147"/>
                <a:gd name="T10" fmla="*/ 134 w 193"/>
                <a:gd name="T11" fmla="*/ 27 h 147"/>
                <a:gd name="T12" fmla="*/ 124 w 193"/>
                <a:gd name="T13" fmla="*/ 26 h 147"/>
                <a:gd name="T14" fmla="*/ 112 w 193"/>
                <a:gd name="T15" fmla="*/ 27 h 147"/>
                <a:gd name="T16" fmla="*/ 95 w 193"/>
                <a:gd name="T17" fmla="*/ 30 h 147"/>
                <a:gd name="T18" fmla="*/ 83 w 193"/>
                <a:gd name="T19" fmla="*/ 37 h 147"/>
                <a:gd name="T20" fmla="*/ 73 w 193"/>
                <a:gd name="T21" fmla="*/ 47 h 147"/>
                <a:gd name="T22" fmla="*/ 148 w 193"/>
                <a:gd name="T23" fmla="*/ 52 h 147"/>
                <a:gd name="T24" fmla="*/ 162 w 193"/>
                <a:gd name="T25" fmla="*/ 129 h 147"/>
                <a:gd name="T26" fmla="*/ 140 w 193"/>
                <a:gd name="T27" fmla="*/ 136 h 147"/>
                <a:gd name="T28" fmla="*/ 115 w 193"/>
                <a:gd name="T29" fmla="*/ 140 h 147"/>
                <a:gd name="T30" fmla="*/ 82 w 193"/>
                <a:gd name="T31" fmla="*/ 141 h 147"/>
                <a:gd name="T32" fmla="*/ 55 w 193"/>
                <a:gd name="T33" fmla="*/ 140 h 147"/>
                <a:gd name="T34" fmla="*/ 43 w 193"/>
                <a:gd name="T35" fmla="*/ 137 h 147"/>
                <a:gd name="T36" fmla="*/ 27 w 193"/>
                <a:gd name="T37" fmla="*/ 132 h 147"/>
                <a:gd name="T38" fmla="*/ 15 w 193"/>
                <a:gd name="T39" fmla="*/ 124 h 147"/>
                <a:gd name="T40" fmla="*/ 9 w 193"/>
                <a:gd name="T41" fmla="*/ 117 h 147"/>
                <a:gd name="T42" fmla="*/ 5 w 193"/>
                <a:gd name="T43" fmla="*/ 110 h 147"/>
                <a:gd name="T44" fmla="*/ 1 w 193"/>
                <a:gd name="T45" fmla="*/ 99 h 147"/>
                <a:gd name="T46" fmla="*/ 0 w 193"/>
                <a:gd name="T47" fmla="*/ 90 h 147"/>
                <a:gd name="T48" fmla="*/ 0 w 193"/>
                <a:gd name="T49" fmla="*/ 82 h 147"/>
                <a:gd name="T50" fmla="*/ 2 w 193"/>
                <a:gd name="T51" fmla="*/ 73 h 147"/>
                <a:gd name="T52" fmla="*/ 7 w 193"/>
                <a:gd name="T53" fmla="*/ 68 h 147"/>
                <a:gd name="T54" fmla="*/ 14 w 193"/>
                <a:gd name="T55" fmla="*/ 55 h 147"/>
                <a:gd name="T56" fmla="*/ 24 w 193"/>
                <a:gd name="T57" fmla="*/ 42 h 147"/>
                <a:gd name="T58" fmla="*/ 36 w 193"/>
                <a:gd name="T59" fmla="*/ 30 h 147"/>
                <a:gd name="T60" fmla="*/ 51 w 193"/>
                <a:gd name="T61" fmla="*/ 19 h 147"/>
                <a:gd name="T62" fmla="*/ 68 w 193"/>
                <a:gd name="T63" fmla="*/ 10 h 147"/>
                <a:gd name="T64" fmla="*/ 88 w 193"/>
                <a:gd name="T65" fmla="*/ 4 h 147"/>
                <a:gd name="T66" fmla="*/ 117 w 193"/>
                <a:gd name="T67" fmla="*/ 0 h 147"/>
                <a:gd name="T68" fmla="*/ 140 w 193"/>
                <a:gd name="T69" fmla="*/ 0 h 147"/>
                <a:gd name="T70" fmla="*/ 160 w 193"/>
                <a:gd name="T71" fmla="*/ 3 h 147"/>
                <a:gd name="T72" fmla="*/ 175 w 193"/>
                <a:gd name="T73" fmla="*/ 8 h 147"/>
                <a:gd name="T74" fmla="*/ 184 w 193"/>
                <a:gd name="T75" fmla="*/ 13 h 147"/>
                <a:gd name="T76" fmla="*/ 191 w 193"/>
                <a:gd name="T77" fmla="*/ 19 h 147"/>
                <a:gd name="T78" fmla="*/ 194 w 193"/>
                <a:gd name="T79" fmla="*/ 25 h 147"/>
                <a:gd name="T80" fmla="*/ 198 w 193"/>
                <a:gd name="T81" fmla="*/ 37 h 147"/>
                <a:gd name="T82" fmla="*/ 198 w 193"/>
                <a:gd name="T83" fmla="*/ 51 h 147"/>
                <a:gd name="T84" fmla="*/ 195 w 193"/>
                <a:gd name="T85" fmla="*/ 68 h 147"/>
                <a:gd name="T86" fmla="*/ 57 w 193"/>
                <a:gd name="T87" fmla="*/ 73 h 147"/>
                <a:gd name="T88" fmla="*/ 54 w 193"/>
                <a:gd name="T89" fmla="*/ 81 h 147"/>
                <a:gd name="T90" fmla="*/ 53 w 193"/>
                <a:gd name="T91" fmla="*/ 90 h 147"/>
                <a:gd name="T92" fmla="*/ 55 w 193"/>
                <a:gd name="T93" fmla="*/ 97 h 147"/>
                <a:gd name="T94" fmla="*/ 59 w 193"/>
                <a:gd name="T95" fmla="*/ 104 h 147"/>
                <a:gd name="T96" fmla="*/ 65 w 193"/>
                <a:gd name="T97" fmla="*/ 109 h 147"/>
                <a:gd name="T98" fmla="*/ 73 w 193"/>
                <a:gd name="T99" fmla="*/ 112 h 147"/>
                <a:gd name="T100" fmla="*/ 83 w 193"/>
                <a:gd name="T101" fmla="*/ 114 h 147"/>
                <a:gd name="T102" fmla="*/ 94 w 193"/>
                <a:gd name="T103" fmla="*/ 115 h 147"/>
                <a:gd name="T104" fmla="*/ 118 w 193"/>
                <a:gd name="T105" fmla="*/ 114 h 147"/>
                <a:gd name="T106" fmla="*/ 152 w 193"/>
                <a:gd name="T107" fmla="*/ 107 h 147"/>
                <a:gd name="T108" fmla="*/ 178 w 193"/>
                <a:gd name="T109" fmla="*/ 124 h 14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93" h="147">
                  <a:moveTo>
                    <a:pt x="142" y="52"/>
                  </a:moveTo>
                  <a:lnTo>
                    <a:pt x="143" y="47"/>
                  </a:lnTo>
                  <a:lnTo>
                    <a:pt x="143" y="42"/>
                  </a:lnTo>
                  <a:lnTo>
                    <a:pt x="142" y="39"/>
                  </a:lnTo>
                  <a:lnTo>
                    <a:pt x="142" y="37"/>
                  </a:lnTo>
                  <a:lnTo>
                    <a:pt x="141" y="35"/>
                  </a:lnTo>
                  <a:lnTo>
                    <a:pt x="139" y="33"/>
                  </a:lnTo>
                  <a:lnTo>
                    <a:pt x="138" y="32"/>
                  </a:lnTo>
                  <a:lnTo>
                    <a:pt x="136" y="30"/>
                  </a:lnTo>
                  <a:lnTo>
                    <a:pt x="134" y="29"/>
                  </a:lnTo>
                  <a:lnTo>
                    <a:pt x="131" y="28"/>
                  </a:lnTo>
                  <a:lnTo>
                    <a:pt x="128" y="27"/>
                  </a:lnTo>
                  <a:lnTo>
                    <a:pt x="125" y="26"/>
                  </a:lnTo>
                  <a:lnTo>
                    <a:pt x="118" y="26"/>
                  </a:lnTo>
                  <a:lnTo>
                    <a:pt x="110" y="26"/>
                  </a:lnTo>
                  <a:lnTo>
                    <a:pt x="106" y="27"/>
                  </a:lnTo>
                  <a:lnTo>
                    <a:pt x="102" y="28"/>
                  </a:lnTo>
                  <a:lnTo>
                    <a:pt x="95" y="30"/>
                  </a:lnTo>
                  <a:lnTo>
                    <a:pt x="89" y="34"/>
                  </a:lnTo>
                  <a:lnTo>
                    <a:pt x="83" y="37"/>
                  </a:lnTo>
                  <a:lnTo>
                    <a:pt x="78" y="42"/>
                  </a:lnTo>
                  <a:lnTo>
                    <a:pt x="73" y="47"/>
                  </a:lnTo>
                  <a:lnTo>
                    <a:pt x="69" y="52"/>
                  </a:lnTo>
                  <a:lnTo>
                    <a:pt x="142" y="52"/>
                  </a:lnTo>
                  <a:close/>
                  <a:moveTo>
                    <a:pt x="169" y="131"/>
                  </a:moveTo>
                  <a:lnTo>
                    <a:pt x="156" y="135"/>
                  </a:lnTo>
                  <a:lnTo>
                    <a:pt x="145" y="139"/>
                  </a:lnTo>
                  <a:lnTo>
                    <a:pt x="134" y="142"/>
                  </a:lnTo>
                  <a:lnTo>
                    <a:pt x="122" y="144"/>
                  </a:lnTo>
                  <a:lnTo>
                    <a:pt x="109" y="146"/>
                  </a:lnTo>
                  <a:lnTo>
                    <a:pt x="96" y="147"/>
                  </a:lnTo>
                  <a:lnTo>
                    <a:pt x="82" y="147"/>
                  </a:lnTo>
                  <a:lnTo>
                    <a:pt x="69" y="147"/>
                  </a:lnTo>
                  <a:lnTo>
                    <a:pt x="55" y="146"/>
                  </a:lnTo>
                  <a:lnTo>
                    <a:pt x="49" y="145"/>
                  </a:lnTo>
                  <a:lnTo>
                    <a:pt x="43" y="143"/>
                  </a:lnTo>
                  <a:lnTo>
                    <a:pt x="32" y="140"/>
                  </a:lnTo>
                  <a:lnTo>
                    <a:pt x="27" y="138"/>
                  </a:lnTo>
                  <a:lnTo>
                    <a:pt x="23" y="135"/>
                  </a:lnTo>
                  <a:lnTo>
                    <a:pt x="15" y="130"/>
                  </a:lnTo>
                  <a:lnTo>
                    <a:pt x="12" y="126"/>
                  </a:lnTo>
                  <a:lnTo>
                    <a:pt x="9" y="123"/>
                  </a:lnTo>
                  <a:lnTo>
                    <a:pt x="7" y="120"/>
                  </a:lnTo>
                  <a:lnTo>
                    <a:pt x="5" y="116"/>
                  </a:lnTo>
                  <a:lnTo>
                    <a:pt x="2" y="109"/>
                  </a:lnTo>
                  <a:lnTo>
                    <a:pt x="1" y="105"/>
                  </a:lnTo>
                  <a:lnTo>
                    <a:pt x="0" y="101"/>
                  </a:lnTo>
                  <a:lnTo>
                    <a:pt x="0" y="96"/>
                  </a:lnTo>
                  <a:lnTo>
                    <a:pt x="0" y="92"/>
                  </a:lnTo>
                  <a:lnTo>
                    <a:pt x="0" y="88"/>
                  </a:lnTo>
                  <a:lnTo>
                    <a:pt x="1" y="83"/>
                  </a:lnTo>
                  <a:lnTo>
                    <a:pt x="2" y="79"/>
                  </a:lnTo>
                  <a:lnTo>
                    <a:pt x="4" y="75"/>
                  </a:lnTo>
                  <a:lnTo>
                    <a:pt x="7" y="68"/>
                  </a:lnTo>
                  <a:lnTo>
                    <a:pt x="10" y="61"/>
                  </a:lnTo>
                  <a:lnTo>
                    <a:pt x="14" y="55"/>
                  </a:lnTo>
                  <a:lnTo>
                    <a:pt x="19" y="48"/>
                  </a:lnTo>
                  <a:lnTo>
                    <a:pt x="24" y="42"/>
                  </a:lnTo>
                  <a:lnTo>
                    <a:pt x="30" y="35"/>
                  </a:lnTo>
                  <a:lnTo>
                    <a:pt x="36" y="30"/>
                  </a:lnTo>
                  <a:lnTo>
                    <a:pt x="43" y="24"/>
                  </a:lnTo>
                  <a:lnTo>
                    <a:pt x="51" y="19"/>
                  </a:lnTo>
                  <a:lnTo>
                    <a:pt x="59" y="14"/>
                  </a:lnTo>
                  <a:lnTo>
                    <a:pt x="68" y="10"/>
                  </a:lnTo>
                  <a:lnTo>
                    <a:pt x="78" y="7"/>
                  </a:lnTo>
                  <a:lnTo>
                    <a:pt x="88" y="4"/>
                  </a:lnTo>
                  <a:lnTo>
                    <a:pt x="99" y="2"/>
                  </a:lnTo>
                  <a:lnTo>
                    <a:pt x="111" y="0"/>
                  </a:lnTo>
                  <a:lnTo>
                    <a:pt x="123" y="0"/>
                  </a:lnTo>
                  <a:lnTo>
                    <a:pt x="134" y="0"/>
                  </a:lnTo>
                  <a:lnTo>
                    <a:pt x="145" y="1"/>
                  </a:lnTo>
                  <a:lnTo>
                    <a:pt x="154" y="3"/>
                  </a:lnTo>
                  <a:lnTo>
                    <a:pt x="162" y="5"/>
                  </a:lnTo>
                  <a:lnTo>
                    <a:pt x="169" y="8"/>
                  </a:lnTo>
                  <a:lnTo>
                    <a:pt x="175" y="11"/>
                  </a:lnTo>
                  <a:lnTo>
                    <a:pt x="178" y="13"/>
                  </a:lnTo>
                  <a:lnTo>
                    <a:pt x="181" y="15"/>
                  </a:lnTo>
                  <a:lnTo>
                    <a:pt x="185" y="19"/>
                  </a:lnTo>
                  <a:lnTo>
                    <a:pt x="187" y="22"/>
                  </a:lnTo>
                  <a:lnTo>
                    <a:pt x="188" y="25"/>
                  </a:lnTo>
                  <a:lnTo>
                    <a:pt x="191" y="30"/>
                  </a:lnTo>
                  <a:lnTo>
                    <a:pt x="192" y="37"/>
                  </a:lnTo>
                  <a:lnTo>
                    <a:pt x="193" y="44"/>
                  </a:lnTo>
                  <a:lnTo>
                    <a:pt x="192" y="51"/>
                  </a:lnTo>
                  <a:lnTo>
                    <a:pt x="191" y="59"/>
                  </a:lnTo>
                  <a:lnTo>
                    <a:pt x="189" y="68"/>
                  </a:lnTo>
                  <a:lnTo>
                    <a:pt x="186" y="78"/>
                  </a:lnTo>
                  <a:lnTo>
                    <a:pt x="57" y="78"/>
                  </a:lnTo>
                  <a:lnTo>
                    <a:pt x="55" y="83"/>
                  </a:lnTo>
                  <a:lnTo>
                    <a:pt x="54" y="87"/>
                  </a:lnTo>
                  <a:lnTo>
                    <a:pt x="53" y="92"/>
                  </a:lnTo>
                  <a:lnTo>
                    <a:pt x="53" y="96"/>
                  </a:lnTo>
                  <a:lnTo>
                    <a:pt x="54" y="100"/>
                  </a:lnTo>
                  <a:lnTo>
                    <a:pt x="55" y="103"/>
                  </a:lnTo>
                  <a:lnTo>
                    <a:pt x="57" y="107"/>
                  </a:lnTo>
                  <a:lnTo>
                    <a:pt x="59" y="110"/>
                  </a:lnTo>
                  <a:lnTo>
                    <a:pt x="62" y="112"/>
                  </a:lnTo>
                  <a:lnTo>
                    <a:pt x="65" y="115"/>
                  </a:lnTo>
                  <a:lnTo>
                    <a:pt x="69" y="117"/>
                  </a:lnTo>
                  <a:lnTo>
                    <a:pt x="73" y="118"/>
                  </a:lnTo>
                  <a:lnTo>
                    <a:pt x="78" y="119"/>
                  </a:lnTo>
                  <a:lnTo>
                    <a:pt x="83" y="120"/>
                  </a:lnTo>
                  <a:lnTo>
                    <a:pt x="88" y="121"/>
                  </a:lnTo>
                  <a:lnTo>
                    <a:pt x="94" y="121"/>
                  </a:lnTo>
                  <a:lnTo>
                    <a:pt x="103" y="120"/>
                  </a:lnTo>
                  <a:lnTo>
                    <a:pt x="112" y="120"/>
                  </a:lnTo>
                  <a:lnTo>
                    <a:pt x="129" y="117"/>
                  </a:lnTo>
                  <a:lnTo>
                    <a:pt x="146" y="113"/>
                  </a:lnTo>
                  <a:lnTo>
                    <a:pt x="163" y="108"/>
                  </a:lnTo>
                  <a:lnTo>
                    <a:pt x="172" y="130"/>
                  </a:lnTo>
                  <a:lnTo>
                    <a:pt x="169" y="131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13" name="Freeform 47"/>
            <p:cNvSpPr/>
            <p:nvPr userDrawn="1"/>
          </p:nvSpPr>
          <p:spPr bwMode="auto">
            <a:xfrm>
              <a:off x="3947" y="3056"/>
              <a:ext cx="229" cy="149"/>
            </a:xfrm>
            <a:custGeom>
              <a:avLst/>
              <a:gdLst>
                <a:gd name="T0" fmla="*/ 183 w 229"/>
                <a:gd name="T1" fmla="*/ 121 h 150"/>
                <a:gd name="T2" fmla="*/ 168 w 229"/>
                <a:gd name="T3" fmla="*/ 126 h 150"/>
                <a:gd name="T4" fmla="*/ 154 w 229"/>
                <a:gd name="T5" fmla="*/ 131 h 150"/>
                <a:gd name="T6" fmla="*/ 139 w 229"/>
                <a:gd name="T7" fmla="*/ 135 h 150"/>
                <a:gd name="T8" fmla="*/ 125 w 229"/>
                <a:gd name="T9" fmla="*/ 138 h 150"/>
                <a:gd name="T10" fmla="*/ 110 w 229"/>
                <a:gd name="T11" fmla="*/ 141 h 150"/>
                <a:gd name="T12" fmla="*/ 94 w 229"/>
                <a:gd name="T13" fmla="*/ 143 h 150"/>
                <a:gd name="T14" fmla="*/ 79 w 229"/>
                <a:gd name="T15" fmla="*/ 144 h 150"/>
                <a:gd name="T16" fmla="*/ 62 w 229"/>
                <a:gd name="T17" fmla="*/ 144 h 150"/>
                <a:gd name="T18" fmla="*/ 53 w 229"/>
                <a:gd name="T19" fmla="*/ 144 h 150"/>
                <a:gd name="T20" fmla="*/ 45 w 229"/>
                <a:gd name="T21" fmla="*/ 144 h 150"/>
                <a:gd name="T22" fmla="*/ 38 w 229"/>
                <a:gd name="T23" fmla="*/ 142 h 150"/>
                <a:gd name="T24" fmla="*/ 31 w 229"/>
                <a:gd name="T25" fmla="*/ 141 h 150"/>
                <a:gd name="T26" fmla="*/ 25 w 229"/>
                <a:gd name="T27" fmla="*/ 139 h 150"/>
                <a:gd name="T28" fmla="*/ 20 w 229"/>
                <a:gd name="T29" fmla="*/ 137 h 150"/>
                <a:gd name="T30" fmla="*/ 15 w 229"/>
                <a:gd name="T31" fmla="*/ 134 h 150"/>
                <a:gd name="T32" fmla="*/ 12 w 229"/>
                <a:gd name="T33" fmla="*/ 132 h 150"/>
                <a:gd name="T34" fmla="*/ 8 w 229"/>
                <a:gd name="T35" fmla="*/ 128 h 150"/>
                <a:gd name="T36" fmla="*/ 6 w 229"/>
                <a:gd name="T37" fmla="*/ 125 h 150"/>
                <a:gd name="T38" fmla="*/ 4 w 229"/>
                <a:gd name="T39" fmla="*/ 121 h 150"/>
                <a:gd name="T40" fmla="*/ 3 w 229"/>
                <a:gd name="T41" fmla="*/ 119 h 150"/>
                <a:gd name="T42" fmla="*/ 2 w 229"/>
                <a:gd name="T43" fmla="*/ 117 h 150"/>
                <a:gd name="T44" fmla="*/ 1 w 229"/>
                <a:gd name="T45" fmla="*/ 113 h 150"/>
                <a:gd name="T46" fmla="*/ 0 w 229"/>
                <a:gd name="T47" fmla="*/ 109 h 150"/>
                <a:gd name="T48" fmla="*/ 0 w 229"/>
                <a:gd name="T49" fmla="*/ 99 h 150"/>
                <a:gd name="T50" fmla="*/ 33 w 229"/>
                <a:gd name="T51" fmla="*/ 16 h 150"/>
                <a:gd name="T52" fmla="*/ 35 w 229"/>
                <a:gd name="T53" fmla="*/ 11 h 150"/>
                <a:gd name="T54" fmla="*/ 93 w 229"/>
                <a:gd name="T55" fmla="*/ 0 h 150"/>
                <a:gd name="T56" fmla="*/ 56 w 229"/>
                <a:gd name="T57" fmla="*/ 94 h 150"/>
                <a:gd name="T58" fmla="*/ 56 w 229"/>
                <a:gd name="T59" fmla="*/ 97 h 150"/>
                <a:gd name="T60" fmla="*/ 55 w 229"/>
                <a:gd name="T61" fmla="*/ 99 h 150"/>
                <a:gd name="T62" fmla="*/ 55 w 229"/>
                <a:gd name="T63" fmla="*/ 101 h 150"/>
                <a:gd name="T64" fmla="*/ 56 w 229"/>
                <a:gd name="T65" fmla="*/ 104 h 150"/>
                <a:gd name="T66" fmla="*/ 56 w 229"/>
                <a:gd name="T67" fmla="*/ 106 h 150"/>
                <a:gd name="T68" fmla="*/ 58 w 229"/>
                <a:gd name="T69" fmla="*/ 108 h 150"/>
                <a:gd name="T70" fmla="*/ 61 w 229"/>
                <a:gd name="T71" fmla="*/ 111 h 150"/>
                <a:gd name="T72" fmla="*/ 66 w 229"/>
                <a:gd name="T73" fmla="*/ 114 h 150"/>
                <a:gd name="T74" fmla="*/ 73 w 229"/>
                <a:gd name="T75" fmla="*/ 116 h 150"/>
                <a:gd name="T76" fmla="*/ 82 w 229"/>
                <a:gd name="T77" fmla="*/ 117 h 150"/>
                <a:gd name="T78" fmla="*/ 87 w 229"/>
                <a:gd name="T79" fmla="*/ 117 h 150"/>
                <a:gd name="T80" fmla="*/ 92 w 229"/>
                <a:gd name="T81" fmla="*/ 118 h 150"/>
                <a:gd name="T82" fmla="*/ 103 w 229"/>
                <a:gd name="T83" fmla="*/ 117 h 150"/>
                <a:gd name="T84" fmla="*/ 115 w 229"/>
                <a:gd name="T85" fmla="*/ 115 h 150"/>
                <a:gd name="T86" fmla="*/ 125 w 229"/>
                <a:gd name="T87" fmla="*/ 112 h 150"/>
                <a:gd name="T88" fmla="*/ 135 w 229"/>
                <a:gd name="T89" fmla="*/ 109 h 150"/>
                <a:gd name="T90" fmla="*/ 176 w 229"/>
                <a:gd name="T91" fmla="*/ 4 h 150"/>
                <a:gd name="T92" fmla="*/ 229 w 229"/>
                <a:gd name="T93" fmla="*/ 4 h 150"/>
                <a:gd name="T94" fmla="*/ 184 w 229"/>
                <a:gd name="T95" fmla="*/ 120 h 150"/>
                <a:gd name="T96" fmla="*/ 183 w 229"/>
                <a:gd name="T97" fmla="*/ 121 h 15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29" h="150">
                  <a:moveTo>
                    <a:pt x="183" y="127"/>
                  </a:moveTo>
                  <a:lnTo>
                    <a:pt x="168" y="132"/>
                  </a:lnTo>
                  <a:lnTo>
                    <a:pt x="154" y="137"/>
                  </a:lnTo>
                  <a:lnTo>
                    <a:pt x="139" y="141"/>
                  </a:lnTo>
                  <a:lnTo>
                    <a:pt x="125" y="144"/>
                  </a:lnTo>
                  <a:lnTo>
                    <a:pt x="110" y="147"/>
                  </a:lnTo>
                  <a:lnTo>
                    <a:pt x="94" y="149"/>
                  </a:lnTo>
                  <a:lnTo>
                    <a:pt x="79" y="150"/>
                  </a:lnTo>
                  <a:lnTo>
                    <a:pt x="62" y="150"/>
                  </a:lnTo>
                  <a:lnTo>
                    <a:pt x="53" y="150"/>
                  </a:lnTo>
                  <a:lnTo>
                    <a:pt x="45" y="150"/>
                  </a:lnTo>
                  <a:lnTo>
                    <a:pt x="38" y="148"/>
                  </a:lnTo>
                  <a:lnTo>
                    <a:pt x="31" y="147"/>
                  </a:lnTo>
                  <a:lnTo>
                    <a:pt x="25" y="145"/>
                  </a:lnTo>
                  <a:lnTo>
                    <a:pt x="20" y="143"/>
                  </a:lnTo>
                  <a:lnTo>
                    <a:pt x="15" y="140"/>
                  </a:lnTo>
                  <a:lnTo>
                    <a:pt x="12" y="138"/>
                  </a:lnTo>
                  <a:lnTo>
                    <a:pt x="8" y="134"/>
                  </a:lnTo>
                  <a:lnTo>
                    <a:pt x="6" y="131"/>
                  </a:lnTo>
                  <a:lnTo>
                    <a:pt x="4" y="127"/>
                  </a:lnTo>
                  <a:lnTo>
                    <a:pt x="3" y="125"/>
                  </a:lnTo>
                  <a:lnTo>
                    <a:pt x="2" y="123"/>
                  </a:lnTo>
                  <a:lnTo>
                    <a:pt x="1" y="119"/>
                  </a:lnTo>
                  <a:lnTo>
                    <a:pt x="0" y="115"/>
                  </a:lnTo>
                  <a:lnTo>
                    <a:pt x="0" y="105"/>
                  </a:lnTo>
                  <a:lnTo>
                    <a:pt x="33" y="16"/>
                  </a:lnTo>
                  <a:lnTo>
                    <a:pt x="35" y="11"/>
                  </a:lnTo>
                  <a:lnTo>
                    <a:pt x="93" y="0"/>
                  </a:lnTo>
                  <a:lnTo>
                    <a:pt x="56" y="100"/>
                  </a:lnTo>
                  <a:lnTo>
                    <a:pt x="56" y="103"/>
                  </a:lnTo>
                  <a:lnTo>
                    <a:pt x="55" y="105"/>
                  </a:lnTo>
                  <a:lnTo>
                    <a:pt x="55" y="107"/>
                  </a:lnTo>
                  <a:lnTo>
                    <a:pt x="56" y="110"/>
                  </a:lnTo>
                  <a:lnTo>
                    <a:pt x="56" y="112"/>
                  </a:lnTo>
                  <a:lnTo>
                    <a:pt x="58" y="114"/>
                  </a:lnTo>
                  <a:lnTo>
                    <a:pt x="61" y="117"/>
                  </a:lnTo>
                  <a:lnTo>
                    <a:pt x="66" y="120"/>
                  </a:lnTo>
                  <a:lnTo>
                    <a:pt x="73" y="122"/>
                  </a:lnTo>
                  <a:lnTo>
                    <a:pt x="82" y="123"/>
                  </a:lnTo>
                  <a:lnTo>
                    <a:pt x="87" y="123"/>
                  </a:lnTo>
                  <a:lnTo>
                    <a:pt x="92" y="124"/>
                  </a:lnTo>
                  <a:lnTo>
                    <a:pt x="103" y="123"/>
                  </a:lnTo>
                  <a:lnTo>
                    <a:pt x="115" y="121"/>
                  </a:lnTo>
                  <a:lnTo>
                    <a:pt x="125" y="118"/>
                  </a:lnTo>
                  <a:lnTo>
                    <a:pt x="135" y="115"/>
                  </a:lnTo>
                  <a:lnTo>
                    <a:pt x="176" y="4"/>
                  </a:lnTo>
                  <a:lnTo>
                    <a:pt x="229" y="4"/>
                  </a:lnTo>
                  <a:lnTo>
                    <a:pt x="184" y="126"/>
                  </a:lnTo>
                  <a:lnTo>
                    <a:pt x="183" y="127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14" name="Freeform 48"/>
            <p:cNvSpPr/>
            <p:nvPr userDrawn="1"/>
          </p:nvSpPr>
          <p:spPr bwMode="auto">
            <a:xfrm>
              <a:off x="4174" y="3057"/>
              <a:ext cx="196" cy="146"/>
            </a:xfrm>
            <a:custGeom>
              <a:avLst/>
              <a:gdLst>
                <a:gd name="T0" fmla="*/ 191 w 196"/>
                <a:gd name="T1" fmla="*/ 7 h 146"/>
                <a:gd name="T2" fmla="*/ 177 w 196"/>
                <a:gd name="T3" fmla="*/ 19 h 146"/>
                <a:gd name="T4" fmla="*/ 163 w 196"/>
                <a:gd name="T5" fmla="*/ 31 h 146"/>
                <a:gd name="T6" fmla="*/ 148 w 196"/>
                <a:gd name="T7" fmla="*/ 30 h 146"/>
                <a:gd name="T8" fmla="*/ 143 w 196"/>
                <a:gd name="T9" fmla="*/ 29 h 146"/>
                <a:gd name="T10" fmla="*/ 139 w 196"/>
                <a:gd name="T11" fmla="*/ 29 h 146"/>
                <a:gd name="T12" fmla="*/ 132 w 196"/>
                <a:gd name="T13" fmla="*/ 30 h 146"/>
                <a:gd name="T14" fmla="*/ 126 w 196"/>
                <a:gd name="T15" fmla="*/ 30 h 146"/>
                <a:gd name="T16" fmla="*/ 119 w 196"/>
                <a:gd name="T17" fmla="*/ 31 h 146"/>
                <a:gd name="T18" fmla="*/ 113 w 196"/>
                <a:gd name="T19" fmla="*/ 32 h 146"/>
                <a:gd name="T20" fmla="*/ 108 w 196"/>
                <a:gd name="T21" fmla="*/ 33 h 146"/>
                <a:gd name="T22" fmla="*/ 102 w 196"/>
                <a:gd name="T23" fmla="*/ 35 h 146"/>
                <a:gd name="T24" fmla="*/ 97 w 196"/>
                <a:gd name="T25" fmla="*/ 37 h 146"/>
                <a:gd name="T26" fmla="*/ 92 w 196"/>
                <a:gd name="T27" fmla="*/ 39 h 146"/>
                <a:gd name="T28" fmla="*/ 52 w 196"/>
                <a:gd name="T29" fmla="*/ 146 h 146"/>
                <a:gd name="T30" fmla="*/ 0 w 196"/>
                <a:gd name="T31" fmla="*/ 146 h 146"/>
                <a:gd name="T32" fmla="*/ 43 w 196"/>
                <a:gd name="T33" fmla="*/ 28 h 146"/>
                <a:gd name="T34" fmla="*/ 58 w 196"/>
                <a:gd name="T35" fmla="*/ 21 h 146"/>
                <a:gd name="T36" fmla="*/ 66 w 196"/>
                <a:gd name="T37" fmla="*/ 17 h 146"/>
                <a:gd name="T38" fmla="*/ 74 w 196"/>
                <a:gd name="T39" fmla="*/ 14 h 146"/>
                <a:gd name="T40" fmla="*/ 82 w 196"/>
                <a:gd name="T41" fmla="*/ 12 h 146"/>
                <a:gd name="T42" fmla="*/ 90 w 196"/>
                <a:gd name="T43" fmla="*/ 9 h 146"/>
                <a:gd name="T44" fmla="*/ 107 w 196"/>
                <a:gd name="T45" fmla="*/ 5 h 146"/>
                <a:gd name="T46" fmla="*/ 119 w 196"/>
                <a:gd name="T47" fmla="*/ 3 h 146"/>
                <a:gd name="T48" fmla="*/ 130 w 196"/>
                <a:gd name="T49" fmla="*/ 1 h 146"/>
                <a:gd name="T50" fmla="*/ 140 w 196"/>
                <a:gd name="T51" fmla="*/ 0 h 146"/>
                <a:gd name="T52" fmla="*/ 151 w 196"/>
                <a:gd name="T53" fmla="*/ 0 h 146"/>
                <a:gd name="T54" fmla="*/ 161 w 196"/>
                <a:gd name="T55" fmla="*/ 0 h 146"/>
                <a:gd name="T56" fmla="*/ 172 w 196"/>
                <a:gd name="T57" fmla="*/ 0 h 146"/>
                <a:gd name="T58" fmla="*/ 183 w 196"/>
                <a:gd name="T59" fmla="*/ 1 h 146"/>
                <a:gd name="T60" fmla="*/ 196 w 196"/>
                <a:gd name="T61" fmla="*/ 3 h 146"/>
                <a:gd name="T62" fmla="*/ 191 w 196"/>
                <a:gd name="T63" fmla="*/ 7 h 14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96" h="146">
                  <a:moveTo>
                    <a:pt x="191" y="7"/>
                  </a:moveTo>
                  <a:lnTo>
                    <a:pt x="177" y="19"/>
                  </a:lnTo>
                  <a:lnTo>
                    <a:pt x="163" y="31"/>
                  </a:lnTo>
                  <a:lnTo>
                    <a:pt x="148" y="30"/>
                  </a:lnTo>
                  <a:lnTo>
                    <a:pt x="143" y="29"/>
                  </a:lnTo>
                  <a:lnTo>
                    <a:pt x="139" y="29"/>
                  </a:lnTo>
                  <a:lnTo>
                    <a:pt x="132" y="30"/>
                  </a:lnTo>
                  <a:lnTo>
                    <a:pt x="126" y="30"/>
                  </a:lnTo>
                  <a:lnTo>
                    <a:pt x="119" y="31"/>
                  </a:lnTo>
                  <a:lnTo>
                    <a:pt x="113" y="32"/>
                  </a:lnTo>
                  <a:lnTo>
                    <a:pt x="108" y="33"/>
                  </a:lnTo>
                  <a:lnTo>
                    <a:pt x="102" y="35"/>
                  </a:lnTo>
                  <a:lnTo>
                    <a:pt x="97" y="37"/>
                  </a:lnTo>
                  <a:lnTo>
                    <a:pt x="92" y="39"/>
                  </a:lnTo>
                  <a:lnTo>
                    <a:pt x="52" y="146"/>
                  </a:lnTo>
                  <a:lnTo>
                    <a:pt x="0" y="146"/>
                  </a:lnTo>
                  <a:lnTo>
                    <a:pt x="43" y="28"/>
                  </a:lnTo>
                  <a:lnTo>
                    <a:pt x="58" y="21"/>
                  </a:lnTo>
                  <a:lnTo>
                    <a:pt x="66" y="17"/>
                  </a:lnTo>
                  <a:lnTo>
                    <a:pt x="74" y="14"/>
                  </a:lnTo>
                  <a:lnTo>
                    <a:pt x="82" y="12"/>
                  </a:lnTo>
                  <a:lnTo>
                    <a:pt x="90" y="9"/>
                  </a:lnTo>
                  <a:lnTo>
                    <a:pt x="107" y="5"/>
                  </a:lnTo>
                  <a:lnTo>
                    <a:pt x="119" y="3"/>
                  </a:lnTo>
                  <a:lnTo>
                    <a:pt x="130" y="1"/>
                  </a:lnTo>
                  <a:lnTo>
                    <a:pt x="140" y="0"/>
                  </a:lnTo>
                  <a:lnTo>
                    <a:pt x="151" y="0"/>
                  </a:lnTo>
                  <a:lnTo>
                    <a:pt x="161" y="0"/>
                  </a:lnTo>
                  <a:lnTo>
                    <a:pt x="172" y="0"/>
                  </a:lnTo>
                  <a:lnTo>
                    <a:pt x="183" y="1"/>
                  </a:lnTo>
                  <a:lnTo>
                    <a:pt x="196" y="3"/>
                  </a:lnTo>
                  <a:lnTo>
                    <a:pt x="191" y="7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15" name="Freeform 49"/>
            <p:cNvSpPr>
              <a:spLocks noEditPoints="1"/>
            </p:cNvSpPr>
            <p:nvPr userDrawn="1"/>
          </p:nvSpPr>
          <p:spPr bwMode="auto">
            <a:xfrm>
              <a:off x="4350" y="2999"/>
              <a:ext cx="128" cy="204"/>
            </a:xfrm>
            <a:custGeom>
              <a:avLst/>
              <a:gdLst>
                <a:gd name="T0" fmla="*/ 54 w 128"/>
                <a:gd name="T1" fmla="*/ 204 h 204"/>
                <a:gd name="T2" fmla="*/ 0 w 128"/>
                <a:gd name="T3" fmla="*/ 204 h 204"/>
                <a:gd name="T4" fmla="*/ 51 w 128"/>
                <a:gd name="T5" fmla="*/ 66 h 204"/>
                <a:gd name="T6" fmla="*/ 109 w 128"/>
                <a:gd name="T7" fmla="*/ 55 h 204"/>
                <a:gd name="T8" fmla="*/ 54 w 128"/>
                <a:gd name="T9" fmla="*/ 204 h 204"/>
                <a:gd name="T10" fmla="*/ 62 w 128"/>
                <a:gd name="T11" fmla="*/ 19 h 204"/>
                <a:gd name="T12" fmla="*/ 65 w 128"/>
                <a:gd name="T13" fmla="*/ 15 h 204"/>
                <a:gd name="T14" fmla="*/ 68 w 128"/>
                <a:gd name="T15" fmla="*/ 11 h 204"/>
                <a:gd name="T16" fmla="*/ 72 w 128"/>
                <a:gd name="T17" fmla="*/ 8 h 204"/>
                <a:gd name="T18" fmla="*/ 77 w 128"/>
                <a:gd name="T19" fmla="*/ 5 h 204"/>
                <a:gd name="T20" fmla="*/ 83 w 128"/>
                <a:gd name="T21" fmla="*/ 3 h 204"/>
                <a:gd name="T22" fmla="*/ 89 w 128"/>
                <a:gd name="T23" fmla="*/ 2 h 204"/>
                <a:gd name="T24" fmla="*/ 95 w 128"/>
                <a:gd name="T25" fmla="*/ 1 h 204"/>
                <a:gd name="T26" fmla="*/ 101 w 128"/>
                <a:gd name="T27" fmla="*/ 0 h 204"/>
                <a:gd name="T28" fmla="*/ 107 w 128"/>
                <a:gd name="T29" fmla="*/ 1 h 204"/>
                <a:gd name="T30" fmla="*/ 113 w 128"/>
                <a:gd name="T31" fmla="*/ 2 h 204"/>
                <a:gd name="T32" fmla="*/ 118 w 128"/>
                <a:gd name="T33" fmla="*/ 4 h 204"/>
                <a:gd name="T34" fmla="*/ 122 w 128"/>
                <a:gd name="T35" fmla="*/ 6 h 204"/>
                <a:gd name="T36" fmla="*/ 124 w 128"/>
                <a:gd name="T37" fmla="*/ 8 h 204"/>
                <a:gd name="T38" fmla="*/ 126 w 128"/>
                <a:gd name="T39" fmla="*/ 10 h 204"/>
                <a:gd name="T40" fmla="*/ 127 w 128"/>
                <a:gd name="T41" fmla="*/ 12 h 204"/>
                <a:gd name="T42" fmla="*/ 128 w 128"/>
                <a:gd name="T43" fmla="*/ 14 h 204"/>
                <a:gd name="T44" fmla="*/ 128 w 128"/>
                <a:gd name="T45" fmla="*/ 16 h 204"/>
                <a:gd name="T46" fmla="*/ 128 w 128"/>
                <a:gd name="T47" fmla="*/ 18 h 204"/>
                <a:gd name="T48" fmla="*/ 128 w 128"/>
                <a:gd name="T49" fmla="*/ 21 h 204"/>
                <a:gd name="T50" fmla="*/ 127 w 128"/>
                <a:gd name="T51" fmla="*/ 23 h 204"/>
                <a:gd name="T52" fmla="*/ 126 w 128"/>
                <a:gd name="T53" fmla="*/ 25 h 204"/>
                <a:gd name="T54" fmla="*/ 125 w 128"/>
                <a:gd name="T55" fmla="*/ 27 h 204"/>
                <a:gd name="T56" fmla="*/ 121 w 128"/>
                <a:gd name="T57" fmla="*/ 31 h 204"/>
                <a:gd name="T58" fmla="*/ 117 w 128"/>
                <a:gd name="T59" fmla="*/ 35 h 204"/>
                <a:gd name="T60" fmla="*/ 112 w 128"/>
                <a:gd name="T61" fmla="*/ 38 h 204"/>
                <a:gd name="T62" fmla="*/ 106 w 128"/>
                <a:gd name="T63" fmla="*/ 40 h 204"/>
                <a:gd name="T64" fmla="*/ 100 w 128"/>
                <a:gd name="T65" fmla="*/ 42 h 204"/>
                <a:gd name="T66" fmla="*/ 94 w 128"/>
                <a:gd name="T67" fmla="*/ 43 h 204"/>
                <a:gd name="T68" fmla="*/ 87 w 128"/>
                <a:gd name="T69" fmla="*/ 44 h 204"/>
                <a:gd name="T70" fmla="*/ 81 w 128"/>
                <a:gd name="T71" fmla="*/ 43 h 204"/>
                <a:gd name="T72" fmla="*/ 76 w 128"/>
                <a:gd name="T73" fmla="*/ 42 h 204"/>
                <a:gd name="T74" fmla="*/ 71 w 128"/>
                <a:gd name="T75" fmla="*/ 40 h 204"/>
                <a:gd name="T76" fmla="*/ 66 w 128"/>
                <a:gd name="T77" fmla="*/ 38 h 204"/>
                <a:gd name="T78" fmla="*/ 63 w 128"/>
                <a:gd name="T79" fmla="*/ 34 h 204"/>
                <a:gd name="T80" fmla="*/ 61 w 128"/>
                <a:gd name="T81" fmla="*/ 32 h 204"/>
                <a:gd name="T82" fmla="*/ 60 w 128"/>
                <a:gd name="T83" fmla="*/ 30 h 204"/>
                <a:gd name="T84" fmla="*/ 60 w 128"/>
                <a:gd name="T85" fmla="*/ 28 h 204"/>
                <a:gd name="T86" fmla="*/ 60 w 128"/>
                <a:gd name="T87" fmla="*/ 25 h 204"/>
                <a:gd name="T88" fmla="*/ 60 w 128"/>
                <a:gd name="T89" fmla="*/ 22 h 204"/>
                <a:gd name="T90" fmla="*/ 61 w 128"/>
                <a:gd name="T91" fmla="*/ 19 h 204"/>
                <a:gd name="T92" fmla="*/ 62 w 128"/>
                <a:gd name="T93" fmla="*/ 19 h 20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28" h="204">
                  <a:moveTo>
                    <a:pt x="54" y="204"/>
                  </a:moveTo>
                  <a:lnTo>
                    <a:pt x="0" y="204"/>
                  </a:lnTo>
                  <a:lnTo>
                    <a:pt x="51" y="66"/>
                  </a:lnTo>
                  <a:lnTo>
                    <a:pt x="109" y="55"/>
                  </a:lnTo>
                  <a:lnTo>
                    <a:pt x="54" y="204"/>
                  </a:lnTo>
                  <a:close/>
                  <a:moveTo>
                    <a:pt x="62" y="19"/>
                  </a:moveTo>
                  <a:lnTo>
                    <a:pt x="65" y="15"/>
                  </a:lnTo>
                  <a:lnTo>
                    <a:pt x="68" y="11"/>
                  </a:lnTo>
                  <a:lnTo>
                    <a:pt x="72" y="8"/>
                  </a:lnTo>
                  <a:lnTo>
                    <a:pt x="77" y="5"/>
                  </a:lnTo>
                  <a:lnTo>
                    <a:pt x="83" y="3"/>
                  </a:lnTo>
                  <a:lnTo>
                    <a:pt x="89" y="2"/>
                  </a:lnTo>
                  <a:lnTo>
                    <a:pt x="95" y="1"/>
                  </a:lnTo>
                  <a:lnTo>
                    <a:pt x="101" y="0"/>
                  </a:lnTo>
                  <a:lnTo>
                    <a:pt x="107" y="1"/>
                  </a:lnTo>
                  <a:lnTo>
                    <a:pt x="113" y="2"/>
                  </a:lnTo>
                  <a:lnTo>
                    <a:pt x="118" y="4"/>
                  </a:lnTo>
                  <a:lnTo>
                    <a:pt x="122" y="6"/>
                  </a:lnTo>
                  <a:lnTo>
                    <a:pt x="124" y="8"/>
                  </a:lnTo>
                  <a:lnTo>
                    <a:pt x="126" y="10"/>
                  </a:lnTo>
                  <a:lnTo>
                    <a:pt x="127" y="12"/>
                  </a:lnTo>
                  <a:lnTo>
                    <a:pt x="128" y="14"/>
                  </a:lnTo>
                  <a:lnTo>
                    <a:pt x="128" y="16"/>
                  </a:lnTo>
                  <a:lnTo>
                    <a:pt x="128" y="18"/>
                  </a:lnTo>
                  <a:lnTo>
                    <a:pt x="128" y="21"/>
                  </a:lnTo>
                  <a:lnTo>
                    <a:pt x="127" y="23"/>
                  </a:lnTo>
                  <a:lnTo>
                    <a:pt x="126" y="25"/>
                  </a:lnTo>
                  <a:lnTo>
                    <a:pt x="125" y="27"/>
                  </a:lnTo>
                  <a:lnTo>
                    <a:pt x="121" y="31"/>
                  </a:lnTo>
                  <a:lnTo>
                    <a:pt x="117" y="35"/>
                  </a:lnTo>
                  <a:lnTo>
                    <a:pt x="112" y="38"/>
                  </a:lnTo>
                  <a:lnTo>
                    <a:pt x="106" y="40"/>
                  </a:lnTo>
                  <a:lnTo>
                    <a:pt x="100" y="42"/>
                  </a:lnTo>
                  <a:lnTo>
                    <a:pt x="94" y="43"/>
                  </a:lnTo>
                  <a:lnTo>
                    <a:pt x="87" y="44"/>
                  </a:lnTo>
                  <a:lnTo>
                    <a:pt x="81" y="43"/>
                  </a:lnTo>
                  <a:lnTo>
                    <a:pt x="76" y="42"/>
                  </a:lnTo>
                  <a:lnTo>
                    <a:pt x="71" y="40"/>
                  </a:lnTo>
                  <a:lnTo>
                    <a:pt x="66" y="38"/>
                  </a:lnTo>
                  <a:lnTo>
                    <a:pt x="63" y="34"/>
                  </a:lnTo>
                  <a:lnTo>
                    <a:pt x="61" y="32"/>
                  </a:lnTo>
                  <a:lnTo>
                    <a:pt x="60" y="30"/>
                  </a:lnTo>
                  <a:lnTo>
                    <a:pt x="60" y="28"/>
                  </a:lnTo>
                  <a:lnTo>
                    <a:pt x="60" y="25"/>
                  </a:lnTo>
                  <a:lnTo>
                    <a:pt x="60" y="22"/>
                  </a:lnTo>
                  <a:lnTo>
                    <a:pt x="61" y="19"/>
                  </a:lnTo>
                  <a:lnTo>
                    <a:pt x="62" y="19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16" name="Freeform 50"/>
            <p:cNvSpPr>
              <a:spLocks noEditPoints="1"/>
            </p:cNvSpPr>
            <p:nvPr userDrawn="1"/>
          </p:nvSpPr>
          <p:spPr bwMode="auto">
            <a:xfrm>
              <a:off x="4721" y="3057"/>
              <a:ext cx="207" cy="148"/>
            </a:xfrm>
            <a:custGeom>
              <a:avLst/>
              <a:gdLst>
                <a:gd name="T0" fmla="*/ 155 w 206"/>
                <a:gd name="T1" fmla="*/ 73 h 148"/>
                <a:gd name="T2" fmla="*/ 92 w 206"/>
                <a:gd name="T3" fmla="*/ 73 h 148"/>
                <a:gd name="T4" fmla="*/ 72 w 206"/>
                <a:gd name="T5" fmla="*/ 77 h 148"/>
                <a:gd name="T6" fmla="*/ 59 w 206"/>
                <a:gd name="T7" fmla="*/ 85 h 148"/>
                <a:gd name="T8" fmla="*/ 52 w 206"/>
                <a:gd name="T9" fmla="*/ 92 h 148"/>
                <a:gd name="T10" fmla="*/ 50 w 206"/>
                <a:gd name="T11" fmla="*/ 97 h 148"/>
                <a:gd name="T12" fmla="*/ 49 w 206"/>
                <a:gd name="T13" fmla="*/ 102 h 148"/>
                <a:gd name="T14" fmla="*/ 49 w 206"/>
                <a:gd name="T15" fmla="*/ 108 h 148"/>
                <a:gd name="T16" fmla="*/ 52 w 206"/>
                <a:gd name="T17" fmla="*/ 115 h 148"/>
                <a:gd name="T18" fmla="*/ 55 w 206"/>
                <a:gd name="T19" fmla="*/ 118 h 148"/>
                <a:gd name="T20" fmla="*/ 62 w 206"/>
                <a:gd name="T21" fmla="*/ 122 h 148"/>
                <a:gd name="T22" fmla="*/ 72 w 206"/>
                <a:gd name="T23" fmla="*/ 126 h 148"/>
                <a:gd name="T24" fmla="*/ 81 w 206"/>
                <a:gd name="T25" fmla="*/ 128 h 148"/>
                <a:gd name="T26" fmla="*/ 98 w 206"/>
                <a:gd name="T27" fmla="*/ 127 h 148"/>
                <a:gd name="T28" fmla="*/ 116 w 206"/>
                <a:gd name="T29" fmla="*/ 125 h 148"/>
                <a:gd name="T30" fmla="*/ 128 w 206"/>
                <a:gd name="T31" fmla="*/ 122 h 148"/>
                <a:gd name="T32" fmla="*/ 180 w 206"/>
                <a:gd name="T33" fmla="*/ 124 h 148"/>
                <a:gd name="T34" fmla="*/ 169 w 206"/>
                <a:gd name="T35" fmla="*/ 129 h 148"/>
                <a:gd name="T36" fmla="*/ 145 w 206"/>
                <a:gd name="T37" fmla="*/ 138 h 148"/>
                <a:gd name="T38" fmla="*/ 117 w 206"/>
                <a:gd name="T39" fmla="*/ 144 h 148"/>
                <a:gd name="T40" fmla="*/ 81 w 206"/>
                <a:gd name="T41" fmla="*/ 148 h 148"/>
                <a:gd name="T42" fmla="*/ 55 w 206"/>
                <a:gd name="T43" fmla="*/ 148 h 148"/>
                <a:gd name="T44" fmla="*/ 44 w 206"/>
                <a:gd name="T45" fmla="*/ 146 h 148"/>
                <a:gd name="T46" fmla="*/ 31 w 206"/>
                <a:gd name="T47" fmla="*/ 143 h 148"/>
                <a:gd name="T48" fmla="*/ 20 w 206"/>
                <a:gd name="T49" fmla="*/ 138 h 148"/>
                <a:gd name="T50" fmla="*/ 10 w 206"/>
                <a:gd name="T51" fmla="*/ 131 h 148"/>
                <a:gd name="T52" fmla="*/ 4 w 206"/>
                <a:gd name="T53" fmla="*/ 125 h 148"/>
                <a:gd name="T54" fmla="*/ 1 w 206"/>
                <a:gd name="T55" fmla="*/ 117 h 148"/>
                <a:gd name="T56" fmla="*/ 0 w 206"/>
                <a:gd name="T57" fmla="*/ 111 h 148"/>
                <a:gd name="T58" fmla="*/ 0 w 206"/>
                <a:gd name="T59" fmla="*/ 105 h 148"/>
                <a:gd name="T60" fmla="*/ 5 w 206"/>
                <a:gd name="T61" fmla="*/ 93 h 148"/>
                <a:gd name="T62" fmla="*/ 12 w 206"/>
                <a:gd name="T63" fmla="*/ 83 h 148"/>
                <a:gd name="T64" fmla="*/ 22 w 206"/>
                <a:gd name="T65" fmla="*/ 74 h 148"/>
                <a:gd name="T66" fmla="*/ 33 w 206"/>
                <a:gd name="T67" fmla="*/ 67 h 148"/>
                <a:gd name="T68" fmla="*/ 46 w 206"/>
                <a:gd name="T69" fmla="*/ 61 h 148"/>
                <a:gd name="T70" fmla="*/ 61 w 206"/>
                <a:gd name="T71" fmla="*/ 57 h 148"/>
                <a:gd name="T72" fmla="*/ 84 w 206"/>
                <a:gd name="T73" fmla="*/ 53 h 148"/>
                <a:gd name="T74" fmla="*/ 156 w 206"/>
                <a:gd name="T75" fmla="*/ 52 h 148"/>
                <a:gd name="T76" fmla="*/ 159 w 206"/>
                <a:gd name="T77" fmla="*/ 43 h 148"/>
                <a:gd name="T78" fmla="*/ 159 w 206"/>
                <a:gd name="T79" fmla="*/ 38 h 148"/>
                <a:gd name="T80" fmla="*/ 154 w 206"/>
                <a:gd name="T81" fmla="*/ 33 h 148"/>
                <a:gd name="T82" fmla="*/ 145 w 206"/>
                <a:gd name="T83" fmla="*/ 29 h 148"/>
                <a:gd name="T84" fmla="*/ 131 w 206"/>
                <a:gd name="T85" fmla="*/ 27 h 148"/>
                <a:gd name="T86" fmla="*/ 114 w 206"/>
                <a:gd name="T87" fmla="*/ 28 h 148"/>
                <a:gd name="T88" fmla="*/ 92 w 206"/>
                <a:gd name="T89" fmla="*/ 30 h 148"/>
                <a:gd name="T90" fmla="*/ 60 w 206"/>
                <a:gd name="T91" fmla="*/ 38 h 148"/>
                <a:gd name="T92" fmla="*/ 75 w 206"/>
                <a:gd name="T93" fmla="*/ 8 h 148"/>
                <a:gd name="T94" fmla="*/ 112 w 206"/>
                <a:gd name="T95" fmla="*/ 2 h 148"/>
                <a:gd name="T96" fmla="*/ 135 w 206"/>
                <a:gd name="T97" fmla="*/ 0 h 148"/>
                <a:gd name="T98" fmla="*/ 160 w 206"/>
                <a:gd name="T99" fmla="*/ 0 h 148"/>
                <a:gd name="T100" fmla="*/ 174 w 206"/>
                <a:gd name="T101" fmla="*/ 3 h 148"/>
                <a:gd name="T102" fmla="*/ 191 w 206"/>
                <a:gd name="T103" fmla="*/ 9 h 148"/>
                <a:gd name="T104" fmla="*/ 201 w 206"/>
                <a:gd name="T105" fmla="*/ 14 h 148"/>
                <a:gd name="T106" fmla="*/ 204 w 206"/>
                <a:gd name="T107" fmla="*/ 18 h 148"/>
                <a:gd name="T108" fmla="*/ 209 w 206"/>
                <a:gd name="T109" fmla="*/ 23 h 148"/>
                <a:gd name="T110" fmla="*/ 211 w 206"/>
                <a:gd name="T111" fmla="*/ 30 h 148"/>
                <a:gd name="T112" fmla="*/ 211 w 206"/>
                <a:gd name="T113" fmla="*/ 40 h 148"/>
                <a:gd name="T114" fmla="*/ 181 w 206"/>
                <a:gd name="T115" fmla="*/ 123 h 14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06" h="148">
                  <a:moveTo>
                    <a:pt x="132" y="118"/>
                  </a:moveTo>
                  <a:lnTo>
                    <a:pt x="149" y="73"/>
                  </a:lnTo>
                  <a:lnTo>
                    <a:pt x="103" y="72"/>
                  </a:lnTo>
                  <a:lnTo>
                    <a:pt x="92" y="73"/>
                  </a:lnTo>
                  <a:lnTo>
                    <a:pt x="81" y="75"/>
                  </a:lnTo>
                  <a:lnTo>
                    <a:pt x="72" y="77"/>
                  </a:lnTo>
                  <a:lnTo>
                    <a:pt x="65" y="81"/>
                  </a:lnTo>
                  <a:lnTo>
                    <a:pt x="59" y="85"/>
                  </a:lnTo>
                  <a:lnTo>
                    <a:pt x="54" y="90"/>
                  </a:lnTo>
                  <a:lnTo>
                    <a:pt x="52" y="92"/>
                  </a:lnTo>
                  <a:lnTo>
                    <a:pt x="51" y="95"/>
                  </a:lnTo>
                  <a:lnTo>
                    <a:pt x="50" y="97"/>
                  </a:lnTo>
                  <a:lnTo>
                    <a:pt x="49" y="100"/>
                  </a:lnTo>
                  <a:lnTo>
                    <a:pt x="49" y="102"/>
                  </a:lnTo>
                  <a:lnTo>
                    <a:pt x="49" y="105"/>
                  </a:lnTo>
                  <a:lnTo>
                    <a:pt x="49" y="108"/>
                  </a:lnTo>
                  <a:lnTo>
                    <a:pt x="50" y="110"/>
                  </a:lnTo>
                  <a:lnTo>
                    <a:pt x="52" y="115"/>
                  </a:lnTo>
                  <a:lnTo>
                    <a:pt x="54" y="117"/>
                  </a:lnTo>
                  <a:lnTo>
                    <a:pt x="55" y="118"/>
                  </a:lnTo>
                  <a:lnTo>
                    <a:pt x="56" y="119"/>
                  </a:lnTo>
                  <a:lnTo>
                    <a:pt x="62" y="122"/>
                  </a:lnTo>
                  <a:lnTo>
                    <a:pt x="68" y="125"/>
                  </a:lnTo>
                  <a:lnTo>
                    <a:pt x="72" y="126"/>
                  </a:lnTo>
                  <a:lnTo>
                    <a:pt x="77" y="127"/>
                  </a:lnTo>
                  <a:lnTo>
                    <a:pt x="81" y="128"/>
                  </a:lnTo>
                  <a:lnTo>
                    <a:pt x="86" y="128"/>
                  </a:lnTo>
                  <a:lnTo>
                    <a:pt x="98" y="127"/>
                  </a:lnTo>
                  <a:lnTo>
                    <a:pt x="104" y="126"/>
                  </a:lnTo>
                  <a:lnTo>
                    <a:pt x="110" y="125"/>
                  </a:lnTo>
                  <a:lnTo>
                    <a:pt x="116" y="124"/>
                  </a:lnTo>
                  <a:lnTo>
                    <a:pt x="122" y="122"/>
                  </a:lnTo>
                  <a:lnTo>
                    <a:pt x="132" y="118"/>
                  </a:lnTo>
                  <a:close/>
                  <a:moveTo>
                    <a:pt x="174" y="124"/>
                  </a:moveTo>
                  <a:lnTo>
                    <a:pt x="169" y="126"/>
                  </a:lnTo>
                  <a:lnTo>
                    <a:pt x="163" y="129"/>
                  </a:lnTo>
                  <a:lnTo>
                    <a:pt x="152" y="134"/>
                  </a:lnTo>
                  <a:lnTo>
                    <a:pt x="139" y="138"/>
                  </a:lnTo>
                  <a:lnTo>
                    <a:pt x="126" y="141"/>
                  </a:lnTo>
                  <a:lnTo>
                    <a:pt x="111" y="144"/>
                  </a:lnTo>
                  <a:lnTo>
                    <a:pt x="97" y="147"/>
                  </a:lnTo>
                  <a:lnTo>
                    <a:pt x="81" y="148"/>
                  </a:lnTo>
                  <a:lnTo>
                    <a:pt x="65" y="148"/>
                  </a:lnTo>
                  <a:lnTo>
                    <a:pt x="55" y="148"/>
                  </a:lnTo>
                  <a:lnTo>
                    <a:pt x="50" y="147"/>
                  </a:lnTo>
                  <a:lnTo>
                    <a:pt x="44" y="146"/>
                  </a:lnTo>
                  <a:lnTo>
                    <a:pt x="38" y="144"/>
                  </a:lnTo>
                  <a:lnTo>
                    <a:pt x="31" y="143"/>
                  </a:lnTo>
                  <a:lnTo>
                    <a:pt x="25" y="140"/>
                  </a:lnTo>
                  <a:lnTo>
                    <a:pt x="20" y="138"/>
                  </a:lnTo>
                  <a:lnTo>
                    <a:pt x="15" y="134"/>
                  </a:lnTo>
                  <a:lnTo>
                    <a:pt x="10" y="131"/>
                  </a:lnTo>
                  <a:lnTo>
                    <a:pt x="6" y="127"/>
                  </a:lnTo>
                  <a:lnTo>
                    <a:pt x="4" y="125"/>
                  </a:lnTo>
                  <a:lnTo>
                    <a:pt x="3" y="122"/>
                  </a:lnTo>
                  <a:lnTo>
                    <a:pt x="1" y="117"/>
                  </a:lnTo>
                  <a:lnTo>
                    <a:pt x="0" y="114"/>
                  </a:lnTo>
                  <a:lnTo>
                    <a:pt x="0" y="111"/>
                  </a:lnTo>
                  <a:lnTo>
                    <a:pt x="0" y="108"/>
                  </a:lnTo>
                  <a:lnTo>
                    <a:pt x="0" y="105"/>
                  </a:lnTo>
                  <a:lnTo>
                    <a:pt x="2" y="98"/>
                  </a:lnTo>
                  <a:lnTo>
                    <a:pt x="5" y="93"/>
                  </a:lnTo>
                  <a:lnTo>
                    <a:pt x="8" y="88"/>
                  </a:lnTo>
                  <a:lnTo>
                    <a:pt x="12" y="83"/>
                  </a:lnTo>
                  <a:lnTo>
                    <a:pt x="17" y="78"/>
                  </a:lnTo>
                  <a:lnTo>
                    <a:pt x="22" y="74"/>
                  </a:lnTo>
                  <a:lnTo>
                    <a:pt x="27" y="71"/>
                  </a:lnTo>
                  <a:lnTo>
                    <a:pt x="33" y="67"/>
                  </a:lnTo>
                  <a:lnTo>
                    <a:pt x="40" y="64"/>
                  </a:lnTo>
                  <a:lnTo>
                    <a:pt x="46" y="61"/>
                  </a:lnTo>
                  <a:lnTo>
                    <a:pt x="53" y="59"/>
                  </a:lnTo>
                  <a:lnTo>
                    <a:pt x="61" y="57"/>
                  </a:lnTo>
                  <a:lnTo>
                    <a:pt x="68" y="55"/>
                  </a:lnTo>
                  <a:lnTo>
                    <a:pt x="84" y="53"/>
                  </a:lnTo>
                  <a:lnTo>
                    <a:pt x="100" y="52"/>
                  </a:lnTo>
                  <a:lnTo>
                    <a:pt x="150" y="52"/>
                  </a:lnTo>
                  <a:lnTo>
                    <a:pt x="153" y="45"/>
                  </a:lnTo>
                  <a:lnTo>
                    <a:pt x="153" y="43"/>
                  </a:lnTo>
                  <a:lnTo>
                    <a:pt x="154" y="41"/>
                  </a:lnTo>
                  <a:lnTo>
                    <a:pt x="153" y="38"/>
                  </a:lnTo>
                  <a:lnTo>
                    <a:pt x="151" y="35"/>
                  </a:lnTo>
                  <a:lnTo>
                    <a:pt x="148" y="33"/>
                  </a:lnTo>
                  <a:lnTo>
                    <a:pt x="144" y="31"/>
                  </a:lnTo>
                  <a:lnTo>
                    <a:pt x="139" y="29"/>
                  </a:lnTo>
                  <a:lnTo>
                    <a:pt x="132" y="28"/>
                  </a:lnTo>
                  <a:lnTo>
                    <a:pt x="125" y="27"/>
                  </a:lnTo>
                  <a:lnTo>
                    <a:pt x="116" y="27"/>
                  </a:lnTo>
                  <a:lnTo>
                    <a:pt x="108" y="28"/>
                  </a:lnTo>
                  <a:lnTo>
                    <a:pt x="100" y="29"/>
                  </a:lnTo>
                  <a:lnTo>
                    <a:pt x="92" y="30"/>
                  </a:lnTo>
                  <a:lnTo>
                    <a:pt x="76" y="34"/>
                  </a:lnTo>
                  <a:lnTo>
                    <a:pt x="60" y="38"/>
                  </a:lnTo>
                  <a:lnTo>
                    <a:pt x="52" y="14"/>
                  </a:lnTo>
                  <a:lnTo>
                    <a:pt x="75" y="8"/>
                  </a:lnTo>
                  <a:lnTo>
                    <a:pt x="96" y="3"/>
                  </a:lnTo>
                  <a:lnTo>
                    <a:pt x="106" y="2"/>
                  </a:lnTo>
                  <a:lnTo>
                    <a:pt x="117" y="1"/>
                  </a:lnTo>
                  <a:lnTo>
                    <a:pt x="129" y="0"/>
                  </a:lnTo>
                  <a:lnTo>
                    <a:pt x="141" y="0"/>
                  </a:lnTo>
                  <a:lnTo>
                    <a:pt x="154" y="0"/>
                  </a:lnTo>
                  <a:lnTo>
                    <a:pt x="161" y="1"/>
                  </a:lnTo>
                  <a:lnTo>
                    <a:pt x="168" y="3"/>
                  </a:lnTo>
                  <a:lnTo>
                    <a:pt x="180" y="6"/>
                  </a:lnTo>
                  <a:lnTo>
                    <a:pt x="185" y="9"/>
                  </a:lnTo>
                  <a:lnTo>
                    <a:pt x="190" y="11"/>
                  </a:lnTo>
                  <a:lnTo>
                    <a:pt x="195" y="14"/>
                  </a:lnTo>
                  <a:lnTo>
                    <a:pt x="197" y="16"/>
                  </a:lnTo>
                  <a:lnTo>
                    <a:pt x="198" y="18"/>
                  </a:lnTo>
                  <a:lnTo>
                    <a:pt x="201" y="21"/>
                  </a:lnTo>
                  <a:lnTo>
                    <a:pt x="203" y="23"/>
                  </a:lnTo>
                  <a:lnTo>
                    <a:pt x="204" y="26"/>
                  </a:lnTo>
                  <a:lnTo>
                    <a:pt x="205" y="30"/>
                  </a:lnTo>
                  <a:lnTo>
                    <a:pt x="206" y="35"/>
                  </a:lnTo>
                  <a:lnTo>
                    <a:pt x="205" y="40"/>
                  </a:lnTo>
                  <a:lnTo>
                    <a:pt x="204" y="46"/>
                  </a:lnTo>
                  <a:lnTo>
                    <a:pt x="175" y="123"/>
                  </a:lnTo>
                  <a:lnTo>
                    <a:pt x="174" y="124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17" name="Freeform 51"/>
            <p:cNvSpPr>
              <a:spLocks noEditPoints="1"/>
            </p:cNvSpPr>
            <p:nvPr userDrawn="1"/>
          </p:nvSpPr>
          <p:spPr bwMode="auto">
            <a:xfrm>
              <a:off x="4477" y="2979"/>
              <a:ext cx="264" cy="225"/>
            </a:xfrm>
            <a:custGeom>
              <a:avLst/>
              <a:gdLst>
                <a:gd name="T0" fmla="*/ 171 w 264"/>
                <a:gd name="T1" fmla="*/ 113 h 226"/>
                <a:gd name="T2" fmla="*/ 152 w 264"/>
                <a:gd name="T3" fmla="*/ 106 h 226"/>
                <a:gd name="T4" fmla="*/ 141 w 264"/>
                <a:gd name="T5" fmla="*/ 105 h 226"/>
                <a:gd name="T6" fmla="*/ 122 w 264"/>
                <a:gd name="T7" fmla="*/ 105 h 226"/>
                <a:gd name="T8" fmla="*/ 105 w 264"/>
                <a:gd name="T9" fmla="*/ 109 h 226"/>
                <a:gd name="T10" fmla="*/ 95 w 264"/>
                <a:gd name="T11" fmla="*/ 113 h 226"/>
                <a:gd name="T12" fmla="*/ 86 w 264"/>
                <a:gd name="T13" fmla="*/ 113 h 226"/>
                <a:gd name="T14" fmla="*/ 78 w 264"/>
                <a:gd name="T15" fmla="*/ 121 h 226"/>
                <a:gd name="T16" fmla="*/ 71 w 264"/>
                <a:gd name="T17" fmla="*/ 129 h 226"/>
                <a:gd name="T18" fmla="*/ 65 w 264"/>
                <a:gd name="T19" fmla="*/ 137 h 226"/>
                <a:gd name="T20" fmla="*/ 57 w 264"/>
                <a:gd name="T21" fmla="*/ 155 h 226"/>
                <a:gd name="T22" fmla="*/ 56 w 264"/>
                <a:gd name="T23" fmla="*/ 164 h 226"/>
                <a:gd name="T24" fmla="*/ 57 w 264"/>
                <a:gd name="T25" fmla="*/ 172 h 226"/>
                <a:gd name="T26" fmla="*/ 59 w 264"/>
                <a:gd name="T27" fmla="*/ 179 h 226"/>
                <a:gd name="T28" fmla="*/ 63 w 264"/>
                <a:gd name="T29" fmla="*/ 185 h 226"/>
                <a:gd name="T30" fmla="*/ 69 w 264"/>
                <a:gd name="T31" fmla="*/ 190 h 226"/>
                <a:gd name="T32" fmla="*/ 77 w 264"/>
                <a:gd name="T33" fmla="*/ 193 h 226"/>
                <a:gd name="T34" fmla="*/ 88 w 264"/>
                <a:gd name="T35" fmla="*/ 194 h 226"/>
                <a:gd name="T36" fmla="*/ 102 w 264"/>
                <a:gd name="T37" fmla="*/ 193 h 226"/>
                <a:gd name="T38" fmla="*/ 116 w 264"/>
                <a:gd name="T39" fmla="*/ 191 h 226"/>
                <a:gd name="T40" fmla="*/ 142 w 264"/>
                <a:gd name="T41" fmla="*/ 184 h 226"/>
                <a:gd name="T42" fmla="*/ 58 w 264"/>
                <a:gd name="T43" fmla="*/ 220 h 226"/>
                <a:gd name="T44" fmla="*/ 48 w 264"/>
                <a:gd name="T45" fmla="*/ 218 h 226"/>
                <a:gd name="T46" fmla="*/ 39 w 264"/>
                <a:gd name="T47" fmla="*/ 216 h 226"/>
                <a:gd name="T48" fmla="*/ 27 w 264"/>
                <a:gd name="T49" fmla="*/ 211 h 226"/>
                <a:gd name="T50" fmla="*/ 17 w 264"/>
                <a:gd name="T51" fmla="*/ 205 h 226"/>
                <a:gd name="T52" fmla="*/ 8 w 264"/>
                <a:gd name="T53" fmla="*/ 195 h 226"/>
                <a:gd name="T54" fmla="*/ 3 w 264"/>
                <a:gd name="T55" fmla="*/ 183 h 226"/>
                <a:gd name="T56" fmla="*/ 0 w 264"/>
                <a:gd name="T57" fmla="*/ 170 h 226"/>
                <a:gd name="T58" fmla="*/ 1 w 264"/>
                <a:gd name="T59" fmla="*/ 157 h 226"/>
                <a:gd name="T60" fmla="*/ 4 w 264"/>
                <a:gd name="T61" fmla="*/ 145 h 226"/>
                <a:gd name="T62" fmla="*/ 11 w 264"/>
                <a:gd name="T63" fmla="*/ 132 h 226"/>
                <a:gd name="T64" fmla="*/ 20 w 264"/>
                <a:gd name="T65" fmla="*/ 119 h 226"/>
                <a:gd name="T66" fmla="*/ 32 w 264"/>
                <a:gd name="T67" fmla="*/ 113 h 226"/>
                <a:gd name="T68" fmla="*/ 46 w 264"/>
                <a:gd name="T69" fmla="*/ 101 h 226"/>
                <a:gd name="T70" fmla="*/ 63 w 264"/>
                <a:gd name="T71" fmla="*/ 92 h 226"/>
                <a:gd name="T72" fmla="*/ 82 w 264"/>
                <a:gd name="T73" fmla="*/ 84 h 226"/>
                <a:gd name="T74" fmla="*/ 103 w 264"/>
                <a:gd name="T75" fmla="*/ 79 h 226"/>
                <a:gd name="T76" fmla="*/ 127 w 264"/>
                <a:gd name="T77" fmla="*/ 77 h 226"/>
                <a:gd name="T78" fmla="*/ 149 w 264"/>
                <a:gd name="T79" fmla="*/ 78 h 226"/>
                <a:gd name="T80" fmla="*/ 162 w 264"/>
                <a:gd name="T81" fmla="*/ 80 h 226"/>
                <a:gd name="T82" fmla="*/ 175 w 264"/>
                <a:gd name="T83" fmla="*/ 82 h 226"/>
                <a:gd name="T84" fmla="*/ 208 w 264"/>
                <a:gd name="T85" fmla="*/ 11 h 226"/>
                <a:gd name="T86" fmla="*/ 190 w 264"/>
                <a:gd name="T87" fmla="*/ 195 h 226"/>
                <a:gd name="T88" fmla="*/ 147 w 264"/>
                <a:gd name="T89" fmla="*/ 210 h 226"/>
                <a:gd name="T90" fmla="*/ 116 w 264"/>
                <a:gd name="T91" fmla="*/ 216 h 226"/>
                <a:gd name="T92" fmla="*/ 86 w 264"/>
                <a:gd name="T93" fmla="*/ 220 h 22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64" h="226">
                  <a:moveTo>
                    <a:pt x="142" y="190"/>
                  </a:moveTo>
                  <a:lnTo>
                    <a:pt x="171" y="113"/>
                  </a:lnTo>
                  <a:lnTo>
                    <a:pt x="161" y="109"/>
                  </a:lnTo>
                  <a:lnTo>
                    <a:pt x="152" y="106"/>
                  </a:lnTo>
                  <a:lnTo>
                    <a:pt x="147" y="105"/>
                  </a:lnTo>
                  <a:lnTo>
                    <a:pt x="141" y="105"/>
                  </a:lnTo>
                  <a:lnTo>
                    <a:pt x="129" y="104"/>
                  </a:lnTo>
                  <a:lnTo>
                    <a:pt x="122" y="105"/>
                  </a:lnTo>
                  <a:lnTo>
                    <a:pt x="117" y="105"/>
                  </a:lnTo>
                  <a:lnTo>
                    <a:pt x="105" y="109"/>
                  </a:lnTo>
                  <a:lnTo>
                    <a:pt x="100" y="111"/>
                  </a:lnTo>
                  <a:lnTo>
                    <a:pt x="95" y="113"/>
                  </a:lnTo>
                  <a:lnTo>
                    <a:pt x="90" y="116"/>
                  </a:lnTo>
                  <a:lnTo>
                    <a:pt x="86" y="119"/>
                  </a:lnTo>
                  <a:lnTo>
                    <a:pt x="82" y="123"/>
                  </a:lnTo>
                  <a:lnTo>
                    <a:pt x="78" y="127"/>
                  </a:lnTo>
                  <a:lnTo>
                    <a:pt x="74" y="131"/>
                  </a:lnTo>
                  <a:lnTo>
                    <a:pt x="71" y="135"/>
                  </a:lnTo>
                  <a:lnTo>
                    <a:pt x="67" y="139"/>
                  </a:lnTo>
                  <a:lnTo>
                    <a:pt x="65" y="143"/>
                  </a:lnTo>
                  <a:lnTo>
                    <a:pt x="60" y="152"/>
                  </a:lnTo>
                  <a:lnTo>
                    <a:pt x="57" y="161"/>
                  </a:lnTo>
                  <a:lnTo>
                    <a:pt x="57" y="166"/>
                  </a:lnTo>
                  <a:lnTo>
                    <a:pt x="56" y="170"/>
                  </a:lnTo>
                  <a:lnTo>
                    <a:pt x="56" y="174"/>
                  </a:lnTo>
                  <a:lnTo>
                    <a:pt x="57" y="178"/>
                  </a:lnTo>
                  <a:lnTo>
                    <a:pt x="57" y="182"/>
                  </a:lnTo>
                  <a:lnTo>
                    <a:pt x="59" y="185"/>
                  </a:lnTo>
                  <a:lnTo>
                    <a:pt x="61" y="188"/>
                  </a:lnTo>
                  <a:lnTo>
                    <a:pt x="63" y="191"/>
                  </a:lnTo>
                  <a:lnTo>
                    <a:pt x="66" y="194"/>
                  </a:lnTo>
                  <a:lnTo>
                    <a:pt x="69" y="196"/>
                  </a:lnTo>
                  <a:lnTo>
                    <a:pt x="73" y="198"/>
                  </a:lnTo>
                  <a:lnTo>
                    <a:pt x="77" y="199"/>
                  </a:lnTo>
                  <a:lnTo>
                    <a:pt x="82" y="200"/>
                  </a:lnTo>
                  <a:lnTo>
                    <a:pt x="88" y="200"/>
                  </a:lnTo>
                  <a:lnTo>
                    <a:pt x="95" y="200"/>
                  </a:lnTo>
                  <a:lnTo>
                    <a:pt x="102" y="199"/>
                  </a:lnTo>
                  <a:lnTo>
                    <a:pt x="109" y="198"/>
                  </a:lnTo>
                  <a:lnTo>
                    <a:pt x="116" y="197"/>
                  </a:lnTo>
                  <a:lnTo>
                    <a:pt x="129" y="194"/>
                  </a:lnTo>
                  <a:lnTo>
                    <a:pt x="142" y="190"/>
                  </a:lnTo>
                  <a:close/>
                  <a:moveTo>
                    <a:pt x="70" y="226"/>
                  </a:moveTo>
                  <a:lnTo>
                    <a:pt x="58" y="226"/>
                  </a:lnTo>
                  <a:lnTo>
                    <a:pt x="53" y="225"/>
                  </a:lnTo>
                  <a:lnTo>
                    <a:pt x="48" y="224"/>
                  </a:lnTo>
                  <a:lnTo>
                    <a:pt x="43" y="223"/>
                  </a:lnTo>
                  <a:lnTo>
                    <a:pt x="39" y="222"/>
                  </a:lnTo>
                  <a:lnTo>
                    <a:pt x="30" y="219"/>
                  </a:lnTo>
                  <a:lnTo>
                    <a:pt x="27" y="217"/>
                  </a:lnTo>
                  <a:lnTo>
                    <a:pt x="23" y="215"/>
                  </a:lnTo>
                  <a:lnTo>
                    <a:pt x="17" y="211"/>
                  </a:lnTo>
                  <a:lnTo>
                    <a:pt x="12" y="206"/>
                  </a:lnTo>
                  <a:lnTo>
                    <a:pt x="8" y="201"/>
                  </a:lnTo>
                  <a:lnTo>
                    <a:pt x="5" y="195"/>
                  </a:lnTo>
                  <a:lnTo>
                    <a:pt x="3" y="189"/>
                  </a:lnTo>
                  <a:lnTo>
                    <a:pt x="1" y="183"/>
                  </a:lnTo>
                  <a:lnTo>
                    <a:pt x="0" y="176"/>
                  </a:lnTo>
                  <a:lnTo>
                    <a:pt x="0" y="170"/>
                  </a:lnTo>
                  <a:lnTo>
                    <a:pt x="1" y="163"/>
                  </a:lnTo>
                  <a:lnTo>
                    <a:pt x="2" y="157"/>
                  </a:lnTo>
                  <a:lnTo>
                    <a:pt x="4" y="151"/>
                  </a:lnTo>
                  <a:lnTo>
                    <a:pt x="7" y="145"/>
                  </a:lnTo>
                  <a:lnTo>
                    <a:pt x="11" y="138"/>
                  </a:lnTo>
                  <a:lnTo>
                    <a:pt x="15" y="132"/>
                  </a:lnTo>
                  <a:lnTo>
                    <a:pt x="20" y="125"/>
                  </a:lnTo>
                  <a:lnTo>
                    <a:pt x="25" y="119"/>
                  </a:lnTo>
                  <a:lnTo>
                    <a:pt x="32" y="113"/>
                  </a:lnTo>
                  <a:lnTo>
                    <a:pt x="38" y="107"/>
                  </a:lnTo>
                  <a:lnTo>
                    <a:pt x="46" y="101"/>
                  </a:lnTo>
                  <a:lnTo>
                    <a:pt x="54" y="96"/>
                  </a:lnTo>
                  <a:lnTo>
                    <a:pt x="63" y="92"/>
                  </a:lnTo>
                  <a:lnTo>
                    <a:pt x="72" y="87"/>
                  </a:lnTo>
                  <a:lnTo>
                    <a:pt x="82" y="84"/>
                  </a:lnTo>
                  <a:lnTo>
                    <a:pt x="93" y="81"/>
                  </a:lnTo>
                  <a:lnTo>
                    <a:pt x="103" y="79"/>
                  </a:lnTo>
                  <a:lnTo>
                    <a:pt x="115" y="77"/>
                  </a:lnTo>
                  <a:lnTo>
                    <a:pt x="127" y="77"/>
                  </a:lnTo>
                  <a:lnTo>
                    <a:pt x="142" y="77"/>
                  </a:lnTo>
                  <a:lnTo>
                    <a:pt x="149" y="78"/>
                  </a:lnTo>
                  <a:lnTo>
                    <a:pt x="156" y="79"/>
                  </a:lnTo>
                  <a:lnTo>
                    <a:pt x="162" y="80"/>
                  </a:lnTo>
                  <a:lnTo>
                    <a:pt x="169" y="81"/>
                  </a:lnTo>
                  <a:lnTo>
                    <a:pt x="175" y="82"/>
                  </a:lnTo>
                  <a:lnTo>
                    <a:pt x="181" y="84"/>
                  </a:lnTo>
                  <a:lnTo>
                    <a:pt x="208" y="11"/>
                  </a:lnTo>
                  <a:lnTo>
                    <a:pt x="264" y="0"/>
                  </a:lnTo>
                  <a:lnTo>
                    <a:pt x="190" y="201"/>
                  </a:lnTo>
                  <a:lnTo>
                    <a:pt x="161" y="212"/>
                  </a:lnTo>
                  <a:lnTo>
                    <a:pt x="147" y="216"/>
                  </a:lnTo>
                  <a:lnTo>
                    <a:pt x="131" y="219"/>
                  </a:lnTo>
                  <a:lnTo>
                    <a:pt x="116" y="222"/>
                  </a:lnTo>
                  <a:lnTo>
                    <a:pt x="101" y="225"/>
                  </a:lnTo>
                  <a:lnTo>
                    <a:pt x="86" y="226"/>
                  </a:lnTo>
                  <a:lnTo>
                    <a:pt x="70" y="226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18" name="Freeform 52"/>
            <p:cNvSpPr>
              <a:spLocks noEditPoints="1"/>
            </p:cNvSpPr>
            <p:nvPr userDrawn="1"/>
          </p:nvSpPr>
          <p:spPr bwMode="auto">
            <a:xfrm>
              <a:off x="4955" y="2979"/>
              <a:ext cx="262" cy="225"/>
            </a:xfrm>
            <a:custGeom>
              <a:avLst/>
              <a:gdLst>
                <a:gd name="T0" fmla="*/ 169 w 262"/>
                <a:gd name="T1" fmla="*/ 113 h 226"/>
                <a:gd name="T2" fmla="*/ 150 w 262"/>
                <a:gd name="T3" fmla="*/ 106 h 226"/>
                <a:gd name="T4" fmla="*/ 140 w 262"/>
                <a:gd name="T5" fmla="*/ 105 h 226"/>
                <a:gd name="T6" fmla="*/ 122 w 262"/>
                <a:gd name="T7" fmla="*/ 105 h 226"/>
                <a:gd name="T8" fmla="*/ 105 w 262"/>
                <a:gd name="T9" fmla="*/ 109 h 226"/>
                <a:gd name="T10" fmla="*/ 95 w 262"/>
                <a:gd name="T11" fmla="*/ 113 h 226"/>
                <a:gd name="T12" fmla="*/ 85 w 262"/>
                <a:gd name="T13" fmla="*/ 113 h 226"/>
                <a:gd name="T14" fmla="*/ 77 w 262"/>
                <a:gd name="T15" fmla="*/ 121 h 226"/>
                <a:gd name="T16" fmla="*/ 70 w 262"/>
                <a:gd name="T17" fmla="*/ 129 h 226"/>
                <a:gd name="T18" fmla="*/ 64 w 262"/>
                <a:gd name="T19" fmla="*/ 137 h 226"/>
                <a:gd name="T20" fmla="*/ 57 w 262"/>
                <a:gd name="T21" fmla="*/ 155 h 226"/>
                <a:gd name="T22" fmla="*/ 56 w 262"/>
                <a:gd name="T23" fmla="*/ 164 h 226"/>
                <a:gd name="T24" fmla="*/ 56 w 262"/>
                <a:gd name="T25" fmla="*/ 172 h 226"/>
                <a:gd name="T26" fmla="*/ 58 w 262"/>
                <a:gd name="T27" fmla="*/ 179 h 226"/>
                <a:gd name="T28" fmla="*/ 62 w 262"/>
                <a:gd name="T29" fmla="*/ 185 h 226"/>
                <a:gd name="T30" fmla="*/ 69 w 262"/>
                <a:gd name="T31" fmla="*/ 190 h 226"/>
                <a:gd name="T32" fmla="*/ 77 w 262"/>
                <a:gd name="T33" fmla="*/ 193 h 226"/>
                <a:gd name="T34" fmla="*/ 87 w 262"/>
                <a:gd name="T35" fmla="*/ 194 h 226"/>
                <a:gd name="T36" fmla="*/ 101 w 262"/>
                <a:gd name="T37" fmla="*/ 193 h 226"/>
                <a:gd name="T38" fmla="*/ 115 w 262"/>
                <a:gd name="T39" fmla="*/ 191 h 226"/>
                <a:gd name="T40" fmla="*/ 141 w 262"/>
                <a:gd name="T41" fmla="*/ 184 h 226"/>
                <a:gd name="T42" fmla="*/ 58 w 262"/>
                <a:gd name="T43" fmla="*/ 220 h 226"/>
                <a:gd name="T44" fmla="*/ 47 w 262"/>
                <a:gd name="T45" fmla="*/ 218 h 226"/>
                <a:gd name="T46" fmla="*/ 38 w 262"/>
                <a:gd name="T47" fmla="*/ 216 h 226"/>
                <a:gd name="T48" fmla="*/ 26 w 262"/>
                <a:gd name="T49" fmla="*/ 211 h 226"/>
                <a:gd name="T50" fmla="*/ 17 w 262"/>
                <a:gd name="T51" fmla="*/ 205 h 226"/>
                <a:gd name="T52" fmla="*/ 8 w 262"/>
                <a:gd name="T53" fmla="*/ 195 h 226"/>
                <a:gd name="T54" fmla="*/ 2 w 262"/>
                <a:gd name="T55" fmla="*/ 183 h 226"/>
                <a:gd name="T56" fmla="*/ 0 w 262"/>
                <a:gd name="T57" fmla="*/ 170 h 226"/>
                <a:gd name="T58" fmla="*/ 1 w 262"/>
                <a:gd name="T59" fmla="*/ 157 h 226"/>
                <a:gd name="T60" fmla="*/ 2 w 262"/>
                <a:gd name="T61" fmla="*/ 151 h 226"/>
                <a:gd name="T62" fmla="*/ 7 w 262"/>
                <a:gd name="T63" fmla="*/ 139 h 226"/>
                <a:gd name="T64" fmla="*/ 14 w 262"/>
                <a:gd name="T65" fmla="*/ 126 h 226"/>
                <a:gd name="T66" fmla="*/ 25 w 262"/>
                <a:gd name="T67" fmla="*/ 113 h 226"/>
                <a:gd name="T68" fmla="*/ 38 w 262"/>
                <a:gd name="T69" fmla="*/ 107 h 226"/>
                <a:gd name="T70" fmla="*/ 54 w 262"/>
                <a:gd name="T71" fmla="*/ 96 h 226"/>
                <a:gd name="T72" fmla="*/ 72 w 262"/>
                <a:gd name="T73" fmla="*/ 87 h 226"/>
                <a:gd name="T74" fmla="*/ 92 w 262"/>
                <a:gd name="T75" fmla="*/ 81 h 226"/>
                <a:gd name="T76" fmla="*/ 114 w 262"/>
                <a:gd name="T77" fmla="*/ 77 h 226"/>
                <a:gd name="T78" fmla="*/ 141 w 262"/>
                <a:gd name="T79" fmla="*/ 77 h 226"/>
                <a:gd name="T80" fmla="*/ 154 w 262"/>
                <a:gd name="T81" fmla="*/ 79 h 226"/>
                <a:gd name="T82" fmla="*/ 167 w 262"/>
                <a:gd name="T83" fmla="*/ 81 h 226"/>
                <a:gd name="T84" fmla="*/ 179 w 262"/>
                <a:gd name="T85" fmla="*/ 84 h 226"/>
                <a:gd name="T86" fmla="*/ 262 w 262"/>
                <a:gd name="T87" fmla="*/ 0 h 226"/>
                <a:gd name="T88" fmla="*/ 159 w 262"/>
                <a:gd name="T89" fmla="*/ 206 h 226"/>
                <a:gd name="T90" fmla="*/ 130 w 262"/>
                <a:gd name="T91" fmla="*/ 213 h 226"/>
                <a:gd name="T92" fmla="*/ 101 w 262"/>
                <a:gd name="T93" fmla="*/ 219 h 226"/>
                <a:gd name="T94" fmla="*/ 70 w 262"/>
                <a:gd name="T95" fmla="*/ 220 h 22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262" h="226">
                  <a:moveTo>
                    <a:pt x="141" y="190"/>
                  </a:moveTo>
                  <a:lnTo>
                    <a:pt x="169" y="113"/>
                  </a:lnTo>
                  <a:lnTo>
                    <a:pt x="160" y="109"/>
                  </a:lnTo>
                  <a:lnTo>
                    <a:pt x="150" y="106"/>
                  </a:lnTo>
                  <a:lnTo>
                    <a:pt x="145" y="105"/>
                  </a:lnTo>
                  <a:lnTo>
                    <a:pt x="140" y="105"/>
                  </a:lnTo>
                  <a:lnTo>
                    <a:pt x="128" y="104"/>
                  </a:lnTo>
                  <a:lnTo>
                    <a:pt x="122" y="105"/>
                  </a:lnTo>
                  <a:lnTo>
                    <a:pt x="116" y="105"/>
                  </a:lnTo>
                  <a:lnTo>
                    <a:pt x="105" y="109"/>
                  </a:lnTo>
                  <a:lnTo>
                    <a:pt x="100" y="111"/>
                  </a:lnTo>
                  <a:lnTo>
                    <a:pt x="95" y="113"/>
                  </a:lnTo>
                  <a:lnTo>
                    <a:pt x="90" y="116"/>
                  </a:lnTo>
                  <a:lnTo>
                    <a:pt x="85" y="119"/>
                  </a:lnTo>
                  <a:lnTo>
                    <a:pt x="81" y="123"/>
                  </a:lnTo>
                  <a:lnTo>
                    <a:pt x="77" y="127"/>
                  </a:lnTo>
                  <a:lnTo>
                    <a:pt x="73" y="131"/>
                  </a:lnTo>
                  <a:lnTo>
                    <a:pt x="70" y="135"/>
                  </a:lnTo>
                  <a:lnTo>
                    <a:pt x="67" y="139"/>
                  </a:lnTo>
                  <a:lnTo>
                    <a:pt x="64" y="143"/>
                  </a:lnTo>
                  <a:lnTo>
                    <a:pt x="60" y="152"/>
                  </a:lnTo>
                  <a:lnTo>
                    <a:pt x="57" y="161"/>
                  </a:lnTo>
                  <a:lnTo>
                    <a:pt x="56" y="166"/>
                  </a:lnTo>
                  <a:lnTo>
                    <a:pt x="56" y="170"/>
                  </a:lnTo>
                  <a:lnTo>
                    <a:pt x="56" y="174"/>
                  </a:lnTo>
                  <a:lnTo>
                    <a:pt x="56" y="178"/>
                  </a:lnTo>
                  <a:lnTo>
                    <a:pt x="57" y="182"/>
                  </a:lnTo>
                  <a:lnTo>
                    <a:pt x="58" y="185"/>
                  </a:lnTo>
                  <a:lnTo>
                    <a:pt x="60" y="188"/>
                  </a:lnTo>
                  <a:lnTo>
                    <a:pt x="62" y="191"/>
                  </a:lnTo>
                  <a:lnTo>
                    <a:pt x="65" y="194"/>
                  </a:lnTo>
                  <a:lnTo>
                    <a:pt x="69" y="196"/>
                  </a:lnTo>
                  <a:lnTo>
                    <a:pt x="72" y="198"/>
                  </a:lnTo>
                  <a:lnTo>
                    <a:pt x="77" y="199"/>
                  </a:lnTo>
                  <a:lnTo>
                    <a:pt x="82" y="200"/>
                  </a:lnTo>
                  <a:lnTo>
                    <a:pt x="87" y="200"/>
                  </a:lnTo>
                  <a:lnTo>
                    <a:pt x="94" y="200"/>
                  </a:lnTo>
                  <a:lnTo>
                    <a:pt x="101" y="199"/>
                  </a:lnTo>
                  <a:lnTo>
                    <a:pt x="108" y="198"/>
                  </a:lnTo>
                  <a:lnTo>
                    <a:pt x="115" y="197"/>
                  </a:lnTo>
                  <a:lnTo>
                    <a:pt x="129" y="194"/>
                  </a:lnTo>
                  <a:lnTo>
                    <a:pt x="141" y="190"/>
                  </a:lnTo>
                  <a:close/>
                  <a:moveTo>
                    <a:pt x="69" y="226"/>
                  </a:moveTo>
                  <a:lnTo>
                    <a:pt x="58" y="226"/>
                  </a:lnTo>
                  <a:lnTo>
                    <a:pt x="52" y="225"/>
                  </a:lnTo>
                  <a:lnTo>
                    <a:pt x="47" y="224"/>
                  </a:lnTo>
                  <a:lnTo>
                    <a:pt x="42" y="223"/>
                  </a:lnTo>
                  <a:lnTo>
                    <a:pt x="38" y="222"/>
                  </a:lnTo>
                  <a:lnTo>
                    <a:pt x="30" y="219"/>
                  </a:lnTo>
                  <a:lnTo>
                    <a:pt x="26" y="217"/>
                  </a:lnTo>
                  <a:lnTo>
                    <a:pt x="23" y="215"/>
                  </a:lnTo>
                  <a:lnTo>
                    <a:pt x="17" y="211"/>
                  </a:lnTo>
                  <a:lnTo>
                    <a:pt x="12" y="206"/>
                  </a:lnTo>
                  <a:lnTo>
                    <a:pt x="8" y="201"/>
                  </a:lnTo>
                  <a:lnTo>
                    <a:pt x="4" y="195"/>
                  </a:lnTo>
                  <a:lnTo>
                    <a:pt x="2" y="189"/>
                  </a:lnTo>
                  <a:lnTo>
                    <a:pt x="1" y="183"/>
                  </a:lnTo>
                  <a:lnTo>
                    <a:pt x="0" y="176"/>
                  </a:lnTo>
                  <a:lnTo>
                    <a:pt x="0" y="170"/>
                  </a:lnTo>
                  <a:lnTo>
                    <a:pt x="1" y="163"/>
                  </a:lnTo>
                  <a:lnTo>
                    <a:pt x="1" y="160"/>
                  </a:lnTo>
                  <a:lnTo>
                    <a:pt x="2" y="157"/>
                  </a:lnTo>
                  <a:lnTo>
                    <a:pt x="4" y="151"/>
                  </a:lnTo>
                  <a:lnTo>
                    <a:pt x="7" y="145"/>
                  </a:lnTo>
                  <a:lnTo>
                    <a:pt x="10" y="138"/>
                  </a:lnTo>
                  <a:lnTo>
                    <a:pt x="14" y="132"/>
                  </a:lnTo>
                  <a:lnTo>
                    <a:pt x="19" y="125"/>
                  </a:lnTo>
                  <a:lnTo>
                    <a:pt x="25" y="119"/>
                  </a:lnTo>
                  <a:lnTo>
                    <a:pt x="31" y="113"/>
                  </a:lnTo>
                  <a:lnTo>
                    <a:pt x="38" y="107"/>
                  </a:lnTo>
                  <a:lnTo>
                    <a:pt x="46" y="101"/>
                  </a:lnTo>
                  <a:lnTo>
                    <a:pt x="54" y="96"/>
                  </a:lnTo>
                  <a:lnTo>
                    <a:pt x="62" y="92"/>
                  </a:lnTo>
                  <a:lnTo>
                    <a:pt x="72" y="87"/>
                  </a:lnTo>
                  <a:lnTo>
                    <a:pt x="82" y="84"/>
                  </a:lnTo>
                  <a:lnTo>
                    <a:pt x="92" y="81"/>
                  </a:lnTo>
                  <a:lnTo>
                    <a:pt x="103" y="79"/>
                  </a:lnTo>
                  <a:lnTo>
                    <a:pt x="114" y="77"/>
                  </a:lnTo>
                  <a:lnTo>
                    <a:pt x="126" y="77"/>
                  </a:lnTo>
                  <a:lnTo>
                    <a:pt x="141" y="77"/>
                  </a:lnTo>
                  <a:lnTo>
                    <a:pt x="147" y="78"/>
                  </a:lnTo>
                  <a:lnTo>
                    <a:pt x="154" y="79"/>
                  </a:lnTo>
                  <a:lnTo>
                    <a:pt x="161" y="80"/>
                  </a:lnTo>
                  <a:lnTo>
                    <a:pt x="167" y="81"/>
                  </a:lnTo>
                  <a:lnTo>
                    <a:pt x="173" y="82"/>
                  </a:lnTo>
                  <a:lnTo>
                    <a:pt x="179" y="84"/>
                  </a:lnTo>
                  <a:lnTo>
                    <a:pt x="206" y="11"/>
                  </a:lnTo>
                  <a:lnTo>
                    <a:pt x="262" y="0"/>
                  </a:lnTo>
                  <a:lnTo>
                    <a:pt x="188" y="201"/>
                  </a:lnTo>
                  <a:lnTo>
                    <a:pt x="159" y="212"/>
                  </a:lnTo>
                  <a:lnTo>
                    <a:pt x="145" y="216"/>
                  </a:lnTo>
                  <a:lnTo>
                    <a:pt x="130" y="219"/>
                  </a:lnTo>
                  <a:lnTo>
                    <a:pt x="116" y="222"/>
                  </a:lnTo>
                  <a:lnTo>
                    <a:pt x="101" y="225"/>
                  </a:lnTo>
                  <a:lnTo>
                    <a:pt x="85" y="226"/>
                  </a:lnTo>
                  <a:lnTo>
                    <a:pt x="70" y="226"/>
                  </a:lnTo>
                  <a:lnTo>
                    <a:pt x="69" y="226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19" name="Freeform 53"/>
            <p:cNvSpPr/>
            <p:nvPr userDrawn="1"/>
          </p:nvSpPr>
          <p:spPr bwMode="auto">
            <a:xfrm>
              <a:off x="2741" y="2691"/>
              <a:ext cx="564" cy="219"/>
            </a:xfrm>
            <a:custGeom>
              <a:avLst/>
              <a:gdLst>
                <a:gd name="T0" fmla="*/ 204 w 564"/>
                <a:gd name="T1" fmla="*/ 0 h 220"/>
                <a:gd name="T2" fmla="*/ 207 w 564"/>
                <a:gd name="T3" fmla="*/ 1 h 220"/>
                <a:gd name="T4" fmla="*/ 208 w 564"/>
                <a:gd name="T5" fmla="*/ 2 h 220"/>
                <a:gd name="T6" fmla="*/ 209 w 564"/>
                <a:gd name="T7" fmla="*/ 3 h 220"/>
                <a:gd name="T8" fmla="*/ 267 w 564"/>
                <a:gd name="T9" fmla="*/ 142 h 220"/>
                <a:gd name="T10" fmla="*/ 438 w 564"/>
                <a:gd name="T11" fmla="*/ 1 h 220"/>
                <a:gd name="T12" fmla="*/ 441 w 564"/>
                <a:gd name="T13" fmla="*/ 0 h 220"/>
                <a:gd name="T14" fmla="*/ 559 w 564"/>
                <a:gd name="T15" fmla="*/ 0 h 220"/>
                <a:gd name="T16" fmla="*/ 561 w 564"/>
                <a:gd name="T17" fmla="*/ 1 h 220"/>
                <a:gd name="T18" fmla="*/ 563 w 564"/>
                <a:gd name="T19" fmla="*/ 2 h 220"/>
                <a:gd name="T20" fmla="*/ 564 w 564"/>
                <a:gd name="T21" fmla="*/ 4 h 220"/>
                <a:gd name="T22" fmla="*/ 563 w 564"/>
                <a:gd name="T23" fmla="*/ 6 h 220"/>
                <a:gd name="T24" fmla="*/ 484 w 564"/>
                <a:gd name="T25" fmla="*/ 212 h 220"/>
                <a:gd name="T26" fmla="*/ 482 w 564"/>
                <a:gd name="T27" fmla="*/ 213 h 220"/>
                <a:gd name="T28" fmla="*/ 480 w 564"/>
                <a:gd name="T29" fmla="*/ 214 h 220"/>
                <a:gd name="T30" fmla="*/ 453 w 564"/>
                <a:gd name="T31" fmla="*/ 214 h 220"/>
                <a:gd name="T32" fmla="*/ 443 w 564"/>
                <a:gd name="T33" fmla="*/ 214 h 220"/>
                <a:gd name="T34" fmla="*/ 434 w 564"/>
                <a:gd name="T35" fmla="*/ 213 h 220"/>
                <a:gd name="T36" fmla="*/ 426 w 564"/>
                <a:gd name="T37" fmla="*/ 211 h 220"/>
                <a:gd name="T38" fmla="*/ 419 w 564"/>
                <a:gd name="T39" fmla="*/ 209 h 220"/>
                <a:gd name="T40" fmla="*/ 413 w 564"/>
                <a:gd name="T41" fmla="*/ 207 h 220"/>
                <a:gd name="T42" fmla="*/ 408 w 564"/>
                <a:gd name="T43" fmla="*/ 204 h 220"/>
                <a:gd name="T44" fmla="*/ 406 w 564"/>
                <a:gd name="T45" fmla="*/ 202 h 220"/>
                <a:gd name="T46" fmla="*/ 404 w 564"/>
                <a:gd name="T47" fmla="*/ 200 h 220"/>
                <a:gd name="T48" fmla="*/ 400 w 564"/>
                <a:gd name="T49" fmla="*/ 197 h 220"/>
                <a:gd name="T50" fmla="*/ 398 w 564"/>
                <a:gd name="T51" fmla="*/ 193 h 220"/>
                <a:gd name="T52" fmla="*/ 396 w 564"/>
                <a:gd name="T53" fmla="*/ 189 h 220"/>
                <a:gd name="T54" fmla="*/ 395 w 564"/>
                <a:gd name="T55" fmla="*/ 185 h 220"/>
                <a:gd name="T56" fmla="*/ 394 w 564"/>
                <a:gd name="T57" fmla="*/ 181 h 220"/>
                <a:gd name="T58" fmla="*/ 394 w 564"/>
                <a:gd name="T59" fmla="*/ 177 h 220"/>
                <a:gd name="T60" fmla="*/ 394 w 564"/>
                <a:gd name="T61" fmla="*/ 173 h 220"/>
                <a:gd name="T62" fmla="*/ 394 w 564"/>
                <a:gd name="T63" fmla="*/ 170 h 220"/>
                <a:gd name="T64" fmla="*/ 395 w 564"/>
                <a:gd name="T65" fmla="*/ 166 h 220"/>
                <a:gd name="T66" fmla="*/ 397 w 564"/>
                <a:gd name="T67" fmla="*/ 159 h 220"/>
                <a:gd name="T68" fmla="*/ 402 w 564"/>
                <a:gd name="T69" fmla="*/ 145 h 220"/>
                <a:gd name="T70" fmla="*/ 417 w 564"/>
                <a:gd name="T71" fmla="*/ 110 h 220"/>
                <a:gd name="T72" fmla="*/ 432 w 564"/>
                <a:gd name="T73" fmla="*/ 72 h 220"/>
                <a:gd name="T74" fmla="*/ 261 w 564"/>
                <a:gd name="T75" fmla="*/ 213 h 220"/>
                <a:gd name="T76" fmla="*/ 258 w 564"/>
                <a:gd name="T77" fmla="*/ 214 h 220"/>
                <a:gd name="T78" fmla="*/ 184 w 564"/>
                <a:gd name="T79" fmla="*/ 214 h 220"/>
                <a:gd name="T80" fmla="*/ 182 w 564"/>
                <a:gd name="T81" fmla="*/ 213 h 220"/>
                <a:gd name="T82" fmla="*/ 180 w 564"/>
                <a:gd name="T83" fmla="*/ 211 h 220"/>
                <a:gd name="T84" fmla="*/ 119 w 564"/>
                <a:gd name="T85" fmla="*/ 65 h 220"/>
                <a:gd name="T86" fmla="*/ 61 w 564"/>
                <a:gd name="T87" fmla="*/ 212 h 220"/>
                <a:gd name="T88" fmla="*/ 60 w 564"/>
                <a:gd name="T89" fmla="*/ 213 h 220"/>
                <a:gd name="T90" fmla="*/ 57 w 564"/>
                <a:gd name="T91" fmla="*/ 214 h 220"/>
                <a:gd name="T92" fmla="*/ 5 w 564"/>
                <a:gd name="T93" fmla="*/ 214 h 220"/>
                <a:gd name="T94" fmla="*/ 2 w 564"/>
                <a:gd name="T95" fmla="*/ 214 h 220"/>
                <a:gd name="T96" fmla="*/ 1 w 564"/>
                <a:gd name="T97" fmla="*/ 212 h 220"/>
                <a:gd name="T98" fmla="*/ 0 w 564"/>
                <a:gd name="T99" fmla="*/ 212 h 220"/>
                <a:gd name="T100" fmla="*/ 0 w 564"/>
                <a:gd name="T101" fmla="*/ 211 h 220"/>
                <a:gd name="T102" fmla="*/ 0 w 564"/>
                <a:gd name="T103" fmla="*/ 210 h 220"/>
                <a:gd name="T104" fmla="*/ 0 w 564"/>
                <a:gd name="T105" fmla="*/ 208 h 220"/>
                <a:gd name="T106" fmla="*/ 82 w 564"/>
                <a:gd name="T107" fmla="*/ 3 h 220"/>
                <a:gd name="T108" fmla="*/ 83 w 564"/>
                <a:gd name="T109" fmla="*/ 1 h 220"/>
                <a:gd name="T110" fmla="*/ 85 w 564"/>
                <a:gd name="T111" fmla="*/ 0 h 220"/>
                <a:gd name="T112" fmla="*/ 204 w 564"/>
                <a:gd name="T113" fmla="*/ 0 h 22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564" h="220">
                  <a:moveTo>
                    <a:pt x="204" y="0"/>
                  </a:moveTo>
                  <a:lnTo>
                    <a:pt x="207" y="1"/>
                  </a:lnTo>
                  <a:lnTo>
                    <a:pt x="208" y="2"/>
                  </a:lnTo>
                  <a:lnTo>
                    <a:pt x="209" y="3"/>
                  </a:lnTo>
                  <a:lnTo>
                    <a:pt x="267" y="148"/>
                  </a:lnTo>
                  <a:lnTo>
                    <a:pt x="438" y="1"/>
                  </a:lnTo>
                  <a:lnTo>
                    <a:pt x="441" y="0"/>
                  </a:lnTo>
                  <a:lnTo>
                    <a:pt x="559" y="0"/>
                  </a:lnTo>
                  <a:lnTo>
                    <a:pt x="561" y="1"/>
                  </a:lnTo>
                  <a:lnTo>
                    <a:pt x="563" y="2"/>
                  </a:lnTo>
                  <a:lnTo>
                    <a:pt x="564" y="4"/>
                  </a:lnTo>
                  <a:lnTo>
                    <a:pt x="563" y="6"/>
                  </a:lnTo>
                  <a:lnTo>
                    <a:pt x="484" y="218"/>
                  </a:lnTo>
                  <a:lnTo>
                    <a:pt x="482" y="219"/>
                  </a:lnTo>
                  <a:lnTo>
                    <a:pt x="480" y="220"/>
                  </a:lnTo>
                  <a:lnTo>
                    <a:pt x="453" y="220"/>
                  </a:lnTo>
                  <a:lnTo>
                    <a:pt x="443" y="220"/>
                  </a:lnTo>
                  <a:lnTo>
                    <a:pt x="434" y="219"/>
                  </a:lnTo>
                  <a:lnTo>
                    <a:pt x="426" y="217"/>
                  </a:lnTo>
                  <a:lnTo>
                    <a:pt x="419" y="215"/>
                  </a:lnTo>
                  <a:lnTo>
                    <a:pt x="413" y="213"/>
                  </a:lnTo>
                  <a:lnTo>
                    <a:pt x="408" y="210"/>
                  </a:lnTo>
                  <a:lnTo>
                    <a:pt x="406" y="208"/>
                  </a:lnTo>
                  <a:lnTo>
                    <a:pt x="404" y="206"/>
                  </a:lnTo>
                  <a:lnTo>
                    <a:pt x="400" y="203"/>
                  </a:lnTo>
                  <a:lnTo>
                    <a:pt x="398" y="199"/>
                  </a:lnTo>
                  <a:lnTo>
                    <a:pt x="396" y="195"/>
                  </a:lnTo>
                  <a:lnTo>
                    <a:pt x="395" y="191"/>
                  </a:lnTo>
                  <a:lnTo>
                    <a:pt x="394" y="187"/>
                  </a:lnTo>
                  <a:lnTo>
                    <a:pt x="394" y="183"/>
                  </a:lnTo>
                  <a:lnTo>
                    <a:pt x="394" y="179"/>
                  </a:lnTo>
                  <a:lnTo>
                    <a:pt x="394" y="176"/>
                  </a:lnTo>
                  <a:lnTo>
                    <a:pt x="395" y="172"/>
                  </a:lnTo>
                  <a:lnTo>
                    <a:pt x="397" y="165"/>
                  </a:lnTo>
                  <a:lnTo>
                    <a:pt x="402" y="151"/>
                  </a:lnTo>
                  <a:lnTo>
                    <a:pt x="417" y="111"/>
                  </a:lnTo>
                  <a:lnTo>
                    <a:pt x="432" y="72"/>
                  </a:lnTo>
                  <a:lnTo>
                    <a:pt x="261" y="219"/>
                  </a:lnTo>
                  <a:lnTo>
                    <a:pt x="258" y="220"/>
                  </a:lnTo>
                  <a:lnTo>
                    <a:pt x="184" y="220"/>
                  </a:lnTo>
                  <a:lnTo>
                    <a:pt x="182" y="219"/>
                  </a:lnTo>
                  <a:lnTo>
                    <a:pt x="180" y="217"/>
                  </a:lnTo>
                  <a:lnTo>
                    <a:pt x="119" y="65"/>
                  </a:lnTo>
                  <a:lnTo>
                    <a:pt x="61" y="218"/>
                  </a:lnTo>
                  <a:lnTo>
                    <a:pt x="60" y="219"/>
                  </a:lnTo>
                  <a:lnTo>
                    <a:pt x="57" y="220"/>
                  </a:lnTo>
                  <a:lnTo>
                    <a:pt x="5" y="220"/>
                  </a:lnTo>
                  <a:lnTo>
                    <a:pt x="2" y="220"/>
                  </a:lnTo>
                  <a:lnTo>
                    <a:pt x="1" y="218"/>
                  </a:lnTo>
                  <a:lnTo>
                    <a:pt x="0" y="218"/>
                  </a:lnTo>
                  <a:lnTo>
                    <a:pt x="0" y="217"/>
                  </a:lnTo>
                  <a:lnTo>
                    <a:pt x="0" y="216"/>
                  </a:lnTo>
                  <a:lnTo>
                    <a:pt x="0" y="214"/>
                  </a:lnTo>
                  <a:lnTo>
                    <a:pt x="82" y="3"/>
                  </a:lnTo>
                  <a:lnTo>
                    <a:pt x="83" y="1"/>
                  </a:lnTo>
                  <a:lnTo>
                    <a:pt x="85" y="0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20" name="Freeform 54"/>
            <p:cNvSpPr/>
            <p:nvPr userDrawn="1"/>
          </p:nvSpPr>
          <p:spPr bwMode="auto">
            <a:xfrm>
              <a:off x="4941" y="2691"/>
              <a:ext cx="322" cy="219"/>
            </a:xfrm>
            <a:custGeom>
              <a:avLst/>
              <a:gdLst>
                <a:gd name="T0" fmla="*/ 53 w 321"/>
                <a:gd name="T1" fmla="*/ 214 h 220"/>
                <a:gd name="T2" fmla="*/ 39 w 321"/>
                <a:gd name="T3" fmla="*/ 213 h 220"/>
                <a:gd name="T4" fmla="*/ 27 w 321"/>
                <a:gd name="T5" fmla="*/ 210 h 220"/>
                <a:gd name="T6" fmla="*/ 22 w 321"/>
                <a:gd name="T7" fmla="*/ 208 h 220"/>
                <a:gd name="T8" fmla="*/ 18 w 321"/>
                <a:gd name="T9" fmla="*/ 206 h 220"/>
                <a:gd name="T10" fmla="*/ 13 w 321"/>
                <a:gd name="T11" fmla="*/ 203 h 220"/>
                <a:gd name="T12" fmla="*/ 10 w 321"/>
                <a:gd name="T13" fmla="*/ 200 h 220"/>
                <a:gd name="T14" fmla="*/ 6 w 321"/>
                <a:gd name="T15" fmla="*/ 196 h 220"/>
                <a:gd name="T16" fmla="*/ 4 w 321"/>
                <a:gd name="T17" fmla="*/ 193 h 220"/>
                <a:gd name="T18" fmla="*/ 2 w 321"/>
                <a:gd name="T19" fmla="*/ 188 h 220"/>
                <a:gd name="T20" fmla="*/ 1 w 321"/>
                <a:gd name="T21" fmla="*/ 184 h 220"/>
                <a:gd name="T22" fmla="*/ 0 w 321"/>
                <a:gd name="T23" fmla="*/ 179 h 220"/>
                <a:gd name="T24" fmla="*/ 0 w 321"/>
                <a:gd name="T25" fmla="*/ 174 h 220"/>
                <a:gd name="T26" fmla="*/ 1 w 321"/>
                <a:gd name="T27" fmla="*/ 168 h 220"/>
                <a:gd name="T28" fmla="*/ 2 w 321"/>
                <a:gd name="T29" fmla="*/ 162 h 220"/>
                <a:gd name="T30" fmla="*/ 63 w 321"/>
                <a:gd name="T31" fmla="*/ 3 h 220"/>
                <a:gd name="T32" fmla="*/ 65 w 321"/>
                <a:gd name="T33" fmla="*/ 1 h 220"/>
                <a:gd name="T34" fmla="*/ 66 w 321"/>
                <a:gd name="T35" fmla="*/ 0 h 220"/>
                <a:gd name="T36" fmla="*/ 67 w 321"/>
                <a:gd name="T37" fmla="*/ 0 h 220"/>
                <a:gd name="T38" fmla="*/ 171 w 321"/>
                <a:gd name="T39" fmla="*/ 0 h 220"/>
                <a:gd name="T40" fmla="*/ 173 w 321"/>
                <a:gd name="T41" fmla="*/ 1 h 220"/>
                <a:gd name="T42" fmla="*/ 175 w 321"/>
                <a:gd name="T43" fmla="*/ 2 h 220"/>
                <a:gd name="T44" fmla="*/ 176 w 321"/>
                <a:gd name="T45" fmla="*/ 4 h 220"/>
                <a:gd name="T46" fmla="*/ 175 w 321"/>
                <a:gd name="T47" fmla="*/ 6 h 220"/>
                <a:gd name="T48" fmla="*/ 110 w 321"/>
                <a:gd name="T49" fmla="*/ 158 h 220"/>
                <a:gd name="T50" fmla="*/ 110 w 321"/>
                <a:gd name="T51" fmla="*/ 160 h 220"/>
                <a:gd name="T52" fmla="*/ 110 w 321"/>
                <a:gd name="T53" fmla="*/ 162 h 220"/>
                <a:gd name="T54" fmla="*/ 111 w 321"/>
                <a:gd name="T55" fmla="*/ 165 h 220"/>
                <a:gd name="T56" fmla="*/ 112 w 321"/>
                <a:gd name="T57" fmla="*/ 167 h 220"/>
                <a:gd name="T58" fmla="*/ 115 w 321"/>
                <a:gd name="T59" fmla="*/ 168 h 220"/>
                <a:gd name="T60" fmla="*/ 117 w 321"/>
                <a:gd name="T61" fmla="*/ 169 h 220"/>
                <a:gd name="T62" fmla="*/ 120 w 321"/>
                <a:gd name="T63" fmla="*/ 170 h 220"/>
                <a:gd name="T64" fmla="*/ 126 w 321"/>
                <a:gd name="T65" fmla="*/ 170 h 220"/>
                <a:gd name="T66" fmla="*/ 322 w 321"/>
                <a:gd name="T67" fmla="*/ 170 h 220"/>
                <a:gd name="T68" fmla="*/ 325 w 321"/>
                <a:gd name="T69" fmla="*/ 170 h 220"/>
                <a:gd name="T70" fmla="*/ 326 w 321"/>
                <a:gd name="T71" fmla="*/ 171 h 220"/>
                <a:gd name="T72" fmla="*/ 327 w 321"/>
                <a:gd name="T73" fmla="*/ 173 h 220"/>
                <a:gd name="T74" fmla="*/ 326 w 321"/>
                <a:gd name="T75" fmla="*/ 176 h 220"/>
                <a:gd name="T76" fmla="*/ 322 w 321"/>
                <a:gd name="T77" fmla="*/ 188 h 220"/>
                <a:gd name="T78" fmla="*/ 313 w 321"/>
                <a:gd name="T79" fmla="*/ 212 h 220"/>
                <a:gd name="T80" fmla="*/ 311 w 321"/>
                <a:gd name="T81" fmla="*/ 213 h 220"/>
                <a:gd name="T82" fmla="*/ 309 w 321"/>
                <a:gd name="T83" fmla="*/ 214 h 220"/>
                <a:gd name="T84" fmla="*/ 53 w 321"/>
                <a:gd name="T85" fmla="*/ 214 h 22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321" h="220">
                  <a:moveTo>
                    <a:pt x="53" y="220"/>
                  </a:moveTo>
                  <a:lnTo>
                    <a:pt x="39" y="219"/>
                  </a:lnTo>
                  <a:lnTo>
                    <a:pt x="27" y="216"/>
                  </a:lnTo>
                  <a:lnTo>
                    <a:pt x="22" y="214"/>
                  </a:lnTo>
                  <a:lnTo>
                    <a:pt x="18" y="212"/>
                  </a:lnTo>
                  <a:lnTo>
                    <a:pt x="13" y="209"/>
                  </a:lnTo>
                  <a:lnTo>
                    <a:pt x="10" y="206"/>
                  </a:lnTo>
                  <a:lnTo>
                    <a:pt x="6" y="202"/>
                  </a:lnTo>
                  <a:lnTo>
                    <a:pt x="4" y="199"/>
                  </a:lnTo>
                  <a:lnTo>
                    <a:pt x="2" y="194"/>
                  </a:lnTo>
                  <a:lnTo>
                    <a:pt x="1" y="190"/>
                  </a:lnTo>
                  <a:lnTo>
                    <a:pt x="0" y="185"/>
                  </a:lnTo>
                  <a:lnTo>
                    <a:pt x="0" y="180"/>
                  </a:lnTo>
                  <a:lnTo>
                    <a:pt x="1" y="174"/>
                  </a:lnTo>
                  <a:lnTo>
                    <a:pt x="2" y="168"/>
                  </a:lnTo>
                  <a:lnTo>
                    <a:pt x="63" y="3"/>
                  </a:lnTo>
                  <a:lnTo>
                    <a:pt x="65" y="1"/>
                  </a:lnTo>
                  <a:lnTo>
                    <a:pt x="66" y="0"/>
                  </a:lnTo>
                  <a:lnTo>
                    <a:pt x="67" y="0"/>
                  </a:lnTo>
                  <a:lnTo>
                    <a:pt x="165" y="0"/>
                  </a:lnTo>
                  <a:lnTo>
                    <a:pt x="167" y="1"/>
                  </a:lnTo>
                  <a:lnTo>
                    <a:pt x="169" y="2"/>
                  </a:lnTo>
                  <a:lnTo>
                    <a:pt x="170" y="4"/>
                  </a:lnTo>
                  <a:lnTo>
                    <a:pt x="169" y="6"/>
                  </a:lnTo>
                  <a:lnTo>
                    <a:pt x="110" y="164"/>
                  </a:lnTo>
                  <a:lnTo>
                    <a:pt x="110" y="166"/>
                  </a:lnTo>
                  <a:lnTo>
                    <a:pt x="110" y="168"/>
                  </a:lnTo>
                  <a:lnTo>
                    <a:pt x="111" y="171"/>
                  </a:lnTo>
                  <a:lnTo>
                    <a:pt x="112" y="173"/>
                  </a:lnTo>
                  <a:lnTo>
                    <a:pt x="115" y="174"/>
                  </a:lnTo>
                  <a:lnTo>
                    <a:pt x="117" y="175"/>
                  </a:lnTo>
                  <a:lnTo>
                    <a:pt x="120" y="176"/>
                  </a:lnTo>
                  <a:lnTo>
                    <a:pt x="126" y="176"/>
                  </a:lnTo>
                  <a:lnTo>
                    <a:pt x="316" y="176"/>
                  </a:lnTo>
                  <a:lnTo>
                    <a:pt x="319" y="176"/>
                  </a:lnTo>
                  <a:lnTo>
                    <a:pt x="320" y="177"/>
                  </a:lnTo>
                  <a:lnTo>
                    <a:pt x="321" y="179"/>
                  </a:lnTo>
                  <a:lnTo>
                    <a:pt x="320" y="182"/>
                  </a:lnTo>
                  <a:lnTo>
                    <a:pt x="316" y="194"/>
                  </a:lnTo>
                  <a:lnTo>
                    <a:pt x="307" y="218"/>
                  </a:lnTo>
                  <a:lnTo>
                    <a:pt x="305" y="219"/>
                  </a:lnTo>
                  <a:lnTo>
                    <a:pt x="303" y="220"/>
                  </a:lnTo>
                  <a:lnTo>
                    <a:pt x="53" y="22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21" name="Freeform 55"/>
            <p:cNvSpPr>
              <a:spLocks noEditPoints="1"/>
            </p:cNvSpPr>
            <p:nvPr userDrawn="1"/>
          </p:nvSpPr>
          <p:spPr bwMode="auto">
            <a:xfrm>
              <a:off x="4471" y="2691"/>
              <a:ext cx="443" cy="219"/>
            </a:xfrm>
            <a:custGeom>
              <a:avLst/>
              <a:gdLst>
                <a:gd name="T0" fmla="*/ 172 w 443"/>
                <a:gd name="T1" fmla="*/ 120 h 220"/>
                <a:gd name="T2" fmla="*/ 291 w 443"/>
                <a:gd name="T3" fmla="*/ 120 h 220"/>
                <a:gd name="T4" fmla="*/ 260 w 443"/>
                <a:gd name="T5" fmla="*/ 58 h 220"/>
                <a:gd name="T6" fmla="*/ 172 w 443"/>
                <a:gd name="T7" fmla="*/ 120 h 220"/>
                <a:gd name="T8" fmla="*/ 442 w 443"/>
                <a:gd name="T9" fmla="*/ 209 h 220"/>
                <a:gd name="T10" fmla="*/ 443 w 443"/>
                <a:gd name="T11" fmla="*/ 211 h 220"/>
                <a:gd name="T12" fmla="*/ 442 w 443"/>
                <a:gd name="T13" fmla="*/ 212 h 220"/>
                <a:gd name="T14" fmla="*/ 441 w 443"/>
                <a:gd name="T15" fmla="*/ 214 h 220"/>
                <a:gd name="T16" fmla="*/ 438 w 443"/>
                <a:gd name="T17" fmla="*/ 214 h 220"/>
                <a:gd name="T18" fmla="*/ 388 w 443"/>
                <a:gd name="T19" fmla="*/ 214 h 220"/>
                <a:gd name="T20" fmla="*/ 380 w 443"/>
                <a:gd name="T21" fmla="*/ 214 h 220"/>
                <a:gd name="T22" fmla="*/ 372 w 443"/>
                <a:gd name="T23" fmla="*/ 213 h 220"/>
                <a:gd name="T24" fmla="*/ 366 w 443"/>
                <a:gd name="T25" fmla="*/ 212 h 220"/>
                <a:gd name="T26" fmla="*/ 359 w 443"/>
                <a:gd name="T27" fmla="*/ 211 h 220"/>
                <a:gd name="T28" fmla="*/ 348 w 443"/>
                <a:gd name="T29" fmla="*/ 207 h 220"/>
                <a:gd name="T30" fmla="*/ 344 w 443"/>
                <a:gd name="T31" fmla="*/ 205 h 220"/>
                <a:gd name="T32" fmla="*/ 339 w 443"/>
                <a:gd name="T33" fmla="*/ 203 h 220"/>
                <a:gd name="T34" fmla="*/ 332 w 443"/>
                <a:gd name="T35" fmla="*/ 198 h 220"/>
                <a:gd name="T36" fmla="*/ 329 w 443"/>
                <a:gd name="T37" fmla="*/ 195 h 220"/>
                <a:gd name="T38" fmla="*/ 326 w 443"/>
                <a:gd name="T39" fmla="*/ 193 h 220"/>
                <a:gd name="T40" fmla="*/ 322 w 443"/>
                <a:gd name="T41" fmla="*/ 188 h 220"/>
                <a:gd name="T42" fmla="*/ 318 w 443"/>
                <a:gd name="T43" fmla="*/ 183 h 220"/>
                <a:gd name="T44" fmla="*/ 303 w 443"/>
                <a:gd name="T45" fmla="*/ 148 h 220"/>
                <a:gd name="T46" fmla="*/ 136 w 443"/>
                <a:gd name="T47" fmla="*/ 148 h 220"/>
                <a:gd name="T48" fmla="*/ 57 w 443"/>
                <a:gd name="T49" fmla="*/ 213 h 220"/>
                <a:gd name="T50" fmla="*/ 54 w 443"/>
                <a:gd name="T51" fmla="*/ 214 h 220"/>
                <a:gd name="T52" fmla="*/ 5 w 443"/>
                <a:gd name="T53" fmla="*/ 214 h 220"/>
                <a:gd name="T54" fmla="*/ 2 w 443"/>
                <a:gd name="T55" fmla="*/ 213 h 220"/>
                <a:gd name="T56" fmla="*/ 1 w 443"/>
                <a:gd name="T57" fmla="*/ 213 h 220"/>
                <a:gd name="T58" fmla="*/ 0 w 443"/>
                <a:gd name="T59" fmla="*/ 212 h 220"/>
                <a:gd name="T60" fmla="*/ 0 w 443"/>
                <a:gd name="T61" fmla="*/ 209 h 220"/>
                <a:gd name="T62" fmla="*/ 1 w 443"/>
                <a:gd name="T63" fmla="*/ 208 h 220"/>
                <a:gd name="T64" fmla="*/ 2 w 443"/>
                <a:gd name="T65" fmla="*/ 207 h 220"/>
                <a:gd name="T66" fmla="*/ 259 w 443"/>
                <a:gd name="T67" fmla="*/ 1 h 220"/>
                <a:gd name="T68" fmla="*/ 261 w 443"/>
                <a:gd name="T69" fmla="*/ 0 h 220"/>
                <a:gd name="T70" fmla="*/ 344 w 443"/>
                <a:gd name="T71" fmla="*/ 0 h 220"/>
                <a:gd name="T72" fmla="*/ 345 w 443"/>
                <a:gd name="T73" fmla="*/ 0 h 220"/>
                <a:gd name="T74" fmla="*/ 346 w 443"/>
                <a:gd name="T75" fmla="*/ 1 h 220"/>
                <a:gd name="T76" fmla="*/ 348 w 443"/>
                <a:gd name="T77" fmla="*/ 3 h 220"/>
                <a:gd name="T78" fmla="*/ 442 w 443"/>
                <a:gd name="T79" fmla="*/ 209 h 22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443" h="220">
                  <a:moveTo>
                    <a:pt x="172" y="126"/>
                  </a:moveTo>
                  <a:lnTo>
                    <a:pt x="291" y="126"/>
                  </a:lnTo>
                  <a:lnTo>
                    <a:pt x="260" y="58"/>
                  </a:lnTo>
                  <a:lnTo>
                    <a:pt x="172" y="126"/>
                  </a:lnTo>
                  <a:close/>
                  <a:moveTo>
                    <a:pt x="442" y="215"/>
                  </a:moveTo>
                  <a:lnTo>
                    <a:pt x="443" y="217"/>
                  </a:lnTo>
                  <a:lnTo>
                    <a:pt x="442" y="218"/>
                  </a:lnTo>
                  <a:lnTo>
                    <a:pt x="441" y="220"/>
                  </a:lnTo>
                  <a:lnTo>
                    <a:pt x="438" y="220"/>
                  </a:lnTo>
                  <a:lnTo>
                    <a:pt x="388" y="220"/>
                  </a:lnTo>
                  <a:lnTo>
                    <a:pt x="380" y="220"/>
                  </a:lnTo>
                  <a:lnTo>
                    <a:pt x="372" y="219"/>
                  </a:lnTo>
                  <a:lnTo>
                    <a:pt x="366" y="218"/>
                  </a:lnTo>
                  <a:lnTo>
                    <a:pt x="359" y="217"/>
                  </a:lnTo>
                  <a:lnTo>
                    <a:pt x="348" y="213"/>
                  </a:lnTo>
                  <a:lnTo>
                    <a:pt x="344" y="211"/>
                  </a:lnTo>
                  <a:lnTo>
                    <a:pt x="339" y="209"/>
                  </a:lnTo>
                  <a:lnTo>
                    <a:pt x="332" y="204"/>
                  </a:lnTo>
                  <a:lnTo>
                    <a:pt x="329" y="201"/>
                  </a:lnTo>
                  <a:lnTo>
                    <a:pt x="326" y="199"/>
                  </a:lnTo>
                  <a:lnTo>
                    <a:pt x="322" y="194"/>
                  </a:lnTo>
                  <a:lnTo>
                    <a:pt x="318" y="189"/>
                  </a:lnTo>
                  <a:lnTo>
                    <a:pt x="303" y="154"/>
                  </a:lnTo>
                  <a:lnTo>
                    <a:pt x="136" y="154"/>
                  </a:lnTo>
                  <a:lnTo>
                    <a:pt x="57" y="219"/>
                  </a:lnTo>
                  <a:lnTo>
                    <a:pt x="54" y="220"/>
                  </a:lnTo>
                  <a:lnTo>
                    <a:pt x="5" y="220"/>
                  </a:lnTo>
                  <a:lnTo>
                    <a:pt x="2" y="219"/>
                  </a:lnTo>
                  <a:lnTo>
                    <a:pt x="1" y="219"/>
                  </a:lnTo>
                  <a:lnTo>
                    <a:pt x="0" y="218"/>
                  </a:lnTo>
                  <a:lnTo>
                    <a:pt x="0" y="215"/>
                  </a:lnTo>
                  <a:lnTo>
                    <a:pt x="1" y="214"/>
                  </a:lnTo>
                  <a:lnTo>
                    <a:pt x="2" y="213"/>
                  </a:lnTo>
                  <a:lnTo>
                    <a:pt x="259" y="1"/>
                  </a:lnTo>
                  <a:lnTo>
                    <a:pt x="261" y="0"/>
                  </a:lnTo>
                  <a:lnTo>
                    <a:pt x="344" y="0"/>
                  </a:lnTo>
                  <a:lnTo>
                    <a:pt x="345" y="0"/>
                  </a:lnTo>
                  <a:lnTo>
                    <a:pt x="346" y="1"/>
                  </a:lnTo>
                  <a:lnTo>
                    <a:pt x="348" y="3"/>
                  </a:lnTo>
                  <a:lnTo>
                    <a:pt x="442" y="215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22" name="Freeform 56"/>
            <p:cNvSpPr/>
            <p:nvPr userDrawn="1"/>
          </p:nvSpPr>
          <p:spPr bwMode="auto">
            <a:xfrm>
              <a:off x="4083" y="2691"/>
              <a:ext cx="439" cy="219"/>
            </a:xfrm>
            <a:custGeom>
              <a:avLst/>
              <a:gdLst>
                <a:gd name="T0" fmla="*/ 53 w 437"/>
                <a:gd name="T1" fmla="*/ 214 h 220"/>
                <a:gd name="T2" fmla="*/ 39 w 437"/>
                <a:gd name="T3" fmla="*/ 213 h 220"/>
                <a:gd name="T4" fmla="*/ 28 w 437"/>
                <a:gd name="T5" fmla="*/ 210 h 220"/>
                <a:gd name="T6" fmla="*/ 22 w 437"/>
                <a:gd name="T7" fmla="*/ 208 h 220"/>
                <a:gd name="T8" fmla="*/ 18 w 437"/>
                <a:gd name="T9" fmla="*/ 206 h 220"/>
                <a:gd name="T10" fmla="*/ 13 w 437"/>
                <a:gd name="T11" fmla="*/ 203 h 220"/>
                <a:gd name="T12" fmla="*/ 10 w 437"/>
                <a:gd name="T13" fmla="*/ 200 h 220"/>
                <a:gd name="T14" fmla="*/ 6 w 437"/>
                <a:gd name="T15" fmla="*/ 196 h 220"/>
                <a:gd name="T16" fmla="*/ 4 w 437"/>
                <a:gd name="T17" fmla="*/ 193 h 220"/>
                <a:gd name="T18" fmla="*/ 2 w 437"/>
                <a:gd name="T19" fmla="*/ 188 h 220"/>
                <a:gd name="T20" fmla="*/ 1 w 437"/>
                <a:gd name="T21" fmla="*/ 184 h 220"/>
                <a:gd name="T22" fmla="*/ 0 w 437"/>
                <a:gd name="T23" fmla="*/ 179 h 220"/>
                <a:gd name="T24" fmla="*/ 0 w 437"/>
                <a:gd name="T25" fmla="*/ 174 h 220"/>
                <a:gd name="T26" fmla="*/ 1 w 437"/>
                <a:gd name="T27" fmla="*/ 168 h 220"/>
                <a:gd name="T28" fmla="*/ 2 w 437"/>
                <a:gd name="T29" fmla="*/ 162 h 220"/>
                <a:gd name="T30" fmla="*/ 63 w 437"/>
                <a:gd name="T31" fmla="*/ 3 h 220"/>
                <a:gd name="T32" fmla="*/ 65 w 437"/>
                <a:gd name="T33" fmla="*/ 1 h 220"/>
                <a:gd name="T34" fmla="*/ 66 w 437"/>
                <a:gd name="T35" fmla="*/ 0 h 220"/>
                <a:gd name="T36" fmla="*/ 67 w 437"/>
                <a:gd name="T37" fmla="*/ 0 h 220"/>
                <a:gd name="T38" fmla="*/ 171 w 437"/>
                <a:gd name="T39" fmla="*/ 0 h 220"/>
                <a:gd name="T40" fmla="*/ 173 w 437"/>
                <a:gd name="T41" fmla="*/ 1 h 220"/>
                <a:gd name="T42" fmla="*/ 175 w 437"/>
                <a:gd name="T43" fmla="*/ 2 h 220"/>
                <a:gd name="T44" fmla="*/ 176 w 437"/>
                <a:gd name="T45" fmla="*/ 4 h 220"/>
                <a:gd name="T46" fmla="*/ 175 w 437"/>
                <a:gd name="T47" fmla="*/ 6 h 220"/>
                <a:gd name="T48" fmla="*/ 143 w 437"/>
                <a:gd name="T49" fmla="*/ 91 h 220"/>
                <a:gd name="T50" fmla="*/ 116 w 437"/>
                <a:gd name="T51" fmla="*/ 158 h 220"/>
                <a:gd name="T52" fmla="*/ 116 w 437"/>
                <a:gd name="T53" fmla="*/ 160 h 220"/>
                <a:gd name="T54" fmla="*/ 116 w 437"/>
                <a:gd name="T55" fmla="*/ 162 h 220"/>
                <a:gd name="T56" fmla="*/ 117 w 437"/>
                <a:gd name="T57" fmla="*/ 165 h 220"/>
                <a:gd name="T58" fmla="*/ 118 w 437"/>
                <a:gd name="T59" fmla="*/ 167 h 220"/>
                <a:gd name="T60" fmla="*/ 121 w 437"/>
                <a:gd name="T61" fmla="*/ 168 h 220"/>
                <a:gd name="T62" fmla="*/ 123 w 437"/>
                <a:gd name="T63" fmla="*/ 169 h 220"/>
                <a:gd name="T64" fmla="*/ 126 w 437"/>
                <a:gd name="T65" fmla="*/ 170 h 220"/>
                <a:gd name="T66" fmla="*/ 132 w 437"/>
                <a:gd name="T67" fmla="*/ 170 h 220"/>
                <a:gd name="T68" fmla="*/ 316 w 437"/>
                <a:gd name="T69" fmla="*/ 170 h 220"/>
                <a:gd name="T70" fmla="*/ 389 w 437"/>
                <a:gd name="T71" fmla="*/ 3 h 220"/>
                <a:gd name="T72" fmla="*/ 389 w 437"/>
                <a:gd name="T73" fmla="*/ 2 h 220"/>
                <a:gd name="T74" fmla="*/ 390 w 437"/>
                <a:gd name="T75" fmla="*/ 1 h 220"/>
                <a:gd name="T76" fmla="*/ 392 w 437"/>
                <a:gd name="T77" fmla="*/ 0 h 220"/>
                <a:gd name="T78" fmla="*/ 445 w 437"/>
                <a:gd name="T79" fmla="*/ 0 h 220"/>
                <a:gd name="T80" fmla="*/ 447 w 437"/>
                <a:gd name="T81" fmla="*/ 1 h 220"/>
                <a:gd name="T82" fmla="*/ 449 w 437"/>
                <a:gd name="T83" fmla="*/ 2 h 220"/>
                <a:gd name="T84" fmla="*/ 449 w 437"/>
                <a:gd name="T85" fmla="*/ 4 h 220"/>
                <a:gd name="T86" fmla="*/ 449 w 437"/>
                <a:gd name="T87" fmla="*/ 5 h 220"/>
                <a:gd name="T88" fmla="*/ 449 w 437"/>
                <a:gd name="T89" fmla="*/ 6 h 220"/>
                <a:gd name="T90" fmla="*/ 368 w 437"/>
                <a:gd name="T91" fmla="*/ 212 h 220"/>
                <a:gd name="T92" fmla="*/ 366 w 437"/>
                <a:gd name="T93" fmla="*/ 213 h 220"/>
                <a:gd name="T94" fmla="*/ 364 w 437"/>
                <a:gd name="T95" fmla="*/ 214 h 220"/>
                <a:gd name="T96" fmla="*/ 53 w 437"/>
                <a:gd name="T97" fmla="*/ 214 h 22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437" h="220">
                  <a:moveTo>
                    <a:pt x="53" y="220"/>
                  </a:moveTo>
                  <a:lnTo>
                    <a:pt x="39" y="219"/>
                  </a:lnTo>
                  <a:lnTo>
                    <a:pt x="28" y="216"/>
                  </a:lnTo>
                  <a:lnTo>
                    <a:pt x="22" y="214"/>
                  </a:lnTo>
                  <a:lnTo>
                    <a:pt x="18" y="212"/>
                  </a:lnTo>
                  <a:lnTo>
                    <a:pt x="13" y="209"/>
                  </a:lnTo>
                  <a:lnTo>
                    <a:pt x="10" y="206"/>
                  </a:lnTo>
                  <a:lnTo>
                    <a:pt x="6" y="202"/>
                  </a:lnTo>
                  <a:lnTo>
                    <a:pt x="4" y="199"/>
                  </a:lnTo>
                  <a:lnTo>
                    <a:pt x="2" y="194"/>
                  </a:lnTo>
                  <a:lnTo>
                    <a:pt x="1" y="190"/>
                  </a:lnTo>
                  <a:lnTo>
                    <a:pt x="0" y="185"/>
                  </a:lnTo>
                  <a:lnTo>
                    <a:pt x="0" y="180"/>
                  </a:lnTo>
                  <a:lnTo>
                    <a:pt x="1" y="174"/>
                  </a:lnTo>
                  <a:lnTo>
                    <a:pt x="2" y="168"/>
                  </a:lnTo>
                  <a:lnTo>
                    <a:pt x="63" y="3"/>
                  </a:lnTo>
                  <a:lnTo>
                    <a:pt x="65" y="1"/>
                  </a:lnTo>
                  <a:lnTo>
                    <a:pt x="66" y="0"/>
                  </a:lnTo>
                  <a:lnTo>
                    <a:pt x="67" y="0"/>
                  </a:lnTo>
                  <a:lnTo>
                    <a:pt x="165" y="0"/>
                  </a:lnTo>
                  <a:lnTo>
                    <a:pt x="167" y="1"/>
                  </a:lnTo>
                  <a:lnTo>
                    <a:pt x="169" y="2"/>
                  </a:lnTo>
                  <a:lnTo>
                    <a:pt x="170" y="4"/>
                  </a:lnTo>
                  <a:lnTo>
                    <a:pt x="169" y="6"/>
                  </a:lnTo>
                  <a:lnTo>
                    <a:pt x="137" y="91"/>
                  </a:lnTo>
                  <a:lnTo>
                    <a:pt x="110" y="164"/>
                  </a:lnTo>
                  <a:lnTo>
                    <a:pt x="110" y="166"/>
                  </a:lnTo>
                  <a:lnTo>
                    <a:pt x="110" y="168"/>
                  </a:lnTo>
                  <a:lnTo>
                    <a:pt x="111" y="171"/>
                  </a:lnTo>
                  <a:lnTo>
                    <a:pt x="112" y="173"/>
                  </a:lnTo>
                  <a:lnTo>
                    <a:pt x="115" y="174"/>
                  </a:lnTo>
                  <a:lnTo>
                    <a:pt x="117" y="175"/>
                  </a:lnTo>
                  <a:lnTo>
                    <a:pt x="120" y="176"/>
                  </a:lnTo>
                  <a:lnTo>
                    <a:pt x="126" y="176"/>
                  </a:lnTo>
                  <a:lnTo>
                    <a:pt x="310" y="176"/>
                  </a:lnTo>
                  <a:lnTo>
                    <a:pt x="377" y="3"/>
                  </a:lnTo>
                  <a:lnTo>
                    <a:pt x="377" y="2"/>
                  </a:lnTo>
                  <a:lnTo>
                    <a:pt x="378" y="1"/>
                  </a:lnTo>
                  <a:lnTo>
                    <a:pt x="380" y="0"/>
                  </a:lnTo>
                  <a:lnTo>
                    <a:pt x="433" y="0"/>
                  </a:lnTo>
                  <a:lnTo>
                    <a:pt x="435" y="1"/>
                  </a:lnTo>
                  <a:lnTo>
                    <a:pt x="437" y="2"/>
                  </a:lnTo>
                  <a:lnTo>
                    <a:pt x="437" y="4"/>
                  </a:lnTo>
                  <a:lnTo>
                    <a:pt x="437" y="5"/>
                  </a:lnTo>
                  <a:lnTo>
                    <a:pt x="437" y="6"/>
                  </a:lnTo>
                  <a:lnTo>
                    <a:pt x="356" y="218"/>
                  </a:lnTo>
                  <a:lnTo>
                    <a:pt x="354" y="219"/>
                  </a:lnTo>
                  <a:lnTo>
                    <a:pt x="352" y="220"/>
                  </a:lnTo>
                  <a:lnTo>
                    <a:pt x="53" y="22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23" name="Freeform 57"/>
            <p:cNvSpPr/>
            <p:nvPr userDrawn="1"/>
          </p:nvSpPr>
          <p:spPr bwMode="auto">
            <a:xfrm>
              <a:off x="3290" y="2691"/>
              <a:ext cx="439" cy="219"/>
            </a:xfrm>
            <a:custGeom>
              <a:avLst/>
              <a:gdLst>
                <a:gd name="T0" fmla="*/ 54 w 439"/>
                <a:gd name="T1" fmla="*/ 214 h 220"/>
                <a:gd name="T2" fmla="*/ 41 w 439"/>
                <a:gd name="T3" fmla="*/ 213 h 220"/>
                <a:gd name="T4" fmla="*/ 29 w 439"/>
                <a:gd name="T5" fmla="*/ 210 h 220"/>
                <a:gd name="T6" fmla="*/ 24 w 439"/>
                <a:gd name="T7" fmla="*/ 208 h 220"/>
                <a:gd name="T8" fmla="*/ 19 w 439"/>
                <a:gd name="T9" fmla="*/ 206 h 220"/>
                <a:gd name="T10" fmla="*/ 14 w 439"/>
                <a:gd name="T11" fmla="*/ 203 h 220"/>
                <a:gd name="T12" fmla="*/ 10 w 439"/>
                <a:gd name="T13" fmla="*/ 200 h 220"/>
                <a:gd name="T14" fmla="*/ 7 w 439"/>
                <a:gd name="T15" fmla="*/ 196 h 220"/>
                <a:gd name="T16" fmla="*/ 4 w 439"/>
                <a:gd name="T17" fmla="*/ 193 h 220"/>
                <a:gd name="T18" fmla="*/ 2 w 439"/>
                <a:gd name="T19" fmla="*/ 188 h 220"/>
                <a:gd name="T20" fmla="*/ 1 w 439"/>
                <a:gd name="T21" fmla="*/ 184 h 220"/>
                <a:gd name="T22" fmla="*/ 0 w 439"/>
                <a:gd name="T23" fmla="*/ 179 h 220"/>
                <a:gd name="T24" fmla="*/ 1 w 439"/>
                <a:gd name="T25" fmla="*/ 174 h 220"/>
                <a:gd name="T26" fmla="*/ 1 w 439"/>
                <a:gd name="T27" fmla="*/ 168 h 220"/>
                <a:gd name="T28" fmla="*/ 3 w 439"/>
                <a:gd name="T29" fmla="*/ 162 h 220"/>
                <a:gd name="T30" fmla="*/ 5 w 439"/>
                <a:gd name="T31" fmla="*/ 156 h 220"/>
                <a:gd name="T32" fmla="*/ 6 w 439"/>
                <a:gd name="T33" fmla="*/ 153 h 220"/>
                <a:gd name="T34" fmla="*/ 64 w 439"/>
                <a:gd name="T35" fmla="*/ 3 h 220"/>
                <a:gd name="T36" fmla="*/ 66 w 439"/>
                <a:gd name="T37" fmla="*/ 1 h 220"/>
                <a:gd name="T38" fmla="*/ 67 w 439"/>
                <a:gd name="T39" fmla="*/ 0 h 220"/>
                <a:gd name="T40" fmla="*/ 68 w 439"/>
                <a:gd name="T41" fmla="*/ 0 h 220"/>
                <a:gd name="T42" fmla="*/ 166 w 439"/>
                <a:gd name="T43" fmla="*/ 0 h 220"/>
                <a:gd name="T44" fmla="*/ 169 w 439"/>
                <a:gd name="T45" fmla="*/ 1 h 220"/>
                <a:gd name="T46" fmla="*/ 170 w 439"/>
                <a:gd name="T47" fmla="*/ 2 h 220"/>
                <a:gd name="T48" fmla="*/ 171 w 439"/>
                <a:gd name="T49" fmla="*/ 4 h 220"/>
                <a:gd name="T50" fmla="*/ 171 w 439"/>
                <a:gd name="T51" fmla="*/ 6 h 220"/>
                <a:gd name="T52" fmla="*/ 139 w 439"/>
                <a:gd name="T53" fmla="*/ 91 h 220"/>
                <a:gd name="T54" fmla="*/ 112 w 439"/>
                <a:gd name="T55" fmla="*/ 158 h 220"/>
                <a:gd name="T56" fmla="*/ 111 w 439"/>
                <a:gd name="T57" fmla="*/ 160 h 220"/>
                <a:gd name="T58" fmla="*/ 112 w 439"/>
                <a:gd name="T59" fmla="*/ 162 h 220"/>
                <a:gd name="T60" fmla="*/ 112 w 439"/>
                <a:gd name="T61" fmla="*/ 165 h 220"/>
                <a:gd name="T62" fmla="*/ 114 w 439"/>
                <a:gd name="T63" fmla="*/ 167 h 220"/>
                <a:gd name="T64" fmla="*/ 116 w 439"/>
                <a:gd name="T65" fmla="*/ 168 h 220"/>
                <a:gd name="T66" fmla="*/ 118 w 439"/>
                <a:gd name="T67" fmla="*/ 169 h 220"/>
                <a:gd name="T68" fmla="*/ 121 w 439"/>
                <a:gd name="T69" fmla="*/ 170 h 220"/>
                <a:gd name="T70" fmla="*/ 127 w 439"/>
                <a:gd name="T71" fmla="*/ 170 h 220"/>
                <a:gd name="T72" fmla="*/ 312 w 439"/>
                <a:gd name="T73" fmla="*/ 170 h 220"/>
                <a:gd name="T74" fmla="*/ 378 w 439"/>
                <a:gd name="T75" fmla="*/ 3 h 220"/>
                <a:gd name="T76" fmla="*/ 380 w 439"/>
                <a:gd name="T77" fmla="*/ 1 h 220"/>
                <a:gd name="T78" fmla="*/ 382 w 439"/>
                <a:gd name="T79" fmla="*/ 0 h 220"/>
                <a:gd name="T80" fmla="*/ 434 w 439"/>
                <a:gd name="T81" fmla="*/ 0 h 220"/>
                <a:gd name="T82" fmla="*/ 436 w 439"/>
                <a:gd name="T83" fmla="*/ 1 h 220"/>
                <a:gd name="T84" fmla="*/ 438 w 439"/>
                <a:gd name="T85" fmla="*/ 2 h 220"/>
                <a:gd name="T86" fmla="*/ 439 w 439"/>
                <a:gd name="T87" fmla="*/ 4 h 220"/>
                <a:gd name="T88" fmla="*/ 439 w 439"/>
                <a:gd name="T89" fmla="*/ 5 h 220"/>
                <a:gd name="T90" fmla="*/ 438 w 439"/>
                <a:gd name="T91" fmla="*/ 6 h 220"/>
                <a:gd name="T92" fmla="*/ 357 w 439"/>
                <a:gd name="T93" fmla="*/ 212 h 220"/>
                <a:gd name="T94" fmla="*/ 355 w 439"/>
                <a:gd name="T95" fmla="*/ 213 h 220"/>
                <a:gd name="T96" fmla="*/ 353 w 439"/>
                <a:gd name="T97" fmla="*/ 214 h 220"/>
                <a:gd name="T98" fmla="*/ 54 w 439"/>
                <a:gd name="T99" fmla="*/ 214 h 22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439" h="220">
                  <a:moveTo>
                    <a:pt x="54" y="220"/>
                  </a:moveTo>
                  <a:lnTo>
                    <a:pt x="41" y="219"/>
                  </a:lnTo>
                  <a:lnTo>
                    <a:pt x="29" y="216"/>
                  </a:lnTo>
                  <a:lnTo>
                    <a:pt x="24" y="214"/>
                  </a:lnTo>
                  <a:lnTo>
                    <a:pt x="19" y="212"/>
                  </a:lnTo>
                  <a:lnTo>
                    <a:pt x="14" y="209"/>
                  </a:lnTo>
                  <a:lnTo>
                    <a:pt x="10" y="206"/>
                  </a:lnTo>
                  <a:lnTo>
                    <a:pt x="7" y="202"/>
                  </a:lnTo>
                  <a:lnTo>
                    <a:pt x="4" y="199"/>
                  </a:lnTo>
                  <a:lnTo>
                    <a:pt x="2" y="194"/>
                  </a:lnTo>
                  <a:lnTo>
                    <a:pt x="1" y="190"/>
                  </a:lnTo>
                  <a:lnTo>
                    <a:pt x="0" y="185"/>
                  </a:lnTo>
                  <a:lnTo>
                    <a:pt x="1" y="180"/>
                  </a:lnTo>
                  <a:lnTo>
                    <a:pt x="1" y="174"/>
                  </a:lnTo>
                  <a:lnTo>
                    <a:pt x="3" y="168"/>
                  </a:lnTo>
                  <a:lnTo>
                    <a:pt x="5" y="162"/>
                  </a:lnTo>
                  <a:lnTo>
                    <a:pt x="6" y="159"/>
                  </a:lnTo>
                  <a:lnTo>
                    <a:pt x="64" y="3"/>
                  </a:lnTo>
                  <a:lnTo>
                    <a:pt x="66" y="1"/>
                  </a:lnTo>
                  <a:lnTo>
                    <a:pt x="67" y="0"/>
                  </a:lnTo>
                  <a:lnTo>
                    <a:pt x="68" y="0"/>
                  </a:lnTo>
                  <a:lnTo>
                    <a:pt x="166" y="0"/>
                  </a:lnTo>
                  <a:lnTo>
                    <a:pt x="169" y="1"/>
                  </a:lnTo>
                  <a:lnTo>
                    <a:pt x="170" y="2"/>
                  </a:lnTo>
                  <a:lnTo>
                    <a:pt x="171" y="4"/>
                  </a:lnTo>
                  <a:lnTo>
                    <a:pt x="171" y="6"/>
                  </a:lnTo>
                  <a:lnTo>
                    <a:pt x="139" y="91"/>
                  </a:lnTo>
                  <a:lnTo>
                    <a:pt x="112" y="164"/>
                  </a:lnTo>
                  <a:lnTo>
                    <a:pt x="111" y="166"/>
                  </a:lnTo>
                  <a:lnTo>
                    <a:pt x="112" y="168"/>
                  </a:lnTo>
                  <a:lnTo>
                    <a:pt x="112" y="171"/>
                  </a:lnTo>
                  <a:lnTo>
                    <a:pt x="114" y="173"/>
                  </a:lnTo>
                  <a:lnTo>
                    <a:pt x="116" y="174"/>
                  </a:lnTo>
                  <a:lnTo>
                    <a:pt x="118" y="175"/>
                  </a:lnTo>
                  <a:lnTo>
                    <a:pt x="121" y="176"/>
                  </a:lnTo>
                  <a:lnTo>
                    <a:pt x="127" y="176"/>
                  </a:lnTo>
                  <a:lnTo>
                    <a:pt x="312" y="176"/>
                  </a:lnTo>
                  <a:lnTo>
                    <a:pt x="378" y="3"/>
                  </a:lnTo>
                  <a:lnTo>
                    <a:pt x="380" y="1"/>
                  </a:lnTo>
                  <a:lnTo>
                    <a:pt x="382" y="0"/>
                  </a:lnTo>
                  <a:lnTo>
                    <a:pt x="434" y="0"/>
                  </a:lnTo>
                  <a:lnTo>
                    <a:pt x="436" y="1"/>
                  </a:lnTo>
                  <a:lnTo>
                    <a:pt x="438" y="2"/>
                  </a:lnTo>
                  <a:lnTo>
                    <a:pt x="439" y="4"/>
                  </a:lnTo>
                  <a:lnTo>
                    <a:pt x="439" y="5"/>
                  </a:lnTo>
                  <a:lnTo>
                    <a:pt x="438" y="6"/>
                  </a:lnTo>
                  <a:lnTo>
                    <a:pt x="357" y="218"/>
                  </a:lnTo>
                  <a:lnTo>
                    <a:pt x="355" y="219"/>
                  </a:lnTo>
                  <a:lnTo>
                    <a:pt x="353" y="220"/>
                  </a:lnTo>
                  <a:lnTo>
                    <a:pt x="54" y="22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24" name="Freeform 58"/>
            <p:cNvSpPr/>
            <p:nvPr userDrawn="1"/>
          </p:nvSpPr>
          <p:spPr bwMode="auto">
            <a:xfrm>
              <a:off x="3748" y="2691"/>
              <a:ext cx="373" cy="219"/>
            </a:xfrm>
            <a:custGeom>
              <a:avLst/>
              <a:gdLst>
                <a:gd name="T0" fmla="*/ 369 w 373"/>
                <a:gd name="T1" fmla="*/ 0 h 220"/>
                <a:gd name="T2" fmla="*/ 372 w 373"/>
                <a:gd name="T3" fmla="*/ 1 h 220"/>
                <a:gd name="T4" fmla="*/ 373 w 373"/>
                <a:gd name="T5" fmla="*/ 3 h 220"/>
                <a:gd name="T6" fmla="*/ 373 w 373"/>
                <a:gd name="T7" fmla="*/ 9 h 220"/>
                <a:gd name="T8" fmla="*/ 368 w 373"/>
                <a:gd name="T9" fmla="*/ 18 h 220"/>
                <a:gd name="T10" fmla="*/ 365 w 373"/>
                <a:gd name="T11" fmla="*/ 25 h 220"/>
                <a:gd name="T12" fmla="*/ 360 w 373"/>
                <a:gd name="T13" fmla="*/ 31 h 220"/>
                <a:gd name="T14" fmla="*/ 349 w 373"/>
                <a:gd name="T15" fmla="*/ 40 h 220"/>
                <a:gd name="T16" fmla="*/ 338 w 373"/>
                <a:gd name="T17" fmla="*/ 44 h 220"/>
                <a:gd name="T18" fmla="*/ 291 w 373"/>
                <a:gd name="T19" fmla="*/ 45 h 220"/>
                <a:gd name="T20" fmla="*/ 215 w 373"/>
                <a:gd name="T21" fmla="*/ 45 h 220"/>
                <a:gd name="T22" fmla="*/ 148 w 373"/>
                <a:gd name="T23" fmla="*/ 213 h 220"/>
                <a:gd name="T24" fmla="*/ 120 w 373"/>
                <a:gd name="T25" fmla="*/ 214 h 220"/>
                <a:gd name="T26" fmla="*/ 100 w 373"/>
                <a:gd name="T27" fmla="*/ 213 h 220"/>
                <a:gd name="T28" fmla="*/ 85 w 373"/>
                <a:gd name="T29" fmla="*/ 209 h 220"/>
                <a:gd name="T30" fmla="*/ 74 w 373"/>
                <a:gd name="T31" fmla="*/ 204 h 220"/>
                <a:gd name="T32" fmla="*/ 67 w 373"/>
                <a:gd name="T33" fmla="*/ 197 h 220"/>
                <a:gd name="T34" fmla="*/ 62 w 373"/>
                <a:gd name="T35" fmla="*/ 189 h 220"/>
                <a:gd name="T36" fmla="*/ 60 w 373"/>
                <a:gd name="T37" fmla="*/ 181 h 220"/>
                <a:gd name="T38" fmla="*/ 61 w 373"/>
                <a:gd name="T39" fmla="*/ 165 h 220"/>
                <a:gd name="T40" fmla="*/ 84 w 373"/>
                <a:gd name="T41" fmla="*/ 110 h 220"/>
                <a:gd name="T42" fmla="*/ 108 w 373"/>
                <a:gd name="T43" fmla="*/ 45 h 220"/>
                <a:gd name="T44" fmla="*/ 5 w 373"/>
                <a:gd name="T45" fmla="*/ 45 h 220"/>
                <a:gd name="T46" fmla="*/ 2 w 373"/>
                <a:gd name="T47" fmla="*/ 44 h 220"/>
                <a:gd name="T48" fmla="*/ 0 w 373"/>
                <a:gd name="T49" fmla="*/ 42 h 220"/>
                <a:gd name="T50" fmla="*/ 1 w 373"/>
                <a:gd name="T51" fmla="*/ 36 h 220"/>
                <a:gd name="T52" fmla="*/ 4 w 373"/>
                <a:gd name="T53" fmla="*/ 29 h 220"/>
                <a:gd name="T54" fmla="*/ 7 w 373"/>
                <a:gd name="T55" fmla="*/ 23 h 220"/>
                <a:gd name="T56" fmla="*/ 14 w 373"/>
                <a:gd name="T57" fmla="*/ 14 h 220"/>
                <a:gd name="T58" fmla="*/ 24 w 373"/>
                <a:gd name="T59" fmla="*/ 6 h 220"/>
                <a:gd name="T60" fmla="*/ 36 w 373"/>
                <a:gd name="T61" fmla="*/ 2 h 220"/>
                <a:gd name="T62" fmla="*/ 329 w 373"/>
                <a:gd name="T63" fmla="*/ 0 h 22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373" h="220">
                  <a:moveTo>
                    <a:pt x="329" y="0"/>
                  </a:moveTo>
                  <a:lnTo>
                    <a:pt x="369" y="0"/>
                  </a:lnTo>
                  <a:lnTo>
                    <a:pt x="371" y="0"/>
                  </a:lnTo>
                  <a:lnTo>
                    <a:pt x="372" y="1"/>
                  </a:lnTo>
                  <a:lnTo>
                    <a:pt x="373" y="2"/>
                  </a:lnTo>
                  <a:lnTo>
                    <a:pt x="373" y="3"/>
                  </a:lnTo>
                  <a:lnTo>
                    <a:pt x="373" y="6"/>
                  </a:lnTo>
                  <a:lnTo>
                    <a:pt x="373" y="9"/>
                  </a:lnTo>
                  <a:lnTo>
                    <a:pt x="370" y="15"/>
                  </a:lnTo>
                  <a:lnTo>
                    <a:pt x="368" y="18"/>
                  </a:lnTo>
                  <a:lnTo>
                    <a:pt x="367" y="22"/>
                  </a:lnTo>
                  <a:lnTo>
                    <a:pt x="365" y="25"/>
                  </a:lnTo>
                  <a:lnTo>
                    <a:pt x="362" y="28"/>
                  </a:lnTo>
                  <a:lnTo>
                    <a:pt x="360" y="31"/>
                  </a:lnTo>
                  <a:lnTo>
                    <a:pt x="355" y="36"/>
                  </a:lnTo>
                  <a:lnTo>
                    <a:pt x="349" y="40"/>
                  </a:lnTo>
                  <a:lnTo>
                    <a:pt x="344" y="42"/>
                  </a:lnTo>
                  <a:lnTo>
                    <a:pt x="338" y="44"/>
                  </a:lnTo>
                  <a:lnTo>
                    <a:pt x="328" y="45"/>
                  </a:lnTo>
                  <a:lnTo>
                    <a:pt x="291" y="45"/>
                  </a:lnTo>
                  <a:lnTo>
                    <a:pt x="228" y="45"/>
                  </a:lnTo>
                  <a:lnTo>
                    <a:pt x="215" y="45"/>
                  </a:lnTo>
                  <a:lnTo>
                    <a:pt x="150" y="218"/>
                  </a:lnTo>
                  <a:lnTo>
                    <a:pt x="148" y="219"/>
                  </a:lnTo>
                  <a:lnTo>
                    <a:pt x="146" y="220"/>
                  </a:lnTo>
                  <a:lnTo>
                    <a:pt x="120" y="220"/>
                  </a:lnTo>
                  <a:lnTo>
                    <a:pt x="109" y="220"/>
                  </a:lnTo>
                  <a:lnTo>
                    <a:pt x="100" y="219"/>
                  </a:lnTo>
                  <a:lnTo>
                    <a:pt x="92" y="217"/>
                  </a:lnTo>
                  <a:lnTo>
                    <a:pt x="85" y="215"/>
                  </a:lnTo>
                  <a:lnTo>
                    <a:pt x="79" y="212"/>
                  </a:lnTo>
                  <a:lnTo>
                    <a:pt x="74" y="210"/>
                  </a:lnTo>
                  <a:lnTo>
                    <a:pt x="70" y="206"/>
                  </a:lnTo>
                  <a:lnTo>
                    <a:pt x="67" y="203"/>
                  </a:lnTo>
                  <a:lnTo>
                    <a:pt x="64" y="199"/>
                  </a:lnTo>
                  <a:lnTo>
                    <a:pt x="62" y="195"/>
                  </a:lnTo>
                  <a:lnTo>
                    <a:pt x="61" y="191"/>
                  </a:lnTo>
                  <a:lnTo>
                    <a:pt x="60" y="187"/>
                  </a:lnTo>
                  <a:lnTo>
                    <a:pt x="60" y="179"/>
                  </a:lnTo>
                  <a:lnTo>
                    <a:pt x="61" y="171"/>
                  </a:lnTo>
                  <a:lnTo>
                    <a:pt x="69" y="150"/>
                  </a:lnTo>
                  <a:lnTo>
                    <a:pt x="84" y="111"/>
                  </a:lnTo>
                  <a:lnTo>
                    <a:pt x="104" y="56"/>
                  </a:lnTo>
                  <a:lnTo>
                    <a:pt x="108" y="45"/>
                  </a:lnTo>
                  <a:lnTo>
                    <a:pt x="83" y="45"/>
                  </a:lnTo>
                  <a:lnTo>
                    <a:pt x="5" y="45"/>
                  </a:lnTo>
                  <a:lnTo>
                    <a:pt x="3" y="45"/>
                  </a:lnTo>
                  <a:lnTo>
                    <a:pt x="2" y="44"/>
                  </a:lnTo>
                  <a:lnTo>
                    <a:pt x="1" y="44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1" y="36"/>
                  </a:lnTo>
                  <a:lnTo>
                    <a:pt x="2" y="32"/>
                  </a:lnTo>
                  <a:lnTo>
                    <a:pt x="4" y="29"/>
                  </a:lnTo>
                  <a:lnTo>
                    <a:pt x="5" y="26"/>
                  </a:lnTo>
                  <a:lnTo>
                    <a:pt x="7" y="23"/>
                  </a:lnTo>
                  <a:lnTo>
                    <a:pt x="9" y="19"/>
                  </a:lnTo>
                  <a:lnTo>
                    <a:pt x="14" y="14"/>
                  </a:lnTo>
                  <a:lnTo>
                    <a:pt x="19" y="9"/>
                  </a:lnTo>
                  <a:lnTo>
                    <a:pt x="24" y="6"/>
                  </a:lnTo>
                  <a:lnTo>
                    <a:pt x="30" y="3"/>
                  </a:lnTo>
                  <a:lnTo>
                    <a:pt x="36" y="2"/>
                  </a:lnTo>
                  <a:lnTo>
                    <a:pt x="45" y="0"/>
                  </a:lnTo>
                  <a:lnTo>
                    <a:pt x="329" y="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25" name="Freeform 59"/>
            <p:cNvSpPr/>
            <p:nvPr userDrawn="1"/>
          </p:nvSpPr>
          <p:spPr bwMode="auto">
            <a:xfrm>
              <a:off x="4358" y="2108"/>
              <a:ext cx="335" cy="538"/>
            </a:xfrm>
            <a:custGeom>
              <a:avLst/>
              <a:gdLst>
                <a:gd name="T0" fmla="*/ 54 w 335"/>
                <a:gd name="T1" fmla="*/ 226 h 538"/>
                <a:gd name="T2" fmla="*/ 160 w 335"/>
                <a:gd name="T3" fmla="*/ 0 h 538"/>
                <a:gd name="T4" fmla="*/ 195 w 335"/>
                <a:gd name="T5" fmla="*/ 1 h 538"/>
                <a:gd name="T6" fmla="*/ 220 w 335"/>
                <a:gd name="T7" fmla="*/ 6 h 538"/>
                <a:gd name="T8" fmla="*/ 236 w 335"/>
                <a:gd name="T9" fmla="*/ 11 h 538"/>
                <a:gd name="T10" fmla="*/ 252 w 335"/>
                <a:gd name="T11" fmla="*/ 17 h 538"/>
                <a:gd name="T12" fmla="*/ 267 w 335"/>
                <a:gd name="T13" fmla="*/ 25 h 538"/>
                <a:gd name="T14" fmla="*/ 280 w 335"/>
                <a:gd name="T15" fmla="*/ 34 h 538"/>
                <a:gd name="T16" fmla="*/ 292 w 335"/>
                <a:gd name="T17" fmla="*/ 45 h 538"/>
                <a:gd name="T18" fmla="*/ 303 w 335"/>
                <a:gd name="T19" fmla="*/ 57 h 538"/>
                <a:gd name="T20" fmla="*/ 313 w 335"/>
                <a:gd name="T21" fmla="*/ 70 h 538"/>
                <a:gd name="T22" fmla="*/ 321 w 335"/>
                <a:gd name="T23" fmla="*/ 84 h 538"/>
                <a:gd name="T24" fmla="*/ 327 w 335"/>
                <a:gd name="T25" fmla="*/ 100 h 538"/>
                <a:gd name="T26" fmla="*/ 331 w 335"/>
                <a:gd name="T27" fmla="*/ 117 h 538"/>
                <a:gd name="T28" fmla="*/ 334 w 335"/>
                <a:gd name="T29" fmla="*/ 135 h 538"/>
                <a:gd name="T30" fmla="*/ 335 w 335"/>
                <a:gd name="T31" fmla="*/ 158 h 538"/>
                <a:gd name="T32" fmla="*/ 332 w 335"/>
                <a:gd name="T33" fmla="*/ 183 h 538"/>
                <a:gd name="T34" fmla="*/ 327 w 335"/>
                <a:gd name="T35" fmla="*/ 209 h 538"/>
                <a:gd name="T36" fmla="*/ 319 w 335"/>
                <a:gd name="T37" fmla="*/ 233 h 538"/>
                <a:gd name="T38" fmla="*/ 196 w 335"/>
                <a:gd name="T39" fmla="*/ 538 h 538"/>
                <a:gd name="T40" fmla="*/ 165 w 335"/>
                <a:gd name="T41" fmla="*/ 536 h 538"/>
                <a:gd name="T42" fmla="*/ 133 w 335"/>
                <a:gd name="T43" fmla="*/ 532 h 538"/>
                <a:gd name="T44" fmla="*/ 116 w 335"/>
                <a:gd name="T45" fmla="*/ 529 h 538"/>
                <a:gd name="T46" fmla="*/ 93 w 335"/>
                <a:gd name="T47" fmla="*/ 522 h 538"/>
                <a:gd name="T48" fmla="*/ 72 w 335"/>
                <a:gd name="T49" fmla="*/ 513 h 538"/>
                <a:gd name="T50" fmla="*/ 56 w 335"/>
                <a:gd name="T51" fmla="*/ 503 h 538"/>
                <a:gd name="T52" fmla="*/ 42 w 335"/>
                <a:gd name="T53" fmla="*/ 491 h 538"/>
                <a:gd name="T54" fmla="*/ 30 w 335"/>
                <a:gd name="T55" fmla="*/ 477 h 538"/>
                <a:gd name="T56" fmla="*/ 20 w 335"/>
                <a:gd name="T57" fmla="*/ 462 h 538"/>
                <a:gd name="T58" fmla="*/ 11 w 335"/>
                <a:gd name="T59" fmla="*/ 445 h 538"/>
                <a:gd name="T60" fmla="*/ 5 w 335"/>
                <a:gd name="T61" fmla="*/ 428 h 538"/>
                <a:gd name="T62" fmla="*/ 2 w 335"/>
                <a:gd name="T63" fmla="*/ 410 h 538"/>
                <a:gd name="T64" fmla="*/ 0 w 335"/>
                <a:gd name="T65" fmla="*/ 392 h 538"/>
                <a:gd name="T66" fmla="*/ 2 w 335"/>
                <a:gd name="T67" fmla="*/ 372 h 538"/>
                <a:gd name="T68" fmla="*/ 4 w 335"/>
                <a:gd name="T69" fmla="*/ 358 h 538"/>
                <a:gd name="T70" fmla="*/ 10 w 335"/>
                <a:gd name="T71" fmla="*/ 339 h 53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335" h="538">
                  <a:moveTo>
                    <a:pt x="10" y="339"/>
                  </a:moveTo>
                  <a:lnTo>
                    <a:pt x="54" y="226"/>
                  </a:lnTo>
                  <a:lnTo>
                    <a:pt x="142" y="1"/>
                  </a:lnTo>
                  <a:lnTo>
                    <a:pt x="160" y="0"/>
                  </a:lnTo>
                  <a:lnTo>
                    <a:pt x="178" y="0"/>
                  </a:lnTo>
                  <a:lnTo>
                    <a:pt x="195" y="1"/>
                  </a:lnTo>
                  <a:lnTo>
                    <a:pt x="212" y="4"/>
                  </a:lnTo>
                  <a:lnTo>
                    <a:pt x="220" y="6"/>
                  </a:lnTo>
                  <a:lnTo>
                    <a:pt x="229" y="8"/>
                  </a:lnTo>
                  <a:lnTo>
                    <a:pt x="236" y="11"/>
                  </a:lnTo>
                  <a:lnTo>
                    <a:pt x="244" y="14"/>
                  </a:lnTo>
                  <a:lnTo>
                    <a:pt x="252" y="17"/>
                  </a:lnTo>
                  <a:lnTo>
                    <a:pt x="260" y="21"/>
                  </a:lnTo>
                  <a:lnTo>
                    <a:pt x="267" y="25"/>
                  </a:lnTo>
                  <a:lnTo>
                    <a:pt x="274" y="30"/>
                  </a:lnTo>
                  <a:lnTo>
                    <a:pt x="280" y="34"/>
                  </a:lnTo>
                  <a:lnTo>
                    <a:pt x="286" y="39"/>
                  </a:lnTo>
                  <a:lnTo>
                    <a:pt x="292" y="45"/>
                  </a:lnTo>
                  <a:lnTo>
                    <a:pt x="298" y="51"/>
                  </a:lnTo>
                  <a:lnTo>
                    <a:pt x="303" y="57"/>
                  </a:lnTo>
                  <a:lnTo>
                    <a:pt x="308" y="63"/>
                  </a:lnTo>
                  <a:lnTo>
                    <a:pt x="313" y="70"/>
                  </a:lnTo>
                  <a:lnTo>
                    <a:pt x="317" y="77"/>
                  </a:lnTo>
                  <a:lnTo>
                    <a:pt x="321" y="84"/>
                  </a:lnTo>
                  <a:lnTo>
                    <a:pt x="324" y="92"/>
                  </a:lnTo>
                  <a:lnTo>
                    <a:pt x="327" y="100"/>
                  </a:lnTo>
                  <a:lnTo>
                    <a:pt x="329" y="108"/>
                  </a:lnTo>
                  <a:lnTo>
                    <a:pt x="331" y="117"/>
                  </a:lnTo>
                  <a:lnTo>
                    <a:pt x="333" y="126"/>
                  </a:lnTo>
                  <a:lnTo>
                    <a:pt x="334" y="135"/>
                  </a:lnTo>
                  <a:lnTo>
                    <a:pt x="335" y="145"/>
                  </a:lnTo>
                  <a:lnTo>
                    <a:pt x="335" y="158"/>
                  </a:lnTo>
                  <a:lnTo>
                    <a:pt x="334" y="170"/>
                  </a:lnTo>
                  <a:lnTo>
                    <a:pt x="332" y="183"/>
                  </a:lnTo>
                  <a:lnTo>
                    <a:pt x="330" y="196"/>
                  </a:lnTo>
                  <a:lnTo>
                    <a:pt x="327" y="209"/>
                  </a:lnTo>
                  <a:lnTo>
                    <a:pt x="323" y="221"/>
                  </a:lnTo>
                  <a:lnTo>
                    <a:pt x="319" y="233"/>
                  </a:lnTo>
                  <a:lnTo>
                    <a:pt x="315" y="245"/>
                  </a:lnTo>
                  <a:lnTo>
                    <a:pt x="196" y="538"/>
                  </a:lnTo>
                  <a:lnTo>
                    <a:pt x="181" y="538"/>
                  </a:lnTo>
                  <a:lnTo>
                    <a:pt x="165" y="536"/>
                  </a:lnTo>
                  <a:lnTo>
                    <a:pt x="149" y="535"/>
                  </a:lnTo>
                  <a:lnTo>
                    <a:pt x="133" y="532"/>
                  </a:lnTo>
                  <a:lnTo>
                    <a:pt x="124" y="530"/>
                  </a:lnTo>
                  <a:lnTo>
                    <a:pt x="116" y="529"/>
                  </a:lnTo>
                  <a:lnTo>
                    <a:pt x="101" y="524"/>
                  </a:lnTo>
                  <a:lnTo>
                    <a:pt x="93" y="522"/>
                  </a:lnTo>
                  <a:lnTo>
                    <a:pt x="86" y="519"/>
                  </a:lnTo>
                  <a:lnTo>
                    <a:pt x="72" y="513"/>
                  </a:lnTo>
                  <a:lnTo>
                    <a:pt x="64" y="508"/>
                  </a:lnTo>
                  <a:lnTo>
                    <a:pt x="56" y="503"/>
                  </a:lnTo>
                  <a:lnTo>
                    <a:pt x="49" y="497"/>
                  </a:lnTo>
                  <a:lnTo>
                    <a:pt x="42" y="491"/>
                  </a:lnTo>
                  <a:lnTo>
                    <a:pt x="36" y="484"/>
                  </a:lnTo>
                  <a:lnTo>
                    <a:pt x="30" y="477"/>
                  </a:lnTo>
                  <a:lnTo>
                    <a:pt x="25" y="470"/>
                  </a:lnTo>
                  <a:lnTo>
                    <a:pt x="20" y="462"/>
                  </a:lnTo>
                  <a:lnTo>
                    <a:pt x="15" y="453"/>
                  </a:lnTo>
                  <a:lnTo>
                    <a:pt x="11" y="445"/>
                  </a:lnTo>
                  <a:lnTo>
                    <a:pt x="8" y="436"/>
                  </a:lnTo>
                  <a:lnTo>
                    <a:pt x="5" y="428"/>
                  </a:lnTo>
                  <a:lnTo>
                    <a:pt x="3" y="419"/>
                  </a:lnTo>
                  <a:lnTo>
                    <a:pt x="2" y="410"/>
                  </a:lnTo>
                  <a:lnTo>
                    <a:pt x="1" y="401"/>
                  </a:lnTo>
                  <a:lnTo>
                    <a:pt x="0" y="392"/>
                  </a:lnTo>
                  <a:lnTo>
                    <a:pt x="1" y="378"/>
                  </a:lnTo>
                  <a:lnTo>
                    <a:pt x="2" y="372"/>
                  </a:lnTo>
                  <a:lnTo>
                    <a:pt x="3" y="365"/>
                  </a:lnTo>
                  <a:lnTo>
                    <a:pt x="4" y="358"/>
                  </a:lnTo>
                  <a:lnTo>
                    <a:pt x="6" y="352"/>
                  </a:lnTo>
                  <a:lnTo>
                    <a:pt x="10" y="339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26" name="Freeform 60"/>
            <p:cNvSpPr/>
            <p:nvPr userDrawn="1"/>
          </p:nvSpPr>
          <p:spPr bwMode="auto">
            <a:xfrm>
              <a:off x="4667" y="2190"/>
              <a:ext cx="302" cy="456"/>
            </a:xfrm>
            <a:custGeom>
              <a:avLst/>
              <a:gdLst>
                <a:gd name="T0" fmla="*/ 110 w 302"/>
                <a:gd name="T1" fmla="*/ 2 h 456"/>
                <a:gd name="T2" fmla="*/ 146 w 302"/>
                <a:gd name="T3" fmla="*/ 0 h 456"/>
                <a:gd name="T4" fmla="*/ 180 w 302"/>
                <a:gd name="T5" fmla="*/ 5 h 456"/>
                <a:gd name="T6" fmla="*/ 196 w 302"/>
                <a:gd name="T7" fmla="*/ 9 h 456"/>
                <a:gd name="T8" fmla="*/ 212 w 302"/>
                <a:gd name="T9" fmla="*/ 15 h 456"/>
                <a:gd name="T10" fmla="*/ 227 w 302"/>
                <a:gd name="T11" fmla="*/ 22 h 456"/>
                <a:gd name="T12" fmla="*/ 240 w 302"/>
                <a:gd name="T13" fmla="*/ 30 h 456"/>
                <a:gd name="T14" fmla="*/ 253 w 302"/>
                <a:gd name="T15" fmla="*/ 40 h 456"/>
                <a:gd name="T16" fmla="*/ 264 w 302"/>
                <a:gd name="T17" fmla="*/ 51 h 456"/>
                <a:gd name="T18" fmla="*/ 275 w 302"/>
                <a:gd name="T19" fmla="*/ 64 h 456"/>
                <a:gd name="T20" fmla="*/ 283 w 302"/>
                <a:gd name="T21" fmla="*/ 77 h 456"/>
                <a:gd name="T22" fmla="*/ 291 w 302"/>
                <a:gd name="T23" fmla="*/ 93 h 456"/>
                <a:gd name="T24" fmla="*/ 296 w 302"/>
                <a:gd name="T25" fmla="*/ 109 h 456"/>
                <a:gd name="T26" fmla="*/ 300 w 302"/>
                <a:gd name="T27" fmla="*/ 127 h 456"/>
                <a:gd name="T28" fmla="*/ 302 w 302"/>
                <a:gd name="T29" fmla="*/ 146 h 456"/>
                <a:gd name="T30" fmla="*/ 301 w 302"/>
                <a:gd name="T31" fmla="*/ 171 h 456"/>
                <a:gd name="T32" fmla="*/ 296 w 302"/>
                <a:gd name="T33" fmla="*/ 196 h 456"/>
                <a:gd name="T34" fmla="*/ 290 w 302"/>
                <a:gd name="T35" fmla="*/ 222 h 456"/>
                <a:gd name="T36" fmla="*/ 281 w 302"/>
                <a:gd name="T37" fmla="*/ 245 h 456"/>
                <a:gd name="T38" fmla="*/ 181 w 302"/>
                <a:gd name="T39" fmla="*/ 456 h 456"/>
                <a:gd name="T40" fmla="*/ 148 w 302"/>
                <a:gd name="T41" fmla="*/ 453 h 456"/>
                <a:gd name="T42" fmla="*/ 124 w 302"/>
                <a:gd name="T43" fmla="*/ 448 h 456"/>
                <a:gd name="T44" fmla="*/ 100 w 302"/>
                <a:gd name="T45" fmla="*/ 442 h 456"/>
                <a:gd name="T46" fmla="*/ 85 w 302"/>
                <a:gd name="T47" fmla="*/ 437 h 456"/>
                <a:gd name="T48" fmla="*/ 64 w 302"/>
                <a:gd name="T49" fmla="*/ 426 h 456"/>
                <a:gd name="T50" fmla="*/ 49 w 302"/>
                <a:gd name="T51" fmla="*/ 415 h 456"/>
                <a:gd name="T52" fmla="*/ 35 w 302"/>
                <a:gd name="T53" fmla="*/ 402 h 456"/>
                <a:gd name="T54" fmla="*/ 24 w 302"/>
                <a:gd name="T55" fmla="*/ 388 h 456"/>
                <a:gd name="T56" fmla="*/ 15 w 302"/>
                <a:gd name="T57" fmla="*/ 371 h 456"/>
                <a:gd name="T58" fmla="*/ 8 w 302"/>
                <a:gd name="T59" fmla="*/ 354 h 456"/>
                <a:gd name="T60" fmla="*/ 3 w 302"/>
                <a:gd name="T61" fmla="*/ 337 h 456"/>
                <a:gd name="T62" fmla="*/ 0 w 302"/>
                <a:gd name="T63" fmla="*/ 319 h 456"/>
                <a:gd name="T64" fmla="*/ 0 w 302"/>
                <a:gd name="T65" fmla="*/ 296 h 456"/>
                <a:gd name="T66" fmla="*/ 2 w 302"/>
                <a:gd name="T67" fmla="*/ 283 h 456"/>
                <a:gd name="T68" fmla="*/ 5 w 302"/>
                <a:gd name="T69" fmla="*/ 270 h 45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02" h="456">
                  <a:moveTo>
                    <a:pt x="10" y="257"/>
                  </a:moveTo>
                  <a:lnTo>
                    <a:pt x="110" y="2"/>
                  </a:lnTo>
                  <a:lnTo>
                    <a:pt x="128" y="0"/>
                  </a:lnTo>
                  <a:lnTo>
                    <a:pt x="146" y="0"/>
                  </a:lnTo>
                  <a:lnTo>
                    <a:pt x="163" y="2"/>
                  </a:lnTo>
                  <a:lnTo>
                    <a:pt x="180" y="5"/>
                  </a:lnTo>
                  <a:lnTo>
                    <a:pt x="188" y="7"/>
                  </a:lnTo>
                  <a:lnTo>
                    <a:pt x="196" y="9"/>
                  </a:lnTo>
                  <a:lnTo>
                    <a:pt x="204" y="12"/>
                  </a:lnTo>
                  <a:lnTo>
                    <a:pt x="212" y="15"/>
                  </a:lnTo>
                  <a:lnTo>
                    <a:pt x="219" y="18"/>
                  </a:lnTo>
                  <a:lnTo>
                    <a:pt x="227" y="22"/>
                  </a:lnTo>
                  <a:lnTo>
                    <a:pt x="234" y="26"/>
                  </a:lnTo>
                  <a:lnTo>
                    <a:pt x="240" y="30"/>
                  </a:lnTo>
                  <a:lnTo>
                    <a:pt x="247" y="35"/>
                  </a:lnTo>
                  <a:lnTo>
                    <a:pt x="253" y="40"/>
                  </a:lnTo>
                  <a:lnTo>
                    <a:pt x="259" y="45"/>
                  </a:lnTo>
                  <a:lnTo>
                    <a:pt x="264" y="51"/>
                  </a:lnTo>
                  <a:lnTo>
                    <a:pt x="270" y="57"/>
                  </a:lnTo>
                  <a:lnTo>
                    <a:pt x="275" y="64"/>
                  </a:lnTo>
                  <a:lnTo>
                    <a:pt x="279" y="70"/>
                  </a:lnTo>
                  <a:lnTo>
                    <a:pt x="283" y="77"/>
                  </a:lnTo>
                  <a:lnTo>
                    <a:pt x="287" y="85"/>
                  </a:lnTo>
                  <a:lnTo>
                    <a:pt x="291" y="93"/>
                  </a:lnTo>
                  <a:lnTo>
                    <a:pt x="293" y="101"/>
                  </a:lnTo>
                  <a:lnTo>
                    <a:pt x="296" y="109"/>
                  </a:lnTo>
                  <a:lnTo>
                    <a:pt x="298" y="118"/>
                  </a:lnTo>
                  <a:lnTo>
                    <a:pt x="300" y="127"/>
                  </a:lnTo>
                  <a:lnTo>
                    <a:pt x="301" y="136"/>
                  </a:lnTo>
                  <a:lnTo>
                    <a:pt x="302" y="146"/>
                  </a:lnTo>
                  <a:lnTo>
                    <a:pt x="302" y="158"/>
                  </a:lnTo>
                  <a:lnTo>
                    <a:pt x="301" y="171"/>
                  </a:lnTo>
                  <a:lnTo>
                    <a:pt x="299" y="184"/>
                  </a:lnTo>
                  <a:lnTo>
                    <a:pt x="296" y="196"/>
                  </a:lnTo>
                  <a:lnTo>
                    <a:pt x="293" y="209"/>
                  </a:lnTo>
                  <a:lnTo>
                    <a:pt x="290" y="222"/>
                  </a:lnTo>
                  <a:lnTo>
                    <a:pt x="286" y="234"/>
                  </a:lnTo>
                  <a:lnTo>
                    <a:pt x="281" y="245"/>
                  </a:lnTo>
                  <a:lnTo>
                    <a:pt x="196" y="456"/>
                  </a:lnTo>
                  <a:lnTo>
                    <a:pt x="181" y="456"/>
                  </a:lnTo>
                  <a:lnTo>
                    <a:pt x="165" y="454"/>
                  </a:lnTo>
                  <a:lnTo>
                    <a:pt x="148" y="453"/>
                  </a:lnTo>
                  <a:lnTo>
                    <a:pt x="132" y="450"/>
                  </a:lnTo>
                  <a:lnTo>
                    <a:pt x="124" y="448"/>
                  </a:lnTo>
                  <a:lnTo>
                    <a:pt x="116" y="447"/>
                  </a:lnTo>
                  <a:lnTo>
                    <a:pt x="100" y="442"/>
                  </a:lnTo>
                  <a:lnTo>
                    <a:pt x="93" y="440"/>
                  </a:lnTo>
                  <a:lnTo>
                    <a:pt x="85" y="437"/>
                  </a:lnTo>
                  <a:lnTo>
                    <a:pt x="72" y="431"/>
                  </a:lnTo>
                  <a:lnTo>
                    <a:pt x="64" y="426"/>
                  </a:lnTo>
                  <a:lnTo>
                    <a:pt x="56" y="421"/>
                  </a:lnTo>
                  <a:lnTo>
                    <a:pt x="49" y="415"/>
                  </a:lnTo>
                  <a:lnTo>
                    <a:pt x="42" y="409"/>
                  </a:lnTo>
                  <a:lnTo>
                    <a:pt x="35" y="402"/>
                  </a:lnTo>
                  <a:lnTo>
                    <a:pt x="30" y="395"/>
                  </a:lnTo>
                  <a:lnTo>
                    <a:pt x="24" y="388"/>
                  </a:lnTo>
                  <a:lnTo>
                    <a:pt x="19" y="380"/>
                  </a:lnTo>
                  <a:lnTo>
                    <a:pt x="15" y="371"/>
                  </a:lnTo>
                  <a:lnTo>
                    <a:pt x="11" y="363"/>
                  </a:lnTo>
                  <a:lnTo>
                    <a:pt x="8" y="354"/>
                  </a:lnTo>
                  <a:lnTo>
                    <a:pt x="5" y="346"/>
                  </a:lnTo>
                  <a:lnTo>
                    <a:pt x="3" y="337"/>
                  </a:lnTo>
                  <a:lnTo>
                    <a:pt x="1" y="328"/>
                  </a:lnTo>
                  <a:lnTo>
                    <a:pt x="0" y="319"/>
                  </a:lnTo>
                  <a:lnTo>
                    <a:pt x="0" y="310"/>
                  </a:lnTo>
                  <a:lnTo>
                    <a:pt x="0" y="296"/>
                  </a:lnTo>
                  <a:lnTo>
                    <a:pt x="1" y="290"/>
                  </a:lnTo>
                  <a:lnTo>
                    <a:pt x="2" y="283"/>
                  </a:lnTo>
                  <a:lnTo>
                    <a:pt x="4" y="276"/>
                  </a:lnTo>
                  <a:lnTo>
                    <a:pt x="5" y="270"/>
                  </a:lnTo>
                  <a:lnTo>
                    <a:pt x="10" y="257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27" name="Freeform 61"/>
            <p:cNvSpPr/>
            <p:nvPr userDrawn="1"/>
          </p:nvSpPr>
          <p:spPr bwMode="auto">
            <a:xfrm>
              <a:off x="4054" y="2021"/>
              <a:ext cx="364" cy="625"/>
            </a:xfrm>
            <a:custGeom>
              <a:avLst/>
              <a:gdLst>
                <a:gd name="T0" fmla="*/ 263 w 365"/>
                <a:gd name="T1" fmla="*/ 15 h 625"/>
                <a:gd name="T2" fmla="*/ 283 w 365"/>
                <a:gd name="T3" fmla="*/ 24 h 625"/>
                <a:gd name="T4" fmla="*/ 300 w 365"/>
                <a:gd name="T5" fmla="*/ 35 h 625"/>
                <a:gd name="T6" fmla="*/ 316 w 365"/>
                <a:gd name="T7" fmla="*/ 49 h 625"/>
                <a:gd name="T8" fmla="*/ 330 w 365"/>
                <a:gd name="T9" fmla="*/ 64 h 625"/>
                <a:gd name="T10" fmla="*/ 342 w 365"/>
                <a:gd name="T11" fmla="*/ 82 h 625"/>
                <a:gd name="T12" fmla="*/ 350 w 365"/>
                <a:gd name="T13" fmla="*/ 102 h 625"/>
                <a:gd name="T14" fmla="*/ 356 w 365"/>
                <a:gd name="T15" fmla="*/ 124 h 625"/>
                <a:gd name="T16" fmla="*/ 359 w 365"/>
                <a:gd name="T17" fmla="*/ 149 h 625"/>
                <a:gd name="T18" fmla="*/ 359 w 365"/>
                <a:gd name="T19" fmla="*/ 169 h 625"/>
                <a:gd name="T20" fmla="*/ 356 w 365"/>
                <a:gd name="T21" fmla="*/ 190 h 625"/>
                <a:gd name="T22" fmla="*/ 345 w 365"/>
                <a:gd name="T23" fmla="*/ 231 h 625"/>
                <a:gd name="T24" fmla="*/ 190 w 365"/>
                <a:gd name="T25" fmla="*/ 625 h 625"/>
                <a:gd name="T26" fmla="*/ 161 w 365"/>
                <a:gd name="T27" fmla="*/ 623 h 625"/>
                <a:gd name="T28" fmla="*/ 129 w 365"/>
                <a:gd name="T29" fmla="*/ 618 h 625"/>
                <a:gd name="T30" fmla="*/ 99 w 365"/>
                <a:gd name="T31" fmla="*/ 610 h 625"/>
                <a:gd name="T32" fmla="*/ 72 w 365"/>
                <a:gd name="T33" fmla="*/ 600 h 625"/>
                <a:gd name="T34" fmla="*/ 57 w 365"/>
                <a:gd name="T35" fmla="*/ 590 h 625"/>
                <a:gd name="T36" fmla="*/ 43 w 365"/>
                <a:gd name="T37" fmla="*/ 578 h 625"/>
                <a:gd name="T38" fmla="*/ 31 w 365"/>
                <a:gd name="T39" fmla="*/ 565 h 625"/>
                <a:gd name="T40" fmla="*/ 20 w 365"/>
                <a:gd name="T41" fmla="*/ 550 h 625"/>
                <a:gd name="T42" fmla="*/ 12 w 365"/>
                <a:gd name="T43" fmla="*/ 533 h 625"/>
                <a:gd name="T44" fmla="*/ 5 w 365"/>
                <a:gd name="T45" fmla="*/ 516 h 625"/>
                <a:gd name="T46" fmla="*/ 2 w 365"/>
                <a:gd name="T47" fmla="*/ 498 h 625"/>
                <a:gd name="T48" fmla="*/ 0 w 365"/>
                <a:gd name="T49" fmla="*/ 479 h 625"/>
                <a:gd name="T50" fmla="*/ 2 w 365"/>
                <a:gd name="T51" fmla="*/ 458 h 625"/>
                <a:gd name="T52" fmla="*/ 4 w 365"/>
                <a:gd name="T53" fmla="*/ 445 h 625"/>
                <a:gd name="T54" fmla="*/ 8 w 365"/>
                <a:gd name="T55" fmla="*/ 432 h 625"/>
                <a:gd name="T56" fmla="*/ 92 w 365"/>
                <a:gd name="T57" fmla="*/ 217 h 625"/>
                <a:gd name="T58" fmla="*/ 100 w 365"/>
                <a:gd name="T59" fmla="*/ 188 h 625"/>
                <a:gd name="T60" fmla="*/ 103 w 365"/>
                <a:gd name="T61" fmla="*/ 169 h 625"/>
                <a:gd name="T62" fmla="*/ 105 w 365"/>
                <a:gd name="T63" fmla="*/ 141 h 625"/>
                <a:gd name="T64" fmla="*/ 101 w 365"/>
                <a:gd name="T65" fmla="*/ 110 h 625"/>
                <a:gd name="T66" fmla="*/ 97 w 365"/>
                <a:gd name="T67" fmla="*/ 96 h 625"/>
                <a:gd name="T68" fmla="*/ 91 w 365"/>
                <a:gd name="T69" fmla="*/ 84 h 625"/>
                <a:gd name="T70" fmla="*/ 85 w 365"/>
                <a:gd name="T71" fmla="*/ 72 h 625"/>
                <a:gd name="T72" fmla="*/ 77 w 365"/>
                <a:gd name="T73" fmla="*/ 62 h 625"/>
                <a:gd name="T74" fmla="*/ 63 w 365"/>
                <a:gd name="T75" fmla="*/ 48 h 625"/>
                <a:gd name="T76" fmla="*/ 56 w 365"/>
                <a:gd name="T77" fmla="*/ 42 h 625"/>
                <a:gd name="T78" fmla="*/ 52 w 365"/>
                <a:gd name="T79" fmla="*/ 37 h 625"/>
                <a:gd name="T80" fmla="*/ 51 w 365"/>
                <a:gd name="T81" fmla="*/ 31 h 625"/>
                <a:gd name="T82" fmla="*/ 52 w 365"/>
                <a:gd name="T83" fmla="*/ 25 h 625"/>
                <a:gd name="T84" fmla="*/ 54 w 365"/>
                <a:gd name="T85" fmla="*/ 20 h 625"/>
                <a:gd name="T86" fmla="*/ 59 w 365"/>
                <a:gd name="T87" fmla="*/ 16 h 625"/>
                <a:gd name="T88" fmla="*/ 74 w 365"/>
                <a:gd name="T89" fmla="*/ 11 h 625"/>
                <a:gd name="T90" fmla="*/ 112 w 365"/>
                <a:gd name="T91" fmla="*/ 3 h 625"/>
                <a:gd name="T92" fmla="*/ 137 w 365"/>
                <a:gd name="T93" fmla="*/ 1 h 625"/>
                <a:gd name="T94" fmla="*/ 160 w 365"/>
                <a:gd name="T95" fmla="*/ 0 h 625"/>
                <a:gd name="T96" fmla="*/ 181 w 365"/>
                <a:gd name="T97" fmla="*/ 0 h 625"/>
                <a:gd name="T98" fmla="*/ 195 w 365"/>
                <a:gd name="T99" fmla="*/ 2 h 625"/>
                <a:gd name="T100" fmla="*/ 220 w 365"/>
                <a:gd name="T101" fmla="*/ 5 h 625"/>
                <a:gd name="T102" fmla="*/ 244 w 365"/>
                <a:gd name="T103" fmla="*/ 10 h 62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365" h="625">
                  <a:moveTo>
                    <a:pt x="261" y="13"/>
                  </a:moveTo>
                  <a:lnTo>
                    <a:pt x="269" y="15"/>
                  </a:lnTo>
                  <a:lnTo>
                    <a:pt x="279" y="20"/>
                  </a:lnTo>
                  <a:lnTo>
                    <a:pt x="289" y="24"/>
                  </a:lnTo>
                  <a:lnTo>
                    <a:pt x="298" y="29"/>
                  </a:lnTo>
                  <a:lnTo>
                    <a:pt x="306" y="35"/>
                  </a:lnTo>
                  <a:lnTo>
                    <a:pt x="315" y="42"/>
                  </a:lnTo>
                  <a:lnTo>
                    <a:pt x="322" y="49"/>
                  </a:lnTo>
                  <a:lnTo>
                    <a:pt x="330" y="56"/>
                  </a:lnTo>
                  <a:lnTo>
                    <a:pt x="336" y="64"/>
                  </a:lnTo>
                  <a:lnTo>
                    <a:pt x="342" y="73"/>
                  </a:lnTo>
                  <a:lnTo>
                    <a:pt x="348" y="82"/>
                  </a:lnTo>
                  <a:lnTo>
                    <a:pt x="352" y="92"/>
                  </a:lnTo>
                  <a:lnTo>
                    <a:pt x="356" y="102"/>
                  </a:lnTo>
                  <a:lnTo>
                    <a:pt x="360" y="113"/>
                  </a:lnTo>
                  <a:lnTo>
                    <a:pt x="362" y="124"/>
                  </a:lnTo>
                  <a:lnTo>
                    <a:pt x="364" y="136"/>
                  </a:lnTo>
                  <a:lnTo>
                    <a:pt x="365" y="149"/>
                  </a:lnTo>
                  <a:lnTo>
                    <a:pt x="365" y="159"/>
                  </a:lnTo>
                  <a:lnTo>
                    <a:pt x="365" y="169"/>
                  </a:lnTo>
                  <a:lnTo>
                    <a:pt x="363" y="180"/>
                  </a:lnTo>
                  <a:lnTo>
                    <a:pt x="362" y="190"/>
                  </a:lnTo>
                  <a:lnTo>
                    <a:pt x="357" y="211"/>
                  </a:lnTo>
                  <a:lnTo>
                    <a:pt x="351" y="231"/>
                  </a:lnTo>
                  <a:lnTo>
                    <a:pt x="240" y="514"/>
                  </a:lnTo>
                  <a:lnTo>
                    <a:pt x="196" y="625"/>
                  </a:lnTo>
                  <a:lnTo>
                    <a:pt x="178" y="624"/>
                  </a:lnTo>
                  <a:lnTo>
                    <a:pt x="161" y="623"/>
                  </a:lnTo>
                  <a:lnTo>
                    <a:pt x="145" y="621"/>
                  </a:lnTo>
                  <a:lnTo>
                    <a:pt x="129" y="618"/>
                  </a:lnTo>
                  <a:lnTo>
                    <a:pt x="114" y="615"/>
                  </a:lnTo>
                  <a:lnTo>
                    <a:pt x="99" y="610"/>
                  </a:lnTo>
                  <a:lnTo>
                    <a:pt x="85" y="606"/>
                  </a:lnTo>
                  <a:lnTo>
                    <a:pt x="72" y="600"/>
                  </a:lnTo>
                  <a:lnTo>
                    <a:pt x="64" y="595"/>
                  </a:lnTo>
                  <a:lnTo>
                    <a:pt x="57" y="590"/>
                  </a:lnTo>
                  <a:lnTo>
                    <a:pt x="50" y="584"/>
                  </a:lnTo>
                  <a:lnTo>
                    <a:pt x="43" y="578"/>
                  </a:lnTo>
                  <a:lnTo>
                    <a:pt x="36" y="571"/>
                  </a:lnTo>
                  <a:lnTo>
                    <a:pt x="31" y="565"/>
                  </a:lnTo>
                  <a:lnTo>
                    <a:pt x="25" y="557"/>
                  </a:lnTo>
                  <a:lnTo>
                    <a:pt x="20" y="550"/>
                  </a:lnTo>
                  <a:lnTo>
                    <a:pt x="16" y="542"/>
                  </a:lnTo>
                  <a:lnTo>
                    <a:pt x="12" y="533"/>
                  </a:lnTo>
                  <a:lnTo>
                    <a:pt x="8" y="525"/>
                  </a:lnTo>
                  <a:lnTo>
                    <a:pt x="5" y="516"/>
                  </a:lnTo>
                  <a:lnTo>
                    <a:pt x="3" y="507"/>
                  </a:lnTo>
                  <a:lnTo>
                    <a:pt x="2" y="498"/>
                  </a:lnTo>
                  <a:lnTo>
                    <a:pt x="1" y="488"/>
                  </a:lnTo>
                  <a:lnTo>
                    <a:pt x="0" y="479"/>
                  </a:lnTo>
                  <a:lnTo>
                    <a:pt x="1" y="465"/>
                  </a:lnTo>
                  <a:lnTo>
                    <a:pt x="2" y="458"/>
                  </a:lnTo>
                  <a:lnTo>
                    <a:pt x="3" y="451"/>
                  </a:lnTo>
                  <a:lnTo>
                    <a:pt x="4" y="445"/>
                  </a:lnTo>
                  <a:lnTo>
                    <a:pt x="6" y="438"/>
                  </a:lnTo>
                  <a:lnTo>
                    <a:pt x="8" y="432"/>
                  </a:lnTo>
                  <a:lnTo>
                    <a:pt x="10" y="426"/>
                  </a:lnTo>
                  <a:lnTo>
                    <a:pt x="92" y="217"/>
                  </a:lnTo>
                  <a:lnTo>
                    <a:pt x="98" y="197"/>
                  </a:lnTo>
                  <a:lnTo>
                    <a:pt x="100" y="188"/>
                  </a:lnTo>
                  <a:lnTo>
                    <a:pt x="102" y="178"/>
                  </a:lnTo>
                  <a:lnTo>
                    <a:pt x="103" y="169"/>
                  </a:lnTo>
                  <a:lnTo>
                    <a:pt x="104" y="159"/>
                  </a:lnTo>
                  <a:lnTo>
                    <a:pt x="105" y="141"/>
                  </a:lnTo>
                  <a:lnTo>
                    <a:pt x="104" y="125"/>
                  </a:lnTo>
                  <a:lnTo>
                    <a:pt x="101" y="110"/>
                  </a:lnTo>
                  <a:lnTo>
                    <a:pt x="99" y="103"/>
                  </a:lnTo>
                  <a:lnTo>
                    <a:pt x="97" y="96"/>
                  </a:lnTo>
                  <a:lnTo>
                    <a:pt x="94" y="90"/>
                  </a:lnTo>
                  <a:lnTo>
                    <a:pt x="91" y="84"/>
                  </a:lnTo>
                  <a:lnTo>
                    <a:pt x="88" y="78"/>
                  </a:lnTo>
                  <a:lnTo>
                    <a:pt x="85" y="72"/>
                  </a:lnTo>
                  <a:lnTo>
                    <a:pt x="81" y="67"/>
                  </a:lnTo>
                  <a:lnTo>
                    <a:pt x="77" y="62"/>
                  </a:lnTo>
                  <a:lnTo>
                    <a:pt x="68" y="52"/>
                  </a:lnTo>
                  <a:lnTo>
                    <a:pt x="63" y="48"/>
                  </a:lnTo>
                  <a:lnTo>
                    <a:pt x="59" y="44"/>
                  </a:lnTo>
                  <a:lnTo>
                    <a:pt x="56" y="42"/>
                  </a:lnTo>
                  <a:lnTo>
                    <a:pt x="54" y="39"/>
                  </a:lnTo>
                  <a:lnTo>
                    <a:pt x="52" y="37"/>
                  </a:lnTo>
                  <a:lnTo>
                    <a:pt x="51" y="34"/>
                  </a:lnTo>
                  <a:lnTo>
                    <a:pt x="51" y="31"/>
                  </a:lnTo>
                  <a:lnTo>
                    <a:pt x="51" y="28"/>
                  </a:lnTo>
                  <a:lnTo>
                    <a:pt x="52" y="25"/>
                  </a:lnTo>
                  <a:lnTo>
                    <a:pt x="53" y="22"/>
                  </a:lnTo>
                  <a:lnTo>
                    <a:pt x="54" y="20"/>
                  </a:lnTo>
                  <a:lnTo>
                    <a:pt x="56" y="18"/>
                  </a:lnTo>
                  <a:lnTo>
                    <a:pt x="59" y="16"/>
                  </a:lnTo>
                  <a:lnTo>
                    <a:pt x="61" y="14"/>
                  </a:lnTo>
                  <a:lnTo>
                    <a:pt x="74" y="11"/>
                  </a:lnTo>
                  <a:lnTo>
                    <a:pt x="87" y="8"/>
                  </a:lnTo>
                  <a:lnTo>
                    <a:pt x="112" y="3"/>
                  </a:lnTo>
                  <a:lnTo>
                    <a:pt x="125" y="2"/>
                  </a:lnTo>
                  <a:lnTo>
                    <a:pt x="137" y="1"/>
                  </a:lnTo>
                  <a:lnTo>
                    <a:pt x="149" y="0"/>
                  </a:lnTo>
                  <a:lnTo>
                    <a:pt x="160" y="0"/>
                  </a:lnTo>
                  <a:lnTo>
                    <a:pt x="174" y="0"/>
                  </a:lnTo>
                  <a:lnTo>
                    <a:pt x="181" y="0"/>
                  </a:lnTo>
                  <a:lnTo>
                    <a:pt x="188" y="1"/>
                  </a:lnTo>
                  <a:lnTo>
                    <a:pt x="201" y="2"/>
                  </a:lnTo>
                  <a:lnTo>
                    <a:pt x="214" y="3"/>
                  </a:lnTo>
                  <a:lnTo>
                    <a:pt x="226" y="5"/>
                  </a:lnTo>
                  <a:lnTo>
                    <a:pt x="238" y="7"/>
                  </a:lnTo>
                  <a:lnTo>
                    <a:pt x="250" y="10"/>
                  </a:lnTo>
                  <a:lnTo>
                    <a:pt x="261" y="13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28" name="Freeform 62"/>
            <p:cNvSpPr/>
            <p:nvPr userDrawn="1"/>
          </p:nvSpPr>
          <p:spPr bwMode="auto">
            <a:xfrm>
              <a:off x="3844" y="3274"/>
              <a:ext cx="1263" cy="152"/>
            </a:xfrm>
            <a:custGeom>
              <a:avLst/>
              <a:gdLst>
                <a:gd name="T0" fmla="*/ 0 w 1263"/>
                <a:gd name="T1" fmla="*/ 152 h 152"/>
                <a:gd name="T2" fmla="*/ 11 w 1263"/>
                <a:gd name="T3" fmla="*/ 123 h 152"/>
                <a:gd name="T4" fmla="*/ 43 w 1263"/>
                <a:gd name="T5" fmla="*/ 37 h 152"/>
                <a:gd name="T6" fmla="*/ 45 w 1263"/>
                <a:gd name="T7" fmla="*/ 31 h 152"/>
                <a:gd name="T8" fmla="*/ 48 w 1263"/>
                <a:gd name="T9" fmla="*/ 26 h 152"/>
                <a:gd name="T10" fmla="*/ 53 w 1263"/>
                <a:gd name="T11" fmla="*/ 18 h 152"/>
                <a:gd name="T12" fmla="*/ 56 w 1263"/>
                <a:gd name="T13" fmla="*/ 14 h 152"/>
                <a:gd name="T14" fmla="*/ 59 w 1263"/>
                <a:gd name="T15" fmla="*/ 11 h 152"/>
                <a:gd name="T16" fmla="*/ 62 w 1263"/>
                <a:gd name="T17" fmla="*/ 8 h 152"/>
                <a:gd name="T18" fmla="*/ 65 w 1263"/>
                <a:gd name="T19" fmla="*/ 6 h 152"/>
                <a:gd name="T20" fmla="*/ 69 w 1263"/>
                <a:gd name="T21" fmla="*/ 4 h 152"/>
                <a:gd name="T22" fmla="*/ 72 w 1263"/>
                <a:gd name="T23" fmla="*/ 3 h 152"/>
                <a:gd name="T24" fmla="*/ 79 w 1263"/>
                <a:gd name="T25" fmla="*/ 1 h 152"/>
                <a:gd name="T26" fmla="*/ 87 w 1263"/>
                <a:gd name="T27" fmla="*/ 0 h 152"/>
                <a:gd name="T28" fmla="*/ 95 w 1263"/>
                <a:gd name="T29" fmla="*/ 0 h 152"/>
                <a:gd name="T30" fmla="*/ 709 w 1263"/>
                <a:gd name="T31" fmla="*/ 0 h 152"/>
                <a:gd name="T32" fmla="*/ 1263 w 1263"/>
                <a:gd name="T33" fmla="*/ 0 h 152"/>
                <a:gd name="T34" fmla="*/ 1252 w 1263"/>
                <a:gd name="T35" fmla="*/ 29 h 152"/>
                <a:gd name="T36" fmla="*/ 1220 w 1263"/>
                <a:gd name="T37" fmla="*/ 115 h 152"/>
                <a:gd name="T38" fmla="*/ 1215 w 1263"/>
                <a:gd name="T39" fmla="*/ 126 h 152"/>
                <a:gd name="T40" fmla="*/ 1212 w 1263"/>
                <a:gd name="T41" fmla="*/ 130 h 152"/>
                <a:gd name="T42" fmla="*/ 1209 w 1263"/>
                <a:gd name="T43" fmla="*/ 134 h 152"/>
                <a:gd name="T44" fmla="*/ 1207 w 1263"/>
                <a:gd name="T45" fmla="*/ 138 h 152"/>
                <a:gd name="T46" fmla="*/ 1204 w 1263"/>
                <a:gd name="T47" fmla="*/ 141 h 152"/>
                <a:gd name="T48" fmla="*/ 1200 w 1263"/>
                <a:gd name="T49" fmla="*/ 143 h 152"/>
                <a:gd name="T50" fmla="*/ 1197 w 1263"/>
                <a:gd name="T51" fmla="*/ 145 h 152"/>
                <a:gd name="T52" fmla="*/ 1190 w 1263"/>
                <a:gd name="T53" fmla="*/ 149 h 152"/>
                <a:gd name="T54" fmla="*/ 1183 w 1263"/>
                <a:gd name="T55" fmla="*/ 151 h 152"/>
                <a:gd name="T56" fmla="*/ 1175 w 1263"/>
                <a:gd name="T57" fmla="*/ 152 h 152"/>
                <a:gd name="T58" fmla="*/ 1167 w 1263"/>
                <a:gd name="T59" fmla="*/ 152 h 152"/>
                <a:gd name="T60" fmla="*/ 567 w 1263"/>
                <a:gd name="T61" fmla="*/ 152 h 152"/>
                <a:gd name="T62" fmla="*/ 30 w 1263"/>
                <a:gd name="T63" fmla="*/ 152 h 152"/>
                <a:gd name="T64" fmla="*/ 0 w 1263"/>
                <a:gd name="T65" fmla="*/ 152 h 15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263" h="152">
                  <a:moveTo>
                    <a:pt x="0" y="152"/>
                  </a:moveTo>
                  <a:lnTo>
                    <a:pt x="11" y="123"/>
                  </a:lnTo>
                  <a:lnTo>
                    <a:pt x="43" y="37"/>
                  </a:lnTo>
                  <a:lnTo>
                    <a:pt x="45" y="31"/>
                  </a:lnTo>
                  <a:lnTo>
                    <a:pt x="48" y="26"/>
                  </a:lnTo>
                  <a:lnTo>
                    <a:pt x="53" y="18"/>
                  </a:lnTo>
                  <a:lnTo>
                    <a:pt x="56" y="14"/>
                  </a:lnTo>
                  <a:lnTo>
                    <a:pt x="59" y="11"/>
                  </a:lnTo>
                  <a:lnTo>
                    <a:pt x="62" y="8"/>
                  </a:lnTo>
                  <a:lnTo>
                    <a:pt x="65" y="6"/>
                  </a:lnTo>
                  <a:lnTo>
                    <a:pt x="69" y="4"/>
                  </a:lnTo>
                  <a:lnTo>
                    <a:pt x="72" y="3"/>
                  </a:lnTo>
                  <a:lnTo>
                    <a:pt x="79" y="1"/>
                  </a:lnTo>
                  <a:lnTo>
                    <a:pt x="87" y="0"/>
                  </a:lnTo>
                  <a:lnTo>
                    <a:pt x="95" y="0"/>
                  </a:lnTo>
                  <a:lnTo>
                    <a:pt x="709" y="0"/>
                  </a:lnTo>
                  <a:lnTo>
                    <a:pt x="1263" y="0"/>
                  </a:lnTo>
                  <a:lnTo>
                    <a:pt x="1252" y="29"/>
                  </a:lnTo>
                  <a:lnTo>
                    <a:pt x="1220" y="115"/>
                  </a:lnTo>
                  <a:lnTo>
                    <a:pt x="1215" y="126"/>
                  </a:lnTo>
                  <a:lnTo>
                    <a:pt x="1212" y="130"/>
                  </a:lnTo>
                  <a:lnTo>
                    <a:pt x="1209" y="134"/>
                  </a:lnTo>
                  <a:lnTo>
                    <a:pt x="1207" y="138"/>
                  </a:lnTo>
                  <a:lnTo>
                    <a:pt x="1204" y="141"/>
                  </a:lnTo>
                  <a:lnTo>
                    <a:pt x="1200" y="143"/>
                  </a:lnTo>
                  <a:lnTo>
                    <a:pt x="1197" y="145"/>
                  </a:lnTo>
                  <a:lnTo>
                    <a:pt x="1190" y="149"/>
                  </a:lnTo>
                  <a:lnTo>
                    <a:pt x="1183" y="151"/>
                  </a:lnTo>
                  <a:lnTo>
                    <a:pt x="1175" y="152"/>
                  </a:lnTo>
                  <a:lnTo>
                    <a:pt x="1167" y="152"/>
                  </a:lnTo>
                  <a:lnTo>
                    <a:pt x="567" y="152"/>
                  </a:lnTo>
                  <a:lnTo>
                    <a:pt x="30" y="152"/>
                  </a:lnTo>
                  <a:lnTo>
                    <a:pt x="0" y="152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29" name="Freeform 63"/>
            <p:cNvSpPr/>
            <p:nvPr userDrawn="1"/>
          </p:nvSpPr>
          <p:spPr bwMode="auto">
            <a:xfrm>
              <a:off x="4539" y="3311"/>
              <a:ext cx="124" cy="82"/>
            </a:xfrm>
            <a:custGeom>
              <a:avLst/>
              <a:gdLst>
                <a:gd name="T0" fmla="*/ 60 w 123"/>
                <a:gd name="T1" fmla="*/ 81 h 82"/>
                <a:gd name="T2" fmla="*/ 81 w 123"/>
                <a:gd name="T3" fmla="*/ 79 h 82"/>
                <a:gd name="T4" fmla="*/ 96 w 123"/>
                <a:gd name="T5" fmla="*/ 76 h 82"/>
                <a:gd name="T6" fmla="*/ 106 w 123"/>
                <a:gd name="T7" fmla="*/ 64 h 82"/>
                <a:gd name="T8" fmla="*/ 74 w 123"/>
                <a:gd name="T9" fmla="*/ 71 h 82"/>
                <a:gd name="T10" fmla="*/ 61 w 123"/>
                <a:gd name="T11" fmla="*/ 72 h 82"/>
                <a:gd name="T12" fmla="*/ 48 w 123"/>
                <a:gd name="T13" fmla="*/ 72 h 82"/>
                <a:gd name="T14" fmla="*/ 38 w 123"/>
                <a:gd name="T15" fmla="*/ 69 h 82"/>
                <a:gd name="T16" fmla="*/ 33 w 123"/>
                <a:gd name="T17" fmla="*/ 66 h 82"/>
                <a:gd name="T18" fmla="*/ 29 w 123"/>
                <a:gd name="T19" fmla="*/ 62 h 82"/>
                <a:gd name="T20" fmla="*/ 27 w 123"/>
                <a:gd name="T21" fmla="*/ 58 h 82"/>
                <a:gd name="T22" fmla="*/ 27 w 123"/>
                <a:gd name="T23" fmla="*/ 47 h 82"/>
                <a:gd name="T24" fmla="*/ 31 w 123"/>
                <a:gd name="T25" fmla="*/ 35 h 82"/>
                <a:gd name="T26" fmla="*/ 40 w 123"/>
                <a:gd name="T27" fmla="*/ 24 h 82"/>
                <a:gd name="T28" fmla="*/ 46 w 123"/>
                <a:gd name="T29" fmla="*/ 19 h 82"/>
                <a:gd name="T30" fmla="*/ 56 w 123"/>
                <a:gd name="T31" fmla="*/ 14 h 82"/>
                <a:gd name="T32" fmla="*/ 75 w 123"/>
                <a:gd name="T33" fmla="*/ 10 h 82"/>
                <a:gd name="T34" fmla="*/ 94 w 123"/>
                <a:gd name="T35" fmla="*/ 10 h 82"/>
                <a:gd name="T36" fmla="*/ 110 w 123"/>
                <a:gd name="T37" fmla="*/ 12 h 82"/>
                <a:gd name="T38" fmla="*/ 118 w 123"/>
                <a:gd name="T39" fmla="*/ 15 h 82"/>
                <a:gd name="T40" fmla="*/ 125 w 123"/>
                <a:gd name="T41" fmla="*/ 6 h 82"/>
                <a:gd name="T42" fmla="*/ 115 w 123"/>
                <a:gd name="T43" fmla="*/ 3 h 82"/>
                <a:gd name="T44" fmla="*/ 98 w 123"/>
                <a:gd name="T45" fmla="*/ 1 h 82"/>
                <a:gd name="T46" fmla="*/ 70 w 123"/>
                <a:gd name="T47" fmla="*/ 1 h 82"/>
                <a:gd name="T48" fmla="*/ 51 w 123"/>
                <a:gd name="T49" fmla="*/ 4 h 82"/>
                <a:gd name="T50" fmla="*/ 39 w 123"/>
                <a:gd name="T51" fmla="*/ 8 h 82"/>
                <a:gd name="T52" fmla="*/ 28 w 123"/>
                <a:gd name="T53" fmla="*/ 13 h 82"/>
                <a:gd name="T54" fmla="*/ 12 w 123"/>
                <a:gd name="T55" fmla="*/ 26 h 82"/>
                <a:gd name="T56" fmla="*/ 6 w 123"/>
                <a:gd name="T57" fmla="*/ 33 h 82"/>
                <a:gd name="T58" fmla="*/ 2 w 123"/>
                <a:gd name="T59" fmla="*/ 40 h 82"/>
                <a:gd name="T60" fmla="*/ 0 w 123"/>
                <a:gd name="T61" fmla="*/ 47 h 82"/>
                <a:gd name="T62" fmla="*/ 0 w 123"/>
                <a:gd name="T63" fmla="*/ 54 h 82"/>
                <a:gd name="T64" fmla="*/ 2 w 123"/>
                <a:gd name="T65" fmla="*/ 61 h 82"/>
                <a:gd name="T66" fmla="*/ 6 w 123"/>
                <a:gd name="T67" fmla="*/ 67 h 82"/>
                <a:gd name="T68" fmla="*/ 12 w 123"/>
                <a:gd name="T69" fmla="*/ 73 h 82"/>
                <a:gd name="T70" fmla="*/ 21 w 123"/>
                <a:gd name="T71" fmla="*/ 78 h 82"/>
                <a:gd name="T72" fmla="*/ 32 w 123"/>
                <a:gd name="T73" fmla="*/ 81 h 82"/>
                <a:gd name="T74" fmla="*/ 45 w 123"/>
                <a:gd name="T75" fmla="*/ 82 h 8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23" h="82">
                  <a:moveTo>
                    <a:pt x="45" y="82"/>
                  </a:moveTo>
                  <a:lnTo>
                    <a:pt x="60" y="81"/>
                  </a:lnTo>
                  <a:lnTo>
                    <a:pt x="67" y="80"/>
                  </a:lnTo>
                  <a:lnTo>
                    <a:pt x="75" y="79"/>
                  </a:lnTo>
                  <a:lnTo>
                    <a:pt x="82" y="78"/>
                  </a:lnTo>
                  <a:lnTo>
                    <a:pt x="90" y="76"/>
                  </a:lnTo>
                  <a:lnTo>
                    <a:pt x="106" y="71"/>
                  </a:lnTo>
                  <a:lnTo>
                    <a:pt x="100" y="64"/>
                  </a:lnTo>
                  <a:lnTo>
                    <a:pt x="85" y="68"/>
                  </a:lnTo>
                  <a:lnTo>
                    <a:pt x="68" y="71"/>
                  </a:lnTo>
                  <a:lnTo>
                    <a:pt x="65" y="71"/>
                  </a:lnTo>
                  <a:lnTo>
                    <a:pt x="61" y="72"/>
                  </a:lnTo>
                  <a:lnTo>
                    <a:pt x="53" y="72"/>
                  </a:lnTo>
                  <a:lnTo>
                    <a:pt x="48" y="72"/>
                  </a:lnTo>
                  <a:lnTo>
                    <a:pt x="45" y="71"/>
                  </a:lnTo>
                  <a:lnTo>
                    <a:pt x="38" y="69"/>
                  </a:lnTo>
                  <a:lnTo>
                    <a:pt x="35" y="68"/>
                  </a:lnTo>
                  <a:lnTo>
                    <a:pt x="33" y="66"/>
                  </a:lnTo>
                  <a:lnTo>
                    <a:pt x="31" y="64"/>
                  </a:lnTo>
                  <a:lnTo>
                    <a:pt x="29" y="62"/>
                  </a:lnTo>
                  <a:lnTo>
                    <a:pt x="28" y="60"/>
                  </a:lnTo>
                  <a:lnTo>
                    <a:pt x="27" y="58"/>
                  </a:lnTo>
                  <a:lnTo>
                    <a:pt x="26" y="52"/>
                  </a:lnTo>
                  <a:lnTo>
                    <a:pt x="27" y="47"/>
                  </a:lnTo>
                  <a:lnTo>
                    <a:pt x="28" y="41"/>
                  </a:lnTo>
                  <a:lnTo>
                    <a:pt x="31" y="35"/>
                  </a:lnTo>
                  <a:lnTo>
                    <a:pt x="35" y="29"/>
                  </a:lnTo>
                  <a:lnTo>
                    <a:pt x="40" y="24"/>
                  </a:lnTo>
                  <a:lnTo>
                    <a:pt x="43" y="22"/>
                  </a:lnTo>
                  <a:lnTo>
                    <a:pt x="46" y="19"/>
                  </a:lnTo>
                  <a:lnTo>
                    <a:pt x="52" y="15"/>
                  </a:lnTo>
                  <a:lnTo>
                    <a:pt x="56" y="14"/>
                  </a:lnTo>
                  <a:lnTo>
                    <a:pt x="60" y="12"/>
                  </a:lnTo>
                  <a:lnTo>
                    <a:pt x="69" y="10"/>
                  </a:lnTo>
                  <a:lnTo>
                    <a:pt x="79" y="10"/>
                  </a:lnTo>
                  <a:lnTo>
                    <a:pt x="88" y="10"/>
                  </a:lnTo>
                  <a:lnTo>
                    <a:pt x="96" y="11"/>
                  </a:lnTo>
                  <a:lnTo>
                    <a:pt x="104" y="12"/>
                  </a:lnTo>
                  <a:lnTo>
                    <a:pt x="108" y="14"/>
                  </a:lnTo>
                  <a:lnTo>
                    <a:pt x="112" y="15"/>
                  </a:lnTo>
                  <a:lnTo>
                    <a:pt x="123" y="8"/>
                  </a:lnTo>
                  <a:lnTo>
                    <a:pt x="119" y="6"/>
                  </a:lnTo>
                  <a:lnTo>
                    <a:pt x="114" y="4"/>
                  </a:lnTo>
                  <a:lnTo>
                    <a:pt x="109" y="3"/>
                  </a:lnTo>
                  <a:lnTo>
                    <a:pt x="104" y="2"/>
                  </a:lnTo>
                  <a:lnTo>
                    <a:pt x="92" y="1"/>
                  </a:lnTo>
                  <a:lnTo>
                    <a:pt x="80" y="0"/>
                  </a:lnTo>
                  <a:lnTo>
                    <a:pt x="64" y="1"/>
                  </a:lnTo>
                  <a:lnTo>
                    <a:pt x="58" y="2"/>
                  </a:lnTo>
                  <a:lnTo>
                    <a:pt x="51" y="4"/>
                  </a:lnTo>
                  <a:lnTo>
                    <a:pt x="45" y="6"/>
                  </a:lnTo>
                  <a:lnTo>
                    <a:pt x="39" y="8"/>
                  </a:lnTo>
                  <a:lnTo>
                    <a:pt x="34" y="10"/>
                  </a:lnTo>
                  <a:lnTo>
                    <a:pt x="28" y="13"/>
                  </a:lnTo>
                  <a:lnTo>
                    <a:pt x="19" y="19"/>
                  </a:lnTo>
                  <a:lnTo>
                    <a:pt x="12" y="26"/>
                  </a:lnTo>
                  <a:lnTo>
                    <a:pt x="9" y="30"/>
                  </a:lnTo>
                  <a:lnTo>
                    <a:pt x="6" y="33"/>
                  </a:lnTo>
                  <a:lnTo>
                    <a:pt x="4" y="37"/>
                  </a:lnTo>
                  <a:lnTo>
                    <a:pt x="2" y="40"/>
                  </a:lnTo>
                  <a:lnTo>
                    <a:pt x="1" y="43"/>
                  </a:lnTo>
                  <a:lnTo>
                    <a:pt x="0" y="47"/>
                  </a:lnTo>
                  <a:lnTo>
                    <a:pt x="0" y="50"/>
                  </a:lnTo>
                  <a:lnTo>
                    <a:pt x="0" y="54"/>
                  </a:lnTo>
                  <a:lnTo>
                    <a:pt x="1" y="57"/>
                  </a:lnTo>
                  <a:lnTo>
                    <a:pt x="2" y="61"/>
                  </a:lnTo>
                  <a:lnTo>
                    <a:pt x="4" y="64"/>
                  </a:lnTo>
                  <a:lnTo>
                    <a:pt x="6" y="67"/>
                  </a:lnTo>
                  <a:lnTo>
                    <a:pt x="9" y="70"/>
                  </a:lnTo>
                  <a:lnTo>
                    <a:pt x="12" y="73"/>
                  </a:lnTo>
                  <a:lnTo>
                    <a:pt x="16" y="76"/>
                  </a:lnTo>
                  <a:lnTo>
                    <a:pt x="21" y="78"/>
                  </a:lnTo>
                  <a:lnTo>
                    <a:pt x="26" y="79"/>
                  </a:lnTo>
                  <a:lnTo>
                    <a:pt x="32" y="81"/>
                  </a:lnTo>
                  <a:lnTo>
                    <a:pt x="38" y="81"/>
                  </a:lnTo>
                  <a:lnTo>
                    <a:pt x="45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30" name="Freeform 64"/>
            <p:cNvSpPr/>
            <p:nvPr userDrawn="1"/>
          </p:nvSpPr>
          <p:spPr bwMode="auto">
            <a:xfrm>
              <a:off x="4888" y="3311"/>
              <a:ext cx="123" cy="82"/>
            </a:xfrm>
            <a:custGeom>
              <a:avLst/>
              <a:gdLst>
                <a:gd name="T0" fmla="*/ 60 w 122"/>
                <a:gd name="T1" fmla="*/ 81 h 82"/>
                <a:gd name="T2" fmla="*/ 80 w 122"/>
                <a:gd name="T3" fmla="*/ 79 h 82"/>
                <a:gd name="T4" fmla="*/ 95 w 122"/>
                <a:gd name="T5" fmla="*/ 76 h 82"/>
                <a:gd name="T6" fmla="*/ 105 w 122"/>
                <a:gd name="T7" fmla="*/ 64 h 82"/>
                <a:gd name="T8" fmla="*/ 82 w 122"/>
                <a:gd name="T9" fmla="*/ 70 h 82"/>
                <a:gd name="T10" fmla="*/ 71 w 122"/>
                <a:gd name="T11" fmla="*/ 71 h 82"/>
                <a:gd name="T12" fmla="*/ 53 w 122"/>
                <a:gd name="T13" fmla="*/ 72 h 82"/>
                <a:gd name="T14" fmla="*/ 45 w 122"/>
                <a:gd name="T15" fmla="*/ 71 h 82"/>
                <a:gd name="T16" fmla="*/ 36 w 122"/>
                <a:gd name="T17" fmla="*/ 68 h 82"/>
                <a:gd name="T18" fmla="*/ 31 w 122"/>
                <a:gd name="T19" fmla="*/ 64 h 82"/>
                <a:gd name="T20" fmla="*/ 28 w 122"/>
                <a:gd name="T21" fmla="*/ 60 h 82"/>
                <a:gd name="T22" fmla="*/ 26 w 122"/>
                <a:gd name="T23" fmla="*/ 52 h 82"/>
                <a:gd name="T24" fmla="*/ 28 w 122"/>
                <a:gd name="T25" fmla="*/ 41 h 82"/>
                <a:gd name="T26" fmla="*/ 35 w 122"/>
                <a:gd name="T27" fmla="*/ 29 h 82"/>
                <a:gd name="T28" fmla="*/ 43 w 122"/>
                <a:gd name="T29" fmla="*/ 22 h 82"/>
                <a:gd name="T30" fmla="*/ 53 w 122"/>
                <a:gd name="T31" fmla="*/ 15 h 82"/>
                <a:gd name="T32" fmla="*/ 60 w 122"/>
                <a:gd name="T33" fmla="*/ 12 h 82"/>
                <a:gd name="T34" fmla="*/ 84 w 122"/>
                <a:gd name="T35" fmla="*/ 10 h 82"/>
                <a:gd name="T36" fmla="*/ 101 w 122"/>
                <a:gd name="T37" fmla="*/ 11 h 82"/>
                <a:gd name="T38" fmla="*/ 113 w 122"/>
                <a:gd name="T39" fmla="*/ 14 h 82"/>
                <a:gd name="T40" fmla="*/ 128 w 122"/>
                <a:gd name="T41" fmla="*/ 8 h 82"/>
                <a:gd name="T42" fmla="*/ 119 w 122"/>
                <a:gd name="T43" fmla="*/ 4 h 82"/>
                <a:gd name="T44" fmla="*/ 109 w 122"/>
                <a:gd name="T45" fmla="*/ 2 h 82"/>
                <a:gd name="T46" fmla="*/ 85 w 122"/>
                <a:gd name="T47" fmla="*/ 0 h 82"/>
                <a:gd name="T48" fmla="*/ 58 w 122"/>
                <a:gd name="T49" fmla="*/ 2 h 82"/>
                <a:gd name="T50" fmla="*/ 45 w 122"/>
                <a:gd name="T51" fmla="*/ 6 h 82"/>
                <a:gd name="T52" fmla="*/ 34 w 122"/>
                <a:gd name="T53" fmla="*/ 10 h 82"/>
                <a:gd name="T54" fmla="*/ 20 w 122"/>
                <a:gd name="T55" fmla="*/ 19 h 82"/>
                <a:gd name="T56" fmla="*/ 9 w 122"/>
                <a:gd name="T57" fmla="*/ 30 h 82"/>
                <a:gd name="T58" fmla="*/ 4 w 122"/>
                <a:gd name="T59" fmla="*/ 37 h 82"/>
                <a:gd name="T60" fmla="*/ 1 w 122"/>
                <a:gd name="T61" fmla="*/ 43 h 82"/>
                <a:gd name="T62" fmla="*/ 0 w 122"/>
                <a:gd name="T63" fmla="*/ 50 h 82"/>
                <a:gd name="T64" fmla="*/ 1 w 122"/>
                <a:gd name="T65" fmla="*/ 57 h 82"/>
                <a:gd name="T66" fmla="*/ 4 w 122"/>
                <a:gd name="T67" fmla="*/ 64 h 82"/>
                <a:gd name="T68" fmla="*/ 9 w 122"/>
                <a:gd name="T69" fmla="*/ 70 h 82"/>
                <a:gd name="T70" fmla="*/ 16 w 122"/>
                <a:gd name="T71" fmla="*/ 76 h 82"/>
                <a:gd name="T72" fmla="*/ 26 w 122"/>
                <a:gd name="T73" fmla="*/ 79 h 82"/>
                <a:gd name="T74" fmla="*/ 38 w 122"/>
                <a:gd name="T75" fmla="*/ 81 h 82"/>
                <a:gd name="T76" fmla="*/ 46 w 122"/>
                <a:gd name="T77" fmla="*/ 82 h 8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22" h="82">
                  <a:moveTo>
                    <a:pt x="46" y="82"/>
                  </a:moveTo>
                  <a:lnTo>
                    <a:pt x="60" y="81"/>
                  </a:lnTo>
                  <a:lnTo>
                    <a:pt x="67" y="80"/>
                  </a:lnTo>
                  <a:lnTo>
                    <a:pt x="74" y="79"/>
                  </a:lnTo>
                  <a:lnTo>
                    <a:pt x="82" y="78"/>
                  </a:lnTo>
                  <a:lnTo>
                    <a:pt x="89" y="76"/>
                  </a:lnTo>
                  <a:lnTo>
                    <a:pt x="105" y="71"/>
                  </a:lnTo>
                  <a:lnTo>
                    <a:pt x="99" y="64"/>
                  </a:lnTo>
                  <a:lnTo>
                    <a:pt x="84" y="68"/>
                  </a:lnTo>
                  <a:lnTo>
                    <a:pt x="76" y="70"/>
                  </a:lnTo>
                  <a:lnTo>
                    <a:pt x="69" y="71"/>
                  </a:lnTo>
                  <a:lnTo>
                    <a:pt x="65" y="71"/>
                  </a:lnTo>
                  <a:lnTo>
                    <a:pt x="61" y="72"/>
                  </a:lnTo>
                  <a:lnTo>
                    <a:pt x="53" y="72"/>
                  </a:lnTo>
                  <a:lnTo>
                    <a:pt x="49" y="72"/>
                  </a:lnTo>
                  <a:lnTo>
                    <a:pt x="45" y="71"/>
                  </a:lnTo>
                  <a:lnTo>
                    <a:pt x="38" y="69"/>
                  </a:lnTo>
                  <a:lnTo>
                    <a:pt x="36" y="68"/>
                  </a:lnTo>
                  <a:lnTo>
                    <a:pt x="33" y="66"/>
                  </a:lnTo>
                  <a:lnTo>
                    <a:pt x="31" y="64"/>
                  </a:lnTo>
                  <a:lnTo>
                    <a:pt x="30" y="62"/>
                  </a:lnTo>
                  <a:lnTo>
                    <a:pt x="28" y="60"/>
                  </a:lnTo>
                  <a:lnTo>
                    <a:pt x="27" y="58"/>
                  </a:lnTo>
                  <a:lnTo>
                    <a:pt x="26" y="52"/>
                  </a:lnTo>
                  <a:lnTo>
                    <a:pt x="27" y="47"/>
                  </a:lnTo>
                  <a:lnTo>
                    <a:pt x="28" y="41"/>
                  </a:lnTo>
                  <a:lnTo>
                    <a:pt x="31" y="35"/>
                  </a:lnTo>
                  <a:lnTo>
                    <a:pt x="35" y="29"/>
                  </a:lnTo>
                  <a:lnTo>
                    <a:pt x="40" y="24"/>
                  </a:lnTo>
                  <a:lnTo>
                    <a:pt x="43" y="22"/>
                  </a:lnTo>
                  <a:lnTo>
                    <a:pt x="46" y="19"/>
                  </a:lnTo>
                  <a:lnTo>
                    <a:pt x="53" y="15"/>
                  </a:lnTo>
                  <a:lnTo>
                    <a:pt x="56" y="14"/>
                  </a:lnTo>
                  <a:lnTo>
                    <a:pt x="60" y="12"/>
                  </a:lnTo>
                  <a:lnTo>
                    <a:pt x="69" y="10"/>
                  </a:lnTo>
                  <a:lnTo>
                    <a:pt x="78" y="10"/>
                  </a:lnTo>
                  <a:lnTo>
                    <a:pt x="87" y="10"/>
                  </a:lnTo>
                  <a:lnTo>
                    <a:pt x="95" y="11"/>
                  </a:lnTo>
                  <a:lnTo>
                    <a:pt x="103" y="12"/>
                  </a:lnTo>
                  <a:lnTo>
                    <a:pt x="107" y="14"/>
                  </a:lnTo>
                  <a:lnTo>
                    <a:pt x="111" y="15"/>
                  </a:lnTo>
                  <a:lnTo>
                    <a:pt x="122" y="8"/>
                  </a:lnTo>
                  <a:lnTo>
                    <a:pt x="118" y="6"/>
                  </a:lnTo>
                  <a:lnTo>
                    <a:pt x="113" y="4"/>
                  </a:lnTo>
                  <a:lnTo>
                    <a:pt x="108" y="3"/>
                  </a:lnTo>
                  <a:lnTo>
                    <a:pt x="103" y="2"/>
                  </a:lnTo>
                  <a:lnTo>
                    <a:pt x="92" y="1"/>
                  </a:lnTo>
                  <a:lnTo>
                    <a:pt x="79" y="0"/>
                  </a:lnTo>
                  <a:lnTo>
                    <a:pt x="65" y="1"/>
                  </a:lnTo>
                  <a:lnTo>
                    <a:pt x="58" y="2"/>
                  </a:lnTo>
                  <a:lnTo>
                    <a:pt x="51" y="4"/>
                  </a:lnTo>
                  <a:lnTo>
                    <a:pt x="45" y="6"/>
                  </a:lnTo>
                  <a:lnTo>
                    <a:pt x="39" y="8"/>
                  </a:lnTo>
                  <a:lnTo>
                    <a:pt x="34" y="10"/>
                  </a:lnTo>
                  <a:lnTo>
                    <a:pt x="29" y="13"/>
                  </a:lnTo>
                  <a:lnTo>
                    <a:pt x="20" y="19"/>
                  </a:lnTo>
                  <a:lnTo>
                    <a:pt x="12" y="26"/>
                  </a:lnTo>
                  <a:lnTo>
                    <a:pt x="9" y="30"/>
                  </a:lnTo>
                  <a:lnTo>
                    <a:pt x="6" y="33"/>
                  </a:lnTo>
                  <a:lnTo>
                    <a:pt x="4" y="37"/>
                  </a:lnTo>
                  <a:lnTo>
                    <a:pt x="2" y="40"/>
                  </a:lnTo>
                  <a:lnTo>
                    <a:pt x="1" y="43"/>
                  </a:lnTo>
                  <a:lnTo>
                    <a:pt x="0" y="47"/>
                  </a:lnTo>
                  <a:lnTo>
                    <a:pt x="0" y="50"/>
                  </a:lnTo>
                  <a:lnTo>
                    <a:pt x="0" y="54"/>
                  </a:lnTo>
                  <a:lnTo>
                    <a:pt x="1" y="57"/>
                  </a:lnTo>
                  <a:lnTo>
                    <a:pt x="2" y="61"/>
                  </a:lnTo>
                  <a:lnTo>
                    <a:pt x="4" y="64"/>
                  </a:lnTo>
                  <a:lnTo>
                    <a:pt x="6" y="67"/>
                  </a:lnTo>
                  <a:lnTo>
                    <a:pt x="9" y="70"/>
                  </a:lnTo>
                  <a:lnTo>
                    <a:pt x="12" y="73"/>
                  </a:lnTo>
                  <a:lnTo>
                    <a:pt x="16" y="76"/>
                  </a:lnTo>
                  <a:lnTo>
                    <a:pt x="21" y="78"/>
                  </a:lnTo>
                  <a:lnTo>
                    <a:pt x="26" y="79"/>
                  </a:lnTo>
                  <a:lnTo>
                    <a:pt x="32" y="81"/>
                  </a:lnTo>
                  <a:lnTo>
                    <a:pt x="38" y="81"/>
                  </a:lnTo>
                  <a:lnTo>
                    <a:pt x="45" y="82"/>
                  </a:lnTo>
                  <a:lnTo>
                    <a:pt x="46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31" name="Freeform 65"/>
            <p:cNvSpPr/>
            <p:nvPr userDrawn="1"/>
          </p:nvSpPr>
          <p:spPr bwMode="auto">
            <a:xfrm>
              <a:off x="4663" y="3311"/>
              <a:ext cx="121" cy="82"/>
            </a:xfrm>
            <a:custGeom>
              <a:avLst/>
              <a:gdLst>
                <a:gd name="T0" fmla="*/ 60 w 122"/>
                <a:gd name="T1" fmla="*/ 81 h 82"/>
                <a:gd name="T2" fmla="*/ 68 w 122"/>
                <a:gd name="T3" fmla="*/ 79 h 82"/>
                <a:gd name="T4" fmla="*/ 83 w 122"/>
                <a:gd name="T5" fmla="*/ 76 h 82"/>
                <a:gd name="T6" fmla="*/ 93 w 122"/>
                <a:gd name="T7" fmla="*/ 64 h 82"/>
                <a:gd name="T8" fmla="*/ 70 w 122"/>
                <a:gd name="T9" fmla="*/ 70 h 82"/>
                <a:gd name="T10" fmla="*/ 61 w 122"/>
                <a:gd name="T11" fmla="*/ 71 h 82"/>
                <a:gd name="T12" fmla="*/ 53 w 122"/>
                <a:gd name="T13" fmla="*/ 72 h 82"/>
                <a:gd name="T14" fmla="*/ 45 w 122"/>
                <a:gd name="T15" fmla="*/ 71 h 82"/>
                <a:gd name="T16" fmla="*/ 35 w 122"/>
                <a:gd name="T17" fmla="*/ 68 h 82"/>
                <a:gd name="T18" fmla="*/ 31 w 122"/>
                <a:gd name="T19" fmla="*/ 64 h 82"/>
                <a:gd name="T20" fmla="*/ 28 w 122"/>
                <a:gd name="T21" fmla="*/ 60 h 82"/>
                <a:gd name="T22" fmla="*/ 26 w 122"/>
                <a:gd name="T23" fmla="*/ 52 h 82"/>
                <a:gd name="T24" fmla="*/ 28 w 122"/>
                <a:gd name="T25" fmla="*/ 41 h 82"/>
                <a:gd name="T26" fmla="*/ 35 w 122"/>
                <a:gd name="T27" fmla="*/ 29 h 82"/>
                <a:gd name="T28" fmla="*/ 42 w 122"/>
                <a:gd name="T29" fmla="*/ 22 h 82"/>
                <a:gd name="T30" fmla="*/ 52 w 122"/>
                <a:gd name="T31" fmla="*/ 15 h 82"/>
                <a:gd name="T32" fmla="*/ 60 w 122"/>
                <a:gd name="T33" fmla="*/ 12 h 82"/>
                <a:gd name="T34" fmla="*/ 72 w 122"/>
                <a:gd name="T35" fmla="*/ 10 h 82"/>
                <a:gd name="T36" fmla="*/ 89 w 122"/>
                <a:gd name="T37" fmla="*/ 11 h 82"/>
                <a:gd name="T38" fmla="*/ 101 w 122"/>
                <a:gd name="T39" fmla="*/ 14 h 82"/>
                <a:gd name="T40" fmla="*/ 116 w 122"/>
                <a:gd name="T41" fmla="*/ 8 h 82"/>
                <a:gd name="T42" fmla="*/ 107 w 122"/>
                <a:gd name="T43" fmla="*/ 4 h 82"/>
                <a:gd name="T44" fmla="*/ 96 w 122"/>
                <a:gd name="T45" fmla="*/ 2 h 82"/>
                <a:gd name="T46" fmla="*/ 73 w 122"/>
                <a:gd name="T47" fmla="*/ 0 h 82"/>
                <a:gd name="T48" fmla="*/ 58 w 122"/>
                <a:gd name="T49" fmla="*/ 2 h 82"/>
                <a:gd name="T50" fmla="*/ 45 w 122"/>
                <a:gd name="T51" fmla="*/ 6 h 82"/>
                <a:gd name="T52" fmla="*/ 34 w 122"/>
                <a:gd name="T53" fmla="*/ 10 h 82"/>
                <a:gd name="T54" fmla="*/ 19 w 122"/>
                <a:gd name="T55" fmla="*/ 19 h 82"/>
                <a:gd name="T56" fmla="*/ 9 w 122"/>
                <a:gd name="T57" fmla="*/ 30 h 82"/>
                <a:gd name="T58" fmla="*/ 4 w 122"/>
                <a:gd name="T59" fmla="*/ 37 h 82"/>
                <a:gd name="T60" fmla="*/ 1 w 122"/>
                <a:gd name="T61" fmla="*/ 43 h 82"/>
                <a:gd name="T62" fmla="*/ 0 w 122"/>
                <a:gd name="T63" fmla="*/ 50 h 82"/>
                <a:gd name="T64" fmla="*/ 1 w 122"/>
                <a:gd name="T65" fmla="*/ 57 h 82"/>
                <a:gd name="T66" fmla="*/ 4 w 122"/>
                <a:gd name="T67" fmla="*/ 64 h 82"/>
                <a:gd name="T68" fmla="*/ 9 w 122"/>
                <a:gd name="T69" fmla="*/ 70 h 82"/>
                <a:gd name="T70" fmla="*/ 16 w 122"/>
                <a:gd name="T71" fmla="*/ 76 h 82"/>
                <a:gd name="T72" fmla="*/ 26 w 122"/>
                <a:gd name="T73" fmla="*/ 79 h 82"/>
                <a:gd name="T74" fmla="*/ 38 w 122"/>
                <a:gd name="T75" fmla="*/ 81 h 8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22" h="82">
                  <a:moveTo>
                    <a:pt x="45" y="82"/>
                  </a:moveTo>
                  <a:lnTo>
                    <a:pt x="60" y="81"/>
                  </a:lnTo>
                  <a:lnTo>
                    <a:pt x="67" y="80"/>
                  </a:lnTo>
                  <a:lnTo>
                    <a:pt x="74" y="79"/>
                  </a:lnTo>
                  <a:lnTo>
                    <a:pt x="81" y="78"/>
                  </a:lnTo>
                  <a:lnTo>
                    <a:pt x="89" y="76"/>
                  </a:lnTo>
                  <a:lnTo>
                    <a:pt x="105" y="71"/>
                  </a:lnTo>
                  <a:lnTo>
                    <a:pt x="99" y="64"/>
                  </a:lnTo>
                  <a:lnTo>
                    <a:pt x="84" y="68"/>
                  </a:lnTo>
                  <a:lnTo>
                    <a:pt x="76" y="70"/>
                  </a:lnTo>
                  <a:lnTo>
                    <a:pt x="68" y="71"/>
                  </a:lnTo>
                  <a:lnTo>
                    <a:pt x="65" y="71"/>
                  </a:lnTo>
                  <a:lnTo>
                    <a:pt x="61" y="72"/>
                  </a:lnTo>
                  <a:lnTo>
                    <a:pt x="53" y="72"/>
                  </a:lnTo>
                  <a:lnTo>
                    <a:pt x="48" y="72"/>
                  </a:lnTo>
                  <a:lnTo>
                    <a:pt x="45" y="71"/>
                  </a:lnTo>
                  <a:lnTo>
                    <a:pt x="38" y="69"/>
                  </a:lnTo>
                  <a:lnTo>
                    <a:pt x="35" y="68"/>
                  </a:lnTo>
                  <a:lnTo>
                    <a:pt x="33" y="66"/>
                  </a:lnTo>
                  <a:lnTo>
                    <a:pt x="31" y="64"/>
                  </a:lnTo>
                  <a:lnTo>
                    <a:pt x="29" y="62"/>
                  </a:lnTo>
                  <a:lnTo>
                    <a:pt x="28" y="60"/>
                  </a:lnTo>
                  <a:lnTo>
                    <a:pt x="27" y="58"/>
                  </a:lnTo>
                  <a:lnTo>
                    <a:pt x="26" y="52"/>
                  </a:lnTo>
                  <a:lnTo>
                    <a:pt x="27" y="47"/>
                  </a:lnTo>
                  <a:lnTo>
                    <a:pt x="28" y="41"/>
                  </a:lnTo>
                  <a:lnTo>
                    <a:pt x="31" y="35"/>
                  </a:lnTo>
                  <a:lnTo>
                    <a:pt x="35" y="29"/>
                  </a:lnTo>
                  <a:lnTo>
                    <a:pt x="40" y="24"/>
                  </a:lnTo>
                  <a:lnTo>
                    <a:pt x="42" y="22"/>
                  </a:lnTo>
                  <a:lnTo>
                    <a:pt x="46" y="19"/>
                  </a:lnTo>
                  <a:lnTo>
                    <a:pt x="52" y="15"/>
                  </a:lnTo>
                  <a:lnTo>
                    <a:pt x="56" y="14"/>
                  </a:lnTo>
                  <a:lnTo>
                    <a:pt x="60" y="12"/>
                  </a:lnTo>
                  <a:lnTo>
                    <a:pt x="69" y="10"/>
                  </a:lnTo>
                  <a:lnTo>
                    <a:pt x="78" y="10"/>
                  </a:lnTo>
                  <a:lnTo>
                    <a:pt x="87" y="10"/>
                  </a:lnTo>
                  <a:lnTo>
                    <a:pt x="95" y="11"/>
                  </a:lnTo>
                  <a:lnTo>
                    <a:pt x="103" y="12"/>
                  </a:lnTo>
                  <a:lnTo>
                    <a:pt x="107" y="14"/>
                  </a:lnTo>
                  <a:lnTo>
                    <a:pt x="111" y="15"/>
                  </a:lnTo>
                  <a:lnTo>
                    <a:pt x="122" y="8"/>
                  </a:lnTo>
                  <a:lnTo>
                    <a:pt x="118" y="6"/>
                  </a:lnTo>
                  <a:lnTo>
                    <a:pt x="113" y="4"/>
                  </a:lnTo>
                  <a:lnTo>
                    <a:pt x="108" y="3"/>
                  </a:lnTo>
                  <a:lnTo>
                    <a:pt x="102" y="2"/>
                  </a:lnTo>
                  <a:lnTo>
                    <a:pt x="91" y="1"/>
                  </a:lnTo>
                  <a:lnTo>
                    <a:pt x="79" y="0"/>
                  </a:lnTo>
                  <a:lnTo>
                    <a:pt x="64" y="1"/>
                  </a:lnTo>
                  <a:lnTo>
                    <a:pt x="58" y="2"/>
                  </a:lnTo>
                  <a:lnTo>
                    <a:pt x="51" y="4"/>
                  </a:lnTo>
                  <a:lnTo>
                    <a:pt x="45" y="6"/>
                  </a:lnTo>
                  <a:lnTo>
                    <a:pt x="39" y="8"/>
                  </a:lnTo>
                  <a:lnTo>
                    <a:pt x="34" y="10"/>
                  </a:lnTo>
                  <a:lnTo>
                    <a:pt x="28" y="13"/>
                  </a:lnTo>
                  <a:lnTo>
                    <a:pt x="19" y="19"/>
                  </a:lnTo>
                  <a:lnTo>
                    <a:pt x="12" y="26"/>
                  </a:lnTo>
                  <a:lnTo>
                    <a:pt x="9" y="30"/>
                  </a:lnTo>
                  <a:lnTo>
                    <a:pt x="6" y="33"/>
                  </a:lnTo>
                  <a:lnTo>
                    <a:pt x="4" y="37"/>
                  </a:lnTo>
                  <a:lnTo>
                    <a:pt x="2" y="40"/>
                  </a:lnTo>
                  <a:lnTo>
                    <a:pt x="1" y="43"/>
                  </a:lnTo>
                  <a:lnTo>
                    <a:pt x="0" y="47"/>
                  </a:lnTo>
                  <a:lnTo>
                    <a:pt x="0" y="50"/>
                  </a:lnTo>
                  <a:lnTo>
                    <a:pt x="0" y="54"/>
                  </a:lnTo>
                  <a:lnTo>
                    <a:pt x="1" y="57"/>
                  </a:lnTo>
                  <a:lnTo>
                    <a:pt x="2" y="61"/>
                  </a:lnTo>
                  <a:lnTo>
                    <a:pt x="4" y="64"/>
                  </a:lnTo>
                  <a:lnTo>
                    <a:pt x="6" y="67"/>
                  </a:lnTo>
                  <a:lnTo>
                    <a:pt x="9" y="70"/>
                  </a:lnTo>
                  <a:lnTo>
                    <a:pt x="12" y="73"/>
                  </a:lnTo>
                  <a:lnTo>
                    <a:pt x="16" y="76"/>
                  </a:lnTo>
                  <a:lnTo>
                    <a:pt x="21" y="78"/>
                  </a:lnTo>
                  <a:lnTo>
                    <a:pt x="26" y="79"/>
                  </a:lnTo>
                  <a:lnTo>
                    <a:pt x="32" y="81"/>
                  </a:lnTo>
                  <a:lnTo>
                    <a:pt x="38" y="81"/>
                  </a:lnTo>
                  <a:lnTo>
                    <a:pt x="45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32" name="Freeform 66"/>
            <p:cNvSpPr/>
            <p:nvPr userDrawn="1"/>
          </p:nvSpPr>
          <p:spPr bwMode="auto">
            <a:xfrm>
              <a:off x="4773" y="3303"/>
              <a:ext cx="103" cy="87"/>
            </a:xfrm>
            <a:custGeom>
              <a:avLst/>
              <a:gdLst>
                <a:gd name="T0" fmla="*/ 65 w 103"/>
                <a:gd name="T1" fmla="*/ 82 h 88"/>
                <a:gd name="T2" fmla="*/ 87 w 103"/>
                <a:gd name="T3" fmla="*/ 82 h 88"/>
                <a:gd name="T4" fmla="*/ 102 w 103"/>
                <a:gd name="T5" fmla="*/ 44 h 88"/>
                <a:gd name="T6" fmla="*/ 103 w 103"/>
                <a:gd name="T7" fmla="*/ 44 h 88"/>
                <a:gd name="T8" fmla="*/ 103 w 103"/>
                <a:gd name="T9" fmla="*/ 44 h 88"/>
                <a:gd name="T10" fmla="*/ 102 w 103"/>
                <a:gd name="T11" fmla="*/ 43 h 88"/>
                <a:gd name="T12" fmla="*/ 101 w 103"/>
                <a:gd name="T13" fmla="*/ 40 h 88"/>
                <a:gd name="T14" fmla="*/ 98 w 103"/>
                <a:gd name="T15" fmla="*/ 37 h 88"/>
                <a:gd name="T16" fmla="*/ 94 w 103"/>
                <a:gd name="T17" fmla="*/ 35 h 88"/>
                <a:gd name="T18" fmla="*/ 89 w 103"/>
                <a:gd name="T19" fmla="*/ 33 h 88"/>
                <a:gd name="T20" fmla="*/ 84 w 103"/>
                <a:gd name="T21" fmla="*/ 32 h 88"/>
                <a:gd name="T22" fmla="*/ 77 w 103"/>
                <a:gd name="T23" fmla="*/ 32 h 88"/>
                <a:gd name="T24" fmla="*/ 68 w 103"/>
                <a:gd name="T25" fmla="*/ 32 h 88"/>
                <a:gd name="T26" fmla="*/ 59 w 103"/>
                <a:gd name="T27" fmla="*/ 33 h 88"/>
                <a:gd name="T28" fmla="*/ 50 w 103"/>
                <a:gd name="T29" fmla="*/ 35 h 88"/>
                <a:gd name="T30" fmla="*/ 42 w 103"/>
                <a:gd name="T31" fmla="*/ 37 h 88"/>
                <a:gd name="T32" fmla="*/ 57 w 103"/>
                <a:gd name="T33" fmla="*/ 0 h 88"/>
                <a:gd name="T34" fmla="*/ 34 w 103"/>
                <a:gd name="T35" fmla="*/ 4 h 88"/>
                <a:gd name="T36" fmla="*/ 0 w 103"/>
                <a:gd name="T37" fmla="*/ 82 h 88"/>
                <a:gd name="T38" fmla="*/ 22 w 103"/>
                <a:gd name="T39" fmla="*/ 82 h 88"/>
                <a:gd name="T40" fmla="*/ 39 w 103"/>
                <a:gd name="T41" fmla="*/ 44 h 88"/>
                <a:gd name="T42" fmla="*/ 46 w 103"/>
                <a:gd name="T43" fmla="*/ 44 h 88"/>
                <a:gd name="T44" fmla="*/ 53 w 103"/>
                <a:gd name="T45" fmla="*/ 42 h 88"/>
                <a:gd name="T46" fmla="*/ 60 w 103"/>
                <a:gd name="T47" fmla="*/ 41 h 88"/>
                <a:gd name="T48" fmla="*/ 67 w 103"/>
                <a:gd name="T49" fmla="*/ 40 h 88"/>
                <a:gd name="T50" fmla="*/ 71 w 103"/>
                <a:gd name="T51" fmla="*/ 41 h 88"/>
                <a:gd name="T52" fmla="*/ 74 w 103"/>
                <a:gd name="T53" fmla="*/ 41 h 88"/>
                <a:gd name="T54" fmla="*/ 76 w 103"/>
                <a:gd name="T55" fmla="*/ 43 h 88"/>
                <a:gd name="T56" fmla="*/ 78 w 103"/>
                <a:gd name="T57" fmla="*/ 44 h 88"/>
                <a:gd name="T58" fmla="*/ 79 w 103"/>
                <a:gd name="T59" fmla="*/ 44 h 88"/>
                <a:gd name="T60" fmla="*/ 80 w 103"/>
                <a:gd name="T61" fmla="*/ 44 h 88"/>
                <a:gd name="T62" fmla="*/ 80 w 103"/>
                <a:gd name="T63" fmla="*/ 44 h 88"/>
                <a:gd name="T64" fmla="*/ 79 w 103"/>
                <a:gd name="T65" fmla="*/ 46 h 88"/>
                <a:gd name="T66" fmla="*/ 65 w 103"/>
                <a:gd name="T67" fmla="*/ 82 h 8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03" h="88">
                  <a:moveTo>
                    <a:pt x="65" y="88"/>
                  </a:moveTo>
                  <a:lnTo>
                    <a:pt x="87" y="88"/>
                  </a:lnTo>
                  <a:lnTo>
                    <a:pt x="102" y="50"/>
                  </a:lnTo>
                  <a:lnTo>
                    <a:pt x="103" y="46"/>
                  </a:lnTo>
                  <a:lnTo>
                    <a:pt x="103" y="44"/>
                  </a:lnTo>
                  <a:lnTo>
                    <a:pt x="102" y="43"/>
                  </a:lnTo>
                  <a:lnTo>
                    <a:pt x="101" y="40"/>
                  </a:lnTo>
                  <a:lnTo>
                    <a:pt x="98" y="37"/>
                  </a:lnTo>
                  <a:lnTo>
                    <a:pt x="94" y="35"/>
                  </a:lnTo>
                  <a:lnTo>
                    <a:pt x="89" y="33"/>
                  </a:lnTo>
                  <a:lnTo>
                    <a:pt x="84" y="32"/>
                  </a:lnTo>
                  <a:lnTo>
                    <a:pt x="77" y="32"/>
                  </a:lnTo>
                  <a:lnTo>
                    <a:pt x="68" y="32"/>
                  </a:lnTo>
                  <a:lnTo>
                    <a:pt x="59" y="33"/>
                  </a:lnTo>
                  <a:lnTo>
                    <a:pt x="50" y="35"/>
                  </a:lnTo>
                  <a:lnTo>
                    <a:pt x="42" y="37"/>
                  </a:lnTo>
                  <a:lnTo>
                    <a:pt x="57" y="0"/>
                  </a:lnTo>
                  <a:lnTo>
                    <a:pt x="34" y="4"/>
                  </a:lnTo>
                  <a:lnTo>
                    <a:pt x="0" y="88"/>
                  </a:lnTo>
                  <a:lnTo>
                    <a:pt x="22" y="88"/>
                  </a:lnTo>
                  <a:lnTo>
                    <a:pt x="39" y="46"/>
                  </a:lnTo>
                  <a:lnTo>
                    <a:pt x="46" y="44"/>
                  </a:lnTo>
                  <a:lnTo>
                    <a:pt x="53" y="42"/>
                  </a:lnTo>
                  <a:lnTo>
                    <a:pt x="60" y="41"/>
                  </a:lnTo>
                  <a:lnTo>
                    <a:pt x="67" y="40"/>
                  </a:lnTo>
                  <a:lnTo>
                    <a:pt x="71" y="41"/>
                  </a:lnTo>
                  <a:lnTo>
                    <a:pt x="74" y="41"/>
                  </a:lnTo>
                  <a:lnTo>
                    <a:pt x="76" y="43"/>
                  </a:lnTo>
                  <a:lnTo>
                    <a:pt x="78" y="44"/>
                  </a:lnTo>
                  <a:lnTo>
                    <a:pt x="79" y="46"/>
                  </a:lnTo>
                  <a:lnTo>
                    <a:pt x="80" y="48"/>
                  </a:lnTo>
                  <a:lnTo>
                    <a:pt x="80" y="50"/>
                  </a:lnTo>
                  <a:lnTo>
                    <a:pt x="79" y="52"/>
                  </a:lnTo>
                  <a:lnTo>
                    <a:pt x="65" y="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33" name="Freeform 67"/>
            <p:cNvSpPr/>
            <p:nvPr userDrawn="1"/>
          </p:nvSpPr>
          <p:spPr bwMode="auto">
            <a:xfrm>
              <a:off x="3945" y="3332"/>
              <a:ext cx="87" cy="58"/>
            </a:xfrm>
            <a:custGeom>
              <a:avLst/>
              <a:gdLst>
                <a:gd name="T0" fmla="*/ 11 w 89"/>
                <a:gd name="T1" fmla="*/ 39 h 60"/>
                <a:gd name="T2" fmla="*/ 22 w 89"/>
                <a:gd name="T3" fmla="*/ 41 h 60"/>
                <a:gd name="T4" fmla="*/ 29 w 89"/>
                <a:gd name="T5" fmla="*/ 42 h 60"/>
                <a:gd name="T6" fmla="*/ 41 w 89"/>
                <a:gd name="T7" fmla="*/ 41 h 60"/>
                <a:gd name="T8" fmla="*/ 47 w 89"/>
                <a:gd name="T9" fmla="*/ 40 h 60"/>
                <a:gd name="T10" fmla="*/ 52 w 89"/>
                <a:gd name="T11" fmla="*/ 39 h 60"/>
                <a:gd name="T12" fmla="*/ 53 w 89"/>
                <a:gd name="T13" fmla="*/ 37 h 60"/>
                <a:gd name="T14" fmla="*/ 52 w 89"/>
                <a:gd name="T15" fmla="*/ 34 h 60"/>
                <a:gd name="T16" fmla="*/ 49 w 89"/>
                <a:gd name="T17" fmla="*/ 32 h 60"/>
                <a:gd name="T18" fmla="*/ 41 w 89"/>
                <a:gd name="T19" fmla="*/ 30 h 60"/>
                <a:gd name="T20" fmla="*/ 23 w 89"/>
                <a:gd name="T21" fmla="*/ 26 h 60"/>
                <a:gd name="T22" fmla="*/ 21 w 89"/>
                <a:gd name="T23" fmla="*/ 23 h 60"/>
                <a:gd name="T24" fmla="*/ 17 w 89"/>
                <a:gd name="T25" fmla="*/ 19 h 60"/>
                <a:gd name="T26" fmla="*/ 16 w 89"/>
                <a:gd name="T27" fmla="*/ 17 h 60"/>
                <a:gd name="T28" fmla="*/ 16 w 89"/>
                <a:gd name="T29" fmla="*/ 15 h 60"/>
                <a:gd name="T30" fmla="*/ 19 w 89"/>
                <a:gd name="T31" fmla="*/ 14 h 60"/>
                <a:gd name="T32" fmla="*/ 22 w 89"/>
                <a:gd name="T33" fmla="*/ 10 h 60"/>
                <a:gd name="T34" fmla="*/ 27 w 89"/>
                <a:gd name="T35" fmla="*/ 5 h 60"/>
                <a:gd name="T36" fmla="*/ 40 w 89"/>
                <a:gd name="T37" fmla="*/ 2 h 60"/>
                <a:gd name="T38" fmla="*/ 54 w 89"/>
                <a:gd name="T39" fmla="*/ 0 h 60"/>
                <a:gd name="T40" fmla="*/ 64 w 89"/>
                <a:gd name="T41" fmla="*/ 2 h 60"/>
                <a:gd name="T42" fmla="*/ 77 w 89"/>
                <a:gd name="T43" fmla="*/ 6 h 60"/>
                <a:gd name="T44" fmla="*/ 63 w 89"/>
                <a:gd name="T45" fmla="*/ 12 h 60"/>
                <a:gd name="T46" fmla="*/ 56 w 89"/>
                <a:gd name="T47" fmla="*/ 10 h 60"/>
                <a:gd name="T48" fmla="*/ 44 w 89"/>
                <a:gd name="T49" fmla="*/ 10 h 60"/>
                <a:gd name="T50" fmla="*/ 35 w 89"/>
                <a:gd name="T51" fmla="*/ 12 h 60"/>
                <a:gd name="T52" fmla="*/ 32 w 89"/>
                <a:gd name="T53" fmla="*/ 15 h 60"/>
                <a:gd name="T54" fmla="*/ 31 w 89"/>
                <a:gd name="T55" fmla="*/ 15 h 60"/>
                <a:gd name="T56" fmla="*/ 33 w 89"/>
                <a:gd name="T57" fmla="*/ 15 h 60"/>
                <a:gd name="T58" fmla="*/ 52 w 89"/>
                <a:gd name="T59" fmla="*/ 19 h 60"/>
                <a:gd name="T60" fmla="*/ 64 w 89"/>
                <a:gd name="T61" fmla="*/ 24 h 60"/>
                <a:gd name="T62" fmla="*/ 68 w 89"/>
                <a:gd name="T63" fmla="*/ 29 h 60"/>
                <a:gd name="T64" fmla="*/ 69 w 89"/>
                <a:gd name="T65" fmla="*/ 32 h 60"/>
                <a:gd name="T66" fmla="*/ 67 w 89"/>
                <a:gd name="T67" fmla="*/ 38 h 60"/>
                <a:gd name="T68" fmla="*/ 63 w 89"/>
                <a:gd name="T69" fmla="*/ 41 h 60"/>
                <a:gd name="T70" fmla="*/ 55 w 89"/>
                <a:gd name="T71" fmla="*/ 44 h 60"/>
                <a:gd name="T72" fmla="*/ 40 w 89"/>
                <a:gd name="T73" fmla="*/ 47 h 60"/>
                <a:gd name="T74" fmla="*/ 26 w 89"/>
                <a:gd name="T75" fmla="*/ 48 h 60"/>
                <a:gd name="T76" fmla="*/ 19 w 89"/>
                <a:gd name="T77" fmla="*/ 47 h 60"/>
                <a:gd name="T78" fmla="*/ 11 w 89"/>
                <a:gd name="T79" fmla="*/ 45 h 60"/>
                <a:gd name="T80" fmla="*/ 0 w 89"/>
                <a:gd name="T81" fmla="*/ 43 h 6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89" h="60">
                  <a:moveTo>
                    <a:pt x="0" y="53"/>
                  </a:moveTo>
                  <a:lnTo>
                    <a:pt x="11" y="46"/>
                  </a:lnTo>
                  <a:lnTo>
                    <a:pt x="17" y="48"/>
                  </a:lnTo>
                  <a:lnTo>
                    <a:pt x="23" y="50"/>
                  </a:lnTo>
                  <a:lnTo>
                    <a:pt x="29" y="51"/>
                  </a:lnTo>
                  <a:lnTo>
                    <a:pt x="35" y="51"/>
                  </a:lnTo>
                  <a:lnTo>
                    <a:pt x="43" y="51"/>
                  </a:lnTo>
                  <a:lnTo>
                    <a:pt x="47" y="50"/>
                  </a:lnTo>
                  <a:lnTo>
                    <a:pt x="50" y="49"/>
                  </a:lnTo>
                  <a:lnTo>
                    <a:pt x="53" y="48"/>
                  </a:lnTo>
                  <a:lnTo>
                    <a:pt x="56" y="47"/>
                  </a:lnTo>
                  <a:lnTo>
                    <a:pt x="58" y="45"/>
                  </a:lnTo>
                  <a:lnTo>
                    <a:pt x="58" y="44"/>
                  </a:lnTo>
                  <a:lnTo>
                    <a:pt x="59" y="43"/>
                  </a:lnTo>
                  <a:lnTo>
                    <a:pt x="59" y="42"/>
                  </a:lnTo>
                  <a:lnTo>
                    <a:pt x="58" y="40"/>
                  </a:lnTo>
                  <a:lnTo>
                    <a:pt x="57" y="39"/>
                  </a:lnTo>
                  <a:lnTo>
                    <a:pt x="55" y="38"/>
                  </a:lnTo>
                  <a:lnTo>
                    <a:pt x="51" y="37"/>
                  </a:lnTo>
                  <a:lnTo>
                    <a:pt x="47" y="36"/>
                  </a:lnTo>
                  <a:lnTo>
                    <a:pt x="38" y="34"/>
                  </a:lnTo>
                  <a:lnTo>
                    <a:pt x="29" y="32"/>
                  </a:lnTo>
                  <a:lnTo>
                    <a:pt x="25" y="30"/>
                  </a:lnTo>
                  <a:lnTo>
                    <a:pt x="21" y="29"/>
                  </a:lnTo>
                  <a:lnTo>
                    <a:pt x="18" y="27"/>
                  </a:lnTo>
                  <a:lnTo>
                    <a:pt x="17" y="25"/>
                  </a:lnTo>
                  <a:lnTo>
                    <a:pt x="16" y="24"/>
                  </a:lnTo>
                  <a:lnTo>
                    <a:pt x="16" y="23"/>
                  </a:lnTo>
                  <a:lnTo>
                    <a:pt x="16" y="21"/>
                  </a:lnTo>
                  <a:lnTo>
                    <a:pt x="16" y="18"/>
                  </a:lnTo>
                  <a:lnTo>
                    <a:pt x="17" y="16"/>
                  </a:lnTo>
                  <a:lnTo>
                    <a:pt x="19" y="14"/>
                  </a:lnTo>
                  <a:lnTo>
                    <a:pt x="20" y="12"/>
                  </a:lnTo>
                  <a:lnTo>
                    <a:pt x="22" y="10"/>
                  </a:lnTo>
                  <a:lnTo>
                    <a:pt x="27" y="7"/>
                  </a:lnTo>
                  <a:lnTo>
                    <a:pt x="33" y="5"/>
                  </a:lnTo>
                  <a:lnTo>
                    <a:pt x="39" y="3"/>
                  </a:lnTo>
                  <a:lnTo>
                    <a:pt x="46" y="2"/>
                  </a:lnTo>
                  <a:lnTo>
                    <a:pt x="53" y="1"/>
                  </a:lnTo>
                  <a:lnTo>
                    <a:pt x="60" y="0"/>
                  </a:lnTo>
                  <a:lnTo>
                    <a:pt x="67" y="1"/>
                  </a:lnTo>
                  <a:lnTo>
                    <a:pt x="75" y="2"/>
                  </a:lnTo>
                  <a:lnTo>
                    <a:pt x="82" y="4"/>
                  </a:lnTo>
                  <a:lnTo>
                    <a:pt x="89" y="6"/>
                  </a:lnTo>
                  <a:lnTo>
                    <a:pt x="78" y="14"/>
                  </a:lnTo>
                  <a:lnTo>
                    <a:pt x="72" y="12"/>
                  </a:lnTo>
                  <a:lnTo>
                    <a:pt x="67" y="10"/>
                  </a:lnTo>
                  <a:lnTo>
                    <a:pt x="62" y="10"/>
                  </a:lnTo>
                  <a:lnTo>
                    <a:pt x="57" y="10"/>
                  </a:lnTo>
                  <a:lnTo>
                    <a:pt x="50" y="10"/>
                  </a:lnTo>
                  <a:lnTo>
                    <a:pt x="44" y="11"/>
                  </a:lnTo>
                  <a:lnTo>
                    <a:pt x="41" y="12"/>
                  </a:lnTo>
                  <a:lnTo>
                    <a:pt x="39" y="14"/>
                  </a:lnTo>
                  <a:lnTo>
                    <a:pt x="38" y="15"/>
                  </a:lnTo>
                  <a:lnTo>
                    <a:pt x="37" y="17"/>
                  </a:lnTo>
                  <a:lnTo>
                    <a:pt x="37" y="18"/>
                  </a:lnTo>
                  <a:lnTo>
                    <a:pt x="37" y="20"/>
                  </a:lnTo>
                  <a:lnTo>
                    <a:pt x="39" y="21"/>
                  </a:lnTo>
                  <a:lnTo>
                    <a:pt x="42" y="22"/>
                  </a:lnTo>
                  <a:lnTo>
                    <a:pt x="58" y="25"/>
                  </a:lnTo>
                  <a:lnTo>
                    <a:pt x="67" y="28"/>
                  </a:lnTo>
                  <a:lnTo>
                    <a:pt x="74" y="30"/>
                  </a:lnTo>
                  <a:lnTo>
                    <a:pt x="77" y="33"/>
                  </a:lnTo>
                  <a:lnTo>
                    <a:pt x="80" y="35"/>
                  </a:lnTo>
                  <a:lnTo>
                    <a:pt x="80" y="37"/>
                  </a:lnTo>
                  <a:lnTo>
                    <a:pt x="81" y="38"/>
                  </a:lnTo>
                  <a:lnTo>
                    <a:pt x="80" y="42"/>
                  </a:lnTo>
                  <a:lnTo>
                    <a:pt x="79" y="44"/>
                  </a:lnTo>
                  <a:lnTo>
                    <a:pt x="77" y="47"/>
                  </a:lnTo>
                  <a:lnTo>
                    <a:pt x="73" y="50"/>
                  </a:lnTo>
                  <a:lnTo>
                    <a:pt x="67" y="53"/>
                  </a:lnTo>
                  <a:lnTo>
                    <a:pt x="61" y="56"/>
                  </a:lnTo>
                  <a:lnTo>
                    <a:pt x="54" y="58"/>
                  </a:lnTo>
                  <a:lnTo>
                    <a:pt x="46" y="59"/>
                  </a:lnTo>
                  <a:lnTo>
                    <a:pt x="39" y="60"/>
                  </a:lnTo>
                  <a:lnTo>
                    <a:pt x="32" y="60"/>
                  </a:lnTo>
                  <a:lnTo>
                    <a:pt x="23" y="60"/>
                  </a:lnTo>
                  <a:lnTo>
                    <a:pt x="19" y="59"/>
                  </a:lnTo>
                  <a:lnTo>
                    <a:pt x="14" y="58"/>
                  </a:lnTo>
                  <a:lnTo>
                    <a:pt x="11" y="57"/>
                  </a:lnTo>
                  <a:lnTo>
                    <a:pt x="7" y="56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34" name="Freeform 68"/>
            <p:cNvSpPr>
              <a:spLocks noEditPoints="1"/>
            </p:cNvSpPr>
            <p:nvPr userDrawn="1"/>
          </p:nvSpPr>
          <p:spPr bwMode="auto">
            <a:xfrm>
              <a:off x="4039" y="3332"/>
              <a:ext cx="98" cy="58"/>
            </a:xfrm>
            <a:custGeom>
              <a:avLst/>
              <a:gdLst>
                <a:gd name="T0" fmla="*/ 23 w 98"/>
                <a:gd name="T1" fmla="*/ 29 h 59"/>
                <a:gd name="T2" fmla="*/ 23 w 98"/>
                <a:gd name="T3" fmla="*/ 34 h 59"/>
                <a:gd name="T4" fmla="*/ 26 w 98"/>
                <a:gd name="T5" fmla="*/ 41 h 59"/>
                <a:gd name="T6" fmla="*/ 34 w 98"/>
                <a:gd name="T7" fmla="*/ 44 h 59"/>
                <a:gd name="T8" fmla="*/ 48 w 98"/>
                <a:gd name="T9" fmla="*/ 44 h 59"/>
                <a:gd name="T10" fmla="*/ 54 w 98"/>
                <a:gd name="T11" fmla="*/ 43 h 59"/>
                <a:gd name="T12" fmla="*/ 63 w 98"/>
                <a:gd name="T13" fmla="*/ 38 h 59"/>
                <a:gd name="T14" fmla="*/ 70 w 98"/>
                <a:gd name="T15" fmla="*/ 30 h 59"/>
                <a:gd name="T16" fmla="*/ 72 w 98"/>
                <a:gd name="T17" fmla="*/ 29 h 59"/>
                <a:gd name="T18" fmla="*/ 75 w 98"/>
                <a:gd name="T19" fmla="*/ 25 h 59"/>
                <a:gd name="T20" fmla="*/ 75 w 98"/>
                <a:gd name="T21" fmla="*/ 18 h 59"/>
                <a:gd name="T22" fmla="*/ 73 w 98"/>
                <a:gd name="T23" fmla="*/ 14 h 59"/>
                <a:gd name="T24" fmla="*/ 68 w 98"/>
                <a:gd name="T25" fmla="*/ 11 h 59"/>
                <a:gd name="T26" fmla="*/ 57 w 98"/>
                <a:gd name="T27" fmla="*/ 9 h 59"/>
                <a:gd name="T28" fmla="*/ 50 w 98"/>
                <a:gd name="T29" fmla="*/ 9 h 59"/>
                <a:gd name="T30" fmla="*/ 38 w 98"/>
                <a:gd name="T31" fmla="*/ 13 h 59"/>
                <a:gd name="T32" fmla="*/ 31 w 98"/>
                <a:gd name="T33" fmla="*/ 18 h 59"/>
                <a:gd name="T34" fmla="*/ 26 w 98"/>
                <a:gd name="T35" fmla="*/ 25 h 59"/>
                <a:gd name="T36" fmla="*/ 1 w 98"/>
                <a:gd name="T37" fmla="*/ 29 h 59"/>
                <a:gd name="T38" fmla="*/ 4 w 98"/>
                <a:gd name="T39" fmla="*/ 23 h 59"/>
                <a:gd name="T40" fmla="*/ 15 w 98"/>
                <a:gd name="T41" fmla="*/ 13 h 59"/>
                <a:gd name="T42" fmla="*/ 30 w 98"/>
                <a:gd name="T43" fmla="*/ 5 h 59"/>
                <a:gd name="T44" fmla="*/ 49 w 98"/>
                <a:gd name="T45" fmla="*/ 0 h 59"/>
                <a:gd name="T46" fmla="*/ 60 w 98"/>
                <a:gd name="T47" fmla="*/ 0 h 59"/>
                <a:gd name="T48" fmla="*/ 71 w 98"/>
                <a:gd name="T49" fmla="*/ 1 h 59"/>
                <a:gd name="T50" fmla="*/ 83 w 98"/>
                <a:gd name="T51" fmla="*/ 4 h 59"/>
                <a:gd name="T52" fmla="*/ 92 w 98"/>
                <a:gd name="T53" fmla="*/ 9 h 59"/>
                <a:gd name="T54" fmla="*/ 96 w 98"/>
                <a:gd name="T55" fmla="*/ 13 h 59"/>
                <a:gd name="T56" fmla="*/ 98 w 98"/>
                <a:gd name="T57" fmla="*/ 18 h 59"/>
                <a:gd name="T58" fmla="*/ 98 w 98"/>
                <a:gd name="T59" fmla="*/ 23 h 59"/>
                <a:gd name="T60" fmla="*/ 94 w 98"/>
                <a:gd name="T61" fmla="*/ 29 h 59"/>
                <a:gd name="T62" fmla="*/ 84 w 98"/>
                <a:gd name="T63" fmla="*/ 39 h 59"/>
                <a:gd name="T64" fmla="*/ 77 w 98"/>
                <a:gd name="T65" fmla="*/ 43 h 59"/>
                <a:gd name="T66" fmla="*/ 64 w 98"/>
                <a:gd name="T67" fmla="*/ 49 h 59"/>
                <a:gd name="T68" fmla="*/ 49 w 98"/>
                <a:gd name="T69" fmla="*/ 52 h 59"/>
                <a:gd name="T70" fmla="*/ 31 w 98"/>
                <a:gd name="T71" fmla="*/ 53 h 59"/>
                <a:gd name="T72" fmla="*/ 21 w 98"/>
                <a:gd name="T73" fmla="*/ 51 h 59"/>
                <a:gd name="T74" fmla="*/ 13 w 98"/>
                <a:gd name="T75" fmla="*/ 49 h 59"/>
                <a:gd name="T76" fmla="*/ 5 w 98"/>
                <a:gd name="T77" fmla="*/ 43 h 59"/>
                <a:gd name="T78" fmla="*/ 2 w 98"/>
                <a:gd name="T79" fmla="*/ 39 h 59"/>
                <a:gd name="T80" fmla="*/ 0 w 98"/>
                <a:gd name="T81" fmla="*/ 29 h 5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98" h="59">
                  <a:moveTo>
                    <a:pt x="24" y="29"/>
                  </a:moveTo>
                  <a:lnTo>
                    <a:pt x="23" y="33"/>
                  </a:lnTo>
                  <a:lnTo>
                    <a:pt x="22" y="36"/>
                  </a:lnTo>
                  <a:lnTo>
                    <a:pt x="23" y="40"/>
                  </a:lnTo>
                  <a:lnTo>
                    <a:pt x="24" y="44"/>
                  </a:lnTo>
                  <a:lnTo>
                    <a:pt x="26" y="47"/>
                  </a:lnTo>
                  <a:lnTo>
                    <a:pt x="30" y="49"/>
                  </a:lnTo>
                  <a:lnTo>
                    <a:pt x="34" y="50"/>
                  </a:lnTo>
                  <a:lnTo>
                    <a:pt x="41" y="51"/>
                  </a:lnTo>
                  <a:lnTo>
                    <a:pt x="48" y="50"/>
                  </a:lnTo>
                  <a:lnTo>
                    <a:pt x="51" y="49"/>
                  </a:lnTo>
                  <a:lnTo>
                    <a:pt x="54" y="49"/>
                  </a:lnTo>
                  <a:lnTo>
                    <a:pt x="59" y="46"/>
                  </a:lnTo>
                  <a:lnTo>
                    <a:pt x="63" y="44"/>
                  </a:lnTo>
                  <a:lnTo>
                    <a:pt x="67" y="40"/>
                  </a:lnTo>
                  <a:lnTo>
                    <a:pt x="70" y="36"/>
                  </a:lnTo>
                  <a:lnTo>
                    <a:pt x="71" y="35"/>
                  </a:lnTo>
                  <a:lnTo>
                    <a:pt x="72" y="33"/>
                  </a:lnTo>
                  <a:lnTo>
                    <a:pt x="74" y="29"/>
                  </a:lnTo>
                  <a:lnTo>
                    <a:pt x="75" y="25"/>
                  </a:lnTo>
                  <a:lnTo>
                    <a:pt x="75" y="22"/>
                  </a:lnTo>
                  <a:lnTo>
                    <a:pt x="75" y="18"/>
                  </a:lnTo>
                  <a:lnTo>
                    <a:pt x="74" y="15"/>
                  </a:lnTo>
                  <a:lnTo>
                    <a:pt x="73" y="14"/>
                  </a:lnTo>
                  <a:lnTo>
                    <a:pt x="71" y="13"/>
                  </a:lnTo>
                  <a:lnTo>
                    <a:pt x="68" y="11"/>
                  </a:lnTo>
                  <a:lnTo>
                    <a:pt x="63" y="9"/>
                  </a:lnTo>
                  <a:lnTo>
                    <a:pt x="57" y="9"/>
                  </a:lnTo>
                  <a:lnTo>
                    <a:pt x="53" y="9"/>
                  </a:lnTo>
                  <a:lnTo>
                    <a:pt x="50" y="9"/>
                  </a:lnTo>
                  <a:lnTo>
                    <a:pt x="44" y="11"/>
                  </a:lnTo>
                  <a:lnTo>
                    <a:pt x="38" y="13"/>
                  </a:lnTo>
                  <a:lnTo>
                    <a:pt x="34" y="15"/>
                  </a:lnTo>
                  <a:lnTo>
                    <a:pt x="31" y="18"/>
                  </a:lnTo>
                  <a:lnTo>
                    <a:pt x="28" y="21"/>
                  </a:lnTo>
                  <a:lnTo>
                    <a:pt x="26" y="25"/>
                  </a:lnTo>
                  <a:lnTo>
                    <a:pt x="24" y="29"/>
                  </a:lnTo>
                  <a:close/>
                  <a:moveTo>
                    <a:pt x="1" y="29"/>
                  </a:moveTo>
                  <a:lnTo>
                    <a:pt x="3" y="26"/>
                  </a:lnTo>
                  <a:lnTo>
                    <a:pt x="4" y="23"/>
                  </a:lnTo>
                  <a:lnTo>
                    <a:pt x="9" y="18"/>
                  </a:lnTo>
                  <a:lnTo>
                    <a:pt x="15" y="13"/>
                  </a:lnTo>
                  <a:lnTo>
                    <a:pt x="22" y="9"/>
                  </a:lnTo>
                  <a:lnTo>
                    <a:pt x="30" y="5"/>
                  </a:lnTo>
                  <a:lnTo>
                    <a:pt x="39" y="2"/>
                  </a:lnTo>
                  <a:lnTo>
                    <a:pt x="49" y="0"/>
                  </a:lnTo>
                  <a:lnTo>
                    <a:pt x="55" y="0"/>
                  </a:lnTo>
                  <a:lnTo>
                    <a:pt x="60" y="0"/>
                  </a:lnTo>
                  <a:lnTo>
                    <a:pt x="66" y="0"/>
                  </a:lnTo>
                  <a:lnTo>
                    <a:pt x="71" y="1"/>
                  </a:lnTo>
                  <a:lnTo>
                    <a:pt x="79" y="2"/>
                  </a:lnTo>
                  <a:lnTo>
                    <a:pt x="83" y="4"/>
                  </a:lnTo>
                  <a:lnTo>
                    <a:pt x="86" y="5"/>
                  </a:lnTo>
                  <a:lnTo>
                    <a:pt x="92" y="9"/>
                  </a:lnTo>
                  <a:lnTo>
                    <a:pt x="94" y="11"/>
                  </a:lnTo>
                  <a:lnTo>
                    <a:pt x="96" y="13"/>
                  </a:lnTo>
                  <a:lnTo>
                    <a:pt x="97" y="15"/>
                  </a:lnTo>
                  <a:lnTo>
                    <a:pt x="98" y="18"/>
                  </a:lnTo>
                  <a:lnTo>
                    <a:pt x="98" y="20"/>
                  </a:lnTo>
                  <a:lnTo>
                    <a:pt x="98" y="23"/>
                  </a:lnTo>
                  <a:lnTo>
                    <a:pt x="96" y="29"/>
                  </a:lnTo>
                  <a:lnTo>
                    <a:pt x="94" y="34"/>
                  </a:lnTo>
                  <a:lnTo>
                    <a:pt x="89" y="40"/>
                  </a:lnTo>
                  <a:lnTo>
                    <a:pt x="84" y="45"/>
                  </a:lnTo>
                  <a:lnTo>
                    <a:pt x="80" y="47"/>
                  </a:lnTo>
                  <a:lnTo>
                    <a:pt x="77" y="49"/>
                  </a:lnTo>
                  <a:lnTo>
                    <a:pt x="68" y="53"/>
                  </a:lnTo>
                  <a:lnTo>
                    <a:pt x="64" y="55"/>
                  </a:lnTo>
                  <a:lnTo>
                    <a:pt x="59" y="56"/>
                  </a:lnTo>
                  <a:lnTo>
                    <a:pt x="49" y="58"/>
                  </a:lnTo>
                  <a:lnTo>
                    <a:pt x="37" y="59"/>
                  </a:lnTo>
                  <a:lnTo>
                    <a:pt x="31" y="59"/>
                  </a:lnTo>
                  <a:lnTo>
                    <a:pt x="26" y="58"/>
                  </a:lnTo>
                  <a:lnTo>
                    <a:pt x="21" y="57"/>
                  </a:lnTo>
                  <a:lnTo>
                    <a:pt x="17" y="56"/>
                  </a:lnTo>
                  <a:lnTo>
                    <a:pt x="13" y="55"/>
                  </a:lnTo>
                  <a:lnTo>
                    <a:pt x="10" y="53"/>
                  </a:lnTo>
                  <a:lnTo>
                    <a:pt x="5" y="49"/>
                  </a:lnTo>
                  <a:lnTo>
                    <a:pt x="3" y="47"/>
                  </a:lnTo>
                  <a:lnTo>
                    <a:pt x="2" y="45"/>
                  </a:lnTo>
                  <a:lnTo>
                    <a:pt x="0" y="40"/>
                  </a:lnTo>
                  <a:lnTo>
                    <a:pt x="0" y="34"/>
                  </a:lnTo>
                  <a:lnTo>
                    <a:pt x="1" y="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35" name="Freeform 69"/>
            <p:cNvSpPr/>
            <p:nvPr userDrawn="1"/>
          </p:nvSpPr>
          <p:spPr bwMode="auto">
            <a:xfrm>
              <a:off x="4137" y="3332"/>
              <a:ext cx="150" cy="58"/>
            </a:xfrm>
            <a:custGeom>
              <a:avLst/>
              <a:gdLst>
                <a:gd name="T0" fmla="*/ 126 w 150"/>
                <a:gd name="T1" fmla="*/ 20 h 59"/>
                <a:gd name="T2" fmla="*/ 127 w 150"/>
                <a:gd name="T3" fmla="*/ 18 h 59"/>
                <a:gd name="T4" fmla="*/ 127 w 150"/>
                <a:gd name="T5" fmla="*/ 16 h 59"/>
                <a:gd name="T6" fmla="*/ 127 w 150"/>
                <a:gd name="T7" fmla="*/ 14 h 59"/>
                <a:gd name="T8" fmla="*/ 126 w 150"/>
                <a:gd name="T9" fmla="*/ 13 h 59"/>
                <a:gd name="T10" fmla="*/ 125 w 150"/>
                <a:gd name="T11" fmla="*/ 12 h 59"/>
                <a:gd name="T12" fmla="*/ 123 w 150"/>
                <a:gd name="T13" fmla="*/ 11 h 59"/>
                <a:gd name="T14" fmla="*/ 119 w 150"/>
                <a:gd name="T15" fmla="*/ 10 h 59"/>
                <a:gd name="T16" fmla="*/ 113 w 150"/>
                <a:gd name="T17" fmla="*/ 9 h 59"/>
                <a:gd name="T18" fmla="*/ 107 w 150"/>
                <a:gd name="T19" fmla="*/ 10 h 59"/>
                <a:gd name="T20" fmla="*/ 101 w 150"/>
                <a:gd name="T21" fmla="*/ 11 h 59"/>
                <a:gd name="T22" fmla="*/ 95 w 150"/>
                <a:gd name="T23" fmla="*/ 12 h 59"/>
                <a:gd name="T24" fmla="*/ 94 w 150"/>
                <a:gd name="T25" fmla="*/ 14 h 59"/>
                <a:gd name="T26" fmla="*/ 94 w 150"/>
                <a:gd name="T27" fmla="*/ 16 h 59"/>
                <a:gd name="T28" fmla="*/ 77 w 150"/>
                <a:gd name="T29" fmla="*/ 53 h 59"/>
                <a:gd name="T30" fmla="*/ 56 w 150"/>
                <a:gd name="T31" fmla="*/ 53 h 59"/>
                <a:gd name="T32" fmla="*/ 70 w 150"/>
                <a:gd name="T33" fmla="*/ 20 h 59"/>
                <a:gd name="T34" fmla="*/ 71 w 150"/>
                <a:gd name="T35" fmla="*/ 18 h 59"/>
                <a:gd name="T36" fmla="*/ 71 w 150"/>
                <a:gd name="T37" fmla="*/ 15 h 59"/>
                <a:gd name="T38" fmla="*/ 70 w 150"/>
                <a:gd name="T39" fmla="*/ 13 h 59"/>
                <a:gd name="T40" fmla="*/ 69 w 150"/>
                <a:gd name="T41" fmla="*/ 12 h 59"/>
                <a:gd name="T42" fmla="*/ 66 w 150"/>
                <a:gd name="T43" fmla="*/ 11 h 59"/>
                <a:gd name="T44" fmla="*/ 65 w 150"/>
                <a:gd name="T45" fmla="*/ 10 h 59"/>
                <a:gd name="T46" fmla="*/ 63 w 150"/>
                <a:gd name="T47" fmla="*/ 10 h 59"/>
                <a:gd name="T48" fmla="*/ 59 w 150"/>
                <a:gd name="T49" fmla="*/ 9 h 59"/>
                <a:gd name="T50" fmla="*/ 53 w 150"/>
                <a:gd name="T51" fmla="*/ 9 h 59"/>
                <a:gd name="T52" fmla="*/ 50 w 150"/>
                <a:gd name="T53" fmla="*/ 10 h 59"/>
                <a:gd name="T54" fmla="*/ 46 w 150"/>
                <a:gd name="T55" fmla="*/ 10 h 59"/>
                <a:gd name="T56" fmla="*/ 39 w 150"/>
                <a:gd name="T57" fmla="*/ 12 h 59"/>
                <a:gd name="T58" fmla="*/ 21 w 150"/>
                <a:gd name="T59" fmla="*/ 53 h 59"/>
                <a:gd name="T60" fmla="*/ 0 w 150"/>
                <a:gd name="T61" fmla="*/ 53 h 59"/>
                <a:gd name="T62" fmla="*/ 19 w 150"/>
                <a:gd name="T63" fmla="*/ 10 h 59"/>
                <a:gd name="T64" fmla="*/ 31 w 150"/>
                <a:gd name="T65" fmla="*/ 6 h 59"/>
                <a:gd name="T66" fmla="*/ 42 w 150"/>
                <a:gd name="T67" fmla="*/ 3 h 59"/>
                <a:gd name="T68" fmla="*/ 54 w 150"/>
                <a:gd name="T69" fmla="*/ 1 h 59"/>
                <a:gd name="T70" fmla="*/ 60 w 150"/>
                <a:gd name="T71" fmla="*/ 1 h 59"/>
                <a:gd name="T72" fmla="*/ 67 w 150"/>
                <a:gd name="T73" fmla="*/ 0 h 59"/>
                <a:gd name="T74" fmla="*/ 73 w 150"/>
                <a:gd name="T75" fmla="*/ 1 h 59"/>
                <a:gd name="T76" fmla="*/ 79 w 150"/>
                <a:gd name="T77" fmla="*/ 2 h 59"/>
                <a:gd name="T78" fmla="*/ 85 w 150"/>
                <a:gd name="T79" fmla="*/ 3 h 59"/>
                <a:gd name="T80" fmla="*/ 87 w 150"/>
                <a:gd name="T81" fmla="*/ 4 h 59"/>
                <a:gd name="T82" fmla="*/ 89 w 150"/>
                <a:gd name="T83" fmla="*/ 5 h 59"/>
                <a:gd name="T84" fmla="*/ 97 w 150"/>
                <a:gd name="T85" fmla="*/ 3 h 59"/>
                <a:gd name="T86" fmla="*/ 105 w 150"/>
                <a:gd name="T87" fmla="*/ 2 h 59"/>
                <a:gd name="T88" fmla="*/ 114 w 150"/>
                <a:gd name="T89" fmla="*/ 1 h 59"/>
                <a:gd name="T90" fmla="*/ 123 w 150"/>
                <a:gd name="T91" fmla="*/ 1 h 59"/>
                <a:gd name="T92" fmla="*/ 129 w 150"/>
                <a:gd name="T93" fmla="*/ 1 h 59"/>
                <a:gd name="T94" fmla="*/ 134 w 150"/>
                <a:gd name="T95" fmla="*/ 2 h 59"/>
                <a:gd name="T96" fmla="*/ 139 w 150"/>
                <a:gd name="T97" fmla="*/ 3 h 59"/>
                <a:gd name="T98" fmla="*/ 144 w 150"/>
                <a:gd name="T99" fmla="*/ 5 h 59"/>
                <a:gd name="T100" fmla="*/ 147 w 150"/>
                <a:gd name="T101" fmla="*/ 7 h 59"/>
                <a:gd name="T102" fmla="*/ 148 w 150"/>
                <a:gd name="T103" fmla="*/ 8 h 59"/>
                <a:gd name="T104" fmla="*/ 149 w 150"/>
                <a:gd name="T105" fmla="*/ 10 h 59"/>
                <a:gd name="T106" fmla="*/ 150 w 150"/>
                <a:gd name="T107" fmla="*/ 11 h 59"/>
                <a:gd name="T108" fmla="*/ 150 w 150"/>
                <a:gd name="T109" fmla="*/ 13 h 59"/>
                <a:gd name="T110" fmla="*/ 150 w 150"/>
                <a:gd name="T111" fmla="*/ 15 h 59"/>
                <a:gd name="T112" fmla="*/ 150 w 150"/>
                <a:gd name="T113" fmla="*/ 16 h 59"/>
                <a:gd name="T114" fmla="*/ 133 w 150"/>
                <a:gd name="T115" fmla="*/ 53 h 59"/>
                <a:gd name="T116" fmla="*/ 112 w 150"/>
                <a:gd name="T117" fmla="*/ 53 h 59"/>
                <a:gd name="T118" fmla="*/ 126 w 150"/>
                <a:gd name="T119" fmla="*/ 20 h 5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50" h="59">
                  <a:moveTo>
                    <a:pt x="126" y="20"/>
                  </a:moveTo>
                  <a:lnTo>
                    <a:pt x="127" y="18"/>
                  </a:lnTo>
                  <a:lnTo>
                    <a:pt x="127" y="16"/>
                  </a:lnTo>
                  <a:lnTo>
                    <a:pt x="127" y="14"/>
                  </a:lnTo>
                  <a:lnTo>
                    <a:pt x="126" y="13"/>
                  </a:lnTo>
                  <a:lnTo>
                    <a:pt x="125" y="12"/>
                  </a:lnTo>
                  <a:lnTo>
                    <a:pt x="123" y="11"/>
                  </a:lnTo>
                  <a:lnTo>
                    <a:pt x="119" y="10"/>
                  </a:lnTo>
                  <a:lnTo>
                    <a:pt x="113" y="9"/>
                  </a:lnTo>
                  <a:lnTo>
                    <a:pt x="107" y="10"/>
                  </a:lnTo>
                  <a:lnTo>
                    <a:pt x="101" y="11"/>
                  </a:lnTo>
                  <a:lnTo>
                    <a:pt x="95" y="12"/>
                  </a:lnTo>
                  <a:lnTo>
                    <a:pt x="94" y="14"/>
                  </a:lnTo>
                  <a:lnTo>
                    <a:pt x="94" y="16"/>
                  </a:lnTo>
                  <a:lnTo>
                    <a:pt x="77" y="59"/>
                  </a:lnTo>
                  <a:lnTo>
                    <a:pt x="56" y="59"/>
                  </a:lnTo>
                  <a:lnTo>
                    <a:pt x="70" y="20"/>
                  </a:lnTo>
                  <a:lnTo>
                    <a:pt x="71" y="18"/>
                  </a:lnTo>
                  <a:lnTo>
                    <a:pt x="71" y="15"/>
                  </a:lnTo>
                  <a:lnTo>
                    <a:pt x="70" y="13"/>
                  </a:lnTo>
                  <a:lnTo>
                    <a:pt x="69" y="12"/>
                  </a:lnTo>
                  <a:lnTo>
                    <a:pt x="66" y="11"/>
                  </a:lnTo>
                  <a:lnTo>
                    <a:pt x="65" y="10"/>
                  </a:lnTo>
                  <a:lnTo>
                    <a:pt x="63" y="10"/>
                  </a:lnTo>
                  <a:lnTo>
                    <a:pt x="59" y="9"/>
                  </a:lnTo>
                  <a:lnTo>
                    <a:pt x="53" y="9"/>
                  </a:lnTo>
                  <a:lnTo>
                    <a:pt x="50" y="10"/>
                  </a:lnTo>
                  <a:lnTo>
                    <a:pt x="46" y="10"/>
                  </a:lnTo>
                  <a:lnTo>
                    <a:pt x="39" y="12"/>
                  </a:lnTo>
                  <a:lnTo>
                    <a:pt x="21" y="59"/>
                  </a:lnTo>
                  <a:lnTo>
                    <a:pt x="0" y="59"/>
                  </a:lnTo>
                  <a:lnTo>
                    <a:pt x="19" y="10"/>
                  </a:lnTo>
                  <a:lnTo>
                    <a:pt x="31" y="6"/>
                  </a:lnTo>
                  <a:lnTo>
                    <a:pt x="42" y="3"/>
                  </a:lnTo>
                  <a:lnTo>
                    <a:pt x="54" y="1"/>
                  </a:lnTo>
                  <a:lnTo>
                    <a:pt x="60" y="1"/>
                  </a:lnTo>
                  <a:lnTo>
                    <a:pt x="67" y="0"/>
                  </a:lnTo>
                  <a:lnTo>
                    <a:pt x="73" y="1"/>
                  </a:lnTo>
                  <a:lnTo>
                    <a:pt x="79" y="2"/>
                  </a:lnTo>
                  <a:lnTo>
                    <a:pt x="85" y="3"/>
                  </a:lnTo>
                  <a:lnTo>
                    <a:pt x="87" y="4"/>
                  </a:lnTo>
                  <a:lnTo>
                    <a:pt x="89" y="5"/>
                  </a:lnTo>
                  <a:lnTo>
                    <a:pt x="97" y="3"/>
                  </a:lnTo>
                  <a:lnTo>
                    <a:pt x="105" y="2"/>
                  </a:lnTo>
                  <a:lnTo>
                    <a:pt x="114" y="1"/>
                  </a:lnTo>
                  <a:lnTo>
                    <a:pt x="123" y="1"/>
                  </a:lnTo>
                  <a:lnTo>
                    <a:pt x="129" y="1"/>
                  </a:lnTo>
                  <a:lnTo>
                    <a:pt x="134" y="2"/>
                  </a:lnTo>
                  <a:lnTo>
                    <a:pt x="139" y="3"/>
                  </a:lnTo>
                  <a:lnTo>
                    <a:pt x="144" y="5"/>
                  </a:lnTo>
                  <a:lnTo>
                    <a:pt x="147" y="7"/>
                  </a:lnTo>
                  <a:lnTo>
                    <a:pt x="148" y="8"/>
                  </a:lnTo>
                  <a:lnTo>
                    <a:pt x="149" y="10"/>
                  </a:lnTo>
                  <a:lnTo>
                    <a:pt x="150" y="11"/>
                  </a:lnTo>
                  <a:lnTo>
                    <a:pt x="150" y="13"/>
                  </a:lnTo>
                  <a:lnTo>
                    <a:pt x="150" y="15"/>
                  </a:lnTo>
                  <a:lnTo>
                    <a:pt x="150" y="16"/>
                  </a:lnTo>
                  <a:lnTo>
                    <a:pt x="133" y="59"/>
                  </a:lnTo>
                  <a:lnTo>
                    <a:pt x="112" y="59"/>
                  </a:lnTo>
                  <a:lnTo>
                    <a:pt x="126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36" name="Freeform 70"/>
            <p:cNvSpPr>
              <a:spLocks noEditPoints="1"/>
            </p:cNvSpPr>
            <p:nvPr userDrawn="1"/>
          </p:nvSpPr>
          <p:spPr bwMode="auto">
            <a:xfrm>
              <a:off x="4296" y="3334"/>
              <a:ext cx="98" cy="59"/>
            </a:xfrm>
            <a:custGeom>
              <a:avLst/>
              <a:gdLst>
                <a:gd name="T0" fmla="*/ 23 w 98"/>
                <a:gd name="T1" fmla="*/ 33 h 59"/>
                <a:gd name="T2" fmla="*/ 22 w 98"/>
                <a:gd name="T3" fmla="*/ 40 h 59"/>
                <a:gd name="T4" fmla="*/ 26 w 98"/>
                <a:gd name="T5" fmla="*/ 47 h 59"/>
                <a:gd name="T6" fmla="*/ 34 w 98"/>
                <a:gd name="T7" fmla="*/ 50 h 59"/>
                <a:gd name="T8" fmla="*/ 48 w 98"/>
                <a:gd name="T9" fmla="*/ 50 h 59"/>
                <a:gd name="T10" fmla="*/ 54 w 98"/>
                <a:gd name="T11" fmla="*/ 49 h 59"/>
                <a:gd name="T12" fmla="*/ 63 w 98"/>
                <a:gd name="T13" fmla="*/ 44 h 59"/>
                <a:gd name="T14" fmla="*/ 70 w 98"/>
                <a:gd name="T15" fmla="*/ 37 h 59"/>
                <a:gd name="T16" fmla="*/ 74 w 98"/>
                <a:gd name="T17" fmla="*/ 29 h 59"/>
                <a:gd name="T18" fmla="*/ 75 w 98"/>
                <a:gd name="T19" fmla="*/ 22 h 59"/>
                <a:gd name="T20" fmla="*/ 73 w 98"/>
                <a:gd name="T21" fmla="*/ 15 h 59"/>
                <a:gd name="T22" fmla="*/ 71 w 98"/>
                <a:gd name="T23" fmla="*/ 13 h 59"/>
                <a:gd name="T24" fmla="*/ 63 w 98"/>
                <a:gd name="T25" fmla="*/ 10 h 59"/>
                <a:gd name="T26" fmla="*/ 53 w 98"/>
                <a:gd name="T27" fmla="*/ 9 h 59"/>
                <a:gd name="T28" fmla="*/ 43 w 98"/>
                <a:gd name="T29" fmla="*/ 11 h 59"/>
                <a:gd name="T30" fmla="*/ 34 w 98"/>
                <a:gd name="T31" fmla="*/ 15 h 59"/>
                <a:gd name="T32" fmla="*/ 28 w 98"/>
                <a:gd name="T33" fmla="*/ 22 h 59"/>
                <a:gd name="T34" fmla="*/ 24 w 98"/>
                <a:gd name="T35" fmla="*/ 29 h 59"/>
                <a:gd name="T36" fmla="*/ 4 w 98"/>
                <a:gd name="T37" fmla="*/ 23 h 59"/>
                <a:gd name="T38" fmla="*/ 11 w 98"/>
                <a:gd name="T39" fmla="*/ 15 h 59"/>
                <a:gd name="T40" fmla="*/ 22 w 98"/>
                <a:gd name="T41" fmla="*/ 9 h 59"/>
                <a:gd name="T42" fmla="*/ 39 w 98"/>
                <a:gd name="T43" fmla="*/ 2 h 59"/>
                <a:gd name="T44" fmla="*/ 54 w 98"/>
                <a:gd name="T45" fmla="*/ 0 h 59"/>
                <a:gd name="T46" fmla="*/ 65 w 98"/>
                <a:gd name="T47" fmla="*/ 0 h 59"/>
                <a:gd name="T48" fmla="*/ 79 w 98"/>
                <a:gd name="T49" fmla="*/ 2 h 59"/>
                <a:gd name="T50" fmla="*/ 91 w 98"/>
                <a:gd name="T51" fmla="*/ 9 h 59"/>
                <a:gd name="T52" fmla="*/ 95 w 98"/>
                <a:gd name="T53" fmla="*/ 13 h 59"/>
                <a:gd name="T54" fmla="*/ 97 w 98"/>
                <a:gd name="T55" fmla="*/ 18 h 59"/>
                <a:gd name="T56" fmla="*/ 97 w 98"/>
                <a:gd name="T57" fmla="*/ 23 h 59"/>
                <a:gd name="T58" fmla="*/ 93 w 98"/>
                <a:gd name="T59" fmla="*/ 34 h 59"/>
                <a:gd name="T60" fmla="*/ 83 w 98"/>
                <a:gd name="T61" fmla="*/ 45 h 59"/>
                <a:gd name="T62" fmla="*/ 76 w 98"/>
                <a:gd name="T63" fmla="*/ 50 h 59"/>
                <a:gd name="T64" fmla="*/ 64 w 98"/>
                <a:gd name="T65" fmla="*/ 55 h 59"/>
                <a:gd name="T66" fmla="*/ 48 w 98"/>
                <a:gd name="T67" fmla="*/ 58 h 59"/>
                <a:gd name="T68" fmla="*/ 31 w 98"/>
                <a:gd name="T69" fmla="*/ 59 h 59"/>
                <a:gd name="T70" fmla="*/ 21 w 98"/>
                <a:gd name="T71" fmla="*/ 57 h 59"/>
                <a:gd name="T72" fmla="*/ 13 w 98"/>
                <a:gd name="T73" fmla="*/ 55 h 59"/>
                <a:gd name="T74" fmla="*/ 5 w 98"/>
                <a:gd name="T75" fmla="*/ 49 h 59"/>
                <a:gd name="T76" fmla="*/ 1 w 98"/>
                <a:gd name="T77" fmla="*/ 45 h 59"/>
                <a:gd name="T78" fmla="*/ 0 w 98"/>
                <a:gd name="T79" fmla="*/ 34 h 5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98" h="59">
                  <a:moveTo>
                    <a:pt x="24" y="29"/>
                  </a:moveTo>
                  <a:lnTo>
                    <a:pt x="23" y="33"/>
                  </a:lnTo>
                  <a:lnTo>
                    <a:pt x="22" y="37"/>
                  </a:lnTo>
                  <a:lnTo>
                    <a:pt x="22" y="40"/>
                  </a:lnTo>
                  <a:lnTo>
                    <a:pt x="24" y="44"/>
                  </a:lnTo>
                  <a:lnTo>
                    <a:pt x="26" y="47"/>
                  </a:lnTo>
                  <a:lnTo>
                    <a:pt x="29" y="49"/>
                  </a:lnTo>
                  <a:lnTo>
                    <a:pt x="34" y="50"/>
                  </a:lnTo>
                  <a:lnTo>
                    <a:pt x="40" y="51"/>
                  </a:lnTo>
                  <a:lnTo>
                    <a:pt x="48" y="50"/>
                  </a:lnTo>
                  <a:lnTo>
                    <a:pt x="51" y="50"/>
                  </a:lnTo>
                  <a:lnTo>
                    <a:pt x="54" y="49"/>
                  </a:lnTo>
                  <a:lnTo>
                    <a:pt x="59" y="46"/>
                  </a:lnTo>
                  <a:lnTo>
                    <a:pt x="63" y="44"/>
                  </a:lnTo>
                  <a:lnTo>
                    <a:pt x="67" y="40"/>
                  </a:lnTo>
                  <a:lnTo>
                    <a:pt x="70" y="37"/>
                  </a:lnTo>
                  <a:lnTo>
                    <a:pt x="72" y="33"/>
                  </a:lnTo>
                  <a:lnTo>
                    <a:pt x="74" y="29"/>
                  </a:lnTo>
                  <a:lnTo>
                    <a:pt x="75" y="25"/>
                  </a:lnTo>
                  <a:lnTo>
                    <a:pt x="75" y="22"/>
                  </a:lnTo>
                  <a:lnTo>
                    <a:pt x="75" y="18"/>
                  </a:lnTo>
                  <a:lnTo>
                    <a:pt x="73" y="15"/>
                  </a:lnTo>
                  <a:lnTo>
                    <a:pt x="72" y="14"/>
                  </a:lnTo>
                  <a:lnTo>
                    <a:pt x="71" y="13"/>
                  </a:lnTo>
                  <a:lnTo>
                    <a:pt x="67" y="11"/>
                  </a:lnTo>
                  <a:lnTo>
                    <a:pt x="63" y="10"/>
                  </a:lnTo>
                  <a:lnTo>
                    <a:pt x="56" y="9"/>
                  </a:lnTo>
                  <a:lnTo>
                    <a:pt x="53" y="9"/>
                  </a:lnTo>
                  <a:lnTo>
                    <a:pt x="49" y="10"/>
                  </a:lnTo>
                  <a:lnTo>
                    <a:pt x="43" y="11"/>
                  </a:lnTo>
                  <a:lnTo>
                    <a:pt x="38" y="13"/>
                  </a:lnTo>
                  <a:lnTo>
                    <a:pt x="34" y="15"/>
                  </a:lnTo>
                  <a:lnTo>
                    <a:pt x="31" y="18"/>
                  </a:lnTo>
                  <a:lnTo>
                    <a:pt x="28" y="22"/>
                  </a:lnTo>
                  <a:lnTo>
                    <a:pt x="26" y="25"/>
                  </a:lnTo>
                  <a:lnTo>
                    <a:pt x="24" y="29"/>
                  </a:lnTo>
                  <a:close/>
                  <a:moveTo>
                    <a:pt x="1" y="29"/>
                  </a:moveTo>
                  <a:lnTo>
                    <a:pt x="4" y="23"/>
                  </a:lnTo>
                  <a:lnTo>
                    <a:pt x="9" y="18"/>
                  </a:lnTo>
                  <a:lnTo>
                    <a:pt x="11" y="15"/>
                  </a:lnTo>
                  <a:lnTo>
                    <a:pt x="14" y="13"/>
                  </a:lnTo>
                  <a:lnTo>
                    <a:pt x="22" y="9"/>
                  </a:lnTo>
                  <a:lnTo>
                    <a:pt x="30" y="5"/>
                  </a:lnTo>
                  <a:lnTo>
                    <a:pt x="39" y="2"/>
                  </a:lnTo>
                  <a:lnTo>
                    <a:pt x="49" y="1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5" y="0"/>
                  </a:lnTo>
                  <a:lnTo>
                    <a:pt x="70" y="1"/>
                  </a:lnTo>
                  <a:lnTo>
                    <a:pt x="79" y="2"/>
                  </a:lnTo>
                  <a:lnTo>
                    <a:pt x="86" y="5"/>
                  </a:lnTo>
                  <a:lnTo>
                    <a:pt x="91" y="9"/>
                  </a:lnTo>
                  <a:lnTo>
                    <a:pt x="94" y="11"/>
                  </a:lnTo>
                  <a:lnTo>
                    <a:pt x="95" y="13"/>
                  </a:lnTo>
                  <a:lnTo>
                    <a:pt x="96" y="15"/>
                  </a:lnTo>
                  <a:lnTo>
                    <a:pt x="97" y="18"/>
                  </a:lnTo>
                  <a:lnTo>
                    <a:pt x="98" y="20"/>
                  </a:lnTo>
                  <a:lnTo>
                    <a:pt x="97" y="23"/>
                  </a:lnTo>
                  <a:lnTo>
                    <a:pt x="96" y="29"/>
                  </a:lnTo>
                  <a:lnTo>
                    <a:pt x="93" y="34"/>
                  </a:lnTo>
                  <a:lnTo>
                    <a:pt x="89" y="40"/>
                  </a:lnTo>
                  <a:lnTo>
                    <a:pt x="83" y="45"/>
                  </a:lnTo>
                  <a:lnTo>
                    <a:pt x="80" y="47"/>
                  </a:lnTo>
                  <a:lnTo>
                    <a:pt x="76" y="50"/>
                  </a:lnTo>
                  <a:lnTo>
                    <a:pt x="68" y="53"/>
                  </a:lnTo>
                  <a:lnTo>
                    <a:pt x="64" y="55"/>
                  </a:lnTo>
                  <a:lnTo>
                    <a:pt x="59" y="56"/>
                  </a:lnTo>
                  <a:lnTo>
                    <a:pt x="48" y="58"/>
                  </a:lnTo>
                  <a:lnTo>
                    <a:pt x="37" y="59"/>
                  </a:lnTo>
                  <a:lnTo>
                    <a:pt x="31" y="59"/>
                  </a:lnTo>
                  <a:lnTo>
                    <a:pt x="26" y="58"/>
                  </a:lnTo>
                  <a:lnTo>
                    <a:pt x="21" y="57"/>
                  </a:lnTo>
                  <a:lnTo>
                    <a:pt x="17" y="56"/>
                  </a:lnTo>
                  <a:lnTo>
                    <a:pt x="13" y="55"/>
                  </a:lnTo>
                  <a:lnTo>
                    <a:pt x="10" y="53"/>
                  </a:lnTo>
                  <a:lnTo>
                    <a:pt x="5" y="49"/>
                  </a:lnTo>
                  <a:lnTo>
                    <a:pt x="3" y="47"/>
                  </a:lnTo>
                  <a:lnTo>
                    <a:pt x="1" y="45"/>
                  </a:lnTo>
                  <a:lnTo>
                    <a:pt x="0" y="40"/>
                  </a:lnTo>
                  <a:lnTo>
                    <a:pt x="0" y="34"/>
                  </a:lnTo>
                  <a:lnTo>
                    <a:pt x="1" y="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37" name="Freeform 71"/>
            <p:cNvSpPr/>
            <p:nvPr userDrawn="1"/>
          </p:nvSpPr>
          <p:spPr bwMode="auto">
            <a:xfrm>
              <a:off x="4394" y="3332"/>
              <a:ext cx="91" cy="61"/>
            </a:xfrm>
            <a:custGeom>
              <a:avLst/>
              <a:gdLst>
                <a:gd name="T0" fmla="*/ 11 w 89"/>
                <a:gd name="T1" fmla="*/ 51 h 60"/>
                <a:gd name="T2" fmla="*/ 16 w 89"/>
                <a:gd name="T3" fmla="*/ 54 h 60"/>
                <a:gd name="T4" fmla="*/ 35 w 89"/>
                <a:gd name="T5" fmla="*/ 57 h 60"/>
                <a:gd name="T6" fmla="*/ 49 w 89"/>
                <a:gd name="T7" fmla="*/ 56 h 60"/>
                <a:gd name="T8" fmla="*/ 56 w 89"/>
                <a:gd name="T9" fmla="*/ 55 h 60"/>
                <a:gd name="T10" fmla="*/ 62 w 89"/>
                <a:gd name="T11" fmla="*/ 52 h 60"/>
                <a:gd name="T12" fmla="*/ 65 w 89"/>
                <a:gd name="T13" fmla="*/ 49 h 60"/>
                <a:gd name="T14" fmla="*/ 64 w 89"/>
                <a:gd name="T15" fmla="*/ 46 h 60"/>
                <a:gd name="T16" fmla="*/ 61 w 89"/>
                <a:gd name="T17" fmla="*/ 44 h 60"/>
                <a:gd name="T18" fmla="*/ 53 w 89"/>
                <a:gd name="T19" fmla="*/ 42 h 60"/>
                <a:gd name="T20" fmla="*/ 35 w 89"/>
                <a:gd name="T21" fmla="*/ 37 h 60"/>
                <a:gd name="T22" fmla="*/ 21 w 89"/>
                <a:gd name="T23" fmla="*/ 28 h 60"/>
                <a:gd name="T24" fmla="*/ 17 w 89"/>
                <a:gd name="T25" fmla="*/ 25 h 60"/>
                <a:gd name="T26" fmla="*/ 16 w 89"/>
                <a:gd name="T27" fmla="*/ 22 h 60"/>
                <a:gd name="T28" fmla="*/ 16 w 89"/>
                <a:gd name="T29" fmla="*/ 17 h 60"/>
                <a:gd name="T30" fmla="*/ 19 w 89"/>
                <a:gd name="T31" fmla="*/ 13 h 60"/>
                <a:gd name="T32" fmla="*/ 22 w 89"/>
                <a:gd name="T33" fmla="*/ 10 h 60"/>
                <a:gd name="T34" fmla="*/ 39 w 89"/>
                <a:gd name="T35" fmla="*/ 5 h 60"/>
                <a:gd name="T36" fmla="*/ 52 w 89"/>
                <a:gd name="T37" fmla="*/ 1 h 60"/>
                <a:gd name="T38" fmla="*/ 66 w 89"/>
                <a:gd name="T39" fmla="*/ 0 h 60"/>
                <a:gd name="T40" fmla="*/ 87 w 89"/>
                <a:gd name="T41" fmla="*/ 2 h 60"/>
                <a:gd name="T42" fmla="*/ 101 w 89"/>
                <a:gd name="T43" fmla="*/ 6 h 60"/>
                <a:gd name="T44" fmla="*/ 84 w 89"/>
                <a:gd name="T45" fmla="*/ 11 h 60"/>
                <a:gd name="T46" fmla="*/ 69 w 89"/>
                <a:gd name="T47" fmla="*/ 9 h 60"/>
                <a:gd name="T48" fmla="*/ 56 w 89"/>
                <a:gd name="T49" fmla="*/ 10 h 60"/>
                <a:gd name="T50" fmla="*/ 47 w 89"/>
                <a:gd name="T51" fmla="*/ 12 h 60"/>
                <a:gd name="T52" fmla="*/ 44 w 89"/>
                <a:gd name="T53" fmla="*/ 15 h 60"/>
                <a:gd name="T54" fmla="*/ 42 w 89"/>
                <a:gd name="T55" fmla="*/ 18 h 60"/>
                <a:gd name="T56" fmla="*/ 45 w 89"/>
                <a:gd name="T57" fmla="*/ 20 h 60"/>
                <a:gd name="T58" fmla="*/ 64 w 89"/>
                <a:gd name="T59" fmla="*/ 25 h 60"/>
                <a:gd name="T60" fmla="*/ 86 w 89"/>
                <a:gd name="T61" fmla="*/ 36 h 60"/>
                <a:gd name="T62" fmla="*/ 92 w 89"/>
                <a:gd name="T63" fmla="*/ 41 h 60"/>
                <a:gd name="T64" fmla="*/ 93 w 89"/>
                <a:gd name="T65" fmla="*/ 44 h 60"/>
                <a:gd name="T66" fmla="*/ 91 w 89"/>
                <a:gd name="T67" fmla="*/ 50 h 60"/>
                <a:gd name="T68" fmla="*/ 85 w 89"/>
                <a:gd name="T69" fmla="*/ 56 h 60"/>
                <a:gd name="T70" fmla="*/ 79 w 89"/>
                <a:gd name="T71" fmla="*/ 59 h 60"/>
                <a:gd name="T72" fmla="*/ 60 w 89"/>
                <a:gd name="T73" fmla="*/ 64 h 60"/>
                <a:gd name="T74" fmla="*/ 45 w 89"/>
                <a:gd name="T75" fmla="*/ 66 h 60"/>
                <a:gd name="T76" fmla="*/ 29 w 89"/>
                <a:gd name="T77" fmla="*/ 65 h 60"/>
                <a:gd name="T78" fmla="*/ 14 w 89"/>
                <a:gd name="T79" fmla="*/ 64 h 60"/>
                <a:gd name="T80" fmla="*/ 7 w 89"/>
                <a:gd name="T81" fmla="*/ 62 h 60"/>
                <a:gd name="T82" fmla="*/ 0 w 89"/>
                <a:gd name="T83" fmla="*/ 59 h 6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89" h="60">
                  <a:moveTo>
                    <a:pt x="0" y="53"/>
                  </a:moveTo>
                  <a:lnTo>
                    <a:pt x="11" y="45"/>
                  </a:lnTo>
                  <a:lnTo>
                    <a:pt x="14" y="47"/>
                  </a:lnTo>
                  <a:lnTo>
                    <a:pt x="16" y="48"/>
                  </a:lnTo>
                  <a:lnTo>
                    <a:pt x="22" y="50"/>
                  </a:lnTo>
                  <a:lnTo>
                    <a:pt x="29" y="51"/>
                  </a:lnTo>
                  <a:lnTo>
                    <a:pt x="35" y="51"/>
                  </a:lnTo>
                  <a:lnTo>
                    <a:pt x="43" y="50"/>
                  </a:lnTo>
                  <a:lnTo>
                    <a:pt x="47" y="50"/>
                  </a:lnTo>
                  <a:lnTo>
                    <a:pt x="50" y="49"/>
                  </a:lnTo>
                  <a:lnTo>
                    <a:pt x="53" y="48"/>
                  </a:lnTo>
                  <a:lnTo>
                    <a:pt x="56" y="46"/>
                  </a:lnTo>
                  <a:lnTo>
                    <a:pt x="57" y="45"/>
                  </a:lnTo>
                  <a:lnTo>
                    <a:pt x="59" y="43"/>
                  </a:lnTo>
                  <a:lnTo>
                    <a:pt x="59" y="41"/>
                  </a:lnTo>
                  <a:lnTo>
                    <a:pt x="58" y="40"/>
                  </a:lnTo>
                  <a:lnTo>
                    <a:pt x="57" y="39"/>
                  </a:lnTo>
                  <a:lnTo>
                    <a:pt x="55" y="38"/>
                  </a:lnTo>
                  <a:lnTo>
                    <a:pt x="51" y="37"/>
                  </a:lnTo>
                  <a:lnTo>
                    <a:pt x="47" y="36"/>
                  </a:lnTo>
                  <a:lnTo>
                    <a:pt x="38" y="33"/>
                  </a:lnTo>
                  <a:lnTo>
                    <a:pt x="29" y="31"/>
                  </a:lnTo>
                  <a:lnTo>
                    <a:pt x="24" y="30"/>
                  </a:lnTo>
                  <a:lnTo>
                    <a:pt x="21" y="28"/>
                  </a:lnTo>
                  <a:lnTo>
                    <a:pt x="18" y="26"/>
                  </a:lnTo>
                  <a:lnTo>
                    <a:pt x="17" y="25"/>
                  </a:lnTo>
                  <a:lnTo>
                    <a:pt x="16" y="24"/>
                  </a:lnTo>
                  <a:lnTo>
                    <a:pt x="16" y="22"/>
                  </a:lnTo>
                  <a:lnTo>
                    <a:pt x="16" y="21"/>
                  </a:lnTo>
                  <a:lnTo>
                    <a:pt x="16" y="17"/>
                  </a:lnTo>
                  <a:lnTo>
                    <a:pt x="17" y="15"/>
                  </a:lnTo>
                  <a:lnTo>
                    <a:pt x="19" y="13"/>
                  </a:lnTo>
                  <a:lnTo>
                    <a:pt x="20" y="12"/>
                  </a:lnTo>
                  <a:lnTo>
                    <a:pt x="22" y="10"/>
                  </a:lnTo>
                  <a:lnTo>
                    <a:pt x="27" y="7"/>
                  </a:lnTo>
                  <a:lnTo>
                    <a:pt x="33" y="5"/>
                  </a:lnTo>
                  <a:lnTo>
                    <a:pt x="39" y="3"/>
                  </a:lnTo>
                  <a:lnTo>
                    <a:pt x="46" y="1"/>
                  </a:lnTo>
                  <a:lnTo>
                    <a:pt x="53" y="0"/>
                  </a:lnTo>
                  <a:lnTo>
                    <a:pt x="60" y="0"/>
                  </a:lnTo>
                  <a:lnTo>
                    <a:pt x="67" y="0"/>
                  </a:lnTo>
                  <a:lnTo>
                    <a:pt x="75" y="2"/>
                  </a:lnTo>
                  <a:lnTo>
                    <a:pt x="82" y="3"/>
                  </a:lnTo>
                  <a:lnTo>
                    <a:pt x="89" y="6"/>
                  </a:lnTo>
                  <a:lnTo>
                    <a:pt x="78" y="13"/>
                  </a:lnTo>
                  <a:lnTo>
                    <a:pt x="72" y="11"/>
                  </a:lnTo>
                  <a:lnTo>
                    <a:pt x="67" y="10"/>
                  </a:lnTo>
                  <a:lnTo>
                    <a:pt x="62" y="9"/>
                  </a:lnTo>
                  <a:lnTo>
                    <a:pt x="56" y="9"/>
                  </a:lnTo>
                  <a:lnTo>
                    <a:pt x="50" y="10"/>
                  </a:lnTo>
                  <a:lnTo>
                    <a:pt x="44" y="11"/>
                  </a:lnTo>
                  <a:lnTo>
                    <a:pt x="41" y="12"/>
                  </a:lnTo>
                  <a:lnTo>
                    <a:pt x="39" y="13"/>
                  </a:lnTo>
                  <a:lnTo>
                    <a:pt x="38" y="15"/>
                  </a:lnTo>
                  <a:lnTo>
                    <a:pt x="37" y="16"/>
                  </a:lnTo>
                  <a:lnTo>
                    <a:pt x="36" y="18"/>
                  </a:lnTo>
                  <a:lnTo>
                    <a:pt x="37" y="19"/>
                  </a:lnTo>
                  <a:lnTo>
                    <a:pt x="39" y="20"/>
                  </a:lnTo>
                  <a:lnTo>
                    <a:pt x="42" y="21"/>
                  </a:lnTo>
                  <a:lnTo>
                    <a:pt x="58" y="25"/>
                  </a:lnTo>
                  <a:lnTo>
                    <a:pt x="66" y="27"/>
                  </a:lnTo>
                  <a:lnTo>
                    <a:pt x="74" y="30"/>
                  </a:lnTo>
                  <a:lnTo>
                    <a:pt x="77" y="32"/>
                  </a:lnTo>
                  <a:lnTo>
                    <a:pt x="80" y="35"/>
                  </a:lnTo>
                  <a:lnTo>
                    <a:pt x="80" y="36"/>
                  </a:lnTo>
                  <a:lnTo>
                    <a:pt x="81" y="38"/>
                  </a:lnTo>
                  <a:lnTo>
                    <a:pt x="80" y="42"/>
                  </a:lnTo>
                  <a:lnTo>
                    <a:pt x="79" y="44"/>
                  </a:lnTo>
                  <a:lnTo>
                    <a:pt x="77" y="46"/>
                  </a:lnTo>
                  <a:lnTo>
                    <a:pt x="73" y="50"/>
                  </a:lnTo>
                  <a:lnTo>
                    <a:pt x="70" y="52"/>
                  </a:lnTo>
                  <a:lnTo>
                    <a:pt x="67" y="53"/>
                  </a:lnTo>
                  <a:lnTo>
                    <a:pt x="61" y="56"/>
                  </a:lnTo>
                  <a:lnTo>
                    <a:pt x="54" y="58"/>
                  </a:lnTo>
                  <a:lnTo>
                    <a:pt x="46" y="59"/>
                  </a:lnTo>
                  <a:lnTo>
                    <a:pt x="39" y="60"/>
                  </a:lnTo>
                  <a:lnTo>
                    <a:pt x="32" y="60"/>
                  </a:lnTo>
                  <a:lnTo>
                    <a:pt x="23" y="59"/>
                  </a:lnTo>
                  <a:lnTo>
                    <a:pt x="18" y="59"/>
                  </a:lnTo>
                  <a:lnTo>
                    <a:pt x="14" y="58"/>
                  </a:lnTo>
                  <a:lnTo>
                    <a:pt x="10" y="57"/>
                  </a:lnTo>
                  <a:lnTo>
                    <a:pt x="7" y="56"/>
                  </a:lnTo>
                  <a:lnTo>
                    <a:pt x="3" y="54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" type="blank">
  <p:cSld name="BLANK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47"/>
          <p:cNvSpPr/>
          <p:nvPr/>
        </p:nvSpPr>
        <p:spPr>
          <a:xfrm>
            <a:off x="22040605" y="12231584"/>
            <a:ext cx="2343397" cy="1484416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75" tIns="91425" rIns="18287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 panose="020B0604020202020204"/>
              <a:buNone/>
            </a:pPr>
            <a:endParaRPr sz="36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 userDrawn="1"/>
        </p:nvSpPr>
        <p:spPr>
          <a:xfrm>
            <a:off x="0" y="-54768"/>
            <a:ext cx="24384000" cy="13914784"/>
          </a:xfrm>
          <a:prstGeom prst="rect">
            <a:avLst/>
          </a:prstGeom>
          <a:solidFill>
            <a:srgbClr val="8FB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s-CL" sz="3600" kern="120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448754" y="1736113"/>
            <a:ext cx="17486493" cy="769442"/>
          </a:xfrm>
          <a:prstGeom prst="rect">
            <a:avLst/>
          </a:prstGeom>
        </p:spPr>
        <p:txBody>
          <a:bodyPr lIns="0" tIns="0" rIns="0" bIns="0"/>
          <a:lstStyle>
            <a:lvl1pPr>
              <a:defRPr sz="5000" b="0" i="0">
                <a:solidFill>
                  <a:srgbClr val="6D6E71"/>
                </a:solidFill>
                <a:latin typeface="Verdana" panose="020B0604030504040204"/>
                <a:cs typeface="Verdana" panose="020B0604030504040204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219200" y="3154681"/>
            <a:ext cx="10607040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2376049" y="4312808"/>
            <a:ext cx="7330595" cy="5232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400" b="1" i="0">
                <a:solidFill>
                  <a:srgbClr val="414042"/>
                </a:solidFill>
                <a:latin typeface="Verdana" panose="020B0604030504040204"/>
                <a:cs typeface="Verdana" panose="020B0604030504040204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>
          <a:xfrm>
            <a:off x="8331200" y="12712705"/>
            <a:ext cx="7721600" cy="73025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s-ES" sz="3600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>
          <a:xfrm>
            <a:off x="1219200" y="12712705"/>
            <a:ext cx="5689600" cy="73025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1D8BD707-D9CF-40AE-B4C6-C98DA3205C09}" type="datetimeFigureOut">
              <a:rPr lang="en-US" sz="3600" kern="12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11/4/2024</a:t>
            </a:fld>
            <a:endParaRPr lang="en-US" sz="3600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17475200" y="12712705"/>
            <a:ext cx="5689600" cy="73025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B6F15528-21DE-4FAA-801E-634DDDAF4B2B}" type="slidenum">
              <a:rPr lang="es-ES" sz="3600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‹Nº›</a:t>
            </a:fld>
            <a:endParaRPr lang="es-ES" sz="3600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19200" y="508000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1219200" y="3292476"/>
            <a:ext cx="21945600" cy="90519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14833604" y="12801600"/>
            <a:ext cx="8005235" cy="5492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Rockwell" panose="02060603020205020403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fld id="{0187250F-8E38-4150-BAF9-38E55B79381B}" type="datetimeFigureOut">
              <a:rPr lang="en-US" sz="3600" kern="1200"/>
              <a:t>11/4/2024</a:t>
            </a:fld>
            <a:endParaRPr lang="en-US" sz="3600" kern="120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454400" y="12801600"/>
            <a:ext cx="11231035" cy="549276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000000"/>
                </a:solidFill>
                <a:ea typeface="MS PGothic" panose="020B0600070205080204" pitchFamily="34" charset="-128"/>
                <a:cs typeface="MS PGothic" panose="020B0600070205080204" pitchFamily="34" charset="-128"/>
              </a:defRPr>
            </a:lvl1pPr>
          </a:lstStyle>
          <a:p>
            <a:pPr>
              <a:buClrTx/>
              <a:buFontTx/>
              <a:buNone/>
              <a:defRPr/>
            </a:pPr>
            <a:endParaRPr lang="en-US" sz="3600" kern="1200">
              <a:latin typeface="Arial" panose="020B0604020202020204" pitchFamily="34" charset="0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23037800" y="13030200"/>
            <a:ext cx="1236133" cy="5461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Rockwell" panose="02060603020205020403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fld id="{B91B5657-22FE-4AEF-A5AF-4725DD9FE602}" type="slidenum">
              <a:rPr lang="en-US" sz="3600" kern="1200"/>
              <a:t>‹Nº›</a:t>
            </a:fld>
            <a:endParaRPr lang="en-US" sz="3600" kern="1200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e intérie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2427696" y="2549689"/>
            <a:ext cx="21342800" cy="90519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219200" y="549276"/>
            <a:ext cx="21945600" cy="2286000"/>
          </a:xfrm>
          <a:prstGeom prst="rect">
            <a:avLst/>
          </a:prstGeom>
        </p:spPr>
        <p:txBody>
          <a:bodyPr/>
          <a:lstStyle>
            <a:lvl1pPr>
              <a:defRPr cap="small" baseline="0"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0"/>
          </p:nvPr>
        </p:nvSpPr>
        <p:spPr>
          <a:xfrm>
            <a:off x="8331201" y="12712715"/>
            <a:ext cx="7721603" cy="730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47F81"/>
                </a:solidFill>
              </a:defRPr>
            </a:lvl1pPr>
          </a:lstStyle>
          <a:p>
            <a:pPr>
              <a:buClrTx/>
              <a:buFontTx/>
              <a:buNone/>
            </a:pPr>
            <a:endParaRPr lang="fr-FR" sz="3600" kern="1200" dirty="0">
              <a:latin typeface="Calibri" panose="020F0502020204030204"/>
              <a:ea typeface="MS PGothic" panose="020B0600070205080204" pitchFamily="34" charset="-128"/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>
          <a:xfrm>
            <a:off x="17475203" y="12712715"/>
            <a:ext cx="5689600" cy="730250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6F789AB8-BD5A-43B3-AFF9-C1647DDCA674}" type="slidenum">
              <a:rPr lang="fr-FR" sz="3600" kern="1200" smtClean="0">
                <a:solidFill>
                  <a:prstClr val="black"/>
                </a:solidFill>
                <a:latin typeface="Calibri" panose="020F0502020204030204"/>
                <a:ea typeface="MS PGothic" panose="020B0600070205080204" pitchFamily="34" charset="-128"/>
              </a:rPr>
              <a:t>‹Nº›</a:t>
            </a:fld>
            <a:endParaRPr lang="fr-FR" sz="3600" kern="1200" dirty="0">
              <a:solidFill>
                <a:prstClr val="black"/>
              </a:solidFill>
              <a:latin typeface="Calibri" panose="020F0502020204030204"/>
              <a:ea typeface="MS PGothic" panose="020B0600070205080204" pitchFamily="34" charset="-128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2"/>
          </p:nvPr>
        </p:nvSpPr>
        <p:spPr>
          <a:xfrm>
            <a:off x="1219203" y="12712715"/>
            <a:ext cx="5689600" cy="730250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fr-FR" sz="3600" kern="1200" dirty="0">
              <a:solidFill>
                <a:prstClr val="black"/>
              </a:solidFill>
              <a:latin typeface="Calibri" panose="020F0502020204030204"/>
              <a:ea typeface="MS PGothic" panose="020B0600070205080204" pitchFamily="34" charset="-128"/>
            </a:endParaRPr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9368" y="8136000"/>
            <a:ext cx="16848000" cy="1728000"/>
          </a:xfrm>
        </p:spPr>
        <p:txBody>
          <a:bodyPr anchor="t" anchorCtr="0">
            <a:noAutofit/>
          </a:bodyPr>
          <a:lstStyle>
            <a:lvl1pPr>
              <a:lnSpc>
                <a:spcPct val="100000"/>
              </a:lnSpc>
              <a:defRPr sz="520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59368" y="10080000"/>
            <a:ext cx="16848000" cy="1800000"/>
          </a:xfrm>
        </p:spPr>
        <p:txBody>
          <a:bodyPr anchor="t" anchorCtr="0">
            <a:normAutofit/>
          </a:bodyPr>
          <a:lstStyle>
            <a:lvl1pPr marL="0" marR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>
                <a:solidFill>
                  <a:schemeClr val="tx2"/>
                </a:solidFill>
              </a:defRPr>
            </a:lvl1pPr>
            <a:lvl2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2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Date TT.MM.JJJJ</a:t>
            </a:r>
            <a:br>
              <a:rPr lang="de-DE" dirty="0"/>
            </a:br>
            <a:r>
              <a:rPr lang="de-DE" dirty="0"/>
              <a:t>Name Speaker</a:t>
            </a:r>
            <a:endParaRPr lang="en-US" dirty="0"/>
          </a:p>
        </p:txBody>
      </p:sp>
      <p:pic>
        <p:nvPicPr>
          <p:cNvPr id="9" name="Bild 8" descr="VZ_Ringe_RGB_1rechts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21924" y="541870"/>
            <a:ext cx="8962077" cy="3268800"/>
          </a:xfrm>
          <a:prstGeom prst="rect">
            <a:avLst/>
          </a:prstGeom>
        </p:spPr>
      </p:pic>
      <p:pic>
        <p:nvPicPr>
          <p:cNvPr id="10" name="Bild 9" descr="stock_labor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"/>
            <a:ext cx="24384000" cy="7753350"/>
          </a:xfrm>
          <a:prstGeom prst="rect">
            <a:avLst/>
          </a:prstGeom>
        </p:spPr>
      </p:pic>
      <p:pic>
        <p:nvPicPr>
          <p:cNvPr id="4" name="Bild 3" descr="VZ_Logo_CMYK.jpg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368" y="12641921"/>
            <a:ext cx="4032000" cy="630354"/>
          </a:xfrm>
          <a:prstGeom prst="rect">
            <a:avLst/>
          </a:prstGeom>
        </p:spPr>
      </p:pic>
      <p:sp>
        <p:nvSpPr>
          <p:cNvPr id="8" name="Bildplatzhalter 9"/>
          <p:cNvSpPr>
            <a:spLocks noGrp="1"/>
          </p:cNvSpPr>
          <p:nvPr>
            <p:ph type="pic" sz="quarter" idx="11" hasCustomPrompt="1"/>
          </p:nvPr>
        </p:nvSpPr>
        <p:spPr>
          <a:xfrm>
            <a:off x="18648978" y="12565128"/>
            <a:ext cx="4680925" cy="720000"/>
          </a:xfrm>
          <a:noFill/>
        </p:spPr>
        <p:txBody>
          <a:bodyPr anchor="ctr"/>
          <a:lstStyle>
            <a:lvl1pPr algn="r">
              <a:buFontTx/>
              <a:buNone/>
              <a:defRPr sz="2000"/>
            </a:lvl1pPr>
          </a:lstStyle>
          <a:p>
            <a:r>
              <a:rPr lang="en-US" noProof="0"/>
              <a:t>Click icon to add logo image &gt;</a:t>
            </a:r>
            <a:endParaRPr lang="de-DE" noProof="0" dirty="0"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stock_bau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24384000" cy="5178426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59368" y="8316000"/>
            <a:ext cx="16848000" cy="2296800"/>
          </a:xfrm>
        </p:spPr>
        <p:txBody>
          <a:bodyPr anchor="t">
            <a:normAutofit/>
          </a:bodyPr>
          <a:lstStyle>
            <a:lvl1pPr marL="0" marR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>
                <a:solidFill>
                  <a:schemeClr val="tx2"/>
                </a:solidFill>
              </a:defRPr>
            </a:lvl1pPr>
            <a:lvl2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2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Date TT.MM.JJJJ</a:t>
            </a:r>
            <a:br>
              <a:rPr lang="de-DE" dirty="0"/>
            </a:br>
            <a:r>
              <a:rPr lang="de-DE" dirty="0"/>
              <a:t>Name Speaker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59368" y="5544000"/>
            <a:ext cx="16848000" cy="1728000"/>
          </a:xfrm>
        </p:spPr>
        <p:txBody>
          <a:bodyPr anchor="t" anchorCtr="0">
            <a:noAutofit/>
          </a:bodyPr>
          <a:lstStyle>
            <a:lvl1pPr>
              <a:lnSpc>
                <a:spcPct val="100000"/>
              </a:lnSpc>
              <a:defRPr sz="5200" cap="none" baseline="0"/>
            </a:lvl1pPr>
          </a:lstStyle>
          <a:p>
            <a:r>
              <a:rPr lang="en-US"/>
              <a:t>Click to edit title</a:t>
            </a:r>
            <a:endParaRPr lang="en-US" dirty="0"/>
          </a:p>
        </p:txBody>
      </p:sp>
      <p:pic>
        <p:nvPicPr>
          <p:cNvPr id="11" name="Bild 10" descr="VZ_Ringe_RGB_1links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2308608"/>
            <a:ext cx="6435325" cy="2347200"/>
          </a:xfrm>
          <a:prstGeom prst="rect">
            <a:avLst/>
          </a:prstGeom>
        </p:spPr>
      </p:pic>
      <p:pic>
        <p:nvPicPr>
          <p:cNvPr id="9" name="Bild 8" descr="VZ_Logo_CMYK.jpg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368" y="12641921"/>
            <a:ext cx="4032000" cy="630354"/>
          </a:xfrm>
          <a:prstGeom prst="rect">
            <a:avLst/>
          </a:prstGeom>
        </p:spPr>
      </p:pic>
      <p:sp>
        <p:nvSpPr>
          <p:cNvPr id="12" name="Bildplatzhalter 9"/>
          <p:cNvSpPr>
            <a:spLocks noGrp="1"/>
          </p:cNvSpPr>
          <p:nvPr>
            <p:ph type="pic" sz="quarter" idx="11" hasCustomPrompt="1"/>
          </p:nvPr>
        </p:nvSpPr>
        <p:spPr>
          <a:xfrm>
            <a:off x="18648978" y="12565128"/>
            <a:ext cx="4680925" cy="720000"/>
          </a:xfrm>
          <a:noFill/>
        </p:spPr>
        <p:txBody>
          <a:bodyPr anchor="ctr"/>
          <a:lstStyle>
            <a:lvl1pPr algn="r">
              <a:buFontTx/>
              <a:buNone/>
              <a:defRPr sz="2000"/>
            </a:lvl1pPr>
          </a:lstStyle>
          <a:p>
            <a:r>
              <a:rPr lang="en-US" noProof="0"/>
              <a:t>Click icon to add logo image &gt;</a:t>
            </a:r>
            <a:endParaRPr lang="de-DE" noProof="0" dirty="0"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/>
          <p:nvPr/>
        </p:nvSpPr>
        <p:spPr>
          <a:xfrm>
            <a:off x="0" y="-6"/>
            <a:ext cx="24384000" cy="5184000"/>
          </a:xfrm>
          <a:prstGeom prst="rect">
            <a:avLst/>
          </a:prstGeom>
          <a:solidFill>
            <a:srgbClr val="6465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GB" sz="3600" kern="120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59368" y="8316000"/>
            <a:ext cx="16848000" cy="2296800"/>
          </a:xfrm>
        </p:spPr>
        <p:txBody>
          <a:bodyPr anchor="t">
            <a:normAutofit/>
          </a:bodyPr>
          <a:lstStyle>
            <a:lvl1pPr marL="0" marR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>
                <a:solidFill>
                  <a:schemeClr val="tx2"/>
                </a:solidFill>
              </a:defRPr>
            </a:lvl1pPr>
            <a:lvl2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2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Date TT.MM.JJJJ</a:t>
            </a:r>
            <a:br>
              <a:rPr lang="de-DE" dirty="0"/>
            </a:br>
            <a:r>
              <a:rPr lang="de-DE" dirty="0"/>
              <a:t>Name Speaker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59368" y="5544000"/>
            <a:ext cx="16848000" cy="1728000"/>
          </a:xfrm>
        </p:spPr>
        <p:txBody>
          <a:bodyPr anchor="t" anchorCtr="0">
            <a:noAutofit/>
          </a:bodyPr>
          <a:lstStyle>
            <a:lvl1pPr>
              <a:lnSpc>
                <a:spcPct val="100000"/>
              </a:lnSpc>
              <a:defRPr sz="5200" cap="none" baseline="0"/>
            </a:lvl1pPr>
          </a:lstStyle>
          <a:p>
            <a:r>
              <a:rPr lang="en-US"/>
              <a:t>Click to edit title</a:t>
            </a:r>
            <a:endParaRPr lang="en-US" dirty="0"/>
          </a:p>
        </p:txBody>
      </p:sp>
      <p:pic>
        <p:nvPicPr>
          <p:cNvPr id="10" name="Bild 9" descr="VZ_Ringe_RGB_1links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38796"/>
            <a:ext cx="9771429" cy="3564000"/>
          </a:xfrm>
          <a:prstGeom prst="rect">
            <a:avLst/>
          </a:prstGeom>
        </p:spPr>
      </p:pic>
      <p:pic>
        <p:nvPicPr>
          <p:cNvPr id="11" name="Bild 10" descr="VZ_Logo_CMYK.jp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368" y="12641921"/>
            <a:ext cx="4032000" cy="630354"/>
          </a:xfrm>
          <a:prstGeom prst="rect">
            <a:avLst/>
          </a:prstGeom>
        </p:spPr>
      </p:pic>
      <p:sp>
        <p:nvSpPr>
          <p:cNvPr id="8" name="Bildplatzhalter 9"/>
          <p:cNvSpPr>
            <a:spLocks noGrp="1"/>
          </p:cNvSpPr>
          <p:nvPr>
            <p:ph type="pic" sz="quarter" idx="11" hasCustomPrompt="1"/>
          </p:nvPr>
        </p:nvSpPr>
        <p:spPr>
          <a:xfrm>
            <a:off x="18648978" y="12565128"/>
            <a:ext cx="4680925" cy="720000"/>
          </a:xfrm>
          <a:noFill/>
        </p:spPr>
        <p:txBody>
          <a:bodyPr anchor="ctr"/>
          <a:lstStyle>
            <a:lvl1pPr algn="r">
              <a:buFontTx/>
              <a:buNone/>
              <a:defRPr sz="2000"/>
            </a:lvl1pPr>
          </a:lstStyle>
          <a:p>
            <a:r>
              <a:rPr lang="en-US" noProof="0"/>
              <a:t>Click icon to add logo image &gt;</a:t>
            </a:r>
            <a:endParaRPr lang="de-DE" noProof="0" dirty="0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-6"/>
            <a:ext cx="24384000" cy="7776000"/>
          </a:xfrm>
          <a:prstGeom prst="rect">
            <a:avLst/>
          </a:prstGeom>
          <a:solidFill>
            <a:srgbClr val="2956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GB" sz="3600" kern="12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59368" y="8136000"/>
            <a:ext cx="16848000" cy="1728000"/>
          </a:xfrm>
        </p:spPr>
        <p:txBody>
          <a:bodyPr anchor="t" anchorCtr="0">
            <a:noAutofit/>
          </a:bodyPr>
          <a:lstStyle>
            <a:lvl1pPr>
              <a:lnSpc>
                <a:spcPct val="100000"/>
              </a:lnSpc>
              <a:defRPr sz="5200" cap="none" baseline="0"/>
            </a:lvl1pPr>
          </a:lstStyle>
          <a:p>
            <a:r>
              <a:rPr lang="en-US"/>
              <a:t>Click to edit title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59368" y="10080000"/>
            <a:ext cx="16848000" cy="1800000"/>
          </a:xfrm>
        </p:spPr>
        <p:txBody>
          <a:bodyPr anchor="t" anchorCtr="0">
            <a:normAutofit/>
          </a:bodyPr>
          <a:lstStyle>
            <a:lvl1pPr marL="0" marR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>
                <a:solidFill>
                  <a:schemeClr val="tx2"/>
                </a:solidFill>
              </a:defRPr>
            </a:lvl1pPr>
            <a:lvl2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2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Date TT.MM.JJJJ</a:t>
            </a:r>
            <a:br>
              <a:rPr lang="de-DE" dirty="0"/>
            </a:br>
            <a:r>
              <a:rPr lang="de-DE" dirty="0"/>
              <a:t>Name Speaker</a:t>
            </a:r>
            <a:endParaRPr lang="en-US" dirty="0"/>
          </a:p>
        </p:txBody>
      </p:sp>
      <p:pic>
        <p:nvPicPr>
          <p:cNvPr id="4" name="Bild 3" descr="VZ_Ringe_RGB_1rechts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7637" y="1020784"/>
            <a:ext cx="15476363" cy="5644800"/>
          </a:xfrm>
          <a:prstGeom prst="rect">
            <a:avLst/>
          </a:prstGeom>
        </p:spPr>
      </p:pic>
      <p:pic>
        <p:nvPicPr>
          <p:cNvPr id="10" name="Bild 9" descr="VZ_Logo_CMYK.jp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368" y="12641921"/>
            <a:ext cx="4032000" cy="630354"/>
          </a:xfrm>
          <a:prstGeom prst="rect">
            <a:avLst/>
          </a:prstGeom>
        </p:spPr>
      </p:pic>
      <p:sp>
        <p:nvSpPr>
          <p:cNvPr id="11" name="Bildplatzhalter 9"/>
          <p:cNvSpPr>
            <a:spLocks noGrp="1"/>
          </p:cNvSpPr>
          <p:nvPr>
            <p:ph type="pic" sz="quarter" idx="11" hasCustomPrompt="1"/>
          </p:nvPr>
        </p:nvSpPr>
        <p:spPr>
          <a:xfrm>
            <a:off x="18648978" y="12565128"/>
            <a:ext cx="4680925" cy="720000"/>
          </a:xfrm>
          <a:noFill/>
        </p:spPr>
        <p:txBody>
          <a:bodyPr anchor="ctr"/>
          <a:lstStyle>
            <a:lvl1pPr algn="r">
              <a:buFontTx/>
              <a:buNone/>
              <a:defRPr sz="2000"/>
            </a:lvl1pPr>
          </a:lstStyle>
          <a:p>
            <a:r>
              <a:rPr lang="en-US" noProof="0"/>
              <a:t>Click icon to add logo image &gt;</a:t>
            </a:r>
            <a:endParaRPr lang="de-DE" noProof="0" dirty="0"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-12"/>
            <a:ext cx="24384000" cy="13716012"/>
          </a:xfrm>
          <a:prstGeom prst="rect">
            <a:avLst/>
          </a:prstGeom>
          <a:solidFill>
            <a:srgbClr val="2956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GB" sz="3600" kern="1200">
              <a:solidFill>
                <a:prstClr val="white"/>
              </a:solidFill>
            </a:endParaRPr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59368" y="10080000"/>
            <a:ext cx="16848000" cy="1800000"/>
          </a:xfrm>
        </p:spPr>
        <p:txBody>
          <a:bodyPr anchor="t" anchorCtr="0">
            <a:normAutofit/>
          </a:bodyPr>
          <a:lstStyle>
            <a:lvl1pPr marL="0" marR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>
                <a:solidFill>
                  <a:schemeClr val="bg1"/>
                </a:solidFill>
              </a:defRPr>
            </a:lvl1pPr>
            <a:lvl2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2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Date TT.MM.JJJJ</a:t>
            </a:r>
            <a:br>
              <a:rPr lang="de-DE" dirty="0"/>
            </a:br>
            <a:r>
              <a:rPr lang="de-DE" dirty="0"/>
              <a:t>Name Speaker</a:t>
            </a:r>
          </a:p>
        </p:txBody>
      </p:sp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859368" y="8136000"/>
            <a:ext cx="16848000" cy="1728000"/>
          </a:xfrm>
        </p:spPr>
        <p:txBody>
          <a:bodyPr anchor="t" anchorCtr="0">
            <a:noAutofit/>
          </a:bodyPr>
          <a:lstStyle>
            <a:lvl1pPr>
              <a:lnSpc>
                <a:spcPct val="100000"/>
              </a:lnSpc>
              <a:defRPr sz="5200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  <a:endParaRPr lang="en-US" dirty="0"/>
          </a:p>
        </p:txBody>
      </p:sp>
      <p:pic>
        <p:nvPicPr>
          <p:cNvPr id="4" name="Bild 3" descr="VZ_Ringe_RGB_1links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56434"/>
            <a:ext cx="9771429" cy="3564000"/>
          </a:xfrm>
          <a:prstGeom prst="rect">
            <a:avLst/>
          </a:prstGeom>
        </p:spPr>
      </p:pic>
      <p:pic>
        <p:nvPicPr>
          <p:cNvPr id="10" name="Bild 9" descr="VZ_Logo_RGB_neg_taglin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368" y="12643684"/>
            <a:ext cx="4032000" cy="608860"/>
          </a:xfrm>
          <a:prstGeom prst="rect">
            <a:avLst/>
          </a:prstGeom>
        </p:spPr>
      </p:pic>
      <p:sp>
        <p:nvSpPr>
          <p:cNvPr id="11" name="Bildplatzhalter 9"/>
          <p:cNvSpPr>
            <a:spLocks noGrp="1"/>
          </p:cNvSpPr>
          <p:nvPr>
            <p:ph type="pic" sz="quarter" idx="11" hasCustomPrompt="1"/>
          </p:nvPr>
        </p:nvSpPr>
        <p:spPr>
          <a:xfrm>
            <a:off x="18648978" y="12565128"/>
            <a:ext cx="4680925" cy="720000"/>
          </a:xfrm>
          <a:noFill/>
        </p:spPr>
        <p:txBody>
          <a:bodyPr anchor="ctr"/>
          <a:lstStyle>
            <a:lvl1pPr algn="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logo image &gt;</a:t>
            </a:r>
            <a:endParaRPr lang="de-DE" noProof="0" dirty="0"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 userDrawn="1"/>
        </p:nvSpPr>
        <p:spPr>
          <a:xfrm>
            <a:off x="2" y="0"/>
            <a:ext cx="24383997" cy="13716000"/>
          </a:xfrm>
          <a:prstGeom prst="rect">
            <a:avLst/>
          </a:prstGeom>
          <a:solidFill>
            <a:srgbClr val="E0E6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GB" sz="3600" kern="12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59368" y="8136000"/>
            <a:ext cx="16848000" cy="172800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5200" cap="none" baseline="0">
                <a:solidFill>
                  <a:srgbClr val="404040"/>
                </a:solidFill>
              </a:defRPr>
            </a:lvl1pPr>
          </a:lstStyle>
          <a:p>
            <a:r>
              <a:rPr lang="en-US"/>
              <a:t>Click to edit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59368" y="10080000"/>
            <a:ext cx="16848000" cy="2178676"/>
          </a:xfrm>
        </p:spPr>
        <p:txBody>
          <a:bodyPr anchor="t">
            <a:normAutofit/>
          </a:bodyPr>
          <a:lstStyle>
            <a:lvl1pPr marL="0" marR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>
                <a:solidFill>
                  <a:srgbClr val="404040"/>
                </a:solidFill>
              </a:defRPr>
            </a:lvl1pPr>
            <a:lvl2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2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Date TT.MM.JJJJ</a:t>
            </a:r>
            <a:br>
              <a:rPr lang="de-DE" dirty="0"/>
            </a:br>
            <a:r>
              <a:rPr lang="de-DE" dirty="0"/>
              <a:t>Name Speaker</a:t>
            </a:r>
            <a:endParaRPr lang="en-US" dirty="0"/>
          </a:p>
        </p:txBody>
      </p:sp>
      <p:pic>
        <p:nvPicPr>
          <p:cNvPr id="9" name="Bild 8" descr="VZ_Ringe_RGB_1rechts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7637" y="1020784"/>
            <a:ext cx="15476363" cy="5644800"/>
          </a:xfrm>
          <a:prstGeom prst="rect">
            <a:avLst/>
          </a:prstGeom>
        </p:spPr>
      </p:pic>
      <p:pic>
        <p:nvPicPr>
          <p:cNvPr id="8" name="Bild 7" descr="VZ_Logo_CMYK_taglin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368" y="12640206"/>
            <a:ext cx="4032000" cy="624676"/>
          </a:xfrm>
          <a:prstGeom prst="rect">
            <a:avLst/>
          </a:prstGeom>
        </p:spPr>
      </p:pic>
      <p:sp>
        <p:nvSpPr>
          <p:cNvPr id="11" name="Bildplatzhalter 9"/>
          <p:cNvSpPr>
            <a:spLocks noGrp="1"/>
          </p:cNvSpPr>
          <p:nvPr>
            <p:ph type="pic" sz="quarter" idx="11" hasCustomPrompt="1"/>
          </p:nvPr>
        </p:nvSpPr>
        <p:spPr>
          <a:xfrm>
            <a:off x="18648978" y="12565128"/>
            <a:ext cx="4680925" cy="720000"/>
          </a:xfrm>
          <a:noFill/>
        </p:spPr>
        <p:txBody>
          <a:bodyPr anchor="ctr"/>
          <a:lstStyle>
            <a:lvl1pPr algn="r">
              <a:buFontTx/>
              <a:buNone/>
              <a:defRPr sz="2000"/>
            </a:lvl1pPr>
          </a:lstStyle>
          <a:p>
            <a:r>
              <a:rPr lang="en-US" noProof="0"/>
              <a:t>Click icon to add logo image &gt;</a:t>
            </a:r>
            <a:endParaRPr lang="de-DE" noProof="0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title</a:t>
            </a:r>
            <a:endParaRPr lang="de-DE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64000" y="2800007"/>
            <a:ext cx="22464000" cy="9785694"/>
          </a:xfrm>
        </p:spPr>
        <p:txBody>
          <a:bodyPr/>
          <a:lstStyle>
            <a:lvl1pPr marL="685800" indent="-685800">
              <a:buFont typeface="+mj-lt"/>
              <a:buAutoNum type="arabicPeriod"/>
              <a:defRPr/>
            </a:lvl1pPr>
            <a:lvl2pPr marL="1079500" indent="-349250">
              <a:defRPr/>
            </a:lvl2pPr>
            <a:lvl3pPr marL="1425575" indent="-365125">
              <a:defRPr/>
            </a:lvl3pPr>
            <a:lvl5pPr marL="1425575" indent="0">
              <a:buNone/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de-DE" dirty="0"/>
              <a:t>Click to edit list</a:t>
            </a:r>
          </a:p>
          <a:p>
            <a:pPr lvl="1"/>
            <a:r>
              <a:rPr lang="de-DE" dirty="0"/>
              <a:t>Second level</a:t>
            </a:r>
          </a:p>
          <a:p>
            <a:pPr lvl="2"/>
            <a:r>
              <a:rPr lang="de-DE" dirty="0"/>
              <a:t>Third level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61536-2B44-2040-845A-371AA34360BD}" type="datetime1">
              <a:rPr lang="es-ES"/>
              <a:t>04/11/2024</a:t>
            </a:fld>
            <a:endParaRPr lang="de-DE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94909C6-CC71-4962-A18E-AF0515723D95}" type="slidenum">
              <a:rPr lang="de-DE" smtClean="0"/>
              <a:t>‹Nº›</a:t>
            </a:fld>
            <a:endParaRPr lang="de-DE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Presentation title / Name Speaker</a:t>
            </a: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+ Lev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title</a:t>
            </a:r>
            <a:endParaRPr lang="de-DE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64000" y="2804012"/>
            <a:ext cx="22464000" cy="9794784"/>
          </a:xfrm>
        </p:spPr>
        <p:txBody>
          <a:bodyPr/>
          <a:lstStyle>
            <a:lvl1pPr marL="365125" indent="-365125">
              <a:buFont typeface="Arial" panose="020B0604020202020204"/>
              <a:buChar char="•"/>
              <a:defRPr/>
            </a:lvl1pPr>
            <a:lvl2pPr marL="714375" indent="-349250">
              <a:buFont typeface="Arial" panose="020B0604020202020204"/>
              <a:buChar char="•"/>
              <a:defRPr/>
            </a:lvl2pPr>
            <a:lvl3pPr marL="1079500" indent="-368300">
              <a:buFont typeface="Arial" panose="020B0604020202020204"/>
              <a:buChar char="•"/>
              <a:defRPr/>
            </a:lvl3pPr>
            <a:lvl4pPr marL="1425575" indent="-346075">
              <a:buFont typeface="Arial" panose="020B0604020202020204"/>
              <a:buChar char="•"/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de-DE" dirty="0"/>
              <a:t>Click to edit text</a:t>
            </a:r>
          </a:p>
          <a:p>
            <a:pPr lvl="1"/>
            <a:r>
              <a:rPr lang="de-DE" dirty="0"/>
              <a:t>Second level</a:t>
            </a:r>
          </a:p>
          <a:p>
            <a:pPr lvl="2"/>
            <a:r>
              <a:rPr lang="de-DE" dirty="0"/>
              <a:t>Third level</a:t>
            </a:r>
          </a:p>
          <a:p>
            <a:pPr lvl="3"/>
            <a:r>
              <a:rPr lang="de-DE" dirty="0"/>
              <a:t>Fourth level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08BD8-7CE2-0540-BE65-8E66AD154DF0}" type="datetime1">
              <a:rPr lang="es-ES"/>
              <a:t>04/11/2024</a:t>
            </a:fld>
            <a:endParaRPr lang="de-DE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94909C6-CC71-4962-A18E-AF0515723D95}" type="slidenum">
              <a:rPr lang="de-DE" smtClean="0"/>
              <a:t>‹Nº›</a:t>
            </a:fld>
            <a:endParaRPr lang="de-DE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Presentation title / Name Speaker</a:t>
            </a: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title</a:t>
            </a:r>
            <a:endParaRPr lang="de-DE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64000" y="2800007"/>
            <a:ext cx="22464000" cy="9785694"/>
          </a:xfrm>
        </p:spPr>
        <p:txBody>
          <a:bodyPr/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  <a:lvl6pPr>
              <a:buNone/>
              <a:defRPr/>
            </a:lvl6pPr>
            <a:lvl7pPr>
              <a:buNone/>
              <a:defRPr/>
            </a:lvl7pPr>
            <a:lvl8pPr>
              <a:buNone/>
              <a:defRPr baseline="0"/>
            </a:lvl8pPr>
            <a:lvl9pPr>
              <a:buNone/>
              <a:defRPr baseline="0"/>
            </a:lvl9pPr>
          </a:lstStyle>
          <a:p>
            <a:pPr lvl="0"/>
            <a:r>
              <a:rPr lang="de-DE"/>
              <a:t>Click to edit text, click icon to add object</a:t>
            </a:r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13805-0056-F846-96AA-0AB7D03D67C0}" type="datetime1">
              <a:rPr lang="es-ES"/>
              <a:t>04/11/2024</a:t>
            </a:fld>
            <a:endParaRPr lang="de-DE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94909C6-CC71-4962-A18E-AF0515723D95}" type="slidenum">
              <a:rPr lang="de-DE" smtClean="0"/>
              <a:t>‹Nº›</a:t>
            </a:fld>
            <a:endParaRPr lang="de-DE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Presentation title / Name Speaker</a:t>
            </a: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title</a:t>
            </a:r>
            <a:endParaRPr lang="de-DE" noProof="0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B5BCE5A5-EA11-2447-90FA-4E785D5C3E09}" type="datetime1">
              <a:rPr lang="es-ES"/>
              <a:t>04/11/2024</a:t>
            </a:fld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D56DB8AA-803C-49D2-90AA-1140CE72DCD7}" type="slidenum">
              <a:rPr lang="de-DE" smtClean="0"/>
              <a:t>‹Nº›</a:t>
            </a:fld>
            <a:endParaRPr lang="de-DE" dirty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/>
              <a:t>Presentation title / Name Speaker</a:t>
            </a:r>
            <a:endParaRPr lang="de-DE" dirty="0"/>
          </a:p>
        </p:txBody>
      </p:sp>
      <p:sp>
        <p:nvSpPr>
          <p:cNvPr id="12" name="Tabellenplatzhalter 11"/>
          <p:cNvSpPr>
            <a:spLocks noGrp="1"/>
          </p:cNvSpPr>
          <p:nvPr>
            <p:ph type="tbl" sz="quarter" idx="19" hasCustomPrompt="1"/>
          </p:nvPr>
        </p:nvSpPr>
        <p:spPr>
          <a:xfrm>
            <a:off x="863607" y="2812344"/>
            <a:ext cx="22466301" cy="9773356"/>
          </a:xfrm>
        </p:spPr>
        <p:txBody>
          <a:bodyPr/>
          <a:lstStyle>
            <a:lvl1pPr marL="0" indent="0">
              <a:buFontTx/>
              <a:buNone/>
              <a:defRPr sz="3200"/>
            </a:lvl1pPr>
          </a:lstStyle>
          <a:p>
            <a:r>
              <a:rPr lang="en-US"/>
              <a:t>Click icon to add table</a:t>
            </a:r>
            <a:endParaRPr lang="de-DE" dirty="0"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3 Bilder mit Bildunt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Bildplatzhalter 18"/>
          <p:cNvSpPr>
            <a:spLocks noGrp="1"/>
          </p:cNvSpPr>
          <p:nvPr>
            <p:ph type="pic" sz="quarter" idx="13"/>
          </p:nvPr>
        </p:nvSpPr>
        <p:spPr>
          <a:xfrm>
            <a:off x="864000" y="3022598"/>
            <a:ext cx="6912000" cy="5904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800"/>
            </a:lvl1pPr>
          </a:lstStyle>
          <a:p>
            <a:r>
              <a:rPr lang="en-US" noProof="0"/>
              <a:t>Click icon to add picture</a:t>
            </a:r>
            <a:endParaRPr lang="de-DE" noProof="0" dirty="0"/>
          </a:p>
        </p:txBody>
      </p:sp>
      <p:sp>
        <p:nvSpPr>
          <p:cNvPr id="20" name="Bildplatzhalter 18"/>
          <p:cNvSpPr>
            <a:spLocks noGrp="1"/>
          </p:cNvSpPr>
          <p:nvPr>
            <p:ph type="pic" sz="quarter" idx="14"/>
          </p:nvPr>
        </p:nvSpPr>
        <p:spPr>
          <a:xfrm>
            <a:off x="8640000" y="3022598"/>
            <a:ext cx="6912000" cy="5904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800"/>
            </a:lvl1pPr>
          </a:lstStyle>
          <a:p>
            <a:r>
              <a:rPr lang="en-US" noProof="0"/>
              <a:t>Click icon to add picture</a:t>
            </a:r>
            <a:endParaRPr lang="de-DE" noProof="0" dirty="0"/>
          </a:p>
        </p:txBody>
      </p:sp>
      <p:sp>
        <p:nvSpPr>
          <p:cNvPr id="21" name="Bildplatzhalter 18"/>
          <p:cNvSpPr>
            <a:spLocks noGrp="1"/>
          </p:cNvSpPr>
          <p:nvPr>
            <p:ph type="pic" sz="quarter" idx="15"/>
          </p:nvPr>
        </p:nvSpPr>
        <p:spPr>
          <a:xfrm>
            <a:off x="16413533" y="3022598"/>
            <a:ext cx="6912000" cy="5904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800"/>
            </a:lvl1pPr>
          </a:lstStyle>
          <a:p>
            <a:r>
              <a:rPr lang="en-US" noProof="0"/>
              <a:t>Click icon to add picture</a:t>
            </a:r>
            <a:endParaRPr lang="de-DE" noProof="0" dirty="0"/>
          </a:p>
        </p:txBody>
      </p:sp>
      <p:sp>
        <p:nvSpPr>
          <p:cNvPr id="23" name="Textplatzhalter 22"/>
          <p:cNvSpPr>
            <a:spLocks noGrp="1"/>
          </p:cNvSpPr>
          <p:nvPr>
            <p:ph type="body" sz="quarter" idx="16" hasCustomPrompt="1"/>
          </p:nvPr>
        </p:nvSpPr>
        <p:spPr>
          <a:xfrm>
            <a:off x="864000" y="9072000"/>
            <a:ext cx="6912000" cy="3528000"/>
          </a:xfrm>
          <a:solidFill>
            <a:schemeClr val="accent4">
              <a:lumMod val="40000"/>
              <a:lumOff val="60000"/>
            </a:schemeClr>
          </a:solidFill>
          <a:effectLst/>
        </p:spPr>
        <p:txBody>
          <a:bodyPr lIns="108000" tIns="36000" rIns="72000" bIns="36000">
            <a:noAutofit/>
          </a:bodyPr>
          <a:lstStyle>
            <a:lvl1pPr>
              <a:spcAft>
                <a:spcPts val="0"/>
              </a:spcAft>
              <a:defRPr sz="2800">
                <a:solidFill>
                  <a:schemeClr val="tx2">
                    <a:lumMod val="50000"/>
                  </a:schemeClr>
                </a:solidFill>
              </a:defRPr>
            </a:lvl1pPr>
            <a:lvl2pPr>
              <a:spcAft>
                <a:spcPts val="0"/>
              </a:spcAft>
              <a:defRPr sz="2800">
                <a:solidFill>
                  <a:schemeClr val="tx2">
                    <a:lumMod val="50000"/>
                  </a:schemeClr>
                </a:solidFill>
              </a:defRPr>
            </a:lvl2pPr>
            <a:lvl3pPr>
              <a:spcAft>
                <a:spcPts val="0"/>
              </a:spcAft>
              <a:defRPr sz="2800">
                <a:solidFill>
                  <a:schemeClr val="tx2">
                    <a:lumMod val="50000"/>
                  </a:schemeClr>
                </a:solidFill>
              </a:defRPr>
            </a:lvl3pPr>
            <a:lvl4pPr>
              <a:spcAft>
                <a:spcPts val="0"/>
              </a:spcAft>
              <a:buFont typeface="Wingdings" panose="05000000000000000000" pitchFamily="2" charset="2"/>
              <a:buChar char="§"/>
              <a:defRPr sz="2800">
                <a:solidFill>
                  <a:schemeClr val="tx2">
                    <a:lumMod val="50000"/>
                  </a:schemeClr>
                </a:solidFill>
              </a:defRPr>
            </a:lvl4pPr>
            <a:lvl5pPr>
              <a:spcAft>
                <a:spcPts val="0"/>
              </a:spcAft>
              <a:defRPr sz="2800">
                <a:solidFill>
                  <a:schemeClr val="tx2">
                    <a:lumMod val="50000"/>
                  </a:schemeClr>
                </a:solidFill>
              </a:defRPr>
            </a:lvl5pPr>
            <a:lvl6pPr>
              <a:spcAft>
                <a:spcPts val="0"/>
              </a:spcAft>
              <a:defRPr sz="2800">
                <a:solidFill>
                  <a:schemeClr val="tx2">
                    <a:lumMod val="50000"/>
                  </a:schemeClr>
                </a:solidFill>
              </a:defRPr>
            </a:lvl6pPr>
            <a:lvl7pPr>
              <a:buNone/>
              <a:defRPr/>
            </a:lvl7pPr>
          </a:lstStyle>
          <a:p>
            <a:pPr lvl="0"/>
            <a:r>
              <a:rPr lang="en-US" noProof="0"/>
              <a:t>Click to edit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24" name="Textplatzhalter 22"/>
          <p:cNvSpPr>
            <a:spLocks noGrp="1"/>
          </p:cNvSpPr>
          <p:nvPr>
            <p:ph type="body" sz="quarter" idx="17" hasCustomPrompt="1"/>
          </p:nvPr>
        </p:nvSpPr>
        <p:spPr>
          <a:xfrm>
            <a:off x="8640000" y="9072000"/>
            <a:ext cx="6912000" cy="3528000"/>
          </a:xfrm>
          <a:solidFill>
            <a:schemeClr val="accent4">
              <a:lumMod val="40000"/>
              <a:lumOff val="60000"/>
            </a:schemeClr>
          </a:solidFill>
          <a:effectLst/>
        </p:spPr>
        <p:txBody>
          <a:bodyPr lIns="108000" tIns="36000" rIns="72000" bIns="36000">
            <a:noAutofit/>
          </a:bodyPr>
          <a:lstStyle>
            <a:lvl1pPr>
              <a:defRPr sz="280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sz="28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2800"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 sz="2800"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 sz="28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2800">
                <a:solidFill>
                  <a:schemeClr val="tx2">
                    <a:lumMod val="50000"/>
                  </a:schemeClr>
                </a:solidFill>
              </a:defRPr>
            </a:lvl6pPr>
          </a:lstStyle>
          <a:p>
            <a:pPr lvl="0"/>
            <a:r>
              <a:rPr lang="en-US" noProof="0"/>
              <a:t>Click to edit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25" name="Textplatzhalter 22"/>
          <p:cNvSpPr>
            <a:spLocks noGrp="1"/>
          </p:cNvSpPr>
          <p:nvPr>
            <p:ph type="body" sz="quarter" idx="18" hasCustomPrompt="1"/>
          </p:nvPr>
        </p:nvSpPr>
        <p:spPr>
          <a:xfrm>
            <a:off x="16413533" y="9072000"/>
            <a:ext cx="6912000" cy="3528000"/>
          </a:xfrm>
          <a:solidFill>
            <a:schemeClr val="accent4">
              <a:lumMod val="40000"/>
              <a:lumOff val="60000"/>
            </a:schemeClr>
          </a:solidFill>
          <a:effectLst/>
        </p:spPr>
        <p:txBody>
          <a:bodyPr lIns="108000" tIns="36000" rIns="72000" bIns="36000">
            <a:noAutofit/>
          </a:bodyPr>
          <a:lstStyle>
            <a:lvl1pPr>
              <a:defRPr sz="280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sz="28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2800"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 sz="2800"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 sz="28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2800">
                <a:solidFill>
                  <a:schemeClr val="tx2">
                    <a:lumMod val="50000"/>
                  </a:schemeClr>
                </a:solidFill>
              </a:defRPr>
            </a:lvl6pPr>
          </a:lstStyle>
          <a:p>
            <a:pPr lvl="0"/>
            <a:r>
              <a:rPr lang="en-US" noProof="0"/>
              <a:t>Click to edit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title</a:t>
            </a:r>
            <a:endParaRPr lang="de-DE" noProof="0" dirty="0"/>
          </a:p>
        </p:txBody>
      </p:sp>
      <p:sp>
        <p:nvSpPr>
          <p:cNvPr id="16" name="Datumsplatzhalter 15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6163DB77-5A76-644E-A8DE-DE56A6125AD5}" type="datetime1">
              <a:rPr lang="es-ES"/>
              <a:t>04/11/2024</a:t>
            </a:fld>
            <a:endParaRPr lang="de-DE" dirty="0"/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D56DB8AA-803C-49D2-90AA-1140CE72DCD7}" type="slidenum">
              <a:rPr lang="de-DE" smtClean="0"/>
              <a:t>‹Nº›</a:t>
            </a:fld>
            <a:endParaRPr lang="de-DE" dirty="0"/>
          </a:p>
        </p:txBody>
      </p:sp>
      <p:sp>
        <p:nvSpPr>
          <p:cNvPr id="18" name="Fußzeilenplatzhalter 17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de-DE"/>
              <a:t>Presentation title / Name Speaker</a:t>
            </a:r>
            <a:endParaRPr lang="de-DE" dirty="0"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ild mit Kommentar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16128000" y="3022600"/>
            <a:ext cx="7200000" cy="9576000"/>
          </a:xfrm>
          <a:solidFill>
            <a:schemeClr val="accent4">
              <a:lumMod val="40000"/>
              <a:lumOff val="60000"/>
            </a:schemeClr>
          </a:solidFill>
          <a:effectLst/>
        </p:spPr>
        <p:txBody>
          <a:bodyPr lIns="108000" tIns="36000" rIns="72000" bIns="36000">
            <a:noAutofit/>
          </a:bodyPr>
          <a:lstStyle>
            <a:lvl1pPr marL="365125" indent="-365125">
              <a:buFont typeface="Arial" panose="020B0604020202020204"/>
              <a:buChar char="•"/>
              <a:defRPr sz="3200" b="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sz="32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3200"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 sz="3200"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 sz="32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3200">
                <a:solidFill>
                  <a:schemeClr val="tx2">
                    <a:lumMod val="50000"/>
                  </a:schemeClr>
                </a:solidFill>
              </a:defRPr>
            </a:lvl6pPr>
            <a:lvl7pPr>
              <a:defRPr sz="3200">
                <a:solidFill>
                  <a:schemeClr val="tx2">
                    <a:lumMod val="50000"/>
                  </a:schemeClr>
                </a:solidFill>
              </a:defRPr>
            </a:lvl7pPr>
            <a:lvl8pPr>
              <a:defRPr sz="3200">
                <a:solidFill>
                  <a:schemeClr val="tx2">
                    <a:lumMod val="50000"/>
                  </a:schemeClr>
                </a:solidFill>
              </a:defRPr>
            </a:lvl8pPr>
            <a:lvl9pPr>
              <a:defRPr sz="3200">
                <a:solidFill>
                  <a:schemeClr val="tx2">
                    <a:lumMod val="50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title</a:t>
            </a:r>
            <a:endParaRPr lang="de-DE" noProof="0" dirty="0"/>
          </a:p>
        </p:txBody>
      </p:sp>
      <p:sp>
        <p:nvSpPr>
          <p:cNvPr id="14" name="Bildplatzhalter 13"/>
          <p:cNvSpPr>
            <a:spLocks noGrp="1"/>
          </p:cNvSpPr>
          <p:nvPr>
            <p:ph type="pic" sz="quarter" idx="19"/>
          </p:nvPr>
        </p:nvSpPr>
        <p:spPr>
          <a:xfrm>
            <a:off x="864000" y="3022600"/>
            <a:ext cx="14304000" cy="957600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12" name="Datumsplatzhalter 11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198BB7BE-7D51-8D4C-B1CC-09EEB0B1D001}" type="datetime1">
              <a:rPr lang="es-ES"/>
              <a:t>04/11/2024</a:t>
            </a:fld>
            <a:endParaRPr lang="de-DE" dirty="0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D56DB8AA-803C-49D2-90AA-1140CE72DCD7}" type="slidenum">
              <a:rPr lang="de-DE" smtClean="0"/>
              <a:t>‹Nº›</a:t>
            </a:fld>
            <a:endParaRPr lang="de-DE" dirty="0"/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de-DE"/>
              <a:t>Presentation title / Name Speaker</a:t>
            </a:r>
            <a:endParaRPr lang="de-DE" dirty="0"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renn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/>
          <p:nvPr userDrawn="1"/>
        </p:nvSpPr>
        <p:spPr bwMode="gray">
          <a:xfrm>
            <a:off x="2" y="1987202"/>
            <a:ext cx="24383997" cy="44696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GB" sz="3600" kern="1200">
              <a:solidFill>
                <a:prstClr val="white"/>
              </a:solidFill>
            </a:endParaRPr>
          </a:p>
        </p:txBody>
      </p:sp>
      <p:sp>
        <p:nvSpPr>
          <p:cNvPr id="9" name="Titel 8"/>
          <p:cNvSpPr>
            <a:spLocks noGrp="1"/>
          </p:cNvSpPr>
          <p:nvPr>
            <p:ph type="title" hasCustomPrompt="1"/>
          </p:nvPr>
        </p:nvSpPr>
        <p:spPr>
          <a:xfrm>
            <a:off x="864000" y="2844724"/>
            <a:ext cx="18624000" cy="3182400"/>
          </a:xfrm>
        </p:spPr>
        <p:txBody>
          <a:bodyPr>
            <a:noAutofit/>
          </a:bodyPr>
          <a:lstStyle>
            <a:lvl1pPr>
              <a:defRPr sz="4800" b="0" cap="none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separation page title</a:t>
            </a:r>
            <a:endParaRPr lang="de-DE" noProof="0" dirty="0"/>
          </a:p>
        </p:txBody>
      </p:sp>
      <p:sp>
        <p:nvSpPr>
          <p:cNvPr id="2" name="Rechteck 1"/>
          <p:cNvSpPr/>
          <p:nvPr userDrawn="1"/>
        </p:nvSpPr>
        <p:spPr>
          <a:xfrm>
            <a:off x="0" y="6444000"/>
            <a:ext cx="24384000" cy="7272000"/>
          </a:xfrm>
          <a:prstGeom prst="rect">
            <a:avLst/>
          </a:prstGeom>
          <a:solidFill>
            <a:srgbClr val="6364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de-DE" sz="3600" kern="1200">
              <a:solidFill>
                <a:prstClr val="white"/>
              </a:solidFill>
            </a:endParaRPr>
          </a:p>
        </p:txBody>
      </p:sp>
      <p:pic>
        <p:nvPicPr>
          <p:cNvPr id="3" name="Bild 2" descr="VZ_Ringe_RGB_1links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79664"/>
            <a:ext cx="13028571" cy="4752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enn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/>
          <p:nvPr userDrawn="1"/>
        </p:nvSpPr>
        <p:spPr bwMode="gray">
          <a:xfrm>
            <a:off x="0" y="1409698"/>
            <a:ext cx="24384000" cy="123031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GB" sz="3600" kern="1200">
              <a:solidFill>
                <a:prstClr val="white"/>
              </a:solidFill>
            </a:endParaRPr>
          </a:p>
        </p:txBody>
      </p:sp>
      <p:pic>
        <p:nvPicPr>
          <p:cNvPr id="2" name="Bild 1" descr="stock_kinder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6413500"/>
            <a:ext cx="24384000" cy="7302500"/>
          </a:xfrm>
          <a:prstGeom prst="rect">
            <a:avLst/>
          </a:prstGeom>
        </p:spPr>
      </p:pic>
      <p:sp>
        <p:nvSpPr>
          <p:cNvPr id="9" name="Titel 8"/>
          <p:cNvSpPr>
            <a:spLocks noGrp="1"/>
          </p:cNvSpPr>
          <p:nvPr>
            <p:ph type="title" hasCustomPrompt="1"/>
          </p:nvPr>
        </p:nvSpPr>
        <p:spPr>
          <a:xfrm>
            <a:off x="864000" y="2851318"/>
            <a:ext cx="18624000" cy="3179520"/>
          </a:xfrm>
        </p:spPr>
        <p:txBody>
          <a:bodyPr>
            <a:noAutofit/>
          </a:bodyPr>
          <a:lstStyle>
            <a:lvl1pPr>
              <a:defRPr sz="4800" b="0" cap="none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separation page title</a:t>
            </a:r>
            <a:endParaRPr lang="de-DE" noProof="0" dirty="0"/>
          </a:p>
        </p:txBody>
      </p:sp>
      <p:pic>
        <p:nvPicPr>
          <p:cNvPr id="10" name="Bild 9" descr="VZ_Ringe_RGB_1rechts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60363" y="7050412"/>
            <a:ext cx="7323637" cy="26712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nnfolie mit Bildauswah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/>
          <p:nvPr/>
        </p:nvSpPr>
        <p:spPr bwMode="gray">
          <a:xfrm>
            <a:off x="0" y="1409698"/>
            <a:ext cx="24384000" cy="123031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GB" sz="3600" kern="1200">
              <a:solidFill>
                <a:prstClr val="white"/>
              </a:solidFill>
            </a:endParaRPr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0"/>
          </p:nvPr>
        </p:nvSpPr>
        <p:spPr>
          <a:xfrm>
            <a:off x="0" y="6451200"/>
            <a:ext cx="24384000" cy="7264800"/>
          </a:xfrm>
          <a:noFill/>
        </p:spPr>
        <p:txBody>
          <a:bodyPr/>
          <a:lstStyle>
            <a:lvl1pPr>
              <a:buFontTx/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de-DE" noProof="0" dirty="0"/>
          </a:p>
        </p:txBody>
      </p:sp>
      <p:sp>
        <p:nvSpPr>
          <p:cNvPr id="4" name="Titel 8"/>
          <p:cNvSpPr>
            <a:spLocks noGrp="1"/>
          </p:cNvSpPr>
          <p:nvPr>
            <p:ph type="title" hasCustomPrompt="1"/>
          </p:nvPr>
        </p:nvSpPr>
        <p:spPr>
          <a:xfrm>
            <a:off x="864000" y="2844724"/>
            <a:ext cx="18624000" cy="3182400"/>
          </a:xfrm>
        </p:spPr>
        <p:txBody>
          <a:bodyPr>
            <a:noAutofit/>
          </a:bodyPr>
          <a:lstStyle>
            <a:lvl1pPr>
              <a:defRPr sz="4800" b="0" cap="none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separation page title</a:t>
            </a:r>
            <a:endParaRPr lang="de-DE" noProof="0" dirty="0"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Title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/>
          <p:nvPr/>
        </p:nvSpPr>
        <p:spPr>
          <a:xfrm>
            <a:off x="0" y="-6"/>
            <a:ext cx="24384000" cy="5184000"/>
          </a:xfrm>
          <a:prstGeom prst="rect">
            <a:avLst/>
          </a:prstGeom>
          <a:solidFill>
            <a:srgbClr val="6465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GB" sz="3600" kern="120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59368" y="8316000"/>
            <a:ext cx="16848000" cy="2296800"/>
          </a:xfrm>
        </p:spPr>
        <p:txBody>
          <a:bodyPr anchor="t">
            <a:noAutofit/>
          </a:bodyPr>
          <a:lstStyle>
            <a:lvl1pPr marL="0" marR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>
                <a:solidFill>
                  <a:schemeClr val="tx2"/>
                </a:solidFill>
              </a:defRPr>
            </a:lvl1pPr>
            <a:lvl2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2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Date TT.MM.JJJJ</a:t>
            </a:r>
            <a:br>
              <a:rPr lang="de-DE" dirty="0"/>
            </a:br>
            <a:r>
              <a:rPr lang="de-DE" dirty="0"/>
              <a:t>Name Speaker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59368" y="5544000"/>
            <a:ext cx="16848000" cy="1728000"/>
          </a:xfrm>
        </p:spPr>
        <p:txBody>
          <a:bodyPr anchor="t" anchorCtr="0">
            <a:noAutofit/>
          </a:bodyPr>
          <a:lstStyle>
            <a:lvl1pPr>
              <a:lnSpc>
                <a:spcPct val="100000"/>
              </a:lnSpc>
              <a:defRPr sz="5200" cap="none" baseline="0"/>
            </a:lvl1pPr>
          </a:lstStyle>
          <a:p>
            <a:r>
              <a:rPr lang="en-US"/>
              <a:t>Click to edit title</a:t>
            </a:r>
            <a:endParaRPr lang="en-US" dirty="0"/>
          </a:p>
        </p:txBody>
      </p:sp>
      <p:pic>
        <p:nvPicPr>
          <p:cNvPr id="10" name="Bild 9" descr="VZ_Ringe_RGB_1links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38796"/>
            <a:ext cx="9771429" cy="3564000"/>
          </a:xfrm>
          <a:prstGeom prst="rect">
            <a:avLst/>
          </a:prstGeom>
        </p:spPr>
      </p:pic>
      <p:pic>
        <p:nvPicPr>
          <p:cNvPr id="13" name="Bild 12" descr="DevelopedbyISSA.jp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59698" y="12516580"/>
            <a:ext cx="4070205" cy="720000"/>
          </a:xfrm>
          <a:prstGeom prst="rect">
            <a:avLst/>
          </a:prstGeom>
        </p:spPr>
      </p:pic>
      <p:pic>
        <p:nvPicPr>
          <p:cNvPr id="11" name="Bild 10" descr="VZ_Logo_CMYK.jpg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368" y="12641921"/>
            <a:ext cx="4032000" cy="63035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>
  <p:cSld name="Título vertical y texto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50"/>
          <p:cNvSpPr/>
          <p:nvPr/>
        </p:nvSpPr>
        <p:spPr>
          <a:xfrm>
            <a:off x="0" y="6702431"/>
            <a:ext cx="24384001" cy="7013574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 w="9525" cap="flat" cmpd="sng">
            <a:solidFill>
              <a:srgbClr val="4A7EBB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40000" dist="23000" dir="5400000" rotWithShape="0">
              <a:srgbClr val="80808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" panose="020B0604020202020204"/>
              <a:buNone/>
            </a:pPr>
            <a:endParaRPr sz="2700" b="0" i="0" u="none" strike="noStrike" cap="none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65" name="Google Shape;165;p50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-131234" y="0"/>
            <a:ext cx="24515234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50" descr="logo udd + bajadaBlanco.png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5190067" y="1778003"/>
            <a:ext cx="12941301" cy="4606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50" descr="FACHADA DEFINITIVA 3 Liviana.jpg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0" y="9915531"/>
            <a:ext cx="11971866" cy="2797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50" descr="Imagen 025.jpg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12234336" y="9877431"/>
            <a:ext cx="11971866" cy="280035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50"/>
          <p:cNvSpPr txBox="1">
            <a:spLocks noGrp="1"/>
          </p:cNvSpPr>
          <p:nvPr>
            <p:ph type="subTitle" idx="1"/>
          </p:nvPr>
        </p:nvSpPr>
        <p:spPr>
          <a:xfrm>
            <a:off x="3657600" y="6702426"/>
            <a:ext cx="17068800" cy="35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128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 panose="020B0604020202020204"/>
              <a:buNone/>
              <a:defRPr>
                <a:solidFill>
                  <a:srgbClr val="FFFFFF"/>
                </a:solidFill>
              </a:defRPr>
            </a:lvl1pPr>
            <a:lvl2pPr lvl="1" algn="ctr">
              <a:spcBef>
                <a:spcPts val="1120"/>
              </a:spcBef>
              <a:spcAft>
                <a:spcPts val="0"/>
              </a:spcAft>
              <a:buClr>
                <a:srgbClr val="888888"/>
              </a:buClr>
              <a:buSzPts val="5600"/>
              <a:buFont typeface="Arial" panose="020B0604020202020204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4800"/>
              <a:buFont typeface="Arial" panose="020B0604020202020204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4000"/>
              <a:buFont typeface="Arial" panose="020B0604020202020204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4000"/>
              <a:buFont typeface="Arial" panose="020B0604020202020204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4000"/>
              <a:buFont typeface="Arial" panose="020B0604020202020204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4000"/>
              <a:buFont typeface="Arial" panose="020B0604020202020204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4000"/>
              <a:buFont typeface="Arial" panose="020B0604020202020204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4000"/>
              <a:buFont typeface="Arial" panose="020B0604020202020204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70" name="Google Shape;170;p50"/>
          <p:cNvSpPr txBox="1">
            <a:spLocks noGrp="1"/>
          </p:cNvSpPr>
          <p:nvPr>
            <p:ph type="dt" idx="10"/>
          </p:nvPr>
        </p:nvSpPr>
        <p:spPr>
          <a:xfrm>
            <a:off x="1219200" y="12712705"/>
            <a:ext cx="568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Helvetica Neue" panose="020B0604020202020204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50"/>
          <p:cNvSpPr txBox="1">
            <a:spLocks noGrp="1"/>
          </p:cNvSpPr>
          <p:nvPr>
            <p:ph type="ftr" idx="11"/>
          </p:nvPr>
        </p:nvSpPr>
        <p:spPr>
          <a:xfrm>
            <a:off x="8331200" y="12712705"/>
            <a:ext cx="7721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 panose="020B0604020202020204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50"/>
          <p:cNvSpPr txBox="1">
            <a:spLocks noGrp="1"/>
          </p:cNvSpPr>
          <p:nvPr>
            <p:ph type="sldNum" idx="12"/>
          </p:nvPr>
        </p:nvSpPr>
        <p:spPr>
          <a:xfrm>
            <a:off x="17475200" y="12712705"/>
            <a:ext cx="568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Helvetica Neue" panose="020B0604020202020204"/>
              <a:buNone/>
              <a:defRPr sz="1800" b="1" i="0" u="none" strike="noStrike" cap="none">
                <a:solidFill>
                  <a:srgbClr val="898989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Helvetica Neue" panose="020B0604020202020204"/>
              <a:buNone/>
              <a:defRPr sz="1800" b="1" i="0" u="none" strike="noStrike" cap="none">
                <a:solidFill>
                  <a:srgbClr val="898989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Helvetica Neue" panose="020B0604020202020204"/>
              <a:buNone/>
              <a:defRPr sz="1800" b="1" i="0" u="none" strike="noStrike" cap="none">
                <a:solidFill>
                  <a:srgbClr val="898989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Helvetica Neue" panose="020B0604020202020204"/>
              <a:buNone/>
              <a:defRPr sz="1800" b="1" i="0" u="none" strike="noStrike" cap="none">
                <a:solidFill>
                  <a:srgbClr val="898989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Helvetica Neue" panose="020B0604020202020204"/>
              <a:buNone/>
              <a:defRPr sz="1800" b="1" i="0" u="none" strike="noStrike" cap="none">
                <a:solidFill>
                  <a:srgbClr val="898989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Helvetica Neue" panose="020B0604020202020204"/>
              <a:buNone/>
              <a:defRPr sz="1800" b="1" i="0" u="none" strike="noStrike" cap="none">
                <a:solidFill>
                  <a:srgbClr val="898989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Helvetica Neue" panose="020B0604020202020204"/>
              <a:buNone/>
              <a:defRPr sz="1800" b="1" i="0" u="none" strike="noStrike" cap="none">
                <a:solidFill>
                  <a:srgbClr val="898989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Helvetica Neue" panose="020B0604020202020204"/>
              <a:buNone/>
              <a:defRPr sz="1800" b="1" i="0" u="none" strike="noStrike" cap="none">
                <a:solidFill>
                  <a:srgbClr val="898989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Helvetica Neue" panose="020B0604020202020204"/>
              <a:buNone/>
              <a:defRPr sz="1800" b="1" i="0" u="none" strike="noStrike" cap="none">
                <a:solidFill>
                  <a:srgbClr val="898989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6000" y="8136000"/>
            <a:ext cx="16848000" cy="1728000"/>
          </a:xfrm>
        </p:spPr>
        <p:txBody>
          <a:bodyPr anchor="t" anchorCtr="0">
            <a:noAutofit/>
          </a:bodyPr>
          <a:lstStyle>
            <a:lvl1pPr>
              <a:lnSpc>
                <a:spcPct val="100000"/>
              </a:lnSpc>
              <a:defRPr sz="390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16000" y="10080000"/>
            <a:ext cx="16848000" cy="1800000"/>
          </a:xfrm>
        </p:spPr>
        <p:txBody>
          <a:bodyPr anchor="t" anchorCtr="0">
            <a:normAutofit/>
          </a:bodyPr>
          <a:lstStyle>
            <a:lvl1pPr marL="0" marR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>
                <a:solidFill>
                  <a:schemeClr val="tx2"/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Datum: TT.MM.JJJJ</a:t>
            </a:r>
            <a:br>
              <a:rPr lang="de-DE" dirty="0"/>
            </a:br>
            <a:r>
              <a:rPr lang="de-DE" dirty="0"/>
              <a:t>Name des Redners</a:t>
            </a:r>
            <a:endParaRPr lang="en-US" dirty="0"/>
          </a:p>
        </p:txBody>
      </p:sp>
      <p:pic>
        <p:nvPicPr>
          <p:cNvPr id="5" name="Bild 4" descr="stock-photo-laboratory-scientist-working-at-lab-with-test-tubes-395017165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4384000" cy="7790400"/>
          </a:xfrm>
          <a:prstGeom prst="rect">
            <a:avLst/>
          </a:prstGeom>
        </p:spPr>
      </p:pic>
      <p:pic>
        <p:nvPicPr>
          <p:cNvPr id="6" name="Bild 5" descr="VZ_Ringe_RGB_600px.pn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285167" y="540000"/>
            <a:ext cx="9138280" cy="3268980"/>
          </a:xfrm>
          <a:prstGeom prst="rect">
            <a:avLst/>
          </a:prstGeom>
        </p:spPr>
      </p:pic>
      <p:pic>
        <p:nvPicPr>
          <p:cNvPr id="4" name="Bild 3" descr="ISSA.png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01191" y="12416131"/>
            <a:ext cx="2528712" cy="928678"/>
          </a:xfrm>
          <a:prstGeom prst="rect">
            <a:avLst/>
          </a:prstGeom>
        </p:spPr>
      </p:pic>
      <p:pic>
        <p:nvPicPr>
          <p:cNvPr id="9" name="Grafik 12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805" y="12353396"/>
            <a:ext cx="3926528" cy="849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16000" y="8316000"/>
            <a:ext cx="16848000" cy="2296800"/>
          </a:xfrm>
        </p:spPr>
        <p:txBody>
          <a:bodyPr anchor="t">
            <a:normAutofit/>
          </a:bodyPr>
          <a:lstStyle>
            <a:lvl1pPr marL="0" marR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>
                <a:solidFill>
                  <a:schemeClr val="tx2"/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Datum: TT.MM.JJJJ</a:t>
            </a:r>
            <a:br>
              <a:rPr lang="de-DE" dirty="0"/>
            </a:br>
            <a:r>
              <a:rPr lang="de-DE" dirty="0"/>
              <a:t>Name des Redners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6000" y="5544000"/>
            <a:ext cx="16848000" cy="1728000"/>
          </a:xfrm>
        </p:spPr>
        <p:txBody>
          <a:bodyPr anchor="t" anchorCtr="0">
            <a:noAutofit/>
          </a:bodyPr>
          <a:lstStyle>
            <a:lvl1pPr>
              <a:lnSpc>
                <a:spcPct val="100000"/>
              </a:lnSpc>
              <a:defRPr sz="390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4" name="Bild 3" descr="stock-photo-workers-with-coal-at-open-pit-466471532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4384000" cy="5184000"/>
          </a:xfrm>
          <a:prstGeom prst="rect">
            <a:avLst/>
          </a:prstGeom>
        </p:spPr>
      </p:pic>
      <p:pic>
        <p:nvPicPr>
          <p:cNvPr id="10" name="Bild 9" descr="VZ_Ringe_RGB_600px.pn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970"/>
          <a:stretch>
            <a:fillRect/>
          </a:stretch>
        </p:blipFill>
        <p:spPr>
          <a:xfrm>
            <a:off x="7" y="2302930"/>
            <a:ext cx="6863645" cy="2349004"/>
          </a:xfrm>
          <a:prstGeom prst="rect">
            <a:avLst/>
          </a:prstGeom>
        </p:spPr>
      </p:pic>
      <p:pic>
        <p:nvPicPr>
          <p:cNvPr id="9" name="Bild 8" descr="ISSA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01191" y="12416130"/>
            <a:ext cx="2528712" cy="849600"/>
          </a:xfrm>
          <a:prstGeom prst="rect">
            <a:avLst/>
          </a:prstGeom>
        </p:spPr>
      </p:pic>
      <p:pic>
        <p:nvPicPr>
          <p:cNvPr id="11" name="Grafik 12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000" y="12416130"/>
            <a:ext cx="3926528" cy="849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-6"/>
            <a:ext cx="24384000" cy="7776000"/>
          </a:xfrm>
          <a:prstGeom prst="rect">
            <a:avLst/>
          </a:prstGeom>
          <a:solidFill>
            <a:srgbClr val="2956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GB" sz="3600" kern="12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6000" y="8136000"/>
            <a:ext cx="16848000" cy="1728000"/>
          </a:xfrm>
        </p:spPr>
        <p:txBody>
          <a:bodyPr anchor="t" anchorCtr="0">
            <a:noAutofit/>
          </a:bodyPr>
          <a:lstStyle>
            <a:lvl1pPr>
              <a:lnSpc>
                <a:spcPct val="100000"/>
              </a:lnSpc>
              <a:defRPr sz="390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16000" y="10080000"/>
            <a:ext cx="16848000" cy="1800000"/>
          </a:xfrm>
        </p:spPr>
        <p:txBody>
          <a:bodyPr anchor="t" anchorCtr="0">
            <a:normAutofit/>
          </a:bodyPr>
          <a:lstStyle>
            <a:lvl1pPr marL="0" marR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>
                <a:solidFill>
                  <a:schemeClr val="tx2"/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Datum: TT.MM.JJJJ</a:t>
            </a:r>
            <a:br>
              <a:rPr lang="de-DE" dirty="0"/>
            </a:br>
            <a:r>
              <a:rPr lang="de-DE" dirty="0"/>
              <a:t>Name des Redners</a:t>
            </a:r>
            <a:endParaRPr lang="en-US" dirty="0"/>
          </a:p>
        </p:txBody>
      </p:sp>
      <p:pic>
        <p:nvPicPr>
          <p:cNvPr id="10" name="Bild 7" descr="VZ_Ringe_RGB_600px.pn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760915" y="879046"/>
            <a:ext cx="12617056" cy="6017896"/>
          </a:xfrm>
          <a:prstGeom prst="rect">
            <a:avLst/>
          </a:prstGeom>
        </p:spPr>
      </p:pic>
      <p:pic>
        <p:nvPicPr>
          <p:cNvPr id="13" name="Bild 4" descr="ISSA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48000" y="12348000"/>
            <a:ext cx="2545712" cy="972000"/>
          </a:xfrm>
          <a:prstGeom prst="rect">
            <a:avLst/>
          </a:prstGeom>
        </p:spPr>
      </p:pic>
      <p:pic>
        <p:nvPicPr>
          <p:cNvPr id="8" name="Grafik 12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288" y="12470400"/>
            <a:ext cx="3926528" cy="849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/>
          <p:nvPr/>
        </p:nvSpPr>
        <p:spPr>
          <a:xfrm>
            <a:off x="0" y="-6"/>
            <a:ext cx="24384000" cy="5184000"/>
          </a:xfrm>
          <a:prstGeom prst="rect">
            <a:avLst/>
          </a:prstGeom>
          <a:solidFill>
            <a:srgbClr val="6364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GB" sz="3600" kern="120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16000" y="8316000"/>
            <a:ext cx="16848000" cy="2296800"/>
          </a:xfrm>
        </p:spPr>
        <p:txBody>
          <a:bodyPr anchor="t">
            <a:normAutofit/>
          </a:bodyPr>
          <a:lstStyle>
            <a:lvl1pPr marL="0" marR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>
                <a:solidFill>
                  <a:schemeClr val="tx2"/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Datum: TT.MM.JJJJ</a:t>
            </a:r>
            <a:br>
              <a:rPr lang="de-DE" dirty="0"/>
            </a:br>
            <a:r>
              <a:rPr lang="de-DE" dirty="0"/>
              <a:t>Name des Redners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6000" y="5544000"/>
            <a:ext cx="16848000" cy="1728000"/>
          </a:xfrm>
        </p:spPr>
        <p:txBody>
          <a:bodyPr anchor="t" anchorCtr="0">
            <a:noAutofit/>
          </a:bodyPr>
          <a:lstStyle>
            <a:lvl1pPr>
              <a:lnSpc>
                <a:spcPct val="100000"/>
              </a:lnSpc>
              <a:defRPr sz="390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7" name="Bild 6" descr="VZ_Ringe_RGB_600px.pn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970"/>
          <a:stretch>
            <a:fillRect/>
          </a:stretch>
        </p:blipFill>
        <p:spPr>
          <a:xfrm>
            <a:off x="4" y="615499"/>
            <a:ext cx="8792093" cy="4011930"/>
          </a:xfrm>
          <a:prstGeom prst="rect">
            <a:avLst/>
          </a:prstGeom>
        </p:spPr>
      </p:pic>
      <p:pic>
        <p:nvPicPr>
          <p:cNvPr id="10" name="Bild 4" descr="ISSA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48000" y="12348000"/>
            <a:ext cx="2545712" cy="972000"/>
          </a:xfrm>
          <a:prstGeom prst="rect">
            <a:avLst/>
          </a:prstGeom>
        </p:spPr>
      </p:pic>
      <p:pic>
        <p:nvPicPr>
          <p:cNvPr id="8" name="Grafik 12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765" y="12348000"/>
            <a:ext cx="3926528" cy="849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5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-12"/>
            <a:ext cx="24384000" cy="13716012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GB" sz="3600" kern="120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16000" y="10080000"/>
            <a:ext cx="16848000" cy="1800000"/>
          </a:xfrm>
        </p:spPr>
        <p:txBody>
          <a:bodyPr anchor="t" anchorCtr="0">
            <a:normAutofit/>
          </a:bodyPr>
          <a:lstStyle>
            <a:lvl1pPr marL="0" marR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>
                <a:solidFill>
                  <a:schemeClr val="bg1"/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Datum: TT.MM.JJJJ</a:t>
            </a:r>
            <a:br>
              <a:rPr lang="de-DE" dirty="0"/>
            </a:br>
            <a:r>
              <a:rPr lang="de-DE" dirty="0"/>
              <a:t>Name des Redners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6000" y="8136000"/>
            <a:ext cx="16848000" cy="1728000"/>
          </a:xfrm>
        </p:spPr>
        <p:txBody>
          <a:bodyPr anchor="t" anchorCtr="0">
            <a:noAutofit/>
          </a:bodyPr>
          <a:lstStyle>
            <a:lvl1pPr>
              <a:lnSpc>
                <a:spcPct val="100000"/>
              </a:lnSpc>
              <a:defRPr sz="3900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Bild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01191" y="12416136"/>
            <a:ext cx="2528712" cy="845820"/>
          </a:xfrm>
          <a:prstGeom prst="rect">
            <a:avLst/>
          </a:prstGeom>
        </p:spPr>
      </p:pic>
      <p:pic>
        <p:nvPicPr>
          <p:cNvPr id="10" name="Bild 7" descr="VZ_Ringe_RGB_600px.pn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760915" y="1077960"/>
            <a:ext cx="12617056" cy="6017896"/>
          </a:xfrm>
          <a:prstGeom prst="rect">
            <a:avLst/>
          </a:prstGeom>
        </p:spPr>
      </p:pic>
      <p:pic>
        <p:nvPicPr>
          <p:cNvPr id="11" name="Grafik 13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000" y="12416136"/>
            <a:ext cx="3909061" cy="8458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-12"/>
            <a:ext cx="24384000" cy="13716012"/>
          </a:xfrm>
          <a:prstGeom prst="rect">
            <a:avLst/>
          </a:prstGeom>
          <a:solidFill>
            <a:srgbClr val="2956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GB" sz="3600" kern="1200">
              <a:solidFill>
                <a:prstClr val="white"/>
              </a:solidFill>
            </a:endParaRPr>
          </a:p>
        </p:txBody>
      </p:sp>
      <p:pic>
        <p:nvPicPr>
          <p:cNvPr id="9" name="Bild 8" descr="VZ_Ringe_RGB_600px.pn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970"/>
          <a:stretch>
            <a:fillRect/>
          </a:stretch>
        </p:blipFill>
        <p:spPr>
          <a:xfrm>
            <a:off x="4" y="720003"/>
            <a:ext cx="8792093" cy="4011930"/>
          </a:xfrm>
          <a:prstGeom prst="rect">
            <a:avLst/>
          </a:prstGeom>
        </p:spPr>
      </p:pic>
      <p:pic>
        <p:nvPicPr>
          <p:cNvPr id="12" name="Bild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45260" y="12337761"/>
            <a:ext cx="2493645" cy="971550"/>
          </a:xfrm>
          <a:prstGeom prst="rect">
            <a:avLst/>
          </a:prstGeom>
        </p:spPr>
      </p:pic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16000" y="9360000"/>
            <a:ext cx="16848000" cy="1800000"/>
          </a:xfrm>
        </p:spPr>
        <p:txBody>
          <a:bodyPr anchor="t" anchorCtr="0">
            <a:normAutofit/>
          </a:bodyPr>
          <a:lstStyle>
            <a:lvl1pPr marL="0" marR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>
                <a:solidFill>
                  <a:schemeClr val="bg1"/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Datum: TT.MM.JJJJ</a:t>
            </a:r>
            <a:br>
              <a:rPr lang="de-DE" dirty="0"/>
            </a:br>
            <a:r>
              <a:rPr lang="de-DE" dirty="0"/>
              <a:t>Name des Redners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816000" y="7416000"/>
            <a:ext cx="16848000" cy="1728000"/>
          </a:xfrm>
        </p:spPr>
        <p:txBody>
          <a:bodyPr anchor="t" anchorCtr="0">
            <a:noAutofit/>
          </a:bodyPr>
          <a:lstStyle>
            <a:lvl1pPr>
              <a:lnSpc>
                <a:spcPct val="100000"/>
              </a:lnSpc>
              <a:defRPr sz="3900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Grafik 13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336" y="12515242"/>
            <a:ext cx="3909061" cy="8458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 userDrawn="1"/>
        </p:nvSpPr>
        <p:spPr>
          <a:xfrm>
            <a:off x="0" y="-12"/>
            <a:ext cx="24384000" cy="13716012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GB" sz="3600" kern="12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6000" y="8136000"/>
            <a:ext cx="16848000" cy="172800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3900" cap="none" baseline="0">
                <a:solidFill>
                  <a:srgbClr val="40404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16000" y="10080000"/>
            <a:ext cx="16848000" cy="2296800"/>
          </a:xfrm>
        </p:spPr>
        <p:txBody>
          <a:bodyPr anchor="t">
            <a:normAutofit/>
          </a:bodyPr>
          <a:lstStyle>
            <a:lvl1pPr marL="0" marR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>
                <a:solidFill>
                  <a:srgbClr val="404040"/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Datum: TT.MM.JJJJ</a:t>
            </a:r>
            <a:br>
              <a:rPr lang="de-DE" dirty="0"/>
            </a:br>
            <a:r>
              <a:rPr lang="de-DE" dirty="0"/>
              <a:t>Name des Redners</a:t>
            </a:r>
            <a:endParaRPr lang="en-US" dirty="0"/>
          </a:p>
        </p:txBody>
      </p:sp>
      <p:pic>
        <p:nvPicPr>
          <p:cNvPr id="5" name="Bild 4" descr="ISSA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48000" y="12348000"/>
            <a:ext cx="2545712" cy="972000"/>
          </a:xfrm>
          <a:prstGeom prst="rect">
            <a:avLst/>
          </a:prstGeom>
        </p:spPr>
      </p:pic>
      <p:pic>
        <p:nvPicPr>
          <p:cNvPr id="6" name="Grafik 1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451" y="12513600"/>
            <a:ext cx="3926528" cy="849600"/>
          </a:xfrm>
          <a:prstGeom prst="rect">
            <a:avLst/>
          </a:prstGeom>
        </p:spPr>
      </p:pic>
      <p:pic>
        <p:nvPicPr>
          <p:cNvPr id="8" name="Bild 7" descr="VZ_Ringe_RGB_600px.png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760915" y="1077960"/>
            <a:ext cx="12617056" cy="601789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  <a:endParaRPr lang="de-DE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405130" indent="-405130">
              <a:buFont typeface="+mj-lt"/>
              <a:buAutoNum type="arabicPeriod"/>
              <a:defRPr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4188F-7514-4A3D-B8F2-517A225CB517}" type="datetime1">
              <a:rPr lang="de-DE" smtClean="0"/>
              <a:t>04.11.2024</a:t>
            </a:fld>
            <a:endParaRPr lang="de-DE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94909C6-CC71-4962-A18E-AF0515723D95}" type="slidenum">
              <a:rPr lang="de-DE" smtClean="0"/>
              <a:t>‹Nº›</a:t>
            </a:fld>
            <a:endParaRPr lang="de-DE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Titel der Präsentation / Name des Redners</a:t>
            </a:r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und 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  <a:endParaRPr lang="de-DE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3C8B4-F673-4E46-8EDF-A650A38F2A30}" type="datetime1">
              <a:rPr lang="de-DE" smtClean="0"/>
              <a:t>04.11.2024</a:t>
            </a:fld>
            <a:endParaRPr lang="de-DE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94909C6-CC71-4962-A18E-AF0515723D95}" type="slidenum">
              <a:rPr lang="de-DE" smtClean="0"/>
              <a:t>‹Nº›</a:t>
            </a:fld>
            <a:endParaRPr lang="de-DE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Titel der Präsentation / Name des Redners</a:t>
            </a:r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Standar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  <a:endParaRPr lang="de-DE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  <a:lvl6pPr>
              <a:buNone/>
              <a:defRPr/>
            </a:lvl6pPr>
            <a:lvl7pPr>
              <a:buNone/>
              <a:defRPr/>
            </a:lvl7pPr>
            <a:lvl8pPr>
              <a:buNone/>
              <a:defRPr baseline="0"/>
            </a:lvl8pPr>
            <a:lvl9pPr>
              <a:buNone/>
              <a:defRPr baseline="0"/>
            </a:lvl9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3F38F-5D0B-45D1-A257-FAD62104D409}" type="datetime1">
              <a:rPr lang="de-DE" smtClean="0"/>
              <a:t>04.11.2024</a:t>
            </a:fld>
            <a:endParaRPr lang="de-DE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94909C6-CC71-4962-A18E-AF0515723D95}" type="slidenum">
              <a:rPr lang="de-DE" smtClean="0"/>
              <a:t>‹Nº›</a:t>
            </a:fld>
            <a:endParaRPr lang="de-DE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Titel der Präsentation / Name des Redners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ítulo vertical y texto">
  <p:cSld name="1_Título vertical y texto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51"/>
          <p:cNvSpPr/>
          <p:nvPr/>
        </p:nvSpPr>
        <p:spPr>
          <a:xfrm>
            <a:off x="0" y="0"/>
            <a:ext cx="24384001" cy="13716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82850" tIns="91425" rIns="182850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Helvetica Neue" panose="020B0604020202020204"/>
              <a:buNone/>
            </a:pPr>
            <a:endParaRPr sz="3600" b="0" i="0" u="none" strike="noStrike" cap="none">
              <a:solidFill>
                <a:srgbClr val="FFFFFF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</p:txBody>
      </p:sp>
      <p:pic>
        <p:nvPicPr>
          <p:cNvPr id="175" name="Google Shape;175;p51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8699540" y="0"/>
            <a:ext cx="15684499" cy="13716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6" name="Google Shape;176;p51"/>
          <p:cNvGrpSpPr/>
          <p:nvPr/>
        </p:nvGrpSpPr>
        <p:grpSpPr>
          <a:xfrm>
            <a:off x="3238720" y="1852121"/>
            <a:ext cx="6477000" cy="2612256"/>
            <a:chOff x="2655" y="2022"/>
            <a:chExt cx="2610" cy="1404"/>
          </a:xfrm>
        </p:grpSpPr>
        <p:sp>
          <p:nvSpPr>
            <p:cNvPr id="177" name="Google Shape;177;p51"/>
            <p:cNvSpPr/>
            <p:nvPr/>
          </p:nvSpPr>
          <p:spPr>
            <a:xfrm>
              <a:off x="2655" y="2025"/>
              <a:ext cx="2610" cy="14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" name="Google Shape;178;p51"/>
            <p:cNvSpPr/>
            <p:nvPr/>
          </p:nvSpPr>
          <p:spPr>
            <a:xfrm>
              <a:off x="3702" y="3057"/>
              <a:ext cx="225" cy="213"/>
            </a:xfrm>
            <a:custGeom>
              <a:avLst/>
              <a:gdLst/>
              <a:ahLst/>
              <a:cxnLst/>
              <a:rect l="l" t="t" r="r" b="b"/>
              <a:pathLst>
                <a:path w="225" h="214" extrusionOk="0">
                  <a:moveTo>
                    <a:pt x="142" y="110"/>
                  </a:moveTo>
                  <a:lnTo>
                    <a:pt x="169" y="36"/>
                  </a:lnTo>
                  <a:lnTo>
                    <a:pt x="160" y="33"/>
                  </a:lnTo>
                  <a:lnTo>
                    <a:pt x="151" y="30"/>
                  </a:lnTo>
                  <a:lnTo>
                    <a:pt x="140" y="28"/>
                  </a:lnTo>
                  <a:lnTo>
                    <a:pt x="134" y="28"/>
                  </a:lnTo>
                  <a:lnTo>
                    <a:pt x="128" y="28"/>
                  </a:lnTo>
                  <a:lnTo>
                    <a:pt x="122" y="28"/>
                  </a:lnTo>
                  <a:lnTo>
                    <a:pt x="117" y="29"/>
                  </a:lnTo>
                  <a:lnTo>
                    <a:pt x="111" y="30"/>
                  </a:lnTo>
                  <a:lnTo>
                    <a:pt x="106" y="32"/>
                  </a:lnTo>
                  <a:lnTo>
                    <a:pt x="100" y="34"/>
                  </a:lnTo>
                  <a:lnTo>
                    <a:pt x="95" y="36"/>
                  </a:lnTo>
                  <a:lnTo>
                    <a:pt x="91" y="39"/>
                  </a:lnTo>
                  <a:lnTo>
                    <a:pt x="86" y="42"/>
                  </a:lnTo>
                  <a:lnTo>
                    <a:pt x="82" y="46"/>
                  </a:lnTo>
                  <a:lnTo>
                    <a:pt x="78" y="49"/>
                  </a:lnTo>
                  <a:lnTo>
                    <a:pt x="74" y="53"/>
                  </a:lnTo>
                  <a:lnTo>
                    <a:pt x="71" y="57"/>
                  </a:lnTo>
                  <a:lnTo>
                    <a:pt x="68" y="61"/>
                  </a:lnTo>
                  <a:lnTo>
                    <a:pt x="65" y="66"/>
                  </a:lnTo>
                  <a:lnTo>
                    <a:pt x="63" y="70"/>
                  </a:lnTo>
                  <a:lnTo>
                    <a:pt x="61" y="74"/>
                  </a:lnTo>
                  <a:lnTo>
                    <a:pt x="59" y="79"/>
                  </a:lnTo>
                  <a:lnTo>
                    <a:pt x="58" y="83"/>
                  </a:lnTo>
                  <a:lnTo>
                    <a:pt x="57" y="87"/>
                  </a:lnTo>
                  <a:lnTo>
                    <a:pt x="57" y="92"/>
                  </a:lnTo>
                  <a:lnTo>
                    <a:pt x="57" y="96"/>
                  </a:lnTo>
                  <a:lnTo>
                    <a:pt x="57" y="100"/>
                  </a:lnTo>
                  <a:lnTo>
                    <a:pt x="58" y="103"/>
                  </a:lnTo>
                  <a:lnTo>
                    <a:pt x="59" y="107"/>
                  </a:lnTo>
                  <a:lnTo>
                    <a:pt x="61" y="110"/>
                  </a:lnTo>
                  <a:lnTo>
                    <a:pt x="64" y="113"/>
                  </a:lnTo>
                  <a:lnTo>
                    <a:pt x="66" y="115"/>
                  </a:lnTo>
                  <a:lnTo>
                    <a:pt x="70" y="117"/>
                  </a:lnTo>
                  <a:lnTo>
                    <a:pt x="74" y="119"/>
                  </a:lnTo>
                  <a:lnTo>
                    <a:pt x="78" y="120"/>
                  </a:lnTo>
                  <a:lnTo>
                    <a:pt x="83" y="121"/>
                  </a:lnTo>
                  <a:lnTo>
                    <a:pt x="89" y="121"/>
                  </a:lnTo>
                  <a:lnTo>
                    <a:pt x="96" y="121"/>
                  </a:lnTo>
                  <a:lnTo>
                    <a:pt x="103" y="120"/>
                  </a:lnTo>
                  <a:lnTo>
                    <a:pt x="109" y="119"/>
                  </a:lnTo>
                  <a:lnTo>
                    <a:pt x="116" y="118"/>
                  </a:lnTo>
                  <a:lnTo>
                    <a:pt x="129" y="114"/>
                  </a:lnTo>
                  <a:lnTo>
                    <a:pt x="142" y="110"/>
                  </a:lnTo>
                  <a:close/>
                  <a:moveTo>
                    <a:pt x="165" y="173"/>
                  </a:moveTo>
                  <a:lnTo>
                    <a:pt x="159" y="179"/>
                  </a:lnTo>
                  <a:lnTo>
                    <a:pt x="155" y="182"/>
                  </a:lnTo>
                  <a:lnTo>
                    <a:pt x="149" y="187"/>
                  </a:lnTo>
                  <a:lnTo>
                    <a:pt x="142" y="191"/>
                  </a:lnTo>
                  <a:lnTo>
                    <a:pt x="135" y="194"/>
                  </a:lnTo>
                  <a:lnTo>
                    <a:pt x="127" y="198"/>
                  </a:lnTo>
                  <a:lnTo>
                    <a:pt x="119" y="201"/>
                  </a:lnTo>
                  <a:lnTo>
                    <a:pt x="111" y="203"/>
                  </a:lnTo>
                  <a:lnTo>
                    <a:pt x="102" y="205"/>
                  </a:lnTo>
                  <a:lnTo>
                    <a:pt x="93" y="207"/>
                  </a:lnTo>
                  <a:lnTo>
                    <a:pt x="75" y="211"/>
                  </a:lnTo>
                  <a:lnTo>
                    <a:pt x="57" y="213"/>
                  </a:lnTo>
                  <a:lnTo>
                    <a:pt x="41" y="214"/>
                  </a:lnTo>
                  <a:lnTo>
                    <a:pt x="25" y="214"/>
                  </a:lnTo>
                  <a:lnTo>
                    <a:pt x="24" y="189"/>
                  </a:lnTo>
                  <a:lnTo>
                    <a:pt x="47" y="187"/>
                  </a:lnTo>
                  <a:lnTo>
                    <a:pt x="72" y="184"/>
                  </a:lnTo>
                  <a:lnTo>
                    <a:pt x="85" y="181"/>
                  </a:lnTo>
                  <a:lnTo>
                    <a:pt x="96" y="178"/>
                  </a:lnTo>
                  <a:lnTo>
                    <a:pt x="102" y="176"/>
                  </a:lnTo>
                  <a:lnTo>
                    <a:pt x="107" y="174"/>
                  </a:lnTo>
                  <a:lnTo>
                    <a:pt x="111" y="172"/>
                  </a:lnTo>
                  <a:lnTo>
                    <a:pt x="115" y="169"/>
                  </a:lnTo>
                  <a:lnTo>
                    <a:pt x="118" y="166"/>
                  </a:lnTo>
                  <a:lnTo>
                    <a:pt x="121" y="163"/>
                  </a:lnTo>
                  <a:lnTo>
                    <a:pt x="123" y="160"/>
                  </a:lnTo>
                  <a:lnTo>
                    <a:pt x="125" y="156"/>
                  </a:lnTo>
                  <a:lnTo>
                    <a:pt x="129" y="148"/>
                  </a:lnTo>
                  <a:lnTo>
                    <a:pt x="132" y="140"/>
                  </a:lnTo>
                  <a:lnTo>
                    <a:pt x="117" y="144"/>
                  </a:lnTo>
                  <a:lnTo>
                    <a:pt x="103" y="147"/>
                  </a:lnTo>
                  <a:lnTo>
                    <a:pt x="95" y="148"/>
                  </a:lnTo>
                  <a:lnTo>
                    <a:pt x="87" y="149"/>
                  </a:lnTo>
                  <a:lnTo>
                    <a:pt x="71" y="149"/>
                  </a:lnTo>
                  <a:lnTo>
                    <a:pt x="59" y="148"/>
                  </a:lnTo>
                  <a:lnTo>
                    <a:pt x="49" y="147"/>
                  </a:lnTo>
                  <a:lnTo>
                    <a:pt x="44" y="146"/>
                  </a:lnTo>
                  <a:lnTo>
                    <a:pt x="40" y="145"/>
                  </a:lnTo>
                  <a:lnTo>
                    <a:pt x="35" y="144"/>
                  </a:lnTo>
                  <a:lnTo>
                    <a:pt x="31" y="142"/>
                  </a:lnTo>
                  <a:lnTo>
                    <a:pt x="24" y="138"/>
                  </a:lnTo>
                  <a:lnTo>
                    <a:pt x="18" y="134"/>
                  </a:lnTo>
                  <a:lnTo>
                    <a:pt x="13" y="129"/>
                  </a:lnTo>
                  <a:lnTo>
                    <a:pt x="9" y="124"/>
                  </a:lnTo>
                  <a:lnTo>
                    <a:pt x="5" y="119"/>
                  </a:lnTo>
                  <a:lnTo>
                    <a:pt x="3" y="113"/>
                  </a:lnTo>
                  <a:lnTo>
                    <a:pt x="2" y="110"/>
                  </a:lnTo>
                  <a:lnTo>
                    <a:pt x="1" y="106"/>
                  </a:lnTo>
                  <a:lnTo>
                    <a:pt x="0" y="100"/>
                  </a:lnTo>
                  <a:lnTo>
                    <a:pt x="0" y="94"/>
                  </a:lnTo>
                  <a:lnTo>
                    <a:pt x="1" y="87"/>
                  </a:lnTo>
                  <a:lnTo>
                    <a:pt x="2" y="81"/>
                  </a:lnTo>
                  <a:lnTo>
                    <a:pt x="4" y="74"/>
                  </a:lnTo>
                  <a:lnTo>
                    <a:pt x="7" y="68"/>
                  </a:lnTo>
                  <a:lnTo>
                    <a:pt x="10" y="62"/>
                  </a:lnTo>
                  <a:lnTo>
                    <a:pt x="14" y="56"/>
                  </a:lnTo>
                  <a:lnTo>
                    <a:pt x="19" y="50"/>
                  </a:lnTo>
                  <a:lnTo>
                    <a:pt x="24" y="44"/>
                  </a:lnTo>
                  <a:lnTo>
                    <a:pt x="30" y="37"/>
                  </a:lnTo>
                  <a:lnTo>
                    <a:pt x="37" y="32"/>
                  </a:lnTo>
                  <a:lnTo>
                    <a:pt x="44" y="26"/>
                  </a:lnTo>
                  <a:lnTo>
                    <a:pt x="52" y="21"/>
                  </a:lnTo>
                  <a:lnTo>
                    <a:pt x="60" y="16"/>
                  </a:lnTo>
                  <a:lnTo>
                    <a:pt x="69" y="11"/>
                  </a:lnTo>
                  <a:lnTo>
                    <a:pt x="79" y="8"/>
                  </a:lnTo>
                  <a:lnTo>
                    <a:pt x="89" y="5"/>
                  </a:lnTo>
                  <a:lnTo>
                    <a:pt x="100" y="2"/>
                  </a:lnTo>
                  <a:lnTo>
                    <a:pt x="111" y="1"/>
                  </a:lnTo>
                  <a:lnTo>
                    <a:pt x="122" y="0"/>
                  </a:lnTo>
                  <a:lnTo>
                    <a:pt x="136" y="1"/>
                  </a:lnTo>
                  <a:lnTo>
                    <a:pt x="149" y="2"/>
                  </a:lnTo>
                  <a:lnTo>
                    <a:pt x="163" y="4"/>
                  </a:lnTo>
                  <a:lnTo>
                    <a:pt x="176" y="7"/>
                  </a:lnTo>
                  <a:lnTo>
                    <a:pt x="182" y="8"/>
                  </a:lnTo>
                  <a:lnTo>
                    <a:pt x="189" y="10"/>
                  </a:lnTo>
                  <a:lnTo>
                    <a:pt x="202" y="15"/>
                  </a:lnTo>
                  <a:lnTo>
                    <a:pt x="214" y="21"/>
                  </a:lnTo>
                  <a:lnTo>
                    <a:pt x="225" y="28"/>
                  </a:lnTo>
                  <a:lnTo>
                    <a:pt x="187" y="132"/>
                  </a:lnTo>
                  <a:lnTo>
                    <a:pt x="183" y="141"/>
                  </a:lnTo>
                  <a:lnTo>
                    <a:pt x="179" y="151"/>
                  </a:lnTo>
                  <a:lnTo>
                    <a:pt x="176" y="156"/>
                  </a:lnTo>
                  <a:lnTo>
                    <a:pt x="173" y="162"/>
                  </a:lnTo>
                  <a:lnTo>
                    <a:pt x="165" y="173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" name="Google Shape;179;p51"/>
            <p:cNvSpPr/>
            <p:nvPr/>
          </p:nvSpPr>
          <p:spPr>
            <a:xfrm>
              <a:off x="2906" y="3057"/>
              <a:ext cx="193" cy="147"/>
            </a:xfrm>
            <a:custGeom>
              <a:avLst/>
              <a:gdLst/>
              <a:ahLst/>
              <a:cxnLst/>
              <a:rect l="l" t="t" r="r" b="b"/>
              <a:pathLst>
                <a:path w="193" h="147" extrusionOk="0">
                  <a:moveTo>
                    <a:pt x="142" y="52"/>
                  </a:moveTo>
                  <a:lnTo>
                    <a:pt x="143" y="47"/>
                  </a:lnTo>
                  <a:lnTo>
                    <a:pt x="143" y="42"/>
                  </a:lnTo>
                  <a:lnTo>
                    <a:pt x="143" y="39"/>
                  </a:lnTo>
                  <a:lnTo>
                    <a:pt x="142" y="37"/>
                  </a:lnTo>
                  <a:lnTo>
                    <a:pt x="141" y="35"/>
                  </a:lnTo>
                  <a:lnTo>
                    <a:pt x="140" y="33"/>
                  </a:lnTo>
                  <a:lnTo>
                    <a:pt x="138" y="32"/>
                  </a:lnTo>
                  <a:lnTo>
                    <a:pt x="136" y="30"/>
                  </a:lnTo>
                  <a:lnTo>
                    <a:pt x="134" y="29"/>
                  </a:lnTo>
                  <a:lnTo>
                    <a:pt x="131" y="28"/>
                  </a:lnTo>
                  <a:lnTo>
                    <a:pt x="129" y="27"/>
                  </a:lnTo>
                  <a:lnTo>
                    <a:pt x="125" y="26"/>
                  </a:lnTo>
                  <a:lnTo>
                    <a:pt x="118" y="26"/>
                  </a:lnTo>
                  <a:lnTo>
                    <a:pt x="110" y="26"/>
                  </a:lnTo>
                  <a:lnTo>
                    <a:pt x="106" y="27"/>
                  </a:lnTo>
                  <a:lnTo>
                    <a:pt x="102" y="28"/>
                  </a:lnTo>
                  <a:lnTo>
                    <a:pt x="95" y="30"/>
                  </a:lnTo>
                  <a:lnTo>
                    <a:pt x="89" y="34"/>
                  </a:lnTo>
                  <a:lnTo>
                    <a:pt x="83" y="37"/>
                  </a:lnTo>
                  <a:lnTo>
                    <a:pt x="78" y="42"/>
                  </a:lnTo>
                  <a:lnTo>
                    <a:pt x="73" y="47"/>
                  </a:lnTo>
                  <a:lnTo>
                    <a:pt x="69" y="52"/>
                  </a:lnTo>
                  <a:lnTo>
                    <a:pt x="142" y="52"/>
                  </a:lnTo>
                  <a:close/>
                  <a:moveTo>
                    <a:pt x="169" y="131"/>
                  </a:moveTo>
                  <a:lnTo>
                    <a:pt x="157" y="135"/>
                  </a:lnTo>
                  <a:lnTo>
                    <a:pt x="145" y="139"/>
                  </a:lnTo>
                  <a:lnTo>
                    <a:pt x="134" y="142"/>
                  </a:lnTo>
                  <a:lnTo>
                    <a:pt x="122" y="144"/>
                  </a:lnTo>
                  <a:lnTo>
                    <a:pt x="109" y="146"/>
                  </a:lnTo>
                  <a:lnTo>
                    <a:pt x="96" y="147"/>
                  </a:lnTo>
                  <a:lnTo>
                    <a:pt x="82" y="147"/>
                  </a:lnTo>
                  <a:lnTo>
                    <a:pt x="69" y="147"/>
                  </a:lnTo>
                  <a:lnTo>
                    <a:pt x="56" y="146"/>
                  </a:lnTo>
                  <a:lnTo>
                    <a:pt x="49" y="145"/>
                  </a:lnTo>
                  <a:lnTo>
                    <a:pt x="43" y="143"/>
                  </a:lnTo>
                  <a:lnTo>
                    <a:pt x="32" y="140"/>
                  </a:lnTo>
                  <a:lnTo>
                    <a:pt x="27" y="138"/>
                  </a:lnTo>
                  <a:lnTo>
                    <a:pt x="23" y="135"/>
                  </a:lnTo>
                  <a:lnTo>
                    <a:pt x="16" y="130"/>
                  </a:lnTo>
                  <a:lnTo>
                    <a:pt x="13" y="126"/>
                  </a:lnTo>
                  <a:lnTo>
                    <a:pt x="10" y="123"/>
                  </a:lnTo>
                  <a:lnTo>
                    <a:pt x="7" y="120"/>
                  </a:lnTo>
                  <a:lnTo>
                    <a:pt x="5" y="116"/>
                  </a:lnTo>
                  <a:lnTo>
                    <a:pt x="2" y="109"/>
                  </a:lnTo>
                  <a:lnTo>
                    <a:pt x="1" y="105"/>
                  </a:lnTo>
                  <a:lnTo>
                    <a:pt x="0" y="101"/>
                  </a:lnTo>
                  <a:lnTo>
                    <a:pt x="0" y="96"/>
                  </a:lnTo>
                  <a:lnTo>
                    <a:pt x="0" y="92"/>
                  </a:lnTo>
                  <a:lnTo>
                    <a:pt x="0" y="88"/>
                  </a:lnTo>
                  <a:lnTo>
                    <a:pt x="1" y="83"/>
                  </a:lnTo>
                  <a:lnTo>
                    <a:pt x="2" y="79"/>
                  </a:lnTo>
                  <a:lnTo>
                    <a:pt x="4" y="75"/>
                  </a:lnTo>
                  <a:lnTo>
                    <a:pt x="7" y="68"/>
                  </a:lnTo>
                  <a:lnTo>
                    <a:pt x="10" y="61"/>
                  </a:lnTo>
                  <a:lnTo>
                    <a:pt x="14" y="55"/>
                  </a:lnTo>
                  <a:lnTo>
                    <a:pt x="19" y="48"/>
                  </a:lnTo>
                  <a:lnTo>
                    <a:pt x="24" y="42"/>
                  </a:lnTo>
                  <a:lnTo>
                    <a:pt x="30" y="35"/>
                  </a:lnTo>
                  <a:lnTo>
                    <a:pt x="36" y="30"/>
                  </a:lnTo>
                  <a:lnTo>
                    <a:pt x="43" y="24"/>
                  </a:lnTo>
                  <a:lnTo>
                    <a:pt x="51" y="19"/>
                  </a:lnTo>
                  <a:lnTo>
                    <a:pt x="59" y="14"/>
                  </a:lnTo>
                  <a:lnTo>
                    <a:pt x="68" y="10"/>
                  </a:lnTo>
                  <a:lnTo>
                    <a:pt x="78" y="7"/>
                  </a:lnTo>
                  <a:lnTo>
                    <a:pt x="88" y="4"/>
                  </a:lnTo>
                  <a:lnTo>
                    <a:pt x="99" y="2"/>
                  </a:lnTo>
                  <a:lnTo>
                    <a:pt x="111" y="0"/>
                  </a:lnTo>
                  <a:lnTo>
                    <a:pt x="123" y="0"/>
                  </a:lnTo>
                  <a:lnTo>
                    <a:pt x="135" y="0"/>
                  </a:lnTo>
                  <a:lnTo>
                    <a:pt x="145" y="1"/>
                  </a:lnTo>
                  <a:lnTo>
                    <a:pt x="154" y="3"/>
                  </a:lnTo>
                  <a:lnTo>
                    <a:pt x="162" y="5"/>
                  </a:lnTo>
                  <a:lnTo>
                    <a:pt x="169" y="8"/>
                  </a:lnTo>
                  <a:lnTo>
                    <a:pt x="176" y="11"/>
                  </a:lnTo>
                  <a:lnTo>
                    <a:pt x="178" y="13"/>
                  </a:lnTo>
                  <a:lnTo>
                    <a:pt x="181" y="15"/>
                  </a:lnTo>
                  <a:lnTo>
                    <a:pt x="185" y="19"/>
                  </a:lnTo>
                  <a:lnTo>
                    <a:pt x="187" y="22"/>
                  </a:lnTo>
                  <a:lnTo>
                    <a:pt x="188" y="25"/>
                  </a:lnTo>
                  <a:lnTo>
                    <a:pt x="191" y="30"/>
                  </a:lnTo>
                  <a:lnTo>
                    <a:pt x="192" y="37"/>
                  </a:lnTo>
                  <a:lnTo>
                    <a:pt x="193" y="44"/>
                  </a:lnTo>
                  <a:lnTo>
                    <a:pt x="193" y="51"/>
                  </a:lnTo>
                  <a:lnTo>
                    <a:pt x="191" y="59"/>
                  </a:lnTo>
                  <a:lnTo>
                    <a:pt x="189" y="68"/>
                  </a:lnTo>
                  <a:lnTo>
                    <a:pt x="186" y="78"/>
                  </a:lnTo>
                  <a:lnTo>
                    <a:pt x="57" y="78"/>
                  </a:lnTo>
                  <a:lnTo>
                    <a:pt x="55" y="83"/>
                  </a:lnTo>
                  <a:lnTo>
                    <a:pt x="54" y="87"/>
                  </a:lnTo>
                  <a:lnTo>
                    <a:pt x="54" y="92"/>
                  </a:lnTo>
                  <a:lnTo>
                    <a:pt x="54" y="96"/>
                  </a:lnTo>
                  <a:lnTo>
                    <a:pt x="54" y="100"/>
                  </a:lnTo>
                  <a:lnTo>
                    <a:pt x="56" y="103"/>
                  </a:lnTo>
                  <a:lnTo>
                    <a:pt x="57" y="107"/>
                  </a:lnTo>
                  <a:lnTo>
                    <a:pt x="60" y="110"/>
                  </a:lnTo>
                  <a:lnTo>
                    <a:pt x="62" y="112"/>
                  </a:lnTo>
                  <a:lnTo>
                    <a:pt x="66" y="115"/>
                  </a:lnTo>
                  <a:lnTo>
                    <a:pt x="69" y="117"/>
                  </a:lnTo>
                  <a:lnTo>
                    <a:pt x="74" y="118"/>
                  </a:lnTo>
                  <a:lnTo>
                    <a:pt x="78" y="119"/>
                  </a:lnTo>
                  <a:lnTo>
                    <a:pt x="83" y="120"/>
                  </a:lnTo>
                  <a:lnTo>
                    <a:pt x="89" y="121"/>
                  </a:lnTo>
                  <a:lnTo>
                    <a:pt x="95" y="121"/>
                  </a:lnTo>
                  <a:lnTo>
                    <a:pt x="104" y="120"/>
                  </a:lnTo>
                  <a:lnTo>
                    <a:pt x="112" y="120"/>
                  </a:lnTo>
                  <a:lnTo>
                    <a:pt x="129" y="117"/>
                  </a:lnTo>
                  <a:lnTo>
                    <a:pt x="146" y="113"/>
                  </a:lnTo>
                  <a:lnTo>
                    <a:pt x="163" y="108"/>
                  </a:lnTo>
                  <a:lnTo>
                    <a:pt x="172" y="130"/>
                  </a:lnTo>
                  <a:lnTo>
                    <a:pt x="169" y="131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" name="Google Shape;180;p51"/>
            <p:cNvSpPr/>
            <p:nvPr/>
          </p:nvSpPr>
          <p:spPr>
            <a:xfrm>
              <a:off x="2655" y="2979"/>
              <a:ext cx="263" cy="225"/>
            </a:xfrm>
            <a:custGeom>
              <a:avLst/>
              <a:gdLst/>
              <a:ahLst/>
              <a:cxnLst/>
              <a:rect l="l" t="t" r="r" b="b"/>
              <a:pathLst>
                <a:path w="263" h="226" extrusionOk="0">
                  <a:moveTo>
                    <a:pt x="141" y="190"/>
                  </a:moveTo>
                  <a:lnTo>
                    <a:pt x="169" y="113"/>
                  </a:lnTo>
                  <a:lnTo>
                    <a:pt x="160" y="109"/>
                  </a:lnTo>
                  <a:lnTo>
                    <a:pt x="151" y="106"/>
                  </a:lnTo>
                  <a:lnTo>
                    <a:pt x="145" y="105"/>
                  </a:lnTo>
                  <a:lnTo>
                    <a:pt x="140" y="105"/>
                  </a:lnTo>
                  <a:lnTo>
                    <a:pt x="128" y="104"/>
                  </a:lnTo>
                  <a:lnTo>
                    <a:pt x="122" y="105"/>
                  </a:lnTo>
                  <a:lnTo>
                    <a:pt x="116" y="105"/>
                  </a:lnTo>
                  <a:lnTo>
                    <a:pt x="105" y="109"/>
                  </a:lnTo>
                  <a:lnTo>
                    <a:pt x="100" y="111"/>
                  </a:lnTo>
                  <a:lnTo>
                    <a:pt x="95" y="113"/>
                  </a:lnTo>
                  <a:lnTo>
                    <a:pt x="90" y="116"/>
                  </a:lnTo>
                  <a:lnTo>
                    <a:pt x="86" y="119"/>
                  </a:lnTo>
                  <a:lnTo>
                    <a:pt x="81" y="123"/>
                  </a:lnTo>
                  <a:lnTo>
                    <a:pt x="77" y="127"/>
                  </a:lnTo>
                  <a:lnTo>
                    <a:pt x="74" y="131"/>
                  </a:lnTo>
                  <a:lnTo>
                    <a:pt x="70" y="135"/>
                  </a:lnTo>
                  <a:lnTo>
                    <a:pt x="67" y="139"/>
                  </a:lnTo>
                  <a:lnTo>
                    <a:pt x="65" y="143"/>
                  </a:lnTo>
                  <a:lnTo>
                    <a:pt x="60" y="152"/>
                  </a:lnTo>
                  <a:lnTo>
                    <a:pt x="57" y="161"/>
                  </a:lnTo>
                  <a:lnTo>
                    <a:pt x="56" y="166"/>
                  </a:lnTo>
                  <a:lnTo>
                    <a:pt x="56" y="170"/>
                  </a:lnTo>
                  <a:lnTo>
                    <a:pt x="56" y="174"/>
                  </a:lnTo>
                  <a:lnTo>
                    <a:pt x="56" y="178"/>
                  </a:lnTo>
                  <a:lnTo>
                    <a:pt x="57" y="182"/>
                  </a:lnTo>
                  <a:lnTo>
                    <a:pt x="58" y="185"/>
                  </a:lnTo>
                  <a:lnTo>
                    <a:pt x="60" y="188"/>
                  </a:lnTo>
                  <a:lnTo>
                    <a:pt x="63" y="191"/>
                  </a:lnTo>
                  <a:lnTo>
                    <a:pt x="65" y="194"/>
                  </a:lnTo>
                  <a:lnTo>
                    <a:pt x="69" y="196"/>
                  </a:lnTo>
                  <a:lnTo>
                    <a:pt x="73" y="198"/>
                  </a:lnTo>
                  <a:lnTo>
                    <a:pt x="77" y="199"/>
                  </a:lnTo>
                  <a:lnTo>
                    <a:pt x="82" y="200"/>
                  </a:lnTo>
                  <a:lnTo>
                    <a:pt x="88" y="200"/>
                  </a:lnTo>
                  <a:lnTo>
                    <a:pt x="94" y="200"/>
                  </a:lnTo>
                  <a:lnTo>
                    <a:pt x="102" y="199"/>
                  </a:lnTo>
                  <a:lnTo>
                    <a:pt x="116" y="197"/>
                  </a:lnTo>
                  <a:lnTo>
                    <a:pt x="129" y="194"/>
                  </a:lnTo>
                  <a:lnTo>
                    <a:pt x="141" y="190"/>
                  </a:lnTo>
                  <a:close/>
                  <a:moveTo>
                    <a:pt x="70" y="226"/>
                  </a:moveTo>
                  <a:lnTo>
                    <a:pt x="58" y="226"/>
                  </a:lnTo>
                  <a:lnTo>
                    <a:pt x="53" y="225"/>
                  </a:lnTo>
                  <a:lnTo>
                    <a:pt x="48" y="224"/>
                  </a:lnTo>
                  <a:lnTo>
                    <a:pt x="43" y="223"/>
                  </a:lnTo>
                  <a:lnTo>
                    <a:pt x="38" y="222"/>
                  </a:lnTo>
                  <a:lnTo>
                    <a:pt x="30" y="219"/>
                  </a:lnTo>
                  <a:lnTo>
                    <a:pt x="27" y="217"/>
                  </a:lnTo>
                  <a:lnTo>
                    <a:pt x="23" y="215"/>
                  </a:lnTo>
                  <a:lnTo>
                    <a:pt x="17" y="211"/>
                  </a:lnTo>
                  <a:lnTo>
                    <a:pt x="12" y="206"/>
                  </a:lnTo>
                  <a:lnTo>
                    <a:pt x="8" y="201"/>
                  </a:lnTo>
                  <a:lnTo>
                    <a:pt x="5" y="195"/>
                  </a:lnTo>
                  <a:lnTo>
                    <a:pt x="2" y="189"/>
                  </a:lnTo>
                  <a:lnTo>
                    <a:pt x="1" y="183"/>
                  </a:lnTo>
                  <a:lnTo>
                    <a:pt x="0" y="176"/>
                  </a:lnTo>
                  <a:lnTo>
                    <a:pt x="0" y="170"/>
                  </a:lnTo>
                  <a:lnTo>
                    <a:pt x="1" y="163"/>
                  </a:lnTo>
                  <a:lnTo>
                    <a:pt x="2" y="157"/>
                  </a:lnTo>
                  <a:lnTo>
                    <a:pt x="4" y="151"/>
                  </a:lnTo>
                  <a:lnTo>
                    <a:pt x="7" y="145"/>
                  </a:lnTo>
                  <a:lnTo>
                    <a:pt x="10" y="138"/>
                  </a:lnTo>
                  <a:lnTo>
                    <a:pt x="15" y="132"/>
                  </a:lnTo>
                  <a:lnTo>
                    <a:pt x="19" y="125"/>
                  </a:lnTo>
                  <a:lnTo>
                    <a:pt x="25" y="119"/>
                  </a:lnTo>
                  <a:lnTo>
                    <a:pt x="31" y="113"/>
                  </a:lnTo>
                  <a:lnTo>
                    <a:pt x="38" y="107"/>
                  </a:lnTo>
                  <a:lnTo>
                    <a:pt x="46" y="101"/>
                  </a:lnTo>
                  <a:lnTo>
                    <a:pt x="54" y="96"/>
                  </a:lnTo>
                  <a:lnTo>
                    <a:pt x="63" y="92"/>
                  </a:lnTo>
                  <a:lnTo>
                    <a:pt x="72" y="87"/>
                  </a:lnTo>
                  <a:lnTo>
                    <a:pt x="82" y="84"/>
                  </a:lnTo>
                  <a:lnTo>
                    <a:pt x="92" y="81"/>
                  </a:lnTo>
                  <a:lnTo>
                    <a:pt x="103" y="79"/>
                  </a:lnTo>
                  <a:lnTo>
                    <a:pt x="115" y="77"/>
                  </a:lnTo>
                  <a:lnTo>
                    <a:pt x="126" y="77"/>
                  </a:lnTo>
                  <a:lnTo>
                    <a:pt x="141" y="77"/>
                  </a:lnTo>
                  <a:lnTo>
                    <a:pt x="148" y="78"/>
                  </a:lnTo>
                  <a:lnTo>
                    <a:pt x="154" y="79"/>
                  </a:lnTo>
                  <a:lnTo>
                    <a:pt x="161" y="80"/>
                  </a:lnTo>
                  <a:lnTo>
                    <a:pt x="167" y="81"/>
                  </a:lnTo>
                  <a:lnTo>
                    <a:pt x="174" y="82"/>
                  </a:lnTo>
                  <a:lnTo>
                    <a:pt x="180" y="84"/>
                  </a:lnTo>
                  <a:lnTo>
                    <a:pt x="206" y="11"/>
                  </a:lnTo>
                  <a:lnTo>
                    <a:pt x="263" y="0"/>
                  </a:lnTo>
                  <a:lnTo>
                    <a:pt x="188" y="201"/>
                  </a:lnTo>
                  <a:lnTo>
                    <a:pt x="160" y="212"/>
                  </a:lnTo>
                  <a:lnTo>
                    <a:pt x="145" y="216"/>
                  </a:lnTo>
                  <a:lnTo>
                    <a:pt x="131" y="219"/>
                  </a:lnTo>
                  <a:lnTo>
                    <a:pt x="116" y="222"/>
                  </a:lnTo>
                  <a:lnTo>
                    <a:pt x="101" y="225"/>
                  </a:lnTo>
                  <a:lnTo>
                    <a:pt x="85" y="226"/>
                  </a:lnTo>
                  <a:lnTo>
                    <a:pt x="70" y="226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" name="Google Shape;181;p51"/>
            <p:cNvSpPr/>
            <p:nvPr/>
          </p:nvSpPr>
          <p:spPr>
            <a:xfrm>
              <a:off x="3261" y="3056"/>
              <a:ext cx="208" cy="152"/>
            </a:xfrm>
            <a:custGeom>
              <a:avLst/>
              <a:gdLst/>
              <a:ahLst/>
              <a:cxnLst/>
              <a:rect l="l" t="t" r="r" b="b"/>
              <a:pathLst>
                <a:path w="208" h="151" extrusionOk="0">
                  <a:moveTo>
                    <a:pt x="183" y="105"/>
                  </a:moveTo>
                  <a:lnTo>
                    <a:pt x="182" y="108"/>
                  </a:lnTo>
                  <a:lnTo>
                    <a:pt x="180" y="111"/>
                  </a:lnTo>
                  <a:lnTo>
                    <a:pt x="179" y="114"/>
                  </a:lnTo>
                  <a:lnTo>
                    <a:pt x="177" y="116"/>
                  </a:lnTo>
                  <a:lnTo>
                    <a:pt x="172" y="121"/>
                  </a:lnTo>
                  <a:lnTo>
                    <a:pt x="167" y="126"/>
                  </a:lnTo>
                  <a:lnTo>
                    <a:pt x="161" y="130"/>
                  </a:lnTo>
                  <a:lnTo>
                    <a:pt x="154" y="134"/>
                  </a:lnTo>
                  <a:lnTo>
                    <a:pt x="147" y="137"/>
                  </a:lnTo>
                  <a:lnTo>
                    <a:pt x="140" y="140"/>
                  </a:lnTo>
                  <a:lnTo>
                    <a:pt x="132" y="143"/>
                  </a:lnTo>
                  <a:lnTo>
                    <a:pt x="124" y="145"/>
                  </a:lnTo>
                  <a:lnTo>
                    <a:pt x="116" y="147"/>
                  </a:lnTo>
                  <a:lnTo>
                    <a:pt x="108" y="148"/>
                  </a:lnTo>
                  <a:lnTo>
                    <a:pt x="91" y="150"/>
                  </a:lnTo>
                  <a:lnTo>
                    <a:pt x="76" y="151"/>
                  </a:lnTo>
                  <a:lnTo>
                    <a:pt x="65" y="150"/>
                  </a:lnTo>
                  <a:lnTo>
                    <a:pt x="56" y="149"/>
                  </a:lnTo>
                  <a:lnTo>
                    <a:pt x="45" y="148"/>
                  </a:lnTo>
                  <a:lnTo>
                    <a:pt x="36" y="146"/>
                  </a:lnTo>
                  <a:lnTo>
                    <a:pt x="27" y="143"/>
                  </a:lnTo>
                  <a:lnTo>
                    <a:pt x="18" y="139"/>
                  </a:lnTo>
                  <a:lnTo>
                    <a:pt x="9" y="135"/>
                  </a:lnTo>
                  <a:lnTo>
                    <a:pt x="0" y="130"/>
                  </a:lnTo>
                  <a:lnTo>
                    <a:pt x="30" y="109"/>
                  </a:lnTo>
                  <a:lnTo>
                    <a:pt x="36" y="112"/>
                  </a:lnTo>
                  <a:lnTo>
                    <a:pt x="42" y="115"/>
                  </a:lnTo>
                  <a:lnTo>
                    <a:pt x="50" y="117"/>
                  </a:lnTo>
                  <a:lnTo>
                    <a:pt x="56" y="119"/>
                  </a:lnTo>
                  <a:lnTo>
                    <a:pt x="63" y="120"/>
                  </a:lnTo>
                  <a:lnTo>
                    <a:pt x="69" y="121"/>
                  </a:lnTo>
                  <a:lnTo>
                    <a:pt x="83" y="122"/>
                  </a:lnTo>
                  <a:lnTo>
                    <a:pt x="91" y="122"/>
                  </a:lnTo>
                  <a:lnTo>
                    <a:pt x="100" y="121"/>
                  </a:lnTo>
                  <a:lnTo>
                    <a:pt x="107" y="120"/>
                  </a:lnTo>
                  <a:lnTo>
                    <a:pt x="114" y="118"/>
                  </a:lnTo>
                  <a:lnTo>
                    <a:pt x="121" y="115"/>
                  </a:lnTo>
                  <a:lnTo>
                    <a:pt x="126" y="112"/>
                  </a:lnTo>
                  <a:lnTo>
                    <a:pt x="128" y="110"/>
                  </a:lnTo>
                  <a:lnTo>
                    <a:pt x="129" y="109"/>
                  </a:lnTo>
                  <a:lnTo>
                    <a:pt x="131" y="107"/>
                  </a:lnTo>
                  <a:lnTo>
                    <a:pt x="131" y="105"/>
                  </a:lnTo>
                  <a:lnTo>
                    <a:pt x="131" y="102"/>
                  </a:lnTo>
                  <a:lnTo>
                    <a:pt x="131" y="101"/>
                  </a:lnTo>
                  <a:lnTo>
                    <a:pt x="130" y="99"/>
                  </a:lnTo>
                  <a:lnTo>
                    <a:pt x="127" y="97"/>
                  </a:lnTo>
                  <a:lnTo>
                    <a:pt x="123" y="96"/>
                  </a:lnTo>
                  <a:lnTo>
                    <a:pt x="115" y="93"/>
                  </a:lnTo>
                  <a:lnTo>
                    <a:pt x="108" y="92"/>
                  </a:lnTo>
                  <a:lnTo>
                    <a:pt x="99" y="89"/>
                  </a:lnTo>
                  <a:lnTo>
                    <a:pt x="90" y="87"/>
                  </a:lnTo>
                  <a:lnTo>
                    <a:pt x="82" y="84"/>
                  </a:lnTo>
                  <a:lnTo>
                    <a:pt x="72" y="82"/>
                  </a:lnTo>
                  <a:lnTo>
                    <a:pt x="63" y="79"/>
                  </a:lnTo>
                  <a:lnTo>
                    <a:pt x="54" y="74"/>
                  </a:lnTo>
                  <a:lnTo>
                    <a:pt x="50" y="72"/>
                  </a:lnTo>
                  <a:lnTo>
                    <a:pt x="45" y="69"/>
                  </a:lnTo>
                  <a:lnTo>
                    <a:pt x="42" y="66"/>
                  </a:lnTo>
                  <a:lnTo>
                    <a:pt x="40" y="62"/>
                  </a:lnTo>
                  <a:lnTo>
                    <a:pt x="39" y="58"/>
                  </a:lnTo>
                  <a:lnTo>
                    <a:pt x="38" y="54"/>
                  </a:lnTo>
                  <a:lnTo>
                    <a:pt x="38" y="52"/>
                  </a:lnTo>
                  <a:lnTo>
                    <a:pt x="39" y="49"/>
                  </a:lnTo>
                  <a:lnTo>
                    <a:pt x="40" y="44"/>
                  </a:lnTo>
                  <a:lnTo>
                    <a:pt x="43" y="38"/>
                  </a:lnTo>
                  <a:lnTo>
                    <a:pt x="47" y="33"/>
                  </a:lnTo>
                  <a:lnTo>
                    <a:pt x="51" y="29"/>
                  </a:lnTo>
                  <a:lnTo>
                    <a:pt x="56" y="24"/>
                  </a:lnTo>
                  <a:lnTo>
                    <a:pt x="61" y="21"/>
                  </a:lnTo>
                  <a:lnTo>
                    <a:pt x="67" y="17"/>
                  </a:lnTo>
                  <a:lnTo>
                    <a:pt x="79" y="11"/>
                  </a:lnTo>
                  <a:lnTo>
                    <a:pt x="86" y="8"/>
                  </a:lnTo>
                  <a:lnTo>
                    <a:pt x="94" y="6"/>
                  </a:lnTo>
                  <a:lnTo>
                    <a:pt x="109" y="3"/>
                  </a:lnTo>
                  <a:lnTo>
                    <a:pt x="116" y="1"/>
                  </a:lnTo>
                  <a:lnTo>
                    <a:pt x="124" y="1"/>
                  </a:lnTo>
                  <a:lnTo>
                    <a:pt x="139" y="0"/>
                  </a:lnTo>
                  <a:lnTo>
                    <a:pt x="148" y="0"/>
                  </a:lnTo>
                  <a:lnTo>
                    <a:pt x="157" y="1"/>
                  </a:lnTo>
                  <a:lnTo>
                    <a:pt x="166" y="2"/>
                  </a:lnTo>
                  <a:lnTo>
                    <a:pt x="174" y="4"/>
                  </a:lnTo>
                  <a:lnTo>
                    <a:pt x="182" y="6"/>
                  </a:lnTo>
                  <a:lnTo>
                    <a:pt x="191" y="9"/>
                  </a:lnTo>
                  <a:lnTo>
                    <a:pt x="208" y="16"/>
                  </a:lnTo>
                  <a:lnTo>
                    <a:pt x="178" y="38"/>
                  </a:lnTo>
                  <a:lnTo>
                    <a:pt x="167" y="34"/>
                  </a:lnTo>
                  <a:lnTo>
                    <a:pt x="156" y="31"/>
                  </a:lnTo>
                  <a:lnTo>
                    <a:pt x="144" y="29"/>
                  </a:lnTo>
                  <a:lnTo>
                    <a:pt x="132" y="28"/>
                  </a:lnTo>
                  <a:lnTo>
                    <a:pt x="125" y="29"/>
                  </a:lnTo>
                  <a:lnTo>
                    <a:pt x="118" y="29"/>
                  </a:lnTo>
                  <a:lnTo>
                    <a:pt x="112" y="31"/>
                  </a:lnTo>
                  <a:lnTo>
                    <a:pt x="106" y="32"/>
                  </a:lnTo>
                  <a:lnTo>
                    <a:pt x="101" y="35"/>
                  </a:lnTo>
                  <a:lnTo>
                    <a:pt x="97" y="37"/>
                  </a:lnTo>
                  <a:lnTo>
                    <a:pt x="94" y="40"/>
                  </a:lnTo>
                  <a:lnTo>
                    <a:pt x="92" y="43"/>
                  </a:lnTo>
                  <a:lnTo>
                    <a:pt x="92" y="44"/>
                  </a:lnTo>
                  <a:lnTo>
                    <a:pt x="92" y="45"/>
                  </a:lnTo>
                  <a:lnTo>
                    <a:pt x="92" y="47"/>
                  </a:lnTo>
                  <a:lnTo>
                    <a:pt x="95" y="49"/>
                  </a:lnTo>
                  <a:lnTo>
                    <a:pt x="100" y="51"/>
                  </a:lnTo>
                  <a:lnTo>
                    <a:pt x="117" y="56"/>
                  </a:lnTo>
                  <a:lnTo>
                    <a:pt x="135" y="60"/>
                  </a:lnTo>
                  <a:lnTo>
                    <a:pt x="153" y="65"/>
                  </a:lnTo>
                  <a:lnTo>
                    <a:pt x="162" y="69"/>
                  </a:lnTo>
                  <a:lnTo>
                    <a:pt x="170" y="73"/>
                  </a:lnTo>
                  <a:lnTo>
                    <a:pt x="174" y="75"/>
                  </a:lnTo>
                  <a:lnTo>
                    <a:pt x="178" y="78"/>
                  </a:lnTo>
                  <a:lnTo>
                    <a:pt x="180" y="80"/>
                  </a:lnTo>
                  <a:lnTo>
                    <a:pt x="181" y="82"/>
                  </a:lnTo>
                  <a:lnTo>
                    <a:pt x="183" y="86"/>
                  </a:lnTo>
                  <a:lnTo>
                    <a:pt x="184" y="88"/>
                  </a:lnTo>
                  <a:lnTo>
                    <a:pt x="185" y="90"/>
                  </a:lnTo>
                  <a:lnTo>
                    <a:pt x="186" y="94"/>
                  </a:lnTo>
                  <a:lnTo>
                    <a:pt x="185" y="99"/>
                  </a:lnTo>
                  <a:lnTo>
                    <a:pt x="184" y="102"/>
                  </a:lnTo>
                  <a:lnTo>
                    <a:pt x="183" y="105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" name="Google Shape;182;p51"/>
            <p:cNvSpPr/>
            <p:nvPr/>
          </p:nvSpPr>
          <p:spPr>
            <a:xfrm>
              <a:off x="3482" y="3057"/>
              <a:ext cx="193" cy="147"/>
            </a:xfrm>
            <a:custGeom>
              <a:avLst/>
              <a:gdLst/>
              <a:ahLst/>
              <a:cxnLst/>
              <a:rect l="l" t="t" r="r" b="b"/>
              <a:pathLst>
                <a:path w="193" h="147" extrusionOk="0">
                  <a:moveTo>
                    <a:pt x="142" y="52"/>
                  </a:moveTo>
                  <a:lnTo>
                    <a:pt x="143" y="47"/>
                  </a:lnTo>
                  <a:lnTo>
                    <a:pt x="143" y="42"/>
                  </a:lnTo>
                  <a:lnTo>
                    <a:pt x="142" y="39"/>
                  </a:lnTo>
                  <a:lnTo>
                    <a:pt x="142" y="37"/>
                  </a:lnTo>
                  <a:lnTo>
                    <a:pt x="141" y="35"/>
                  </a:lnTo>
                  <a:lnTo>
                    <a:pt x="139" y="33"/>
                  </a:lnTo>
                  <a:lnTo>
                    <a:pt x="138" y="32"/>
                  </a:lnTo>
                  <a:lnTo>
                    <a:pt x="136" y="30"/>
                  </a:lnTo>
                  <a:lnTo>
                    <a:pt x="134" y="29"/>
                  </a:lnTo>
                  <a:lnTo>
                    <a:pt x="131" y="28"/>
                  </a:lnTo>
                  <a:lnTo>
                    <a:pt x="128" y="27"/>
                  </a:lnTo>
                  <a:lnTo>
                    <a:pt x="125" y="26"/>
                  </a:lnTo>
                  <a:lnTo>
                    <a:pt x="118" y="26"/>
                  </a:lnTo>
                  <a:lnTo>
                    <a:pt x="110" y="26"/>
                  </a:lnTo>
                  <a:lnTo>
                    <a:pt x="106" y="27"/>
                  </a:lnTo>
                  <a:lnTo>
                    <a:pt x="102" y="28"/>
                  </a:lnTo>
                  <a:lnTo>
                    <a:pt x="95" y="30"/>
                  </a:lnTo>
                  <a:lnTo>
                    <a:pt x="89" y="34"/>
                  </a:lnTo>
                  <a:lnTo>
                    <a:pt x="83" y="37"/>
                  </a:lnTo>
                  <a:lnTo>
                    <a:pt x="78" y="42"/>
                  </a:lnTo>
                  <a:lnTo>
                    <a:pt x="73" y="47"/>
                  </a:lnTo>
                  <a:lnTo>
                    <a:pt x="69" y="52"/>
                  </a:lnTo>
                  <a:lnTo>
                    <a:pt x="142" y="52"/>
                  </a:lnTo>
                  <a:close/>
                  <a:moveTo>
                    <a:pt x="169" y="131"/>
                  </a:moveTo>
                  <a:lnTo>
                    <a:pt x="156" y="135"/>
                  </a:lnTo>
                  <a:lnTo>
                    <a:pt x="145" y="139"/>
                  </a:lnTo>
                  <a:lnTo>
                    <a:pt x="134" y="142"/>
                  </a:lnTo>
                  <a:lnTo>
                    <a:pt x="122" y="144"/>
                  </a:lnTo>
                  <a:lnTo>
                    <a:pt x="109" y="146"/>
                  </a:lnTo>
                  <a:lnTo>
                    <a:pt x="96" y="147"/>
                  </a:lnTo>
                  <a:lnTo>
                    <a:pt x="82" y="147"/>
                  </a:lnTo>
                  <a:lnTo>
                    <a:pt x="69" y="147"/>
                  </a:lnTo>
                  <a:lnTo>
                    <a:pt x="55" y="146"/>
                  </a:lnTo>
                  <a:lnTo>
                    <a:pt x="49" y="145"/>
                  </a:lnTo>
                  <a:lnTo>
                    <a:pt x="43" y="143"/>
                  </a:lnTo>
                  <a:lnTo>
                    <a:pt x="32" y="140"/>
                  </a:lnTo>
                  <a:lnTo>
                    <a:pt x="27" y="138"/>
                  </a:lnTo>
                  <a:lnTo>
                    <a:pt x="23" y="135"/>
                  </a:lnTo>
                  <a:lnTo>
                    <a:pt x="15" y="130"/>
                  </a:lnTo>
                  <a:lnTo>
                    <a:pt x="12" y="126"/>
                  </a:lnTo>
                  <a:lnTo>
                    <a:pt x="9" y="123"/>
                  </a:lnTo>
                  <a:lnTo>
                    <a:pt x="7" y="120"/>
                  </a:lnTo>
                  <a:lnTo>
                    <a:pt x="5" y="116"/>
                  </a:lnTo>
                  <a:lnTo>
                    <a:pt x="2" y="109"/>
                  </a:lnTo>
                  <a:lnTo>
                    <a:pt x="1" y="105"/>
                  </a:lnTo>
                  <a:lnTo>
                    <a:pt x="0" y="101"/>
                  </a:lnTo>
                  <a:lnTo>
                    <a:pt x="0" y="96"/>
                  </a:lnTo>
                  <a:lnTo>
                    <a:pt x="0" y="92"/>
                  </a:lnTo>
                  <a:lnTo>
                    <a:pt x="0" y="88"/>
                  </a:lnTo>
                  <a:lnTo>
                    <a:pt x="1" y="83"/>
                  </a:lnTo>
                  <a:lnTo>
                    <a:pt x="2" y="79"/>
                  </a:lnTo>
                  <a:lnTo>
                    <a:pt x="4" y="75"/>
                  </a:lnTo>
                  <a:lnTo>
                    <a:pt x="7" y="68"/>
                  </a:lnTo>
                  <a:lnTo>
                    <a:pt x="10" y="61"/>
                  </a:lnTo>
                  <a:lnTo>
                    <a:pt x="14" y="55"/>
                  </a:lnTo>
                  <a:lnTo>
                    <a:pt x="19" y="48"/>
                  </a:lnTo>
                  <a:lnTo>
                    <a:pt x="24" y="42"/>
                  </a:lnTo>
                  <a:lnTo>
                    <a:pt x="30" y="35"/>
                  </a:lnTo>
                  <a:lnTo>
                    <a:pt x="36" y="30"/>
                  </a:lnTo>
                  <a:lnTo>
                    <a:pt x="43" y="24"/>
                  </a:lnTo>
                  <a:lnTo>
                    <a:pt x="51" y="19"/>
                  </a:lnTo>
                  <a:lnTo>
                    <a:pt x="59" y="14"/>
                  </a:lnTo>
                  <a:lnTo>
                    <a:pt x="68" y="10"/>
                  </a:lnTo>
                  <a:lnTo>
                    <a:pt x="78" y="7"/>
                  </a:lnTo>
                  <a:lnTo>
                    <a:pt x="88" y="4"/>
                  </a:lnTo>
                  <a:lnTo>
                    <a:pt x="99" y="2"/>
                  </a:lnTo>
                  <a:lnTo>
                    <a:pt x="111" y="0"/>
                  </a:lnTo>
                  <a:lnTo>
                    <a:pt x="123" y="0"/>
                  </a:lnTo>
                  <a:lnTo>
                    <a:pt x="134" y="0"/>
                  </a:lnTo>
                  <a:lnTo>
                    <a:pt x="145" y="1"/>
                  </a:lnTo>
                  <a:lnTo>
                    <a:pt x="154" y="3"/>
                  </a:lnTo>
                  <a:lnTo>
                    <a:pt x="162" y="5"/>
                  </a:lnTo>
                  <a:lnTo>
                    <a:pt x="169" y="8"/>
                  </a:lnTo>
                  <a:lnTo>
                    <a:pt x="175" y="11"/>
                  </a:lnTo>
                  <a:lnTo>
                    <a:pt x="178" y="13"/>
                  </a:lnTo>
                  <a:lnTo>
                    <a:pt x="181" y="15"/>
                  </a:lnTo>
                  <a:lnTo>
                    <a:pt x="185" y="19"/>
                  </a:lnTo>
                  <a:lnTo>
                    <a:pt x="187" y="22"/>
                  </a:lnTo>
                  <a:lnTo>
                    <a:pt x="188" y="25"/>
                  </a:lnTo>
                  <a:lnTo>
                    <a:pt x="191" y="30"/>
                  </a:lnTo>
                  <a:lnTo>
                    <a:pt x="192" y="37"/>
                  </a:lnTo>
                  <a:lnTo>
                    <a:pt x="193" y="44"/>
                  </a:lnTo>
                  <a:lnTo>
                    <a:pt x="192" y="51"/>
                  </a:lnTo>
                  <a:lnTo>
                    <a:pt x="191" y="59"/>
                  </a:lnTo>
                  <a:lnTo>
                    <a:pt x="189" y="68"/>
                  </a:lnTo>
                  <a:lnTo>
                    <a:pt x="186" y="78"/>
                  </a:lnTo>
                  <a:lnTo>
                    <a:pt x="57" y="78"/>
                  </a:lnTo>
                  <a:lnTo>
                    <a:pt x="55" y="83"/>
                  </a:lnTo>
                  <a:lnTo>
                    <a:pt x="54" y="87"/>
                  </a:lnTo>
                  <a:lnTo>
                    <a:pt x="53" y="92"/>
                  </a:lnTo>
                  <a:lnTo>
                    <a:pt x="53" y="96"/>
                  </a:lnTo>
                  <a:lnTo>
                    <a:pt x="54" y="100"/>
                  </a:lnTo>
                  <a:lnTo>
                    <a:pt x="55" y="103"/>
                  </a:lnTo>
                  <a:lnTo>
                    <a:pt x="57" y="107"/>
                  </a:lnTo>
                  <a:lnTo>
                    <a:pt x="59" y="110"/>
                  </a:lnTo>
                  <a:lnTo>
                    <a:pt x="62" y="112"/>
                  </a:lnTo>
                  <a:lnTo>
                    <a:pt x="65" y="115"/>
                  </a:lnTo>
                  <a:lnTo>
                    <a:pt x="69" y="117"/>
                  </a:lnTo>
                  <a:lnTo>
                    <a:pt x="73" y="118"/>
                  </a:lnTo>
                  <a:lnTo>
                    <a:pt x="78" y="119"/>
                  </a:lnTo>
                  <a:lnTo>
                    <a:pt x="83" y="120"/>
                  </a:lnTo>
                  <a:lnTo>
                    <a:pt x="88" y="121"/>
                  </a:lnTo>
                  <a:lnTo>
                    <a:pt x="94" y="121"/>
                  </a:lnTo>
                  <a:lnTo>
                    <a:pt x="103" y="120"/>
                  </a:lnTo>
                  <a:lnTo>
                    <a:pt x="112" y="120"/>
                  </a:lnTo>
                  <a:lnTo>
                    <a:pt x="129" y="117"/>
                  </a:lnTo>
                  <a:lnTo>
                    <a:pt x="146" y="113"/>
                  </a:lnTo>
                  <a:lnTo>
                    <a:pt x="163" y="108"/>
                  </a:lnTo>
                  <a:lnTo>
                    <a:pt x="172" y="130"/>
                  </a:lnTo>
                  <a:lnTo>
                    <a:pt x="169" y="131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3" name="Google Shape;183;p51"/>
            <p:cNvSpPr/>
            <p:nvPr/>
          </p:nvSpPr>
          <p:spPr>
            <a:xfrm>
              <a:off x="3946" y="3056"/>
              <a:ext cx="230" cy="148"/>
            </a:xfrm>
            <a:custGeom>
              <a:avLst/>
              <a:gdLst/>
              <a:ahLst/>
              <a:cxnLst/>
              <a:rect l="l" t="t" r="r" b="b"/>
              <a:pathLst>
                <a:path w="229" h="150" extrusionOk="0">
                  <a:moveTo>
                    <a:pt x="183" y="127"/>
                  </a:moveTo>
                  <a:lnTo>
                    <a:pt x="168" y="132"/>
                  </a:lnTo>
                  <a:lnTo>
                    <a:pt x="154" y="137"/>
                  </a:lnTo>
                  <a:lnTo>
                    <a:pt x="139" y="141"/>
                  </a:lnTo>
                  <a:lnTo>
                    <a:pt x="125" y="144"/>
                  </a:lnTo>
                  <a:lnTo>
                    <a:pt x="110" y="147"/>
                  </a:lnTo>
                  <a:lnTo>
                    <a:pt x="94" y="149"/>
                  </a:lnTo>
                  <a:lnTo>
                    <a:pt x="79" y="150"/>
                  </a:lnTo>
                  <a:lnTo>
                    <a:pt x="62" y="150"/>
                  </a:lnTo>
                  <a:lnTo>
                    <a:pt x="53" y="150"/>
                  </a:lnTo>
                  <a:lnTo>
                    <a:pt x="45" y="150"/>
                  </a:lnTo>
                  <a:lnTo>
                    <a:pt x="38" y="148"/>
                  </a:lnTo>
                  <a:lnTo>
                    <a:pt x="31" y="147"/>
                  </a:lnTo>
                  <a:lnTo>
                    <a:pt x="25" y="145"/>
                  </a:lnTo>
                  <a:lnTo>
                    <a:pt x="20" y="143"/>
                  </a:lnTo>
                  <a:lnTo>
                    <a:pt x="15" y="140"/>
                  </a:lnTo>
                  <a:lnTo>
                    <a:pt x="12" y="138"/>
                  </a:lnTo>
                  <a:lnTo>
                    <a:pt x="8" y="134"/>
                  </a:lnTo>
                  <a:lnTo>
                    <a:pt x="6" y="131"/>
                  </a:lnTo>
                  <a:lnTo>
                    <a:pt x="4" y="127"/>
                  </a:lnTo>
                  <a:lnTo>
                    <a:pt x="3" y="125"/>
                  </a:lnTo>
                  <a:lnTo>
                    <a:pt x="2" y="123"/>
                  </a:lnTo>
                  <a:lnTo>
                    <a:pt x="1" y="119"/>
                  </a:lnTo>
                  <a:lnTo>
                    <a:pt x="0" y="115"/>
                  </a:lnTo>
                  <a:lnTo>
                    <a:pt x="0" y="105"/>
                  </a:lnTo>
                  <a:lnTo>
                    <a:pt x="33" y="16"/>
                  </a:lnTo>
                  <a:lnTo>
                    <a:pt x="35" y="11"/>
                  </a:lnTo>
                  <a:lnTo>
                    <a:pt x="93" y="0"/>
                  </a:lnTo>
                  <a:lnTo>
                    <a:pt x="56" y="100"/>
                  </a:lnTo>
                  <a:lnTo>
                    <a:pt x="56" y="103"/>
                  </a:lnTo>
                  <a:lnTo>
                    <a:pt x="55" y="105"/>
                  </a:lnTo>
                  <a:lnTo>
                    <a:pt x="55" y="107"/>
                  </a:lnTo>
                  <a:lnTo>
                    <a:pt x="56" y="110"/>
                  </a:lnTo>
                  <a:lnTo>
                    <a:pt x="56" y="112"/>
                  </a:lnTo>
                  <a:lnTo>
                    <a:pt x="58" y="114"/>
                  </a:lnTo>
                  <a:lnTo>
                    <a:pt x="61" y="117"/>
                  </a:lnTo>
                  <a:lnTo>
                    <a:pt x="66" y="120"/>
                  </a:lnTo>
                  <a:lnTo>
                    <a:pt x="73" y="122"/>
                  </a:lnTo>
                  <a:lnTo>
                    <a:pt x="82" y="123"/>
                  </a:lnTo>
                  <a:lnTo>
                    <a:pt x="87" y="123"/>
                  </a:lnTo>
                  <a:lnTo>
                    <a:pt x="92" y="124"/>
                  </a:lnTo>
                  <a:lnTo>
                    <a:pt x="103" y="123"/>
                  </a:lnTo>
                  <a:lnTo>
                    <a:pt x="115" y="121"/>
                  </a:lnTo>
                  <a:lnTo>
                    <a:pt x="125" y="118"/>
                  </a:lnTo>
                  <a:lnTo>
                    <a:pt x="135" y="115"/>
                  </a:lnTo>
                  <a:lnTo>
                    <a:pt x="176" y="4"/>
                  </a:lnTo>
                  <a:lnTo>
                    <a:pt x="229" y="4"/>
                  </a:lnTo>
                  <a:lnTo>
                    <a:pt x="184" y="126"/>
                  </a:lnTo>
                  <a:lnTo>
                    <a:pt x="183" y="127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4" name="Google Shape;184;p51"/>
            <p:cNvSpPr/>
            <p:nvPr/>
          </p:nvSpPr>
          <p:spPr>
            <a:xfrm>
              <a:off x="4173" y="3057"/>
              <a:ext cx="196" cy="145"/>
            </a:xfrm>
            <a:custGeom>
              <a:avLst/>
              <a:gdLst/>
              <a:ahLst/>
              <a:cxnLst/>
              <a:rect l="l" t="t" r="r" b="b"/>
              <a:pathLst>
                <a:path w="196" h="146" extrusionOk="0">
                  <a:moveTo>
                    <a:pt x="191" y="7"/>
                  </a:moveTo>
                  <a:lnTo>
                    <a:pt x="177" y="19"/>
                  </a:lnTo>
                  <a:lnTo>
                    <a:pt x="163" y="31"/>
                  </a:lnTo>
                  <a:lnTo>
                    <a:pt x="148" y="30"/>
                  </a:lnTo>
                  <a:lnTo>
                    <a:pt x="143" y="29"/>
                  </a:lnTo>
                  <a:lnTo>
                    <a:pt x="139" y="29"/>
                  </a:lnTo>
                  <a:lnTo>
                    <a:pt x="132" y="30"/>
                  </a:lnTo>
                  <a:lnTo>
                    <a:pt x="126" y="30"/>
                  </a:lnTo>
                  <a:lnTo>
                    <a:pt x="119" y="31"/>
                  </a:lnTo>
                  <a:lnTo>
                    <a:pt x="113" y="32"/>
                  </a:lnTo>
                  <a:lnTo>
                    <a:pt x="108" y="33"/>
                  </a:lnTo>
                  <a:lnTo>
                    <a:pt x="102" y="35"/>
                  </a:lnTo>
                  <a:lnTo>
                    <a:pt x="97" y="37"/>
                  </a:lnTo>
                  <a:lnTo>
                    <a:pt x="92" y="39"/>
                  </a:lnTo>
                  <a:lnTo>
                    <a:pt x="52" y="146"/>
                  </a:lnTo>
                  <a:lnTo>
                    <a:pt x="0" y="146"/>
                  </a:lnTo>
                  <a:lnTo>
                    <a:pt x="43" y="28"/>
                  </a:lnTo>
                  <a:lnTo>
                    <a:pt x="58" y="21"/>
                  </a:lnTo>
                  <a:lnTo>
                    <a:pt x="66" y="17"/>
                  </a:lnTo>
                  <a:lnTo>
                    <a:pt x="74" y="14"/>
                  </a:lnTo>
                  <a:lnTo>
                    <a:pt x="82" y="12"/>
                  </a:lnTo>
                  <a:lnTo>
                    <a:pt x="90" y="9"/>
                  </a:lnTo>
                  <a:lnTo>
                    <a:pt x="107" y="5"/>
                  </a:lnTo>
                  <a:lnTo>
                    <a:pt x="119" y="3"/>
                  </a:lnTo>
                  <a:lnTo>
                    <a:pt x="130" y="1"/>
                  </a:lnTo>
                  <a:lnTo>
                    <a:pt x="140" y="0"/>
                  </a:lnTo>
                  <a:lnTo>
                    <a:pt x="151" y="0"/>
                  </a:lnTo>
                  <a:lnTo>
                    <a:pt x="161" y="0"/>
                  </a:lnTo>
                  <a:lnTo>
                    <a:pt x="172" y="0"/>
                  </a:lnTo>
                  <a:lnTo>
                    <a:pt x="183" y="1"/>
                  </a:lnTo>
                  <a:lnTo>
                    <a:pt x="196" y="3"/>
                  </a:lnTo>
                  <a:lnTo>
                    <a:pt x="191" y="7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" name="Google Shape;185;p51"/>
            <p:cNvSpPr/>
            <p:nvPr/>
          </p:nvSpPr>
          <p:spPr>
            <a:xfrm>
              <a:off x="4351" y="2999"/>
              <a:ext cx="128" cy="203"/>
            </a:xfrm>
            <a:custGeom>
              <a:avLst/>
              <a:gdLst/>
              <a:ahLst/>
              <a:cxnLst/>
              <a:rect l="l" t="t" r="r" b="b"/>
              <a:pathLst>
                <a:path w="128" h="204" extrusionOk="0">
                  <a:moveTo>
                    <a:pt x="54" y="204"/>
                  </a:moveTo>
                  <a:lnTo>
                    <a:pt x="0" y="204"/>
                  </a:lnTo>
                  <a:lnTo>
                    <a:pt x="51" y="66"/>
                  </a:lnTo>
                  <a:lnTo>
                    <a:pt x="109" y="55"/>
                  </a:lnTo>
                  <a:lnTo>
                    <a:pt x="54" y="204"/>
                  </a:lnTo>
                  <a:close/>
                  <a:moveTo>
                    <a:pt x="62" y="19"/>
                  </a:moveTo>
                  <a:lnTo>
                    <a:pt x="65" y="15"/>
                  </a:lnTo>
                  <a:lnTo>
                    <a:pt x="68" y="11"/>
                  </a:lnTo>
                  <a:lnTo>
                    <a:pt x="72" y="8"/>
                  </a:lnTo>
                  <a:lnTo>
                    <a:pt x="77" y="5"/>
                  </a:lnTo>
                  <a:lnTo>
                    <a:pt x="83" y="3"/>
                  </a:lnTo>
                  <a:lnTo>
                    <a:pt x="89" y="2"/>
                  </a:lnTo>
                  <a:lnTo>
                    <a:pt x="95" y="1"/>
                  </a:lnTo>
                  <a:lnTo>
                    <a:pt x="101" y="0"/>
                  </a:lnTo>
                  <a:lnTo>
                    <a:pt x="107" y="1"/>
                  </a:lnTo>
                  <a:lnTo>
                    <a:pt x="113" y="2"/>
                  </a:lnTo>
                  <a:lnTo>
                    <a:pt x="118" y="4"/>
                  </a:lnTo>
                  <a:lnTo>
                    <a:pt x="122" y="6"/>
                  </a:lnTo>
                  <a:lnTo>
                    <a:pt x="124" y="8"/>
                  </a:lnTo>
                  <a:lnTo>
                    <a:pt x="126" y="10"/>
                  </a:lnTo>
                  <a:lnTo>
                    <a:pt x="127" y="12"/>
                  </a:lnTo>
                  <a:lnTo>
                    <a:pt x="128" y="14"/>
                  </a:lnTo>
                  <a:lnTo>
                    <a:pt x="128" y="16"/>
                  </a:lnTo>
                  <a:lnTo>
                    <a:pt x="128" y="18"/>
                  </a:lnTo>
                  <a:lnTo>
                    <a:pt x="128" y="21"/>
                  </a:lnTo>
                  <a:lnTo>
                    <a:pt x="127" y="23"/>
                  </a:lnTo>
                  <a:lnTo>
                    <a:pt x="126" y="25"/>
                  </a:lnTo>
                  <a:lnTo>
                    <a:pt x="125" y="27"/>
                  </a:lnTo>
                  <a:lnTo>
                    <a:pt x="121" y="31"/>
                  </a:lnTo>
                  <a:lnTo>
                    <a:pt x="117" y="35"/>
                  </a:lnTo>
                  <a:lnTo>
                    <a:pt x="112" y="38"/>
                  </a:lnTo>
                  <a:lnTo>
                    <a:pt x="106" y="40"/>
                  </a:lnTo>
                  <a:lnTo>
                    <a:pt x="100" y="42"/>
                  </a:lnTo>
                  <a:lnTo>
                    <a:pt x="94" y="43"/>
                  </a:lnTo>
                  <a:lnTo>
                    <a:pt x="87" y="44"/>
                  </a:lnTo>
                  <a:lnTo>
                    <a:pt x="81" y="43"/>
                  </a:lnTo>
                  <a:lnTo>
                    <a:pt x="76" y="42"/>
                  </a:lnTo>
                  <a:lnTo>
                    <a:pt x="71" y="40"/>
                  </a:lnTo>
                  <a:lnTo>
                    <a:pt x="66" y="38"/>
                  </a:lnTo>
                  <a:lnTo>
                    <a:pt x="63" y="34"/>
                  </a:lnTo>
                  <a:lnTo>
                    <a:pt x="61" y="32"/>
                  </a:lnTo>
                  <a:lnTo>
                    <a:pt x="60" y="30"/>
                  </a:lnTo>
                  <a:lnTo>
                    <a:pt x="60" y="28"/>
                  </a:lnTo>
                  <a:lnTo>
                    <a:pt x="60" y="25"/>
                  </a:lnTo>
                  <a:lnTo>
                    <a:pt x="60" y="22"/>
                  </a:lnTo>
                  <a:lnTo>
                    <a:pt x="61" y="19"/>
                  </a:lnTo>
                  <a:lnTo>
                    <a:pt x="62" y="19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" name="Google Shape;186;p51"/>
            <p:cNvSpPr/>
            <p:nvPr/>
          </p:nvSpPr>
          <p:spPr>
            <a:xfrm>
              <a:off x="4721" y="3057"/>
              <a:ext cx="206" cy="147"/>
            </a:xfrm>
            <a:custGeom>
              <a:avLst/>
              <a:gdLst/>
              <a:ahLst/>
              <a:cxnLst/>
              <a:rect l="l" t="t" r="r" b="b"/>
              <a:pathLst>
                <a:path w="206" h="148" extrusionOk="0">
                  <a:moveTo>
                    <a:pt x="132" y="118"/>
                  </a:moveTo>
                  <a:lnTo>
                    <a:pt x="149" y="73"/>
                  </a:lnTo>
                  <a:lnTo>
                    <a:pt x="103" y="72"/>
                  </a:lnTo>
                  <a:lnTo>
                    <a:pt x="92" y="73"/>
                  </a:lnTo>
                  <a:lnTo>
                    <a:pt x="81" y="75"/>
                  </a:lnTo>
                  <a:lnTo>
                    <a:pt x="72" y="77"/>
                  </a:lnTo>
                  <a:lnTo>
                    <a:pt x="65" y="81"/>
                  </a:lnTo>
                  <a:lnTo>
                    <a:pt x="59" y="85"/>
                  </a:lnTo>
                  <a:lnTo>
                    <a:pt x="54" y="90"/>
                  </a:lnTo>
                  <a:lnTo>
                    <a:pt x="52" y="92"/>
                  </a:lnTo>
                  <a:lnTo>
                    <a:pt x="51" y="95"/>
                  </a:lnTo>
                  <a:lnTo>
                    <a:pt x="50" y="97"/>
                  </a:lnTo>
                  <a:lnTo>
                    <a:pt x="49" y="100"/>
                  </a:lnTo>
                  <a:lnTo>
                    <a:pt x="49" y="102"/>
                  </a:lnTo>
                  <a:lnTo>
                    <a:pt x="49" y="105"/>
                  </a:lnTo>
                  <a:lnTo>
                    <a:pt x="49" y="108"/>
                  </a:lnTo>
                  <a:lnTo>
                    <a:pt x="50" y="110"/>
                  </a:lnTo>
                  <a:lnTo>
                    <a:pt x="52" y="115"/>
                  </a:lnTo>
                  <a:lnTo>
                    <a:pt x="54" y="117"/>
                  </a:lnTo>
                  <a:lnTo>
                    <a:pt x="55" y="118"/>
                  </a:lnTo>
                  <a:lnTo>
                    <a:pt x="56" y="119"/>
                  </a:lnTo>
                  <a:lnTo>
                    <a:pt x="62" y="122"/>
                  </a:lnTo>
                  <a:lnTo>
                    <a:pt x="68" y="125"/>
                  </a:lnTo>
                  <a:lnTo>
                    <a:pt x="72" y="126"/>
                  </a:lnTo>
                  <a:lnTo>
                    <a:pt x="77" y="127"/>
                  </a:lnTo>
                  <a:lnTo>
                    <a:pt x="81" y="128"/>
                  </a:lnTo>
                  <a:lnTo>
                    <a:pt x="86" y="128"/>
                  </a:lnTo>
                  <a:lnTo>
                    <a:pt x="98" y="127"/>
                  </a:lnTo>
                  <a:lnTo>
                    <a:pt x="104" y="126"/>
                  </a:lnTo>
                  <a:lnTo>
                    <a:pt x="110" y="125"/>
                  </a:lnTo>
                  <a:lnTo>
                    <a:pt x="116" y="124"/>
                  </a:lnTo>
                  <a:lnTo>
                    <a:pt x="122" y="122"/>
                  </a:lnTo>
                  <a:lnTo>
                    <a:pt x="132" y="118"/>
                  </a:lnTo>
                  <a:close/>
                  <a:moveTo>
                    <a:pt x="174" y="124"/>
                  </a:moveTo>
                  <a:lnTo>
                    <a:pt x="169" y="126"/>
                  </a:lnTo>
                  <a:lnTo>
                    <a:pt x="163" y="129"/>
                  </a:lnTo>
                  <a:lnTo>
                    <a:pt x="152" y="134"/>
                  </a:lnTo>
                  <a:lnTo>
                    <a:pt x="139" y="138"/>
                  </a:lnTo>
                  <a:lnTo>
                    <a:pt x="126" y="141"/>
                  </a:lnTo>
                  <a:lnTo>
                    <a:pt x="111" y="144"/>
                  </a:lnTo>
                  <a:lnTo>
                    <a:pt x="97" y="147"/>
                  </a:lnTo>
                  <a:lnTo>
                    <a:pt x="81" y="148"/>
                  </a:lnTo>
                  <a:lnTo>
                    <a:pt x="65" y="148"/>
                  </a:lnTo>
                  <a:lnTo>
                    <a:pt x="55" y="148"/>
                  </a:lnTo>
                  <a:lnTo>
                    <a:pt x="50" y="147"/>
                  </a:lnTo>
                  <a:lnTo>
                    <a:pt x="44" y="146"/>
                  </a:lnTo>
                  <a:lnTo>
                    <a:pt x="38" y="144"/>
                  </a:lnTo>
                  <a:lnTo>
                    <a:pt x="31" y="143"/>
                  </a:lnTo>
                  <a:lnTo>
                    <a:pt x="25" y="140"/>
                  </a:lnTo>
                  <a:lnTo>
                    <a:pt x="20" y="138"/>
                  </a:lnTo>
                  <a:lnTo>
                    <a:pt x="15" y="134"/>
                  </a:lnTo>
                  <a:lnTo>
                    <a:pt x="10" y="131"/>
                  </a:lnTo>
                  <a:lnTo>
                    <a:pt x="6" y="127"/>
                  </a:lnTo>
                  <a:lnTo>
                    <a:pt x="4" y="125"/>
                  </a:lnTo>
                  <a:lnTo>
                    <a:pt x="3" y="122"/>
                  </a:lnTo>
                  <a:lnTo>
                    <a:pt x="1" y="117"/>
                  </a:lnTo>
                  <a:lnTo>
                    <a:pt x="0" y="114"/>
                  </a:lnTo>
                  <a:lnTo>
                    <a:pt x="0" y="111"/>
                  </a:lnTo>
                  <a:lnTo>
                    <a:pt x="0" y="108"/>
                  </a:lnTo>
                  <a:lnTo>
                    <a:pt x="0" y="105"/>
                  </a:lnTo>
                  <a:lnTo>
                    <a:pt x="2" y="98"/>
                  </a:lnTo>
                  <a:lnTo>
                    <a:pt x="5" y="93"/>
                  </a:lnTo>
                  <a:lnTo>
                    <a:pt x="8" y="88"/>
                  </a:lnTo>
                  <a:lnTo>
                    <a:pt x="12" y="83"/>
                  </a:lnTo>
                  <a:lnTo>
                    <a:pt x="17" y="78"/>
                  </a:lnTo>
                  <a:lnTo>
                    <a:pt x="22" y="74"/>
                  </a:lnTo>
                  <a:lnTo>
                    <a:pt x="27" y="71"/>
                  </a:lnTo>
                  <a:lnTo>
                    <a:pt x="33" y="67"/>
                  </a:lnTo>
                  <a:lnTo>
                    <a:pt x="40" y="64"/>
                  </a:lnTo>
                  <a:lnTo>
                    <a:pt x="46" y="61"/>
                  </a:lnTo>
                  <a:lnTo>
                    <a:pt x="53" y="59"/>
                  </a:lnTo>
                  <a:lnTo>
                    <a:pt x="61" y="57"/>
                  </a:lnTo>
                  <a:lnTo>
                    <a:pt x="68" y="55"/>
                  </a:lnTo>
                  <a:lnTo>
                    <a:pt x="84" y="53"/>
                  </a:lnTo>
                  <a:lnTo>
                    <a:pt x="100" y="52"/>
                  </a:lnTo>
                  <a:lnTo>
                    <a:pt x="150" y="52"/>
                  </a:lnTo>
                  <a:lnTo>
                    <a:pt x="153" y="45"/>
                  </a:lnTo>
                  <a:lnTo>
                    <a:pt x="153" y="43"/>
                  </a:lnTo>
                  <a:lnTo>
                    <a:pt x="154" y="41"/>
                  </a:lnTo>
                  <a:lnTo>
                    <a:pt x="153" y="38"/>
                  </a:lnTo>
                  <a:lnTo>
                    <a:pt x="151" y="35"/>
                  </a:lnTo>
                  <a:lnTo>
                    <a:pt x="148" y="33"/>
                  </a:lnTo>
                  <a:lnTo>
                    <a:pt x="144" y="31"/>
                  </a:lnTo>
                  <a:lnTo>
                    <a:pt x="139" y="29"/>
                  </a:lnTo>
                  <a:lnTo>
                    <a:pt x="132" y="28"/>
                  </a:lnTo>
                  <a:lnTo>
                    <a:pt x="125" y="27"/>
                  </a:lnTo>
                  <a:lnTo>
                    <a:pt x="116" y="27"/>
                  </a:lnTo>
                  <a:lnTo>
                    <a:pt x="108" y="28"/>
                  </a:lnTo>
                  <a:lnTo>
                    <a:pt x="100" y="29"/>
                  </a:lnTo>
                  <a:lnTo>
                    <a:pt x="92" y="30"/>
                  </a:lnTo>
                  <a:lnTo>
                    <a:pt x="76" y="34"/>
                  </a:lnTo>
                  <a:lnTo>
                    <a:pt x="60" y="38"/>
                  </a:lnTo>
                  <a:lnTo>
                    <a:pt x="52" y="14"/>
                  </a:lnTo>
                  <a:lnTo>
                    <a:pt x="75" y="8"/>
                  </a:lnTo>
                  <a:lnTo>
                    <a:pt x="96" y="3"/>
                  </a:lnTo>
                  <a:lnTo>
                    <a:pt x="106" y="2"/>
                  </a:lnTo>
                  <a:lnTo>
                    <a:pt x="117" y="1"/>
                  </a:lnTo>
                  <a:lnTo>
                    <a:pt x="129" y="0"/>
                  </a:lnTo>
                  <a:lnTo>
                    <a:pt x="141" y="0"/>
                  </a:lnTo>
                  <a:lnTo>
                    <a:pt x="154" y="0"/>
                  </a:lnTo>
                  <a:lnTo>
                    <a:pt x="161" y="1"/>
                  </a:lnTo>
                  <a:lnTo>
                    <a:pt x="168" y="3"/>
                  </a:lnTo>
                  <a:lnTo>
                    <a:pt x="180" y="6"/>
                  </a:lnTo>
                  <a:lnTo>
                    <a:pt x="185" y="9"/>
                  </a:lnTo>
                  <a:lnTo>
                    <a:pt x="190" y="11"/>
                  </a:lnTo>
                  <a:lnTo>
                    <a:pt x="195" y="14"/>
                  </a:lnTo>
                  <a:lnTo>
                    <a:pt x="197" y="16"/>
                  </a:lnTo>
                  <a:lnTo>
                    <a:pt x="198" y="18"/>
                  </a:lnTo>
                  <a:lnTo>
                    <a:pt x="201" y="21"/>
                  </a:lnTo>
                  <a:lnTo>
                    <a:pt x="203" y="23"/>
                  </a:lnTo>
                  <a:lnTo>
                    <a:pt x="204" y="26"/>
                  </a:lnTo>
                  <a:lnTo>
                    <a:pt x="205" y="30"/>
                  </a:lnTo>
                  <a:lnTo>
                    <a:pt x="206" y="35"/>
                  </a:lnTo>
                  <a:lnTo>
                    <a:pt x="205" y="40"/>
                  </a:lnTo>
                  <a:lnTo>
                    <a:pt x="204" y="46"/>
                  </a:lnTo>
                  <a:lnTo>
                    <a:pt x="175" y="123"/>
                  </a:lnTo>
                  <a:lnTo>
                    <a:pt x="174" y="124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" name="Google Shape;187;p51"/>
            <p:cNvSpPr/>
            <p:nvPr/>
          </p:nvSpPr>
          <p:spPr>
            <a:xfrm>
              <a:off x="4477" y="2979"/>
              <a:ext cx="264" cy="225"/>
            </a:xfrm>
            <a:custGeom>
              <a:avLst/>
              <a:gdLst/>
              <a:ahLst/>
              <a:cxnLst/>
              <a:rect l="l" t="t" r="r" b="b"/>
              <a:pathLst>
                <a:path w="264" h="226" extrusionOk="0">
                  <a:moveTo>
                    <a:pt x="142" y="190"/>
                  </a:moveTo>
                  <a:lnTo>
                    <a:pt x="171" y="113"/>
                  </a:lnTo>
                  <a:lnTo>
                    <a:pt x="161" y="109"/>
                  </a:lnTo>
                  <a:lnTo>
                    <a:pt x="152" y="106"/>
                  </a:lnTo>
                  <a:lnTo>
                    <a:pt x="147" y="105"/>
                  </a:lnTo>
                  <a:lnTo>
                    <a:pt x="141" y="105"/>
                  </a:lnTo>
                  <a:lnTo>
                    <a:pt x="129" y="104"/>
                  </a:lnTo>
                  <a:lnTo>
                    <a:pt x="122" y="105"/>
                  </a:lnTo>
                  <a:lnTo>
                    <a:pt x="117" y="105"/>
                  </a:lnTo>
                  <a:lnTo>
                    <a:pt x="105" y="109"/>
                  </a:lnTo>
                  <a:lnTo>
                    <a:pt x="100" y="111"/>
                  </a:lnTo>
                  <a:lnTo>
                    <a:pt x="95" y="113"/>
                  </a:lnTo>
                  <a:lnTo>
                    <a:pt x="90" y="116"/>
                  </a:lnTo>
                  <a:lnTo>
                    <a:pt x="86" y="119"/>
                  </a:lnTo>
                  <a:lnTo>
                    <a:pt x="82" y="123"/>
                  </a:lnTo>
                  <a:lnTo>
                    <a:pt x="78" y="127"/>
                  </a:lnTo>
                  <a:lnTo>
                    <a:pt x="74" y="131"/>
                  </a:lnTo>
                  <a:lnTo>
                    <a:pt x="71" y="135"/>
                  </a:lnTo>
                  <a:lnTo>
                    <a:pt x="67" y="139"/>
                  </a:lnTo>
                  <a:lnTo>
                    <a:pt x="65" y="143"/>
                  </a:lnTo>
                  <a:lnTo>
                    <a:pt x="60" y="152"/>
                  </a:lnTo>
                  <a:lnTo>
                    <a:pt x="57" y="161"/>
                  </a:lnTo>
                  <a:lnTo>
                    <a:pt x="57" y="166"/>
                  </a:lnTo>
                  <a:lnTo>
                    <a:pt x="56" y="170"/>
                  </a:lnTo>
                  <a:lnTo>
                    <a:pt x="56" y="174"/>
                  </a:lnTo>
                  <a:lnTo>
                    <a:pt x="57" y="178"/>
                  </a:lnTo>
                  <a:lnTo>
                    <a:pt x="57" y="182"/>
                  </a:lnTo>
                  <a:lnTo>
                    <a:pt x="59" y="185"/>
                  </a:lnTo>
                  <a:lnTo>
                    <a:pt x="61" y="188"/>
                  </a:lnTo>
                  <a:lnTo>
                    <a:pt x="63" y="191"/>
                  </a:lnTo>
                  <a:lnTo>
                    <a:pt x="66" y="194"/>
                  </a:lnTo>
                  <a:lnTo>
                    <a:pt x="69" y="196"/>
                  </a:lnTo>
                  <a:lnTo>
                    <a:pt x="73" y="198"/>
                  </a:lnTo>
                  <a:lnTo>
                    <a:pt x="77" y="199"/>
                  </a:lnTo>
                  <a:lnTo>
                    <a:pt x="82" y="200"/>
                  </a:lnTo>
                  <a:lnTo>
                    <a:pt x="88" y="200"/>
                  </a:lnTo>
                  <a:lnTo>
                    <a:pt x="95" y="200"/>
                  </a:lnTo>
                  <a:lnTo>
                    <a:pt x="102" y="199"/>
                  </a:lnTo>
                  <a:lnTo>
                    <a:pt x="109" y="198"/>
                  </a:lnTo>
                  <a:lnTo>
                    <a:pt x="116" y="197"/>
                  </a:lnTo>
                  <a:lnTo>
                    <a:pt x="129" y="194"/>
                  </a:lnTo>
                  <a:lnTo>
                    <a:pt x="142" y="190"/>
                  </a:lnTo>
                  <a:close/>
                  <a:moveTo>
                    <a:pt x="70" y="226"/>
                  </a:moveTo>
                  <a:lnTo>
                    <a:pt x="58" y="226"/>
                  </a:lnTo>
                  <a:lnTo>
                    <a:pt x="53" y="225"/>
                  </a:lnTo>
                  <a:lnTo>
                    <a:pt x="48" y="224"/>
                  </a:lnTo>
                  <a:lnTo>
                    <a:pt x="43" y="223"/>
                  </a:lnTo>
                  <a:lnTo>
                    <a:pt x="39" y="222"/>
                  </a:lnTo>
                  <a:lnTo>
                    <a:pt x="30" y="219"/>
                  </a:lnTo>
                  <a:lnTo>
                    <a:pt x="27" y="217"/>
                  </a:lnTo>
                  <a:lnTo>
                    <a:pt x="23" y="215"/>
                  </a:lnTo>
                  <a:lnTo>
                    <a:pt x="17" y="211"/>
                  </a:lnTo>
                  <a:lnTo>
                    <a:pt x="12" y="206"/>
                  </a:lnTo>
                  <a:lnTo>
                    <a:pt x="8" y="201"/>
                  </a:lnTo>
                  <a:lnTo>
                    <a:pt x="5" y="195"/>
                  </a:lnTo>
                  <a:lnTo>
                    <a:pt x="3" y="189"/>
                  </a:lnTo>
                  <a:lnTo>
                    <a:pt x="1" y="183"/>
                  </a:lnTo>
                  <a:lnTo>
                    <a:pt x="0" y="176"/>
                  </a:lnTo>
                  <a:lnTo>
                    <a:pt x="0" y="170"/>
                  </a:lnTo>
                  <a:lnTo>
                    <a:pt x="1" y="163"/>
                  </a:lnTo>
                  <a:lnTo>
                    <a:pt x="2" y="157"/>
                  </a:lnTo>
                  <a:lnTo>
                    <a:pt x="4" y="151"/>
                  </a:lnTo>
                  <a:lnTo>
                    <a:pt x="7" y="145"/>
                  </a:lnTo>
                  <a:lnTo>
                    <a:pt x="11" y="138"/>
                  </a:lnTo>
                  <a:lnTo>
                    <a:pt x="15" y="132"/>
                  </a:lnTo>
                  <a:lnTo>
                    <a:pt x="20" y="125"/>
                  </a:lnTo>
                  <a:lnTo>
                    <a:pt x="25" y="119"/>
                  </a:lnTo>
                  <a:lnTo>
                    <a:pt x="32" y="113"/>
                  </a:lnTo>
                  <a:lnTo>
                    <a:pt x="38" y="107"/>
                  </a:lnTo>
                  <a:lnTo>
                    <a:pt x="46" y="101"/>
                  </a:lnTo>
                  <a:lnTo>
                    <a:pt x="54" y="96"/>
                  </a:lnTo>
                  <a:lnTo>
                    <a:pt x="63" y="92"/>
                  </a:lnTo>
                  <a:lnTo>
                    <a:pt x="72" y="87"/>
                  </a:lnTo>
                  <a:lnTo>
                    <a:pt x="82" y="84"/>
                  </a:lnTo>
                  <a:lnTo>
                    <a:pt x="93" y="81"/>
                  </a:lnTo>
                  <a:lnTo>
                    <a:pt x="103" y="79"/>
                  </a:lnTo>
                  <a:lnTo>
                    <a:pt x="115" y="77"/>
                  </a:lnTo>
                  <a:lnTo>
                    <a:pt x="127" y="77"/>
                  </a:lnTo>
                  <a:lnTo>
                    <a:pt x="142" y="77"/>
                  </a:lnTo>
                  <a:lnTo>
                    <a:pt x="149" y="78"/>
                  </a:lnTo>
                  <a:lnTo>
                    <a:pt x="156" y="79"/>
                  </a:lnTo>
                  <a:lnTo>
                    <a:pt x="162" y="80"/>
                  </a:lnTo>
                  <a:lnTo>
                    <a:pt x="169" y="81"/>
                  </a:lnTo>
                  <a:lnTo>
                    <a:pt x="175" y="82"/>
                  </a:lnTo>
                  <a:lnTo>
                    <a:pt x="181" y="84"/>
                  </a:lnTo>
                  <a:lnTo>
                    <a:pt x="208" y="11"/>
                  </a:lnTo>
                  <a:lnTo>
                    <a:pt x="264" y="0"/>
                  </a:lnTo>
                  <a:lnTo>
                    <a:pt x="190" y="201"/>
                  </a:lnTo>
                  <a:lnTo>
                    <a:pt x="161" y="212"/>
                  </a:lnTo>
                  <a:lnTo>
                    <a:pt x="147" y="216"/>
                  </a:lnTo>
                  <a:lnTo>
                    <a:pt x="131" y="219"/>
                  </a:lnTo>
                  <a:lnTo>
                    <a:pt x="116" y="222"/>
                  </a:lnTo>
                  <a:lnTo>
                    <a:pt x="101" y="225"/>
                  </a:lnTo>
                  <a:lnTo>
                    <a:pt x="86" y="226"/>
                  </a:lnTo>
                  <a:lnTo>
                    <a:pt x="70" y="226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" name="Google Shape;188;p51"/>
            <p:cNvSpPr/>
            <p:nvPr/>
          </p:nvSpPr>
          <p:spPr>
            <a:xfrm>
              <a:off x="4955" y="2979"/>
              <a:ext cx="263" cy="225"/>
            </a:xfrm>
            <a:custGeom>
              <a:avLst/>
              <a:gdLst/>
              <a:ahLst/>
              <a:cxnLst/>
              <a:rect l="l" t="t" r="r" b="b"/>
              <a:pathLst>
                <a:path w="262" h="226" extrusionOk="0">
                  <a:moveTo>
                    <a:pt x="141" y="190"/>
                  </a:moveTo>
                  <a:lnTo>
                    <a:pt x="169" y="113"/>
                  </a:lnTo>
                  <a:lnTo>
                    <a:pt x="160" y="109"/>
                  </a:lnTo>
                  <a:lnTo>
                    <a:pt x="150" y="106"/>
                  </a:lnTo>
                  <a:lnTo>
                    <a:pt x="145" y="105"/>
                  </a:lnTo>
                  <a:lnTo>
                    <a:pt x="140" y="105"/>
                  </a:lnTo>
                  <a:lnTo>
                    <a:pt x="128" y="104"/>
                  </a:lnTo>
                  <a:lnTo>
                    <a:pt x="122" y="105"/>
                  </a:lnTo>
                  <a:lnTo>
                    <a:pt x="116" y="105"/>
                  </a:lnTo>
                  <a:lnTo>
                    <a:pt x="105" y="109"/>
                  </a:lnTo>
                  <a:lnTo>
                    <a:pt x="100" y="111"/>
                  </a:lnTo>
                  <a:lnTo>
                    <a:pt x="95" y="113"/>
                  </a:lnTo>
                  <a:lnTo>
                    <a:pt x="90" y="116"/>
                  </a:lnTo>
                  <a:lnTo>
                    <a:pt x="85" y="119"/>
                  </a:lnTo>
                  <a:lnTo>
                    <a:pt x="81" y="123"/>
                  </a:lnTo>
                  <a:lnTo>
                    <a:pt x="77" y="127"/>
                  </a:lnTo>
                  <a:lnTo>
                    <a:pt x="73" y="131"/>
                  </a:lnTo>
                  <a:lnTo>
                    <a:pt x="70" y="135"/>
                  </a:lnTo>
                  <a:lnTo>
                    <a:pt x="67" y="139"/>
                  </a:lnTo>
                  <a:lnTo>
                    <a:pt x="64" y="143"/>
                  </a:lnTo>
                  <a:lnTo>
                    <a:pt x="60" y="152"/>
                  </a:lnTo>
                  <a:lnTo>
                    <a:pt x="57" y="161"/>
                  </a:lnTo>
                  <a:lnTo>
                    <a:pt x="56" y="166"/>
                  </a:lnTo>
                  <a:lnTo>
                    <a:pt x="56" y="170"/>
                  </a:lnTo>
                  <a:lnTo>
                    <a:pt x="56" y="174"/>
                  </a:lnTo>
                  <a:lnTo>
                    <a:pt x="56" y="178"/>
                  </a:lnTo>
                  <a:lnTo>
                    <a:pt x="57" y="182"/>
                  </a:lnTo>
                  <a:lnTo>
                    <a:pt x="58" y="185"/>
                  </a:lnTo>
                  <a:lnTo>
                    <a:pt x="60" y="188"/>
                  </a:lnTo>
                  <a:lnTo>
                    <a:pt x="62" y="191"/>
                  </a:lnTo>
                  <a:lnTo>
                    <a:pt x="65" y="194"/>
                  </a:lnTo>
                  <a:lnTo>
                    <a:pt x="69" y="196"/>
                  </a:lnTo>
                  <a:lnTo>
                    <a:pt x="72" y="198"/>
                  </a:lnTo>
                  <a:lnTo>
                    <a:pt x="77" y="199"/>
                  </a:lnTo>
                  <a:lnTo>
                    <a:pt x="82" y="200"/>
                  </a:lnTo>
                  <a:lnTo>
                    <a:pt x="87" y="200"/>
                  </a:lnTo>
                  <a:lnTo>
                    <a:pt x="94" y="200"/>
                  </a:lnTo>
                  <a:lnTo>
                    <a:pt x="101" y="199"/>
                  </a:lnTo>
                  <a:lnTo>
                    <a:pt x="108" y="198"/>
                  </a:lnTo>
                  <a:lnTo>
                    <a:pt x="115" y="197"/>
                  </a:lnTo>
                  <a:lnTo>
                    <a:pt x="129" y="194"/>
                  </a:lnTo>
                  <a:lnTo>
                    <a:pt x="141" y="190"/>
                  </a:lnTo>
                  <a:close/>
                  <a:moveTo>
                    <a:pt x="69" y="226"/>
                  </a:moveTo>
                  <a:lnTo>
                    <a:pt x="58" y="226"/>
                  </a:lnTo>
                  <a:lnTo>
                    <a:pt x="52" y="225"/>
                  </a:lnTo>
                  <a:lnTo>
                    <a:pt x="47" y="224"/>
                  </a:lnTo>
                  <a:lnTo>
                    <a:pt x="42" y="223"/>
                  </a:lnTo>
                  <a:lnTo>
                    <a:pt x="38" y="222"/>
                  </a:lnTo>
                  <a:lnTo>
                    <a:pt x="30" y="219"/>
                  </a:lnTo>
                  <a:lnTo>
                    <a:pt x="26" y="217"/>
                  </a:lnTo>
                  <a:lnTo>
                    <a:pt x="23" y="215"/>
                  </a:lnTo>
                  <a:lnTo>
                    <a:pt x="17" y="211"/>
                  </a:lnTo>
                  <a:lnTo>
                    <a:pt x="12" y="206"/>
                  </a:lnTo>
                  <a:lnTo>
                    <a:pt x="8" y="201"/>
                  </a:lnTo>
                  <a:lnTo>
                    <a:pt x="4" y="195"/>
                  </a:lnTo>
                  <a:lnTo>
                    <a:pt x="2" y="189"/>
                  </a:lnTo>
                  <a:lnTo>
                    <a:pt x="1" y="183"/>
                  </a:lnTo>
                  <a:lnTo>
                    <a:pt x="0" y="176"/>
                  </a:lnTo>
                  <a:lnTo>
                    <a:pt x="0" y="170"/>
                  </a:lnTo>
                  <a:lnTo>
                    <a:pt x="1" y="163"/>
                  </a:lnTo>
                  <a:lnTo>
                    <a:pt x="1" y="160"/>
                  </a:lnTo>
                  <a:lnTo>
                    <a:pt x="2" y="157"/>
                  </a:lnTo>
                  <a:lnTo>
                    <a:pt x="4" y="151"/>
                  </a:lnTo>
                  <a:lnTo>
                    <a:pt x="7" y="145"/>
                  </a:lnTo>
                  <a:lnTo>
                    <a:pt x="10" y="138"/>
                  </a:lnTo>
                  <a:lnTo>
                    <a:pt x="14" y="132"/>
                  </a:lnTo>
                  <a:lnTo>
                    <a:pt x="19" y="125"/>
                  </a:lnTo>
                  <a:lnTo>
                    <a:pt x="25" y="119"/>
                  </a:lnTo>
                  <a:lnTo>
                    <a:pt x="31" y="113"/>
                  </a:lnTo>
                  <a:lnTo>
                    <a:pt x="38" y="107"/>
                  </a:lnTo>
                  <a:lnTo>
                    <a:pt x="46" y="101"/>
                  </a:lnTo>
                  <a:lnTo>
                    <a:pt x="54" y="96"/>
                  </a:lnTo>
                  <a:lnTo>
                    <a:pt x="62" y="92"/>
                  </a:lnTo>
                  <a:lnTo>
                    <a:pt x="72" y="87"/>
                  </a:lnTo>
                  <a:lnTo>
                    <a:pt x="82" y="84"/>
                  </a:lnTo>
                  <a:lnTo>
                    <a:pt x="92" y="81"/>
                  </a:lnTo>
                  <a:lnTo>
                    <a:pt x="103" y="79"/>
                  </a:lnTo>
                  <a:lnTo>
                    <a:pt x="114" y="77"/>
                  </a:lnTo>
                  <a:lnTo>
                    <a:pt x="126" y="77"/>
                  </a:lnTo>
                  <a:lnTo>
                    <a:pt x="141" y="77"/>
                  </a:lnTo>
                  <a:lnTo>
                    <a:pt x="147" y="78"/>
                  </a:lnTo>
                  <a:lnTo>
                    <a:pt x="154" y="79"/>
                  </a:lnTo>
                  <a:lnTo>
                    <a:pt x="161" y="80"/>
                  </a:lnTo>
                  <a:lnTo>
                    <a:pt x="167" y="81"/>
                  </a:lnTo>
                  <a:lnTo>
                    <a:pt x="173" y="82"/>
                  </a:lnTo>
                  <a:lnTo>
                    <a:pt x="179" y="84"/>
                  </a:lnTo>
                  <a:lnTo>
                    <a:pt x="206" y="11"/>
                  </a:lnTo>
                  <a:lnTo>
                    <a:pt x="262" y="0"/>
                  </a:lnTo>
                  <a:lnTo>
                    <a:pt x="188" y="201"/>
                  </a:lnTo>
                  <a:lnTo>
                    <a:pt x="159" y="212"/>
                  </a:lnTo>
                  <a:lnTo>
                    <a:pt x="145" y="216"/>
                  </a:lnTo>
                  <a:lnTo>
                    <a:pt x="130" y="219"/>
                  </a:lnTo>
                  <a:lnTo>
                    <a:pt x="116" y="222"/>
                  </a:lnTo>
                  <a:lnTo>
                    <a:pt x="101" y="225"/>
                  </a:lnTo>
                  <a:lnTo>
                    <a:pt x="85" y="226"/>
                  </a:lnTo>
                  <a:lnTo>
                    <a:pt x="70" y="226"/>
                  </a:lnTo>
                  <a:lnTo>
                    <a:pt x="69" y="226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" name="Google Shape;189;p51"/>
            <p:cNvSpPr/>
            <p:nvPr/>
          </p:nvSpPr>
          <p:spPr>
            <a:xfrm>
              <a:off x="2740" y="2691"/>
              <a:ext cx="565" cy="220"/>
            </a:xfrm>
            <a:custGeom>
              <a:avLst/>
              <a:gdLst/>
              <a:ahLst/>
              <a:cxnLst/>
              <a:rect l="l" t="t" r="r" b="b"/>
              <a:pathLst>
                <a:path w="564" h="220" extrusionOk="0">
                  <a:moveTo>
                    <a:pt x="204" y="0"/>
                  </a:moveTo>
                  <a:lnTo>
                    <a:pt x="207" y="1"/>
                  </a:lnTo>
                  <a:lnTo>
                    <a:pt x="208" y="2"/>
                  </a:lnTo>
                  <a:lnTo>
                    <a:pt x="209" y="3"/>
                  </a:lnTo>
                  <a:lnTo>
                    <a:pt x="267" y="148"/>
                  </a:lnTo>
                  <a:lnTo>
                    <a:pt x="438" y="1"/>
                  </a:lnTo>
                  <a:lnTo>
                    <a:pt x="441" y="0"/>
                  </a:lnTo>
                  <a:lnTo>
                    <a:pt x="559" y="0"/>
                  </a:lnTo>
                  <a:lnTo>
                    <a:pt x="561" y="1"/>
                  </a:lnTo>
                  <a:lnTo>
                    <a:pt x="563" y="2"/>
                  </a:lnTo>
                  <a:lnTo>
                    <a:pt x="564" y="4"/>
                  </a:lnTo>
                  <a:lnTo>
                    <a:pt x="563" y="6"/>
                  </a:lnTo>
                  <a:lnTo>
                    <a:pt x="484" y="218"/>
                  </a:lnTo>
                  <a:lnTo>
                    <a:pt x="482" y="219"/>
                  </a:lnTo>
                  <a:lnTo>
                    <a:pt x="480" y="220"/>
                  </a:lnTo>
                  <a:lnTo>
                    <a:pt x="453" y="220"/>
                  </a:lnTo>
                  <a:lnTo>
                    <a:pt x="443" y="220"/>
                  </a:lnTo>
                  <a:lnTo>
                    <a:pt x="434" y="219"/>
                  </a:lnTo>
                  <a:lnTo>
                    <a:pt x="426" y="217"/>
                  </a:lnTo>
                  <a:lnTo>
                    <a:pt x="419" y="215"/>
                  </a:lnTo>
                  <a:lnTo>
                    <a:pt x="413" y="213"/>
                  </a:lnTo>
                  <a:lnTo>
                    <a:pt x="408" y="210"/>
                  </a:lnTo>
                  <a:lnTo>
                    <a:pt x="406" y="208"/>
                  </a:lnTo>
                  <a:lnTo>
                    <a:pt x="404" y="206"/>
                  </a:lnTo>
                  <a:lnTo>
                    <a:pt x="400" y="203"/>
                  </a:lnTo>
                  <a:lnTo>
                    <a:pt x="398" y="199"/>
                  </a:lnTo>
                  <a:lnTo>
                    <a:pt x="396" y="195"/>
                  </a:lnTo>
                  <a:lnTo>
                    <a:pt x="395" y="191"/>
                  </a:lnTo>
                  <a:lnTo>
                    <a:pt x="394" y="187"/>
                  </a:lnTo>
                  <a:lnTo>
                    <a:pt x="394" y="183"/>
                  </a:lnTo>
                  <a:lnTo>
                    <a:pt x="394" y="179"/>
                  </a:lnTo>
                  <a:lnTo>
                    <a:pt x="394" y="176"/>
                  </a:lnTo>
                  <a:lnTo>
                    <a:pt x="395" y="172"/>
                  </a:lnTo>
                  <a:lnTo>
                    <a:pt x="397" y="165"/>
                  </a:lnTo>
                  <a:lnTo>
                    <a:pt x="402" y="151"/>
                  </a:lnTo>
                  <a:lnTo>
                    <a:pt x="417" y="111"/>
                  </a:lnTo>
                  <a:lnTo>
                    <a:pt x="432" y="72"/>
                  </a:lnTo>
                  <a:lnTo>
                    <a:pt x="261" y="219"/>
                  </a:lnTo>
                  <a:lnTo>
                    <a:pt x="258" y="220"/>
                  </a:lnTo>
                  <a:lnTo>
                    <a:pt x="184" y="220"/>
                  </a:lnTo>
                  <a:lnTo>
                    <a:pt x="182" y="219"/>
                  </a:lnTo>
                  <a:lnTo>
                    <a:pt x="180" y="217"/>
                  </a:lnTo>
                  <a:lnTo>
                    <a:pt x="119" y="65"/>
                  </a:lnTo>
                  <a:lnTo>
                    <a:pt x="61" y="218"/>
                  </a:lnTo>
                  <a:lnTo>
                    <a:pt x="60" y="219"/>
                  </a:lnTo>
                  <a:lnTo>
                    <a:pt x="57" y="220"/>
                  </a:lnTo>
                  <a:lnTo>
                    <a:pt x="5" y="220"/>
                  </a:lnTo>
                  <a:lnTo>
                    <a:pt x="2" y="220"/>
                  </a:lnTo>
                  <a:lnTo>
                    <a:pt x="1" y="218"/>
                  </a:lnTo>
                  <a:lnTo>
                    <a:pt x="0" y="218"/>
                  </a:lnTo>
                  <a:lnTo>
                    <a:pt x="0" y="217"/>
                  </a:lnTo>
                  <a:lnTo>
                    <a:pt x="0" y="216"/>
                  </a:lnTo>
                  <a:lnTo>
                    <a:pt x="0" y="214"/>
                  </a:lnTo>
                  <a:lnTo>
                    <a:pt x="82" y="3"/>
                  </a:lnTo>
                  <a:lnTo>
                    <a:pt x="83" y="1"/>
                  </a:lnTo>
                  <a:lnTo>
                    <a:pt x="85" y="0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" name="Google Shape;190;p51"/>
            <p:cNvSpPr/>
            <p:nvPr/>
          </p:nvSpPr>
          <p:spPr>
            <a:xfrm>
              <a:off x="4941" y="2691"/>
              <a:ext cx="321" cy="220"/>
            </a:xfrm>
            <a:custGeom>
              <a:avLst/>
              <a:gdLst/>
              <a:ahLst/>
              <a:cxnLst/>
              <a:rect l="l" t="t" r="r" b="b"/>
              <a:pathLst>
                <a:path w="321" h="220" extrusionOk="0">
                  <a:moveTo>
                    <a:pt x="53" y="220"/>
                  </a:moveTo>
                  <a:lnTo>
                    <a:pt x="39" y="219"/>
                  </a:lnTo>
                  <a:lnTo>
                    <a:pt x="27" y="216"/>
                  </a:lnTo>
                  <a:lnTo>
                    <a:pt x="22" y="214"/>
                  </a:lnTo>
                  <a:lnTo>
                    <a:pt x="18" y="212"/>
                  </a:lnTo>
                  <a:lnTo>
                    <a:pt x="13" y="209"/>
                  </a:lnTo>
                  <a:lnTo>
                    <a:pt x="10" y="206"/>
                  </a:lnTo>
                  <a:lnTo>
                    <a:pt x="6" y="202"/>
                  </a:lnTo>
                  <a:lnTo>
                    <a:pt x="4" y="199"/>
                  </a:lnTo>
                  <a:lnTo>
                    <a:pt x="2" y="194"/>
                  </a:lnTo>
                  <a:lnTo>
                    <a:pt x="1" y="190"/>
                  </a:lnTo>
                  <a:lnTo>
                    <a:pt x="0" y="185"/>
                  </a:lnTo>
                  <a:lnTo>
                    <a:pt x="0" y="180"/>
                  </a:lnTo>
                  <a:lnTo>
                    <a:pt x="1" y="174"/>
                  </a:lnTo>
                  <a:lnTo>
                    <a:pt x="2" y="168"/>
                  </a:lnTo>
                  <a:lnTo>
                    <a:pt x="63" y="3"/>
                  </a:lnTo>
                  <a:lnTo>
                    <a:pt x="65" y="1"/>
                  </a:lnTo>
                  <a:lnTo>
                    <a:pt x="66" y="0"/>
                  </a:lnTo>
                  <a:lnTo>
                    <a:pt x="67" y="0"/>
                  </a:lnTo>
                  <a:lnTo>
                    <a:pt x="165" y="0"/>
                  </a:lnTo>
                  <a:lnTo>
                    <a:pt x="167" y="1"/>
                  </a:lnTo>
                  <a:lnTo>
                    <a:pt x="169" y="2"/>
                  </a:lnTo>
                  <a:lnTo>
                    <a:pt x="170" y="4"/>
                  </a:lnTo>
                  <a:lnTo>
                    <a:pt x="169" y="6"/>
                  </a:lnTo>
                  <a:lnTo>
                    <a:pt x="110" y="164"/>
                  </a:lnTo>
                  <a:lnTo>
                    <a:pt x="110" y="166"/>
                  </a:lnTo>
                  <a:lnTo>
                    <a:pt x="110" y="168"/>
                  </a:lnTo>
                  <a:lnTo>
                    <a:pt x="111" y="171"/>
                  </a:lnTo>
                  <a:lnTo>
                    <a:pt x="112" y="173"/>
                  </a:lnTo>
                  <a:lnTo>
                    <a:pt x="115" y="174"/>
                  </a:lnTo>
                  <a:lnTo>
                    <a:pt x="117" y="175"/>
                  </a:lnTo>
                  <a:lnTo>
                    <a:pt x="120" y="176"/>
                  </a:lnTo>
                  <a:lnTo>
                    <a:pt x="126" y="176"/>
                  </a:lnTo>
                  <a:lnTo>
                    <a:pt x="316" y="176"/>
                  </a:lnTo>
                  <a:lnTo>
                    <a:pt x="319" y="176"/>
                  </a:lnTo>
                  <a:lnTo>
                    <a:pt x="320" y="177"/>
                  </a:lnTo>
                  <a:lnTo>
                    <a:pt x="321" y="179"/>
                  </a:lnTo>
                  <a:lnTo>
                    <a:pt x="320" y="182"/>
                  </a:lnTo>
                  <a:lnTo>
                    <a:pt x="316" y="194"/>
                  </a:lnTo>
                  <a:lnTo>
                    <a:pt x="307" y="218"/>
                  </a:lnTo>
                  <a:lnTo>
                    <a:pt x="305" y="219"/>
                  </a:lnTo>
                  <a:lnTo>
                    <a:pt x="303" y="220"/>
                  </a:lnTo>
                  <a:lnTo>
                    <a:pt x="53" y="22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" name="Google Shape;191;p51"/>
            <p:cNvSpPr/>
            <p:nvPr/>
          </p:nvSpPr>
          <p:spPr>
            <a:xfrm>
              <a:off x="4472" y="2691"/>
              <a:ext cx="444" cy="220"/>
            </a:xfrm>
            <a:custGeom>
              <a:avLst/>
              <a:gdLst/>
              <a:ahLst/>
              <a:cxnLst/>
              <a:rect l="l" t="t" r="r" b="b"/>
              <a:pathLst>
                <a:path w="443" h="220" extrusionOk="0">
                  <a:moveTo>
                    <a:pt x="172" y="126"/>
                  </a:moveTo>
                  <a:lnTo>
                    <a:pt x="291" y="126"/>
                  </a:lnTo>
                  <a:lnTo>
                    <a:pt x="260" y="58"/>
                  </a:lnTo>
                  <a:lnTo>
                    <a:pt x="172" y="126"/>
                  </a:lnTo>
                  <a:close/>
                  <a:moveTo>
                    <a:pt x="442" y="215"/>
                  </a:moveTo>
                  <a:lnTo>
                    <a:pt x="443" y="217"/>
                  </a:lnTo>
                  <a:lnTo>
                    <a:pt x="442" y="218"/>
                  </a:lnTo>
                  <a:lnTo>
                    <a:pt x="441" y="220"/>
                  </a:lnTo>
                  <a:lnTo>
                    <a:pt x="438" y="220"/>
                  </a:lnTo>
                  <a:lnTo>
                    <a:pt x="388" y="220"/>
                  </a:lnTo>
                  <a:lnTo>
                    <a:pt x="380" y="220"/>
                  </a:lnTo>
                  <a:lnTo>
                    <a:pt x="372" y="219"/>
                  </a:lnTo>
                  <a:lnTo>
                    <a:pt x="366" y="218"/>
                  </a:lnTo>
                  <a:lnTo>
                    <a:pt x="359" y="217"/>
                  </a:lnTo>
                  <a:lnTo>
                    <a:pt x="348" y="213"/>
                  </a:lnTo>
                  <a:lnTo>
                    <a:pt x="344" y="211"/>
                  </a:lnTo>
                  <a:lnTo>
                    <a:pt x="339" y="209"/>
                  </a:lnTo>
                  <a:lnTo>
                    <a:pt x="332" y="204"/>
                  </a:lnTo>
                  <a:lnTo>
                    <a:pt x="329" y="201"/>
                  </a:lnTo>
                  <a:lnTo>
                    <a:pt x="326" y="199"/>
                  </a:lnTo>
                  <a:lnTo>
                    <a:pt x="322" y="194"/>
                  </a:lnTo>
                  <a:lnTo>
                    <a:pt x="318" y="189"/>
                  </a:lnTo>
                  <a:lnTo>
                    <a:pt x="303" y="154"/>
                  </a:lnTo>
                  <a:lnTo>
                    <a:pt x="136" y="154"/>
                  </a:lnTo>
                  <a:lnTo>
                    <a:pt x="57" y="219"/>
                  </a:lnTo>
                  <a:lnTo>
                    <a:pt x="54" y="220"/>
                  </a:lnTo>
                  <a:lnTo>
                    <a:pt x="5" y="220"/>
                  </a:lnTo>
                  <a:lnTo>
                    <a:pt x="2" y="219"/>
                  </a:lnTo>
                  <a:lnTo>
                    <a:pt x="1" y="219"/>
                  </a:lnTo>
                  <a:lnTo>
                    <a:pt x="0" y="218"/>
                  </a:lnTo>
                  <a:lnTo>
                    <a:pt x="0" y="215"/>
                  </a:lnTo>
                  <a:lnTo>
                    <a:pt x="1" y="214"/>
                  </a:lnTo>
                  <a:lnTo>
                    <a:pt x="2" y="213"/>
                  </a:lnTo>
                  <a:lnTo>
                    <a:pt x="259" y="1"/>
                  </a:lnTo>
                  <a:lnTo>
                    <a:pt x="261" y="0"/>
                  </a:lnTo>
                  <a:lnTo>
                    <a:pt x="344" y="0"/>
                  </a:lnTo>
                  <a:lnTo>
                    <a:pt x="345" y="0"/>
                  </a:lnTo>
                  <a:lnTo>
                    <a:pt x="346" y="1"/>
                  </a:lnTo>
                  <a:lnTo>
                    <a:pt x="348" y="3"/>
                  </a:lnTo>
                  <a:lnTo>
                    <a:pt x="442" y="215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" name="Google Shape;192;p51"/>
            <p:cNvSpPr/>
            <p:nvPr/>
          </p:nvSpPr>
          <p:spPr>
            <a:xfrm>
              <a:off x="4083" y="2691"/>
              <a:ext cx="437" cy="220"/>
            </a:xfrm>
            <a:custGeom>
              <a:avLst/>
              <a:gdLst/>
              <a:ahLst/>
              <a:cxnLst/>
              <a:rect l="l" t="t" r="r" b="b"/>
              <a:pathLst>
                <a:path w="437" h="220" extrusionOk="0">
                  <a:moveTo>
                    <a:pt x="53" y="220"/>
                  </a:moveTo>
                  <a:lnTo>
                    <a:pt x="39" y="219"/>
                  </a:lnTo>
                  <a:lnTo>
                    <a:pt x="28" y="216"/>
                  </a:lnTo>
                  <a:lnTo>
                    <a:pt x="22" y="214"/>
                  </a:lnTo>
                  <a:lnTo>
                    <a:pt x="18" y="212"/>
                  </a:lnTo>
                  <a:lnTo>
                    <a:pt x="13" y="209"/>
                  </a:lnTo>
                  <a:lnTo>
                    <a:pt x="10" y="206"/>
                  </a:lnTo>
                  <a:lnTo>
                    <a:pt x="6" y="202"/>
                  </a:lnTo>
                  <a:lnTo>
                    <a:pt x="4" y="199"/>
                  </a:lnTo>
                  <a:lnTo>
                    <a:pt x="2" y="194"/>
                  </a:lnTo>
                  <a:lnTo>
                    <a:pt x="1" y="190"/>
                  </a:lnTo>
                  <a:lnTo>
                    <a:pt x="0" y="185"/>
                  </a:lnTo>
                  <a:lnTo>
                    <a:pt x="0" y="180"/>
                  </a:lnTo>
                  <a:lnTo>
                    <a:pt x="1" y="174"/>
                  </a:lnTo>
                  <a:lnTo>
                    <a:pt x="2" y="168"/>
                  </a:lnTo>
                  <a:lnTo>
                    <a:pt x="63" y="3"/>
                  </a:lnTo>
                  <a:lnTo>
                    <a:pt x="65" y="1"/>
                  </a:lnTo>
                  <a:lnTo>
                    <a:pt x="66" y="0"/>
                  </a:lnTo>
                  <a:lnTo>
                    <a:pt x="67" y="0"/>
                  </a:lnTo>
                  <a:lnTo>
                    <a:pt x="165" y="0"/>
                  </a:lnTo>
                  <a:lnTo>
                    <a:pt x="167" y="1"/>
                  </a:lnTo>
                  <a:lnTo>
                    <a:pt x="169" y="2"/>
                  </a:lnTo>
                  <a:lnTo>
                    <a:pt x="170" y="4"/>
                  </a:lnTo>
                  <a:lnTo>
                    <a:pt x="169" y="6"/>
                  </a:lnTo>
                  <a:lnTo>
                    <a:pt x="137" y="91"/>
                  </a:lnTo>
                  <a:lnTo>
                    <a:pt x="110" y="164"/>
                  </a:lnTo>
                  <a:lnTo>
                    <a:pt x="110" y="166"/>
                  </a:lnTo>
                  <a:lnTo>
                    <a:pt x="110" y="168"/>
                  </a:lnTo>
                  <a:lnTo>
                    <a:pt x="111" y="171"/>
                  </a:lnTo>
                  <a:lnTo>
                    <a:pt x="112" y="173"/>
                  </a:lnTo>
                  <a:lnTo>
                    <a:pt x="115" y="174"/>
                  </a:lnTo>
                  <a:lnTo>
                    <a:pt x="117" y="175"/>
                  </a:lnTo>
                  <a:lnTo>
                    <a:pt x="120" y="176"/>
                  </a:lnTo>
                  <a:lnTo>
                    <a:pt x="126" y="176"/>
                  </a:lnTo>
                  <a:lnTo>
                    <a:pt x="310" y="176"/>
                  </a:lnTo>
                  <a:lnTo>
                    <a:pt x="377" y="3"/>
                  </a:lnTo>
                  <a:lnTo>
                    <a:pt x="377" y="2"/>
                  </a:lnTo>
                  <a:lnTo>
                    <a:pt x="378" y="1"/>
                  </a:lnTo>
                  <a:lnTo>
                    <a:pt x="380" y="0"/>
                  </a:lnTo>
                  <a:lnTo>
                    <a:pt x="433" y="0"/>
                  </a:lnTo>
                  <a:lnTo>
                    <a:pt x="435" y="1"/>
                  </a:lnTo>
                  <a:lnTo>
                    <a:pt x="437" y="2"/>
                  </a:lnTo>
                  <a:lnTo>
                    <a:pt x="437" y="4"/>
                  </a:lnTo>
                  <a:lnTo>
                    <a:pt x="437" y="5"/>
                  </a:lnTo>
                  <a:lnTo>
                    <a:pt x="437" y="6"/>
                  </a:lnTo>
                  <a:lnTo>
                    <a:pt x="356" y="218"/>
                  </a:lnTo>
                  <a:lnTo>
                    <a:pt x="354" y="219"/>
                  </a:lnTo>
                  <a:lnTo>
                    <a:pt x="352" y="220"/>
                  </a:lnTo>
                  <a:lnTo>
                    <a:pt x="53" y="22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" name="Google Shape;193;p51"/>
            <p:cNvSpPr/>
            <p:nvPr/>
          </p:nvSpPr>
          <p:spPr>
            <a:xfrm>
              <a:off x="3290" y="2691"/>
              <a:ext cx="440" cy="220"/>
            </a:xfrm>
            <a:custGeom>
              <a:avLst/>
              <a:gdLst/>
              <a:ahLst/>
              <a:cxnLst/>
              <a:rect l="l" t="t" r="r" b="b"/>
              <a:pathLst>
                <a:path w="439" h="220" extrusionOk="0">
                  <a:moveTo>
                    <a:pt x="54" y="220"/>
                  </a:moveTo>
                  <a:lnTo>
                    <a:pt x="41" y="219"/>
                  </a:lnTo>
                  <a:lnTo>
                    <a:pt x="29" y="216"/>
                  </a:lnTo>
                  <a:lnTo>
                    <a:pt x="24" y="214"/>
                  </a:lnTo>
                  <a:lnTo>
                    <a:pt x="19" y="212"/>
                  </a:lnTo>
                  <a:lnTo>
                    <a:pt x="14" y="209"/>
                  </a:lnTo>
                  <a:lnTo>
                    <a:pt x="10" y="206"/>
                  </a:lnTo>
                  <a:lnTo>
                    <a:pt x="7" y="202"/>
                  </a:lnTo>
                  <a:lnTo>
                    <a:pt x="4" y="199"/>
                  </a:lnTo>
                  <a:lnTo>
                    <a:pt x="2" y="194"/>
                  </a:lnTo>
                  <a:lnTo>
                    <a:pt x="1" y="190"/>
                  </a:lnTo>
                  <a:lnTo>
                    <a:pt x="0" y="185"/>
                  </a:lnTo>
                  <a:lnTo>
                    <a:pt x="1" y="180"/>
                  </a:lnTo>
                  <a:lnTo>
                    <a:pt x="1" y="174"/>
                  </a:lnTo>
                  <a:lnTo>
                    <a:pt x="3" y="168"/>
                  </a:lnTo>
                  <a:lnTo>
                    <a:pt x="5" y="162"/>
                  </a:lnTo>
                  <a:lnTo>
                    <a:pt x="6" y="159"/>
                  </a:lnTo>
                  <a:lnTo>
                    <a:pt x="64" y="3"/>
                  </a:lnTo>
                  <a:lnTo>
                    <a:pt x="66" y="1"/>
                  </a:lnTo>
                  <a:lnTo>
                    <a:pt x="67" y="0"/>
                  </a:lnTo>
                  <a:lnTo>
                    <a:pt x="68" y="0"/>
                  </a:lnTo>
                  <a:lnTo>
                    <a:pt x="166" y="0"/>
                  </a:lnTo>
                  <a:lnTo>
                    <a:pt x="169" y="1"/>
                  </a:lnTo>
                  <a:lnTo>
                    <a:pt x="170" y="2"/>
                  </a:lnTo>
                  <a:lnTo>
                    <a:pt x="171" y="4"/>
                  </a:lnTo>
                  <a:lnTo>
                    <a:pt x="171" y="6"/>
                  </a:lnTo>
                  <a:lnTo>
                    <a:pt x="139" y="91"/>
                  </a:lnTo>
                  <a:lnTo>
                    <a:pt x="112" y="164"/>
                  </a:lnTo>
                  <a:lnTo>
                    <a:pt x="111" y="166"/>
                  </a:lnTo>
                  <a:lnTo>
                    <a:pt x="112" y="168"/>
                  </a:lnTo>
                  <a:lnTo>
                    <a:pt x="112" y="171"/>
                  </a:lnTo>
                  <a:lnTo>
                    <a:pt x="114" y="173"/>
                  </a:lnTo>
                  <a:lnTo>
                    <a:pt x="116" y="174"/>
                  </a:lnTo>
                  <a:lnTo>
                    <a:pt x="118" y="175"/>
                  </a:lnTo>
                  <a:lnTo>
                    <a:pt x="121" y="176"/>
                  </a:lnTo>
                  <a:lnTo>
                    <a:pt x="127" y="176"/>
                  </a:lnTo>
                  <a:lnTo>
                    <a:pt x="312" y="176"/>
                  </a:lnTo>
                  <a:lnTo>
                    <a:pt x="378" y="3"/>
                  </a:lnTo>
                  <a:lnTo>
                    <a:pt x="380" y="1"/>
                  </a:lnTo>
                  <a:lnTo>
                    <a:pt x="382" y="0"/>
                  </a:lnTo>
                  <a:lnTo>
                    <a:pt x="434" y="0"/>
                  </a:lnTo>
                  <a:lnTo>
                    <a:pt x="436" y="1"/>
                  </a:lnTo>
                  <a:lnTo>
                    <a:pt x="438" y="2"/>
                  </a:lnTo>
                  <a:lnTo>
                    <a:pt x="439" y="4"/>
                  </a:lnTo>
                  <a:lnTo>
                    <a:pt x="439" y="5"/>
                  </a:lnTo>
                  <a:lnTo>
                    <a:pt x="438" y="6"/>
                  </a:lnTo>
                  <a:lnTo>
                    <a:pt x="357" y="218"/>
                  </a:lnTo>
                  <a:lnTo>
                    <a:pt x="355" y="219"/>
                  </a:lnTo>
                  <a:lnTo>
                    <a:pt x="353" y="220"/>
                  </a:lnTo>
                  <a:lnTo>
                    <a:pt x="54" y="22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" name="Google Shape;194;p51"/>
            <p:cNvSpPr/>
            <p:nvPr/>
          </p:nvSpPr>
          <p:spPr>
            <a:xfrm>
              <a:off x="3748" y="2691"/>
              <a:ext cx="372" cy="220"/>
            </a:xfrm>
            <a:custGeom>
              <a:avLst/>
              <a:gdLst/>
              <a:ahLst/>
              <a:cxnLst/>
              <a:rect l="l" t="t" r="r" b="b"/>
              <a:pathLst>
                <a:path w="373" h="220" extrusionOk="0">
                  <a:moveTo>
                    <a:pt x="329" y="0"/>
                  </a:moveTo>
                  <a:lnTo>
                    <a:pt x="369" y="0"/>
                  </a:lnTo>
                  <a:lnTo>
                    <a:pt x="371" y="0"/>
                  </a:lnTo>
                  <a:lnTo>
                    <a:pt x="372" y="1"/>
                  </a:lnTo>
                  <a:lnTo>
                    <a:pt x="373" y="2"/>
                  </a:lnTo>
                  <a:lnTo>
                    <a:pt x="373" y="3"/>
                  </a:lnTo>
                  <a:lnTo>
                    <a:pt x="373" y="6"/>
                  </a:lnTo>
                  <a:lnTo>
                    <a:pt x="373" y="9"/>
                  </a:lnTo>
                  <a:lnTo>
                    <a:pt x="370" y="15"/>
                  </a:lnTo>
                  <a:lnTo>
                    <a:pt x="368" y="18"/>
                  </a:lnTo>
                  <a:lnTo>
                    <a:pt x="367" y="22"/>
                  </a:lnTo>
                  <a:lnTo>
                    <a:pt x="365" y="25"/>
                  </a:lnTo>
                  <a:lnTo>
                    <a:pt x="362" y="28"/>
                  </a:lnTo>
                  <a:lnTo>
                    <a:pt x="360" y="31"/>
                  </a:lnTo>
                  <a:lnTo>
                    <a:pt x="355" y="36"/>
                  </a:lnTo>
                  <a:lnTo>
                    <a:pt x="349" y="40"/>
                  </a:lnTo>
                  <a:lnTo>
                    <a:pt x="344" y="42"/>
                  </a:lnTo>
                  <a:lnTo>
                    <a:pt x="338" y="44"/>
                  </a:lnTo>
                  <a:lnTo>
                    <a:pt x="328" y="45"/>
                  </a:lnTo>
                  <a:lnTo>
                    <a:pt x="291" y="45"/>
                  </a:lnTo>
                  <a:lnTo>
                    <a:pt x="228" y="45"/>
                  </a:lnTo>
                  <a:lnTo>
                    <a:pt x="215" y="45"/>
                  </a:lnTo>
                  <a:lnTo>
                    <a:pt x="150" y="218"/>
                  </a:lnTo>
                  <a:lnTo>
                    <a:pt x="148" y="219"/>
                  </a:lnTo>
                  <a:lnTo>
                    <a:pt x="146" y="220"/>
                  </a:lnTo>
                  <a:lnTo>
                    <a:pt x="120" y="220"/>
                  </a:lnTo>
                  <a:lnTo>
                    <a:pt x="109" y="220"/>
                  </a:lnTo>
                  <a:lnTo>
                    <a:pt x="100" y="219"/>
                  </a:lnTo>
                  <a:lnTo>
                    <a:pt x="92" y="217"/>
                  </a:lnTo>
                  <a:lnTo>
                    <a:pt x="85" y="215"/>
                  </a:lnTo>
                  <a:lnTo>
                    <a:pt x="79" y="212"/>
                  </a:lnTo>
                  <a:lnTo>
                    <a:pt x="74" y="210"/>
                  </a:lnTo>
                  <a:lnTo>
                    <a:pt x="70" y="206"/>
                  </a:lnTo>
                  <a:lnTo>
                    <a:pt x="67" y="203"/>
                  </a:lnTo>
                  <a:lnTo>
                    <a:pt x="64" y="199"/>
                  </a:lnTo>
                  <a:lnTo>
                    <a:pt x="62" y="195"/>
                  </a:lnTo>
                  <a:lnTo>
                    <a:pt x="61" y="191"/>
                  </a:lnTo>
                  <a:lnTo>
                    <a:pt x="60" y="187"/>
                  </a:lnTo>
                  <a:lnTo>
                    <a:pt x="60" y="179"/>
                  </a:lnTo>
                  <a:lnTo>
                    <a:pt x="61" y="171"/>
                  </a:lnTo>
                  <a:lnTo>
                    <a:pt x="69" y="150"/>
                  </a:lnTo>
                  <a:lnTo>
                    <a:pt x="84" y="111"/>
                  </a:lnTo>
                  <a:lnTo>
                    <a:pt x="104" y="56"/>
                  </a:lnTo>
                  <a:lnTo>
                    <a:pt x="108" y="45"/>
                  </a:lnTo>
                  <a:lnTo>
                    <a:pt x="83" y="45"/>
                  </a:lnTo>
                  <a:lnTo>
                    <a:pt x="5" y="45"/>
                  </a:lnTo>
                  <a:lnTo>
                    <a:pt x="3" y="45"/>
                  </a:lnTo>
                  <a:lnTo>
                    <a:pt x="2" y="44"/>
                  </a:lnTo>
                  <a:lnTo>
                    <a:pt x="1" y="44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1" y="36"/>
                  </a:lnTo>
                  <a:lnTo>
                    <a:pt x="2" y="32"/>
                  </a:lnTo>
                  <a:lnTo>
                    <a:pt x="4" y="29"/>
                  </a:lnTo>
                  <a:lnTo>
                    <a:pt x="5" y="26"/>
                  </a:lnTo>
                  <a:lnTo>
                    <a:pt x="7" y="23"/>
                  </a:lnTo>
                  <a:lnTo>
                    <a:pt x="9" y="19"/>
                  </a:lnTo>
                  <a:lnTo>
                    <a:pt x="14" y="14"/>
                  </a:lnTo>
                  <a:lnTo>
                    <a:pt x="19" y="9"/>
                  </a:lnTo>
                  <a:lnTo>
                    <a:pt x="24" y="6"/>
                  </a:lnTo>
                  <a:lnTo>
                    <a:pt x="30" y="3"/>
                  </a:lnTo>
                  <a:lnTo>
                    <a:pt x="36" y="2"/>
                  </a:lnTo>
                  <a:lnTo>
                    <a:pt x="45" y="0"/>
                  </a:lnTo>
                  <a:lnTo>
                    <a:pt x="329" y="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" name="Google Shape;195;p51"/>
            <p:cNvSpPr/>
            <p:nvPr/>
          </p:nvSpPr>
          <p:spPr>
            <a:xfrm>
              <a:off x="4357" y="2109"/>
              <a:ext cx="336" cy="538"/>
            </a:xfrm>
            <a:custGeom>
              <a:avLst/>
              <a:gdLst/>
              <a:ahLst/>
              <a:cxnLst/>
              <a:rect l="l" t="t" r="r" b="b"/>
              <a:pathLst>
                <a:path w="335" h="538" extrusionOk="0">
                  <a:moveTo>
                    <a:pt x="10" y="339"/>
                  </a:moveTo>
                  <a:lnTo>
                    <a:pt x="54" y="226"/>
                  </a:lnTo>
                  <a:lnTo>
                    <a:pt x="142" y="1"/>
                  </a:lnTo>
                  <a:lnTo>
                    <a:pt x="160" y="0"/>
                  </a:lnTo>
                  <a:lnTo>
                    <a:pt x="178" y="0"/>
                  </a:lnTo>
                  <a:lnTo>
                    <a:pt x="195" y="1"/>
                  </a:lnTo>
                  <a:lnTo>
                    <a:pt x="212" y="4"/>
                  </a:lnTo>
                  <a:lnTo>
                    <a:pt x="220" y="6"/>
                  </a:lnTo>
                  <a:lnTo>
                    <a:pt x="229" y="8"/>
                  </a:lnTo>
                  <a:lnTo>
                    <a:pt x="236" y="11"/>
                  </a:lnTo>
                  <a:lnTo>
                    <a:pt x="244" y="14"/>
                  </a:lnTo>
                  <a:lnTo>
                    <a:pt x="252" y="17"/>
                  </a:lnTo>
                  <a:lnTo>
                    <a:pt x="260" y="21"/>
                  </a:lnTo>
                  <a:lnTo>
                    <a:pt x="267" y="25"/>
                  </a:lnTo>
                  <a:lnTo>
                    <a:pt x="274" y="30"/>
                  </a:lnTo>
                  <a:lnTo>
                    <a:pt x="280" y="34"/>
                  </a:lnTo>
                  <a:lnTo>
                    <a:pt x="286" y="39"/>
                  </a:lnTo>
                  <a:lnTo>
                    <a:pt x="292" y="45"/>
                  </a:lnTo>
                  <a:lnTo>
                    <a:pt x="298" y="51"/>
                  </a:lnTo>
                  <a:lnTo>
                    <a:pt x="303" y="57"/>
                  </a:lnTo>
                  <a:lnTo>
                    <a:pt x="308" y="63"/>
                  </a:lnTo>
                  <a:lnTo>
                    <a:pt x="313" y="70"/>
                  </a:lnTo>
                  <a:lnTo>
                    <a:pt x="317" y="77"/>
                  </a:lnTo>
                  <a:lnTo>
                    <a:pt x="321" y="84"/>
                  </a:lnTo>
                  <a:lnTo>
                    <a:pt x="324" y="92"/>
                  </a:lnTo>
                  <a:lnTo>
                    <a:pt x="327" y="100"/>
                  </a:lnTo>
                  <a:lnTo>
                    <a:pt x="329" y="108"/>
                  </a:lnTo>
                  <a:lnTo>
                    <a:pt x="331" y="117"/>
                  </a:lnTo>
                  <a:lnTo>
                    <a:pt x="333" y="126"/>
                  </a:lnTo>
                  <a:lnTo>
                    <a:pt x="334" y="135"/>
                  </a:lnTo>
                  <a:lnTo>
                    <a:pt x="335" y="145"/>
                  </a:lnTo>
                  <a:lnTo>
                    <a:pt x="335" y="158"/>
                  </a:lnTo>
                  <a:lnTo>
                    <a:pt x="334" y="170"/>
                  </a:lnTo>
                  <a:lnTo>
                    <a:pt x="332" y="183"/>
                  </a:lnTo>
                  <a:lnTo>
                    <a:pt x="330" y="196"/>
                  </a:lnTo>
                  <a:lnTo>
                    <a:pt x="327" y="209"/>
                  </a:lnTo>
                  <a:lnTo>
                    <a:pt x="323" y="221"/>
                  </a:lnTo>
                  <a:lnTo>
                    <a:pt x="319" y="233"/>
                  </a:lnTo>
                  <a:lnTo>
                    <a:pt x="315" y="245"/>
                  </a:lnTo>
                  <a:lnTo>
                    <a:pt x="196" y="538"/>
                  </a:lnTo>
                  <a:lnTo>
                    <a:pt x="181" y="538"/>
                  </a:lnTo>
                  <a:lnTo>
                    <a:pt x="165" y="536"/>
                  </a:lnTo>
                  <a:lnTo>
                    <a:pt x="149" y="535"/>
                  </a:lnTo>
                  <a:lnTo>
                    <a:pt x="133" y="532"/>
                  </a:lnTo>
                  <a:lnTo>
                    <a:pt x="124" y="530"/>
                  </a:lnTo>
                  <a:lnTo>
                    <a:pt x="116" y="529"/>
                  </a:lnTo>
                  <a:lnTo>
                    <a:pt x="101" y="524"/>
                  </a:lnTo>
                  <a:lnTo>
                    <a:pt x="93" y="522"/>
                  </a:lnTo>
                  <a:lnTo>
                    <a:pt x="86" y="519"/>
                  </a:lnTo>
                  <a:lnTo>
                    <a:pt x="72" y="513"/>
                  </a:lnTo>
                  <a:lnTo>
                    <a:pt x="64" y="508"/>
                  </a:lnTo>
                  <a:lnTo>
                    <a:pt x="56" y="503"/>
                  </a:lnTo>
                  <a:lnTo>
                    <a:pt x="49" y="497"/>
                  </a:lnTo>
                  <a:lnTo>
                    <a:pt x="42" y="491"/>
                  </a:lnTo>
                  <a:lnTo>
                    <a:pt x="36" y="484"/>
                  </a:lnTo>
                  <a:lnTo>
                    <a:pt x="30" y="477"/>
                  </a:lnTo>
                  <a:lnTo>
                    <a:pt x="25" y="470"/>
                  </a:lnTo>
                  <a:lnTo>
                    <a:pt x="20" y="462"/>
                  </a:lnTo>
                  <a:lnTo>
                    <a:pt x="15" y="453"/>
                  </a:lnTo>
                  <a:lnTo>
                    <a:pt x="11" y="445"/>
                  </a:lnTo>
                  <a:lnTo>
                    <a:pt x="8" y="436"/>
                  </a:lnTo>
                  <a:lnTo>
                    <a:pt x="5" y="428"/>
                  </a:lnTo>
                  <a:lnTo>
                    <a:pt x="3" y="419"/>
                  </a:lnTo>
                  <a:lnTo>
                    <a:pt x="2" y="410"/>
                  </a:lnTo>
                  <a:lnTo>
                    <a:pt x="1" y="401"/>
                  </a:lnTo>
                  <a:lnTo>
                    <a:pt x="0" y="392"/>
                  </a:lnTo>
                  <a:lnTo>
                    <a:pt x="1" y="378"/>
                  </a:lnTo>
                  <a:lnTo>
                    <a:pt x="2" y="372"/>
                  </a:lnTo>
                  <a:lnTo>
                    <a:pt x="3" y="365"/>
                  </a:lnTo>
                  <a:lnTo>
                    <a:pt x="4" y="358"/>
                  </a:lnTo>
                  <a:lnTo>
                    <a:pt x="6" y="352"/>
                  </a:lnTo>
                  <a:lnTo>
                    <a:pt x="10" y="339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" name="Google Shape;196;p51"/>
            <p:cNvSpPr/>
            <p:nvPr/>
          </p:nvSpPr>
          <p:spPr>
            <a:xfrm>
              <a:off x="4666" y="2191"/>
              <a:ext cx="302" cy="456"/>
            </a:xfrm>
            <a:custGeom>
              <a:avLst/>
              <a:gdLst/>
              <a:ahLst/>
              <a:cxnLst/>
              <a:rect l="l" t="t" r="r" b="b"/>
              <a:pathLst>
                <a:path w="302" h="456" extrusionOk="0">
                  <a:moveTo>
                    <a:pt x="10" y="257"/>
                  </a:moveTo>
                  <a:lnTo>
                    <a:pt x="110" y="2"/>
                  </a:lnTo>
                  <a:lnTo>
                    <a:pt x="128" y="0"/>
                  </a:lnTo>
                  <a:lnTo>
                    <a:pt x="146" y="0"/>
                  </a:lnTo>
                  <a:lnTo>
                    <a:pt x="163" y="2"/>
                  </a:lnTo>
                  <a:lnTo>
                    <a:pt x="180" y="5"/>
                  </a:lnTo>
                  <a:lnTo>
                    <a:pt x="188" y="7"/>
                  </a:lnTo>
                  <a:lnTo>
                    <a:pt x="196" y="9"/>
                  </a:lnTo>
                  <a:lnTo>
                    <a:pt x="204" y="12"/>
                  </a:lnTo>
                  <a:lnTo>
                    <a:pt x="212" y="15"/>
                  </a:lnTo>
                  <a:lnTo>
                    <a:pt x="219" y="18"/>
                  </a:lnTo>
                  <a:lnTo>
                    <a:pt x="227" y="22"/>
                  </a:lnTo>
                  <a:lnTo>
                    <a:pt x="234" y="26"/>
                  </a:lnTo>
                  <a:lnTo>
                    <a:pt x="240" y="30"/>
                  </a:lnTo>
                  <a:lnTo>
                    <a:pt x="247" y="35"/>
                  </a:lnTo>
                  <a:lnTo>
                    <a:pt x="253" y="40"/>
                  </a:lnTo>
                  <a:lnTo>
                    <a:pt x="259" y="45"/>
                  </a:lnTo>
                  <a:lnTo>
                    <a:pt x="264" y="51"/>
                  </a:lnTo>
                  <a:lnTo>
                    <a:pt x="270" y="57"/>
                  </a:lnTo>
                  <a:lnTo>
                    <a:pt x="275" y="64"/>
                  </a:lnTo>
                  <a:lnTo>
                    <a:pt x="279" y="70"/>
                  </a:lnTo>
                  <a:lnTo>
                    <a:pt x="283" y="77"/>
                  </a:lnTo>
                  <a:lnTo>
                    <a:pt x="287" y="85"/>
                  </a:lnTo>
                  <a:lnTo>
                    <a:pt x="291" y="93"/>
                  </a:lnTo>
                  <a:lnTo>
                    <a:pt x="293" y="101"/>
                  </a:lnTo>
                  <a:lnTo>
                    <a:pt x="296" y="109"/>
                  </a:lnTo>
                  <a:lnTo>
                    <a:pt x="298" y="118"/>
                  </a:lnTo>
                  <a:lnTo>
                    <a:pt x="300" y="127"/>
                  </a:lnTo>
                  <a:lnTo>
                    <a:pt x="301" y="136"/>
                  </a:lnTo>
                  <a:lnTo>
                    <a:pt x="302" y="146"/>
                  </a:lnTo>
                  <a:lnTo>
                    <a:pt x="302" y="158"/>
                  </a:lnTo>
                  <a:lnTo>
                    <a:pt x="301" y="171"/>
                  </a:lnTo>
                  <a:lnTo>
                    <a:pt x="299" y="184"/>
                  </a:lnTo>
                  <a:lnTo>
                    <a:pt x="296" y="196"/>
                  </a:lnTo>
                  <a:lnTo>
                    <a:pt x="293" y="209"/>
                  </a:lnTo>
                  <a:lnTo>
                    <a:pt x="290" y="222"/>
                  </a:lnTo>
                  <a:lnTo>
                    <a:pt x="286" y="234"/>
                  </a:lnTo>
                  <a:lnTo>
                    <a:pt x="281" y="245"/>
                  </a:lnTo>
                  <a:lnTo>
                    <a:pt x="196" y="456"/>
                  </a:lnTo>
                  <a:lnTo>
                    <a:pt x="181" y="456"/>
                  </a:lnTo>
                  <a:lnTo>
                    <a:pt x="165" y="454"/>
                  </a:lnTo>
                  <a:lnTo>
                    <a:pt x="148" y="453"/>
                  </a:lnTo>
                  <a:lnTo>
                    <a:pt x="132" y="450"/>
                  </a:lnTo>
                  <a:lnTo>
                    <a:pt x="124" y="448"/>
                  </a:lnTo>
                  <a:lnTo>
                    <a:pt x="116" y="447"/>
                  </a:lnTo>
                  <a:lnTo>
                    <a:pt x="100" y="442"/>
                  </a:lnTo>
                  <a:lnTo>
                    <a:pt x="93" y="440"/>
                  </a:lnTo>
                  <a:lnTo>
                    <a:pt x="85" y="437"/>
                  </a:lnTo>
                  <a:lnTo>
                    <a:pt x="72" y="431"/>
                  </a:lnTo>
                  <a:lnTo>
                    <a:pt x="64" y="426"/>
                  </a:lnTo>
                  <a:lnTo>
                    <a:pt x="56" y="421"/>
                  </a:lnTo>
                  <a:lnTo>
                    <a:pt x="49" y="415"/>
                  </a:lnTo>
                  <a:lnTo>
                    <a:pt x="42" y="409"/>
                  </a:lnTo>
                  <a:lnTo>
                    <a:pt x="35" y="402"/>
                  </a:lnTo>
                  <a:lnTo>
                    <a:pt x="30" y="395"/>
                  </a:lnTo>
                  <a:lnTo>
                    <a:pt x="24" y="388"/>
                  </a:lnTo>
                  <a:lnTo>
                    <a:pt x="19" y="380"/>
                  </a:lnTo>
                  <a:lnTo>
                    <a:pt x="15" y="371"/>
                  </a:lnTo>
                  <a:lnTo>
                    <a:pt x="11" y="363"/>
                  </a:lnTo>
                  <a:lnTo>
                    <a:pt x="8" y="354"/>
                  </a:lnTo>
                  <a:lnTo>
                    <a:pt x="5" y="346"/>
                  </a:lnTo>
                  <a:lnTo>
                    <a:pt x="3" y="337"/>
                  </a:lnTo>
                  <a:lnTo>
                    <a:pt x="1" y="328"/>
                  </a:lnTo>
                  <a:lnTo>
                    <a:pt x="0" y="319"/>
                  </a:lnTo>
                  <a:lnTo>
                    <a:pt x="0" y="310"/>
                  </a:lnTo>
                  <a:lnTo>
                    <a:pt x="0" y="296"/>
                  </a:lnTo>
                  <a:lnTo>
                    <a:pt x="1" y="290"/>
                  </a:lnTo>
                  <a:lnTo>
                    <a:pt x="2" y="283"/>
                  </a:lnTo>
                  <a:lnTo>
                    <a:pt x="4" y="276"/>
                  </a:lnTo>
                  <a:lnTo>
                    <a:pt x="5" y="270"/>
                  </a:lnTo>
                  <a:lnTo>
                    <a:pt x="10" y="257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" name="Google Shape;197;p51"/>
            <p:cNvSpPr/>
            <p:nvPr/>
          </p:nvSpPr>
          <p:spPr>
            <a:xfrm>
              <a:off x="4054" y="2022"/>
              <a:ext cx="363" cy="625"/>
            </a:xfrm>
            <a:custGeom>
              <a:avLst/>
              <a:gdLst/>
              <a:ahLst/>
              <a:cxnLst/>
              <a:rect l="l" t="t" r="r" b="b"/>
              <a:pathLst>
                <a:path w="365" h="625" extrusionOk="0">
                  <a:moveTo>
                    <a:pt x="261" y="13"/>
                  </a:moveTo>
                  <a:lnTo>
                    <a:pt x="269" y="15"/>
                  </a:lnTo>
                  <a:lnTo>
                    <a:pt x="279" y="20"/>
                  </a:lnTo>
                  <a:lnTo>
                    <a:pt x="289" y="24"/>
                  </a:lnTo>
                  <a:lnTo>
                    <a:pt x="298" y="29"/>
                  </a:lnTo>
                  <a:lnTo>
                    <a:pt x="306" y="35"/>
                  </a:lnTo>
                  <a:lnTo>
                    <a:pt x="315" y="42"/>
                  </a:lnTo>
                  <a:lnTo>
                    <a:pt x="322" y="49"/>
                  </a:lnTo>
                  <a:lnTo>
                    <a:pt x="330" y="56"/>
                  </a:lnTo>
                  <a:lnTo>
                    <a:pt x="336" y="64"/>
                  </a:lnTo>
                  <a:lnTo>
                    <a:pt x="342" y="73"/>
                  </a:lnTo>
                  <a:lnTo>
                    <a:pt x="348" y="82"/>
                  </a:lnTo>
                  <a:lnTo>
                    <a:pt x="352" y="92"/>
                  </a:lnTo>
                  <a:lnTo>
                    <a:pt x="356" y="102"/>
                  </a:lnTo>
                  <a:lnTo>
                    <a:pt x="360" y="113"/>
                  </a:lnTo>
                  <a:lnTo>
                    <a:pt x="362" y="124"/>
                  </a:lnTo>
                  <a:lnTo>
                    <a:pt x="364" y="136"/>
                  </a:lnTo>
                  <a:lnTo>
                    <a:pt x="365" y="149"/>
                  </a:lnTo>
                  <a:lnTo>
                    <a:pt x="365" y="159"/>
                  </a:lnTo>
                  <a:lnTo>
                    <a:pt x="365" y="169"/>
                  </a:lnTo>
                  <a:lnTo>
                    <a:pt x="363" y="180"/>
                  </a:lnTo>
                  <a:lnTo>
                    <a:pt x="362" y="190"/>
                  </a:lnTo>
                  <a:lnTo>
                    <a:pt x="357" y="211"/>
                  </a:lnTo>
                  <a:lnTo>
                    <a:pt x="351" y="231"/>
                  </a:lnTo>
                  <a:lnTo>
                    <a:pt x="240" y="514"/>
                  </a:lnTo>
                  <a:lnTo>
                    <a:pt x="196" y="625"/>
                  </a:lnTo>
                  <a:lnTo>
                    <a:pt x="178" y="624"/>
                  </a:lnTo>
                  <a:lnTo>
                    <a:pt x="161" y="623"/>
                  </a:lnTo>
                  <a:lnTo>
                    <a:pt x="145" y="621"/>
                  </a:lnTo>
                  <a:lnTo>
                    <a:pt x="129" y="618"/>
                  </a:lnTo>
                  <a:lnTo>
                    <a:pt x="114" y="615"/>
                  </a:lnTo>
                  <a:lnTo>
                    <a:pt x="99" y="610"/>
                  </a:lnTo>
                  <a:lnTo>
                    <a:pt x="85" y="606"/>
                  </a:lnTo>
                  <a:lnTo>
                    <a:pt x="72" y="600"/>
                  </a:lnTo>
                  <a:lnTo>
                    <a:pt x="64" y="595"/>
                  </a:lnTo>
                  <a:lnTo>
                    <a:pt x="57" y="590"/>
                  </a:lnTo>
                  <a:lnTo>
                    <a:pt x="50" y="584"/>
                  </a:lnTo>
                  <a:lnTo>
                    <a:pt x="43" y="578"/>
                  </a:lnTo>
                  <a:lnTo>
                    <a:pt x="36" y="571"/>
                  </a:lnTo>
                  <a:lnTo>
                    <a:pt x="31" y="565"/>
                  </a:lnTo>
                  <a:lnTo>
                    <a:pt x="25" y="557"/>
                  </a:lnTo>
                  <a:lnTo>
                    <a:pt x="20" y="550"/>
                  </a:lnTo>
                  <a:lnTo>
                    <a:pt x="16" y="542"/>
                  </a:lnTo>
                  <a:lnTo>
                    <a:pt x="12" y="533"/>
                  </a:lnTo>
                  <a:lnTo>
                    <a:pt x="8" y="525"/>
                  </a:lnTo>
                  <a:lnTo>
                    <a:pt x="5" y="516"/>
                  </a:lnTo>
                  <a:lnTo>
                    <a:pt x="3" y="507"/>
                  </a:lnTo>
                  <a:lnTo>
                    <a:pt x="2" y="498"/>
                  </a:lnTo>
                  <a:lnTo>
                    <a:pt x="1" y="488"/>
                  </a:lnTo>
                  <a:lnTo>
                    <a:pt x="0" y="479"/>
                  </a:lnTo>
                  <a:lnTo>
                    <a:pt x="1" y="465"/>
                  </a:lnTo>
                  <a:lnTo>
                    <a:pt x="2" y="458"/>
                  </a:lnTo>
                  <a:lnTo>
                    <a:pt x="3" y="451"/>
                  </a:lnTo>
                  <a:lnTo>
                    <a:pt x="4" y="445"/>
                  </a:lnTo>
                  <a:lnTo>
                    <a:pt x="6" y="438"/>
                  </a:lnTo>
                  <a:lnTo>
                    <a:pt x="8" y="432"/>
                  </a:lnTo>
                  <a:lnTo>
                    <a:pt x="10" y="426"/>
                  </a:lnTo>
                  <a:lnTo>
                    <a:pt x="92" y="217"/>
                  </a:lnTo>
                  <a:lnTo>
                    <a:pt x="98" y="197"/>
                  </a:lnTo>
                  <a:lnTo>
                    <a:pt x="100" y="188"/>
                  </a:lnTo>
                  <a:lnTo>
                    <a:pt x="102" y="178"/>
                  </a:lnTo>
                  <a:lnTo>
                    <a:pt x="103" y="169"/>
                  </a:lnTo>
                  <a:lnTo>
                    <a:pt x="104" y="159"/>
                  </a:lnTo>
                  <a:lnTo>
                    <a:pt x="105" y="141"/>
                  </a:lnTo>
                  <a:lnTo>
                    <a:pt x="104" y="125"/>
                  </a:lnTo>
                  <a:lnTo>
                    <a:pt x="101" y="110"/>
                  </a:lnTo>
                  <a:lnTo>
                    <a:pt x="99" y="103"/>
                  </a:lnTo>
                  <a:lnTo>
                    <a:pt x="97" y="96"/>
                  </a:lnTo>
                  <a:lnTo>
                    <a:pt x="94" y="90"/>
                  </a:lnTo>
                  <a:lnTo>
                    <a:pt x="91" y="84"/>
                  </a:lnTo>
                  <a:lnTo>
                    <a:pt x="88" y="78"/>
                  </a:lnTo>
                  <a:lnTo>
                    <a:pt x="85" y="72"/>
                  </a:lnTo>
                  <a:lnTo>
                    <a:pt x="81" y="67"/>
                  </a:lnTo>
                  <a:lnTo>
                    <a:pt x="77" y="62"/>
                  </a:lnTo>
                  <a:lnTo>
                    <a:pt x="68" y="52"/>
                  </a:lnTo>
                  <a:lnTo>
                    <a:pt x="63" y="48"/>
                  </a:lnTo>
                  <a:lnTo>
                    <a:pt x="59" y="44"/>
                  </a:lnTo>
                  <a:lnTo>
                    <a:pt x="56" y="42"/>
                  </a:lnTo>
                  <a:lnTo>
                    <a:pt x="54" y="39"/>
                  </a:lnTo>
                  <a:lnTo>
                    <a:pt x="52" y="37"/>
                  </a:lnTo>
                  <a:lnTo>
                    <a:pt x="51" y="34"/>
                  </a:lnTo>
                  <a:lnTo>
                    <a:pt x="51" y="31"/>
                  </a:lnTo>
                  <a:lnTo>
                    <a:pt x="51" y="28"/>
                  </a:lnTo>
                  <a:lnTo>
                    <a:pt x="52" y="25"/>
                  </a:lnTo>
                  <a:lnTo>
                    <a:pt x="53" y="22"/>
                  </a:lnTo>
                  <a:lnTo>
                    <a:pt x="54" y="20"/>
                  </a:lnTo>
                  <a:lnTo>
                    <a:pt x="56" y="18"/>
                  </a:lnTo>
                  <a:lnTo>
                    <a:pt x="59" y="16"/>
                  </a:lnTo>
                  <a:lnTo>
                    <a:pt x="61" y="14"/>
                  </a:lnTo>
                  <a:lnTo>
                    <a:pt x="74" y="11"/>
                  </a:lnTo>
                  <a:lnTo>
                    <a:pt x="87" y="8"/>
                  </a:lnTo>
                  <a:lnTo>
                    <a:pt x="112" y="3"/>
                  </a:lnTo>
                  <a:lnTo>
                    <a:pt x="125" y="2"/>
                  </a:lnTo>
                  <a:lnTo>
                    <a:pt x="137" y="1"/>
                  </a:lnTo>
                  <a:lnTo>
                    <a:pt x="149" y="0"/>
                  </a:lnTo>
                  <a:lnTo>
                    <a:pt x="160" y="0"/>
                  </a:lnTo>
                  <a:lnTo>
                    <a:pt x="174" y="0"/>
                  </a:lnTo>
                  <a:lnTo>
                    <a:pt x="181" y="0"/>
                  </a:lnTo>
                  <a:lnTo>
                    <a:pt x="188" y="1"/>
                  </a:lnTo>
                  <a:lnTo>
                    <a:pt x="201" y="2"/>
                  </a:lnTo>
                  <a:lnTo>
                    <a:pt x="214" y="3"/>
                  </a:lnTo>
                  <a:lnTo>
                    <a:pt x="226" y="5"/>
                  </a:lnTo>
                  <a:lnTo>
                    <a:pt x="238" y="7"/>
                  </a:lnTo>
                  <a:lnTo>
                    <a:pt x="250" y="10"/>
                  </a:lnTo>
                  <a:lnTo>
                    <a:pt x="261" y="13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" name="Google Shape;198;p51"/>
            <p:cNvSpPr/>
            <p:nvPr/>
          </p:nvSpPr>
          <p:spPr>
            <a:xfrm>
              <a:off x="3844" y="3274"/>
              <a:ext cx="1262" cy="152"/>
            </a:xfrm>
            <a:custGeom>
              <a:avLst/>
              <a:gdLst/>
              <a:ahLst/>
              <a:cxnLst/>
              <a:rect l="l" t="t" r="r" b="b"/>
              <a:pathLst>
                <a:path w="1263" h="152" extrusionOk="0">
                  <a:moveTo>
                    <a:pt x="0" y="152"/>
                  </a:moveTo>
                  <a:lnTo>
                    <a:pt x="11" y="123"/>
                  </a:lnTo>
                  <a:lnTo>
                    <a:pt x="43" y="37"/>
                  </a:lnTo>
                  <a:lnTo>
                    <a:pt x="45" y="31"/>
                  </a:lnTo>
                  <a:lnTo>
                    <a:pt x="48" y="26"/>
                  </a:lnTo>
                  <a:lnTo>
                    <a:pt x="53" y="18"/>
                  </a:lnTo>
                  <a:lnTo>
                    <a:pt x="56" y="14"/>
                  </a:lnTo>
                  <a:lnTo>
                    <a:pt x="59" y="11"/>
                  </a:lnTo>
                  <a:lnTo>
                    <a:pt x="62" y="8"/>
                  </a:lnTo>
                  <a:lnTo>
                    <a:pt x="65" y="6"/>
                  </a:lnTo>
                  <a:lnTo>
                    <a:pt x="69" y="4"/>
                  </a:lnTo>
                  <a:lnTo>
                    <a:pt x="72" y="3"/>
                  </a:lnTo>
                  <a:lnTo>
                    <a:pt x="79" y="1"/>
                  </a:lnTo>
                  <a:lnTo>
                    <a:pt x="87" y="0"/>
                  </a:lnTo>
                  <a:lnTo>
                    <a:pt x="95" y="0"/>
                  </a:lnTo>
                  <a:lnTo>
                    <a:pt x="709" y="0"/>
                  </a:lnTo>
                  <a:lnTo>
                    <a:pt x="1263" y="0"/>
                  </a:lnTo>
                  <a:lnTo>
                    <a:pt x="1252" y="29"/>
                  </a:lnTo>
                  <a:lnTo>
                    <a:pt x="1220" y="115"/>
                  </a:lnTo>
                  <a:lnTo>
                    <a:pt x="1215" y="126"/>
                  </a:lnTo>
                  <a:lnTo>
                    <a:pt x="1212" y="130"/>
                  </a:lnTo>
                  <a:lnTo>
                    <a:pt x="1209" y="134"/>
                  </a:lnTo>
                  <a:lnTo>
                    <a:pt x="1207" y="138"/>
                  </a:lnTo>
                  <a:lnTo>
                    <a:pt x="1204" y="141"/>
                  </a:lnTo>
                  <a:lnTo>
                    <a:pt x="1200" y="143"/>
                  </a:lnTo>
                  <a:lnTo>
                    <a:pt x="1197" y="145"/>
                  </a:lnTo>
                  <a:lnTo>
                    <a:pt x="1190" y="149"/>
                  </a:lnTo>
                  <a:lnTo>
                    <a:pt x="1183" y="151"/>
                  </a:lnTo>
                  <a:lnTo>
                    <a:pt x="1175" y="152"/>
                  </a:lnTo>
                  <a:lnTo>
                    <a:pt x="1167" y="152"/>
                  </a:lnTo>
                  <a:lnTo>
                    <a:pt x="567" y="152"/>
                  </a:lnTo>
                  <a:lnTo>
                    <a:pt x="30" y="152"/>
                  </a:lnTo>
                  <a:lnTo>
                    <a:pt x="0" y="152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9" name="Google Shape;199;p51"/>
            <p:cNvSpPr/>
            <p:nvPr/>
          </p:nvSpPr>
          <p:spPr>
            <a:xfrm>
              <a:off x="4538" y="3312"/>
              <a:ext cx="125" cy="82"/>
            </a:xfrm>
            <a:custGeom>
              <a:avLst/>
              <a:gdLst/>
              <a:ahLst/>
              <a:cxnLst/>
              <a:rect l="l" t="t" r="r" b="b"/>
              <a:pathLst>
                <a:path w="123" h="82" extrusionOk="0">
                  <a:moveTo>
                    <a:pt x="45" y="82"/>
                  </a:moveTo>
                  <a:lnTo>
                    <a:pt x="60" y="81"/>
                  </a:lnTo>
                  <a:lnTo>
                    <a:pt x="67" y="80"/>
                  </a:lnTo>
                  <a:lnTo>
                    <a:pt x="75" y="79"/>
                  </a:lnTo>
                  <a:lnTo>
                    <a:pt x="82" y="78"/>
                  </a:lnTo>
                  <a:lnTo>
                    <a:pt x="90" y="76"/>
                  </a:lnTo>
                  <a:lnTo>
                    <a:pt x="106" y="71"/>
                  </a:lnTo>
                  <a:lnTo>
                    <a:pt x="100" y="64"/>
                  </a:lnTo>
                  <a:lnTo>
                    <a:pt x="85" y="68"/>
                  </a:lnTo>
                  <a:lnTo>
                    <a:pt x="68" y="71"/>
                  </a:lnTo>
                  <a:lnTo>
                    <a:pt x="65" y="71"/>
                  </a:lnTo>
                  <a:lnTo>
                    <a:pt x="61" y="72"/>
                  </a:lnTo>
                  <a:lnTo>
                    <a:pt x="53" y="72"/>
                  </a:lnTo>
                  <a:lnTo>
                    <a:pt x="48" y="72"/>
                  </a:lnTo>
                  <a:lnTo>
                    <a:pt x="45" y="71"/>
                  </a:lnTo>
                  <a:lnTo>
                    <a:pt x="38" y="69"/>
                  </a:lnTo>
                  <a:lnTo>
                    <a:pt x="35" y="68"/>
                  </a:lnTo>
                  <a:lnTo>
                    <a:pt x="33" y="66"/>
                  </a:lnTo>
                  <a:lnTo>
                    <a:pt x="31" y="64"/>
                  </a:lnTo>
                  <a:lnTo>
                    <a:pt x="29" y="62"/>
                  </a:lnTo>
                  <a:lnTo>
                    <a:pt x="28" y="60"/>
                  </a:lnTo>
                  <a:lnTo>
                    <a:pt x="27" y="58"/>
                  </a:lnTo>
                  <a:lnTo>
                    <a:pt x="26" y="52"/>
                  </a:lnTo>
                  <a:lnTo>
                    <a:pt x="27" y="47"/>
                  </a:lnTo>
                  <a:lnTo>
                    <a:pt x="28" y="41"/>
                  </a:lnTo>
                  <a:lnTo>
                    <a:pt x="31" y="35"/>
                  </a:lnTo>
                  <a:lnTo>
                    <a:pt x="35" y="29"/>
                  </a:lnTo>
                  <a:lnTo>
                    <a:pt x="40" y="24"/>
                  </a:lnTo>
                  <a:lnTo>
                    <a:pt x="43" y="22"/>
                  </a:lnTo>
                  <a:lnTo>
                    <a:pt x="46" y="19"/>
                  </a:lnTo>
                  <a:lnTo>
                    <a:pt x="52" y="15"/>
                  </a:lnTo>
                  <a:lnTo>
                    <a:pt x="56" y="14"/>
                  </a:lnTo>
                  <a:lnTo>
                    <a:pt x="60" y="12"/>
                  </a:lnTo>
                  <a:lnTo>
                    <a:pt x="69" y="10"/>
                  </a:lnTo>
                  <a:lnTo>
                    <a:pt x="79" y="10"/>
                  </a:lnTo>
                  <a:lnTo>
                    <a:pt x="88" y="10"/>
                  </a:lnTo>
                  <a:lnTo>
                    <a:pt x="96" y="11"/>
                  </a:lnTo>
                  <a:lnTo>
                    <a:pt x="104" y="12"/>
                  </a:lnTo>
                  <a:lnTo>
                    <a:pt x="108" y="14"/>
                  </a:lnTo>
                  <a:lnTo>
                    <a:pt x="112" y="15"/>
                  </a:lnTo>
                  <a:lnTo>
                    <a:pt x="123" y="8"/>
                  </a:lnTo>
                  <a:lnTo>
                    <a:pt x="119" y="6"/>
                  </a:lnTo>
                  <a:lnTo>
                    <a:pt x="114" y="4"/>
                  </a:lnTo>
                  <a:lnTo>
                    <a:pt x="109" y="3"/>
                  </a:lnTo>
                  <a:lnTo>
                    <a:pt x="104" y="2"/>
                  </a:lnTo>
                  <a:lnTo>
                    <a:pt x="92" y="1"/>
                  </a:lnTo>
                  <a:lnTo>
                    <a:pt x="80" y="0"/>
                  </a:lnTo>
                  <a:lnTo>
                    <a:pt x="64" y="1"/>
                  </a:lnTo>
                  <a:lnTo>
                    <a:pt x="58" y="2"/>
                  </a:lnTo>
                  <a:lnTo>
                    <a:pt x="51" y="4"/>
                  </a:lnTo>
                  <a:lnTo>
                    <a:pt x="45" y="6"/>
                  </a:lnTo>
                  <a:lnTo>
                    <a:pt x="39" y="8"/>
                  </a:lnTo>
                  <a:lnTo>
                    <a:pt x="34" y="10"/>
                  </a:lnTo>
                  <a:lnTo>
                    <a:pt x="28" y="13"/>
                  </a:lnTo>
                  <a:lnTo>
                    <a:pt x="19" y="19"/>
                  </a:lnTo>
                  <a:lnTo>
                    <a:pt x="12" y="26"/>
                  </a:lnTo>
                  <a:lnTo>
                    <a:pt x="9" y="30"/>
                  </a:lnTo>
                  <a:lnTo>
                    <a:pt x="6" y="33"/>
                  </a:lnTo>
                  <a:lnTo>
                    <a:pt x="4" y="37"/>
                  </a:lnTo>
                  <a:lnTo>
                    <a:pt x="2" y="40"/>
                  </a:lnTo>
                  <a:lnTo>
                    <a:pt x="1" y="43"/>
                  </a:lnTo>
                  <a:lnTo>
                    <a:pt x="0" y="47"/>
                  </a:lnTo>
                  <a:lnTo>
                    <a:pt x="0" y="50"/>
                  </a:lnTo>
                  <a:lnTo>
                    <a:pt x="0" y="54"/>
                  </a:lnTo>
                  <a:lnTo>
                    <a:pt x="1" y="57"/>
                  </a:lnTo>
                  <a:lnTo>
                    <a:pt x="2" y="61"/>
                  </a:lnTo>
                  <a:lnTo>
                    <a:pt x="4" y="64"/>
                  </a:lnTo>
                  <a:lnTo>
                    <a:pt x="6" y="67"/>
                  </a:lnTo>
                  <a:lnTo>
                    <a:pt x="9" y="70"/>
                  </a:lnTo>
                  <a:lnTo>
                    <a:pt x="12" y="73"/>
                  </a:lnTo>
                  <a:lnTo>
                    <a:pt x="16" y="76"/>
                  </a:lnTo>
                  <a:lnTo>
                    <a:pt x="21" y="78"/>
                  </a:lnTo>
                  <a:lnTo>
                    <a:pt x="26" y="79"/>
                  </a:lnTo>
                  <a:lnTo>
                    <a:pt x="32" y="81"/>
                  </a:lnTo>
                  <a:lnTo>
                    <a:pt x="38" y="81"/>
                  </a:lnTo>
                  <a:lnTo>
                    <a:pt x="45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" name="Google Shape;200;p51"/>
            <p:cNvSpPr/>
            <p:nvPr/>
          </p:nvSpPr>
          <p:spPr>
            <a:xfrm>
              <a:off x="4888" y="3312"/>
              <a:ext cx="123" cy="82"/>
            </a:xfrm>
            <a:custGeom>
              <a:avLst/>
              <a:gdLst/>
              <a:ahLst/>
              <a:cxnLst/>
              <a:rect l="l" t="t" r="r" b="b"/>
              <a:pathLst>
                <a:path w="122" h="82" extrusionOk="0">
                  <a:moveTo>
                    <a:pt x="46" y="82"/>
                  </a:moveTo>
                  <a:lnTo>
                    <a:pt x="60" y="81"/>
                  </a:lnTo>
                  <a:lnTo>
                    <a:pt x="67" y="80"/>
                  </a:lnTo>
                  <a:lnTo>
                    <a:pt x="74" y="79"/>
                  </a:lnTo>
                  <a:lnTo>
                    <a:pt x="82" y="78"/>
                  </a:lnTo>
                  <a:lnTo>
                    <a:pt x="89" y="76"/>
                  </a:lnTo>
                  <a:lnTo>
                    <a:pt x="105" y="71"/>
                  </a:lnTo>
                  <a:lnTo>
                    <a:pt x="99" y="64"/>
                  </a:lnTo>
                  <a:lnTo>
                    <a:pt x="84" y="68"/>
                  </a:lnTo>
                  <a:lnTo>
                    <a:pt x="76" y="70"/>
                  </a:lnTo>
                  <a:lnTo>
                    <a:pt x="69" y="71"/>
                  </a:lnTo>
                  <a:lnTo>
                    <a:pt x="65" y="71"/>
                  </a:lnTo>
                  <a:lnTo>
                    <a:pt x="61" y="72"/>
                  </a:lnTo>
                  <a:lnTo>
                    <a:pt x="53" y="72"/>
                  </a:lnTo>
                  <a:lnTo>
                    <a:pt x="49" y="72"/>
                  </a:lnTo>
                  <a:lnTo>
                    <a:pt x="45" y="71"/>
                  </a:lnTo>
                  <a:lnTo>
                    <a:pt x="38" y="69"/>
                  </a:lnTo>
                  <a:lnTo>
                    <a:pt x="36" y="68"/>
                  </a:lnTo>
                  <a:lnTo>
                    <a:pt x="33" y="66"/>
                  </a:lnTo>
                  <a:lnTo>
                    <a:pt x="31" y="64"/>
                  </a:lnTo>
                  <a:lnTo>
                    <a:pt x="30" y="62"/>
                  </a:lnTo>
                  <a:lnTo>
                    <a:pt x="28" y="60"/>
                  </a:lnTo>
                  <a:lnTo>
                    <a:pt x="27" y="58"/>
                  </a:lnTo>
                  <a:lnTo>
                    <a:pt x="26" y="52"/>
                  </a:lnTo>
                  <a:lnTo>
                    <a:pt x="27" y="47"/>
                  </a:lnTo>
                  <a:lnTo>
                    <a:pt x="28" y="41"/>
                  </a:lnTo>
                  <a:lnTo>
                    <a:pt x="31" y="35"/>
                  </a:lnTo>
                  <a:lnTo>
                    <a:pt x="35" y="29"/>
                  </a:lnTo>
                  <a:lnTo>
                    <a:pt x="40" y="24"/>
                  </a:lnTo>
                  <a:lnTo>
                    <a:pt x="43" y="22"/>
                  </a:lnTo>
                  <a:lnTo>
                    <a:pt x="46" y="19"/>
                  </a:lnTo>
                  <a:lnTo>
                    <a:pt x="53" y="15"/>
                  </a:lnTo>
                  <a:lnTo>
                    <a:pt x="56" y="14"/>
                  </a:lnTo>
                  <a:lnTo>
                    <a:pt x="60" y="12"/>
                  </a:lnTo>
                  <a:lnTo>
                    <a:pt x="69" y="10"/>
                  </a:lnTo>
                  <a:lnTo>
                    <a:pt x="78" y="10"/>
                  </a:lnTo>
                  <a:lnTo>
                    <a:pt x="87" y="10"/>
                  </a:lnTo>
                  <a:lnTo>
                    <a:pt x="95" y="11"/>
                  </a:lnTo>
                  <a:lnTo>
                    <a:pt x="103" y="12"/>
                  </a:lnTo>
                  <a:lnTo>
                    <a:pt x="107" y="14"/>
                  </a:lnTo>
                  <a:lnTo>
                    <a:pt x="111" y="15"/>
                  </a:lnTo>
                  <a:lnTo>
                    <a:pt x="122" y="8"/>
                  </a:lnTo>
                  <a:lnTo>
                    <a:pt x="118" y="6"/>
                  </a:lnTo>
                  <a:lnTo>
                    <a:pt x="113" y="4"/>
                  </a:lnTo>
                  <a:lnTo>
                    <a:pt x="108" y="3"/>
                  </a:lnTo>
                  <a:lnTo>
                    <a:pt x="103" y="2"/>
                  </a:lnTo>
                  <a:lnTo>
                    <a:pt x="92" y="1"/>
                  </a:lnTo>
                  <a:lnTo>
                    <a:pt x="79" y="0"/>
                  </a:lnTo>
                  <a:lnTo>
                    <a:pt x="65" y="1"/>
                  </a:lnTo>
                  <a:lnTo>
                    <a:pt x="58" y="2"/>
                  </a:lnTo>
                  <a:lnTo>
                    <a:pt x="51" y="4"/>
                  </a:lnTo>
                  <a:lnTo>
                    <a:pt x="45" y="6"/>
                  </a:lnTo>
                  <a:lnTo>
                    <a:pt x="39" y="8"/>
                  </a:lnTo>
                  <a:lnTo>
                    <a:pt x="34" y="10"/>
                  </a:lnTo>
                  <a:lnTo>
                    <a:pt x="29" y="13"/>
                  </a:lnTo>
                  <a:lnTo>
                    <a:pt x="20" y="19"/>
                  </a:lnTo>
                  <a:lnTo>
                    <a:pt x="12" y="26"/>
                  </a:lnTo>
                  <a:lnTo>
                    <a:pt x="9" y="30"/>
                  </a:lnTo>
                  <a:lnTo>
                    <a:pt x="6" y="33"/>
                  </a:lnTo>
                  <a:lnTo>
                    <a:pt x="4" y="37"/>
                  </a:lnTo>
                  <a:lnTo>
                    <a:pt x="2" y="40"/>
                  </a:lnTo>
                  <a:lnTo>
                    <a:pt x="1" y="43"/>
                  </a:lnTo>
                  <a:lnTo>
                    <a:pt x="0" y="47"/>
                  </a:lnTo>
                  <a:lnTo>
                    <a:pt x="0" y="50"/>
                  </a:lnTo>
                  <a:lnTo>
                    <a:pt x="0" y="54"/>
                  </a:lnTo>
                  <a:lnTo>
                    <a:pt x="1" y="57"/>
                  </a:lnTo>
                  <a:lnTo>
                    <a:pt x="2" y="61"/>
                  </a:lnTo>
                  <a:lnTo>
                    <a:pt x="4" y="64"/>
                  </a:lnTo>
                  <a:lnTo>
                    <a:pt x="6" y="67"/>
                  </a:lnTo>
                  <a:lnTo>
                    <a:pt x="9" y="70"/>
                  </a:lnTo>
                  <a:lnTo>
                    <a:pt x="12" y="73"/>
                  </a:lnTo>
                  <a:lnTo>
                    <a:pt x="16" y="76"/>
                  </a:lnTo>
                  <a:lnTo>
                    <a:pt x="21" y="78"/>
                  </a:lnTo>
                  <a:lnTo>
                    <a:pt x="26" y="79"/>
                  </a:lnTo>
                  <a:lnTo>
                    <a:pt x="32" y="81"/>
                  </a:lnTo>
                  <a:lnTo>
                    <a:pt x="38" y="81"/>
                  </a:lnTo>
                  <a:lnTo>
                    <a:pt x="45" y="82"/>
                  </a:lnTo>
                  <a:lnTo>
                    <a:pt x="46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" name="Google Shape;201;p51"/>
            <p:cNvSpPr/>
            <p:nvPr/>
          </p:nvSpPr>
          <p:spPr>
            <a:xfrm>
              <a:off x="4663" y="3312"/>
              <a:ext cx="121" cy="82"/>
            </a:xfrm>
            <a:custGeom>
              <a:avLst/>
              <a:gdLst/>
              <a:ahLst/>
              <a:cxnLst/>
              <a:rect l="l" t="t" r="r" b="b"/>
              <a:pathLst>
                <a:path w="122" h="82" extrusionOk="0">
                  <a:moveTo>
                    <a:pt x="45" y="82"/>
                  </a:moveTo>
                  <a:lnTo>
                    <a:pt x="60" y="81"/>
                  </a:lnTo>
                  <a:lnTo>
                    <a:pt x="67" y="80"/>
                  </a:lnTo>
                  <a:lnTo>
                    <a:pt x="74" y="79"/>
                  </a:lnTo>
                  <a:lnTo>
                    <a:pt x="81" y="78"/>
                  </a:lnTo>
                  <a:lnTo>
                    <a:pt x="89" y="76"/>
                  </a:lnTo>
                  <a:lnTo>
                    <a:pt x="105" y="71"/>
                  </a:lnTo>
                  <a:lnTo>
                    <a:pt x="99" y="64"/>
                  </a:lnTo>
                  <a:lnTo>
                    <a:pt x="84" y="68"/>
                  </a:lnTo>
                  <a:lnTo>
                    <a:pt x="76" y="70"/>
                  </a:lnTo>
                  <a:lnTo>
                    <a:pt x="68" y="71"/>
                  </a:lnTo>
                  <a:lnTo>
                    <a:pt x="65" y="71"/>
                  </a:lnTo>
                  <a:lnTo>
                    <a:pt x="61" y="72"/>
                  </a:lnTo>
                  <a:lnTo>
                    <a:pt x="53" y="72"/>
                  </a:lnTo>
                  <a:lnTo>
                    <a:pt x="48" y="72"/>
                  </a:lnTo>
                  <a:lnTo>
                    <a:pt x="45" y="71"/>
                  </a:lnTo>
                  <a:lnTo>
                    <a:pt x="38" y="69"/>
                  </a:lnTo>
                  <a:lnTo>
                    <a:pt x="35" y="68"/>
                  </a:lnTo>
                  <a:lnTo>
                    <a:pt x="33" y="66"/>
                  </a:lnTo>
                  <a:lnTo>
                    <a:pt x="31" y="64"/>
                  </a:lnTo>
                  <a:lnTo>
                    <a:pt x="29" y="62"/>
                  </a:lnTo>
                  <a:lnTo>
                    <a:pt x="28" y="60"/>
                  </a:lnTo>
                  <a:lnTo>
                    <a:pt x="27" y="58"/>
                  </a:lnTo>
                  <a:lnTo>
                    <a:pt x="26" y="52"/>
                  </a:lnTo>
                  <a:lnTo>
                    <a:pt x="27" y="47"/>
                  </a:lnTo>
                  <a:lnTo>
                    <a:pt x="28" y="41"/>
                  </a:lnTo>
                  <a:lnTo>
                    <a:pt x="31" y="35"/>
                  </a:lnTo>
                  <a:lnTo>
                    <a:pt x="35" y="29"/>
                  </a:lnTo>
                  <a:lnTo>
                    <a:pt x="40" y="24"/>
                  </a:lnTo>
                  <a:lnTo>
                    <a:pt x="42" y="22"/>
                  </a:lnTo>
                  <a:lnTo>
                    <a:pt x="46" y="19"/>
                  </a:lnTo>
                  <a:lnTo>
                    <a:pt x="52" y="15"/>
                  </a:lnTo>
                  <a:lnTo>
                    <a:pt x="56" y="14"/>
                  </a:lnTo>
                  <a:lnTo>
                    <a:pt x="60" y="12"/>
                  </a:lnTo>
                  <a:lnTo>
                    <a:pt x="69" y="10"/>
                  </a:lnTo>
                  <a:lnTo>
                    <a:pt x="78" y="10"/>
                  </a:lnTo>
                  <a:lnTo>
                    <a:pt x="87" y="10"/>
                  </a:lnTo>
                  <a:lnTo>
                    <a:pt x="95" y="11"/>
                  </a:lnTo>
                  <a:lnTo>
                    <a:pt x="103" y="12"/>
                  </a:lnTo>
                  <a:lnTo>
                    <a:pt x="107" y="14"/>
                  </a:lnTo>
                  <a:lnTo>
                    <a:pt x="111" y="15"/>
                  </a:lnTo>
                  <a:lnTo>
                    <a:pt x="122" y="8"/>
                  </a:lnTo>
                  <a:lnTo>
                    <a:pt x="118" y="6"/>
                  </a:lnTo>
                  <a:lnTo>
                    <a:pt x="113" y="4"/>
                  </a:lnTo>
                  <a:lnTo>
                    <a:pt x="108" y="3"/>
                  </a:lnTo>
                  <a:lnTo>
                    <a:pt x="102" y="2"/>
                  </a:lnTo>
                  <a:lnTo>
                    <a:pt x="91" y="1"/>
                  </a:lnTo>
                  <a:lnTo>
                    <a:pt x="79" y="0"/>
                  </a:lnTo>
                  <a:lnTo>
                    <a:pt x="64" y="1"/>
                  </a:lnTo>
                  <a:lnTo>
                    <a:pt x="58" y="2"/>
                  </a:lnTo>
                  <a:lnTo>
                    <a:pt x="51" y="4"/>
                  </a:lnTo>
                  <a:lnTo>
                    <a:pt x="45" y="6"/>
                  </a:lnTo>
                  <a:lnTo>
                    <a:pt x="39" y="8"/>
                  </a:lnTo>
                  <a:lnTo>
                    <a:pt x="34" y="10"/>
                  </a:lnTo>
                  <a:lnTo>
                    <a:pt x="28" y="13"/>
                  </a:lnTo>
                  <a:lnTo>
                    <a:pt x="19" y="19"/>
                  </a:lnTo>
                  <a:lnTo>
                    <a:pt x="12" y="26"/>
                  </a:lnTo>
                  <a:lnTo>
                    <a:pt x="9" y="30"/>
                  </a:lnTo>
                  <a:lnTo>
                    <a:pt x="6" y="33"/>
                  </a:lnTo>
                  <a:lnTo>
                    <a:pt x="4" y="37"/>
                  </a:lnTo>
                  <a:lnTo>
                    <a:pt x="2" y="40"/>
                  </a:lnTo>
                  <a:lnTo>
                    <a:pt x="1" y="43"/>
                  </a:lnTo>
                  <a:lnTo>
                    <a:pt x="0" y="47"/>
                  </a:lnTo>
                  <a:lnTo>
                    <a:pt x="0" y="50"/>
                  </a:lnTo>
                  <a:lnTo>
                    <a:pt x="0" y="54"/>
                  </a:lnTo>
                  <a:lnTo>
                    <a:pt x="1" y="57"/>
                  </a:lnTo>
                  <a:lnTo>
                    <a:pt x="2" y="61"/>
                  </a:lnTo>
                  <a:lnTo>
                    <a:pt x="4" y="64"/>
                  </a:lnTo>
                  <a:lnTo>
                    <a:pt x="6" y="67"/>
                  </a:lnTo>
                  <a:lnTo>
                    <a:pt x="9" y="70"/>
                  </a:lnTo>
                  <a:lnTo>
                    <a:pt x="12" y="73"/>
                  </a:lnTo>
                  <a:lnTo>
                    <a:pt x="16" y="76"/>
                  </a:lnTo>
                  <a:lnTo>
                    <a:pt x="21" y="78"/>
                  </a:lnTo>
                  <a:lnTo>
                    <a:pt x="26" y="79"/>
                  </a:lnTo>
                  <a:lnTo>
                    <a:pt x="32" y="81"/>
                  </a:lnTo>
                  <a:lnTo>
                    <a:pt x="38" y="81"/>
                  </a:lnTo>
                  <a:lnTo>
                    <a:pt x="45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" name="Google Shape;202;p51"/>
            <p:cNvSpPr/>
            <p:nvPr/>
          </p:nvSpPr>
          <p:spPr>
            <a:xfrm>
              <a:off x="4774" y="3305"/>
              <a:ext cx="102" cy="87"/>
            </a:xfrm>
            <a:custGeom>
              <a:avLst/>
              <a:gdLst/>
              <a:ahLst/>
              <a:cxnLst/>
              <a:rect l="l" t="t" r="r" b="b"/>
              <a:pathLst>
                <a:path w="103" h="88" extrusionOk="0">
                  <a:moveTo>
                    <a:pt x="65" y="88"/>
                  </a:moveTo>
                  <a:lnTo>
                    <a:pt x="87" y="88"/>
                  </a:lnTo>
                  <a:lnTo>
                    <a:pt x="102" y="50"/>
                  </a:lnTo>
                  <a:lnTo>
                    <a:pt x="103" y="46"/>
                  </a:lnTo>
                  <a:lnTo>
                    <a:pt x="103" y="44"/>
                  </a:lnTo>
                  <a:lnTo>
                    <a:pt x="102" y="43"/>
                  </a:lnTo>
                  <a:lnTo>
                    <a:pt x="101" y="40"/>
                  </a:lnTo>
                  <a:lnTo>
                    <a:pt x="98" y="37"/>
                  </a:lnTo>
                  <a:lnTo>
                    <a:pt x="94" y="35"/>
                  </a:lnTo>
                  <a:lnTo>
                    <a:pt x="89" y="33"/>
                  </a:lnTo>
                  <a:lnTo>
                    <a:pt x="84" y="32"/>
                  </a:lnTo>
                  <a:lnTo>
                    <a:pt x="77" y="32"/>
                  </a:lnTo>
                  <a:lnTo>
                    <a:pt x="68" y="32"/>
                  </a:lnTo>
                  <a:lnTo>
                    <a:pt x="59" y="33"/>
                  </a:lnTo>
                  <a:lnTo>
                    <a:pt x="50" y="35"/>
                  </a:lnTo>
                  <a:lnTo>
                    <a:pt x="42" y="37"/>
                  </a:lnTo>
                  <a:lnTo>
                    <a:pt x="57" y="0"/>
                  </a:lnTo>
                  <a:lnTo>
                    <a:pt x="34" y="4"/>
                  </a:lnTo>
                  <a:lnTo>
                    <a:pt x="0" y="88"/>
                  </a:lnTo>
                  <a:lnTo>
                    <a:pt x="22" y="88"/>
                  </a:lnTo>
                  <a:lnTo>
                    <a:pt x="39" y="46"/>
                  </a:lnTo>
                  <a:lnTo>
                    <a:pt x="46" y="44"/>
                  </a:lnTo>
                  <a:lnTo>
                    <a:pt x="53" y="42"/>
                  </a:lnTo>
                  <a:lnTo>
                    <a:pt x="60" y="41"/>
                  </a:lnTo>
                  <a:lnTo>
                    <a:pt x="67" y="40"/>
                  </a:lnTo>
                  <a:lnTo>
                    <a:pt x="71" y="41"/>
                  </a:lnTo>
                  <a:lnTo>
                    <a:pt x="74" y="41"/>
                  </a:lnTo>
                  <a:lnTo>
                    <a:pt x="76" y="43"/>
                  </a:lnTo>
                  <a:lnTo>
                    <a:pt x="78" y="44"/>
                  </a:lnTo>
                  <a:lnTo>
                    <a:pt x="79" y="46"/>
                  </a:lnTo>
                  <a:lnTo>
                    <a:pt x="80" y="48"/>
                  </a:lnTo>
                  <a:lnTo>
                    <a:pt x="80" y="50"/>
                  </a:lnTo>
                  <a:lnTo>
                    <a:pt x="79" y="52"/>
                  </a:lnTo>
                  <a:lnTo>
                    <a:pt x="65" y="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" name="Google Shape;203;p51"/>
            <p:cNvSpPr/>
            <p:nvPr/>
          </p:nvSpPr>
          <p:spPr>
            <a:xfrm>
              <a:off x="3945" y="3332"/>
              <a:ext cx="89" cy="60"/>
            </a:xfrm>
            <a:custGeom>
              <a:avLst/>
              <a:gdLst/>
              <a:ahLst/>
              <a:cxnLst/>
              <a:rect l="l" t="t" r="r" b="b"/>
              <a:pathLst>
                <a:path w="89" h="60" extrusionOk="0">
                  <a:moveTo>
                    <a:pt x="0" y="53"/>
                  </a:moveTo>
                  <a:lnTo>
                    <a:pt x="11" y="46"/>
                  </a:lnTo>
                  <a:lnTo>
                    <a:pt x="17" y="48"/>
                  </a:lnTo>
                  <a:lnTo>
                    <a:pt x="23" y="50"/>
                  </a:lnTo>
                  <a:lnTo>
                    <a:pt x="29" y="51"/>
                  </a:lnTo>
                  <a:lnTo>
                    <a:pt x="35" y="51"/>
                  </a:lnTo>
                  <a:lnTo>
                    <a:pt x="43" y="51"/>
                  </a:lnTo>
                  <a:lnTo>
                    <a:pt x="47" y="50"/>
                  </a:lnTo>
                  <a:lnTo>
                    <a:pt x="50" y="49"/>
                  </a:lnTo>
                  <a:lnTo>
                    <a:pt x="53" y="48"/>
                  </a:lnTo>
                  <a:lnTo>
                    <a:pt x="56" y="47"/>
                  </a:lnTo>
                  <a:lnTo>
                    <a:pt x="58" y="45"/>
                  </a:lnTo>
                  <a:lnTo>
                    <a:pt x="58" y="44"/>
                  </a:lnTo>
                  <a:lnTo>
                    <a:pt x="59" y="43"/>
                  </a:lnTo>
                  <a:lnTo>
                    <a:pt x="59" y="42"/>
                  </a:lnTo>
                  <a:lnTo>
                    <a:pt x="58" y="40"/>
                  </a:lnTo>
                  <a:lnTo>
                    <a:pt x="57" y="39"/>
                  </a:lnTo>
                  <a:lnTo>
                    <a:pt x="55" y="38"/>
                  </a:lnTo>
                  <a:lnTo>
                    <a:pt x="51" y="37"/>
                  </a:lnTo>
                  <a:lnTo>
                    <a:pt x="47" y="36"/>
                  </a:lnTo>
                  <a:lnTo>
                    <a:pt x="38" y="34"/>
                  </a:lnTo>
                  <a:lnTo>
                    <a:pt x="29" y="32"/>
                  </a:lnTo>
                  <a:lnTo>
                    <a:pt x="25" y="30"/>
                  </a:lnTo>
                  <a:lnTo>
                    <a:pt x="21" y="29"/>
                  </a:lnTo>
                  <a:lnTo>
                    <a:pt x="18" y="27"/>
                  </a:lnTo>
                  <a:lnTo>
                    <a:pt x="17" y="25"/>
                  </a:lnTo>
                  <a:lnTo>
                    <a:pt x="16" y="24"/>
                  </a:lnTo>
                  <a:lnTo>
                    <a:pt x="16" y="23"/>
                  </a:lnTo>
                  <a:lnTo>
                    <a:pt x="16" y="21"/>
                  </a:lnTo>
                  <a:lnTo>
                    <a:pt x="16" y="18"/>
                  </a:lnTo>
                  <a:lnTo>
                    <a:pt x="17" y="16"/>
                  </a:lnTo>
                  <a:lnTo>
                    <a:pt x="19" y="14"/>
                  </a:lnTo>
                  <a:lnTo>
                    <a:pt x="20" y="12"/>
                  </a:lnTo>
                  <a:lnTo>
                    <a:pt x="22" y="10"/>
                  </a:lnTo>
                  <a:lnTo>
                    <a:pt x="27" y="7"/>
                  </a:lnTo>
                  <a:lnTo>
                    <a:pt x="33" y="5"/>
                  </a:lnTo>
                  <a:lnTo>
                    <a:pt x="39" y="3"/>
                  </a:lnTo>
                  <a:lnTo>
                    <a:pt x="46" y="2"/>
                  </a:lnTo>
                  <a:lnTo>
                    <a:pt x="53" y="1"/>
                  </a:lnTo>
                  <a:lnTo>
                    <a:pt x="60" y="0"/>
                  </a:lnTo>
                  <a:lnTo>
                    <a:pt x="67" y="1"/>
                  </a:lnTo>
                  <a:lnTo>
                    <a:pt x="75" y="2"/>
                  </a:lnTo>
                  <a:lnTo>
                    <a:pt x="82" y="4"/>
                  </a:lnTo>
                  <a:lnTo>
                    <a:pt x="89" y="6"/>
                  </a:lnTo>
                  <a:lnTo>
                    <a:pt x="78" y="14"/>
                  </a:lnTo>
                  <a:lnTo>
                    <a:pt x="72" y="12"/>
                  </a:lnTo>
                  <a:lnTo>
                    <a:pt x="67" y="10"/>
                  </a:lnTo>
                  <a:lnTo>
                    <a:pt x="62" y="10"/>
                  </a:lnTo>
                  <a:lnTo>
                    <a:pt x="57" y="10"/>
                  </a:lnTo>
                  <a:lnTo>
                    <a:pt x="50" y="10"/>
                  </a:lnTo>
                  <a:lnTo>
                    <a:pt x="44" y="11"/>
                  </a:lnTo>
                  <a:lnTo>
                    <a:pt x="41" y="12"/>
                  </a:lnTo>
                  <a:lnTo>
                    <a:pt x="39" y="14"/>
                  </a:lnTo>
                  <a:lnTo>
                    <a:pt x="38" y="15"/>
                  </a:lnTo>
                  <a:lnTo>
                    <a:pt x="37" y="17"/>
                  </a:lnTo>
                  <a:lnTo>
                    <a:pt x="37" y="18"/>
                  </a:lnTo>
                  <a:lnTo>
                    <a:pt x="37" y="20"/>
                  </a:lnTo>
                  <a:lnTo>
                    <a:pt x="39" y="21"/>
                  </a:lnTo>
                  <a:lnTo>
                    <a:pt x="42" y="22"/>
                  </a:lnTo>
                  <a:lnTo>
                    <a:pt x="58" y="25"/>
                  </a:lnTo>
                  <a:lnTo>
                    <a:pt x="67" y="28"/>
                  </a:lnTo>
                  <a:lnTo>
                    <a:pt x="74" y="30"/>
                  </a:lnTo>
                  <a:lnTo>
                    <a:pt x="77" y="33"/>
                  </a:lnTo>
                  <a:lnTo>
                    <a:pt x="80" y="35"/>
                  </a:lnTo>
                  <a:lnTo>
                    <a:pt x="80" y="37"/>
                  </a:lnTo>
                  <a:lnTo>
                    <a:pt x="81" y="38"/>
                  </a:lnTo>
                  <a:lnTo>
                    <a:pt x="80" y="42"/>
                  </a:lnTo>
                  <a:lnTo>
                    <a:pt x="79" y="44"/>
                  </a:lnTo>
                  <a:lnTo>
                    <a:pt x="77" y="47"/>
                  </a:lnTo>
                  <a:lnTo>
                    <a:pt x="73" y="50"/>
                  </a:lnTo>
                  <a:lnTo>
                    <a:pt x="67" y="53"/>
                  </a:lnTo>
                  <a:lnTo>
                    <a:pt x="61" y="56"/>
                  </a:lnTo>
                  <a:lnTo>
                    <a:pt x="54" y="58"/>
                  </a:lnTo>
                  <a:lnTo>
                    <a:pt x="46" y="59"/>
                  </a:lnTo>
                  <a:lnTo>
                    <a:pt x="39" y="60"/>
                  </a:lnTo>
                  <a:lnTo>
                    <a:pt x="32" y="60"/>
                  </a:lnTo>
                  <a:lnTo>
                    <a:pt x="23" y="60"/>
                  </a:lnTo>
                  <a:lnTo>
                    <a:pt x="19" y="59"/>
                  </a:lnTo>
                  <a:lnTo>
                    <a:pt x="14" y="58"/>
                  </a:lnTo>
                  <a:lnTo>
                    <a:pt x="11" y="57"/>
                  </a:lnTo>
                  <a:lnTo>
                    <a:pt x="7" y="56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" name="Google Shape;204;p51"/>
            <p:cNvSpPr/>
            <p:nvPr/>
          </p:nvSpPr>
          <p:spPr>
            <a:xfrm>
              <a:off x="4038" y="3334"/>
              <a:ext cx="99" cy="58"/>
            </a:xfrm>
            <a:custGeom>
              <a:avLst/>
              <a:gdLst/>
              <a:ahLst/>
              <a:cxnLst/>
              <a:rect l="l" t="t" r="r" b="b"/>
              <a:pathLst>
                <a:path w="98" h="59" extrusionOk="0">
                  <a:moveTo>
                    <a:pt x="24" y="29"/>
                  </a:moveTo>
                  <a:lnTo>
                    <a:pt x="23" y="33"/>
                  </a:lnTo>
                  <a:lnTo>
                    <a:pt x="22" y="36"/>
                  </a:lnTo>
                  <a:lnTo>
                    <a:pt x="23" y="40"/>
                  </a:lnTo>
                  <a:lnTo>
                    <a:pt x="24" y="44"/>
                  </a:lnTo>
                  <a:lnTo>
                    <a:pt x="26" y="47"/>
                  </a:lnTo>
                  <a:lnTo>
                    <a:pt x="30" y="49"/>
                  </a:lnTo>
                  <a:lnTo>
                    <a:pt x="34" y="50"/>
                  </a:lnTo>
                  <a:lnTo>
                    <a:pt x="41" y="51"/>
                  </a:lnTo>
                  <a:lnTo>
                    <a:pt x="48" y="50"/>
                  </a:lnTo>
                  <a:lnTo>
                    <a:pt x="51" y="49"/>
                  </a:lnTo>
                  <a:lnTo>
                    <a:pt x="54" y="49"/>
                  </a:lnTo>
                  <a:lnTo>
                    <a:pt x="59" y="46"/>
                  </a:lnTo>
                  <a:lnTo>
                    <a:pt x="63" y="44"/>
                  </a:lnTo>
                  <a:lnTo>
                    <a:pt x="67" y="40"/>
                  </a:lnTo>
                  <a:lnTo>
                    <a:pt x="70" y="36"/>
                  </a:lnTo>
                  <a:lnTo>
                    <a:pt x="71" y="35"/>
                  </a:lnTo>
                  <a:lnTo>
                    <a:pt x="72" y="33"/>
                  </a:lnTo>
                  <a:lnTo>
                    <a:pt x="74" y="29"/>
                  </a:lnTo>
                  <a:lnTo>
                    <a:pt x="75" y="25"/>
                  </a:lnTo>
                  <a:lnTo>
                    <a:pt x="75" y="22"/>
                  </a:lnTo>
                  <a:lnTo>
                    <a:pt x="75" y="18"/>
                  </a:lnTo>
                  <a:lnTo>
                    <a:pt x="74" y="15"/>
                  </a:lnTo>
                  <a:lnTo>
                    <a:pt x="73" y="14"/>
                  </a:lnTo>
                  <a:lnTo>
                    <a:pt x="71" y="13"/>
                  </a:lnTo>
                  <a:lnTo>
                    <a:pt x="68" y="11"/>
                  </a:lnTo>
                  <a:lnTo>
                    <a:pt x="63" y="9"/>
                  </a:lnTo>
                  <a:lnTo>
                    <a:pt x="57" y="9"/>
                  </a:lnTo>
                  <a:lnTo>
                    <a:pt x="53" y="9"/>
                  </a:lnTo>
                  <a:lnTo>
                    <a:pt x="50" y="9"/>
                  </a:lnTo>
                  <a:lnTo>
                    <a:pt x="44" y="11"/>
                  </a:lnTo>
                  <a:lnTo>
                    <a:pt x="38" y="13"/>
                  </a:lnTo>
                  <a:lnTo>
                    <a:pt x="34" y="15"/>
                  </a:lnTo>
                  <a:lnTo>
                    <a:pt x="31" y="18"/>
                  </a:lnTo>
                  <a:lnTo>
                    <a:pt x="28" y="21"/>
                  </a:lnTo>
                  <a:lnTo>
                    <a:pt x="26" y="25"/>
                  </a:lnTo>
                  <a:lnTo>
                    <a:pt x="24" y="29"/>
                  </a:lnTo>
                  <a:close/>
                  <a:moveTo>
                    <a:pt x="1" y="29"/>
                  </a:moveTo>
                  <a:lnTo>
                    <a:pt x="3" y="26"/>
                  </a:lnTo>
                  <a:lnTo>
                    <a:pt x="4" y="23"/>
                  </a:lnTo>
                  <a:lnTo>
                    <a:pt x="9" y="18"/>
                  </a:lnTo>
                  <a:lnTo>
                    <a:pt x="15" y="13"/>
                  </a:lnTo>
                  <a:lnTo>
                    <a:pt x="22" y="9"/>
                  </a:lnTo>
                  <a:lnTo>
                    <a:pt x="30" y="5"/>
                  </a:lnTo>
                  <a:lnTo>
                    <a:pt x="39" y="2"/>
                  </a:lnTo>
                  <a:lnTo>
                    <a:pt x="49" y="0"/>
                  </a:lnTo>
                  <a:lnTo>
                    <a:pt x="55" y="0"/>
                  </a:lnTo>
                  <a:lnTo>
                    <a:pt x="60" y="0"/>
                  </a:lnTo>
                  <a:lnTo>
                    <a:pt x="66" y="0"/>
                  </a:lnTo>
                  <a:lnTo>
                    <a:pt x="71" y="1"/>
                  </a:lnTo>
                  <a:lnTo>
                    <a:pt x="79" y="2"/>
                  </a:lnTo>
                  <a:lnTo>
                    <a:pt x="83" y="4"/>
                  </a:lnTo>
                  <a:lnTo>
                    <a:pt x="86" y="5"/>
                  </a:lnTo>
                  <a:lnTo>
                    <a:pt x="92" y="9"/>
                  </a:lnTo>
                  <a:lnTo>
                    <a:pt x="94" y="11"/>
                  </a:lnTo>
                  <a:lnTo>
                    <a:pt x="96" y="13"/>
                  </a:lnTo>
                  <a:lnTo>
                    <a:pt x="97" y="15"/>
                  </a:lnTo>
                  <a:lnTo>
                    <a:pt x="98" y="18"/>
                  </a:lnTo>
                  <a:lnTo>
                    <a:pt x="98" y="20"/>
                  </a:lnTo>
                  <a:lnTo>
                    <a:pt x="98" y="23"/>
                  </a:lnTo>
                  <a:lnTo>
                    <a:pt x="96" y="29"/>
                  </a:lnTo>
                  <a:lnTo>
                    <a:pt x="94" y="34"/>
                  </a:lnTo>
                  <a:lnTo>
                    <a:pt x="89" y="40"/>
                  </a:lnTo>
                  <a:lnTo>
                    <a:pt x="84" y="45"/>
                  </a:lnTo>
                  <a:lnTo>
                    <a:pt x="80" y="47"/>
                  </a:lnTo>
                  <a:lnTo>
                    <a:pt x="77" y="49"/>
                  </a:lnTo>
                  <a:lnTo>
                    <a:pt x="68" y="53"/>
                  </a:lnTo>
                  <a:lnTo>
                    <a:pt x="64" y="55"/>
                  </a:lnTo>
                  <a:lnTo>
                    <a:pt x="59" y="56"/>
                  </a:lnTo>
                  <a:lnTo>
                    <a:pt x="49" y="58"/>
                  </a:lnTo>
                  <a:lnTo>
                    <a:pt x="37" y="59"/>
                  </a:lnTo>
                  <a:lnTo>
                    <a:pt x="31" y="59"/>
                  </a:lnTo>
                  <a:lnTo>
                    <a:pt x="26" y="58"/>
                  </a:lnTo>
                  <a:lnTo>
                    <a:pt x="21" y="57"/>
                  </a:lnTo>
                  <a:lnTo>
                    <a:pt x="17" y="56"/>
                  </a:lnTo>
                  <a:lnTo>
                    <a:pt x="13" y="55"/>
                  </a:lnTo>
                  <a:lnTo>
                    <a:pt x="10" y="53"/>
                  </a:lnTo>
                  <a:lnTo>
                    <a:pt x="5" y="49"/>
                  </a:lnTo>
                  <a:lnTo>
                    <a:pt x="3" y="47"/>
                  </a:lnTo>
                  <a:lnTo>
                    <a:pt x="2" y="45"/>
                  </a:lnTo>
                  <a:lnTo>
                    <a:pt x="0" y="40"/>
                  </a:lnTo>
                  <a:lnTo>
                    <a:pt x="0" y="34"/>
                  </a:lnTo>
                  <a:lnTo>
                    <a:pt x="1" y="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" name="Google Shape;205;p51"/>
            <p:cNvSpPr/>
            <p:nvPr/>
          </p:nvSpPr>
          <p:spPr>
            <a:xfrm>
              <a:off x="4137" y="3334"/>
              <a:ext cx="150" cy="58"/>
            </a:xfrm>
            <a:custGeom>
              <a:avLst/>
              <a:gdLst/>
              <a:ahLst/>
              <a:cxnLst/>
              <a:rect l="l" t="t" r="r" b="b"/>
              <a:pathLst>
                <a:path w="150" h="59" extrusionOk="0">
                  <a:moveTo>
                    <a:pt x="126" y="20"/>
                  </a:moveTo>
                  <a:lnTo>
                    <a:pt x="127" y="18"/>
                  </a:lnTo>
                  <a:lnTo>
                    <a:pt x="127" y="16"/>
                  </a:lnTo>
                  <a:lnTo>
                    <a:pt x="127" y="14"/>
                  </a:lnTo>
                  <a:lnTo>
                    <a:pt x="126" y="13"/>
                  </a:lnTo>
                  <a:lnTo>
                    <a:pt x="125" y="12"/>
                  </a:lnTo>
                  <a:lnTo>
                    <a:pt x="123" y="11"/>
                  </a:lnTo>
                  <a:lnTo>
                    <a:pt x="119" y="10"/>
                  </a:lnTo>
                  <a:lnTo>
                    <a:pt x="113" y="9"/>
                  </a:lnTo>
                  <a:lnTo>
                    <a:pt x="107" y="10"/>
                  </a:lnTo>
                  <a:lnTo>
                    <a:pt x="101" y="11"/>
                  </a:lnTo>
                  <a:lnTo>
                    <a:pt x="95" y="12"/>
                  </a:lnTo>
                  <a:lnTo>
                    <a:pt x="94" y="14"/>
                  </a:lnTo>
                  <a:lnTo>
                    <a:pt x="94" y="16"/>
                  </a:lnTo>
                  <a:lnTo>
                    <a:pt x="77" y="59"/>
                  </a:lnTo>
                  <a:lnTo>
                    <a:pt x="56" y="59"/>
                  </a:lnTo>
                  <a:lnTo>
                    <a:pt x="70" y="20"/>
                  </a:lnTo>
                  <a:lnTo>
                    <a:pt x="71" y="18"/>
                  </a:lnTo>
                  <a:lnTo>
                    <a:pt x="71" y="15"/>
                  </a:lnTo>
                  <a:lnTo>
                    <a:pt x="70" y="13"/>
                  </a:lnTo>
                  <a:lnTo>
                    <a:pt x="69" y="12"/>
                  </a:lnTo>
                  <a:lnTo>
                    <a:pt x="66" y="11"/>
                  </a:lnTo>
                  <a:lnTo>
                    <a:pt x="65" y="10"/>
                  </a:lnTo>
                  <a:lnTo>
                    <a:pt x="63" y="10"/>
                  </a:lnTo>
                  <a:lnTo>
                    <a:pt x="59" y="9"/>
                  </a:lnTo>
                  <a:lnTo>
                    <a:pt x="53" y="9"/>
                  </a:lnTo>
                  <a:lnTo>
                    <a:pt x="50" y="10"/>
                  </a:lnTo>
                  <a:lnTo>
                    <a:pt x="46" y="10"/>
                  </a:lnTo>
                  <a:lnTo>
                    <a:pt x="39" y="12"/>
                  </a:lnTo>
                  <a:lnTo>
                    <a:pt x="21" y="59"/>
                  </a:lnTo>
                  <a:lnTo>
                    <a:pt x="0" y="59"/>
                  </a:lnTo>
                  <a:lnTo>
                    <a:pt x="19" y="10"/>
                  </a:lnTo>
                  <a:lnTo>
                    <a:pt x="31" y="6"/>
                  </a:lnTo>
                  <a:lnTo>
                    <a:pt x="42" y="3"/>
                  </a:lnTo>
                  <a:lnTo>
                    <a:pt x="54" y="1"/>
                  </a:lnTo>
                  <a:lnTo>
                    <a:pt x="60" y="1"/>
                  </a:lnTo>
                  <a:lnTo>
                    <a:pt x="67" y="0"/>
                  </a:lnTo>
                  <a:lnTo>
                    <a:pt x="73" y="1"/>
                  </a:lnTo>
                  <a:lnTo>
                    <a:pt x="79" y="2"/>
                  </a:lnTo>
                  <a:lnTo>
                    <a:pt x="85" y="3"/>
                  </a:lnTo>
                  <a:lnTo>
                    <a:pt x="87" y="4"/>
                  </a:lnTo>
                  <a:lnTo>
                    <a:pt x="89" y="5"/>
                  </a:lnTo>
                  <a:lnTo>
                    <a:pt x="97" y="3"/>
                  </a:lnTo>
                  <a:lnTo>
                    <a:pt x="105" y="2"/>
                  </a:lnTo>
                  <a:lnTo>
                    <a:pt x="114" y="1"/>
                  </a:lnTo>
                  <a:lnTo>
                    <a:pt x="123" y="1"/>
                  </a:lnTo>
                  <a:lnTo>
                    <a:pt x="129" y="1"/>
                  </a:lnTo>
                  <a:lnTo>
                    <a:pt x="134" y="2"/>
                  </a:lnTo>
                  <a:lnTo>
                    <a:pt x="139" y="3"/>
                  </a:lnTo>
                  <a:lnTo>
                    <a:pt x="144" y="5"/>
                  </a:lnTo>
                  <a:lnTo>
                    <a:pt x="147" y="7"/>
                  </a:lnTo>
                  <a:lnTo>
                    <a:pt x="148" y="8"/>
                  </a:lnTo>
                  <a:lnTo>
                    <a:pt x="149" y="10"/>
                  </a:lnTo>
                  <a:lnTo>
                    <a:pt x="150" y="11"/>
                  </a:lnTo>
                  <a:lnTo>
                    <a:pt x="150" y="13"/>
                  </a:lnTo>
                  <a:lnTo>
                    <a:pt x="150" y="15"/>
                  </a:lnTo>
                  <a:lnTo>
                    <a:pt x="150" y="16"/>
                  </a:lnTo>
                  <a:lnTo>
                    <a:pt x="133" y="59"/>
                  </a:lnTo>
                  <a:lnTo>
                    <a:pt x="112" y="59"/>
                  </a:lnTo>
                  <a:lnTo>
                    <a:pt x="126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6" name="Google Shape;206;p51"/>
            <p:cNvSpPr/>
            <p:nvPr/>
          </p:nvSpPr>
          <p:spPr>
            <a:xfrm>
              <a:off x="4296" y="3334"/>
              <a:ext cx="97" cy="60"/>
            </a:xfrm>
            <a:custGeom>
              <a:avLst/>
              <a:gdLst/>
              <a:ahLst/>
              <a:cxnLst/>
              <a:rect l="l" t="t" r="r" b="b"/>
              <a:pathLst>
                <a:path w="98" h="59" extrusionOk="0">
                  <a:moveTo>
                    <a:pt x="24" y="29"/>
                  </a:moveTo>
                  <a:lnTo>
                    <a:pt x="23" y="33"/>
                  </a:lnTo>
                  <a:lnTo>
                    <a:pt x="22" y="37"/>
                  </a:lnTo>
                  <a:lnTo>
                    <a:pt x="22" y="40"/>
                  </a:lnTo>
                  <a:lnTo>
                    <a:pt x="24" y="44"/>
                  </a:lnTo>
                  <a:lnTo>
                    <a:pt x="26" y="47"/>
                  </a:lnTo>
                  <a:lnTo>
                    <a:pt x="29" y="49"/>
                  </a:lnTo>
                  <a:lnTo>
                    <a:pt x="34" y="50"/>
                  </a:lnTo>
                  <a:lnTo>
                    <a:pt x="40" y="51"/>
                  </a:lnTo>
                  <a:lnTo>
                    <a:pt x="48" y="50"/>
                  </a:lnTo>
                  <a:lnTo>
                    <a:pt x="51" y="50"/>
                  </a:lnTo>
                  <a:lnTo>
                    <a:pt x="54" y="49"/>
                  </a:lnTo>
                  <a:lnTo>
                    <a:pt x="59" y="46"/>
                  </a:lnTo>
                  <a:lnTo>
                    <a:pt x="63" y="44"/>
                  </a:lnTo>
                  <a:lnTo>
                    <a:pt x="67" y="40"/>
                  </a:lnTo>
                  <a:lnTo>
                    <a:pt x="70" y="37"/>
                  </a:lnTo>
                  <a:lnTo>
                    <a:pt x="72" y="33"/>
                  </a:lnTo>
                  <a:lnTo>
                    <a:pt x="74" y="29"/>
                  </a:lnTo>
                  <a:lnTo>
                    <a:pt x="75" y="25"/>
                  </a:lnTo>
                  <a:lnTo>
                    <a:pt x="75" y="22"/>
                  </a:lnTo>
                  <a:lnTo>
                    <a:pt x="75" y="18"/>
                  </a:lnTo>
                  <a:lnTo>
                    <a:pt x="73" y="15"/>
                  </a:lnTo>
                  <a:lnTo>
                    <a:pt x="72" y="14"/>
                  </a:lnTo>
                  <a:lnTo>
                    <a:pt x="71" y="13"/>
                  </a:lnTo>
                  <a:lnTo>
                    <a:pt x="67" y="11"/>
                  </a:lnTo>
                  <a:lnTo>
                    <a:pt x="63" y="10"/>
                  </a:lnTo>
                  <a:lnTo>
                    <a:pt x="56" y="9"/>
                  </a:lnTo>
                  <a:lnTo>
                    <a:pt x="53" y="9"/>
                  </a:lnTo>
                  <a:lnTo>
                    <a:pt x="49" y="10"/>
                  </a:lnTo>
                  <a:lnTo>
                    <a:pt x="43" y="11"/>
                  </a:lnTo>
                  <a:lnTo>
                    <a:pt x="38" y="13"/>
                  </a:lnTo>
                  <a:lnTo>
                    <a:pt x="34" y="15"/>
                  </a:lnTo>
                  <a:lnTo>
                    <a:pt x="31" y="18"/>
                  </a:lnTo>
                  <a:lnTo>
                    <a:pt x="28" y="22"/>
                  </a:lnTo>
                  <a:lnTo>
                    <a:pt x="26" y="25"/>
                  </a:lnTo>
                  <a:lnTo>
                    <a:pt x="24" y="29"/>
                  </a:lnTo>
                  <a:close/>
                  <a:moveTo>
                    <a:pt x="1" y="29"/>
                  </a:moveTo>
                  <a:lnTo>
                    <a:pt x="4" y="23"/>
                  </a:lnTo>
                  <a:lnTo>
                    <a:pt x="9" y="18"/>
                  </a:lnTo>
                  <a:lnTo>
                    <a:pt x="11" y="15"/>
                  </a:lnTo>
                  <a:lnTo>
                    <a:pt x="14" y="13"/>
                  </a:lnTo>
                  <a:lnTo>
                    <a:pt x="22" y="9"/>
                  </a:lnTo>
                  <a:lnTo>
                    <a:pt x="30" y="5"/>
                  </a:lnTo>
                  <a:lnTo>
                    <a:pt x="39" y="2"/>
                  </a:lnTo>
                  <a:lnTo>
                    <a:pt x="49" y="1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5" y="0"/>
                  </a:lnTo>
                  <a:lnTo>
                    <a:pt x="70" y="1"/>
                  </a:lnTo>
                  <a:lnTo>
                    <a:pt x="79" y="2"/>
                  </a:lnTo>
                  <a:lnTo>
                    <a:pt x="86" y="5"/>
                  </a:lnTo>
                  <a:lnTo>
                    <a:pt x="91" y="9"/>
                  </a:lnTo>
                  <a:lnTo>
                    <a:pt x="94" y="11"/>
                  </a:lnTo>
                  <a:lnTo>
                    <a:pt x="95" y="13"/>
                  </a:lnTo>
                  <a:lnTo>
                    <a:pt x="96" y="15"/>
                  </a:lnTo>
                  <a:lnTo>
                    <a:pt x="97" y="18"/>
                  </a:lnTo>
                  <a:lnTo>
                    <a:pt x="98" y="20"/>
                  </a:lnTo>
                  <a:lnTo>
                    <a:pt x="97" y="23"/>
                  </a:lnTo>
                  <a:lnTo>
                    <a:pt x="96" y="29"/>
                  </a:lnTo>
                  <a:lnTo>
                    <a:pt x="93" y="34"/>
                  </a:lnTo>
                  <a:lnTo>
                    <a:pt x="89" y="40"/>
                  </a:lnTo>
                  <a:lnTo>
                    <a:pt x="83" y="45"/>
                  </a:lnTo>
                  <a:lnTo>
                    <a:pt x="80" y="47"/>
                  </a:lnTo>
                  <a:lnTo>
                    <a:pt x="76" y="50"/>
                  </a:lnTo>
                  <a:lnTo>
                    <a:pt x="68" y="53"/>
                  </a:lnTo>
                  <a:lnTo>
                    <a:pt x="64" y="55"/>
                  </a:lnTo>
                  <a:lnTo>
                    <a:pt x="59" y="56"/>
                  </a:lnTo>
                  <a:lnTo>
                    <a:pt x="48" y="58"/>
                  </a:lnTo>
                  <a:lnTo>
                    <a:pt x="37" y="59"/>
                  </a:lnTo>
                  <a:lnTo>
                    <a:pt x="31" y="59"/>
                  </a:lnTo>
                  <a:lnTo>
                    <a:pt x="26" y="58"/>
                  </a:lnTo>
                  <a:lnTo>
                    <a:pt x="21" y="57"/>
                  </a:lnTo>
                  <a:lnTo>
                    <a:pt x="17" y="56"/>
                  </a:lnTo>
                  <a:lnTo>
                    <a:pt x="13" y="55"/>
                  </a:lnTo>
                  <a:lnTo>
                    <a:pt x="10" y="53"/>
                  </a:lnTo>
                  <a:lnTo>
                    <a:pt x="5" y="49"/>
                  </a:lnTo>
                  <a:lnTo>
                    <a:pt x="3" y="47"/>
                  </a:lnTo>
                  <a:lnTo>
                    <a:pt x="1" y="45"/>
                  </a:lnTo>
                  <a:lnTo>
                    <a:pt x="0" y="40"/>
                  </a:lnTo>
                  <a:lnTo>
                    <a:pt x="0" y="34"/>
                  </a:lnTo>
                  <a:lnTo>
                    <a:pt x="1" y="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7" name="Google Shape;207;p51"/>
            <p:cNvSpPr/>
            <p:nvPr/>
          </p:nvSpPr>
          <p:spPr>
            <a:xfrm>
              <a:off x="4393" y="3334"/>
              <a:ext cx="90" cy="60"/>
            </a:xfrm>
            <a:custGeom>
              <a:avLst/>
              <a:gdLst/>
              <a:ahLst/>
              <a:cxnLst/>
              <a:rect l="l" t="t" r="r" b="b"/>
              <a:pathLst>
                <a:path w="89" h="60" extrusionOk="0">
                  <a:moveTo>
                    <a:pt x="0" y="53"/>
                  </a:moveTo>
                  <a:lnTo>
                    <a:pt x="11" y="45"/>
                  </a:lnTo>
                  <a:lnTo>
                    <a:pt x="14" y="47"/>
                  </a:lnTo>
                  <a:lnTo>
                    <a:pt x="16" y="48"/>
                  </a:lnTo>
                  <a:lnTo>
                    <a:pt x="22" y="50"/>
                  </a:lnTo>
                  <a:lnTo>
                    <a:pt x="29" y="51"/>
                  </a:lnTo>
                  <a:lnTo>
                    <a:pt x="35" y="51"/>
                  </a:lnTo>
                  <a:lnTo>
                    <a:pt x="43" y="50"/>
                  </a:lnTo>
                  <a:lnTo>
                    <a:pt x="47" y="50"/>
                  </a:lnTo>
                  <a:lnTo>
                    <a:pt x="50" y="49"/>
                  </a:lnTo>
                  <a:lnTo>
                    <a:pt x="53" y="48"/>
                  </a:lnTo>
                  <a:lnTo>
                    <a:pt x="56" y="46"/>
                  </a:lnTo>
                  <a:lnTo>
                    <a:pt x="57" y="45"/>
                  </a:lnTo>
                  <a:lnTo>
                    <a:pt x="59" y="43"/>
                  </a:lnTo>
                  <a:lnTo>
                    <a:pt x="59" y="41"/>
                  </a:lnTo>
                  <a:lnTo>
                    <a:pt x="58" y="40"/>
                  </a:lnTo>
                  <a:lnTo>
                    <a:pt x="57" y="39"/>
                  </a:lnTo>
                  <a:lnTo>
                    <a:pt x="55" y="38"/>
                  </a:lnTo>
                  <a:lnTo>
                    <a:pt x="51" y="37"/>
                  </a:lnTo>
                  <a:lnTo>
                    <a:pt x="47" y="36"/>
                  </a:lnTo>
                  <a:lnTo>
                    <a:pt x="38" y="33"/>
                  </a:lnTo>
                  <a:lnTo>
                    <a:pt x="29" y="31"/>
                  </a:lnTo>
                  <a:lnTo>
                    <a:pt x="24" y="30"/>
                  </a:lnTo>
                  <a:lnTo>
                    <a:pt x="21" y="28"/>
                  </a:lnTo>
                  <a:lnTo>
                    <a:pt x="18" y="26"/>
                  </a:lnTo>
                  <a:lnTo>
                    <a:pt x="17" y="25"/>
                  </a:lnTo>
                  <a:lnTo>
                    <a:pt x="16" y="24"/>
                  </a:lnTo>
                  <a:lnTo>
                    <a:pt x="16" y="22"/>
                  </a:lnTo>
                  <a:lnTo>
                    <a:pt x="16" y="21"/>
                  </a:lnTo>
                  <a:lnTo>
                    <a:pt x="16" y="17"/>
                  </a:lnTo>
                  <a:lnTo>
                    <a:pt x="17" y="15"/>
                  </a:lnTo>
                  <a:lnTo>
                    <a:pt x="19" y="13"/>
                  </a:lnTo>
                  <a:lnTo>
                    <a:pt x="20" y="12"/>
                  </a:lnTo>
                  <a:lnTo>
                    <a:pt x="22" y="10"/>
                  </a:lnTo>
                  <a:lnTo>
                    <a:pt x="27" y="7"/>
                  </a:lnTo>
                  <a:lnTo>
                    <a:pt x="33" y="5"/>
                  </a:lnTo>
                  <a:lnTo>
                    <a:pt x="39" y="3"/>
                  </a:lnTo>
                  <a:lnTo>
                    <a:pt x="46" y="1"/>
                  </a:lnTo>
                  <a:lnTo>
                    <a:pt x="53" y="0"/>
                  </a:lnTo>
                  <a:lnTo>
                    <a:pt x="60" y="0"/>
                  </a:lnTo>
                  <a:lnTo>
                    <a:pt x="67" y="0"/>
                  </a:lnTo>
                  <a:lnTo>
                    <a:pt x="75" y="2"/>
                  </a:lnTo>
                  <a:lnTo>
                    <a:pt x="82" y="3"/>
                  </a:lnTo>
                  <a:lnTo>
                    <a:pt x="89" y="6"/>
                  </a:lnTo>
                  <a:lnTo>
                    <a:pt x="78" y="13"/>
                  </a:lnTo>
                  <a:lnTo>
                    <a:pt x="72" y="11"/>
                  </a:lnTo>
                  <a:lnTo>
                    <a:pt x="67" y="10"/>
                  </a:lnTo>
                  <a:lnTo>
                    <a:pt x="62" y="9"/>
                  </a:lnTo>
                  <a:lnTo>
                    <a:pt x="56" y="9"/>
                  </a:lnTo>
                  <a:lnTo>
                    <a:pt x="50" y="10"/>
                  </a:lnTo>
                  <a:lnTo>
                    <a:pt x="44" y="11"/>
                  </a:lnTo>
                  <a:lnTo>
                    <a:pt x="41" y="12"/>
                  </a:lnTo>
                  <a:lnTo>
                    <a:pt x="39" y="13"/>
                  </a:lnTo>
                  <a:lnTo>
                    <a:pt x="38" y="15"/>
                  </a:lnTo>
                  <a:lnTo>
                    <a:pt x="37" y="16"/>
                  </a:lnTo>
                  <a:lnTo>
                    <a:pt x="36" y="18"/>
                  </a:lnTo>
                  <a:lnTo>
                    <a:pt x="37" y="19"/>
                  </a:lnTo>
                  <a:lnTo>
                    <a:pt x="39" y="20"/>
                  </a:lnTo>
                  <a:lnTo>
                    <a:pt x="42" y="21"/>
                  </a:lnTo>
                  <a:lnTo>
                    <a:pt x="58" y="25"/>
                  </a:lnTo>
                  <a:lnTo>
                    <a:pt x="66" y="27"/>
                  </a:lnTo>
                  <a:lnTo>
                    <a:pt x="74" y="30"/>
                  </a:lnTo>
                  <a:lnTo>
                    <a:pt x="77" y="32"/>
                  </a:lnTo>
                  <a:lnTo>
                    <a:pt x="80" y="35"/>
                  </a:lnTo>
                  <a:lnTo>
                    <a:pt x="80" y="36"/>
                  </a:lnTo>
                  <a:lnTo>
                    <a:pt x="81" y="38"/>
                  </a:lnTo>
                  <a:lnTo>
                    <a:pt x="80" y="42"/>
                  </a:lnTo>
                  <a:lnTo>
                    <a:pt x="79" y="44"/>
                  </a:lnTo>
                  <a:lnTo>
                    <a:pt x="77" y="46"/>
                  </a:lnTo>
                  <a:lnTo>
                    <a:pt x="73" y="50"/>
                  </a:lnTo>
                  <a:lnTo>
                    <a:pt x="70" y="52"/>
                  </a:lnTo>
                  <a:lnTo>
                    <a:pt x="67" y="53"/>
                  </a:lnTo>
                  <a:lnTo>
                    <a:pt x="61" y="56"/>
                  </a:lnTo>
                  <a:lnTo>
                    <a:pt x="54" y="58"/>
                  </a:lnTo>
                  <a:lnTo>
                    <a:pt x="46" y="59"/>
                  </a:lnTo>
                  <a:lnTo>
                    <a:pt x="39" y="60"/>
                  </a:lnTo>
                  <a:lnTo>
                    <a:pt x="32" y="60"/>
                  </a:lnTo>
                  <a:lnTo>
                    <a:pt x="23" y="59"/>
                  </a:lnTo>
                  <a:lnTo>
                    <a:pt x="18" y="59"/>
                  </a:lnTo>
                  <a:lnTo>
                    <a:pt x="14" y="58"/>
                  </a:lnTo>
                  <a:lnTo>
                    <a:pt x="10" y="57"/>
                  </a:lnTo>
                  <a:lnTo>
                    <a:pt x="7" y="56"/>
                  </a:lnTo>
                  <a:lnTo>
                    <a:pt x="3" y="54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/>
          <p:cNvSpPr>
            <a:spLocks noGrp="1"/>
          </p:cNvSpPr>
          <p:nvPr>
            <p:ph type="body" sz="quarter" idx="11"/>
          </p:nvPr>
        </p:nvSpPr>
        <p:spPr>
          <a:xfrm>
            <a:off x="864000" y="3022600"/>
            <a:ext cx="22464000" cy="792000"/>
          </a:xfrm>
          <a:solidFill>
            <a:schemeClr val="accent4">
              <a:lumMod val="60000"/>
              <a:lumOff val="40000"/>
            </a:schemeClr>
          </a:solidFill>
        </p:spPr>
        <p:txBody>
          <a:bodyPr lIns="108000" tIns="36000" rIns="72000" bIns="3600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Datumsplatzhalter 10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D8EFA1D7-38C9-4BAA-B829-8CA524C761B7}" type="datetime1">
              <a:rPr lang="de-DE" smtClean="0"/>
              <a:t>04.11.2024</a:t>
            </a:fld>
            <a:endParaRPr lang="de-DE" dirty="0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56DB8AA-803C-49D2-90AA-1140CE72DCD7}" type="slidenum">
              <a:rPr lang="de-DE" smtClean="0"/>
              <a:t>‹Nº›</a:t>
            </a:fld>
            <a:endParaRPr lang="de-DE" dirty="0"/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Titel der Präsentation / Name des Redners</a:t>
            </a:r>
            <a:endParaRPr lang="de-DE" dirty="0"/>
          </a:p>
        </p:txBody>
      </p:sp>
      <p:sp>
        <p:nvSpPr>
          <p:cNvPr id="16" name="Titel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18" name="Diagrammplatzhalter 17"/>
          <p:cNvSpPr>
            <a:spLocks noGrp="1"/>
          </p:cNvSpPr>
          <p:nvPr>
            <p:ph type="chart" sz="quarter" idx="15" hasCustomPrompt="1"/>
          </p:nvPr>
        </p:nvSpPr>
        <p:spPr>
          <a:xfrm>
            <a:off x="863612" y="3816000"/>
            <a:ext cx="22466301" cy="878400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 sz="2100" baseline="0"/>
            </a:lvl1pPr>
          </a:lstStyle>
          <a:p>
            <a:r>
              <a:rPr lang="en-US"/>
              <a:t>Click icon to add chart</a:t>
            </a:r>
            <a:endParaRPr lang="de-DE" dirty="0"/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de-DE" noProof="0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E42F6DD4-2E2B-498D-9876-A0FDA737CC9E}" type="datetime1">
              <a:rPr lang="de-DE" smtClean="0"/>
              <a:t>04.11.2024</a:t>
            </a:fld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D56DB8AA-803C-49D2-90AA-1140CE72DCD7}" type="slidenum">
              <a:rPr lang="de-DE" smtClean="0"/>
              <a:t>‹Nº›</a:t>
            </a:fld>
            <a:endParaRPr lang="de-DE" dirty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/>
              <a:t>Titel der Präsentation / Name des Redners</a:t>
            </a:r>
            <a:endParaRPr lang="de-DE" dirty="0"/>
          </a:p>
        </p:txBody>
      </p:sp>
      <p:sp>
        <p:nvSpPr>
          <p:cNvPr id="12" name="Tabellenplatzhalter 11"/>
          <p:cNvSpPr>
            <a:spLocks noGrp="1"/>
          </p:cNvSpPr>
          <p:nvPr>
            <p:ph type="tbl" sz="quarter" idx="19" hasCustomPrompt="1"/>
          </p:nvPr>
        </p:nvSpPr>
        <p:spPr>
          <a:xfrm>
            <a:off x="863612" y="3024000"/>
            <a:ext cx="22466301" cy="9576000"/>
          </a:xfrm>
        </p:spPr>
        <p:txBody>
          <a:bodyPr/>
          <a:lstStyle>
            <a:lvl1pPr marL="0" indent="0">
              <a:buFontTx/>
              <a:buNone/>
              <a:defRPr sz="2400"/>
            </a:lvl1pPr>
          </a:lstStyle>
          <a:p>
            <a:r>
              <a:rPr lang="en-US"/>
              <a:t>Click icon to add table</a:t>
            </a:r>
            <a:endParaRPr lang="de-DE" dirty="0"/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_und 2 Texblöc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CC451-844F-4225-92FD-2D6443380453}" type="datetime1">
              <a:rPr lang="de-DE" smtClean="0"/>
              <a:t>04.11.2024</a:t>
            </a:fld>
            <a:endParaRPr lang="de-DE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6DB8AA-803C-49D2-90AA-1140CE72DCD7}" type="slidenum">
              <a:rPr lang="de-DE" smtClean="0"/>
              <a:t>‹Nº›</a:t>
            </a:fld>
            <a:endParaRPr lang="de-DE" dirty="0"/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Titel der Präsentation / Name des Redners</a:t>
            </a:r>
            <a:endParaRPr lang="de-DE" dirty="0"/>
          </a:p>
        </p:txBody>
      </p:sp>
      <p:sp>
        <p:nvSpPr>
          <p:cNvPr id="20" name="Inhaltsplatzhalter 19"/>
          <p:cNvSpPr>
            <a:spLocks noGrp="1"/>
          </p:cNvSpPr>
          <p:nvPr>
            <p:ph sz="quarter" idx="13"/>
          </p:nvPr>
        </p:nvSpPr>
        <p:spPr>
          <a:xfrm>
            <a:off x="863600" y="4104000"/>
            <a:ext cx="10752000" cy="8496000"/>
          </a:xfrm>
          <a:solidFill>
            <a:schemeClr val="bg1"/>
          </a:solidFill>
        </p:spPr>
        <p:txBody>
          <a:bodyPr lIns="108000" tIns="36000" rIns="72000" bIns="36000"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buNone/>
              <a:defRPr sz="2400"/>
            </a:lvl8pPr>
            <a:lvl9pPr>
              <a:buNone/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22" name="Inhaltsplatzhalter 21"/>
          <p:cNvSpPr>
            <a:spLocks noGrp="1"/>
          </p:cNvSpPr>
          <p:nvPr>
            <p:ph sz="quarter" idx="14"/>
          </p:nvPr>
        </p:nvSpPr>
        <p:spPr>
          <a:xfrm>
            <a:off x="12577237" y="4104000"/>
            <a:ext cx="10752667" cy="8496000"/>
          </a:xfrm>
          <a:solidFill>
            <a:schemeClr val="bg1"/>
          </a:solidFill>
        </p:spPr>
        <p:txBody>
          <a:bodyPr lIns="108000" tIns="36000" rIns="72000" bIns="36000"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buFont typeface="Wingdings" panose="05000000000000000000" pitchFamily="2" charset="2"/>
              <a:buChar char="§"/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64000" y="3024000"/>
            <a:ext cx="10752000" cy="1080000"/>
          </a:xfrm>
          <a:solidFill>
            <a:schemeClr val="accent4">
              <a:lumMod val="60000"/>
              <a:lumOff val="40000"/>
            </a:schemeClr>
          </a:solidFill>
        </p:spPr>
        <p:txBody>
          <a:bodyPr lIns="108000" tIns="36000" rIns="72000" bIns="3600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12576000" y="3024000"/>
            <a:ext cx="10752000" cy="1080000"/>
          </a:xfrm>
          <a:solidFill>
            <a:schemeClr val="accent4">
              <a:lumMod val="60000"/>
              <a:lumOff val="40000"/>
            </a:schemeClr>
          </a:solidFill>
        </p:spPr>
        <p:txBody>
          <a:bodyPr lIns="108000" tIns="36000" rIns="72000" bIns="3600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3 Bilder mit Bildunt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Bildplatzhalter 18"/>
          <p:cNvSpPr>
            <a:spLocks noGrp="1"/>
          </p:cNvSpPr>
          <p:nvPr>
            <p:ph type="pic" sz="quarter" idx="13"/>
          </p:nvPr>
        </p:nvSpPr>
        <p:spPr>
          <a:xfrm>
            <a:off x="864000" y="3022598"/>
            <a:ext cx="6912000" cy="5904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100"/>
            </a:lvl1pPr>
          </a:lstStyle>
          <a:p>
            <a:r>
              <a:rPr lang="en-US" noProof="0"/>
              <a:t>Click icon to add picture</a:t>
            </a:r>
            <a:endParaRPr lang="de-DE" noProof="0" dirty="0"/>
          </a:p>
        </p:txBody>
      </p:sp>
      <p:sp>
        <p:nvSpPr>
          <p:cNvPr id="20" name="Bildplatzhalter 18"/>
          <p:cNvSpPr>
            <a:spLocks noGrp="1"/>
          </p:cNvSpPr>
          <p:nvPr>
            <p:ph type="pic" sz="quarter" idx="14"/>
          </p:nvPr>
        </p:nvSpPr>
        <p:spPr>
          <a:xfrm>
            <a:off x="8640000" y="3022598"/>
            <a:ext cx="6912000" cy="5904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100"/>
            </a:lvl1pPr>
          </a:lstStyle>
          <a:p>
            <a:r>
              <a:rPr lang="en-US" noProof="0"/>
              <a:t>Click icon to add picture</a:t>
            </a:r>
            <a:endParaRPr lang="de-DE" noProof="0" dirty="0"/>
          </a:p>
        </p:txBody>
      </p:sp>
      <p:sp>
        <p:nvSpPr>
          <p:cNvPr id="21" name="Bildplatzhalter 18"/>
          <p:cNvSpPr>
            <a:spLocks noGrp="1"/>
          </p:cNvSpPr>
          <p:nvPr>
            <p:ph type="pic" sz="quarter" idx="15"/>
          </p:nvPr>
        </p:nvSpPr>
        <p:spPr>
          <a:xfrm>
            <a:off x="16413533" y="3022598"/>
            <a:ext cx="6912000" cy="5904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100"/>
            </a:lvl1pPr>
          </a:lstStyle>
          <a:p>
            <a:r>
              <a:rPr lang="en-US" noProof="0"/>
              <a:t>Click icon to add picture</a:t>
            </a:r>
            <a:endParaRPr lang="de-DE" noProof="0" dirty="0"/>
          </a:p>
        </p:txBody>
      </p:sp>
      <p:sp>
        <p:nvSpPr>
          <p:cNvPr id="23" name="Textplatzhalter 22"/>
          <p:cNvSpPr>
            <a:spLocks noGrp="1"/>
          </p:cNvSpPr>
          <p:nvPr>
            <p:ph type="body" sz="quarter" idx="16" hasCustomPrompt="1"/>
          </p:nvPr>
        </p:nvSpPr>
        <p:spPr>
          <a:xfrm>
            <a:off x="864000" y="9072000"/>
            <a:ext cx="6912000" cy="3528000"/>
          </a:xfrm>
          <a:solidFill>
            <a:schemeClr val="accent4">
              <a:lumMod val="40000"/>
              <a:lumOff val="60000"/>
            </a:schemeClr>
          </a:solidFill>
          <a:effectLst/>
        </p:spPr>
        <p:txBody>
          <a:bodyPr lIns="108000" tIns="36000" rIns="72000" bIns="36000">
            <a:noAutofit/>
          </a:bodyPr>
          <a:lstStyle>
            <a:lvl1pPr>
              <a:spcAft>
                <a:spcPts val="0"/>
              </a:spcAft>
              <a:defRPr sz="2100">
                <a:solidFill>
                  <a:schemeClr val="tx2">
                    <a:lumMod val="50000"/>
                  </a:schemeClr>
                </a:solidFill>
              </a:defRPr>
            </a:lvl1pPr>
            <a:lvl2pPr>
              <a:spcAft>
                <a:spcPts val="0"/>
              </a:spcAft>
              <a:defRPr sz="2100">
                <a:solidFill>
                  <a:schemeClr val="tx2">
                    <a:lumMod val="50000"/>
                  </a:schemeClr>
                </a:solidFill>
              </a:defRPr>
            </a:lvl2pPr>
            <a:lvl3pPr>
              <a:spcAft>
                <a:spcPts val="0"/>
              </a:spcAft>
              <a:defRPr sz="2100">
                <a:solidFill>
                  <a:schemeClr val="tx2">
                    <a:lumMod val="50000"/>
                  </a:schemeClr>
                </a:solidFill>
              </a:defRPr>
            </a:lvl3pPr>
            <a:lvl4pPr>
              <a:spcAft>
                <a:spcPts val="0"/>
              </a:spcAft>
              <a:buFont typeface="Wingdings" panose="05000000000000000000" pitchFamily="2" charset="2"/>
              <a:buChar char="§"/>
              <a:defRPr sz="2100">
                <a:solidFill>
                  <a:schemeClr val="tx2">
                    <a:lumMod val="50000"/>
                  </a:schemeClr>
                </a:solidFill>
              </a:defRPr>
            </a:lvl4pPr>
            <a:lvl5pPr>
              <a:spcAft>
                <a:spcPts val="0"/>
              </a:spcAft>
              <a:defRPr sz="2100">
                <a:solidFill>
                  <a:schemeClr val="tx2">
                    <a:lumMod val="50000"/>
                  </a:schemeClr>
                </a:solidFill>
              </a:defRPr>
            </a:lvl5pPr>
            <a:lvl6pPr>
              <a:spcAft>
                <a:spcPts val="0"/>
              </a:spcAft>
              <a:defRPr sz="2100">
                <a:solidFill>
                  <a:schemeClr val="tx2">
                    <a:lumMod val="50000"/>
                  </a:schemeClr>
                </a:solidFill>
              </a:defRPr>
            </a:lvl6pPr>
            <a:lvl7pPr>
              <a:buNone/>
              <a:defRPr/>
            </a:lvl7pPr>
          </a:lstStyle>
          <a:p>
            <a:pPr lvl="0"/>
            <a:r>
              <a:rPr lang="de-DE" noProof="0" dirty="0"/>
              <a:t>Textmasterformate durch Klicken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</p:txBody>
      </p:sp>
      <p:sp>
        <p:nvSpPr>
          <p:cNvPr id="24" name="Textplatzhalter 22"/>
          <p:cNvSpPr>
            <a:spLocks noGrp="1"/>
          </p:cNvSpPr>
          <p:nvPr>
            <p:ph type="body" sz="quarter" idx="17"/>
          </p:nvPr>
        </p:nvSpPr>
        <p:spPr>
          <a:xfrm>
            <a:off x="8640000" y="9072000"/>
            <a:ext cx="6912000" cy="3528000"/>
          </a:xfrm>
          <a:solidFill>
            <a:schemeClr val="accent4">
              <a:lumMod val="40000"/>
              <a:lumOff val="60000"/>
            </a:schemeClr>
          </a:solidFill>
          <a:effectLst/>
        </p:spPr>
        <p:txBody>
          <a:bodyPr lIns="108000" tIns="36000" rIns="72000" bIns="36000">
            <a:noAutofit/>
          </a:bodyPr>
          <a:lstStyle>
            <a:lvl1pPr>
              <a:defRPr sz="210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sz="21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2100"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 sz="2100"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 sz="21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2100">
                <a:solidFill>
                  <a:schemeClr val="tx2">
                    <a:lumMod val="50000"/>
                  </a:schemeClr>
                </a:solidFill>
              </a:defRPr>
            </a:lvl6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25" name="Textplatzhalter 22"/>
          <p:cNvSpPr>
            <a:spLocks noGrp="1"/>
          </p:cNvSpPr>
          <p:nvPr>
            <p:ph type="body" sz="quarter" idx="18"/>
          </p:nvPr>
        </p:nvSpPr>
        <p:spPr>
          <a:xfrm>
            <a:off x="16413533" y="9072000"/>
            <a:ext cx="6912000" cy="3528000"/>
          </a:xfrm>
          <a:solidFill>
            <a:schemeClr val="accent4">
              <a:lumMod val="40000"/>
              <a:lumOff val="60000"/>
            </a:schemeClr>
          </a:solidFill>
          <a:effectLst/>
        </p:spPr>
        <p:txBody>
          <a:bodyPr lIns="108000" tIns="36000" rIns="72000" bIns="36000">
            <a:noAutofit/>
          </a:bodyPr>
          <a:lstStyle>
            <a:lvl1pPr>
              <a:defRPr sz="210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sz="21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2100"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 sz="2100"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 sz="21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2100">
                <a:solidFill>
                  <a:schemeClr val="tx2">
                    <a:lumMod val="50000"/>
                  </a:schemeClr>
                </a:solidFill>
              </a:defRPr>
            </a:lvl6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12" name="Titel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de-DE" noProof="0" dirty="0"/>
          </a:p>
        </p:txBody>
      </p:sp>
      <p:sp>
        <p:nvSpPr>
          <p:cNvPr id="16" name="Datumsplatzhalter 15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FFD7A14D-ADED-4195-A489-23CE59E389DB}" type="datetime1">
              <a:rPr lang="de-DE" smtClean="0"/>
              <a:t>04.11.2024</a:t>
            </a:fld>
            <a:endParaRPr lang="de-DE" dirty="0"/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D56DB8AA-803C-49D2-90AA-1140CE72DCD7}" type="slidenum">
              <a:rPr lang="de-DE" smtClean="0"/>
              <a:t>‹Nº›</a:t>
            </a:fld>
            <a:endParaRPr lang="de-DE" dirty="0"/>
          </a:p>
        </p:txBody>
      </p:sp>
      <p:sp>
        <p:nvSpPr>
          <p:cNvPr id="18" name="Fußzeilenplatzhalter 17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de-DE"/>
              <a:t>Titel der Präsentation / Name des Redners</a:t>
            </a:r>
            <a:endParaRPr lang="de-DE" dirty="0"/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ild mit Kommentar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12"/>
          <p:cNvSpPr>
            <a:spLocks noGrp="1"/>
          </p:cNvSpPr>
          <p:nvPr>
            <p:ph type="body" sz="quarter" idx="14"/>
          </p:nvPr>
        </p:nvSpPr>
        <p:spPr>
          <a:xfrm>
            <a:off x="16128000" y="3022600"/>
            <a:ext cx="7200000" cy="9576000"/>
          </a:xfrm>
          <a:solidFill>
            <a:schemeClr val="accent4">
              <a:lumMod val="40000"/>
              <a:lumOff val="60000"/>
            </a:schemeClr>
          </a:solidFill>
          <a:effectLst/>
        </p:spPr>
        <p:txBody>
          <a:bodyPr lIns="108000" tIns="36000" rIns="72000" bIns="36000">
            <a:noAutofit/>
          </a:bodyPr>
          <a:lstStyle>
            <a:lvl1pPr marL="414655" indent="-414655">
              <a:buFont typeface="Wingdings" panose="05000000000000000000" pitchFamily="2" charset="2"/>
              <a:buChar char="§"/>
              <a:defRPr sz="2400" b="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sz="24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2400"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 sz="2400"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 sz="24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2400">
                <a:solidFill>
                  <a:schemeClr val="tx2">
                    <a:lumMod val="50000"/>
                  </a:schemeClr>
                </a:solidFill>
              </a:defRPr>
            </a:lvl6pPr>
            <a:lvl7pPr>
              <a:defRPr sz="2400">
                <a:solidFill>
                  <a:schemeClr val="tx2">
                    <a:lumMod val="50000"/>
                  </a:schemeClr>
                </a:solidFill>
              </a:defRPr>
            </a:lvl7pPr>
            <a:lvl8pPr>
              <a:defRPr sz="2400">
                <a:solidFill>
                  <a:schemeClr val="tx2">
                    <a:lumMod val="50000"/>
                  </a:schemeClr>
                </a:solidFill>
              </a:defRPr>
            </a:lvl8pPr>
            <a:lvl9pPr>
              <a:defRPr sz="2400">
                <a:solidFill>
                  <a:schemeClr val="tx2">
                    <a:lumMod val="50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de-DE" noProof="0" dirty="0"/>
          </a:p>
        </p:txBody>
      </p:sp>
      <p:sp>
        <p:nvSpPr>
          <p:cNvPr id="14" name="Bildplatzhalter 13"/>
          <p:cNvSpPr>
            <a:spLocks noGrp="1"/>
          </p:cNvSpPr>
          <p:nvPr>
            <p:ph type="pic" sz="quarter" idx="19"/>
          </p:nvPr>
        </p:nvSpPr>
        <p:spPr>
          <a:xfrm>
            <a:off x="864000" y="3022600"/>
            <a:ext cx="14304000" cy="957600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12" name="Datumsplatzhalter 11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29F6714B-6692-4EBF-834F-3C96D105C4E0}" type="datetime1">
              <a:rPr lang="de-DE" smtClean="0"/>
              <a:t>04.11.2024</a:t>
            </a:fld>
            <a:endParaRPr lang="de-DE" dirty="0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D56DB8AA-803C-49D2-90AA-1140CE72DCD7}" type="slidenum">
              <a:rPr lang="de-DE" smtClean="0"/>
              <a:t>‹Nº›</a:t>
            </a:fld>
            <a:endParaRPr lang="de-DE" dirty="0"/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de-DE"/>
              <a:t>Titel der Präsentation / Name des Redners</a:t>
            </a:r>
            <a:endParaRPr lang="de-DE" dirty="0"/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 mit Kommentar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16128000" y="3022600"/>
            <a:ext cx="7200000" cy="9576000"/>
          </a:xfrm>
          <a:solidFill>
            <a:schemeClr val="accent4">
              <a:lumMod val="40000"/>
              <a:lumOff val="60000"/>
            </a:schemeClr>
          </a:solidFill>
          <a:effectLst/>
        </p:spPr>
        <p:txBody>
          <a:bodyPr lIns="108000" tIns="36000" rIns="72000" bIns="36000">
            <a:noAutofit/>
          </a:bodyPr>
          <a:lstStyle>
            <a:lvl1pPr marL="405130" indent="-405130">
              <a:buFont typeface="Wingdings" panose="05000000000000000000" pitchFamily="2" charset="2"/>
              <a:buChar char="§"/>
              <a:defRPr sz="2400" b="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sz="24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2400"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 sz="2400"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 sz="24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2400">
                <a:solidFill>
                  <a:schemeClr val="tx2">
                    <a:lumMod val="50000"/>
                  </a:schemeClr>
                </a:solidFill>
              </a:defRPr>
            </a:lvl6pPr>
            <a:lvl7pPr>
              <a:defRPr sz="2400">
                <a:solidFill>
                  <a:schemeClr val="tx2">
                    <a:lumMod val="50000"/>
                  </a:schemeClr>
                </a:solidFill>
              </a:defRPr>
            </a:lvl7pPr>
            <a:lvl8pPr>
              <a:defRPr sz="2400">
                <a:solidFill>
                  <a:schemeClr val="tx2">
                    <a:lumMod val="50000"/>
                  </a:schemeClr>
                </a:solidFill>
              </a:defRPr>
            </a:lvl8pPr>
            <a:lvl9pPr>
              <a:defRPr lang="de-DE" sz="2400" kern="1200" noProof="0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de-DE" noProof="0" dirty="0"/>
              <a:t>Textmasterformate durch Klicken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/>
              <a:t>Vierte Ebene</a:t>
            </a:r>
            <a:endParaRPr lang="de-DE" noProof="0" dirty="0"/>
          </a:p>
        </p:txBody>
      </p:sp>
      <p:sp>
        <p:nvSpPr>
          <p:cNvPr id="17" name="Inhaltsplatzhalter 16"/>
          <p:cNvSpPr>
            <a:spLocks noGrp="1"/>
          </p:cNvSpPr>
          <p:nvPr>
            <p:ph sz="quarter" idx="15" hasCustomPrompt="1"/>
          </p:nvPr>
        </p:nvSpPr>
        <p:spPr>
          <a:xfrm>
            <a:off x="864000" y="3816000"/>
            <a:ext cx="14304000" cy="8784000"/>
          </a:xfrm>
          <a:solidFill>
            <a:schemeClr val="bg1"/>
          </a:solidFill>
          <a:effectLst/>
        </p:spPr>
        <p:txBody>
          <a:bodyPr>
            <a:noAutofit/>
          </a:bodyPr>
          <a:lstStyle>
            <a:lvl1pPr>
              <a:buFontTx/>
              <a:buNone/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buNone/>
              <a:defRPr sz="2100"/>
            </a:lvl5pPr>
          </a:lstStyle>
          <a:p>
            <a:pPr lvl="0"/>
            <a:endParaRPr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de-DE" noProof="0" dirty="0"/>
          </a:p>
        </p:txBody>
      </p:sp>
      <p:sp>
        <p:nvSpPr>
          <p:cNvPr id="12" name="Textplatzhalter 8"/>
          <p:cNvSpPr>
            <a:spLocks noGrp="1"/>
          </p:cNvSpPr>
          <p:nvPr>
            <p:ph type="body" sz="quarter" idx="11"/>
          </p:nvPr>
        </p:nvSpPr>
        <p:spPr>
          <a:xfrm>
            <a:off x="864000" y="3022600"/>
            <a:ext cx="14304000" cy="792000"/>
          </a:xfrm>
          <a:solidFill>
            <a:schemeClr val="accent4">
              <a:lumMod val="60000"/>
              <a:lumOff val="40000"/>
            </a:schemeClr>
          </a:solidFill>
        </p:spPr>
        <p:txBody>
          <a:bodyPr lIns="108000" tIns="36000" rIns="72000" bIns="3600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4" name="Datumsplatzhalter 13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B03CFCB5-4976-4D20-9EB3-B0ECE62561DE}" type="datetime1">
              <a:rPr lang="de-DE" smtClean="0"/>
              <a:t>04.11.2024</a:t>
            </a:fld>
            <a:endParaRPr lang="de-DE" dirty="0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D56DB8AA-803C-49D2-90AA-1140CE72DCD7}" type="slidenum">
              <a:rPr lang="de-DE" smtClean="0"/>
              <a:t>‹Nº›</a:t>
            </a:fld>
            <a:endParaRPr lang="de-DE" dirty="0"/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/>
              <a:t>Titel der Präsentation / Name des Redners</a:t>
            </a:r>
            <a:endParaRPr lang="de-DE" dirty="0"/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ennfolie mit 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 hasCustomPrompt="1"/>
          </p:nvPr>
        </p:nvSpPr>
        <p:spPr>
          <a:xfrm>
            <a:off x="1629832" y="3752857"/>
            <a:ext cx="21216000" cy="6191254"/>
          </a:xfrm>
        </p:spPr>
        <p:txBody>
          <a:bodyPr>
            <a:noAutofit/>
          </a:bodyPr>
          <a:lstStyle>
            <a:lvl1pPr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de-DE" noProof="0" dirty="0"/>
              <a:t>Trennfolie mit Zitat</a:t>
            </a:r>
            <a:br>
              <a:rPr lang="de-DE" noProof="0" dirty="0"/>
            </a:br>
            <a:r>
              <a:rPr lang="de-DE" noProof="0" dirty="0"/>
              <a:t>durch Klicken bearbeiten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0"/>
          </p:nvPr>
        </p:nvSpPr>
        <p:spPr>
          <a:xfrm>
            <a:off x="1578888" y="10655302"/>
            <a:ext cx="13440000" cy="576000"/>
          </a:xfrm>
        </p:spPr>
        <p:txBody>
          <a:bodyPr>
            <a:noAutofit/>
          </a:bodyPr>
          <a:lstStyle>
            <a:lvl1pPr>
              <a:buFontTx/>
              <a:buNone/>
              <a:defRPr sz="2100" i="1">
                <a:solidFill>
                  <a:schemeClr val="tx2"/>
                </a:solidFill>
              </a:defRPr>
            </a:lvl1pPr>
            <a:lvl2pPr>
              <a:defRPr sz="18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18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8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8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enn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/>
          <p:nvPr userDrawn="1"/>
        </p:nvSpPr>
        <p:spPr bwMode="gray">
          <a:xfrm>
            <a:off x="0" y="1409698"/>
            <a:ext cx="24384000" cy="504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GB" sz="3600" kern="1200">
              <a:solidFill>
                <a:prstClr val="white"/>
              </a:solidFill>
            </a:endParaRPr>
          </a:p>
        </p:txBody>
      </p:sp>
      <p:pic>
        <p:nvPicPr>
          <p:cNvPr id="8" name="Picture 9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6444000"/>
            <a:ext cx="24384000" cy="7272000"/>
          </a:xfrm>
          <a:prstGeom prst="rect">
            <a:avLst/>
          </a:prstGeom>
        </p:spPr>
      </p:pic>
      <p:sp>
        <p:nvSpPr>
          <p:cNvPr id="9" name="Titel 8"/>
          <p:cNvSpPr>
            <a:spLocks noGrp="1"/>
          </p:cNvSpPr>
          <p:nvPr>
            <p:ph type="title" hasCustomPrompt="1"/>
          </p:nvPr>
        </p:nvSpPr>
        <p:spPr>
          <a:xfrm>
            <a:off x="864000" y="2880000"/>
            <a:ext cx="18624000" cy="3168000"/>
          </a:xfrm>
        </p:spPr>
        <p:txBody>
          <a:bodyPr>
            <a:noAutofit/>
          </a:bodyPr>
          <a:lstStyle>
            <a:lvl1pPr>
              <a:defRPr sz="3600" b="0" cap="none" baseline="0">
                <a:solidFill>
                  <a:schemeClr val="tx2"/>
                </a:solidFill>
              </a:defRPr>
            </a:lvl1pPr>
          </a:lstStyle>
          <a:p>
            <a:r>
              <a:rPr lang="de-DE" noProof="0" dirty="0"/>
              <a:t>Trennfolie mit Bild</a:t>
            </a:r>
          </a:p>
        </p:txBody>
      </p:sp>
      <p:pic>
        <p:nvPicPr>
          <p:cNvPr id="7" name="Bild 6" descr="VZ_Ringe_RGB_600px.pn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907227" y="7056000"/>
            <a:ext cx="7476773" cy="26746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renn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/>
          <p:nvPr userDrawn="1"/>
        </p:nvSpPr>
        <p:spPr bwMode="gray">
          <a:xfrm>
            <a:off x="0" y="1409698"/>
            <a:ext cx="24384000" cy="504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GB" sz="3600" kern="1200">
              <a:solidFill>
                <a:prstClr val="white"/>
              </a:solidFill>
            </a:endParaRPr>
          </a:p>
        </p:txBody>
      </p:sp>
      <p:sp>
        <p:nvSpPr>
          <p:cNvPr id="9" name="Titel 8"/>
          <p:cNvSpPr>
            <a:spLocks noGrp="1"/>
          </p:cNvSpPr>
          <p:nvPr>
            <p:ph type="title" hasCustomPrompt="1"/>
          </p:nvPr>
        </p:nvSpPr>
        <p:spPr>
          <a:xfrm>
            <a:off x="864000" y="2880000"/>
            <a:ext cx="18624000" cy="3168000"/>
          </a:xfrm>
        </p:spPr>
        <p:txBody>
          <a:bodyPr>
            <a:noAutofit/>
          </a:bodyPr>
          <a:lstStyle>
            <a:lvl1pPr>
              <a:defRPr sz="3600" b="0" cap="none" baseline="0">
                <a:solidFill>
                  <a:schemeClr val="tx2"/>
                </a:solidFill>
              </a:defRPr>
            </a:lvl1pPr>
          </a:lstStyle>
          <a:p>
            <a:r>
              <a:rPr lang="de-DE"/>
              <a:t>Trennfolie ohne Bild</a:t>
            </a:r>
            <a:endParaRPr lang="de-DE" noProof="0" dirty="0"/>
          </a:p>
        </p:txBody>
      </p:sp>
      <p:sp>
        <p:nvSpPr>
          <p:cNvPr id="2" name="Rechteck 1"/>
          <p:cNvSpPr/>
          <p:nvPr userDrawn="1"/>
        </p:nvSpPr>
        <p:spPr>
          <a:xfrm>
            <a:off x="0" y="6444000"/>
            <a:ext cx="24384000" cy="7272000"/>
          </a:xfrm>
          <a:prstGeom prst="rect">
            <a:avLst/>
          </a:prstGeom>
          <a:solidFill>
            <a:srgbClr val="6364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de-DE" sz="3600" kern="1200">
              <a:solidFill>
                <a:prstClr val="white"/>
              </a:solidFill>
            </a:endParaRPr>
          </a:p>
        </p:txBody>
      </p:sp>
      <p:pic>
        <p:nvPicPr>
          <p:cNvPr id="5" name="Bild 4" descr="VZ_Ringe_RGB_600px.pn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970"/>
          <a:stretch>
            <a:fillRect/>
          </a:stretch>
        </p:blipFill>
        <p:spPr>
          <a:xfrm>
            <a:off x="3" y="7070400"/>
            <a:ext cx="13190997" cy="60192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ennfolie mit Bildauswah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/>
          <p:nvPr/>
        </p:nvSpPr>
        <p:spPr bwMode="gray">
          <a:xfrm>
            <a:off x="0" y="1409698"/>
            <a:ext cx="24384000" cy="504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GB" sz="3600" kern="1200">
              <a:solidFill>
                <a:prstClr val="white"/>
              </a:solidFill>
            </a:endParaRPr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0"/>
          </p:nvPr>
        </p:nvSpPr>
        <p:spPr>
          <a:xfrm>
            <a:off x="0" y="6451200"/>
            <a:ext cx="24384000" cy="7264800"/>
          </a:xfrm>
          <a:noFill/>
        </p:spPr>
        <p:txBody>
          <a:bodyPr/>
          <a:lstStyle>
            <a:lvl1pPr>
              <a:buFontTx/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de-DE" noProof="0" dirty="0"/>
          </a:p>
        </p:txBody>
      </p:sp>
      <p:sp>
        <p:nvSpPr>
          <p:cNvPr id="4" name="Titel 8"/>
          <p:cNvSpPr>
            <a:spLocks noGrp="1"/>
          </p:cNvSpPr>
          <p:nvPr>
            <p:ph type="title" hasCustomPrompt="1"/>
          </p:nvPr>
        </p:nvSpPr>
        <p:spPr>
          <a:xfrm>
            <a:off x="864000" y="2880000"/>
            <a:ext cx="18624000" cy="3168000"/>
          </a:xfrm>
        </p:spPr>
        <p:txBody>
          <a:bodyPr>
            <a:noAutofit/>
          </a:bodyPr>
          <a:lstStyle>
            <a:lvl1pPr>
              <a:defRPr sz="3600" b="0" cap="none" baseline="0">
                <a:solidFill>
                  <a:schemeClr val="tx2"/>
                </a:solidFill>
              </a:defRPr>
            </a:lvl1pPr>
          </a:lstStyle>
          <a:p>
            <a:r>
              <a:rPr lang="de-DE" noProof="0" dirty="0"/>
              <a:t>Trennfolie mit Bild / Kapitelangabe durch Klicken bearbeiten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En blanco">
  <p:cSld name="1_En blanco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de-DE" noProof="0" dirty="0"/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19F62-3C35-4EBF-B553-9C24DFA2577E}" type="datetime1">
              <a:rPr lang="de-DE" smtClean="0"/>
              <a:t>04.11.2024</a:t>
            </a:fld>
            <a:endParaRPr lang="de-DE" dirty="0"/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6DB8AA-803C-49D2-90AA-1140CE72DCD7}" type="slidenum">
              <a:rPr lang="de-DE" smtClean="0"/>
              <a:t>‹Nº›</a:t>
            </a:fld>
            <a:endParaRPr lang="de-DE" dirty="0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Titel der Präsentation / Name des Redners</a:t>
            </a:r>
            <a:endParaRPr lang="de-DE" dirty="0"/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_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dienplatzhalter 8"/>
          <p:cNvSpPr>
            <a:spLocks noGrp="1"/>
          </p:cNvSpPr>
          <p:nvPr>
            <p:ph type="media" sz="quarter" idx="13" hasCustomPrompt="1"/>
          </p:nvPr>
        </p:nvSpPr>
        <p:spPr>
          <a:xfrm>
            <a:off x="864000" y="3024000"/>
            <a:ext cx="22464000" cy="9684000"/>
          </a:xfrm>
        </p:spPr>
        <p:txBody>
          <a:bodyPr>
            <a:normAutofit/>
          </a:bodyPr>
          <a:lstStyle>
            <a:lvl1pPr>
              <a:buFontTx/>
              <a:buNone/>
              <a:defRPr sz="2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noProof="0"/>
              <a:t>Click icon to add media</a:t>
            </a:r>
            <a:endParaRPr lang="de-DE" noProof="0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4A0F9D-1261-F14B-AD81-863F9B0AB74B}" type="datetime1">
              <a:rPr lang="en-GB">
                <a:solidFill>
                  <a:srgbClr val="999999"/>
                </a:solidFill>
              </a:rPr>
              <a:t>04/11/2024</a:t>
            </a:fld>
            <a:endParaRPr lang="en-US" dirty="0">
              <a:solidFill>
                <a:srgbClr val="999999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3B9908-BFE8-6E4C-9C5D-EDE73EB89621}" type="slidenum">
              <a:rPr lang="en-US" altLang="en-US">
                <a:solidFill>
                  <a:srgbClr val="999999"/>
                </a:solidFill>
              </a:rPr>
              <a:t>‹Nº›</a:t>
            </a:fld>
            <a:endParaRPr lang="en-US" altLang="en-US">
              <a:solidFill>
                <a:srgbClr val="999999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s-MX"/>
              <a:t>Haz clic para editar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E9E95-1D6B-7540-963B-69BEF0A9B1C5}" type="datetimeFigureOut">
              <a:rPr lang="es-ES_tradnl" smtClean="0"/>
              <a:t>04/11/2024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34121-8EA7-BB49-AB20-3A9FA0ADED8E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E9E95-1D6B-7540-963B-69BEF0A9B1C5}" type="datetimeFigureOut">
              <a:rPr lang="es-ES_tradnl" smtClean="0"/>
              <a:t>04/11/2024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34121-8EA7-BB49-AB20-3A9FA0ADED8E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1663700" y="3419477"/>
            <a:ext cx="21031200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 hasCustomPrompt="1"/>
          </p:nvPr>
        </p:nvSpPr>
        <p:spPr>
          <a:xfrm>
            <a:off x="1663700" y="9178927"/>
            <a:ext cx="21031200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E9E95-1D6B-7540-963B-69BEF0A9B1C5}" type="datetimeFigureOut">
              <a:rPr lang="es-ES_tradnl" smtClean="0"/>
              <a:t>04/11/2024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34121-8EA7-BB49-AB20-3A9FA0ADED8E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 hasCustomPrompt="1"/>
          </p:nvPr>
        </p:nvSpPr>
        <p:spPr>
          <a:xfrm>
            <a:off x="1676400" y="3651250"/>
            <a:ext cx="10363200" cy="8702676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 hasCustomPrompt="1"/>
          </p:nvPr>
        </p:nvSpPr>
        <p:spPr>
          <a:xfrm>
            <a:off x="12344400" y="3651250"/>
            <a:ext cx="10363200" cy="8702676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E9E95-1D6B-7540-963B-69BEF0A9B1C5}" type="datetimeFigureOut">
              <a:rPr lang="es-ES_tradnl" smtClean="0"/>
              <a:t>04/11/2024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34121-8EA7-BB49-AB20-3A9FA0ADED8E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1679576" y="730251"/>
            <a:ext cx="21031200" cy="2651126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 hasCustomPrompt="1"/>
          </p:nvPr>
        </p:nvSpPr>
        <p:spPr>
          <a:xfrm>
            <a:off x="1679577" y="3362326"/>
            <a:ext cx="10315574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 hasCustomPrompt="1"/>
          </p:nvPr>
        </p:nvSpPr>
        <p:spPr>
          <a:xfrm>
            <a:off x="1679577" y="5010150"/>
            <a:ext cx="10315574" cy="7369176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 hasCustomPrompt="1"/>
          </p:nvPr>
        </p:nvSpPr>
        <p:spPr>
          <a:xfrm>
            <a:off x="12344400" y="3362326"/>
            <a:ext cx="103663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 hasCustomPrompt="1"/>
          </p:nvPr>
        </p:nvSpPr>
        <p:spPr>
          <a:xfrm>
            <a:off x="12344400" y="5010150"/>
            <a:ext cx="10366376" cy="7369176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E9E95-1D6B-7540-963B-69BEF0A9B1C5}" type="datetimeFigureOut">
              <a:rPr lang="es-ES_tradnl" smtClean="0"/>
              <a:t>04/11/2024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34121-8EA7-BB49-AB20-3A9FA0ADED8E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E9E95-1D6B-7540-963B-69BEF0A9B1C5}" type="datetimeFigureOut">
              <a:rPr lang="es-ES_tradnl" smtClean="0"/>
              <a:t>04/11/2024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34121-8EA7-BB49-AB20-3A9FA0ADED8E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E9E95-1D6B-7540-963B-69BEF0A9B1C5}" type="datetimeFigureOut">
              <a:rPr lang="es-ES_tradnl" smtClean="0"/>
              <a:t>04/11/2024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34121-8EA7-BB49-AB20-3A9FA0ADED8E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ítulo y objetos">
  <p:cSld name="1_Título y objetos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 hasCustomPrompt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 hasCustomPrompt="1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E9E95-1D6B-7540-963B-69BEF0A9B1C5}" type="datetimeFigureOut">
              <a:rPr lang="es-ES_tradnl" smtClean="0"/>
              <a:t>04/11/2024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34121-8EA7-BB49-AB20-3A9FA0ADED8E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 hasCustomPrompt="1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E9E95-1D6B-7540-963B-69BEF0A9B1C5}" type="datetimeFigureOut">
              <a:rPr lang="es-ES_tradnl" smtClean="0"/>
              <a:t>04/11/2024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34121-8EA7-BB49-AB20-3A9FA0ADED8E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E9E95-1D6B-7540-963B-69BEF0A9B1C5}" type="datetimeFigureOut">
              <a:rPr lang="es-ES_tradnl" smtClean="0"/>
              <a:t>04/11/2024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34121-8EA7-BB49-AB20-3A9FA0ADED8E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 hasCustomPrompt="1"/>
          </p:nvPr>
        </p:nvSpPr>
        <p:spPr>
          <a:xfrm>
            <a:off x="17449800" y="730250"/>
            <a:ext cx="5257800" cy="11623676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 hasCustomPrompt="1"/>
          </p:nvPr>
        </p:nvSpPr>
        <p:spPr>
          <a:xfrm>
            <a:off x="1676400" y="730250"/>
            <a:ext cx="15468600" cy="11623676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E9E95-1D6B-7540-963B-69BEF0A9B1C5}" type="datetimeFigureOut">
              <a:rPr lang="es-ES_tradnl" smtClean="0"/>
              <a:t>04/11/2024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34121-8EA7-BB49-AB20-3A9FA0ADED8E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viñetas" type="tx">
  <p:cSld name="Título y viñetas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1"/>
          <p:cNvSpPr txBox="1">
            <a:spLocks noGrp="1"/>
          </p:cNvSpPr>
          <p:nvPr>
            <p:ph type="sldNum" idx="12"/>
          </p:nvPr>
        </p:nvSpPr>
        <p:spPr>
          <a:xfrm>
            <a:off x="11959033" y="13081000"/>
            <a:ext cx="453238" cy="841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9pPr>
          </a:lstStyle>
          <a:p>
            <a:fld id="{00000000-1234-1234-1234-123412341234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subtítulo copi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" descr="Image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86741" y="1148801"/>
            <a:ext cx="1118894" cy="127000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0" name="Rectangle"/>
          <p:cNvSpPr/>
          <p:nvPr/>
        </p:nvSpPr>
        <p:spPr>
          <a:xfrm>
            <a:off x="-851279" y="-42935"/>
            <a:ext cx="10479522" cy="13801870"/>
          </a:xfrm>
          <a:prstGeom prst="rect">
            <a:avLst/>
          </a:prstGeom>
          <a:solidFill>
            <a:srgbClr val="F53D38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5500" hangingPunct="0">
              <a:buClrTx/>
              <a:buFontTx/>
              <a:buNone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3200">
              <a:solidFill>
                <a:srgbClr val="FFFFFF"/>
              </a:solidFill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sp>
        <p:nvSpPr>
          <p:cNvPr id="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subtítulo copia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"/>
          <p:cNvSpPr/>
          <p:nvPr/>
        </p:nvSpPr>
        <p:spPr>
          <a:xfrm>
            <a:off x="-851279" y="-42935"/>
            <a:ext cx="10479522" cy="13801870"/>
          </a:xfrm>
          <a:prstGeom prst="rect">
            <a:avLst/>
          </a:prstGeom>
          <a:solidFill>
            <a:srgbClr val="DFB54C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5500" hangingPunct="0">
              <a:buClrTx/>
              <a:buFontTx/>
              <a:buNone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3200">
              <a:solidFill>
                <a:srgbClr val="FFFFFF"/>
              </a:solidFill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pic>
        <p:nvPicPr>
          <p:cNvPr id="5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85300" y="1148801"/>
            <a:ext cx="1117600" cy="127000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ángulo 35"/>
          <p:cNvSpPr>
            <a:spLocks noChangeArrowheads="1"/>
          </p:cNvSpPr>
          <p:nvPr userDrawn="1"/>
        </p:nvSpPr>
        <p:spPr bwMode="auto">
          <a:xfrm>
            <a:off x="0" y="6702435"/>
            <a:ext cx="24384000" cy="7013574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rgbClr val="4A7EBB"/>
            </a:solidFill>
            <a:miter lim="800000"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es-ES" sz="2700" kern="1200">
              <a:solidFill>
                <a:srgbClr val="FFFFFF"/>
              </a:solidFill>
              <a:ea typeface="MS PGothic" panose="020B0600070205080204" pitchFamily="34" charset="-128"/>
              <a:cs typeface="+mn-cs"/>
              <a:sym typeface="Helvetica Neue" panose="020B0604020202020204"/>
            </a:endParaRPr>
          </a:p>
        </p:txBody>
      </p:sp>
      <p:pic>
        <p:nvPicPr>
          <p:cNvPr id="37" name="Imagen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1234" y="0"/>
            <a:ext cx="24515236" cy="137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Imagen 11" descr="logo udd + bajadaBlanco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0071" y="1778003"/>
            <a:ext cx="12941302" cy="4606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1" descr="FACHADA DEFINITIVA 3 Liviana.jp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915535"/>
            <a:ext cx="11971868" cy="2797174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0" name="Picture 3" descr="Imagen 025.jp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34336" y="9877435"/>
            <a:ext cx="11971868" cy="280035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41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3657600" y="6702426"/>
            <a:ext cx="17068800" cy="3505200"/>
          </a:xfrm>
        </p:spPr>
        <p:txBody>
          <a:bodyPr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ES" dirty="0"/>
          </a:p>
        </p:txBody>
      </p:sp>
      <p:sp>
        <p:nvSpPr>
          <p:cNvPr id="42" name="Marcador de fecha 3"/>
          <p:cNvSpPr>
            <a:spLocks noGrp="1"/>
          </p:cNvSpPr>
          <p:nvPr>
            <p:ph type="dt" sz="half" idx="10"/>
          </p:nvPr>
        </p:nvSpPr>
        <p:spPr>
          <a:xfrm>
            <a:off x="1219200" y="12712709"/>
            <a:ext cx="5689600" cy="730250"/>
          </a:xfrm>
        </p:spPr>
        <p:txBody>
          <a:bodyPr/>
          <a:lstStyle>
            <a:lvl1pPr>
              <a:defRPr/>
            </a:lvl1pPr>
          </a:lstStyle>
          <a:p>
            <a:fld id="{5B20A61F-75D1-4478-BF29-56EBD7E5C3A6}" type="datetimeFigureOut">
              <a:rPr lang="es-CL" smtClean="0"/>
              <a:t>04-11-2024</a:t>
            </a:fld>
            <a:endParaRPr lang="es-CL"/>
          </a:p>
        </p:txBody>
      </p:sp>
      <p:sp>
        <p:nvSpPr>
          <p:cNvPr id="43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8331200" y="12712709"/>
            <a:ext cx="7721600" cy="730250"/>
          </a:xfrm>
        </p:spPr>
        <p:txBody>
          <a:bodyPr/>
          <a:lstStyle>
            <a:lvl1pPr>
              <a:defRPr/>
            </a:lvl1pPr>
          </a:lstStyle>
          <a:p>
            <a:endParaRPr lang="es-CL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4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17475200" y="12712709"/>
            <a:ext cx="5689600" cy="730250"/>
          </a:xfrm>
        </p:spPr>
        <p:txBody>
          <a:bodyPr/>
          <a:lstStyle>
            <a:lvl1pPr>
              <a:defRPr/>
            </a:lvl1pPr>
          </a:lstStyle>
          <a:p>
            <a:fld id="{6BBCCEE6-BEC7-4415-B969-9F85D4551E3B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ítulo y objetos">
  <p:cSld name="2_Título y objetos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55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0" y="12702"/>
            <a:ext cx="14075835" cy="13703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58" tIns="91428" rIns="182858" bIns="91428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s-CL" sz="3600" kern="1200">
              <a:solidFill>
                <a:srgbClr val="FFFFFF"/>
              </a:solidFill>
              <a:sym typeface="Helvetica Neue" panose="020B0604020202020204"/>
            </a:endParaRPr>
          </a:p>
        </p:txBody>
      </p:sp>
      <p:pic>
        <p:nvPicPr>
          <p:cNvPr id="3" name="90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99540" y="0"/>
            <a:ext cx="15684500" cy="137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41"/>
          <p:cNvGrpSpPr>
            <a:grpSpLocks noChangeAspect="1"/>
          </p:cNvGrpSpPr>
          <p:nvPr/>
        </p:nvGrpSpPr>
        <p:grpSpPr bwMode="auto">
          <a:xfrm>
            <a:off x="3238722" y="1857707"/>
            <a:ext cx="6477000" cy="2606674"/>
            <a:chOff x="2655" y="2025"/>
            <a:chExt cx="2610" cy="1401"/>
          </a:xfrm>
        </p:grpSpPr>
        <p:sp>
          <p:nvSpPr>
            <p:cNvPr id="5" name="AutoShape 40"/>
            <p:cNvSpPr>
              <a:spLocks noChangeAspect="1" noChangeArrowheads="1" noTextEdit="1"/>
            </p:cNvSpPr>
            <p:nvPr userDrawn="1"/>
          </p:nvSpPr>
          <p:spPr bwMode="auto">
            <a:xfrm>
              <a:off x="2655" y="2025"/>
              <a:ext cx="2610" cy="1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6" name="Freeform 42"/>
            <p:cNvSpPr>
              <a:spLocks noEditPoints="1"/>
            </p:cNvSpPr>
            <p:nvPr userDrawn="1"/>
          </p:nvSpPr>
          <p:spPr bwMode="auto">
            <a:xfrm>
              <a:off x="3702" y="3057"/>
              <a:ext cx="225" cy="213"/>
            </a:xfrm>
            <a:custGeom>
              <a:avLst/>
              <a:gdLst>
                <a:gd name="T0" fmla="*/ 160 w 225"/>
                <a:gd name="T1" fmla="*/ 33 h 214"/>
                <a:gd name="T2" fmla="*/ 134 w 225"/>
                <a:gd name="T3" fmla="*/ 28 h 214"/>
                <a:gd name="T4" fmla="*/ 117 w 225"/>
                <a:gd name="T5" fmla="*/ 29 h 214"/>
                <a:gd name="T6" fmla="*/ 100 w 225"/>
                <a:gd name="T7" fmla="*/ 34 h 214"/>
                <a:gd name="T8" fmla="*/ 86 w 225"/>
                <a:gd name="T9" fmla="*/ 42 h 214"/>
                <a:gd name="T10" fmla="*/ 74 w 225"/>
                <a:gd name="T11" fmla="*/ 53 h 214"/>
                <a:gd name="T12" fmla="*/ 65 w 225"/>
                <a:gd name="T13" fmla="*/ 66 h 214"/>
                <a:gd name="T14" fmla="*/ 59 w 225"/>
                <a:gd name="T15" fmla="*/ 79 h 214"/>
                <a:gd name="T16" fmla="*/ 57 w 225"/>
                <a:gd name="T17" fmla="*/ 92 h 214"/>
                <a:gd name="T18" fmla="*/ 58 w 225"/>
                <a:gd name="T19" fmla="*/ 103 h 214"/>
                <a:gd name="T20" fmla="*/ 64 w 225"/>
                <a:gd name="T21" fmla="*/ 107 h 214"/>
                <a:gd name="T22" fmla="*/ 74 w 225"/>
                <a:gd name="T23" fmla="*/ 113 h 214"/>
                <a:gd name="T24" fmla="*/ 89 w 225"/>
                <a:gd name="T25" fmla="*/ 115 h 214"/>
                <a:gd name="T26" fmla="*/ 109 w 225"/>
                <a:gd name="T27" fmla="*/ 113 h 214"/>
                <a:gd name="T28" fmla="*/ 142 w 225"/>
                <a:gd name="T29" fmla="*/ 107 h 214"/>
                <a:gd name="T30" fmla="*/ 155 w 225"/>
                <a:gd name="T31" fmla="*/ 176 h 214"/>
                <a:gd name="T32" fmla="*/ 135 w 225"/>
                <a:gd name="T33" fmla="*/ 188 h 214"/>
                <a:gd name="T34" fmla="*/ 111 w 225"/>
                <a:gd name="T35" fmla="*/ 197 h 214"/>
                <a:gd name="T36" fmla="*/ 75 w 225"/>
                <a:gd name="T37" fmla="*/ 205 h 214"/>
                <a:gd name="T38" fmla="*/ 25 w 225"/>
                <a:gd name="T39" fmla="*/ 208 h 214"/>
                <a:gd name="T40" fmla="*/ 72 w 225"/>
                <a:gd name="T41" fmla="*/ 178 h 214"/>
                <a:gd name="T42" fmla="*/ 102 w 225"/>
                <a:gd name="T43" fmla="*/ 170 h 214"/>
                <a:gd name="T44" fmla="*/ 115 w 225"/>
                <a:gd name="T45" fmla="*/ 163 h 214"/>
                <a:gd name="T46" fmla="*/ 123 w 225"/>
                <a:gd name="T47" fmla="*/ 154 h 214"/>
                <a:gd name="T48" fmla="*/ 132 w 225"/>
                <a:gd name="T49" fmla="*/ 134 h 214"/>
                <a:gd name="T50" fmla="*/ 95 w 225"/>
                <a:gd name="T51" fmla="*/ 142 h 214"/>
                <a:gd name="T52" fmla="*/ 59 w 225"/>
                <a:gd name="T53" fmla="*/ 142 h 214"/>
                <a:gd name="T54" fmla="*/ 40 w 225"/>
                <a:gd name="T55" fmla="*/ 139 h 214"/>
                <a:gd name="T56" fmla="*/ 24 w 225"/>
                <a:gd name="T57" fmla="*/ 132 h 214"/>
                <a:gd name="T58" fmla="*/ 9 w 225"/>
                <a:gd name="T59" fmla="*/ 118 h 214"/>
                <a:gd name="T60" fmla="*/ 2 w 225"/>
                <a:gd name="T61" fmla="*/ 107 h 214"/>
                <a:gd name="T62" fmla="*/ 0 w 225"/>
                <a:gd name="T63" fmla="*/ 94 h 214"/>
                <a:gd name="T64" fmla="*/ 4 w 225"/>
                <a:gd name="T65" fmla="*/ 74 h 214"/>
                <a:gd name="T66" fmla="*/ 14 w 225"/>
                <a:gd name="T67" fmla="*/ 56 h 214"/>
                <a:gd name="T68" fmla="*/ 30 w 225"/>
                <a:gd name="T69" fmla="*/ 37 h 214"/>
                <a:gd name="T70" fmla="*/ 52 w 225"/>
                <a:gd name="T71" fmla="*/ 21 h 214"/>
                <a:gd name="T72" fmla="*/ 79 w 225"/>
                <a:gd name="T73" fmla="*/ 8 h 214"/>
                <a:gd name="T74" fmla="*/ 111 w 225"/>
                <a:gd name="T75" fmla="*/ 1 h 214"/>
                <a:gd name="T76" fmla="*/ 149 w 225"/>
                <a:gd name="T77" fmla="*/ 2 h 214"/>
                <a:gd name="T78" fmla="*/ 182 w 225"/>
                <a:gd name="T79" fmla="*/ 8 h 214"/>
                <a:gd name="T80" fmla="*/ 214 w 225"/>
                <a:gd name="T81" fmla="*/ 21 h 214"/>
                <a:gd name="T82" fmla="*/ 183 w 225"/>
                <a:gd name="T83" fmla="*/ 135 h 214"/>
                <a:gd name="T84" fmla="*/ 173 w 225"/>
                <a:gd name="T85" fmla="*/ 156 h 21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25" h="214">
                  <a:moveTo>
                    <a:pt x="142" y="110"/>
                  </a:moveTo>
                  <a:lnTo>
                    <a:pt x="169" y="36"/>
                  </a:lnTo>
                  <a:lnTo>
                    <a:pt x="160" y="33"/>
                  </a:lnTo>
                  <a:lnTo>
                    <a:pt x="151" y="30"/>
                  </a:lnTo>
                  <a:lnTo>
                    <a:pt x="140" y="28"/>
                  </a:lnTo>
                  <a:lnTo>
                    <a:pt x="134" y="28"/>
                  </a:lnTo>
                  <a:lnTo>
                    <a:pt x="128" y="28"/>
                  </a:lnTo>
                  <a:lnTo>
                    <a:pt x="122" y="28"/>
                  </a:lnTo>
                  <a:lnTo>
                    <a:pt x="117" y="29"/>
                  </a:lnTo>
                  <a:lnTo>
                    <a:pt x="111" y="30"/>
                  </a:lnTo>
                  <a:lnTo>
                    <a:pt x="106" y="32"/>
                  </a:lnTo>
                  <a:lnTo>
                    <a:pt x="100" y="34"/>
                  </a:lnTo>
                  <a:lnTo>
                    <a:pt x="95" y="36"/>
                  </a:lnTo>
                  <a:lnTo>
                    <a:pt x="91" y="39"/>
                  </a:lnTo>
                  <a:lnTo>
                    <a:pt x="86" y="42"/>
                  </a:lnTo>
                  <a:lnTo>
                    <a:pt x="82" y="46"/>
                  </a:lnTo>
                  <a:lnTo>
                    <a:pt x="78" y="49"/>
                  </a:lnTo>
                  <a:lnTo>
                    <a:pt x="74" y="53"/>
                  </a:lnTo>
                  <a:lnTo>
                    <a:pt x="71" y="57"/>
                  </a:lnTo>
                  <a:lnTo>
                    <a:pt x="68" y="61"/>
                  </a:lnTo>
                  <a:lnTo>
                    <a:pt x="65" y="66"/>
                  </a:lnTo>
                  <a:lnTo>
                    <a:pt x="63" y="70"/>
                  </a:lnTo>
                  <a:lnTo>
                    <a:pt x="61" y="74"/>
                  </a:lnTo>
                  <a:lnTo>
                    <a:pt x="59" y="79"/>
                  </a:lnTo>
                  <a:lnTo>
                    <a:pt x="58" y="83"/>
                  </a:lnTo>
                  <a:lnTo>
                    <a:pt x="57" y="87"/>
                  </a:lnTo>
                  <a:lnTo>
                    <a:pt x="57" y="92"/>
                  </a:lnTo>
                  <a:lnTo>
                    <a:pt x="57" y="96"/>
                  </a:lnTo>
                  <a:lnTo>
                    <a:pt x="57" y="100"/>
                  </a:lnTo>
                  <a:lnTo>
                    <a:pt x="58" y="103"/>
                  </a:lnTo>
                  <a:lnTo>
                    <a:pt x="59" y="107"/>
                  </a:lnTo>
                  <a:lnTo>
                    <a:pt x="61" y="110"/>
                  </a:lnTo>
                  <a:lnTo>
                    <a:pt x="64" y="113"/>
                  </a:lnTo>
                  <a:lnTo>
                    <a:pt x="66" y="115"/>
                  </a:lnTo>
                  <a:lnTo>
                    <a:pt x="70" y="117"/>
                  </a:lnTo>
                  <a:lnTo>
                    <a:pt x="74" y="119"/>
                  </a:lnTo>
                  <a:lnTo>
                    <a:pt x="78" y="120"/>
                  </a:lnTo>
                  <a:lnTo>
                    <a:pt x="83" y="121"/>
                  </a:lnTo>
                  <a:lnTo>
                    <a:pt x="89" y="121"/>
                  </a:lnTo>
                  <a:lnTo>
                    <a:pt x="96" y="121"/>
                  </a:lnTo>
                  <a:lnTo>
                    <a:pt x="103" y="120"/>
                  </a:lnTo>
                  <a:lnTo>
                    <a:pt x="109" y="119"/>
                  </a:lnTo>
                  <a:lnTo>
                    <a:pt x="116" y="118"/>
                  </a:lnTo>
                  <a:lnTo>
                    <a:pt x="129" y="114"/>
                  </a:lnTo>
                  <a:lnTo>
                    <a:pt x="142" y="110"/>
                  </a:lnTo>
                  <a:close/>
                  <a:moveTo>
                    <a:pt x="165" y="173"/>
                  </a:moveTo>
                  <a:lnTo>
                    <a:pt x="159" y="179"/>
                  </a:lnTo>
                  <a:lnTo>
                    <a:pt x="155" y="182"/>
                  </a:lnTo>
                  <a:lnTo>
                    <a:pt x="149" y="187"/>
                  </a:lnTo>
                  <a:lnTo>
                    <a:pt x="142" y="191"/>
                  </a:lnTo>
                  <a:lnTo>
                    <a:pt x="135" y="194"/>
                  </a:lnTo>
                  <a:lnTo>
                    <a:pt x="127" y="198"/>
                  </a:lnTo>
                  <a:lnTo>
                    <a:pt x="119" y="201"/>
                  </a:lnTo>
                  <a:lnTo>
                    <a:pt x="111" y="203"/>
                  </a:lnTo>
                  <a:lnTo>
                    <a:pt x="102" y="205"/>
                  </a:lnTo>
                  <a:lnTo>
                    <a:pt x="93" y="207"/>
                  </a:lnTo>
                  <a:lnTo>
                    <a:pt x="75" y="211"/>
                  </a:lnTo>
                  <a:lnTo>
                    <a:pt x="57" y="213"/>
                  </a:lnTo>
                  <a:lnTo>
                    <a:pt x="41" y="214"/>
                  </a:lnTo>
                  <a:lnTo>
                    <a:pt x="25" y="214"/>
                  </a:lnTo>
                  <a:lnTo>
                    <a:pt x="24" y="189"/>
                  </a:lnTo>
                  <a:lnTo>
                    <a:pt x="47" y="187"/>
                  </a:lnTo>
                  <a:lnTo>
                    <a:pt x="72" y="184"/>
                  </a:lnTo>
                  <a:lnTo>
                    <a:pt x="85" y="181"/>
                  </a:lnTo>
                  <a:lnTo>
                    <a:pt x="96" y="178"/>
                  </a:lnTo>
                  <a:lnTo>
                    <a:pt x="102" y="176"/>
                  </a:lnTo>
                  <a:lnTo>
                    <a:pt x="107" y="174"/>
                  </a:lnTo>
                  <a:lnTo>
                    <a:pt x="111" y="172"/>
                  </a:lnTo>
                  <a:lnTo>
                    <a:pt x="115" y="169"/>
                  </a:lnTo>
                  <a:lnTo>
                    <a:pt x="118" y="166"/>
                  </a:lnTo>
                  <a:lnTo>
                    <a:pt x="121" y="163"/>
                  </a:lnTo>
                  <a:lnTo>
                    <a:pt x="123" y="160"/>
                  </a:lnTo>
                  <a:lnTo>
                    <a:pt x="125" y="156"/>
                  </a:lnTo>
                  <a:lnTo>
                    <a:pt x="129" y="148"/>
                  </a:lnTo>
                  <a:lnTo>
                    <a:pt x="132" y="140"/>
                  </a:lnTo>
                  <a:lnTo>
                    <a:pt x="117" y="144"/>
                  </a:lnTo>
                  <a:lnTo>
                    <a:pt x="103" y="147"/>
                  </a:lnTo>
                  <a:lnTo>
                    <a:pt x="95" y="148"/>
                  </a:lnTo>
                  <a:lnTo>
                    <a:pt x="87" y="149"/>
                  </a:lnTo>
                  <a:lnTo>
                    <a:pt x="71" y="149"/>
                  </a:lnTo>
                  <a:lnTo>
                    <a:pt x="59" y="148"/>
                  </a:lnTo>
                  <a:lnTo>
                    <a:pt x="49" y="147"/>
                  </a:lnTo>
                  <a:lnTo>
                    <a:pt x="44" y="146"/>
                  </a:lnTo>
                  <a:lnTo>
                    <a:pt x="40" y="145"/>
                  </a:lnTo>
                  <a:lnTo>
                    <a:pt x="35" y="144"/>
                  </a:lnTo>
                  <a:lnTo>
                    <a:pt x="31" y="142"/>
                  </a:lnTo>
                  <a:lnTo>
                    <a:pt x="24" y="138"/>
                  </a:lnTo>
                  <a:lnTo>
                    <a:pt x="18" y="134"/>
                  </a:lnTo>
                  <a:lnTo>
                    <a:pt x="13" y="129"/>
                  </a:lnTo>
                  <a:lnTo>
                    <a:pt x="9" y="124"/>
                  </a:lnTo>
                  <a:lnTo>
                    <a:pt x="5" y="119"/>
                  </a:lnTo>
                  <a:lnTo>
                    <a:pt x="3" y="113"/>
                  </a:lnTo>
                  <a:lnTo>
                    <a:pt x="2" y="110"/>
                  </a:lnTo>
                  <a:lnTo>
                    <a:pt x="1" y="106"/>
                  </a:lnTo>
                  <a:lnTo>
                    <a:pt x="0" y="100"/>
                  </a:lnTo>
                  <a:lnTo>
                    <a:pt x="0" y="94"/>
                  </a:lnTo>
                  <a:lnTo>
                    <a:pt x="1" y="87"/>
                  </a:lnTo>
                  <a:lnTo>
                    <a:pt x="2" y="81"/>
                  </a:lnTo>
                  <a:lnTo>
                    <a:pt x="4" y="74"/>
                  </a:lnTo>
                  <a:lnTo>
                    <a:pt x="7" y="68"/>
                  </a:lnTo>
                  <a:lnTo>
                    <a:pt x="10" y="62"/>
                  </a:lnTo>
                  <a:lnTo>
                    <a:pt x="14" y="56"/>
                  </a:lnTo>
                  <a:lnTo>
                    <a:pt x="19" y="50"/>
                  </a:lnTo>
                  <a:lnTo>
                    <a:pt x="24" y="44"/>
                  </a:lnTo>
                  <a:lnTo>
                    <a:pt x="30" y="37"/>
                  </a:lnTo>
                  <a:lnTo>
                    <a:pt x="37" y="32"/>
                  </a:lnTo>
                  <a:lnTo>
                    <a:pt x="44" y="26"/>
                  </a:lnTo>
                  <a:lnTo>
                    <a:pt x="52" y="21"/>
                  </a:lnTo>
                  <a:lnTo>
                    <a:pt x="60" y="16"/>
                  </a:lnTo>
                  <a:lnTo>
                    <a:pt x="69" y="11"/>
                  </a:lnTo>
                  <a:lnTo>
                    <a:pt x="79" y="8"/>
                  </a:lnTo>
                  <a:lnTo>
                    <a:pt x="89" y="5"/>
                  </a:lnTo>
                  <a:lnTo>
                    <a:pt x="100" y="2"/>
                  </a:lnTo>
                  <a:lnTo>
                    <a:pt x="111" y="1"/>
                  </a:lnTo>
                  <a:lnTo>
                    <a:pt x="122" y="0"/>
                  </a:lnTo>
                  <a:lnTo>
                    <a:pt x="136" y="1"/>
                  </a:lnTo>
                  <a:lnTo>
                    <a:pt x="149" y="2"/>
                  </a:lnTo>
                  <a:lnTo>
                    <a:pt x="163" y="4"/>
                  </a:lnTo>
                  <a:lnTo>
                    <a:pt x="176" y="7"/>
                  </a:lnTo>
                  <a:lnTo>
                    <a:pt x="182" y="8"/>
                  </a:lnTo>
                  <a:lnTo>
                    <a:pt x="189" y="10"/>
                  </a:lnTo>
                  <a:lnTo>
                    <a:pt x="202" y="15"/>
                  </a:lnTo>
                  <a:lnTo>
                    <a:pt x="214" y="21"/>
                  </a:lnTo>
                  <a:lnTo>
                    <a:pt x="225" y="28"/>
                  </a:lnTo>
                  <a:lnTo>
                    <a:pt x="187" y="132"/>
                  </a:lnTo>
                  <a:lnTo>
                    <a:pt x="183" y="141"/>
                  </a:lnTo>
                  <a:lnTo>
                    <a:pt x="179" y="151"/>
                  </a:lnTo>
                  <a:lnTo>
                    <a:pt x="176" y="156"/>
                  </a:lnTo>
                  <a:lnTo>
                    <a:pt x="173" y="162"/>
                  </a:lnTo>
                  <a:lnTo>
                    <a:pt x="165" y="173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7" name="Freeform 43"/>
            <p:cNvSpPr>
              <a:spLocks noEditPoints="1"/>
            </p:cNvSpPr>
            <p:nvPr userDrawn="1"/>
          </p:nvSpPr>
          <p:spPr bwMode="auto">
            <a:xfrm>
              <a:off x="2906" y="3057"/>
              <a:ext cx="193" cy="147"/>
            </a:xfrm>
            <a:custGeom>
              <a:avLst/>
              <a:gdLst>
                <a:gd name="T0" fmla="*/ 143 w 193"/>
                <a:gd name="T1" fmla="*/ 47 h 147"/>
                <a:gd name="T2" fmla="*/ 143 w 193"/>
                <a:gd name="T3" fmla="*/ 39 h 147"/>
                <a:gd name="T4" fmla="*/ 141 w 193"/>
                <a:gd name="T5" fmla="*/ 35 h 147"/>
                <a:gd name="T6" fmla="*/ 138 w 193"/>
                <a:gd name="T7" fmla="*/ 32 h 147"/>
                <a:gd name="T8" fmla="*/ 134 w 193"/>
                <a:gd name="T9" fmla="*/ 29 h 147"/>
                <a:gd name="T10" fmla="*/ 129 w 193"/>
                <a:gd name="T11" fmla="*/ 27 h 147"/>
                <a:gd name="T12" fmla="*/ 118 w 193"/>
                <a:gd name="T13" fmla="*/ 26 h 147"/>
                <a:gd name="T14" fmla="*/ 106 w 193"/>
                <a:gd name="T15" fmla="*/ 27 h 147"/>
                <a:gd name="T16" fmla="*/ 95 w 193"/>
                <a:gd name="T17" fmla="*/ 30 h 147"/>
                <a:gd name="T18" fmla="*/ 83 w 193"/>
                <a:gd name="T19" fmla="*/ 37 h 147"/>
                <a:gd name="T20" fmla="*/ 73 w 193"/>
                <a:gd name="T21" fmla="*/ 47 h 147"/>
                <a:gd name="T22" fmla="*/ 142 w 193"/>
                <a:gd name="T23" fmla="*/ 52 h 147"/>
                <a:gd name="T24" fmla="*/ 157 w 193"/>
                <a:gd name="T25" fmla="*/ 135 h 147"/>
                <a:gd name="T26" fmla="*/ 134 w 193"/>
                <a:gd name="T27" fmla="*/ 142 h 147"/>
                <a:gd name="T28" fmla="*/ 109 w 193"/>
                <a:gd name="T29" fmla="*/ 146 h 147"/>
                <a:gd name="T30" fmla="*/ 82 w 193"/>
                <a:gd name="T31" fmla="*/ 147 h 147"/>
                <a:gd name="T32" fmla="*/ 56 w 193"/>
                <a:gd name="T33" fmla="*/ 146 h 147"/>
                <a:gd name="T34" fmla="*/ 43 w 193"/>
                <a:gd name="T35" fmla="*/ 143 h 147"/>
                <a:gd name="T36" fmla="*/ 27 w 193"/>
                <a:gd name="T37" fmla="*/ 138 h 147"/>
                <a:gd name="T38" fmla="*/ 16 w 193"/>
                <a:gd name="T39" fmla="*/ 130 h 147"/>
                <a:gd name="T40" fmla="*/ 10 w 193"/>
                <a:gd name="T41" fmla="*/ 123 h 147"/>
                <a:gd name="T42" fmla="*/ 5 w 193"/>
                <a:gd name="T43" fmla="*/ 116 h 147"/>
                <a:gd name="T44" fmla="*/ 1 w 193"/>
                <a:gd name="T45" fmla="*/ 105 h 147"/>
                <a:gd name="T46" fmla="*/ 0 w 193"/>
                <a:gd name="T47" fmla="*/ 96 h 147"/>
                <a:gd name="T48" fmla="*/ 0 w 193"/>
                <a:gd name="T49" fmla="*/ 88 h 147"/>
                <a:gd name="T50" fmla="*/ 2 w 193"/>
                <a:gd name="T51" fmla="*/ 79 h 147"/>
                <a:gd name="T52" fmla="*/ 7 w 193"/>
                <a:gd name="T53" fmla="*/ 68 h 147"/>
                <a:gd name="T54" fmla="*/ 14 w 193"/>
                <a:gd name="T55" fmla="*/ 55 h 147"/>
                <a:gd name="T56" fmla="*/ 24 w 193"/>
                <a:gd name="T57" fmla="*/ 42 h 147"/>
                <a:gd name="T58" fmla="*/ 36 w 193"/>
                <a:gd name="T59" fmla="*/ 30 h 147"/>
                <a:gd name="T60" fmla="*/ 51 w 193"/>
                <a:gd name="T61" fmla="*/ 19 h 147"/>
                <a:gd name="T62" fmla="*/ 68 w 193"/>
                <a:gd name="T63" fmla="*/ 10 h 147"/>
                <a:gd name="T64" fmla="*/ 88 w 193"/>
                <a:gd name="T65" fmla="*/ 4 h 147"/>
                <a:gd name="T66" fmla="*/ 111 w 193"/>
                <a:gd name="T67" fmla="*/ 0 h 147"/>
                <a:gd name="T68" fmla="*/ 135 w 193"/>
                <a:gd name="T69" fmla="*/ 0 h 147"/>
                <a:gd name="T70" fmla="*/ 154 w 193"/>
                <a:gd name="T71" fmla="*/ 3 h 147"/>
                <a:gd name="T72" fmla="*/ 169 w 193"/>
                <a:gd name="T73" fmla="*/ 8 h 147"/>
                <a:gd name="T74" fmla="*/ 178 w 193"/>
                <a:gd name="T75" fmla="*/ 13 h 147"/>
                <a:gd name="T76" fmla="*/ 185 w 193"/>
                <a:gd name="T77" fmla="*/ 19 h 147"/>
                <a:gd name="T78" fmla="*/ 188 w 193"/>
                <a:gd name="T79" fmla="*/ 25 h 147"/>
                <a:gd name="T80" fmla="*/ 192 w 193"/>
                <a:gd name="T81" fmla="*/ 37 h 147"/>
                <a:gd name="T82" fmla="*/ 193 w 193"/>
                <a:gd name="T83" fmla="*/ 51 h 147"/>
                <a:gd name="T84" fmla="*/ 189 w 193"/>
                <a:gd name="T85" fmla="*/ 68 h 147"/>
                <a:gd name="T86" fmla="*/ 57 w 193"/>
                <a:gd name="T87" fmla="*/ 78 h 147"/>
                <a:gd name="T88" fmla="*/ 54 w 193"/>
                <a:gd name="T89" fmla="*/ 87 h 147"/>
                <a:gd name="T90" fmla="*/ 54 w 193"/>
                <a:gd name="T91" fmla="*/ 96 h 147"/>
                <a:gd name="T92" fmla="*/ 56 w 193"/>
                <a:gd name="T93" fmla="*/ 103 h 147"/>
                <a:gd name="T94" fmla="*/ 60 w 193"/>
                <a:gd name="T95" fmla="*/ 110 h 147"/>
                <a:gd name="T96" fmla="*/ 66 w 193"/>
                <a:gd name="T97" fmla="*/ 115 h 147"/>
                <a:gd name="T98" fmla="*/ 74 w 193"/>
                <a:gd name="T99" fmla="*/ 118 h 147"/>
                <a:gd name="T100" fmla="*/ 83 w 193"/>
                <a:gd name="T101" fmla="*/ 120 h 147"/>
                <a:gd name="T102" fmla="*/ 95 w 193"/>
                <a:gd name="T103" fmla="*/ 121 h 147"/>
                <a:gd name="T104" fmla="*/ 112 w 193"/>
                <a:gd name="T105" fmla="*/ 120 h 147"/>
                <a:gd name="T106" fmla="*/ 146 w 193"/>
                <a:gd name="T107" fmla="*/ 113 h 147"/>
                <a:gd name="T108" fmla="*/ 172 w 193"/>
                <a:gd name="T109" fmla="*/ 130 h 14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93" h="147">
                  <a:moveTo>
                    <a:pt x="142" y="52"/>
                  </a:moveTo>
                  <a:lnTo>
                    <a:pt x="143" y="47"/>
                  </a:lnTo>
                  <a:lnTo>
                    <a:pt x="143" y="42"/>
                  </a:lnTo>
                  <a:lnTo>
                    <a:pt x="143" y="39"/>
                  </a:lnTo>
                  <a:lnTo>
                    <a:pt x="142" y="37"/>
                  </a:lnTo>
                  <a:lnTo>
                    <a:pt x="141" y="35"/>
                  </a:lnTo>
                  <a:lnTo>
                    <a:pt x="140" y="33"/>
                  </a:lnTo>
                  <a:lnTo>
                    <a:pt x="138" y="32"/>
                  </a:lnTo>
                  <a:lnTo>
                    <a:pt x="136" y="30"/>
                  </a:lnTo>
                  <a:lnTo>
                    <a:pt x="134" y="29"/>
                  </a:lnTo>
                  <a:lnTo>
                    <a:pt x="131" y="28"/>
                  </a:lnTo>
                  <a:lnTo>
                    <a:pt x="129" y="27"/>
                  </a:lnTo>
                  <a:lnTo>
                    <a:pt x="125" y="26"/>
                  </a:lnTo>
                  <a:lnTo>
                    <a:pt x="118" y="26"/>
                  </a:lnTo>
                  <a:lnTo>
                    <a:pt x="110" y="26"/>
                  </a:lnTo>
                  <a:lnTo>
                    <a:pt x="106" y="27"/>
                  </a:lnTo>
                  <a:lnTo>
                    <a:pt x="102" y="28"/>
                  </a:lnTo>
                  <a:lnTo>
                    <a:pt x="95" y="30"/>
                  </a:lnTo>
                  <a:lnTo>
                    <a:pt x="89" y="34"/>
                  </a:lnTo>
                  <a:lnTo>
                    <a:pt x="83" y="37"/>
                  </a:lnTo>
                  <a:lnTo>
                    <a:pt x="78" y="42"/>
                  </a:lnTo>
                  <a:lnTo>
                    <a:pt x="73" y="47"/>
                  </a:lnTo>
                  <a:lnTo>
                    <a:pt x="69" y="52"/>
                  </a:lnTo>
                  <a:lnTo>
                    <a:pt x="142" y="52"/>
                  </a:lnTo>
                  <a:close/>
                  <a:moveTo>
                    <a:pt x="169" y="131"/>
                  </a:moveTo>
                  <a:lnTo>
                    <a:pt x="157" y="135"/>
                  </a:lnTo>
                  <a:lnTo>
                    <a:pt x="145" y="139"/>
                  </a:lnTo>
                  <a:lnTo>
                    <a:pt x="134" y="142"/>
                  </a:lnTo>
                  <a:lnTo>
                    <a:pt x="122" y="144"/>
                  </a:lnTo>
                  <a:lnTo>
                    <a:pt x="109" y="146"/>
                  </a:lnTo>
                  <a:lnTo>
                    <a:pt x="96" y="147"/>
                  </a:lnTo>
                  <a:lnTo>
                    <a:pt x="82" y="147"/>
                  </a:lnTo>
                  <a:lnTo>
                    <a:pt x="69" y="147"/>
                  </a:lnTo>
                  <a:lnTo>
                    <a:pt x="56" y="146"/>
                  </a:lnTo>
                  <a:lnTo>
                    <a:pt x="49" y="145"/>
                  </a:lnTo>
                  <a:lnTo>
                    <a:pt x="43" y="143"/>
                  </a:lnTo>
                  <a:lnTo>
                    <a:pt x="32" y="140"/>
                  </a:lnTo>
                  <a:lnTo>
                    <a:pt x="27" y="138"/>
                  </a:lnTo>
                  <a:lnTo>
                    <a:pt x="23" y="135"/>
                  </a:lnTo>
                  <a:lnTo>
                    <a:pt x="16" y="130"/>
                  </a:lnTo>
                  <a:lnTo>
                    <a:pt x="13" y="126"/>
                  </a:lnTo>
                  <a:lnTo>
                    <a:pt x="10" y="123"/>
                  </a:lnTo>
                  <a:lnTo>
                    <a:pt x="7" y="120"/>
                  </a:lnTo>
                  <a:lnTo>
                    <a:pt x="5" y="116"/>
                  </a:lnTo>
                  <a:lnTo>
                    <a:pt x="2" y="109"/>
                  </a:lnTo>
                  <a:lnTo>
                    <a:pt x="1" y="105"/>
                  </a:lnTo>
                  <a:lnTo>
                    <a:pt x="0" y="101"/>
                  </a:lnTo>
                  <a:lnTo>
                    <a:pt x="0" y="96"/>
                  </a:lnTo>
                  <a:lnTo>
                    <a:pt x="0" y="92"/>
                  </a:lnTo>
                  <a:lnTo>
                    <a:pt x="0" y="88"/>
                  </a:lnTo>
                  <a:lnTo>
                    <a:pt x="1" y="83"/>
                  </a:lnTo>
                  <a:lnTo>
                    <a:pt x="2" y="79"/>
                  </a:lnTo>
                  <a:lnTo>
                    <a:pt x="4" y="75"/>
                  </a:lnTo>
                  <a:lnTo>
                    <a:pt x="7" y="68"/>
                  </a:lnTo>
                  <a:lnTo>
                    <a:pt x="10" y="61"/>
                  </a:lnTo>
                  <a:lnTo>
                    <a:pt x="14" y="55"/>
                  </a:lnTo>
                  <a:lnTo>
                    <a:pt x="19" y="48"/>
                  </a:lnTo>
                  <a:lnTo>
                    <a:pt x="24" y="42"/>
                  </a:lnTo>
                  <a:lnTo>
                    <a:pt x="30" y="35"/>
                  </a:lnTo>
                  <a:lnTo>
                    <a:pt x="36" y="30"/>
                  </a:lnTo>
                  <a:lnTo>
                    <a:pt x="43" y="24"/>
                  </a:lnTo>
                  <a:lnTo>
                    <a:pt x="51" y="19"/>
                  </a:lnTo>
                  <a:lnTo>
                    <a:pt x="59" y="14"/>
                  </a:lnTo>
                  <a:lnTo>
                    <a:pt x="68" y="10"/>
                  </a:lnTo>
                  <a:lnTo>
                    <a:pt x="78" y="7"/>
                  </a:lnTo>
                  <a:lnTo>
                    <a:pt x="88" y="4"/>
                  </a:lnTo>
                  <a:lnTo>
                    <a:pt x="99" y="2"/>
                  </a:lnTo>
                  <a:lnTo>
                    <a:pt x="111" y="0"/>
                  </a:lnTo>
                  <a:lnTo>
                    <a:pt x="123" y="0"/>
                  </a:lnTo>
                  <a:lnTo>
                    <a:pt x="135" y="0"/>
                  </a:lnTo>
                  <a:lnTo>
                    <a:pt x="145" y="1"/>
                  </a:lnTo>
                  <a:lnTo>
                    <a:pt x="154" y="3"/>
                  </a:lnTo>
                  <a:lnTo>
                    <a:pt x="162" y="5"/>
                  </a:lnTo>
                  <a:lnTo>
                    <a:pt x="169" y="8"/>
                  </a:lnTo>
                  <a:lnTo>
                    <a:pt x="176" y="11"/>
                  </a:lnTo>
                  <a:lnTo>
                    <a:pt x="178" y="13"/>
                  </a:lnTo>
                  <a:lnTo>
                    <a:pt x="181" y="15"/>
                  </a:lnTo>
                  <a:lnTo>
                    <a:pt x="185" y="19"/>
                  </a:lnTo>
                  <a:lnTo>
                    <a:pt x="187" y="22"/>
                  </a:lnTo>
                  <a:lnTo>
                    <a:pt x="188" y="25"/>
                  </a:lnTo>
                  <a:lnTo>
                    <a:pt x="191" y="30"/>
                  </a:lnTo>
                  <a:lnTo>
                    <a:pt x="192" y="37"/>
                  </a:lnTo>
                  <a:lnTo>
                    <a:pt x="193" y="44"/>
                  </a:lnTo>
                  <a:lnTo>
                    <a:pt x="193" y="51"/>
                  </a:lnTo>
                  <a:lnTo>
                    <a:pt x="191" y="59"/>
                  </a:lnTo>
                  <a:lnTo>
                    <a:pt x="189" y="68"/>
                  </a:lnTo>
                  <a:lnTo>
                    <a:pt x="186" y="78"/>
                  </a:lnTo>
                  <a:lnTo>
                    <a:pt x="57" y="78"/>
                  </a:lnTo>
                  <a:lnTo>
                    <a:pt x="55" y="83"/>
                  </a:lnTo>
                  <a:lnTo>
                    <a:pt x="54" y="87"/>
                  </a:lnTo>
                  <a:lnTo>
                    <a:pt x="54" y="92"/>
                  </a:lnTo>
                  <a:lnTo>
                    <a:pt x="54" y="96"/>
                  </a:lnTo>
                  <a:lnTo>
                    <a:pt x="54" y="100"/>
                  </a:lnTo>
                  <a:lnTo>
                    <a:pt x="56" y="103"/>
                  </a:lnTo>
                  <a:lnTo>
                    <a:pt x="57" y="107"/>
                  </a:lnTo>
                  <a:lnTo>
                    <a:pt x="60" y="110"/>
                  </a:lnTo>
                  <a:lnTo>
                    <a:pt x="62" y="112"/>
                  </a:lnTo>
                  <a:lnTo>
                    <a:pt x="66" y="115"/>
                  </a:lnTo>
                  <a:lnTo>
                    <a:pt x="69" y="117"/>
                  </a:lnTo>
                  <a:lnTo>
                    <a:pt x="74" y="118"/>
                  </a:lnTo>
                  <a:lnTo>
                    <a:pt x="78" y="119"/>
                  </a:lnTo>
                  <a:lnTo>
                    <a:pt x="83" y="120"/>
                  </a:lnTo>
                  <a:lnTo>
                    <a:pt x="89" y="121"/>
                  </a:lnTo>
                  <a:lnTo>
                    <a:pt x="95" y="121"/>
                  </a:lnTo>
                  <a:lnTo>
                    <a:pt x="104" y="120"/>
                  </a:lnTo>
                  <a:lnTo>
                    <a:pt x="112" y="120"/>
                  </a:lnTo>
                  <a:lnTo>
                    <a:pt x="129" y="117"/>
                  </a:lnTo>
                  <a:lnTo>
                    <a:pt x="146" y="113"/>
                  </a:lnTo>
                  <a:lnTo>
                    <a:pt x="163" y="108"/>
                  </a:lnTo>
                  <a:lnTo>
                    <a:pt x="172" y="130"/>
                  </a:lnTo>
                  <a:lnTo>
                    <a:pt x="169" y="131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8" name="Freeform 44"/>
            <p:cNvSpPr>
              <a:spLocks noEditPoints="1"/>
            </p:cNvSpPr>
            <p:nvPr userDrawn="1"/>
          </p:nvSpPr>
          <p:spPr bwMode="auto">
            <a:xfrm>
              <a:off x="2655" y="2979"/>
              <a:ext cx="263" cy="225"/>
            </a:xfrm>
            <a:custGeom>
              <a:avLst/>
              <a:gdLst>
                <a:gd name="T0" fmla="*/ 169 w 263"/>
                <a:gd name="T1" fmla="*/ 113 h 226"/>
                <a:gd name="T2" fmla="*/ 151 w 263"/>
                <a:gd name="T3" fmla="*/ 106 h 226"/>
                <a:gd name="T4" fmla="*/ 140 w 263"/>
                <a:gd name="T5" fmla="*/ 105 h 226"/>
                <a:gd name="T6" fmla="*/ 122 w 263"/>
                <a:gd name="T7" fmla="*/ 105 h 226"/>
                <a:gd name="T8" fmla="*/ 105 w 263"/>
                <a:gd name="T9" fmla="*/ 109 h 226"/>
                <a:gd name="T10" fmla="*/ 95 w 263"/>
                <a:gd name="T11" fmla="*/ 113 h 226"/>
                <a:gd name="T12" fmla="*/ 86 w 263"/>
                <a:gd name="T13" fmla="*/ 113 h 226"/>
                <a:gd name="T14" fmla="*/ 77 w 263"/>
                <a:gd name="T15" fmla="*/ 121 h 226"/>
                <a:gd name="T16" fmla="*/ 70 w 263"/>
                <a:gd name="T17" fmla="*/ 129 h 226"/>
                <a:gd name="T18" fmla="*/ 65 w 263"/>
                <a:gd name="T19" fmla="*/ 137 h 226"/>
                <a:gd name="T20" fmla="*/ 57 w 263"/>
                <a:gd name="T21" fmla="*/ 155 h 226"/>
                <a:gd name="T22" fmla="*/ 56 w 263"/>
                <a:gd name="T23" fmla="*/ 164 h 226"/>
                <a:gd name="T24" fmla="*/ 56 w 263"/>
                <a:gd name="T25" fmla="*/ 172 h 226"/>
                <a:gd name="T26" fmla="*/ 58 w 263"/>
                <a:gd name="T27" fmla="*/ 179 h 226"/>
                <a:gd name="T28" fmla="*/ 63 w 263"/>
                <a:gd name="T29" fmla="*/ 185 h 226"/>
                <a:gd name="T30" fmla="*/ 69 w 263"/>
                <a:gd name="T31" fmla="*/ 190 h 226"/>
                <a:gd name="T32" fmla="*/ 77 w 263"/>
                <a:gd name="T33" fmla="*/ 193 h 226"/>
                <a:gd name="T34" fmla="*/ 88 w 263"/>
                <a:gd name="T35" fmla="*/ 194 h 226"/>
                <a:gd name="T36" fmla="*/ 102 w 263"/>
                <a:gd name="T37" fmla="*/ 193 h 226"/>
                <a:gd name="T38" fmla="*/ 129 w 263"/>
                <a:gd name="T39" fmla="*/ 188 h 226"/>
                <a:gd name="T40" fmla="*/ 70 w 263"/>
                <a:gd name="T41" fmla="*/ 220 h 226"/>
                <a:gd name="T42" fmla="*/ 53 w 263"/>
                <a:gd name="T43" fmla="*/ 219 h 226"/>
                <a:gd name="T44" fmla="*/ 43 w 263"/>
                <a:gd name="T45" fmla="*/ 217 h 226"/>
                <a:gd name="T46" fmla="*/ 30 w 263"/>
                <a:gd name="T47" fmla="*/ 213 h 226"/>
                <a:gd name="T48" fmla="*/ 23 w 263"/>
                <a:gd name="T49" fmla="*/ 209 h 226"/>
                <a:gd name="T50" fmla="*/ 12 w 263"/>
                <a:gd name="T51" fmla="*/ 200 h 226"/>
                <a:gd name="T52" fmla="*/ 5 w 263"/>
                <a:gd name="T53" fmla="*/ 189 h 226"/>
                <a:gd name="T54" fmla="*/ 1 w 263"/>
                <a:gd name="T55" fmla="*/ 177 h 226"/>
                <a:gd name="T56" fmla="*/ 0 w 263"/>
                <a:gd name="T57" fmla="*/ 164 h 226"/>
                <a:gd name="T58" fmla="*/ 2 w 263"/>
                <a:gd name="T59" fmla="*/ 151 h 226"/>
                <a:gd name="T60" fmla="*/ 7 w 263"/>
                <a:gd name="T61" fmla="*/ 139 h 226"/>
                <a:gd name="T62" fmla="*/ 15 w 263"/>
                <a:gd name="T63" fmla="*/ 126 h 226"/>
                <a:gd name="T64" fmla="*/ 25 w 263"/>
                <a:gd name="T65" fmla="*/ 113 h 226"/>
                <a:gd name="T66" fmla="*/ 38 w 263"/>
                <a:gd name="T67" fmla="*/ 107 h 226"/>
                <a:gd name="T68" fmla="*/ 54 w 263"/>
                <a:gd name="T69" fmla="*/ 96 h 226"/>
                <a:gd name="T70" fmla="*/ 72 w 263"/>
                <a:gd name="T71" fmla="*/ 87 h 226"/>
                <a:gd name="T72" fmla="*/ 92 w 263"/>
                <a:gd name="T73" fmla="*/ 81 h 226"/>
                <a:gd name="T74" fmla="*/ 115 w 263"/>
                <a:gd name="T75" fmla="*/ 77 h 226"/>
                <a:gd name="T76" fmla="*/ 141 w 263"/>
                <a:gd name="T77" fmla="*/ 77 h 226"/>
                <a:gd name="T78" fmla="*/ 154 w 263"/>
                <a:gd name="T79" fmla="*/ 79 h 226"/>
                <a:gd name="T80" fmla="*/ 167 w 263"/>
                <a:gd name="T81" fmla="*/ 81 h 226"/>
                <a:gd name="T82" fmla="*/ 180 w 263"/>
                <a:gd name="T83" fmla="*/ 84 h 226"/>
                <a:gd name="T84" fmla="*/ 263 w 263"/>
                <a:gd name="T85" fmla="*/ 0 h 226"/>
                <a:gd name="T86" fmla="*/ 160 w 263"/>
                <a:gd name="T87" fmla="*/ 206 h 226"/>
                <a:gd name="T88" fmla="*/ 131 w 263"/>
                <a:gd name="T89" fmla="*/ 213 h 226"/>
                <a:gd name="T90" fmla="*/ 101 w 263"/>
                <a:gd name="T91" fmla="*/ 219 h 226"/>
                <a:gd name="T92" fmla="*/ 70 w 263"/>
                <a:gd name="T93" fmla="*/ 220 h 22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63" h="226">
                  <a:moveTo>
                    <a:pt x="141" y="190"/>
                  </a:moveTo>
                  <a:lnTo>
                    <a:pt x="169" y="113"/>
                  </a:lnTo>
                  <a:lnTo>
                    <a:pt x="160" y="109"/>
                  </a:lnTo>
                  <a:lnTo>
                    <a:pt x="151" y="106"/>
                  </a:lnTo>
                  <a:lnTo>
                    <a:pt x="145" y="105"/>
                  </a:lnTo>
                  <a:lnTo>
                    <a:pt x="140" y="105"/>
                  </a:lnTo>
                  <a:lnTo>
                    <a:pt x="128" y="104"/>
                  </a:lnTo>
                  <a:lnTo>
                    <a:pt x="122" y="105"/>
                  </a:lnTo>
                  <a:lnTo>
                    <a:pt x="116" y="105"/>
                  </a:lnTo>
                  <a:lnTo>
                    <a:pt x="105" y="109"/>
                  </a:lnTo>
                  <a:lnTo>
                    <a:pt x="100" y="111"/>
                  </a:lnTo>
                  <a:lnTo>
                    <a:pt x="95" y="113"/>
                  </a:lnTo>
                  <a:lnTo>
                    <a:pt x="90" y="116"/>
                  </a:lnTo>
                  <a:lnTo>
                    <a:pt x="86" y="119"/>
                  </a:lnTo>
                  <a:lnTo>
                    <a:pt x="81" y="123"/>
                  </a:lnTo>
                  <a:lnTo>
                    <a:pt x="77" y="127"/>
                  </a:lnTo>
                  <a:lnTo>
                    <a:pt x="74" y="131"/>
                  </a:lnTo>
                  <a:lnTo>
                    <a:pt x="70" y="135"/>
                  </a:lnTo>
                  <a:lnTo>
                    <a:pt x="67" y="139"/>
                  </a:lnTo>
                  <a:lnTo>
                    <a:pt x="65" y="143"/>
                  </a:lnTo>
                  <a:lnTo>
                    <a:pt x="60" y="152"/>
                  </a:lnTo>
                  <a:lnTo>
                    <a:pt x="57" y="161"/>
                  </a:lnTo>
                  <a:lnTo>
                    <a:pt x="56" y="166"/>
                  </a:lnTo>
                  <a:lnTo>
                    <a:pt x="56" y="170"/>
                  </a:lnTo>
                  <a:lnTo>
                    <a:pt x="56" y="174"/>
                  </a:lnTo>
                  <a:lnTo>
                    <a:pt x="56" y="178"/>
                  </a:lnTo>
                  <a:lnTo>
                    <a:pt x="57" y="182"/>
                  </a:lnTo>
                  <a:lnTo>
                    <a:pt x="58" y="185"/>
                  </a:lnTo>
                  <a:lnTo>
                    <a:pt x="60" y="188"/>
                  </a:lnTo>
                  <a:lnTo>
                    <a:pt x="63" y="191"/>
                  </a:lnTo>
                  <a:lnTo>
                    <a:pt x="65" y="194"/>
                  </a:lnTo>
                  <a:lnTo>
                    <a:pt x="69" y="196"/>
                  </a:lnTo>
                  <a:lnTo>
                    <a:pt x="73" y="198"/>
                  </a:lnTo>
                  <a:lnTo>
                    <a:pt x="77" y="199"/>
                  </a:lnTo>
                  <a:lnTo>
                    <a:pt x="82" y="200"/>
                  </a:lnTo>
                  <a:lnTo>
                    <a:pt x="88" y="200"/>
                  </a:lnTo>
                  <a:lnTo>
                    <a:pt x="94" y="200"/>
                  </a:lnTo>
                  <a:lnTo>
                    <a:pt x="102" y="199"/>
                  </a:lnTo>
                  <a:lnTo>
                    <a:pt x="116" y="197"/>
                  </a:lnTo>
                  <a:lnTo>
                    <a:pt x="129" y="194"/>
                  </a:lnTo>
                  <a:lnTo>
                    <a:pt x="141" y="190"/>
                  </a:lnTo>
                  <a:close/>
                  <a:moveTo>
                    <a:pt x="70" y="226"/>
                  </a:moveTo>
                  <a:lnTo>
                    <a:pt x="58" y="226"/>
                  </a:lnTo>
                  <a:lnTo>
                    <a:pt x="53" y="225"/>
                  </a:lnTo>
                  <a:lnTo>
                    <a:pt x="48" y="224"/>
                  </a:lnTo>
                  <a:lnTo>
                    <a:pt x="43" y="223"/>
                  </a:lnTo>
                  <a:lnTo>
                    <a:pt x="38" y="222"/>
                  </a:lnTo>
                  <a:lnTo>
                    <a:pt x="30" y="219"/>
                  </a:lnTo>
                  <a:lnTo>
                    <a:pt x="27" y="217"/>
                  </a:lnTo>
                  <a:lnTo>
                    <a:pt x="23" y="215"/>
                  </a:lnTo>
                  <a:lnTo>
                    <a:pt x="17" y="211"/>
                  </a:lnTo>
                  <a:lnTo>
                    <a:pt x="12" y="206"/>
                  </a:lnTo>
                  <a:lnTo>
                    <a:pt x="8" y="201"/>
                  </a:lnTo>
                  <a:lnTo>
                    <a:pt x="5" y="195"/>
                  </a:lnTo>
                  <a:lnTo>
                    <a:pt x="2" y="189"/>
                  </a:lnTo>
                  <a:lnTo>
                    <a:pt x="1" y="183"/>
                  </a:lnTo>
                  <a:lnTo>
                    <a:pt x="0" y="176"/>
                  </a:lnTo>
                  <a:lnTo>
                    <a:pt x="0" y="170"/>
                  </a:lnTo>
                  <a:lnTo>
                    <a:pt x="1" y="163"/>
                  </a:lnTo>
                  <a:lnTo>
                    <a:pt x="2" y="157"/>
                  </a:lnTo>
                  <a:lnTo>
                    <a:pt x="4" y="151"/>
                  </a:lnTo>
                  <a:lnTo>
                    <a:pt x="7" y="145"/>
                  </a:lnTo>
                  <a:lnTo>
                    <a:pt x="10" y="138"/>
                  </a:lnTo>
                  <a:lnTo>
                    <a:pt x="15" y="132"/>
                  </a:lnTo>
                  <a:lnTo>
                    <a:pt x="19" y="125"/>
                  </a:lnTo>
                  <a:lnTo>
                    <a:pt x="25" y="119"/>
                  </a:lnTo>
                  <a:lnTo>
                    <a:pt x="31" y="113"/>
                  </a:lnTo>
                  <a:lnTo>
                    <a:pt x="38" y="107"/>
                  </a:lnTo>
                  <a:lnTo>
                    <a:pt x="46" y="101"/>
                  </a:lnTo>
                  <a:lnTo>
                    <a:pt x="54" y="96"/>
                  </a:lnTo>
                  <a:lnTo>
                    <a:pt x="63" y="92"/>
                  </a:lnTo>
                  <a:lnTo>
                    <a:pt x="72" y="87"/>
                  </a:lnTo>
                  <a:lnTo>
                    <a:pt x="82" y="84"/>
                  </a:lnTo>
                  <a:lnTo>
                    <a:pt x="92" y="81"/>
                  </a:lnTo>
                  <a:lnTo>
                    <a:pt x="103" y="79"/>
                  </a:lnTo>
                  <a:lnTo>
                    <a:pt x="115" y="77"/>
                  </a:lnTo>
                  <a:lnTo>
                    <a:pt x="126" y="77"/>
                  </a:lnTo>
                  <a:lnTo>
                    <a:pt x="141" y="77"/>
                  </a:lnTo>
                  <a:lnTo>
                    <a:pt x="148" y="78"/>
                  </a:lnTo>
                  <a:lnTo>
                    <a:pt x="154" y="79"/>
                  </a:lnTo>
                  <a:lnTo>
                    <a:pt x="161" y="80"/>
                  </a:lnTo>
                  <a:lnTo>
                    <a:pt x="167" y="81"/>
                  </a:lnTo>
                  <a:lnTo>
                    <a:pt x="174" y="82"/>
                  </a:lnTo>
                  <a:lnTo>
                    <a:pt x="180" y="84"/>
                  </a:lnTo>
                  <a:lnTo>
                    <a:pt x="206" y="11"/>
                  </a:lnTo>
                  <a:lnTo>
                    <a:pt x="263" y="0"/>
                  </a:lnTo>
                  <a:lnTo>
                    <a:pt x="188" y="201"/>
                  </a:lnTo>
                  <a:lnTo>
                    <a:pt x="160" y="212"/>
                  </a:lnTo>
                  <a:lnTo>
                    <a:pt x="145" y="216"/>
                  </a:lnTo>
                  <a:lnTo>
                    <a:pt x="131" y="219"/>
                  </a:lnTo>
                  <a:lnTo>
                    <a:pt x="116" y="222"/>
                  </a:lnTo>
                  <a:lnTo>
                    <a:pt x="101" y="225"/>
                  </a:lnTo>
                  <a:lnTo>
                    <a:pt x="85" y="226"/>
                  </a:lnTo>
                  <a:lnTo>
                    <a:pt x="70" y="226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9" name="Freeform 45"/>
            <p:cNvSpPr/>
            <p:nvPr userDrawn="1"/>
          </p:nvSpPr>
          <p:spPr bwMode="auto">
            <a:xfrm>
              <a:off x="3261" y="3056"/>
              <a:ext cx="208" cy="152"/>
            </a:xfrm>
            <a:custGeom>
              <a:avLst/>
              <a:gdLst>
                <a:gd name="T0" fmla="*/ 182 w 208"/>
                <a:gd name="T1" fmla="*/ 114 h 151"/>
                <a:gd name="T2" fmla="*/ 179 w 208"/>
                <a:gd name="T3" fmla="*/ 120 h 151"/>
                <a:gd name="T4" fmla="*/ 172 w 208"/>
                <a:gd name="T5" fmla="*/ 127 h 151"/>
                <a:gd name="T6" fmla="*/ 161 w 208"/>
                <a:gd name="T7" fmla="*/ 136 h 151"/>
                <a:gd name="T8" fmla="*/ 147 w 208"/>
                <a:gd name="T9" fmla="*/ 143 h 151"/>
                <a:gd name="T10" fmla="*/ 132 w 208"/>
                <a:gd name="T11" fmla="*/ 149 h 151"/>
                <a:gd name="T12" fmla="*/ 116 w 208"/>
                <a:gd name="T13" fmla="*/ 153 h 151"/>
                <a:gd name="T14" fmla="*/ 91 w 208"/>
                <a:gd name="T15" fmla="*/ 156 h 151"/>
                <a:gd name="T16" fmla="*/ 65 w 208"/>
                <a:gd name="T17" fmla="*/ 156 h 151"/>
                <a:gd name="T18" fmla="*/ 45 w 208"/>
                <a:gd name="T19" fmla="*/ 154 h 151"/>
                <a:gd name="T20" fmla="*/ 27 w 208"/>
                <a:gd name="T21" fmla="*/ 149 h 151"/>
                <a:gd name="T22" fmla="*/ 9 w 208"/>
                <a:gd name="T23" fmla="*/ 141 h 151"/>
                <a:gd name="T24" fmla="*/ 30 w 208"/>
                <a:gd name="T25" fmla="*/ 115 h 151"/>
                <a:gd name="T26" fmla="*/ 42 w 208"/>
                <a:gd name="T27" fmla="*/ 121 h 151"/>
                <a:gd name="T28" fmla="*/ 56 w 208"/>
                <a:gd name="T29" fmla="*/ 125 h 151"/>
                <a:gd name="T30" fmla="*/ 69 w 208"/>
                <a:gd name="T31" fmla="*/ 127 h 151"/>
                <a:gd name="T32" fmla="*/ 91 w 208"/>
                <a:gd name="T33" fmla="*/ 128 h 151"/>
                <a:gd name="T34" fmla="*/ 107 w 208"/>
                <a:gd name="T35" fmla="*/ 126 h 151"/>
                <a:gd name="T36" fmla="*/ 121 w 208"/>
                <a:gd name="T37" fmla="*/ 121 h 151"/>
                <a:gd name="T38" fmla="*/ 128 w 208"/>
                <a:gd name="T39" fmla="*/ 116 h 151"/>
                <a:gd name="T40" fmla="*/ 131 w 208"/>
                <a:gd name="T41" fmla="*/ 113 h 151"/>
                <a:gd name="T42" fmla="*/ 131 w 208"/>
                <a:gd name="T43" fmla="*/ 108 h 151"/>
                <a:gd name="T44" fmla="*/ 130 w 208"/>
                <a:gd name="T45" fmla="*/ 105 h 151"/>
                <a:gd name="T46" fmla="*/ 123 w 208"/>
                <a:gd name="T47" fmla="*/ 102 h 151"/>
                <a:gd name="T48" fmla="*/ 108 w 208"/>
                <a:gd name="T49" fmla="*/ 98 h 151"/>
                <a:gd name="T50" fmla="*/ 90 w 208"/>
                <a:gd name="T51" fmla="*/ 93 h 151"/>
                <a:gd name="T52" fmla="*/ 72 w 208"/>
                <a:gd name="T53" fmla="*/ 88 h 151"/>
                <a:gd name="T54" fmla="*/ 54 w 208"/>
                <a:gd name="T55" fmla="*/ 74 h 151"/>
                <a:gd name="T56" fmla="*/ 45 w 208"/>
                <a:gd name="T57" fmla="*/ 69 h 151"/>
                <a:gd name="T58" fmla="*/ 40 w 208"/>
                <a:gd name="T59" fmla="*/ 62 h 151"/>
                <a:gd name="T60" fmla="*/ 38 w 208"/>
                <a:gd name="T61" fmla="*/ 54 h 151"/>
                <a:gd name="T62" fmla="*/ 39 w 208"/>
                <a:gd name="T63" fmla="*/ 49 h 151"/>
                <a:gd name="T64" fmla="*/ 43 w 208"/>
                <a:gd name="T65" fmla="*/ 38 h 151"/>
                <a:gd name="T66" fmla="*/ 51 w 208"/>
                <a:gd name="T67" fmla="*/ 29 h 151"/>
                <a:gd name="T68" fmla="*/ 61 w 208"/>
                <a:gd name="T69" fmla="*/ 21 h 151"/>
                <a:gd name="T70" fmla="*/ 79 w 208"/>
                <a:gd name="T71" fmla="*/ 11 h 151"/>
                <a:gd name="T72" fmla="*/ 94 w 208"/>
                <a:gd name="T73" fmla="*/ 6 h 151"/>
                <a:gd name="T74" fmla="*/ 116 w 208"/>
                <a:gd name="T75" fmla="*/ 1 h 151"/>
                <a:gd name="T76" fmla="*/ 139 w 208"/>
                <a:gd name="T77" fmla="*/ 0 h 151"/>
                <a:gd name="T78" fmla="*/ 157 w 208"/>
                <a:gd name="T79" fmla="*/ 1 h 151"/>
                <a:gd name="T80" fmla="*/ 174 w 208"/>
                <a:gd name="T81" fmla="*/ 4 h 151"/>
                <a:gd name="T82" fmla="*/ 191 w 208"/>
                <a:gd name="T83" fmla="*/ 9 h 151"/>
                <a:gd name="T84" fmla="*/ 178 w 208"/>
                <a:gd name="T85" fmla="*/ 38 h 151"/>
                <a:gd name="T86" fmla="*/ 156 w 208"/>
                <a:gd name="T87" fmla="*/ 31 h 151"/>
                <a:gd name="T88" fmla="*/ 132 w 208"/>
                <a:gd name="T89" fmla="*/ 28 h 151"/>
                <a:gd name="T90" fmla="*/ 118 w 208"/>
                <a:gd name="T91" fmla="*/ 29 h 151"/>
                <a:gd name="T92" fmla="*/ 106 w 208"/>
                <a:gd name="T93" fmla="*/ 32 h 151"/>
                <a:gd name="T94" fmla="*/ 97 w 208"/>
                <a:gd name="T95" fmla="*/ 37 h 151"/>
                <a:gd name="T96" fmla="*/ 92 w 208"/>
                <a:gd name="T97" fmla="*/ 43 h 151"/>
                <a:gd name="T98" fmla="*/ 92 w 208"/>
                <a:gd name="T99" fmla="*/ 45 h 151"/>
                <a:gd name="T100" fmla="*/ 95 w 208"/>
                <a:gd name="T101" fmla="*/ 49 h 151"/>
                <a:gd name="T102" fmla="*/ 117 w 208"/>
                <a:gd name="T103" fmla="*/ 56 h 151"/>
                <a:gd name="T104" fmla="*/ 153 w 208"/>
                <a:gd name="T105" fmla="*/ 65 h 151"/>
                <a:gd name="T106" fmla="*/ 170 w 208"/>
                <a:gd name="T107" fmla="*/ 73 h 151"/>
                <a:gd name="T108" fmla="*/ 178 w 208"/>
                <a:gd name="T109" fmla="*/ 84 h 151"/>
                <a:gd name="T110" fmla="*/ 181 w 208"/>
                <a:gd name="T111" fmla="*/ 88 h 151"/>
                <a:gd name="T112" fmla="*/ 184 w 208"/>
                <a:gd name="T113" fmla="*/ 94 h 151"/>
                <a:gd name="T114" fmla="*/ 186 w 208"/>
                <a:gd name="T115" fmla="*/ 100 h 151"/>
                <a:gd name="T116" fmla="*/ 184 w 208"/>
                <a:gd name="T117" fmla="*/ 108 h 15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08" h="151">
                  <a:moveTo>
                    <a:pt x="183" y="105"/>
                  </a:moveTo>
                  <a:lnTo>
                    <a:pt x="182" y="108"/>
                  </a:lnTo>
                  <a:lnTo>
                    <a:pt x="180" y="111"/>
                  </a:lnTo>
                  <a:lnTo>
                    <a:pt x="179" y="114"/>
                  </a:lnTo>
                  <a:lnTo>
                    <a:pt x="177" y="116"/>
                  </a:lnTo>
                  <a:lnTo>
                    <a:pt x="172" y="121"/>
                  </a:lnTo>
                  <a:lnTo>
                    <a:pt x="167" y="126"/>
                  </a:lnTo>
                  <a:lnTo>
                    <a:pt x="161" y="130"/>
                  </a:lnTo>
                  <a:lnTo>
                    <a:pt x="154" y="134"/>
                  </a:lnTo>
                  <a:lnTo>
                    <a:pt x="147" y="137"/>
                  </a:lnTo>
                  <a:lnTo>
                    <a:pt x="140" y="140"/>
                  </a:lnTo>
                  <a:lnTo>
                    <a:pt x="132" y="143"/>
                  </a:lnTo>
                  <a:lnTo>
                    <a:pt x="124" y="145"/>
                  </a:lnTo>
                  <a:lnTo>
                    <a:pt x="116" y="147"/>
                  </a:lnTo>
                  <a:lnTo>
                    <a:pt x="108" y="148"/>
                  </a:lnTo>
                  <a:lnTo>
                    <a:pt x="91" y="150"/>
                  </a:lnTo>
                  <a:lnTo>
                    <a:pt x="76" y="151"/>
                  </a:lnTo>
                  <a:lnTo>
                    <a:pt x="65" y="150"/>
                  </a:lnTo>
                  <a:lnTo>
                    <a:pt x="56" y="149"/>
                  </a:lnTo>
                  <a:lnTo>
                    <a:pt x="45" y="148"/>
                  </a:lnTo>
                  <a:lnTo>
                    <a:pt x="36" y="146"/>
                  </a:lnTo>
                  <a:lnTo>
                    <a:pt x="27" y="143"/>
                  </a:lnTo>
                  <a:lnTo>
                    <a:pt x="18" y="139"/>
                  </a:lnTo>
                  <a:lnTo>
                    <a:pt x="9" y="135"/>
                  </a:lnTo>
                  <a:lnTo>
                    <a:pt x="0" y="130"/>
                  </a:lnTo>
                  <a:lnTo>
                    <a:pt x="30" y="109"/>
                  </a:lnTo>
                  <a:lnTo>
                    <a:pt x="36" y="112"/>
                  </a:lnTo>
                  <a:lnTo>
                    <a:pt x="42" y="115"/>
                  </a:lnTo>
                  <a:lnTo>
                    <a:pt x="50" y="117"/>
                  </a:lnTo>
                  <a:lnTo>
                    <a:pt x="56" y="119"/>
                  </a:lnTo>
                  <a:lnTo>
                    <a:pt x="63" y="120"/>
                  </a:lnTo>
                  <a:lnTo>
                    <a:pt x="69" y="121"/>
                  </a:lnTo>
                  <a:lnTo>
                    <a:pt x="83" y="122"/>
                  </a:lnTo>
                  <a:lnTo>
                    <a:pt x="91" y="122"/>
                  </a:lnTo>
                  <a:lnTo>
                    <a:pt x="100" y="121"/>
                  </a:lnTo>
                  <a:lnTo>
                    <a:pt x="107" y="120"/>
                  </a:lnTo>
                  <a:lnTo>
                    <a:pt x="114" y="118"/>
                  </a:lnTo>
                  <a:lnTo>
                    <a:pt x="121" y="115"/>
                  </a:lnTo>
                  <a:lnTo>
                    <a:pt x="126" y="112"/>
                  </a:lnTo>
                  <a:lnTo>
                    <a:pt x="128" y="110"/>
                  </a:lnTo>
                  <a:lnTo>
                    <a:pt x="129" y="109"/>
                  </a:lnTo>
                  <a:lnTo>
                    <a:pt x="131" y="107"/>
                  </a:lnTo>
                  <a:lnTo>
                    <a:pt x="131" y="105"/>
                  </a:lnTo>
                  <a:lnTo>
                    <a:pt x="131" y="102"/>
                  </a:lnTo>
                  <a:lnTo>
                    <a:pt x="131" y="101"/>
                  </a:lnTo>
                  <a:lnTo>
                    <a:pt x="130" y="99"/>
                  </a:lnTo>
                  <a:lnTo>
                    <a:pt x="127" y="97"/>
                  </a:lnTo>
                  <a:lnTo>
                    <a:pt x="123" y="96"/>
                  </a:lnTo>
                  <a:lnTo>
                    <a:pt x="115" y="93"/>
                  </a:lnTo>
                  <a:lnTo>
                    <a:pt x="108" y="92"/>
                  </a:lnTo>
                  <a:lnTo>
                    <a:pt x="99" y="89"/>
                  </a:lnTo>
                  <a:lnTo>
                    <a:pt x="90" y="87"/>
                  </a:lnTo>
                  <a:lnTo>
                    <a:pt x="82" y="84"/>
                  </a:lnTo>
                  <a:lnTo>
                    <a:pt x="72" y="82"/>
                  </a:lnTo>
                  <a:lnTo>
                    <a:pt x="63" y="79"/>
                  </a:lnTo>
                  <a:lnTo>
                    <a:pt x="54" y="74"/>
                  </a:lnTo>
                  <a:lnTo>
                    <a:pt x="50" y="72"/>
                  </a:lnTo>
                  <a:lnTo>
                    <a:pt x="45" y="69"/>
                  </a:lnTo>
                  <a:lnTo>
                    <a:pt x="42" y="66"/>
                  </a:lnTo>
                  <a:lnTo>
                    <a:pt x="40" y="62"/>
                  </a:lnTo>
                  <a:lnTo>
                    <a:pt x="39" y="58"/>
                  </a:lnTo>
                  <a:lnTo>
                    <a:pt x="38" y="54"/>
                  </a:lnTo>
                  <a:lnTo>
                    <a:pt x="38" y="52"/>
                  </a:lnTo>
                  <a:lnTo>
                    <a:pt x="39" y="49"/>
                  </a:lnTo>
                  <a:lnTo>
                    <a:pt x="40" y="44"/>
                  </a:lnTo>
                  <a:lnTo>
                    <a:pt x="43" y="38"/>
                  </a:lnTo>
                  <a:lnTo>
                    <a:pt x="47" y="33"/>
                  </a:lnTo>
                  <a:lnTo>
                    <a:pt x="51" y="29"/>
                  </a:lnTo>
                  <a:lnTo>
                    <a:pt x="56" y="24"/>
                  </a:lnTo>
                  <a:lnTo>
                    <a:pt x="61" y="21"/>
                  </a:lnTo>
                  <a:lnTo>
                    <a:pt x="67" y="17"/>
                  </a:lnTo>
                  <a:lnTo>
                    <a:pt x="79" y="11"/>
                  </a:lnTo>
                  <a:lnTo>
                    <a:pt x="86" y="8"/>
                  </a:lnTo>
                  <a:lnTo>
                    <a:pt x="94" y="6"/>
                  </a:lnTo>
                  <a:lnTo>
                    <a:pt x="109" y="3"/>
                  </a:lnTo>
                  <a:lnTo>
                    <a:pt x="116" y="1"/>
                  </a:lnTo>
                  <a:lnTo>
                    <a:pt x="124" y="1"/>
                  </a:lnTo>
                  <a:lnTo>
                    <a:pt x="139" y="0"/>
                  </a:lnTo>
                  <a:lnTo>
                    <a:pt x="148" y="0"/>
                  </a:lnTo>
                  <a:lnTo>
                    <a:pt x="157" y="1"/>
                  </a:lnTo>
                  <a:lnTo>
                    <a:pt x="166" y="2"/>
                  </a:lnTo>
                  <a:lnTo>
                    <a:pt x="174" y="4"/>
                  </a:lnTo>
                  <a:lnTo>
                    <a:pt x="182" y="6"/>
                  </a:lnTo>
                  <a:lnTo>
                    <a:pt x="191" y="9"/>
                  </a:lnTo>
                  <a:lnTo>
                    <a:pt x="208" y="16"/>
                  </a:lnTo>
                  <a:lnTo>
                    <a:pt x="178" y="38"/>
                  </a:lnTo>
                  <a:lnTo>
                    <a:pt x="167" y="34"/>
                  </a:lnTo>
                  <a:lnTo>
                    <a:pt x="156" y="31"/>
                  </a:lnTo>
                  <a:lnTo>
                    <a:pt x="144" y="29"/>
                  </a:lnTo>
                  <a:lnTo>
                    <a:pt x="132" y="28"/>
                  </a:lnTo>
                  <a:lnTo>
                    <a:pt x="125" y="29"/>
                  </a:lnTo>
                  <a:lnTo>
                    <a:pt x="118" y="29"/>
                  </a:lnTo>
                  <a:lnTo>
                    <a:pt x="112" y="31"/>
                  </a:lnTo>
                  <a:lnTo>
                    <a:pt x="106" y="32"/>
                  </a:lnTo>
                  <a:lnTo>
                    <a:pt x="101" y="35"/>
                  </a:lnTo>
                  <a:lnTo>
                    <a:pt x="97" y="37"/>
                  </a:lnTo>
                  <a:lnTo>
                    <a:pt x="94" y="40"/>
                  </a:lnTo>
                  <a:lnTo>
                    <a:pt x="92" y="43"/>
                  </a:lnTo>
                  <a:lnTo>
                    <a:pt x="92" y="44"/>
                  </a:lnTo>
                  <a:lnTo>
                    <a:pt x="92" y="45"/>
                  </a:lnTo>
                  <a:lnTo>
                    <a:pt x="92" y="47"/>
                  </a:lnTo>
                  <a:lnTo>
                    <a:pt x="95" y="49"/>
                  </a:lnTo>
                  <a:lnTo>
                    <a:pt x="100" y="51"/>
                  </a:lnTo>
                  <a:lnTo>
                    <a:pt x="117" y="56"/>
                  </a:lnTo>
                  <a:lnTo>
                    <a:pt x="135" y="60"/>
                  </a:lnTo>
                  <a:lnTo>
                    <a:pt x="153" y="65"/>
                  </a:lnTo>
                  <a:lnTo>
                    <a:pt x="162" y="69"/>
                  </a:lnTo>
                  <a:lnTo>
                    <a:pt x="170" y="73"/>
                  </a:lnTo>
                  <a:lnTo>
                    <a:pt x="174" y="75"/>
                  </a:lnTo>
                  <a:lnTo>
                    <a:pt x="178" y="78"/>
                  </a:lnTo>
                  <a:lnTo>
                    <a:pt x="180" y="80"/>
                  </a:lnTo>
                  <a:lnTo>
                    <a:pt x="181" y="82"/>
                  </a:lnTo>
                  <a:lnTo>
                    <a:pt x="183" y="86"/>
                  </a:lnTo>
                  <a:lnTo>
                    <a:pt x="184" y="88"/>
                  </a:lnTo>
                  <a:lnTo>
                    <a:pt x="185" y="90"/>
                  </a:lnTo>
                  <a:lnTo>
                    <a:pt x="186" y="94"/>
                  </a:lnTo>
                  <a:lnTo>
                    <a:pt x="185" y="99"/>
                  </a:lnTo>
                  <a:lnTo>
                    <a:pt x="184" y="102"/>
                  </a:lnTo>
                  <a:lnTo>
                    <a:pt x="183" y="105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10" name="Freeform 46"/>
            <p:cNvSpPr>
              <a:spLocks noEditPoints="1"/>
            </p:cNvSpPr>
            <p:nvPr userDrawn="1"/>
          </p:nvSpPr>
          <p:spPr bwMode="auto">
            <a:xfrm>
              <a:off x="3482" y="3057"/>
              <a:ext cx="193" cy="147"/>
            </a:xfrm>
            <a:custGeom>
              <a:avLst/>
              <a:gdLst>
                <a:gd name="T0" fmla="*/ 143 w 193"/>
                <a:gd name="T1" fmla="*/ 47 h 147"/>
                <a:gd name="T2" fmla="*/ 142 w 193"/>
                <a:gd name="T3" fmla="*/ 39 h 147"/>
                <a:gd name="T4" fmla="*/ 141 w 193"/>
                <a:gd name="T5" fmla="*/ 35 h 147"/>
                <a:gd name="T6" fmla="*/ 138 w 193"/>
                <a:gd name="T7" fmla="*/ 32 h 147"/>
                <a:gd name="T8" fmla="*/ 134 w 193"/>
                <a:gd name="T9" fmla="*/ 29 h 147"/>
                <a:gd name="T10" fmla="*/ 128 w 193"/>
                <a:gd name="T11" fmla="*/ 27 h 147"/>
                <a:gd name="T12" fmla="*/ 118 w 193"/>
                <a:gd name="T13" fmla="*/ 26 h 147"/>
                <a:gd name="T14" fmla="*/ 106 w 193"/>
                <a:gd name="T15" fmla="*/ 27 h 147"/>
                <a:gd name="T16" fmla="*/ 95 w 193"/>
                <a:gd name="T17" fmla="*/ 30 h 147"/>
                <a:gd name="T18" fmla="*/ 83 w 193"/>
                <a:gd name="T19" fmla="*/ 37 h 147"/>
                <a:gd name="T20" fmla="*/ 73 w 193"/>
                <a:gd name="T21" fmla="*/ 47 h 147"/>
                <a:gd name="T22" fmla="*/ 142 w 193"/>
                <a:gd name="T23" fmla="*/ 52 h 147"/>
                <a:gd name="T24" fmla="*/ 156 w 193"/>
                <a:gd name="T25" fmla="*/ 135 h 147"/>
                <a:gd name="T26" fmla="*/ 134 w 193"/>
                <a:gd name="T27" fmla="*/ 142 h 147"/>
                <a:gd name="T28" fmla="*/ 109 w 193"/>
                <a:gd name="T29" fmla="*/ 146 h 147"/>
                <a:gd name="T30" fmla="*/ 82 w 193"/>
                <a:gd name="T31" fmla="*/ 147 h 147"/>
                <a:gd name="T32" fmla="*/ 55 w 193"/>
                <a:gd name="T33" fmla="*/ 146 h 147"/>
                <a:gd name="T34" fmla="*/ 43 w 193"/>
                <a:gd name="T35" fmla="*/ 143 h 147"/>
                <a:gd name="T36" fmla="*/ 27 w 193"/>
                <a:gd name="T37" fmla="*/ 138 h 147"/>
                <a:gd name="T38" fmla="*/ 15 w 193"/>
                <a:gd name="T39" fmla="*/ 130 h 147"/>
                <a:gd name="T40" fmla="*/ 9 w 193"/>
                <a:gd name="T41" fmla="*/ 123 h 147"/>
                <a:gd name="T42" fmla="*/ 5 w 193"/>
                <a:gd name="T43" fmla="*/ 116 h 147"/>
                <a:gd name="T44" fmla="*/ 1 w 193"/>
                <a:gd name="T45" fmla="*/ 105 h 147"/>
                <a:gd name="T46" fmla="*/ 0 w 193"/>
                <a:gd name="T47" fmla="*/ 96 h 147"/>
                <a:gd name="T48" fmla="*/ 0 w 193"/>
                <a:gd name="T49" fmla="*/ 88 h 147"/>
                <a:gd name="T50" fmla="*/ 2 w 193"/>
                <a:gd name="T51" fmla="*/ 79 h 147"/>
                <a:gd name="T52" fmla="*/ 7 w 193"/>
                <a:gd name="T53" fmla="*/ 68 h 147"/>
                <a:gd name="T54" fmla="*/ 14 w 193"/>
                <a:gd name="T55" fmla="*/ 55 h 147"/>
                <a:gd name="T56" fmla="*/ 24 w 193"/>
                <a:gd name="T57" fmla="*/ 42 h 147"/>
                <a:gd name="T58" fmla="*/ 36 w 193"/>
                <a:gd name="T59" fmla="*/ 30 h 147"/>
                <a:gd name="T60" fmla="*/ 51 w 193"/>
                <a:gd name="T61" fmla="*/ 19 h 147"/>
                <a:gd name="T62" fmla="*/ 68 w 193"/>
                <a:gd name="T63" fmla="*/ 10 h 147"/>
                <a:gd name="T64" fmla="*/ 88 w 193"/>
                <a:gd name="T65" fmla="*/ 4 h 147"/>
                <a:gd name="T66" fmla="*/ 111 w 193"/>
                <a:gd name="T67" fmla="*/ 0 h 147"/>
                <a:gd name="T68" fmla="*/ 134 w 193"/>
                <a:gd name="T69" fmla="*/ 0 h 147"/>
                <a:gd name="T70" fmla="*/ 154 w 193"/>
                <a:gd name="T71" fmla="*/ 3 h 147"/>
                <a:gd name="T72" fmla="*/ 169 w 193"/>
                <a:gd name="T73" fmla="*/ 8 h 147"/>
                <a:gd name="T74" fmla="*/ 178 w 193"/>
                <a:gd name="T75" fmla="*/ 13 h 147"/>
                <a:gd name="T76" fmla="*/ 185 w 193"/>
                <a:gd name="T77" fmla="*/ 19 h 147"/>
                <a:gd name="T78" fmla="*/ 188 w 193"/>
                <a:gd name="T79" fmla="*/ 25 h 147"/>
                <a:gd name="T80" fmla="*/ 192 w 193"/>
                <a:gd name="T81" fmla="*/ 37 h 147"/>
                <a:gd name="T82" fmla="*/ 192 w 193"/>
                <a:gd name="T83" fmla="*/ 51 h 147"/>
                <a:gd name="T84" fmla="*/ 189 w 193"/>
                <a:gd name="T85" fmla="*/ 68 h 147"/>
                <a:gd name="T86" fmla="*/ 57 w 193"/>
                <a:gd name="T87" fmla="*/ 78 h 147"/>
                <a:gd name="T88" fmla="*/ 54 w 193"/>
                <a:gd name="T89" fmla="*/ 87 h 147"/>
                <a:gd name="T90" fmla="*/ 53 w 193"/>
                <a:gd name="T91" fmla="*/ 96 h 147"/>
                <a:gd name="T92" fmla="*/ 55 w 193"/>
                <a:gd name="T93" fmla="*/ 103 h 147"/>
                <a:gd name="T94" fmla="*/ 59 w 193"/>
                <a:gd name="T95" fmla="*/ 110 h 147"/>
                <a:gd name="T96" fmla="*/ 65 w 193"/>
                <a:gd name="T97" fmla="*/ 115 h 147"/>
                <a:gd name="T98" fmla="*/ 73 w 193"/>
                <a:gd name="T99" fmla="*/ 118 h 147"/>
                <a:gd name="T100" fmla="*/ 83 w 193"/>
                <a:gd name="T101" fmla="*/ 120 h 147"/>
                <a:gd name="T102" fmla="*/ 94 w 193"/>
                <a:gd name="T103" fmla="*/ 121 h 147"/>
                <a:gd name="T104" fmla="*/ 112 w 193"/>
                <a:gd name="T105" fmla="*/ 120 h 147"/>
                <a:gd name="T106" fmla="*/ 146 w 193"/>
                <a:gd name="T107" fmla="*/ 113 h 147"/>
                <a:gd name="T108" fmla="*/ 172 w 193"/>
                <a:gd name="T109" fmla="*/ 130 h 14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93" h="147">
                  <a:moveTo>
                    <a:pt x="142" y="52"/>
                  </a:moveTo>
                  <a:lnTo>
                    <a:pt x="143" y="47"/>
                  </a:lnTo>
                  <a:lnTo>
                    <a:pt x="143" y="42"/>
                  </a:lnTo>
                  <a:lnTo>
                    <a:pt x="142" y="39"/>
                  </a:lnTo>
                  <a:lnTo>
                    <a:pt x="142" y="37"/>
                  </a:lnTo>
                  <a:lnTo>
                    <a:pt x="141" y="35"/>
                  </a:lnTo>
                  <a:lnTo>
                    <a:pt x="139" y="33"/>
                  </a:lnTo>
                  <a:lnTo>
                    <a:pt x="138" y="32"/>
                  </a:lnTo>
                  <a:lnTo>
                    <a:pt x="136" y="30"/>
                  </a:lnTo>
                  <a:lnTo>
                    <a:pt x="134" y="29"/>
                  </a:lnTo>
                  <a:lnTo>
                    <a:pt x="131" y="28"/>
                  </a:lnTo>
                  <a:lnTo>
                    <a:pt x="128" y="27"/>
                  </a:lnTo>
                  <a:lnTo>
                    <a:pt x="125" y="26"/>
                  </a:lnTo>
                  <a:lnTo>
                    <a:pt x="118" y="26"/>
                  </a:lnTo>
                  <a:lnTo>
                    <a:pt x="110" y="26"/>
                  </a:lnTo>
                  <a:lnTo>
                    <a:pt x="106" y="27"/>
                  </a:lnTo>
                  <a:lnTo>
                    <a:pt x="102" y="28"/>
                  </a:lnTo>
                  <a:lnTo>
                    <a:pt x="95" y="30"/>
                  </a:lnTo>
                  <a:lnTo>
                    <a:pt x="89" y="34"/>
                  </a:lnTo>
                  <a:lnTo>
                    <a:pt x="83" y="37"/>
                  </a:lnTo>
                  <a:lnTo>
                    <a:pt x="78" y="42"/>
                  </a:lnTo>
                  <a:lnTo>
                    <a:pt x="73" y="47"/>
                  </a:lnTo>
                  <a:lnTo>
                    <a:pt x="69" y="52"/>
                  </a:lnTo>
                  <a:lnTo>
                    <a:pt x="142" y="52"/>
                  </a:lnTo>
                  <a:close/>
                  <a:moveTo>
                    <a:pt x="169" y="131"/>
                  </a:moveTo>
                  <a:lnTo>
                    <a:pt x="156" y="135"/>
                  </a:lnTo>
                  <a:lnTo>
                    <a:pt x="145" y="139"/>
                  </a:lnTo>
                  <a:lnTo>
                    <a:pt x="134" y="142"/>
                  </a:lnTo>
                  <a:lnTo>
                    <a:pt x="122" y="144"/>
                  </a:lnTo>
                  <a:lnTo>
                    <a:pt x="109" y="146"/>
                  </a:lnTo>
                  <a:lnTo>
                    <a:pt x="96" y="147"/>
                  </a:lnTo>
                  <a:lnTo>
                    <a:pt x="82" y="147"/>
                  </a:lnTo>
                  <a:lnTo>
                    <a:pt x="69" y="147"/>
                  </a:lnTo>
                  <a:lnTo>
                    <a:pt x="55" y="146"/>
                  </a:lnTo>
                  <a:lnTo>
                    <a:pt x="49" y="145"/>
                  </a:lnTo>
                  <a:lnTo>
                    <a:pt x="43" y="143"/>
                  </a:lnTo>
                  <a:lnTo>
                    <a:pt x="32" y="140"/>
                  </a:lnTo>
                  <a:lnTo>
                    <a:pt x="27" y="138"/>
                  </a:lnTo>
                  <a:lnTo>
                    <a:pt x="23" y="135"/>
                  </a:lnTo>
                  <a:lnTo>
                    <a:pt x="15" y="130"/>
                  </a:lnTo>
                  <a:lnTo>
                    <a:pt x="12" y="126"/>
                  </a:lnTo>
                  <a:lnTo>
                    <a:pt x="9" y="123"/>
                  </a:lnTo>
                  <a:lnTo>
                    <a:pt x="7" y="120"/>
                  </a:lnTo>
                  <a:lnTo>
                    <a:pt x="5" y="116"/>
                  </a:lnTo>
                  <a:lnTo>
                    <a:pt x="2" y="109"/>
                  </a:lnTo>
                  <a:lnTo>
                    <a:pt x="1" y="105"/>
                  </a:lnTo>
                  <a:lnTo>
                    <a:pt x="0" y="101"/>
                  </a:lnTo>
                  <a:lnTo>
                    <a:pt x="0" y="96"/>
                  </a:lnTo>
                  <a:lnTo>
                    <a:pt x="0" y="92"/>
                  </a:lnTo>
                  <a:lnTo>
                    <a:pt x="0" y="88"/>
                  </a:lnTo>
                  <a:lnTo>
                    <a:pt x="1" y="83"/>
                  </a:lnTo>
                  <a:lnTo>
                    <a:pt x="2" y="79"/>
                  </a:lnTo>
                  <a:lnTo>
                    <a:pt x="4" y="75"/>
                  </a:lnTo>
                  <a:lnTo>
                    <a:pt x="7" y="68"/>
                  </a:lnTo>
                  <a:lnTo>
                    <a:pt x="10" y="61"/>
                  </a:lnTo>
                  <a:lnTo>
                    <a:pt x="14" y="55"/>
                  </a:lnTo>
                  <a:lnTo>
                    <a:pt x="19" y="48"/>
                  </a:lnTo>
                  <a:lnTo>
                    <a:pt x="24" y="42"/>
                  </a:lnTo>
                  <a:lnTo>
                    <a:pt x="30" y="35"/>
                  </a:lnTo>
                  <a:lnTo>
                    <a:pt x="36" y="30"/>
                  </a:lnTo>
                  <a:lnTo>
                    <a:pt x="43" y="24"/>
                  </a:lnTo>
                  <a:lnTo>
                    <a:pt x="51" y="19"/>
                  </a:lnTo>
                  <a:lnTo>
                    <a:pt x="59" y="14"/>
                  </a:lnTo>
                  <a:lnTo>
                    <a:pt x="68" y="10"/>
                  </a:lnTo>
                  <a:lnTo>
                    <a:pt x="78" y="7"/>
                  </a:lnTo>
                  <a:lnTo>
                    <a:pt x="88" y="4"/>
                  </a:lnTo>
                  <a:lnTo>
                    <a:pt x="99" y="2"/>
                  </a:lnTo>
                  <a:lnTo>
                    <a:pt x="111" y="0"/>
                  </a:lnTo>
                  <a:lnTo>
                    <a:pt x="123" y="0"/>
                  </a:lnTo>
                  <a:lnTo>
                    <a:pt x="134" y="0"/>
                  </a:lnTo>
                  <a:lnTo>
                    <a:pt x="145" y="1"/>
                  </a:lnTo>
                  <a:lnTo>
                    <a:pt x="154" y="3"/>
                  </a:lnTo>
                  <a:lnTo>
                    <a:pt x="162" y="5"/>
                  </a:lnTo>
                  <a:lnTo>
                    <a:pt x="169" y="8"/>
                  </a:lnTo>
                  <a:lnTo>
                    <a:pt x="175" y="11"/>
                  </a:lnTo>
                  <a:lnTo>
                    <a:pt x="178" y="13"/>
                  </a:lnTo>
                  <a:lnTo>
                    <a:pt x="181" y="15"/>
                  </a:lnTo>
                  <a:lnTo>
                    <a:pt x="185" y="19"/>
                  </a:lnTo>
                  <a:lnTo>
                    <a:pt x="187" y="22"/>
                  </a:lnTo>
                  <a:lnTo>
                    <a:pt x="188" y="25"/>
                  </a:lnTo>
                  <a:lnTo>
                    <a:pt x="191" y="30"/>
                  </a:lnTo>
                  <a:lnTo>
                    <a:pt x="192" y="37"/>
                  </a:lnTo>
                  <a:lnTo>
                    <a:pt x="193" y="44"/>
                  </a:lnTo>
                  <a:lnTo>
                    <a:pt x="192" y="51"/>
                  </a:lnTo>
                  <a:lnTo>
                    <a:pt x="191" y="59"/>
                  </a:lnTo>
                  <a:lnTo>
                    <a:pt x="189" y="68"/>
                  </a:lnTo>
                  <a:lnTo>
                    <a:pt x="186" y="78"/>
                  </a:lnTo>
                  <a:lnTo>
                    <a:pt x="57" y="78"/>
                  </a:lnTo>
                  <a:lnTo>
                    <a:pt x="55" y="83"/>
                  </a:lnTo>
                  <a:lnTo>
                    <a:pt x="54" y="87"/>
                  </a:lnTo>
                  <a:lnTo>
                    <a:pt x="53" y="92"/>
                  </a:lnTo>
                  <a:lnTo>
                    <a:pt x="53" y="96"/>
                  </a:lnTo>
                  <a:lnTo>
                    <a:pt x="54" y="100"/>
                  </a:lnTo>
                  <a:lnTo>
                    <a:pt x="55" y="103"/>
                  </a:lnTo>
                  <a:lnTo>
                    <a:pt x="57" y="107"/>
                  </a:lnTo>
                  <a:lnTo>
                    <a:pt x="59" y="110"/>
                  </a:lnTo>
                  <a:lnTo>
                    <a:pt x="62" y="112"/>
                  </a:lnTo>
                  <a:lnTo>
                    <a:pt x="65" y="115"/>
                  </a:lnTo>
                  <a:lnTo>
                    <a:pt x="69" y="117"/>
                  </a:lnTo>
                  <a:lnTo>
                    <a:pt x="73" y="118"/>
                  </a:lnTo>
                  <a:lnTo>
                    <a:pt x="78" y="119"/>
                  </a:lnTo>
                  <a:lnTo>
                    <a:pt x="83" y="120"/>
                  </a:lnTo>
                  <a:lnTo>
                    <a:pt x="88" y="121"/>
                  </a:lnTo>
                  <a:lnTo>
                    <a:pt x="94" y="121"/>
                  </a:lnTo>
                  <a:lnTo>
                    <a:pt x="103" y="120"/>
                  </a:lnTo>
                  <a:lnTo>
                    <a:pt x="112" y="120"/>
                  </a:lnTo>
                  <a:lnTo>
                    <a:pt x="129" y="117"/>
                  </a:lnTo>
                  <a:lnTo>
                    <a:pt x="146" y="113"/>
                  </a:lnTo>
                  <a:lnTo>
                    <a:pt x="163" y="108"/>
                  </a:lnTo>
                  <a:lnTo>
                    <a:pt x="172" y="130"/>
                  </a:lnTo>
                  <a:lnTo>
                    <a:pt x="169" y="131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11" name="Freeform 47"/>
            <p:cNvSpPr/>
            <p:nvPr userDrawn="1"/>
          </p:nvSpPr>
          <p:spPr bwMode="auto">
            <a:xfrm>
              <a:off x="3946" y="3056"/>
              <a:ext cx="230" cy="148"/>
            </a:xfrm>
            <a:custGeom>
              <a:avLst/>
              <a:gdLst>
                <a:gd name="T0" fmla="*/ 189 w 229"/>
                <a:gd name="T1" fmla="*/ 115 h 150"/>
                <a:gd name="T2" fmla="*/ 174 w 229"/>
                <a:gd name="T3" fmla="*/ 120 h 150"/>
                <a:gd name="T4" fmla="*/ 160 w 229"/>
                <a:gd name="T5" fmla="*/ 125 h 150"/>
                <a:gd name="T6" fmla="*/ 145 w 229"/>
                <a:gd name="T7" fmla="*/ 129 h 150"/>
                <a:gd name="T8" fmla="*/ 131 w 229"/>
                <a:gd name="T9" fmla="*/ 132 h 150"/>
                <a:gd name="T10" fmla="*/ 110 w 229"/>
                <a:gd name="T11" fmla="*/ 135 h 150"/>
                <a:gd name="T12" fmla="*/ 94 w 229"/>
                <a:gd name="T13" fmla="*/ 137 h 150"/>
                <a:gd name="T14" fmla="*/ 79 w 229"/>
                <a:gd name="T15" fmla="*/ 138 h 150"/>
                <a:gd name="T16" fmla="*/ 62 w 229"/>
                <a:gd name="T17" fmla="*/ 138 h 150"/>
                <a:gd name="T18" fmla="*/ 53 w 229"/>
                <a:gd name="T19" fmla="*/ 138 h 150"/>
                <a:gd name="T20" fmla="*/ 45 w 229"/>
                <a:gd name="T21" fmla="*/ 138 h 150"/>
                <a:gd name="T22" fmla="*/ 38 w 229"/>
                <a:gd name="T23" fmla="*/ 136 h 150"/>
                <a:gd name="T24" fmla="*/ 31 w 229"/>
                <a:gd name="T25" fmla="*/ 135 h 150"/>
                <a:gd name="T26" fmla="*/ 25 w 229"/>
                <a:gd name="T27" fmla="*/ 133 h 150"/>
                <a:gd name="T28" fmla="*/ 20 w 229"/>
                <a:gd name="T29" fmla="*/ 131 h 150"/>
                <a:gd name="T30" fmla="*/ 15 w 229"/>
                <a:gd name="T31" fmla="*/ 128 h 150"/>
                <a:gd name="T32" fmla="*/ 12 w 229"/>
                <a:gd name="T33" fmla="*/ 126 h 150"/>
                <a:gd name="T34" fmla="*/ 8 w 229"/>
                <a:gd name="T35" fmla="*/ 122 h 150"/>
                <a:gd name="T36" fmla="*/ 6 w 229"/>
                <a:gd name="T37" fmla="*/ 119 h 150"/>
                <a:gd name="T38" fmla="*/ 4 w 229"/>
                <a:gd name="T39" fmla="*/ 115 h 150"/>
                <a:gd name="T40" fmla="*/ 3 w 229"/>
                <a:gd name="T41" fmla="*/ 113 h 150"/>
                <a:gd name="T42" fmla="*/ 2 w 229"/>
                <a:gd name="T43" fmla="*/ 111 h 150"/>
                <a:gd name="T44" fmla="*/ 1 w 229"/>
                <a:gd name="T45" fmla="*/ 109 h 150"/>
                <a:gd name="T46" fmla="*/ 0 w 229"/>
                <a:gd name="T47" fmla="*/ 107 h 150"/>
                <a:gd name="T48" fmla="*/ 0 w 229"/>
                <a:gd name="T49" fmla="*/ 99 h 150"/>
                <a:gd name="T50" fmla="*/ 33 w 229"/>
                <a:gd name="T51" fmla="*/ 16 h 150"/>
                <a:gd name="T52" fmla="*/ 35 w 229"/>
                <a:gd name="T53" fmla="*/ 11 h 150"/>
                <a:gd name="T54" fmla="*/ 93 w 229"/>
                <a:gd name="T55" fmla="*/ 0 h 150"/>
                <a:gd name="T56" fmla="*/ 56 w 229"/>
                <a:gd name="T57" fmla="*/ 94 h 150"/>
                <a:gd name="T58" fmla="*/ 56 w 229"/>
                <a:gd name="T59" fmla="*/ 97 h 150"/>
                <a:gd name="T60" fmla="*/ 55 w 229"/>
                <a:gd name="T61" fmla="*/ 99 h 150"/>
                <a:gd name="T62" fmla="*/ 55 w 229"/>
                <a:gd name="T63" fmla="*/ 101 h 150"/>
                <a:gd name="T64" fmla="*/ 56 w 229"/>
                <a:gd name="T65" fmla="*/ 104 h 150"/>
                <a:gd name="T66" fmla="*/ 56 w 229"/>
                <a:gd name="T67" fmla="*/ 106 h 150"/>
                <a:gd name="T68" fmla="*/ 58 w 229"/>
                <a:gd name="T69" fmla="*/ 107 h 150"/>
                <a:gd name="T70" fmla="*/ 61 w 229"/>
                <a:gd name="T71" fmla="*/ 108 h 150"/>
                <a:gd name="T72" fmla="*/ 66 w 229"/>
                <a:gd name="T73" fmla="*/ 110 h 150"/>
                <a:gd name="T74" fmla="*/ 73 w 229"/>
                <a:gd name="T75" fmla="*/ 111 h 150"/>
                <a:gd name="T76" fmla="*/ 82 w 229"/>
                <a:gd name="T77" fmla="*/ 111 h 150"/>
                <a:gd name="T78" fmla="*/ 87 w 229"/>
                <a:gd name="T79" fmla="*/ 111 h 150"/>
                <a:gd name="T80" fmla="*/ 92 w 229"/>
                <a:gd name="T81" fmla="*/ 112 h 150"/>
                <a:gd name="T82" fmla="*/ 103 w 229"/>
                <a:gd name="T83" fmla="*/ 111 h 150"/>
                <a:gd name="T84" fmla="*/ 121 w 229"/>
                <a:gd name="T85" fmla="*/ 110 h 150"/>
                <a:gd name="T86" fmla="*/ 131 w 229"/>
                <a:gd name="T87" fmla="*/ 109 h 150"/>
                <a:gd name="T88" fmla="*/ 141 w 229"/>
                <a:gd name="T89" fmla="*/ 107 h 150"/>
                <a:gd name="T90" fmla="*/ 182 w 229"/>
                <a:gd name="T91" fmla="*/ 4 h 150"/>
                <a:gd name="T92" fmla="*/ 235 w 229"/>
                <a:gd name="T93" fmla="*/ 4 h 150"/>
                <a:gd name="T94" fmla="*/ 190 w 229"/>
                <a:gd name="T95" fmla="*/ 114 h 150"/>
                <a:gd name="T96" fmla="*/ 189 w 229"/>
                <a:gd name="T97" fmla="*/ 115 h 15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29" h="150">
                  <a:moveTo>
                    <a:pt x="183" y="127"/>
                  </a:moveTo>
                  <a:lnTo>
                    <a:pt x="168" y="132"/>
                  </a:lnTo>
                  <a:lnTo>
                    <a:pt x="154" y="137"/>
                  </a:lnTo>
                  <a:lnTo>
                    <a:pt x="139" y="141"/>
                  </a:lnTo>
                  <a:lnTo>
                    <a:pt x="125" y="144"/>
                  </a:lnTo>
                  <a:lnTo>
                    <a:pt x="110" y="147"/>
                  </a:lnTo>
                  <a:lnTo>
                    <a:pt x="94" y="149"/>
                  </a:lnTo>
                  <a:lnTo>
                    <a:pt x="79" y="150"/>
                  </a:lnTo>
                  <a:lnTo>
                    <a:pt x="62" y="150"/>
                  </a:lnTo>
                  <a:lnTo>
                    <a:pt x="53" y="150"/>
                  </a:lnTo>
                  <a:lnTo>
                    <a:pt x="45" y="150"/>
                  </a:lnTo>
                  <a:lnTo>
                    <a:pt x="38" y="148"/>
                  </a:lnTo>
                  <a:lnTo>
                    <a:pt x="31" y="147"/>
                  </a:lnTo>
                  <a:lnTo>
                    <a:pt x="25" y="145"/>
                  </a:lnTo>
                  <a:lnTo>
                    <a:pt x="20" y="143"/>
                  </a:lnTo>
                  <a:lnTo>
                    <a:pt x="15" y="140"/>
                  </a:lnTo>
                  <a:lnTo>
                    <a:pt x="12" y="138"/>
                  </a:lnTo>
                  <a:lnTo>
                    <a:pt x="8" y="134"/>
                  </a:lnTo>
                  <a:lnTo>
                    <a:pt x="6" y="131"/>
                  </a:lnTo>
                  <a:lnTo>
                    <a:pt x="4" y="127"/>
                  </a:lnTo>
                  <a:lnTo>
                    <a:pt x="3" y="125"/>
                  </a:lnTo>
                  <a:lnTo>
                    <a:pt x="2" y="123"/>
                  </a:lnTo>
                  <a:lnTo>
                    <a:pt x="1" y="119"/>
                  </a:lnTo>
                  <a:lnTo>
                    <a:pt x="0" y="115"/>
                  </a:lnTo>
                  <a:lnTo>
                    <a:pt x="0" y="105"/>
                  </a:lnTo>
                  <a:lnTo>
                    <a:pt x="33" y="16"/>
                  </a:lnTo>
                  <a:lnTo>
                    <a:pt x="35" y="11"/>
                  </a:lnTo>
                  <a:lnTo>
                    <a:pt x="93" y="0"/>
                  </a:lnTo>
                  <a:lnTo>
                    <a:pt x="56" y="100"/>
                  </a:lnTo>
                  <a:lnTo>
                    <a:pt x="56" y="103"/>
                  </a:lnTo>
                  <a:lnTo>
                    <a:pt x="55" y="105"/>
                  </a:lnTo>
                  <a:lnTo>
                    <a:pt x="55" y="107"/>
                  </a:lnTo>
                  <a:lnTo>
                    <a:pt x="56" y="110"/>
                  </a:lnTo>
                  <a:lnTo>
                    <a:pt x="56" y="112"/>
                  </a:lnTo>
                  <a:lnTo>
                    <a:pt x="58" y="114"/>
                  </a:lnTo>
                  <a:lnTo>
                    <a:pt x="61" y="117"/>
                  </a:lnTo>
                  <a:lnTo>
                    <a:pt x="66" y="120"/>
                  </a:lnTo>
                  <a:lnTo>
                    <a:pt x="73" y="122"/>
                  </a:lnTo>
                  <a:lnTo>
                    <a:pt x="82" y="123"/>
                  </a:lnTo>
                  <a:lnTo>
                    <a:pt x="87" y="123"/>
                  </a:lnTo>
                  <a:lnTo>
                    <a:pt x="92" y="124"/>
                  </a:lnTo>
                  <a:lnTo>
                    <a:pt x="103" y="123"/>
                  </a:lnTo>
                  <a:lnTo>
                    <a:pt x="115" y="121"/>
                  </a:lnTo>
                  <a:lnTo>
                    <a:pt x="125" y="118"/>
                  </a:lnTo>
                  <a:lnTo>
                    <a:pt x="135" y="115"/>
                  </a:lnTo>
                  <a:lnTo>
                    <a:pt x="176" y="4"/>
                  </a:lnTo>
                  <a:lnTo>
                    <a:pt x="229" y="4"/>
                  </a:lnTo>
                  <a:lnTo>
                    <a:pt x="184" y="126"/>
                  </a:lnTo>
                  <a:lnTo>
                    <a:pt x="183" y="127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12" name="Freeform 48"/>
            <p:cNvSpPr/>
            <p:nvPr userDrawn="1"/>
          </p:nvSpPr>
          <p:spPr bwMode="auto">
            <a:xfrm>
              <a:off x="4173" y="3057"/>
              <a:ext cx="196" cy="145"/>
            </a:xfrm>
            <a:custGeom>
              <a:avLst/>
              <a:gdLst>
                <a:gd name="T0" fmla="*/ 191 w 196"/>
                <a:gd name="T1" fmla="*/ 7 h 146"/>
                <a:gd name="T2" fmla="*/ 177 w 196"/>
                <a:gd name="T3" fmla="*/ 19 h 146"/>
                <a:gd name="T4" fmla="*/ 163 w 196"/>
                <a:gd name="T5" fmla="*/ 31 h 146"/>
                <a:gd name="T6" fmla="*/ 148 w 196"/>
                <a:gd name="T7" fmla="*/ 30 h 146"/>
                <a:gd name="T8" fmla="*/ 143 w 196"/>
                <a:gd name="T9" fmla="*/ 29 h 146"/>
                <a:gd name="T10" fmla="*/ 139 w 196"/>
                <a:gd name="T11" fmla="*/ 29 h 146"/>
                <a:gd name="T12" fmla="*/ 132 w 196"/>
                <a:gd name="T13" fmla="*/ 30 h 146"/>
                <a:gd name="T14" fmla="*/ 126 w 196"/>
                <a:gd name="T15" fmla="*/ 30 h 146"/>
                <a:gd name="T16" fmla="*/ 119 w 196"/>
                <a:gd name="T17" fmla="*/ 31 h 146"/>
                <a:gd name="T18" fmla="*/ 113 w 196"/>
                <a:gd name="T19" fmla="*/ 32 h 146"/>
                <a:gd name="T20" fmla="*/ 108 w 196"/>
                <a:gd name="T21" fmla="*/ 33 h 146"/>
                <a:gd name="T22" fmla="*/ 102 w 196"/>
                <a:gd name="T23" fmla="*/ 35 h 146"/>
                <a:gd name="T24" fmla="*/ 97 w 196"/>
                <a:gd name="T25" fmla="*/ 37 h 146"/>
                <a:gd name="T26" fmla="*/ 92 w 196"/>
                <a:gd name="T27" fmla="*/ 39 h 146"/>
                <a:gd name="T28" fmla="*/ 52 w 196"/>
                <a:gd name="T29" fmla="*/ 140 h 146"/>
                <a:gd name="T30" fmla="*/ 0 w 196"/>
                <a:gd name="T31" fmla="*/ 140 h 146"/>
                <a:gd name="T32" fmla="*/ 43 w 196"/>
                <a:gd name="T33" fmla="*/ 28 h 146"/>
                <a:gd name="T34" fmla="*/ 58 w 196"/>
                <a:gd name="T35" fmla="*/ 21 h 146"/>
                <a:gd name="T36" fmla="*/ 66 w 196"/>
                <a:gd name="T37" fmla="*/ 17 h 146"/>
                <a:gd name="T38" fmla="*/ 74 w 196"/>
                <a:gd name="T39" fmla="*/ 14 h 146"/>
                <a:gd name="T40" fmla="*/ 82 w 196"/>
                <a:gd name="T41" fmla="*/ 12 h 146"/>
                <a:gd name="T42" fmla="*/ 90 w 196"/>
                <a:gd name="T43" fmla="*/ 9 h 146"/>
                <a:gd name="T44" fmla="*/ 107 w 196"/>
                <a:gd name="T45" fmla="*/ 5 h 146"/>
                <a:gd name="T46" fmla="*/ 119 w 196"/>
                <a:gd name="T47" fmla="*/ 3 h 146"/>
                <a:gd name="T48" fmla="*/ 130 w 196"/>
                <a:gd name="T49" fmla="*/ 1 h 146"/>
                <a:gd name="T50" fmla="*/ 140 w 196"/>
                <a:gd name="T51" fmla="*/ 0 h 146"/>
                <a:gd name="T52" fmla="*/ 151 w 196"/>
                <a:gd name="T53" fmla="*/ 0 h 146"/>
                <a:gd name="T54" fmla="*/ 161 w 196"/>
                <a:gd name="T55" fmla="*/ 0 h 146"/>
                <a:gd name="T56" fmla="*/ 172 w 196"/>
                <a:gd name="T57" fmla="*/ 0 h 146"/>
                <a:gd name="T58" fmla="*/ 183 w 196"/>
                <a:gd name="T59" fmla="*/ 1 h 146"/>
                <a:gd name="T60" fmla="*/ 196 w 196"/>
                <a:gd name="T61" fmla="*/ 3 h 146"/>
                <a:gd name="T62" fmla="*/ 191 w 196"/>
                <a:gd name="T63" fmla="*/ 7 h 14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96" h="146">
                  <a:moveTo>
                    <a:pt x="191" y="7"/>
                  </a:moveTo>
                  <a:lnTo>
                    <a:pt x="177" y="19"/>
                  </a:lnTo>
                  <a:lnTo>
                    <a:pt x="163" y="31"/>
                  </a:lnTo>
                  <a:lnTo>
                    <a:pt x="148" y="30"/>
                  </a:lnTo>
                  <a:lnTo>
                    <a:pt x="143" y="29"/>
                  </a:lnTo>
                  <a:lnTo>
                    <a:pt x="139" y="29"/>
                  </a:lnTo>
                  <a:lnTo>
                    <a:pt x="132" y="30"/>
                  </a:lnTo>
                  <a:lnTo>
                    <a:pt x="126" y="30"/>
                  </a:lnTo>
                  <a:lnTo>
                    <a:pt x="119" y="31"/>
                  </a:lnTo>
                  <a:lnTo>
                    <a:pt x="113" y="32"/>
                  </a:lnTo>
                  <a:lnTo>
                    <a:pt x="108" y="33"/>
                  </a:lnTo>
                  <a:lnTo>
                    <a:pt x="102" y="35"/>
                  </a:lnTo>
                  <a:lnTo>
                    <a:pt x="97" y="37"/>
                  </a:lnTo>
                  <a:lnTo>
                    <a:pt x="92" y="39"/>
                  </a:lnTo>
                  <a:lnTo>
                    <a:pt x="52" y="146"/>
                  </a:lnTo>
                  <a:lnTo>
                    <a:pt x="0" y="146"/>
                  </a:lnTo>
                  <a:lnTo>
                    <a:pt x="43" y="28"/>
                  </a:lnTo>
                  <a:lnTo>
                    <a:pt x="58" y="21"/>
                  </a:lnTo>
                  <a:lnTo>
                    <a:pt x="66" y="17"/>
                  </a:lnTo>
                  <a:lnTo>
                    <a:pt x="74" y="14"/>
                  </a:lnTo>
                  <a:lnTo>
                    <a:pt x="82" y="12"/>
                  </a:lnTo>
                  <a:lnTo>
                    <a:pt x="90" y="9"/>
                  </a:lnTo>
                  <a:lnTo>
                    <a:pt x="107" y="5"/>
                  </a:lnTo>
                  <a:lnTo>
                    <a:pt x="119" y="3"/>
                  </a:lnTo>
                  <a:lnTo>
                    <a:pt x="130" y="1"/>
                  </a:lnTo>
                  <a:lnTo>
                    <a:pt x="140" y="0"/>
                  </a:lnTo>
                  <a:lnTo>
                    <a:pt x="151" y="0"/>
                  </a:lnTo>
                  <a:lnTo>
                    <a:pt x="161" y="0"/>
                  </a:lnTo>
                  <a:lnTo>
                    <a:pt x="172" y="0"/>
                  </a:lnTo>
                  <a:lnTo>
                    <a:pt x="183" y="1"/>
                  </a:lnTo>
                  <a:lnTo>
                    <a:pt x="196" y="3"/>
                  </a:lnTo>
                  <a:lnTo>
                    <a:pt x="191" y="7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13" name="Freeform 49"/>
            <p:cNvSpPr>
              <a:spLocks noEditPoints="1"/>
            </p:cNvSpPr>
            <p:nvPr userDrawn="1"/>
          </p:nvSpPr>
          <p:spPr bwMode="auto">
            <a:xfrm>
              <a:off x="4351" y="2999"/>
              <a:ext cx="128" cy="203"/>
            </a:xfrm>
            <a:custGeom>
              <a:avLst/>
              <a:gdLst>
                <a:gd name="T0" fmla="*/ 54 w 128"/>
                <a:gd name="T1" fmla="*/ 198 h 204"/>
                <a:gd name="T2" fmla="*/ 0 w 128"/>
                <a:gd name="T3" fmla="*/ 198 h 204"/>
                <a:gd name="T4" fmla="*/ 51 w 128"/>
                <a:gd name="T5" fmla="*/ 66 h 204"/>
                <a:gd name="T6" fmla="*/ 109 w 128"/>
                <a:gd name="T7" fmla="*/ 55 h 204"/>
                <a:gd name="T8" fmla="*/ 54 w 128"/>
                <a:gd name="T9" fmla="*/ 198 h 204"/>
                <a:gd name="T10" fmla="*/ 62 w 128"/>
                <a:gd name="T11" fmla="*/ 19 h 204"/>
                <a:gd name="T12" fmla="*/ 65 w 128"/>
                <a:gd name="T13" fmla="*/ 15 h 204"/>
                <a:gd name="T14" fmla="*/ 68 w 128"/>
                <a:gd name="T15" fmla="*/ 11 h 204"/>
                <a:gd name="T16" fmla="*/ 72 w 128"/>
                <a:gd name="T17" fmla="*/ 8 h 204"/>
                <a:gd name="T18" fmla="*/ 77 w 128"/>
                <a:gd name="T19" fmla="*/ 5 h 204"/>
                <a:gd name="T20" fmla="*/ 83 w 128"/>
                <a:gd name="T21" fmla="*/ 3 h 204"/>
                <a:gd name="T22" fmla="*/ 89 w 128"/>
                <a:gd name="T23" fmla="*/ 2 h 204"/>
                <a:gd name="T24" fmla="*/ 95 w 128"/>
                <a:gd name="T25" fmla="*/ 1 h 204"/>
                <a:gd name="T26" fmla="*/ 101 w 128"/>
                <a:gd name="T27" fmla="*/ 0 h 204"/>
                <a:gd name="T28" fmla="*/ 107 w 128"/>
                <a:gd name="T29" fmla="*/ 1 h 204"/>
                <a:gd name="T30" fmla="*/ 113 w 128"/>
                <a:gd name="T31" fmla="*/ 2 h 204"/>
                <a:gd name="T32" fmla="*/ 118 w 128"/>
                <a:gd name="T33" fmla="*/ 4 h 204"/>
                <a:gd name="T34" fmla="*/ 122 w 128"/>
                <a:gd name="T35" fmla="*/ 6 h 204"/>
                <a:gd name="T36" fmla="*/ 124 w 128"/>
                <a:gd name="T37" fmla="*/ 8 h 204"/>
                <a:gd name="T38" fmla="*/ 126 w 128"/>
                <a:gd name="T39" fmla="*/ 10 h 204"/>
                <a:gd name="T40" fmla="*/ 127 w 128"/>
                <a:gd name="T41" fmla="*/ 12 h 204"/>
                <a:gd name="T42" fmla="*/ 128 w 128"/>
                <a:gd name="T43" fmla="*/ 14 h 204"/>
                <a:gd name="T44" fmla="*/ 128 w 128"/>
                <a:gd name="T45" fmla="*/ 16 h 204"/>
                <a:gd name="T46" fmla="*/ 128 w 128"/>
                <a:gd name="T47" fmla="*/ 18 h 204"/>
                <a:gd name="T48" fmla="*/ 128 w 128"/>
                <a:gd name="T49" fmla="*/ 21 h 204"/>
                <a:gd name="T50" fmla="*/ 127 w 128"/>
                <a:gd name="T51" fmla="*/ 23 h 204"/>
                <a:gd name="T52" fmla="*/ 126 w 128"/>
                <a:gd name="T53" fmla="*/ 25 h 204"/>
                <a:gd name="T54" fmla="*/ 125 w 128"/>
                <a:gd name="T55" fmla="*/ 27 h 204"/>
                <a:gd name="T56" fmla="*/ 121 w 128"/>
                <a:gd name="T57" fmla="*/ 31 h 204"/>
                <a:gd name="T58" fmla="*/ 117 w 128"/>
                <a:gd name="T59" fmla="*/ 35 h 204"/>
                <a:gd name="T60" fmla="*/ 112 w 128"/>
                <a:gd name="T61" fmla="*/ 38 h 204"/>
                <a:gd name="T62" fmla="*/ 106 w 128"/>
                <a:gd name="T63" fmla="*/ 40 h 204"/>
                <a:gd name="T64" fmla="*/ 100 w 128"/>
                <a:gd name="T65" fmla="*/ 42 h 204"/>
                <a:gd name="T66" fmla="*/ 94 w 128"/>
                <a:gd name="T67" fmla="*/ 43 h 204"/>
                <a:gd name="T68" fmla="*/ 87 w 128"/>
                <a:gd name="T69" fmla="*/ 44 h 204"/>
                <a:gd name="T70" fmla="*/ 81 w 128"/>
                <a:gd name="T71" fmla="*/ 43 h 204"/>
                <a:gd name="T72" fmla="*/ 76 w 128"/>
                <a:gd name="T73" fmla="*/ 42 h 204"/>
                <a:gd name="T74" fmla="*/ 71 w 128"/>
                <a:gd name="T75" fmla="*/ 40 h 204"/>
                <a:gd name="T76" fmla="*/ 66 w 128"/>
                <a:gd name="T77" fmla="*/ 38 h 204"/>
                <a:gd name="T78" fmla="*/ 63 w 128"/>
                <a:gd name="T79" fmla="*/ 34 h 204"/>
                <a:gd name="T80" fmla="*/ 61 w 128"/>
                <a:gd name="T81" fmla="*/ 32 h 204"/>
                <a:gd name="T82" fmla="*/ 60 w 128"/>
                <a:gd name="T83" fmla="*/ 30 h 204"/>
                <a:gd name="T84" fmla="*/ 60 w 128"/>
                <a:gd name="T85" fmla="*/ 28 h 204"/>
                <a:gd name="T86" fmla="*/ 60 w 128"/>
                <a:gd name="T87" fmla="*/ 25 h 204"/>
                <a:gd name="T88" fmla="*/ 60 w 128"/>
                <a:gd name="T89" fmla="*/ 22 h 204"/>
                <a:gd name="T90" fmla="*/ 61 w 128"/>
                <a:gd name="T91" fmla="*/ 19 h 204"/>
                <a:gd name="T92" fmla="*/ 62 w 128"/>
                <a:gd name="T93" fmla="*/ 19 h 20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28" h="204">
                  <a:moveTo>
                    <a:pt x="54" y="204"/>
                  </a:moveTo>
                  <a:lnTo>
                    <a:pt x="0" y="204"/>
                  </a:lnTo>
                  <a:lnTo>
                    <a:pt x="51" y="66"/>
                  </a:lnTo>
                  <a:lnTo>
                    <a:pt x="109" y="55"/>
                  </a:lnTo>
                  <a:lnTo>
                    <a:pt x="54" y="204"/>
                  </a:lnTo>
                  <a:close/>
                  <a:moveTo>
                    <a:pt x="62" y="19"/>
                  </a:moveTo>
                  <a:lnTo>
                    <a:pt x="65" y="15"/>
                  </a:lnTo>
                  <a:lnTo>
                    <a:pt x="68" y="11"/>
                  </a:lnTo>
                  <a:lnTo>
                    <a:pt x="72" y="8"/>
                  </a:lnTo>
                  <a:lnTo>
                    <a:pt x="77" y="5"/>
                  </a:lnTo>
                  <a:lnTo>
                    <a:pt x="83" y="3"/>
                  </a:lnTo>
                  <a:lnTo>
                    <a:pt x="89" y="2"/>
                  </a:lnTo>
                  <a:lnTo>
                    <a:pt x="95" y="1"/>
                  </a:lnTo>
                  <a:lnTo>
                    <a:pt x="101" y="0"/>
                  </a:lnTo>
                  <a:lnTo>
                    <a:pt x="107" y="1"/>
                  </a:lnTo>
                  <a:lnTo>
                    <a:pt x="113" y="2"/>
                  </a:lnTo>
                  <a:lnTo>
                    <a:pt x="118" y="4"/>
                  </a:lnTo>
                  <a:lnTo>
                    <a:pt x="122" y="6"/>
                  </a:lnTo>
                  <a:lnTo>
                    <a:pt x="124" y="8"/>
                  </a:lnTo>
                  <a:lnTo>
                    <a:pt x="126" y="10"/>
                  </a:lnTo>
                  <a:lnTo>
                    <a:pt x="127" y="12"/>
                  </a:lnTo>
                  <a:lnTo>
                    <a:pt x="128" y="14"/>
                  </a:lnTo>
                  <a:lnTo>
                    <a:pt x="128" y="16"/>
                  </a:lnTo>
                  <a:lnTo>
                    <a:pt x="128" y="18"/>
                  </a:lnTo>
                  <a:lnTo>
                    <a:pt x="128" y="21"/>
                  </a:lnTo>
                  <a:lnTo>
                    <a:pt x="127" y="23"/>
                  </a:lnTo>
                  <a:lnTo>
                    <a:pt x="126" y="25"/>
                  </a:lnTo>
                  <a:lnTo>
                    <a:pt x="125" y="27"/>
                  </a:lnTo>
                  <a:lnTo>
                    <a:pt x="121" y="31"/>
                  </a:lnTo>
                  <a:lnTo>
                    <a:pt x="117" y="35"/>
                  </a:lnTo>
                  <a:lnTo>
                    <a:pt x="112" y="38"/>
                  </a:lnTo>
                  <a:lnTo>
                    <a:pt x="106" y="40"/>
                  </a:lnTo>
                  <a:lnTo>
                    <a:pt x="100" y="42"/>
                  </a:lnTo>
                  <a:lnTo>
                    <a:pt x="94" y="43"/>
                  </a:lnTo>
                  <a:lnTo>
                    <a:pt x="87" y="44"/>
                  </a:lnTo>
                  <a:lnTo>
                    <a:pt x="81" y="43"/>
                  </a:lnTo>
                  <a:lnTo>
                    <a:pt x="76" y="42"/>
                  </a:lnTo>
                  <a:lnTo>
                    <a:pt x="71" y="40"/>
                  </a:lnTo>
                  <a:lnTo>
                    <a:pt x="66" y="38"/>
                  </a:lnTo>
                  <a:lnTo>
                    <a:pt x="63" y="34"/>
                  </a:lnTo>
                  <a:lnTo>
                    <a:pt x="61" y="32"/>
                  </a:lnTo>
                  <a:lnTo>
                    <a:pt x="60" y="30"/>
                  </a:lnTo>
                  <a:lnTo>
                    <a:pt x="60" y="28"/>
                  </a:lnTo>
                  <a:lnTo>
                    <a:pt x="60" y="25"/>
                  </a:lnTo>
                  <a:lnTo>
                    <a:pt x="60" y="22"/>
                  </a:lnTo>
                  <a:lnTo>
                    <a:pt x="61" y="19"/>
                  </a:lnTo>
                  <a:lnTo>
                    <a:pt x="62" y="19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14" name="Freeform 50"/>
            <p:cNvSpPr>
              <a:spLocks noEditPoints="1"/>
            </p:cNvSpPr>
            <p:nvPr userDrawn="1"/>
          </p:nvSpPr>
          <p:spPr bwMode="auto">
            <a:xfrm>
              <a:off x="4721" y="3057"/>
              <a:ext cx="206" cy="147"/>
            </a:xfrm>
            <a:custGeom>
              <a:avLst/>
              <a:gdLst>
                <a:gd name="T0" fmla="*/ 149 w 206"/>
                <a:gd name="T1" fmla="*/ 73 h 148"/>
                <a:gd name="T2" fmla="*/ 92 w 206"/>
                <a:gd name="T3" fmla="*/ 73 h 148"/>
                <a:gd name="T4" fmla="*/ 72 w 206"/>
                <a:gd name="T5" fmla="*/ 74 h 148"/>
                <a:gd name="T6" fmla="*/ 59 w 206"/>
                <a:gd name="T7" fmla="*/ 79 h 148"/>
                <a:gd name="T8" fmla="*/ 52 w 206"/>
                <a:gd name="T9" fmla="*/ 86 h 148"/>
                <a:gd name="T10" fmla="*/ 50 w 206"/>
                <a:gd name="T11" fmla="*/ 91 h 148"/>
                <a:gd name="T12" fmla="*/ 49 w 206"/>
                <a:gd name="T13" fmla="*/ 96 h 148"/>
                <a:gd name="T14" fmla="*/ 49 w 206"/>
                <a:gd name="T15" fmla="*/ 102 h 148"/>
                <a:gd name="T16" fmla="*/ 52 w 206"/>
                <a:gd name="T17" fmla="*/ 109 h 148"/>
                <a:gd name="T18" fmla="*/ 55 w 206"/>
                <a:gd name="T19" fmla="*/ 112 h 148"/>
                <a:gd name="T20" fmla="*/ 62 w 206"/>
                <a:gd name="T21" fmla="*/ 116 h 148"/>
                <a:gd name="T22" fmla="*/ 72 w 206"/>
                <a:gd name="T23" fmla="*/ 120 h 148"/>
                <a:gd name="T24" fmla="*/ 81 w 206"/>
                <a:gd name="T25" fmla="*/ 122 h 148"/>
                <a:gd name="T26" fmla="*/ 98 w 206"/>
                <a:gd name="T27" fmla="*/ 121 h 148"/>
                <a:gd name="T28" fmla="*/ 110 w 206"/>
                <a:gd name="T29" fmla="*/ 119 h 148"/>
                <a:gd name="T30" fmla="*/ 122 w 206"/>
                <a:gd name="T31" fmla="*/ 116 h 148"/>
                <a:gd name="T32" fmla="*/ 174 w 206"/>
                <a:gd name="T33" fmla="*/ 118 h 148"/>
                <a:gd name="T34" fmla="*/ 163 w 206"/>
                <a:gd name="T35" fmla="*/ 123 h 148"/>
                <a:gd name="T36" fmla="*/ 139 w 206"/>
                <a:gd name="T37" fmla="*/ 132 h 148"/>
                <a:gd name="T38" fmla="*/ 111 w 206"/>
                <a:gd name="T39" fmla="*/ 138 h 148"/>
                <a:gd name="T40" fmla="*/ 81 w 206"/>
                <a:gd name="T41" fmla="*/ 142 h 148"/>
                <a:gd name="T42" fmla="*/ 55 w 206"/>
                <a:gd name="T43" fmla="*/ 142 h 148"/>
                <a:gd name="T44" fmla="*/ 44 w 206"/>
                <a:gd name="T45" fmla="*/ 140 h 148"/>
                <a:gd name="T46" fmla="*/ 31 w 206"/>
                <a:gd name="T47" fmla="*/ 137 h 148"/>
                <a:gd name="T48" fmla="*/ 20 w 206"/>
                <a:gd name="T49" fmla="*/ 132 h 148"/>
                <a:gd name="T50" fmla="*/ 10 w 206"/>
                <a:gd name="T51" fmla="*/ 125 h 148"/>
                <a:gd name="T52" fmla="*/ 4 w 206"/>
                <a:gd name="T53" fmla="*/ 119 h 148"/>
                <a:gd name="T54" fmla="*/ 1 w 206"/>
                <a:gd name="T55" fmla="*/ 111 h 148"/>
                <a:gd name="T56" fmla="*/ 0 w 206"/>
                <a:gd name="T57" fmla="*/ 105 h 148"/>
                <a:gd name="T58" fmla="*/ 0 w 206"/>
                <a:gd name="T59" fmla="*/ 99 h 148"/>
                <a:gd name="T60" fmla="*/ 5 w 206"/>
                <a:gd name="T61" fmla="*/ 87 h 148"/>
                <a:gd name="T62" fmla="*/ 12 w 206"/>
                <a:gd name="T63" fmla="*/ 77 h 148"/>
                <a:gd name="T64" fmla="*/ 22 w 206"/>
                <a:gd name="T65" fmla="*/ 74 h 148"/>
                <a:gd name="T66" fmla="*/ 33 w 206"/>
                <a:gd name="T67" fmla="*/ 67 h 148"/>
                <a:gd name="T68" fmla="*/ 46 w 206"/>
                <a:gd name="T69" fmla="*/ 61 h 148"/>
                <a:gd name="T70" fmla="*/ 61 w 206"/>
                <a:gd name="T71" fmla="*/ 57 h 148"/>
                <a:gd name="T72" fmla="*/ 84 w 206"/>
                <a:gd name="T73" fmla="*/ 53 h 148"/>
                <a:gd name="T74" fmla="*/ 150 w 206"/>
                <a:gd name="T75" fmla="*/ 52 h 148"/>
                <a:gd name="T76" fmla="*/ 153 w 206"/>
                <a:gd name="T77" fmla="*/ 43 h 148"/>
                <a:gd name="T78" fmla="*/ 153 w 206"/>
                <a:gd name="T79" fmla="*/ 38 h 148"/>
                <a:gd name="T80" fmla="*/ 148 w 206"/>
                <a:gd name="T81" fmla="*/ 33 h 148"/>
                <a:gd name="T82" fmla="*/ 139 w 206"/>
                <a:gd name="T83" fmla="*/ 29 h 148"/>
                <a:gd name="T84" fmla="*/ 125 w 206"/>
                <a:gd name="T85" fmla="*/ 27 h 148"/>
                <a:gd name="T86" fmla="*/ 108 w 206"/>
                <a:gd name="T87" fmla="*/ 28 h 148"/>
                <a:gd name="T88" fmla="*/ 92 w 206"/>
                <a:gd name="T89" fmla="*/ 30 h 148"/>
                <a:gd name="T90" fmla="*/ 60 w 206"/>
                <a:gd name="T91" fmla="*/ 38 h 148"/>
                <a:gd name="T92" fmla="*/ 75 w 206"/>
                <a:gd name="T93" fmla="*/ 8 h 148"/>
                <a:gd name="T94" fmla="*/ 106 w 206"/>
                <a:gd name="T95" fmla="*/ 2 h 148"/>
                <a:gd name="T96" fmla="*/ 129 w 206"/>
                <a:gd name="T97" fmla="*/ 0 h 148"/>
                <a:gd name="T98" fmla="*/ 154 w 206"/>
                <a:gd name="T99" fmla="*/ 0 h 148"/>
                <a:gd name="T100" fmla="*/ 168 w 206"/>
                <a:gd name="T101" fmla="*/ 3 h 148"/>
                <a:gd name="T102" fmla="*/ 185 w 206"/>
                <a:gd name="T103" fmla="*/ 9 h 148"/>
                <a:gd name="T104" fmla="*/ 195 w 206"/>
                <a:gd name="T105" fmla="*/ 14 h 148"/>
                <a:gd name="T106" fmla="*/ 198 w 206"/>
                <a:gd name="T107" fmla="*/ 18 h 148"/>
                <a:gd name="T108" fmla="*/ 203 w 206"/>
                <a:gd name="T109" fmla="*/ 23 h 148"/>
                <a:gd name="T110" fmla="*/ 205 w 206"/>
                <a:gd name="T111" fmla="*/ 30 h 148"/>
                <a:gd name="T112" fmla="*/ 205 w 206"/>
                <a:gd name="T113" fmla="*/ 40 h 148"/>
                <a:gd name="T114" fmla="*/ 175 w 206"/>
                <a:gd name="T115" fmla="*/ 117 h 14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06" h="148">
                  <a:moveTo>
                    <a:pt x="132" y="118"/>
                  </a:moveTo>
                  <a:lnTo>
                    <a:pt x="149" y="73"/>
                  </a:lnTo>
                  <a:lnTo>
                    <a:pt x="103" y="72"/>
                  </a:lnTo>
                  <a:lnTo>
                    <a:pt x="92" y="73"/>
                  </a:lnTo>
                  <a:lnTo>
                    <a:pt x="81" y="75"/>
                  </a:lnTo>
                  <a:lnTo>
                    <a:pt x="72" y="77"/>
                  </a:lnTo>
                  <a:lnTo>
                    <a:pt x="65" y="81"/>
                  </a:lnTo>
                  <a:lnTo>
                    <a:pt x="59" y="85"/>
                  </a:lnTo>
                  <a:lnTo>
                    <a:pt x="54" y="90"/>
                  </a:lnTo>
                  <a:lnTo>
                    <a:pt x="52" y="92"/>
                  </a:lnTo>
                  <a:lnTo>
                    <a:pt x="51" y="95"/>
                  </a:lnTo>
                  <a:lnTo>
                    <a:pt x="50" y="97"/>
                  </a:lnTo>
                  <a:lnTo>
                    <a:pt x="49" y="100"/>
                  </a:lnTo>
                  <a:lnTo>
                    <a:pt x="49" y="102"/>
                  </a:lnTo>
                  <a:lnTo>
                    <a:pt x="49" y="105"/>
                  </a:lnTo>
                  <a:lnTo>
                    <a:pt x="49" y="108"/>
                  </a:lnTo>
                  <a:lnTo>
                    <a:pt x="50" y="110"/>
                  </a:lnTo>
                  <a:lnTo>
                    <a:pt x="52" y="115"/>
                  </a:lnTo>
                  <a:lnTo>
                    <a:pt x="54" y="117"/>
                  </a:lnTo>
                  <a:lnTo>
                    <a:pt x="55" y="118"/>
                  </a:lnTo>
                  <a:lnTo>
                    <a:pt x="56" y="119"/>
                  </a:lnTo>
                  <a:lnTo>
                    <a:pt x="62" y="122"/>
                  </a:lnTo>
                  <a:lnTo>
                    <a:pt x="68" y="125"/>
                  </a:lnTo>
                  <a:lnTo>
                    <a:pt x="72" y="126"/>
                  </a:lnTo>
                  <a:lnTo>
                    <a:pt x="77" y="127"/>
                  </a:lnTo>
                  <a:lnTo>
                    <a:pt x="81" y="128"/>
                  </a:lnTo>
                  <a:lnTo>
                    <a:pt x="86" y="128"/>
                  </a:lnTo>
                  <a:lnTo>
                    <a:pt x="98" y="127"/>
                  </a:lnTo>
                  <a:lnTo>
                    <a:pt x="104" y="126"/>
                  </a:lnTo>
                  <a:lnTo>
                    <a:pt x="110" y="125"/>
                  </a:lnTo>
                  <a:lnTo>
                    <a:pt x="116" y="124"/>
                  </a:lnTo>
                  <a:lnTo>
                    <a:pt x="122" y="122"/>
                  </a:lnTo>
                  <a:lnTo>
                    <a:pt x="132" y="118"/>
                  </a:lnTo>
                  <a:close/>
                  <a:moveTo>
                    <a:pt x="174" y="124"/>
                  </a:moveTo>
                  <a:lnTo>
                    <a:pt x="169" y="126"/>
                  </a:lnTo>
                  <a:lnTo>
                    <a:pt x="163" y="129"/>
                  </a:lnTo>
                  <a:lnTo>
                    <a:pt x="152" y="134"/>
                  </a:lnTo>
                  <a:lnTo>
                    <a:pt x="139" y="138"/>
                  </a:lnTo>
                  <a:lnTo>
                    <a:pt x="126" y="141"/>
                  </a:lnTo>
                  <a:lnTo>
                    <a:pt x="111" y="144"/>
                  </a:lnTo>
                  <a:lnTo>
                    <a:pt x="97" y="147"/>
                  </a:lnTo>
                  <a:lnTo>
                    <a:pt x="81" y="148"/>
                  </a:lnTo>
                  <a:lnTo>
                    <a:pt x="65" y="148"/>
                  </a:lnTo>
                  <a:lnTo>
                    <a:pt x="55" y="148"/>
                  </a:lnTo>
                  <a:lnTo>
                    <a:pt x="50" y="147"/>
                  </a:lnTo>
                  <a:lnTo>
                    <a:pt x="44" y="146"/>
                  </a:lnTo>
                  <a:lnTo>
                    <a:pt x="38" y="144"/>
                  </a:lnTo>
                  <a:lnTo>
                    <a:pt x="31" y="143"/>
                  </a:lnTo>
                  <a:lnTo>
                    <a:pt x="25" y="140"/>
                  </a:lnTo>
                  <a:lnTo>
                    <a:pt x="20" y="138"/>
                  </a:lnTo>
                  <a:lnTo>
                    <a:pt x="15" y="134"/>
                  </a:lnTo>
                  <a:lnTo>
                    <a:pt x="10" y="131"/>
                  </a:lnTo>
                  <a:lnTo>
                    <a:pt x="6" y="127"/>
                  </a:lnTo>
                  <a:lnTo>
                    <a:pt x="4" y="125"/>
                  </a:lnTo>
                  <a:lnTo>
                    <a:pt x="3" y="122"/>
                  </a:lnTo>
                  <a:lnTo>
                    <a:pt x="1" y="117"/>
                  </a:lnTo>
                  <a:lnTo>
                    <a:pt x="0" y="114"/>
                  </a:lnTo>
                  <a:lnTo>
                    <a:pt x="0" y="111"/>
                  </a:lnTo>
                  <a:lnTo>
                    <a:pt x="0" y="108"/>
                  </a:lnTo>
                  <a:lnTo>
                    <a:pt x="0" y="105"/>
                  </a:lnTo>
                  <a:lnTo>
                    <a:pt x="2" y="98"/>
                  </a:lnTo>
                  <a:lnTo>
                    <a:pt x="5" y="93"/>
                  </a:lnTo>
                  <a:lnTo>
                    <a:pt x="8" y="88"/>
                  </a:lnTo>
                  <a:lnTo>
                    <a:pt x="12" y="83"/>
                  </a:lnTo>
                  <a:lnTo>
                    <a:pt x="17" y="78"/>
                  </a:lnTo>
                  <a:lnTo>
                    <a:pt x="22" y="74"/>
                  </a:lnTo>
                  <a:lnTo>
                    <a:pt x="27" y="71"/>
                  </a:lnTo>
                  <a:lnTo>
                    <a:pt x="33" y="67"/>
                  </a:lnTo>
                  <a:lnTo>
                    <a:pt x="40" y="64"/>
                  </a:lnTo>
                  <a:lnTo>
                    <a:pt x="46" y="61"/>
                  </a:lnTo>
                  <a:lnTo>
                    <a:pt x="53" y="59"/>
                  </a:lnTo>
                  <a:lnTo>
                    <a:pt x="61" y="57"/>
                  </a:lnTo>
                  <a:lnTo>
                    <a:pt x="68" y="55"/>
                  </a:lnTo>
                  <a:lnTo>
                    <a:pt x="84" y="53"/>
                  </a:lnTo>
                  <a:lnTo>
                    <a:pt x="100" y="52"/>
                  </a:lnTo>
                  <a:lnTo>
                    <a:pt x="150" y="52"/>
                  </a:lnTo>
                  <a:lnTo>
                    <a:pt x="153" y="45"/>
                  </a:lnTo>
                  <a:lnTo>
                    <a:pt x="153" y="43"/>
                  </a:lnTo>
                  <a:lnTo>
                    <a:pt x="154" y="41"/>
                  </a:lnTo>
                  <a:lnTo>
                    <a:pt x="153" y="38"/>
                  </a:lnTo>
                  <a:lnTo>
                    <a:pt x="151" y="35"/>
                  </a:lnTo>
                  <a:lnTo>
                    <a:pt x="148" y="33"/>
                  </a:lnTo>
                  <a:lnTo>
                    <a:pt x="144" y="31"/>
                  </a:lnTo>
                  <a:lnTo>
                    <a:pt x="139" y="29"/>
                  </a:lnTo>
                  <a:lnTo>
                    <a:pt x="132" y="28"/>
                  </a:lnTo>
                  <a:lnTo>
                    <a:pt x="125" y="27"/>
                  </a:lnTo>
                  <a:lnTo>
                    <a:pt x="116" y="27"/>
                  </a:lnTo>
                  <a:lnTo>
                    <a:pt x="108" y="28"/>
                  </a:lnTo>
                  <a:lnTo>
                    <a:pt x="100" y="29"/>
                  </a:lnTo>
                  <a:lnTo>
                    <a:pt x="92" y="30"/>
                  </a:lnTo>
                  <a:lnTo>
                    <a:pt x="76" y="34"/>
                  </a:lnTo>
                  <a:lnTo>
                    <a:pt x="60" y="38"/>
                  </a:lnTo>
                  <a:lnTo>
                    <a:pt x="52" y="14"/>
                  </a:lnTo>
                  <a:lnTo>
                    <a:pt x="75" y="8"/>
                  </a:lnTo>
                  <a:lnTo>
                    <a:pt x="96" y="3"/>
                  </a:lnTo>
                  <a:lnTo>
                    <a:pt x="106" y="2"/>
                  </a:lnTo>
                  <a:lnTo>
                    <a:pt x="117" y="1"/>
                  </a:lnTo>
                  <a:lnTo>
                    <a:pt x="129" y="0"/>
                  </a:lnTo>
                  <a:lnTo>
                    <a:pt x="141" y="0"/>
                  </a:lnTo>
                  <a:lnTo>
                    <a:pt x="154" y="0"/>
                  </a:lnTo>
                  <a:lnTo>
                    <a:pt x="161" y="1"/>
                  </a:lnTo>
                  <a:lnTo>
                    <a:pt x="168" y="3"/>
                  </a:lnTo>
                  <a:lnTo>
                    <a:pt x="180" y="6"/>
                  </a:lnTo>
                  <a:lnTo>
                    <a:pt x="185" y="9"/>
                  </a:lnTo>
                  <a:lnTo>
                    <a:pt x="190" y="11"/>
                  </a:lnTo>
                  <a:lnTo>
                    <a:pt x="195" y="14"/>
                  </a:lnTo>
                  <a:lnTo>
                    <a:pt x="197" y="16"/>
                  </a:lnTo>
                  <a:lnTo>
                    <a:pt x="198" y="18"/>
                  </a:lnTo>
                  <a:lnTo>
                    <a:pt x="201" y="21"/>
                  </a:lnTo>
                  <a:lnTo>
                    <a:pt x="203" y="23"/>
                  </a:lnTo>
                  <a:lnTo>
                    <a:pt x="204" y="26"/>
                  </a:lnTo>
                  <a:lnTo>
                    <a:pt x="205" y="30"/>
                  </a:lnTo>
                  <a:lnTo>
                    <a:pt x="206" y="35"/>
                  </a:lnTo>
                  <a:lnTo>
                    <a:pt x="205" y="40"/>
                  </a:lnTo>
                  <a:lnTo>
                    <a:pt x="204" y="46"/>
                  </a:lnTo>
                  <a:lnTo>
                    <a:pt x="175" y="123"/>
                  </a:lnTo>
                  <a:lnTo>
                    <a:pt x="174" y="124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15" name="Freeform 51"/>
            <p:cNvSpPr>
              <a:spLocks noEditPoints="1"/>
            </p:cNvSpPr>
            <p:nvPr userDrawn="1"/>
          </p:nvSpPr>
          <p:spPr bwMode="auto">
            <a:xfrm>
              <a:off x="4477" y="2979"/>
              <a:ext cx="264" cy="225"/>
            </a:xfrm>
            <a:custGeom>
              <a:avLst/>
              <a:gdLst>
                <a:gd name="T0" fmla="*/ 171 w 264"/>
                <a:gd name="T1" fmla="*/ 113 h 226"/>
                <a:gd name="T2" fmla="*/ 152 w 264"/>
                <a:gd name="T3" fmla="*/ 106 h 226"/>
                <a:gd name="T4" fmla="*/ 141 w 264"/>
                <a:gd name="T5" fmla="*/ 105 h 226"/>
                <a:gd name="T6" fmla="*/ 122 w 264"/>
                <a:gd name="T7" fmla="*/ 105 h 226"/>
                <a:gd name="T8" fmla="*/ 105 w 264"/>
                <a:gd name="T9" fmla="*/ 109 h 226"/>
                <a:gd name="T10" fmla="*/ 95 w 264"/>
                <a:gd name="T11" fmla="*/ 113 h 226"/>
                <a:gd name="T12" fmla="*/ 86 w 264"/>
                <a:gd name="T13" fmla="*/ 113 h 226"/>
                <a:gd name="T14" fmla="*/ 78 w 264"/>
                <a:gd name="T15" fmla="*/ 121 h 226"/>
                <a:gd name="T16" fmla="*/ 71 w 264"/>
                <a:gd name="T17" fmla="*/ 129 h 226"/>
                <a:gd name="T18" fmla="*/ 65 w 264"/>
                <a:gd name="T19" fmla="*/ 137 h 226"/>
                <a:gd name="T20" fmla="*/ 57 w 264"/>
                <a:gd name="T21" fmla="*/ 155 h 226"/>
                <a:gd name="T22" fmla="*/ 56 w 264"/>
                <a:gd name="T23" fmla="*/ 164 h 226"/>
                <a:gd name="T24" fmla="*/ 57 w 264"/>
                <a:gd name="T25" fmla="*/ 172 h 226"/>
                <a:gd name="T26" fmla="*/ 59 w 264"/>
                <a:gd name="T27" fmla="*/ 179 h 226"/>
                <a:gd name="T28" fmla="*/ 63 w 264"/>
                <a:gd name="T29" fmla="*/ 185 h 226"/>
                <a:gd name="T30" fmla="*/ 69 w 264"/>
                <a:gd name="T31" fmla="*/ 190 h 226"/>
                <a:gd name="T32" fmla="*/ 77 w 264"/>
                <a:gd name="T33" fmla="*/ 193 h 226"/>
                <a:gd name="T34" fmla="*/ 88 w 264"/>
                <a:gd name="T35" fmla="*/ 194 h 226"/>
                <a:gd name="T36" fmla="*/ 102 w 264"/>
                <a:gd name="T37" fmla="*/ 193 h 226"/>
                <a:gd name="T38" fmla="*/ 116 w 264"/>
                <a:gd name="T39" fmla="*/ 191 h 226"/>
                <a:gd name="T40" fmla="*/ 142 w 264"/>
                <a:gd name="T41" fmla="*/ 184 h 226"/>
                <a:gd name="T42" fmla="*/ 58 w 264"/>
                <a:gd name="T43" fmla="*/ 220 h 226"/>
                <a:gd name="T44" fmla="*/ 48 w 264"/>
                <a:gd name="T45" fmla="*/ 218 h 226"/>
                <a:gd name="T46" fmla="*/ 39 w 264"/>
                <a:gd name="T47" fmla="*/ 216 h 226"/>
                <a:gd name="T48" fmla="*/ 27 w 264"/>
                <a:gd name="T49" fmla="*/ 211 h 226"/>
                <a:gd name="T50" fmla="*/ 17 w 264"/>
                <a:gd name="T51" fmla="*/ 205 h 226"/>
                <a:gd name="T52" fmla="*/ 8 w 264"/>
                <a:gd name="T53" fmla="*/ 195 h 226"/>
                <a:gd name="T54" fmla="*/ 3 w 264"/>
                <a:gd name="T55" fmla="*/ 183 h 226"/>
                <a:gd name="T56" fmla="*/ 0 w 264"/>
                <a:gd name="T57" fmla="*/ 170 h 226"/>
                <a:gd name="T58" fmla="*/ 1 w 264"/>
                <a:gd name="T59" fmla="*/ 157 h 226"/>
                <a:gd name="T60" fmla="*/ 4 w 264"/>
                <a:gd name="T61" fmla="*/ 145 h 226"/>
                <a:gd name="T62" fmla="*/ 11 w 264"/>
                <a:gd name="T63" fmla="*/ 132 h 226"/>
                <a:gd name="T64" fmla="*/ 20 w 264"/>
                <a:gd name="T65" fmla="*/ 119 h 226"/>
                <a:gd name="T66" fmla="*/ 32 w 264"/>
                <a:gd name="T67" fmla="*/ 113 h 226"/>
                <a:gd name="T68" fmla="*/ 46 w 264"/>
                <a:gd name="T69" fmla="*/ 101 h 226"/>
                <a:gd name="T70" fmla="*/ 63 w 264"/>
                <a:gd name="T71" fmla="*/ 92 h 226"/>
                <a:gd name="T72" fmla="*/ 82 w 264"/>
                <a:gd name="T73" fmla="*/ 84 h 226"/>
                <a:gd name="T74" fmla="*/ 103 w 264"/>
                <a:gd name="T75" fmla="*/ 79 h 226"/>
                <a:gd name="T76" fmla="*/ 127 w 264"/>
                <a:gd name="T77" fmla="*/ 77 h 226"/>
                <a:gd name="T78" fmla="*/ 149 w 264"/>
                <a:gd name="T79" fmla="*/ 78 h 226"/>
                <a:gd name="T80" fmla="*/ 162 w 264"/>
                <a:gd name="T81" fmla="*/ 80 h 226"/>
                <a:gd name="T82" fmla="*/ 175 w 264"/>
                <a:gd name="T83" fmla="*/ 82 h 226"/>
                <a:gd name="T84" fmla="*/ 208 w 264"/>
                <a:gd name="T85" fmla="*/ 11 h 226"/>
                <a:gd name="T86" fmla="*/ 190 w 264"/>
                <a:gd name="T87" fmla="*/ 195 h 226"/>
                <a:gd name="T88" fmla="*/ 147 w 264"/>
                <a:gd name="T89" fmla="*/ 210 h 226"/>
                <a:gd name="T90" fmla="*/ 116 w 264"/>
                <a:gd name="T91" fmla="*/ 216 h 226"/>
                <a:gd name="T92" fmla="*/ 86 w 264"/>
                <a:gd name="T93" fmla="*/ 220 h 22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64" h="226">
                  <a:moveTo>
                    <a:pt x="142" y="190"/>
                  </a:moveTo>
                  <a:lnTo>
                    <a:pt x="171" y="113"/>
                  </a:lnTo>
                  <a:lnTo>
                    <a:pt x="161" y="109"/>
                  </a:lnTo>
                  <a:lnTo>
                    <a:pt x="152" y="106"/>
                  </a:lnTo>
                  <a:lnTo>
                    <a:pt x="147" y="105"/>
                  </a:lnTo>
                  <a:lnTo>
                    <a:pt x="141" y="105"/>
                  </a:lnTo>
                  <a:lnTo>
                    <a:pt x="129" y="104"/>
                  </a:lnTo>
                  <a:lnTo>
                    <a:pt x="122" y="105"/>
                  </a:lnTo>
                  <a:lnTo>
                    <a:pt x="117" y="105"/>
                  </a:lnTo>
                  <a:lnTo>
                    <a:pt x="105" y="109"/>
                  </a:lnTo>
                  <a:lnTo>
                    <a:pt x="100" y="111"/>
                  </a:lnTo>
                  <a:lnTo>
                    <a:pt x="95" y="113"/>
                  </a:lnTo>
                  <a:lnTo>
                    <a:pt x="90" y="116"/>
                  </a:lnTo>
                  <a:lnTo>
                    <a:pt x="86" y="119"/>
                  </a:lnTo>
                  <a:lnTo>
                    <a:pt x="82" y="123"/>
                  </a:lnTo>
                  <a:lnTo>
                    <a:pt x="78" y="127"/>
                  </a:lnTo>
                  <a:lnTo>
                    <a:pt x="74" y="131"/>
                  </a:lnTo>
                  <a:lnTo>
                    <a:pt x="71" y="135"/>
                  </a:lnTo>
                  <a:lnTo>
                    <a:pt x="67" y="139"/>
                  </a:lnTo>
                  <a:lnTo>
                    <a:pt x="65" y="143"/>
                  </a:lnTo>
                  <a:lnTo>
                    <a:pt x="60" y="152"/>
                  </a:lnTo>
                  <a:lnTo>
                    <a:pt x="57" y="161"/>
                  </a:lnTo>
                  <a:lnTo>
                    <a:pt x="57" y="166"/>
                  </a:lnTo>
                  <a:lnTo>
                    <a:pt x="56" y="170"/>
                  </a:lnTo>
                  <a:lnTo>
                    <a:pt x="56" y="174"/>
                  </a:lnTo>
                  <a:lnTo>
                    <a:pt x="57" y="178"/>
                  </a:lnTo>
                  <a:lnTo>
                    <a:pt x="57" y="182"/>
                  </a:lnTo>
                  <a:lnTo>
                    <a:pt x="59" y="185"/>
                  </a:lnTo>
                  <a:lnTo>
                    <a:pt x="61" y="188"/>
                  </a:lnTo>
                  <a:lnTo>
                    <a:pt x="63" y="191"/>
                  </a:lnTo>
                  <a:lnTo>
                    <a:pt x="66" y="194"/>
                  </a:lnTo>
                  <a:lnTo>
                    <a:pt x="69" y="196"/>
                  </a:lnTo>
                  <a:lnTo>
                    <a:pt x="73" y="198"/>
                  </a:lnTo>
                  <a:lnTo>
                    <a:pt x="77" y="199"/>
                  </a:lnTo>
                  <a:lnTo>
                    <a:pt x="82" y="200"/>
                  </a:lnTo>
                  <a:lnTo>
                    <a:pt x="88" y="200"/>
                  </a:lnTo>
                  <a:lnTo>
                    <a:pt x="95" y="200"/>
                  </a:lnTo>
                  <a:lnTo>
                    <a:pt x="102" y="199"/>
                  </a:lnTo>
                  <a:lnTo>
                    <a:pt x="109" y="198"/>
                  </a:lnTo>
                  <a:lnTo>
                    <a:pt x="116" y="197"/>
                  </a:lnTo>
                  <a:lnTo>
                    <a:pt x="129" y="194"/>
                  </a:lnTo>
                  <a:lnTo>
                    <a:pt x="142" y="190"/>
                  </a:lnTo>
                  <a:close/>
                  <a:moveTo>
                    <a:pt x="70" y="226"/>
                  </a:moveTo>
                  <a:lnTo>
                    <a:pt x="58" y="226"/>
                  </a:lnTo>
                  <a:lnTo>
                    <a:pt x="53" y="225"/>
                  </a:lnTo>
                  <a:lnTo>
                    <a:pt x="48" y="224"/>
                  </a:lnTo>
                  <a:lnTo>
                    <a:pt x="43" y="223"/>
                  </a:lnTo>
                  <a:lnTo>
                    <a:pt x="39" y="222"/>
                  </a:lnTo>
                  <a:lnTo>
                    <a:pt x="30" y="219"/>
                  </a:lnTo>
                  <a:lnTo>
                    <a:pt x="27" y="217"/>
                  </a:lnTo>
                  <a:lnTo>
                    <a:pt x="23" y="215"/>
                  </a:lnTo>
                  <a:lnTo>
                    <a:pt x="17" y="211"/>
                  </a:lnTo>
                  <a:lnTo>
                    <a:pt x="12" y="206"/>
                  </a:lnTo>
                  <a:lnTo>
                    <a:pt x="8" y="201"/>
                  </a:lnTo>
                  <a:lnTo>
                    <a:pt x="5" y="195"/>
                  </a:lnTo>
                  <a:lnTo>
                    <a:pt x="3" y="189"/>
                  </a:lnTo>
                  <a:lnTo>
                    <a:pt x="1" y="183"/>
                  </a:lnTo>
                  <a:lnTo>
                    <a:pt x="0" y="176"/>
                  </a:lnTo>
                  <a:lnTo>
                    <a:pt x="0" y="170"/>
                  </a:lnTo>
                  <a:lnTo>
                    <a:pt x="1" y="163"/>
                  </a:lnTo>
                  <a:lnTo>
                    <a:pt x="2" y="157"/>
                  </a:lnTo>
                  <a:lnTo>
                    <a:pt x="4" y="151"/>
                  </a:lnTo>
                  <a:lnTo>
                    <a:pt x="7" y="145"/>
                  </a:lnTo>
                  <a:lnTo>
                    <a:pt x="11" y="138"/>
                  </a:lnTo>
                  <a:lnTo>
                    <a:pt x="15" y="132"/>
                  </a:lnTo>
                  <a:lnTo>
                    <a:pt x="20" y="125"/>
                  </a:lnTo>
                  <a:lnTo>
                    <a:pt x="25" y="119"/>
                  </a:lnTo>
                  <a:lnTo>
                    <a:pt x="32" y="113"/>
                  </a:lnTo>
                  <a:lnTo>
                    <a:pt x="38" y="107"/>
                  </a:lnTo>
                  <a:lnTo>
                    <a:pt x="46" y="101"/>
                  </a:lnTo>
                  <a:lnTo>
                    <a:pt x="54" y="96"/>
                  </a:lnTo>
                  <a:lnTo>
                    <a:pt x="63" y="92"/>
                  </a:lnTo>
                  <a:lnTo>
                    <a:pt x="72" y="87"/>
                  </a:lnTo>
                  <a:lnTo>
                    <a:pt x="82" y="84"/>
                  </a:lnTo>
                  <a:lnTo>
                    <a:pt x="93" y="81"/>
                  </a:lnTo>
                  <a:lnTo>
                    <a:pt x="103" y="79"/>
                  </a:lnTo>
                  <a:lnTo>
                    <a:pt x="115" y="77"/>
                  </a:lnTo>
                  <a:lnTo>
                    <a:pt x="127" y="77"/>
                  </a:lnTo>
                  <a:lnTo>
                    <a:pt x="142" y="77"/>
                  </a:lnTo>
                  <a:lnTo>
                    <a:pt x="149" y="78"/>
                  </a:lnTo>
                  <a:lnTo>
                    <a:pt x="156" y="79"/>
                  </a:lnTo>
                  <a:lnTo>
                    <a:pt x="162" y="80"/>
                  </a:lnTo>
                  <a:lnTo>
                    <a:pt x="169" y="81"/>
                  </a:lnTo>
                  <a:lnTo>
                    <a:pt x="175" y="82"/>
                  </a:lnTo>
                  <a:lnTo>
                    <a:pt x="181" y="84"/>
                  </a:lnTo>
                  <a:lnTo>
                    <a:pt x="208" y="11"/>
                  </a:lnTo>
                  <a:lnTo>
                    <a:pt x="264" y="0"/>
                  </a:lnTo>
                  <a:lnTo>
                    <a:pt x="190" y="201"/>
                  </a:lnTo>
                  <a:lnTo>
                    <a:pt x="161" y="212"/>
                  </a:lnTo>
                  <a:lnTo>
                    <a:pt x="147" y="216"/>
                  </a:lnTo>
                  <a:lnTo>
                    <a:pt x="131" y="219"/>
                  </a:lnTo>
                  <a:lnTo>
                    <a:pt x="116" y="222"/>
                  </a:lnTo>
                  <a:lnTo>
                    <a:pt x="101" y="225"/>
                  </a:lnTo>
                  <a:lnTo>
                    <a:pt x="86" y="226"/>
                  </a:lnTo>
                  <a:lnTo>
                    <a:pt x="70" y="226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16" name="Freeform 52"/>
            <p:cNvSpPr>
              <a:spLocks noEditPoints="1"/>
            </p:cNvSpPr>
            <p:nvPr userDrawn="1"/>
          </p:nvSpPr>
          <p:spPr bwMode="auto">
            <a:xfrm>
              <a:off x="4955" y="2979"/>
              <a:ext cx="263" cy="225"/>
            </a:xfrm>
            <a:custGeom>
              <a:avLst/>
              <a:gdLst>
                <a:gd name="T0" fmla="*/ 175 w 262"/>
                <a:gd name="T1" fmla="*/ 113 h 226"/>
                <a:gd name="T2" fmla="*/ 156 w 262"/>
                <a:gd name="T3" fmla="*/ 106 h 226"/>
                <a:gd name="T4" fmla="*/ 146 w 262"/>
                <a:gd name="T5" fmla="*/ 105 h 226"/>
                <a:gd name="T6" fmla="*/ 122 w 262"/>
                <a:gd name="T7" fmla="*/ 105 h 226"/>
                <a:gd name="T8" fmla="*/ 105 w 262"/>
                <a:gd name="T9" fmla="*/ 109 h 226"/>
                <a:gd name="T10" fmla="*/ 95 w 262"/>
                <a:gd name="T11" fmla="*/ 113 h 226"/>
                <a:gd name="T12" fmla="*/ 85 w 262"/>
                <a:gd name="T13" fmla="*/ 113 h 226"/>
                <a:gd name="T14" fmla="*/ 77 w 262"/>
                <a:gd name="T15" fmla="*/ 121 h 226"/>
                <a:gd name="T16" fmla="*/ 70 w 262"/>
                <a:gd name="T17" fmla="*/ 129 h 226"/>
                <a:gd name="T18" fmla="*/ 64 w 262"/>
                <a:gd name="T19" fmla="*/ 137 h 226"/>
                <a:gd name="T20" fmla="*/ 57 w 262"/>
                <a:gd name="T21" fmla="*/ 155 h 226"/>
                <a:gd name="T22" fmla="*/ 56 w 262"/>
                <a:gd name="T23" fmla="*/ 164 h 226"/>
                <a:gd name="T24" fmla="*/ 56 w 262"/>
                <a:gd name="T25" fmla="*/ 172 h 226"/>
                <a:gd name="T26" fmla="*/ 58 w 262"/>
                <a:gd name="T27" fmla="*/ 179 h 226"/>
                <a:gd name="T28" fmla="*/ 62 w 262"/>
                <a:gd name="T29" fmla="*/ 185 h 226"/>
                <a:gd name="T30" fmla="*/ 69 w 262"/>
                <a:gd name="T31" fmla="*/ 190 h 226"/>
                <a:gd name="T32" fmla="*/ 77 w 262"/>
                <a:gd name="T33" fmla="*/ 193 h 226"/>
                <a:gd name="T34" fmla="*/ 87 w 262"/>
                <a:gd name="T35" fmla="*/ 194 h 226"/>
                <a:gd name="T36" fmla="*/ 101 w 262"/>
                <a:gd name="T37" fmla="*/ 193 h 226"/>
                <a:gd name="T38" fmla="*/ 115 w 262"/>
                <a:gd name="T39" fmla="*/ 191 h 226"/>
                <a:gd name="T40" fmla="*/ 147 w 262"/>
                <a:gd name="T41" fmla="*/ 184 h 226"/>
                <a:gd name="T42" fmla="*/ 58 w 262"/>
                <a:gd name="T43" fmla="*/ 220 h 226"/>
                <a:gd name="T44" fmla="*/ 47 w 262"/>
                <a:gd name="T45" fmla="*/ 218 h 226"/>
                <a:gd name="T46" fmla="*/ 38 w 262"/>
                <a:gd name="T47" fmla="*/ 216 h 226"/>
                <a:gd name="T48" fmla="*/ 26 w 262"/>
                <a:gd name="T49" fmla="*/ 211 h 226"/>
                <a:gd name="T50" fmla="*/ 17 w 262"/>
                <a:gd name="T51" fmla="*/ 205 h 226"/>
                <a:gd name="T52" fmla="*/ 8 w 262"/>
                <a:gd name="T53" fmla="*/ 195 h 226"/>
                <a:gd name="T54" fmla="*/ 2 w 262"/>
                <a:gd name="T55" fmla="*/ 183 h 226"/>
                <a:gd name="T56" fmla="*/ 0 w 262"/>
                <a:gd name="T57" fmla="*/ 170 h 226"/>
                <a:gd name="T58" fmla="*/ 1 w 262"/>
                <a:gd name="T59" fmla="*/ 157 h 226"/>
                <a:gd name="T60" fmla="*/ 2 w 262"/>
                <a:gd name="T61" fmla="*/ 151 h 226"/>
                <a:gd name="T62" fmla="*/ 7 w 262"/>
                <a:gd name="T63" fmla="*/ 139 h 226"/>
                <a:gd name="T64" fmla="*/ 14 w 262"/>
                <a:gd name="T65" fmla="*/ 126 h 226"/>
                <a:gd name="T66" fmla="*/ 25 w 262"/>
                <a:gd name="T67" fmla="*/ 113 h 226"/>
                <a:gd name="T68" fmla="*/ 38 w 262"/>
                <a:gd name="T69" fmla="*/ 107 h 226"/>
                <a:gd name="T70" fmla="*/ 54 w 262"/>
                <a:gd name="T71" fmla="*/ 96 h 226"/>
                <a:gd name="T72" fmla="*/ 72 w 262"/>
                <a:gd name="T73" fmla="*/ 87 h 226"/>
                <a:gd name="T74" fmla="*/ 92 w 262"/>
                <a:gd name="T75" fmla="*/ 81 h 226"/>
                <a:gd name="T76" fmla="*/ 114 w 262"/>
                <a:gd name="T77" fmla="*/ 77 h 226"/>
                <a:gd name="T78" fmla="*/ 147 w 262"/>
                <a:gd name="T79" fmla="*/ 77 h 226"/>
                <a:gd name="T80" fmla="*/ 160 w 262"/>
                <a:gd name="T81" fmla="*/ 79 h 226"/>
                <a:gd name="T82" fmla="*/ 173 w 262"/>
                <a:gd name="T83" fmla="*/ 81 h 226"/>
                <a:gd name="T84" fmla="*/ 185 w 262"/>
                <a:gd name="T85" fmla="*/ 84 h 226"/>
                <a:gd name="T86" fmla="*/ 268 w 262"/>
                <a:gd name="T87" fmla="*/ 0 h 226"/>
                <a:gd name="T88" fmla="*/ 165 w 262"/>
                <a:gd name="T89" fmla="*/ 206 h 226"/>
                <a:gd name="T90" fmla="*/ 130 w 262"/>
                <a:gd name="T91" fmla="*/ 213 h 226"/>
                <a:gd name="T92" fmla="*/ 101 w 262"/>
                <a:gd name="T93" fmla="*/ 219 h 226"/>
                <a:gd name="T94" fmla="*/ 70 w 262"/>
                <a:gd name="T95" fmla="*/ 220 h 22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262" h="226">
                  <a:moveTo>
                    <a:pt x="141" y="190"/>
                  </a:moveTo>
                  <a:lnTo>
                    <a:pt x="169" y="113"/>
                  </a:lnTo>
                  <a:lnTo>
                    <a:pt x="160" y="109"/>
                  </a:lnTo>
                  <a:lnTo>
                    <a:pt x="150" y="106"/>
                  </a:lnTo>
                  <a:lnTo>
                    <a:pt x="145" y="105"/>
                  </a:lnTo>
                  <a:lnTo>
                    <a:pt x="140" y="105"/>
                  </a:lnTo>
                  <a:lnTo>
                    <a:pt x="128" y="104"/>
                  </a:lnTo>
                  <a:lnTo>
                    <a:pt x="122" y="105"/>
                  </a:lnTo>
                  <a:lnTo>
                    <a:pt x="116" y="105"/>
                  </a:lnTo>
                  <a:lnTo>
                    <a:pt x="105" y="109"/>
                  </a:lnTo>
                  <a:lnTo>
                    <a:pt x="100" y="111"/>
                  </a:lnTo>
                  <a:lnTo>
                    <a:pt x="95" y="113"/>
                  </a:lnTo>
                  <a:lnTo>
                    <a:pt x="90" y="116"/>
                  </a:lnTo>
                  <a:lnTo>
                    <a:pt x="85" y="119"/>
                  </a:lnTo>
                  <a:lnTo>
                    <a:pt x="81" y="123"/>
                  </a:lnTo>
                  <a:lnTo>
                    <a:pt x="77" y="127"/>
                  </a:lnTo>
                  <a:lnTo>
                    <a:pt x="73" y="131"/>
                  </a:lnTo>
                  <a:lnTo>
                    <a:pt x="70" y="135"/>
                  </a:lnTo>
                  <a:lnTo>
                    <a:pt x="67" y="139"/>
                  </a:lnTo>
                  <a:lnTo>
                    <a:pt x="64" y="143"/>
                  </a:lnTo>
                  <a:lnTo>
                    <a:pt x="60" y="152"/>
                  </a:lnTo>
                  <a:lnTo>
                    <a:pt x="57" y="161"/>
                  </a:lnTo>
                  <a:lnTo>
                    <a:pt x="56" y="166"/>
                  </a:lnTo>
                  <a:lnTo>
                    <a:pt x="56" y="170"/>
                  </a:lnTo>
                  <a:lnTo>
                    <a:pt x="56" y="174"/>
                  </a:lnTo>
                  <a:lnTo>
                    <a:pt x="56" y="178"/>
                  </a:lnTo>
                  <a:lnTo>
                    <a:pt x="57" y="182"/>
                  </a:lnTo>
                  <a:lnTo>
                    <a:pt x="58" y="185"/>
                  </a:lnTo>
                  <a:lnTo>
                    <a:pt x="60" y="188"/>
                  </a:lnTo>
                  <a:lnTo>
                    <a:pt x="62" y="191"/>
                  </a:lnTo>
                  <a:lnTo>
                    <a:pt x="65" y="194"/>
                  </a:lnTo>
                  <a:lnTo>
                    <a:pt x="69" y="196"/>
                  </a:lnTo>
                  <a:lnTo>
                    <a:pt x="72" y="198"/>
                  </a:lnTo>
                  <a:lnTo>
                    <a:pt x="77" y="199"/>
                  </a:lnTo>
                  <a:lnTo>
                    <a:pt x="82" y="200"/>
                  </a:lnTo>
                  <a:lnTo>
                    <a:pt x="87" y="200"/>
                  </a:lnTo>
                  <a:lnTo>
                    <a:pt x="94" y="200"/>
                  </a:lnTo>
                  <a:lnTo>
                    <a:pt x="101" y="199"/>
                  </a:lnTo>
                  <a:lnTo>
                    <a:pt x="108" y="198"/>
                  </a:lnTo>
                  <a:lnTo>
                    <a:pt x="115" y="197"/>
                  </a:lnTo>
                  <a:lnTo>
                    <a:pt x="129" y="194"/>
                  </a:lnTo>
                  <a:lnTo>
                    <a:pt x="141" y="190"/>
                  </a:lnTo>
                  <a:close/>
                  <a:moveTo>
                    <a:pt x="69" y="226"/>
                  </a:moveTo>
                  <a:lnTo>
                    <a:pt x="58" y="226"/>
                  </a:lnTo>
                  <a:lnTo>
                    <a:pt x="52" y="225"/>
                  </a:lnTo>
                  <a:lnTo>
                    <a:pt x="47" y="224"/>
                  </a:lnTo>
                  <a:lnTo>
                    <a:pt x="42" y="223"/>
                  </a:lnTo>
                  <a:lnTo>
                    <a:pt x="38" y="222"/>
                  </a:lnTo>
                  <a:lnTo>
                    <a:pt x="30" y="219"/>
                  </a:lnTo>
                  <a:lnTo>
                    <a:pt x="26" y="217"/>
                  </a:lnTo>
                  <a:lnTo>
                    <a:pt x="23" y="215"/>
                  </a:lnTo>
                  <a:lnTo>
                    <a:pt x="17" y="211"/>
                  </a:lnTo>
                  <a:lnTo>
                    <a:pt x="12" y="206"/>
                  </a:lnTo>
                  <a:lnTo>
                    <a:pt x="8" y="201"/>
                  </a:lnTo>
                  <a:lnTo>
                    <a:pt x="4" y="195"/>
                  </a:lnTo>
                  <a:lnTo>
                    <a:pt x="2" y="189"/>
                  </a:lnTo>
                  <a:lnTo>
                    <a:pt x="1" y="183"/>
                  </a:lnTo>
                  <a:lnTo>
                    <a:pt x="0" y="176"/>
                  </a:lnTo>
                  <a:lnTo>
                    <a:pt x="0" y="170"/>
                  </a:lnTo>
                  <a:lnTo>
                    <a:pt x="1" y="163"/>
                  </a:lnTo>
                  <a:lnTo>
                    <a:pt x="1" y="160"/>
                  </a:lnTo>
                  <a:lnTo>
                    <a:pt x="2" y="157"/>
                  </a:lnTo>
                  <a:lnTo>
                    <a:pt x="4" y="151"/>
                  </a:lnTo>
                  <a:lnTo>
                    <a:pt x="7" y="145"/>
                  </a:lnTo>
                  <a:lnTo>
                    <a:pt x="10" y="138"/>
                  </a:lnTo>
                  <a:lnTo>
                    <a:pt x="14" y="132"/>
                  </a:lnTo>
                  <a:lnTo>
                    <a:pt x="19" y="125"/>
                  </a:lnTo>
                  <a:lnTo>
                    <a:pt x="25" y="119"/>
                  </a:lnTo>
                  <a:lnTo>
                    <a:pt x="31" y="113"/>
                  </a:lnTo>
                  <a:lnTo>
                    <a:pt x="38" y="107"/>
                  </a:lnTo>
                  <a:lnTo>
                    <a:pt x="46" y="101"/>
                  </a:lnTo>
                  <a:lnTo>
                    <a:pt x="54" y="96"/>
                  </a:lnTo>
                  <a:lnTo>
                    <a:pt x="62" y="92"/>
                  </a:lnTo>
                  <a:lnTo>
                    <a:pt x="72" y="87"/>
                  </a:lnTo>
                  <a:lnTo>
                    <a:pt x="82" y="84"/>
                  </a:lnTo>
                  <a:lnTo>
                    <a:pt x="92" y="81"/>
                  </a:lnTo>
                  <a:lnTo>
                    <a:pt x="103" y="79"/>
                  </a:lnTo>
                  <a:lnTo>
                    <a:pt x="114" y="77"/>
                  </a:lnTo>
                  <a:lnTo>
                    <a:pt x="126" y="77"/>
                  </a:lnTo>
                  <a:lnTo>
                    <a:pt x="141" y="77"/>
                  </a:lnTo>
                  <a:lnTo>
                    <a:pt x="147" y="78"/>
                  </a:lnTo>
                  <a:lnTo>
                    <a:pt x="154" y="79"/>
                  </a:lnTo>
                  <a:lnTo>
                    <a:pt x="161" y="80"/>
                  </a:lnTo>
                  <a:lnTo>
                    <a:pt x="167" y="81"/>
                  </a:lnTo>
                  <a:lnTo>
                    <a:pt x="173" y="82"/>
                  </a:lnTo>
                  <a:lnTo>
                    <a:pt x="179" y="84"/>
                  </a:lnTo>
                  <a:lnTo>
                    <a:pt x="206" y="11"/>
                  </a:lnTo>
                  <a:lnTo>
                    <a:pt x="262" y="0"/>
                  </a:lnTo>
                  <a:lnTo>
                    <a:pt x="188" y="201"/>
                  </a:lnTo>
                  <a:lnTo>
                    <a:pt x="159" y="212"/>
                  </a:lnTo>
                  <a:lnTo>
                    <a:pt x="145" y="216"/>
                  </a:lnTo>
                  <a:lnTo>
                    <a:pt x="130" y="219"/>
                  </a:lnTo>
                  <a:lnTo>
                    <a:pt x="116" y="222"/>
                  </a:lnTo>
                  <a:lnTo>
                    <a:pt x="101" y="225"/>
                  </a:lnTo>
                  <a:lnTo>
                    <a:pt x="85" y="226"/>
                  </a:lnTo>
                  <a:lnTo>
                    <a:pt x="70" y="226"/>
                  </a:lnTo>
                  <a:lnTo>
                    <a:pt x="69" y="226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17" name="Freeform 53"/>
            <p:cNvSpPr/>
            <p:nvPr userDrawn="1"/>
          </p:nvSpPr>
          <p:spPr bwMode="auto">
            <a:xfrm>
              <a:off x="2740" y="2691"/>
              <a:ext cx="565" cy="220"/>
            </a:xfrm>
            <a:custGeom>
              <a:avLst/>
              <a:gdLst>
                <a:gd name="T0" fmla="*/ 204 w 564"/>
                <a:gd name="T1" fmla="*/ 0 h 220"/>
                <a:gd name="T2" fmla="*/ 207 w 564"/>
                <a:gd name="T3" fmla="*/ 1 h 220"/>
                <a:gd name="T4" fmla="*/ 208 w 564"/>
                <a:gd name="T5" fmla="*/ 2 h 220"/>
                <a:gd name="T6" fmla="*/ 209 w 564"/>
                <a:gd name="T7" fmla="*/ 3 h 220"/>
                <a:gd name="T8" fmla="*/ 267 w 564"/>
                <a:gd name="T9" fmla="*/ 148 h 220"/>
                <a:gd name="T10" fmla="*/ 444 w 564"/>
                <a:gd name="T11" fmla="*/ 1 h 220"/>
                <a:gd name="T12" fmla="*/ 447 w 564"/>
                <a:gd name="T13" fmla="*/ 0 h 220"/>
                <a:gd name="T14" fmla="*/ 565 w 564"/>
                <a:gd name="T15" fmla="*/ 0 h 220"/>
                <a:gd name="T16" fmla="*/ 567 w 564"/>
                <a:gd name="T17" fmla="*/ 1 h 220"/>
                <a:gd name="T18" fmla="*/ 569 w 564"/>
                <a:gd name="T19" fmla="*/ 2 h 220"/>
                <a:gd name="T20" fmla="*/ 570 w 564"/>
                <a:gd name="T21" fmla="*/ 4 h 220"/>
                <a:gd name="T22" fmla="*/ 569 w 564"/>
                <a:gd name="T23" fmla="*/ 6 h 220"/>
                <a:gd name="T24" fmla="*/ 490 w 564"/>
                <a:gd name="T25" fmla="*/ 218 h 220"/>
                <a:gd name="T26" fmla="*/ 488 w 564"/>
                <a:gd name="T27" fmla="*/ 219 h 220"/>
                <a:gd name="T28" fmla="*/ 486 w 564"/>
                <a:gd name="T29" fmla="*/ 220 h 220"/>
                <a:gd name="T30" fmla="*/ 459 w 564"/>
                <a:gd name="T31" fmla="*/ 220 h 220"/>
                <a:gd name="T32" fmla="*/ 449 w 564"/>
                <a:gd name="T33" fmla="*/ 220 h 220"/>
                <a:gd name="T34" fmla="*/ 440 w 564"/>
                <a:gd name="T35" fmla="*/ 219 h 220"/>
                <a:gd name="T36" fmla="*/ 432 w 564"/>
                <a:gd name="T37" fmla="*/ 217 h 220"/>
                <a:gd name="T38" fmla="*/ 425 w 564"/>
                <a:gd name="T39" fmla="*/ 215 h 220"/>
                <a:gd name="T40" fmla="*/ 419 w 564"/>
                <a:gd name="T41" fmla="*/ 213 h 220"/>
                <a:gd name="T42" fmla="*/ 414 w 564"/>
                <a:gd name="T43" fmla="*/ 210 h 220"/>
                <a:gd name="T44" fmla="*/ 412 w 564"/>
                <a:gd name="T45" fmla="*/ 208 h 220"/>
                <a:gd name="T46" fmla="*/ 410 w 564"/>
                <a:gd name="T47" fmla="*/ 206 h 220"/>
                <a:gd name="T48" fmla="*/ 406 w 564"/>
                <a:gd name="T49" fmla="*/ 203 h 220"/>
                <a:gd name="T50" fmla="*/ 404 w 564"/>
                <a:gd name="T51" fmla="*/ 199 h 220"/>
                <a:gd name="T52" fmla="*/ 402 w 564"/>
                <a:gd name="T53" fmla="*/ 195 h 220"/>
                <a:gd name="T54" fmla="*/ 401 w 564"/>
                <a:gd name="T55" fmla="*/ 191 h 220"/>
                <a:gd name="T56" fmla="*/ 400 w 564"/>
                <a:gd name="T57" fmla="*/ 187 h 220"/>
                <a:gd name="T58" fmla="*/ 400 w 564"/>
                <a:gd name="T59" fmla="*/ 183 h 220"/>
                <a:gd name="T60" fmla="*/ 400 w 564"/>
                <a:gd name="T61" fmla="*/ 179 h 220"/>
                <a:gd name="T62" fmla="*/ 400 w 564"/>
                <a:gd name="T63" fmla="*/ 176 h 220"/>
                <a:gd name="T64" fmla="*/ 401 w 564"/>
                <a:gd name="T65" fmla="*/ 172 h 220"/>
                <a:gd name="T66" fmla="*/ 403 w 564"/>
                <a:gd name="T67" fmla="*/ 165 h 220"/>
                <a:gd name="T68" fmla="*/ 408 w 564"/>
                <a:gd name="T69" fmla="*/ 151 h 220"/>
                <a:gd name="T70" fmla="*/ 423 w 564"/>
                <a:gd name="T71" fmla="*/ 111 h 220"/>
                <a:gd name="T72" fmla="*/ 438 w 564"/>
                <a:gd name="T73" fmla="*/ 72 h 220"/>
                <a:gd name="T74" fmla="*/ 261 w 564"/>
                <a:gd name="T75" fmla="*/ 219 h 220"/>
                <a:gd name="T76" fmla="*/ 258 w 564"/>
                <a:gd name="T77" fmla="*/ 220 h 220"/>
                <a:gd name="T78" fmla="*/ 184 w 564"/>
                <a:gd name="T79" fmla="*/ 220 h 220"/>
                <a:gd name="T80" fmla="*/ 182 w 564"/>
                <a:gd name="T81" fmla="*/ 219 h 220"/>
                <a:gd name="T82" fmla="*/ 180 w 564"/>
                <a:gd name="T83" fmla="*/ 217 h 220"/>
                <a:gd name="T84" fmla="*/ 119 w 564"/>
                <a:gd name="T85" fmla="*/ 65 h 220"/>
                <a:gd name="T86" fmla="*/ 61 w 564"/>
                <a:gd name="T87" fmla="*/ 218 h 220"/>
                <a:gd name="T88" fmla="*/ 60 w 564"/>
                <a:gd name="T89" fmla="*/ 219 h 220"/>
                <a:gd name="T90" fmla="*/ 57 w 564"/>
                <a:gd name="T91" fmla="*/ 220 h 220"/>
                <a:gd name="T92" fmla="*/ 5 w 564"/>
                <a:gd name="T93" fmla="*/ 220 h 220"/>
                <a:gd name="T94" fmla="*/ 2 w 564"/>
                <a:gd name="T95" fmla="*/ 220 h 220"/>
                <a:gd name="T96" fmla="*/ 1 w 564"/>
                <a:gd name="T97" fmla="*/ 218 h 220"/>
                <a:gd name="T98" fmla="*/ 0 w 564"/>
                <a:gd name="T99" fmla="*/ 218 h 220"/>
                <a:gd name="T100" fmla="*/ 0 w 564"/>
                <a:gd name="T101" fmla="*/ 217 h 220"/>
                <a:gd name="T102" fmla="*/ 0 w 564"/>
                <a:gd name="T103" fmla="*/ 216 h 220"/>
                <a:gd name="T104" fmla="*/ 0 w 564"/>
                <a:gd name="T105" fmla="*/ 214 h 220"/>
                <a:gd name="T106" fmla="*/ 82 w 564"/>
                <a:gd name="T107" fmla="*/ 3 h 220"/>
                <a:gd name="T108" fmla="*/ 83 w 564"/>
                <a:gd name="T109" fmla="*/ 1 h 220"/>
                <a:gd name="T110" fmla="*/ 85 w 564"/>
                <a:gd name="T111" fmla="*/ 0 h 220"/>
                <a:gd name="T112" fmla="*/ 204 w 564"/>
                <a:gd name="T113" fmla="*/ 0 h 22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564" h="220">
                  <a:moveTo>
                    <a:pt x="204" y="0"/>
                  </a:moveTo>
                  <a:lnTo>
                    <a:pt x="207" y="1"/>
                  </a:lnTo>
                  <a:lnTo>
                    <a:pt x="208" y="2"/>
                  </a:lnTo>
                  <a:lnTo>
                    <a:pt x="209" y="3"/>
                  </a:lnTo>
                  <a:lnTo>
                    <a:pt x="267" y="148"/>
                  </a:lnTo>
                  <a:lnTo>
                    <a:pt x="438" y="1"/>
                  </a:lnTo>
                  <a:lnTo>
                    <a:pt x="441" y="0"/>
                  </a:lnTo>
                  <a:lnTo>
                    <a:pt x="559" y="0"/>
                  </a:lnTo>
                  <a:lnTo>
                    <a:pt x="561" y="1"/>
                  </a:lnTo>
                  <a:lnTo>
                    <a:pt x="563" y="2"/>
                  </a:lnTo>
                  <a:lnTo>
                    <a:pt x="564" y="4"/>
                  </a:lnTo>
                  <a:lnTo>
                    <a:pt x="563" y="6"/>
                  </a:lnTo>
                  <a:lnTo>
                    <a:pt x="484" y="218"/>
                  </a:lnTo>
                  <a:lnTo>
                    <a:pt x="482" y="219"/>
                  </a:lnTo>
                  <a:lnTo>
                    <a:pt x="480" y="220"/>
                  </a:lnTo>
                  <a:lnTo>
                    <a:pt x="453" y="220"/>
                  </a:lnTo>
                  <a:lnTo>
                    <a:pt x="443" y="220"/>
                  </a:lnTo>
                  <a:lnTo>
                    <a:pt x="434" y="219"/>
                  </a:lnTo>
                  <a:lnTo>
                    <a:pt x="426" y="217"/>
                  </a:lnTo>
                  <a:lnTo>
                    <a:pt x="419" y="215"/>
                  </a:lnTo>
                  <a:lnTo>
                    <a:pt x="413" y="213"/>
                  </a:lnTo>
                  <a:lnTo>
                    <a:pt x="408" y="210"/>
                  </a:lnTo>
                  <a:lnTo>
                    <a:pt x="406" y="208"/>
                  </a:lnTo>
                  <a:lnTo>
                    <a:pt x="404" y="206"/>
                  </a:lnTo>
                  <a:lnTo>
                    <a:pt x="400" y="203"/>
                  </a:lnTo>
                  <a:lnTo>
                    <a:pt x="398" y="199"/>
                  </a:lnTo>
                  <a:lnTo>
                    <a:pt x="396" y="195"/>
                  </a:lnTo>
                  <a:lnTo>
                    <a:pt x="395" y="191"/>
                  </a:lnTo>
                  <a:lnTo>
                    <a:pt x="394" y="187"/>
                  </a:lnTo>
                  <a:lnTo>
                    <a:pt x="394" y="183"/>
                  </a:lnTo>
                  <a:lnTo>
                    <a:pt x="394" y="179"/>
                  </a:lnTo>
                  <a:lnTo>
                    <a:pt x="394" y="176"/>
                  </a:lnTo>
                  <a:lnTo>
                    <a:pt x="395" y="172"/>
                  </a:lnTo>
                  <a:lnTo>
                    <a:pt x="397" y="165"/>
                  </a:lnTo>
                  <a:lnTo>
                    <a:pt x="402" y="151"/>
                  </a:lnTo>
                  <a:lnTo>
                    <a:pt x="417" y="111"/>
                  </a:lnTo>
                  <a:lnTo>
                    <a:pt x="432" y="72"/>
                  </a:lnTo>
                  <a:lnTo>
                    <a:pt x="261" y="219"/>
                  </a:lnTo>
                  <a:lnTo>
                    <a:pt x="258" y="220"/>
                  </a:lnTo>
                  <a:lnTo>
                    <a:pt x="184" y="220"/>
                  </a:lnTo>
                  <a:lnTo>
                    <a:pt x="182" y="219"/>
                  </a:lnTo>
                  <a:lnTo>
                    <a:pt x="180" y="217"/>
                  </a:lnTo>
                  <a:lnTo>
                    <a:pt x="119" y="65"/>
                  </a:lnTo>
                  <a:lnTo>
                    <a:pt x="61" y="218"/>
                  </a:lnTo>
                  <a:lnTo>
                    <a:pt x="60" y="219"/>
                  </a:lnTo>
                  <a:lnTo>
                    <a:pt x="57" y="220"/>
                  </a:lnTo>
                  <a:lnTo>
                    <a:pt x="5" y="220"/>
                  </a:lnTo>
                  <a:lnTo>
                    <a:pt x="2" y="220"/>
                  </a:lnTo>
                  <a:lnTo>
                    <a:pt x="1" y="218"/>
                  </a:lnTo>
                  <a:lnTo>
                    <a:pt x="0" y="218"/>
                  </a:lnTo>
                  <a:lnTo>
                    <a:pt x="0" y="217"/>
                  </a:lnTo>
                  <a:lnTo>
                    <a:pt x="0" y="216"/>
                  </a:lnTo>
                  <a:lnTo>
                    <a:pt x="0" y="214"/>
                  </a:lnTo>
                  <a:lnTo>
                    <a:pt x="82" y="3"/>
                  </a:lnTo>
                  <a:lnTo>
                    <a:pt x="83" y="1"/>
                  </a:lnTo>
                  <a:lnTo>
                    <a:pt x="85" y="0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18" name="Freeform 54"/>
            <p:cNvSpPr/>
            <p:nvPr userDrawn="1"/>
          </p:nvSpPr>
          <p:spPr bwMode="auto">
            <a:xfrm>
              <a:off x="4941" y="2691"/>
              <a:ext cx="321" cy="220"/>
            </a:xfrm>
            <a:custGeom>
              <a:avLst/>
              <a:gdLst>
                <a:gd name="T0" fmla="*/ 53 w 321"/>
                <a:gd name="T1" fmla="*/ 220 h 220"/>
                <a:gd name="T2" fmla="*/ 39 w 321"/>
                <a:gd name="T3" fmla="*/ 219 h 220"/>
                <a:gd name="T4" fmla="*/ 27 w 321"/>
                <a:gd name="T5" fmla="*/ 216 h 220"/>
                <a:gd name="T6" fmla="*/ 22 w 321"/>
                <a:gd name="T7" fmla="*/ 214 h 220"/>
                <a:gd name="T8" fmla="*/ 18 w 321"/>
                <a:gd name="T9" fmla="*/ 212 h 220"/>
                <a:gd name="T10" fmla="*/ 13 w 321"/>
                <a:gd name="T11" fmla="*/ 209 h 220"/>
                <a:gd name="T12" fmla="*/ 10 w 321"/>
                <a:gd name="T13" fmla="*/ 206 h 220"/>
                <a:gd name="T14" fmla="*/ 6 w 321"/>
                <a:gd name="T15" fmla="*/ 202 h 220"/>
                <a:gd name="T16" fmla="*/ 4 w 321"/>
                <a:gd name="T17" fmla="*/ 199 h 220"/>
                <a:gd name="T18" fmla="*/ 2 w 321"/>
                <a:gd name="T19" fmla="*/ 194 h 220"/>
                <a:gd name="T20" fmla="*/ 1 w 321"/>
                <a:gd name="T21" fmla="*/ 190 h 220"/>
                <a:gd name="T22" fmla="*/ 0 w 321"/>
                <a:gd name="T23" fmla="*/ 185 h 220"/>
                <a:gd name="T24" fmla="*/ 0 w 321"/>
                <a:gd name="T25" fmla="*/ 180 h 220"/>
                <a:gd name="T26" fmla="*/ 1 w 321"/>
                <a:gd name="T27" fmla="*/ 174 h 220"/>
                <a:gd name="T28" fmla="*/ 2 w 321"/>
                <a:gd name="T29" fmla="*/ 168 h 220"/>
                <a:gd name="T30" fmla="*/ 63 w 321"/>
                <a:gd name="T31" fmla="*/ 3 h 220"/>
                <a:gd name="T32" fmla="*/ 65 w 321"/>
                <a:gd name="T33" fmla="*/ 1 h 220"/>
                <a:gd name="T34" fmla="*/ 66 w 321"/>
                <a:gd name="T35" fmla="*/ 0 h 220"/>
                <a:gd name="T36" fmla="*/ 67 w 321"/>
                <a:gd name="T37" fmla="*/ 0 h 220"/>
                <a:gd name="T38" fmla="*/ 165 w 321"/>
                <a:gd name="T39" fmla="*/ 0 h 220"/>
                <a:gd name="T40" fmla="*/ 167 w 321"/>
                <a:gd name="T41" fmla="*/ 1 h 220"/>
                <a:gd name="T42" fmla="*/ 169 w 321"/>
                <a:gd name="T43" fmla="*/ 2 h 220"/>
                <a:gd name="T44" fmla="*/ 170 w 321"/>
                <a:gd name="T45" fmla="*/ 4 h 220"/>
                <a:gd name="T46" fmla="*/ 169 w 321"/>
                <a:gd name="T47" fmla="*/ 6 h 220"/>
                <a:gd name="T48" fmla="*/ 110 w 321"/>
                <a:gd name="T49" fmla="*/ 164 h 220"/>
                <a:gd name="T50" fmla="*/ 110 w 321"/>
                <a:gd name="T51" fmla="*/ 166 h 220"/>
                <a:gd name="T52" fmla="*/ 110 w 321"/>
                <a:gd name="T53" fmla="*/ 168 h 220"/>
                <a:gd name="T54" fmla="*/ 111 w 321"/>
                <a:gd name="T55" fmla="*/ 171 h 220"/>
                <a:gd name="T56" fmla="*/ 112 w 321"/>
                <a:gd name="T57" fmla="*/ 173 h 220"/>
                <a:gd name="T58" fmla="*/ 115 w 321"/>
                <a:gd name="T59" fmla="*/ 174 h 220"/>
                <a:gd name="T60" fmla="*/ 117 w 321"/>
                <a:gd name="T61" fmla="*/ 175 h 220"/>
                <a:gd name="T62" fmla="*/ 120 w 321"/>
                <a:gd name="T63" fmla="*/ 176 h 220"/>
                <a:gd name="T64" fmla="*/ 126 w 321"/>
                <a:gd name="T65" fmla="*/ 176 h 220"/>
                <a:gd name="T66" fmla="*/ 316 w 321"/>
                <a:gd name="T67" fmla="*/ 176 h 220"/>
                <a:gd name="T68" fmla="*/ 319 w 321"/>
                <a:gd name="T69" fmla="*/ 176 h 220"/>
                <a:gd name="T70" fmla="*/ 320 w 321"/>
                <a:gd name="T71" fmla="*/ 177 h 220"/>
                <a:gd name="T72" fmla="*/ 321 w 321"/>
                <a:gd name="T73" fmla="*/ 179 h 220"/>
                <a:gd name="T74" fmla="*/ 320 w 321"/>
                <a:gd name="T75" fmla="*/ 182 h 220"/>
                <a:gd name="T76" fmla="*/ 316 w 321"/>
                <a:gd name="T77" fmla="*/ 194 h 220"/>
                <a:gd name="T78" fmla="*/ 307 w 321"/>
                <a:gd name="T79" fmla="*/ 218 h 220"/>
                <a:gd name="T80" fmla="*/ 305 w 321"/>
                <a:gd name="T81" fmla="*/ 219 h 220"/>
                <a:gd name="T82" fmla="*/ 303 w 321"/>
                <a:gd name="T83" fmla="*/ 220 h 220"/>
                <a:gd name="T84" fmla="*/ 53 w 321"/>
                <a:gd name="T85" fmla="*/ 220 h 22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321" h="220">
                  <a:moveTo>
                    <a:pt x="53" y="220"/>
                  </a:moveTo>
                  <a:lnTo>
                    <a:pt x="39" y="219"/>
                  </a:lnTo>
                  <a:lnTo>
                    <a:pt x="27" y="216"/>
                  </a:lnTo>
                  <a:lnTo>
                    <a:pt x="22" y="214"/>
                  </a:lnTo>
                  <a:lnTo>
                    <a:pt x="18" y="212"/>
                  </a:lnTo>
                  <a:lnTo>
                    <a:pt x="13" y="209"/>
                  </a:lnTo>
                  <a:lnTo>
                    <a:pt x="10" y="206"/>
                  </a:lnTo>
                  <a:lnTo>
                    <a:pt x="6" y="202"/>
                  </a:lnTo>
                  <a:lnTo>
                    <a:pt x="4" y="199"/>
                  </a:lnTo>
                  <a:lnTo>
                    <a:pt x="2" y="194"/>
                  </a:lnTo>
                  <a:lnTo>
                    <a:pt x="1" y="190"/>
                  </a:lnTo>
                  <a:lnTo>
                    <a:pt x="0" y="185"/>
                  </a:lnTo>
                  <a:lnTo>
                    <a:pt x="0" y="180"/>
                  </a:lnTo>
                  <a:lnTo>
                    <a:pt x="1" y="174"/>
                  </a:lnTo>
                  <a:lnTo>
                    <a:pt x="2" y="168"/>
                  </a:lnTo>
                  <a:lnTo>
                    <a:pt x="63" y="3"/>
                  </a:lnTo>
                  <a:lnTo>
                    <a:pt x="65" y="1"/>
                  </a:lnTo>
                  <a:lnTo>
                    <a:pt x="66" y="0"/>
                  </a:lnTo>
                  <a:lnTo>
                    <a:pt x="67" y="0"/>
                  </a:lnTo>
                  <a:lnTo>
                    <a:pt x="165" y="0"/>
                  </a:lnTo>
                  <a:lnTo>
                    <a:pt x="167" y="1"/>
                  </a:lnTo>
                  <a:lnTo>
                    <a:pt x="169" y="2"/>
                  </a:lnTo>
                  <a:lnTo>
                    <a:pt x="170" y="4"/>
                  </a:lnTo>
                  <a:lnTo>
                    <a:pt x="169" y="6"/>
                  </a:lnTo>
                  <a:lnTo>
                    <a:pt x="110" y="164"/>
                  </a:lnTo>
                  <a:lnTo>
                    <a:pt x="110" y="166"/>
                  </a:lnTo>
                  <a:lnTo>
                    <a:pt x="110" y="168"/>
                  </a:lnTo>
                  <a:lnTo>
                    <a:pt x="111" y="171"/>
                  </a:lnTo>
                  <a:lnTo>
                    <a:pt x="112" y="173"/>
                  </a:lnTo>
                  <a:lnTo>
                    <a:pt x="115" y="174"/>
                  </a:lnTo>
                  <a:lnTo>
                    <a:pt x="117" y="175"/>
                  </a:lnTo>
                  <a:lnTo>
                    <a:pt x="120" y="176"/>
                  </a:lnTo>
                  <a:lnTo>
                    <a:pt x="126" y="176"/>
                  </a:lnTo>
                  <a:lnTo>
                    <a:pt x="316" y="176"/>
                  </a:lnTo>
                  <a:lnTo>
                    <a:pt x="319" y="176"/>
                  </a:lnTo>
                  <a:lnTo>
                    <a:pt x="320" y="177"/>
                  </a:lnTo>
                  <a:lnTo>
                    <a:pt x="321" y="179"/>
                  </a:lnTo>
                  <a:lnTo>
                    <a:pt x="320" y="182"/>
                  </a:lnTo>
                  <a:lnTo>
                    <a:pt x="316" y="194"/>
                  </a:lnTo>
                  <a:lnTo>
                    <a:pt x="307" y="218"/>
                  </a:lnTo>
                  <a:lnTo>
                    <a:pt x="305" y="219"/>
                  </a:lnTo>
                  <a:lnTo>
                    <a:pt x="303" y="220"/>
                  </a:lnTo>
                  <a:lnTo>
                    <a:pt x="53" y="22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19" name="Freeform 55"/>
            <p:cNvSpPr>
              <a:spLocks noEditPoints="1"/>
            </p:cNvSpPr>
            <p:nvPr userDrawn="1"/>
          </p:nvSpPr>
          <p:spPr bwMode="auto">
            <a:xfrm>
              <a:off x="4472" y="2691"/>
              <a:ext cx="444" cy="220"/>
            </a:xfrm>
            <a:custGeom>
              <a:avLst/>
              <a:gdLst>
                <a:gd name="T0" fmla="*/ 172 w 443"/>
                <a:gd name="T1" fmla="*/ 126 h 220"/>
                <a:gd name="T2" fmla="*/ 297 w 443"/>
                <a:gd name="T3" fmla="*/ 126 h 220"/>
                <a:gd name="T4" fmla="*/ 266 w 443"/>
                <a:gd name="T5" fmla="*/ 58 h 220"/>
                <a:gd name="T6" fmla="*/ 172 w 443"/>
                <a:gd name="T7" fmla="*/ 126 h 220"/>
                <a:gd name="T8" fmla="*/ 448 w 443"/>
                <a:gd name="T9" fmla="*/ 215 h 220"/>
                <a:gd name="T10" fmla="*/ 449 w 443"/>
                <a:gd name="T11" fmla="*/ 217 h 220"/>
                <a:gd name="T12" fmla="*/ 448 w 443"/>
                <a:gd name="T13" fmla="*/ 218 h 220"/>
                <a:gd name="T14" fmla="*/ 447 w 443"/>
                <a:gd name="T15" fmla="*/ 220 h 220"/>
                <a:gd name="T16" fmla="*/ 444 w 443"/>
                <a:gd name="T17" fmla="*/ 220 h 220"/>
                <a:gd name="T18" fmla="*/ 394 w 443"/>
                <a:gd name="T19" fmla="*/ 220 h 220"/>
                <a:gd name="T20" fmla="*/ 386 w 443"/>
                <a:gd name="T21" fmla="*/ 220 h 220"/>
                <a:gd name="T22" fmla="*/ 378 w 443"/>
                <a:gd name="T23" fmla="*/ 219 h 220"/>
                <a:gd name="T24" fmla="*/ 372 w 443"/>
                <a:gd name="T25" fmla="*/ 218 h 220"/>
                <a:gd name="T26" fmla="*/ 365 w 443"/>
                <a:gd name="T27" fmla="*/ 217 h 220"/>
                <a:gd name="T28" fmla="*/ 354 w 443"/>
                <a:gd name="T29" fmla="*/ 213 h 220"/>
                <a:gd name="T30" fmla="*/ 350 w 443"/>
                <a:gd name="T31" fmla="*/ 211 h 220"/>
                <a:gd name="T32" fmla="*/ 345 w 443"/>
                <a:gd name="T33" fmla="*/ 209 h 220"/>
                <a:gd name="T34" fmla="*/ 338 w 443"/>
                <a:gd name="T35" fmla="*/ 204 h 220"/>
                <a:gd name="T36" fmla="*/ 335 w 443"/>
                <a:gd name="T37" fmla="*/ 201 h 220"/>
                <a:gd name="T38" fmla="*/ 332 w 443"/>
                <a:gd name="T39" fmla="*/ 199 h 220"/>
                <a:gd name="T40" fmla="*/ 328 w 443"/>
                <a:gd name="T41" fmla="*/ 194 h 220"/>
                <a:gd name="T42" fmla="*/ 324 w 443"/>
                <a:gd name="T43" fmla="*/ 189 h 220"/>
                <a:gd name="T44" fmla="*/ 309 w 443"/>
                <a:gd name="T45" fmla="*/ 154 h 220"/>
                <a:gd name="T46" fmla="*/ 136 w 443"/>
                <a:gd name="T47" fmla="*/ 154 h 220"/>
                <a:gd name="T48" fmla="*/ 57 w 443"/>
                <a:gd name="T49" fmla="*/ 219 h 220"/>
                <a:gd name="T50" fmla="*/ 54 w 443"/>
                <a:gd name="T51" fmla="*/ 220 h 220"/>
                <a:gd name="T52" fmla="*/ 5 w 443"/>
                <a:gd name="T53" fmla="*/ 220 h 220"/>
                <a:gd name="T54" fmla="*/ 2 w 443"/>
                <a:gd name="T55" fmla="*/ 219 h 220"/>
                <a:gd name="T56" fmla="*/ 1 w 443"/>
                <a:gd name="T57" fmla="*/ 219 h 220"/>
                <a:gd name="T58" fmla="*/ 0 w 443"/>
                <a:gd name="T59" fmla="*/ 218 h 220"/>
                <a:gd name="T60" fmla="*/ 0 w 443"/>
                <a:gd name="T61" fmla="*/ 215 h 220"/>
                <a:gd name="T62" fmla="*/ 1 w 443"/>
                <a:gd name="T63" fmla="*/ 214 h 220"/>
                <a:gd name="T64" fmla="*/ 2 w 443"/>
                <a:gd name="T65" fmla="*/ 213 h 220"/>
                <a:gd name="T66" fmla="*/ 265 w 443"/>
                <a:gd name="T67" fmla="*/ 1 h 220"/>
                <a:gd name="T68" fmla="*/ 267 w 443"/>
                <a:gd name="T69" fmla="*/ 0 h 220"/>
                <a:gd name="T70" fmla="*/ 350 w 443"/>
                <a:gd name="T71" fmla="*/ 0 h 220"/>
                <a:gd name="T72" fmla="*/ 351 w 443"/>
                <a:gd name="T73" fmla="*/ 0 h 220"/>
                <a:gd name="T74" fmla="*/ 352 w 443"/>
                <a:gd name="T75" fmla="*/ 1 h 220"/>
                <a:gd name="T76" fmla="*/ 354 w 443"/>
                <a:gd name="T77" fmla="*/ 3 h 220"/>
                <a:gd name="T78" fmla="*/ 448 w 443"/>
                <a:gd name="T79" fmla="*/ 215 h 22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443" h="220">
                  <a:moveTo>
                    <a:pt x="172" y="126"/>
                  </a:moveTo>
                  <a:lnTo>
                    <a:pt x="291" y="126"/>
                  </a:lnTo>
                  <a:lnTo>
                    <a:pt x="260" y="58"/>
                  </a:lnTo>
                  <a:lnTo>
                    <a:pt x="172" y="126"/>
                  </a:lnTo>
                  <a:close/>
                  <a:moveTo>
                    <a:pt x="442" y="215"/>
                  </a:moveTo>
                  <a:lnTo>
                    <a:pt x="443" y="217"/>
                  </a:lnTo>
                  <a:lnTo>
                    <a:pt x="442" y="218"/>
                  </a:lnTo>
                  <a:lnTo>
                    <a:pt x="441" y="220"/>
                  </a:lnTo>
                  <a:lnTo>
                    <a:pt x="438" y="220"/>
                  </a:lnTo>
                  <a:lnTo>
                    <a:pt x="388" y="220"/>
                  </a:lnTo>
                  <a:lnTo>
                    <a:pt x="380" y="220"/>
                  </a:lnTo>
                  <a:lnTo>
                    <a:pt x="372" y="219"/>
                  </a:lnTo>
                  <a:lnTo>
                    <a:pt x="366" y="218"/>
                  </a:lnTo>
                  <a:lnTo>
                    <a:pt x="359" y="217"/>
                  </a:lnTo>
                  <a:lnTo>
                    <a:pt x="348" y="213"/>
                  </a:lnTo>
                  <a:lnTo>
                    <a:pt x="344" y="211"/>
                  </a:lnTo>
                  <a:lnTo>
                    <a:pt x="339" y="209"/>
                  </a:lnTo>
                  <a:lnTo>
                    <a:pt x="332" y="204"/>
                  </a:lnTo>
                  <a:lnTo>
                    <a:pt x="329" y="201"/>
                  </a:lnTo>
                  <a:lnTo>
                    <a:pt x="326" y="199"/>
                  </a:lnTo>
                  <a:lnTo>
                    <a:pt x="322" y="194"/>
                  </a:lnTo>
                  <a:lnTo>
                    <a:pt x="318" y="189"/>
                  </a:lnTo>
                  <a:lnTo>
                    <a:pt x="303" y="154"/>
                  </a:lnTo>
                  <a:lnTo>
                    <a:pt x="136" y="154"/>
                  </a:lnTo>
                  <a:lnTo>
                    <a:pt x="57" y="219"/>
                  </a:lnTo>
                  <a:lnTo>
                    <a:pt x="54" y="220"/>
                  </a:lnTo>
                  <a:lnTo>
                    <a:pt x="5" y="220"/>
                  </a:lnTo>
                  <a:lnTo>
                    <a:pt x="2" y="219"/>
                  </a:lnTo>
                  <a:lnTo>
                    <a:pt x="1" y="219"/>
                  </a:lnTo>
                  <a:lnTo>
                    <a:pt x="0" y="218"/>
                  </a:lnTo>
                  <a:lnTo>
                    <a:pt x="0" y="215"/>
                  </a:lnTo>
                  <a:lnTo>
                    <a:pt x="1" y="214"/>
                  </a:lnTo>
                  <a:lnTo>
                    <a:pt x="2" y="213"/>
                  </a:lnTo>
                  <a:lnTo>
                    <a:pt x="259" y="1"/>
                  </a:lnTo>
                  <a:lnTo>
                    <a:pt x="261" y="0"/>
                  </a:lnTo>
                  <a:lnTo>
                    <a:pt x="344" y="0"/>
                  </a:lnTo>
                  <a:lnTo>
                    <a:pt x="345" y="0"/>
                  </a:lnTo>
                  <a:lnTo>
                    <a:pt x="346" y="1"/>
                  </a:lnTo>
                  <a:lnTo>
                    <a:pt x="348" y="3"/>
                  </a:lnTo>
                  <a:lnTo>
                    <a:pt x="442" y="215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20" name="Freeform 56"/>
            <p:cNvSpPr/>
            <p:nvPr userDrawn="1"/>
          </p:nvSpPr>
          <p:spPr bwMode="auto">
            <a:xfrm>
              <a:off x="4083" y="2691"/>
              <a:ext cx="437" cy="220"/>
            </a:xfrm>
            <a:custGeom>
              <a:avLst/>
              <a:gdLst>
                <a:gd name="T0" fmla="*/ 53 w 437"/>
                <a:gd name="T1" fmla="*/ 220 h 220"/>
                <a:gd name="T2" fmla="*/ 39 w 437"/>
                <a:gd name="T3" fmla="*/ 219 h 220"/>
                <a:gd name="T4" fmla="*/ 28 w 437"/>
                <a:gd name="T5" fmla="*/ 216 h 220"/>
                <a:gd name="T6" fmla="*/ 22 w 437"/>
                <a:gd name="T7" fmla="*/ 214 h 220"/>
                <a:gd name="T8" fmla="*/ 18 w 437"/>
                <a:gd name="T9" fmla="*/ 212 h 220"/>
                <a:gd name="T10" fmla="*/ 13 w 437"/>
                <a:gd name="T11" fmla="*/ 209 h 220"/>
                <a:gd name="T12" fmla="*/ 10 w 437"/>
                <a:gd name="T13" fmla="*/ 206 h 220"/>
                <a:gd name="T14" fmla="*/ 6 w 437"/>
                <a:gd name="T15" fmla="*/ 202 h 220"/>
                <a:gd name="T16" fmla="*/ 4 w 437"/>
                <a:gd name="T17" fmla="*/ 199 h 220"/>
                <a:gd name="T18" fmla="*/ 2 w 437"/>
                <a:gd name="T19" fmla="*/ 194 h 220"/>
                <a:gd name="T20" fmla="*/ 1 w 437"/>
                <a:gd name="T21" fmla="*/ 190 h 220"/>
                <a:gd name="T22" fmla="*/ 0 w 437"/>
                <a:gd name="T23" fmla="*/ 185 h 220"/>
                <a:gd name="T24" fmla="*/ 0 w 437"/>
                <a:gd name="T25" fmla="*/ 180 h 220"/>
                <a:gd name="T26" fmla="*/ 1 w 437"/>
                <a:gd name="T27" fmla="*/ 174 h 220"/>
                <a:gd name="T28" fmla="*/ 2 w 437"/>
                <a:gd name="T29" fmla="*/ 168 h 220"/>
                <a:gd name="T30" fmla="*/ 63 w 437"/>
                <a:gd name="T31" fmla="*/ 3 h 220"/>
                <a:gd name="T32" fmla="*/ 65 w 437"/>
                <a:gd name="T33" fmla="*/ 1 h 220"/>
                <a:gd name="T34" fmla="*/ 66 w 437"/>
                <a:gd name="T35" fmla="*/ 0 h 220"/>
                <a:gd name="T36" fmla="*/ 67 w 437"/>
                <a:gd name="T37" fmla="*/ 0 h 220"/>
                <a:gd name="T38" fmla="*/ 165 w 437"/>
                <a:gd name="T39" fmla="*/ 0 h 220"/>
                <a:gd name="T40" fmla="*/ 167 w 437"/>
                <a:gd name="T41" fmla="*/ 1 h 220"/>
                <a:gd name="T42" fmla="*/ 169 w 437"/>
                <a:gd name="T43" fmla="*/ 2 h 220"/>
                <a:gd name="T44" fmla="*/ 170 w 437"/>
                <a:gd name="T45" fmla="*/ 4 h 220"/>
                <a:gd name="T46" fmla="*/ 169 w 437"/>
                <a:gd name="T47" fmla="*/ 6 h 220"/>
                <a:gd name="T48" fmla="*/ 137 w 437"/>
                <a:gd name="T49" fmla="*/ 91 h 220"/>
                <a:gd name="T50" fmla="*/ 110 w 437"/>
                <a:gd name="T51" fmla="*/ 164 h 220"/>
                <a:gd name="T52" fmla="*/ 110 w 437"/>
                <a:gd name="T53" fmla="*/ 166 h 220"/>
                <a:gd name="T54" fmla="*/ 110 w 437"/>
                <a:gd name="T55" fmla="*/ 168 h 220"/>
                <a:gd name="T56" fmla="*/ 111 w 437"/>
                <a:gd name="T57" fmla="*/ 171 h 220"/>
                <a:gd name="T58" fmla="*/ 112 w 437"/>
                <a:gd name="T59" fmla="*/ 173 h 220"/>
                <a:gd name="T60" fmla="*/ 115 w 437"/>
                <a:gd name="T61" fmla="*/ 174 h 220"/>
                <a:gd name="T62" fmla="*/ 117 w 437"/>
                <a:gd name="T63" fmla="*/ 175 h 220"/>
                <a:gd name="T64" fmla="*/ 120 w 437"/>
                <a:gd name="T65" fmla="*/ 176 h 220"/>
                <a:gd name="T66" fmla="*/ 126 w 437"/>
                <a:gd name="T67" fmla="*/ 176 h 220"/>
                <a:gd name="T68" fmla="*/ 310 w 437"/>
                <a:gd name="T69" fmla="*/ 176 h 220"/>
                <a:gd name="T70" fmla="*/ 377 w 437"/>
                <a:gd name="T71" fmla="*/ 3 h 220"/>
                <a:gd name="T72" fmla="*/ 377 w 437"/>
                <a:gd name="T73" fmla="*/ 2 h 220"/>
                <a:gd name="T74" fmla="*/ 378 w 437"/>
                <a:gd name="T75" fmla="*/ 1 h 220"/>
                <a:gd name="T76" fmla="*/ 380 w 437"/>
                <a:gd name="T77" fmla="*/ 0 h 220"/>
                <a:gd name="T78" fmla="*/ 433 w 437"/>
                <a:gd name="T79" fmla="*/ 0 h 220"/>
                <a:gd name="T80" fmla="*/ 435 w 437"/>
                <a:gd name="T81" fmla="*/ 1 h 220"/>
                <a:gd name="T82" fmla="*/ 437 w 437"/>
                <a:gd name="T83" fmla="*/ 2 h 220"/>
                <a:gd name="T84" fmla="*/ 437 w 437"/>
                <a:gd name="T85" fmla="*/ 4 h 220"/>
                <a:gd name="T86" fmla="*/ 437 w 437"/>
                <a:gd name="T87" fmla="*/ 5 h 220"/>
                <a:gd name="T88" fmla="*/ 437 w 437"/>
                <a:gd name="T89" fmla="*/ 6 h 220"/>
                <a:gd name="T90" fmla="*/ 356 w 437"/>
                <a:gd name="T91" fmla="*/ 218 h 220"/>
                <a:gd name="T92" fmla="*/ 354 w 437"/>
                <a:gd name="T93" fmla="*/ 219 h 220"/>
                <a:gd name="T94" fmla="*/ 352 w 437"/>
                <a:gd name="T95" fmla="*/ 220 h 220"/>
                <a:gd name="T96" fmla="*/ 53 w 437"/>
                <a:gd name="T97" fmla="*/ 220 h 22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437" h="220">
                  <a:moveTo>
                    <a:pt x="53" y="220"/>
                  </a:moveTo>
                  <a:lnTo>
                    <a:pt x="39" y="219"/>
                  </a:lnTo>
                  <a:lnTo>
                    <a:pt x="28" y="216"/>
                  </a:lnTo>
                  <a:lnTo>
                    <a:pt x="22" y="214"/>
                  </a:lnTo>
                  <a:lnTo>
                    <a:pt x="18" y="212"/>
                  </a:lnTo>
                  <a:lnTo>
                    <a:pt x="13" y="209"/>
                  </a:lnTo>
                  <a:lnTo>
                    <a:pt x="10" y="206"/>
                  </a:lnTo>
                  <a:lnTo>
                    <a:pt x="6" y="202"/>
                  </a:lnTo>
                  <a:lnTo>
                    <a:pt x="4" y="199"/>
                  </a:lnTo>
                  <a:lnTo>
                    <a:pt x="2" y="194"/>
                  </a:lnTo>
                  <a:lnTo>
                    <a:pt x="1" y="190"/>
                  </a:lnTo>
                  <a:lnTo>
                    <a:pt x="0" y="185"/>
                  </a:lnTo>
                  <a:lnTo>
                    <a:pt x="0" y="180"/>
                  </a:lnTo>
                  <a:lnTo>
                    <a:pt x="1" y="174"/>
                  </a:lnTo>
                  <a:lnTo>
                    <a:pt x="2" y="168"/>
                  </a:lnTo>
                  <a:lnTo>
                    <a:pt x="63" y="3"/>
                  </a:lnTo>
                  <a:lnTo>
                    <a:pt x="65" y="1"/>
                  </a:lnTo>
                  <a:lnTo>
                    <a:pt x="66" y="0"/>
                  </a:lnTo>
                  <a:lnTo>
                    <a:pt x="67" y="0"/>
                  </a:lnTo>
                  <a:lnTo>
                    <a:pt x="165" y="0"/>
                  </a:lnTo>
                  <a:lnTo>
                    <a:pt x="167" y="1"/>
                  </a:lnTo>
                  <a:lnTo>
                    <a:pt x="169" y="2"/>
                  </a:lnTo>
                  <a:lnTo>
                    <a:pt x="170" y="4"/>
                  </a:lnTo>
                  <a:lnTo>
                    <a:pt x="169" y="6"/>
                  </a:lnTo>
                  <a:lnTo>
                    <a:pt x="137" y="91"/>
                  </a:lnTo>
                  <a:lnTo>
                    <a:pt x="110" y="164"/>
                  </a:lnTo>
                  <a:lnTo>
                    <a:pt x="110" y="166"/>
                  </a:lnTo>
                  <a:lnTo>
                    <a:pt x="110" y="168"/>
                  </a:lnTo>
                  <a:lnTo>
                    <a:pt x="111" y="171"/>
                  </a:lnTo>
                  <a:lnTo>
                    <a:pt x="112" y="173"/>
                  </a:lnTo>
                  <a:lnTo>
                    <a:pt x="115" y="174"/>
                  </a:lnTo>
                  <a:lnTo>
                    <a:pt x="117" y="175"/>
                  </a:lnTo>
                  <a:lnTo>
                    <a:pt x="120" y="176"/>
                  </a:lnTo>
                  <a:lnTo>
                    <a:pt x="126" y="176"/>
                  </a:lnTo>
                  <a:lnTo>
                    <a:pt x="310" y="176"/>
                  </a:lnTo>
                  <a:lnTo>
                    <a:pt x="377" y="3"/>
                  </a:lnTo>
                  <a:lnTo>
                    <a:pt x="377" y="2"/>
                  </a:lnTo>
                  <a:lnTo>
                    <a:pt x="378" y="1"/>
                  </a:lnTo>
                  <a:lnTo>
                    <a:pt x="380" y="0"/>
                  </a:lnTo>
                  <a:lnTo>
                    <a:pt x="433" y="0"/>
                  </a:lnTo>
                  <a:lnTo>
                    <a:pt x="435" y="1"/>
                  </a:lnTo>
                  <a:lnTo>
                    <a:pt x="437" y="2"/>
                  </a:lnTo>
                  <a:lnTo>
                    <a:pt x="437" y="4"/>
                  </a:lnTo>
                  <a:lnTo>
                    <a:pt x="437" y="5"/>
                  </a:lnTo>
                  <a:lnTo>
                    <a:pt x="437" y="6"/>
                  </a:lnTo>
                  <a:lnTo>
                    <a:pt x="356" y="218"/>
                  </a:lnTo>
                  <a:lnTo>
                    <a:pt x="354" y="219"/>
                  </a:lnTo>
                  <a:lnTo>
                    <a:pt x="352" y="220"/>
                  </a:lnTo>
                  <a:lnTo>
                    <a:pt x="53" y="22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21" name="Freeform 57"/>
            <p:cNvSpPr/>
            <p:nvPr userDrawn="1"/>
          </p:nvSpPr>
          <p:spPr bwMode="auto">
            <a:xfrm>
              <a:off x="3290" y="2691"/>
              <a:ext cx="440" cy="220"/>
            </a:xfrm>
            <a:custGeom>
              <a:avLst/>
              <a:gdLst>
                <a:gd name="T0" fmla="*/ 54 w 439"/>
                <a:gd name="T1" fmla="*/ 220 h 220"/>
                <a:gd name="T2" fmla="*/ 41 w 439"/>
                <a:gd name="T3" fmla="*/ 219 h 220"/>
                <a:gd name="T4" fmla="*/ 29 w 439"/>
                <a:gd name="T5" fmla="*/ 216 h 220"/>
                <a:gd name="T6" fmla="*/ 24 w 439"/>
                <a:gd name="T7" fmla="*/ 214 h 220"/>
                <a:gd name="T8" fmla="*/ 19 w 439"/>
                <a:gd name="T9" fmla="*/ 212 h 220"/>
                <a:gd name="T10" fmla="*/ 14 w 439"/>
                <a:gd name="T11" fmla="*/ 209 h 220"/>
                <a:gd name="T12" fmla="*/ 10 w 439"/>
                <a:gd name="T13" fmla="*/ 206 h 220"/>
                <a:gd name="T14" fmla="*/ 7 w 439"/>
                <a:gd name="T15" fmla="*/ 202 h 220"/>
                <a:gd name="T16" fmla="*/ 4 w 439"/>
                <a:gd name="T17" fmla="*/ 199 h 220"/>
                <a:gd name="T18" fmla="*/ 2 w 439"/>
                <a:gd name="T19" fmla="*/ 194 h 220"/>
                <a:gd name="T20" fmla="*/ 1 w 439"/>
                <a:gd name="T21" fmla="*/ 190 h 220"/>
                <a:gd name="T22" fmla="*/ 0 w 439"/>
                <a:gd name="T23" fmla="*/ 185 h 220"/>
                <a:gd name="T24" fmla="*/ 1 w 439"/>
                <a:gd name="T25" fmla="*/ 180 h 220"/>
                <a:gd name="T26" fmla="*/ 1 w 439"/>
                <a:gd name="T27" fmla="*/ 174 h 220"/>
                <a:gd name="T28" fmla="*/ 3 w 439"/>
                <a:gd name="T29" fmla="*/ 168 h 220"/>
                <a:gd name="T30" fmla="*/ 5 w 439"/>
                <a:gd name="T31" fmla="*/ 162 h 220"/>
                <a:gd name="T32" fmla="*/ 6 w 439"/>
                <a:gd name="T33" fmla="*/ 159 h 220"/>
                <a:gd name="T34" fmla="*/ 64 w 439"/>
                <a:gd name="T35" fmla="*/ 3 h 220"/>
                <a:gd name="T36" fmla="*/ 66 w 439"/>
                <a:gd name="T37" fmla="*/ 1 h 220"/>
                <a:gd name="T38" fmla="*/ 67 w 439"/>
                <a:gd name="T39" fmla="*/ 0 h 220"/>
                <a:gd name="T40" fmla="*/ 68 w 439"/>
                <a:gd name="T41" fmla="*/ 0 h 220"/>
                <a:gd name="T42" fmla="*/ 166 w 439"/>
                <a:gd name="T43" fmla="*/ 0 h 220"/>
                <a:gd name="T44" fmla="*/ 169 w 439"/>
                <a:gd name="T45" fmla="*/ 1 h 220"/>
                <a:gd name="T46" fmla="*/ 170 w 439"/>
                <a:gd name="T47" fmla="*/ 2 h 220"/>
                <a:gd name="T48" fmla="*/ 171 w 439"/>
                <a:gd name="T49" fmla="*/ 4 h 220"/>
                <a:gd name="T50" fmla="*/ 171 w 439"/>
                <a:gd name="T51" fmla="*/ 6 h 220"/>
                <a:gd name="T52" fmla="*/ 139 w 439"/>
                <a:gd name="T53" fmla="*/ 91 h 220"/>
                <a:gd name="T54" fmla="*/ 112 w 439"/>
                <a:gd name="T55" fmla="*/ 164 h 220"/>
                <a:gd name="T56" fmla="*/ 111 w 439"/>
                <a:gd name="T57" fmla="*/ 166 h 220"/>
                <a:gd name="T58" fmla="*/ 112 w 439"/>
                <a:gd name="T59" fmla="*/ 168 h 220"/>
                <a:gd name="T60" fmla="*/ 112 w 439"/>
                <a:gd name="T61" fmla="*/ 171 h 220"/>
                <a:gd name="T62" fmla="*/ 114 w 439"/>
                <a:gd name="T63" fmla="*/ 173 h 220"/>
                <a:gd name="T64" fmla="*/ 116 w 439"/>
                <a:gd name="T65" fmla="*/ 174 h 220"/>
                <a:gd name="T66" fmla="*/ 118 w 439"/>
                <a:gd name="T67" fmla="*/ 175 h 220"/>
                <a:gd name="T68" fmla="*/ 121 w 439"/>
                <a:gd name="T69" fmla="*/ 176 h 220"/>
                <a:gd name="T70" fmla="*/ 127 w 439"/>
                <a:gd name="T71" fmla="*/ 176 h 220"/>
                <a:gd name="T72" fmla="*/ 318 w 439"/>
                <a:gd name="T73" fmla="*/ 176 h 220"/>
                <a:gd name="T74" fmla="*/ 384 w 439"/>
                <a:gd name="T75" fmla="*/ 3 h 220"/>
                <a:gd name="T76" fmla="*/ 386 w 439"/>
                <a:gd name="T77" fmla="*/ 1 h 220"/>
                <a:gd name="T78" fmla="*/ 388 w 439"/>
                <a:gd name="T79" fmla="*/ 0 h 220"/>
                <a:gd name="T80" fmla="*/ 440 w 439"/>
                <a:gd name="T81" fmla="*/ 0 h 220"/>
                <a:gd name="T82" fmla="*/ 442 w 439"/>
                <a:gd name="T83" fmla="*/ 1 h 220"/>
                <a:gd name="T84" fmla="*/ 444 w 439"/>
                <a:gd name="T85" fmla="*/ 2 h 220"/>
                <a:gd name="T86" fmla="*/ 445 w 439"/>
                <a:gd name="T87" fmla="*/ 4 h 220"/>
                <a:gd name="T88" fmla="*/ 445 w 439"/>
                <a:gd name="T89" fmla="*/ 5 h 220"/>
                <a:gd name="T90" fmla="*/ 444 w 439"/>
                <a:gd name="T91" fmla="*/ 6 h 220"/>
                <a:gd name="T92" fmla="*/ 363 w 439"/>
                <a:gd name="T93" fmla="*/ 218 h 220"/>
                <a:gd name="T94" fmla="*/ 361 w 439"/>
                <a:gd name="T95" fmla="*/ 219 h 220"/>
                <a:gd name="T96" fmla="*/ 359 w 439"/>
                <a:gd name="T97" fmla="*/ 220 h 220"/>
                <a:gd name="T98" fmla="*/ 54 w 439"/>
                <a:gd name="T99" fmla="*/ 220 h 22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439" h="220">
                  <a:moveTo>
                    <a:pt x="54" y="220"/>
                  </a:moveTo>
                  <a:lnTo>
                    <a:pt x="41" y="219"/>
                  </a:lnTo>
                  <a:lnTo>
                    <a:pt x="29" y="216"/>
                  </a:lnTo>
                  <a:lnTo>
                    <a:pt x="24" y="214"/>
                  </a:lnTo>
                  <a:lnTo>
                    <a:pt x="19" y="212"/>
                  </a:lnTo>
                  <a:lnTo>
                    <a:pt x="14" y="209"/>
                  </a:lnTo>
                  <a:lnTo>
                    <a:pt x="10" y="206"/>
                  </a:lnTo>
                  <a:lnTo>
                    <a:pt x="7" y="202"/>
                  </a:lnTo>
                  <a:lnTo>
                    <a:pt x="4" y="199"/>
                  </a:lnTo>
                  <a:lnTo>
                    <a:pt x="2" y="194"/>
                  </a:lnTo>
                  <a:lnTo>
                    <a:pt x="1" y="190"/>
                  </a:lnTo>
                  <a:lnTo>
                    <a:pt x="0" y="185"/>
                  </a:lnTo>
                  <a:lnTo>
                    <a:pt x="1" y="180"/>
                  </a:lnTo>
                  <a:lnTo>
                    <a:pt x="1" y="174"/>
                  </a:lnTo>
                  <a:lnTo>
                    <a:pt x="3" y="168"/>
                  </a:lnTo>
                  <a:lnTo>
                    <a:pt x="5" y="162"/>
                  </a:lnTo>
                  <a:lnTo>
                    <a:pt x="6" y="159"/>
                  </a:lnTo>
                  <a:lnTo>
                    <a:pt x="64" y="3"/>
                  </a:lnTo>
                  <a:lnTo>
                    <a:pt x="66" y="1"/>
                  </a:lnTo>
                  <a:lnTo>
                    <a:pt x="67" y="0"/>
                  </a:lnTo>
                  <a:lnTo>
                    <a:pt x="68" y="0"/>
                  </a:lnTo>
                  <a:lnTo>
                    <a:pt x="166" y="0"/>
                  </a:lnTo>
                  <a:lnTo>
                    <a:pt x="169" y="1"/>
                  </a:lnTo>
                  <a:lnTo>
                    <a:pt x="170" y="2"/>
                  </a:lnTo>
                  <a:lnTo>
                    <a:pt x="171" y="4"/>
                  </a:lnTo>
                  <a:lnTo>
                    <a:pt x="171" y="6"/>
                  </a:lnTo>
                  <a:lnTo>
                    <a:pt x="139" y="91"/>
                  </a:lnTo>
                  <a:lnTo>
                    <a:pt x="112" y="164"/>
                  </a:lnTo>
                  <a:lnTo>
                    <a:pt x="111" y="166"/>
                  </a:lnTo>
                  <a:lnTo>
                    <a:pt x="112" y="168"/>
                  </a:lnTo>
                  <a:lnTo>
                    <a:pt x="112" y="171"/>
                  </a:lnTo>
                  <a:lnTo>
                    <a:pt x="114" y="173"/>
                  </a:lnTo>
                  <a:lnTo>
                    <a:pt x="116" y="174"/>
                  </a:lnTo>
                  <a:lnTo>
                    <a:pt x="118" y="175"/>
                  </a:lnTo>
                  <a:lnTo>
                    <a:pt x="121" y="176"/>
                  </a:lnTo>
                  <a:lnTo>
                    <a:pt x="127" y="176"/>
                  </a:lnTo>
                  <a:lnTo>
                    <a:pt x="312" y="176"/>
                  </a:lnTo>
                  <a:lnTo>
                    <a:pt x="378" y="3"/>
                  </a:lnTo>
                  <a:lnTo>
                    <a:pt x="380" y="1"/>
                  </a:lnTo>
                  <a:lnTo>
                    <a:pt x="382" y="0"/>
                  </a:lnTo>
                  <a:lnTo>
                    <a:pt x="434" y="0"/>
                  </a:lnTo>
                  <a:lnTo>
                    <a:pt x="436" y="1"/>
                  </a:lnTo>
                  <a:lnTo>
                    <a:pt x="438" y="2"/>
                  </a:lnTo>
                  <a:lnTo>
                    <a:pt x="439" y="4"/>
                  </a:lnTo>
                  <a:lnTo>
                    <a:pt x="439" y="5"/>
                  </a:lnTo>
                  <a:lnTo>
                    <a:pt x="438" y="6"/>
                  </a:lnTo>
                  <a:lnTo>
                    <a:pt x="357" y="218"/>
                  </a:lnTo>
                  <a:lnTo>
                    <a:pt x="355" y="219"/>
                  </a:lnTo>
                  <a:lnTo>
                    <a:pt x="353" y="220"/>
                  </a:lnTo>
                  <a:lnTo>
                    <a:pt x="54" y="22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22" name="Freeform 58"/>
            <p:cNvSpPr/>
            <p:nvPr userDrawn="1"/>
          </p:nvSpPr>
          <p:spPr bwMode="auto">
            <a:xfrm>
              <a:off x="3748" y="2691"/>
              <a:ext cx="372" cy="220"/>
            </a:xfrm>
            <a:custGeom>
              <a:avLst/>
              <a:gdLst>
                <a:gd name="T0" fmla="*/ 363 w 373"/>
                <a:gd name="T1" fmla="*/ 0 h 220"/>
                <a:gd name="T2" fmla="*/ 366 w 373"/>
                <a:gd name="T3" fmla="*/ 1 h 220"/>
                <a:gd name="T4" fmla="*/ 367 w 373"/>
                <a:gd name="T5" fmla="*/ 3 h 220"/>
                <a:gd name="T6" fmla="*/ 367 w 373"/>
                <a:gd name="T7" fmla="*/ 9 h 220"/>
                <a:gd name="T8" fmla="*/ 362 w 373"/>
                <a:gd name="T9" fmla="*/ 18 h 220"/>
                <a:gd name="T10" fmla="*/ 359 w 373"/>
                <a:gd name="T11" fmla="*/ 25 h 220"/>
                <a:gd name="T12" fmla="*/ 354 w 373"/>
                <a:gd name="T13" fmla="*/ 31 h 220"/>
                <a:gd name="T14" fmla="*/ 343 w 373"/>
                <a:gd name="T15" fmla="*/ 40 h 220"/>
                <a:gd name="T16" fmla="*/ 332 w 373"/>
                <a:gd name="T17" fmla="*/ 44 h 220"/>
                <a:gd name="T18" fmla="*/ 285 w 373"/>
                <a:gd name="T19" fmla="*/ 45 h 220"/>
                <a:gd name="T20" fmla="*/ 209 w 373"/>
                <a:gd name="T21" fmla="*/ 45 h 220"/>
                <a:gd name="T22" fmla="*/ 148 w 373"/>
                <a:gd name="T23" fmla="*/ 219 h 220"/>
                <a:gd name="T24" fmla="*/ 120 w 373"/>
                <a:gd name="T25" fmla="*/ 220 h 220"/>
                <a:gd name="T26" fmla="*/ 100 w 373"/>
                <a:gd name="T27" fmla="*/ 219 h 220"/>
                <a:gd name="T28" fmla="*/ 85 w 373"/>
                <a:gd name="T29" fmla="*/ 215 h 220"/>
                <a:gd name="T30" fmla="*/ 74 w 373"/>
                <a:gd name="T31" fmla="*/ 210 h 220"/>
                <a:gd name="T32" fmla="*/ 67 w 373"/>
                <a:gd name="T33" fmla="*/ 203 h 220"/>
                <a:gd name="T34" fmla="*/ 62 w 373"/>
                <a:gd name="T35" fmla="*/ 195 h 220"/>
                <a:gd name="T36" fmla="*/ 60 w 373"/>
                <a:gd name="T37" fmla="*/ 187 h 220"/>
                <a:gd name="T38" fmla="*/ 61 w 373"/>
                <a:gd name="T39" fmla="*/ 171 h 220"/>
                <a:gd name="T40" fmla="*/ 84 w 373"/>
                <a:gd name="T41" fmla="*/ 111 h 220"/>
                <a:gd name="T42" fmla="*/ 108 w 373"/>
                <a:gd name="T43" fmla="*/ 45 h 220"/>
                <a:gd name="T44" fmla="*/ 5 w 373"/>
                <a:gd name="T45" fmla="*/ 45 h 220"/>
                <a:gd name="T46" fmla="*/ 2 w 373"/>
                <a:gd name="T47" fmla="*/ 44 h 220"/>
                <a:gd name="T48" fmla="*/ 0 w 373"/>
                <a:gd name="T49" fmla="*/ 42 h 220"/>
                <a:gd name="T50" fmla="*/ 1 w 373"/>
                <a:gd name="T51" fmla="*/ 36 h 220"/>
                <a:gd name="T52" fmla="*/ 4 w 373"/>
                <a:gd name="T53" fmla="*/ 29 h 220"/>
                <a:gd name="T54" fmla="*/ 7 w 373"/>
                <a:gd name="T55" fmla="*/ 23 h 220"/>
                <a:gd name="T56" fmla="*/ 14 w 373"/>
                <a:gd name="T57" fmla="*/ 14 h 220"/>
                <a:gd name="T58" fmla="*/ 24 w 373"/>
                <a:gd name="T59" fmla="*/ 6 h 220"/>
                <a:gd name="T60" fmla="*/ 36 w 373"/>
                <a:gd name="T61" fmla="*/ 2 h 220"/>
                <a:gd name="T62" fmla="*/ 323 w 373"/>
                <a:gd name="T63" fmla="*/ 0 h 22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373" h="220">
                  <a:moveTo>
                    <a:pt x="329" y="0"/>
                  </a:moveTo>
                  <a:lnTo>
                    <a:pt x="369" y="0"/>
                  </a:lnTo>
                  <a:lnTo>
                    <a:pt x="371" y="0"/>
                  </a:lnTo>
                  <a:lnTo>
                    <a:pt x="372" y="1"/>
                  </a:lnTo>
                  <a:lnTo>
                    <a:pt x="373" y="2"/>
                  </a:lnTo>
                  <a:lnTo>
                    <a:pt x="373" y="3"/>
                  </a:lnTo>
                  <a:lnTo>
                    <a:pt x="373" y="6"/>
                  </a:lnTo>
                  <a:lnTo>
                    <a:pt x="373" y="9"/>
                  </a:lnTo>
                  <a:lnTo>
                    <a:pt x="370" y="15"/>
                  </a:lnTo>
                  <a:lnTo>
                    <a:pt x="368" y="18"/>
                  </a:lnTo>
                  <a:lnTo>
                    <a:pt x="367" y="22"/>
                  </a:lnTo>
                  <a:lnTo>
                    <a:pt x="365" y="25"/>
                  </a:lnTo>
                  <a:lnTo>
                    <a:pt x="362" y="28"/>
                  </a:lnTo>
                  <a:lnTo>
                    <a:pt x="360" y="31"/>
                  </a:lnTo>
                  <a:lnTo>
                    <a:pt x="355" y="36"/>
                  </a:lnTo>
                  <a:lnTo>
                    <a:pt x="349" y="40"/>
                  </a:lnTo>
                  <a:lnTo>
                    <a:pt x="344" y="42"/>
                  </a:lnTo>
                  <a:lnTo>
                    <a:pt x="338" y="44"/>
                  </a:lnTo>
                  <a:lnTo>
                    <a:pt x="328" y="45"/>
                  </a:lnTo>
                  <a:lnTo>
                    <a:pt x="291" y="45"/>
                  </a:lnTo>
                  <a:lnTo>
                    <a:pt x="228" y="45"/>
                  </a:lnTo>
                  <a:lnTo>
                    <a:pt x="215" y="45"/>
                  </a:lnTo>
                  <a:lnTo>
                    <a:pt x="150" y="218"/>
                  </a:lnTo>
                  <a:lnTo>
                    <a:pt x="148" y="219"/>
                  </a:lnTo>
                  <a:lnTo>
                    <a:pt x="146" y="220"/>
                  </a:lnTo>
                  <a:lnTo>
                    <a:pt x="120" y="220"/>
                  </a:lnTo>
                  <a:lnTo>
                    <a:pt x="109" y="220"/>
                  </a:lnTo>
                  <a:lnTo>
                    <a:pt x="100" y="219"/>
                  </a:lnTo>
                  <a:lnTo>
                    <a:pt x="92" y="217"/>
                  </a:lnTo>
                  <a:lnTo>
                    <a:pt x="85" y="215"/>
                  </a:lnTo>
                  <a:lnTo>
                    <a:pt x="79" y="212"/>
                  </a:lnTo>
                  <a:lnTo>
                    <a:pt x="74" y="210"/>
                  </a:lnTo>
                  <a:lnTo>
                    <a:pt x="70" y="206"/>
                  </a:lnTo>
                  <a:lnTo>
                    <a:pt x="67" y="203"/>
                  </a:lnTo>
                  <a:lnTo>
                    <a:pt x="64" y="199"/>
                  </a:lnTo>
                  <a:lnTo>
                    <a:pt x="62" y="195"/>
                  </a:lnTo>
                  <a:lnTo>
                    <a:pt x="61" y="191"/>
                  </a:lnTo>
                  <a:lnTo>
                    <a:pt x="60" y="187"/>
                  </a:lnTo>
                  <a:lnTo>
                    <a:pt x="60" y="179"/>
                  </a:lnTo>
                  <a:lnTo>
                    <a:pt x="61" y="171"/>
                  </a:lnTo>
                  <a:lnTo>
                    <a:pt x="69" y="150"/>
                  </a:lnTo>
                  <a:lnTo>
                    <a:pt x="84" y="111"/>
                  </a:lnTo>
                  <a:lnTo>
                    <a:pt x="104" y="56"/>
                  </a:lnTo>
                  <a:lnTo>
                    <a:pt x="108" y="45"/>
                  </a:lnTo>
                  <a:lnTo>
                    <a:pt x="83" y="45"/>
                  </a:lnTo>
                  <a:lnTo>
                    <a:pt x="5" y="45"/>
                  </a:lnTo>
                  <a:lnTo>
                    <a:pt x="3" y="45"/>
                  </a:lnTo>
                  <a:lnTo>
                    <a:pt x="2" y="44"/>
                  </a:lnTo>
                  <a:lnTo>
                    <a:pt x="1" y="44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1" y="36"/>
                  </a:lnTo>
                  <a:lnTo>
                    <a:pt x="2" y="32"/>
                  </a:lnTo>
                  <a:lnTo>
                    <a:pt x="4" y="29"/>
                  </a:lnTo>
                  <a:lnTo>
                    <a:pt x="5" y="26"/>
                  </a:lnTo>
                  <a:lnTo>
                    <a:pt x="7" y="23"/>
                  </a:lnTo>
                  <a:lnTo>
                    <a:pt x="9" y="19"/>
                  </a:lnTo>
                  <a:lnTo>
                    <a:pt x="14" y="14"/>
                  </a:lnTo>
                  <a:lnTo>
                    <a:pt x="19" y="9"/>
                  </a:lnTo>
                  <a:lnTo>
                    <a:pt x="24" y="6"/>
                  </a:lnTo>
                  <a:lnTo>
                    <a:pt x="30" y="3"/>
                  </a:lnTo>
                  <a:lnTo>
                    <a:pt x="36" y="2"/>
                  </a:lnTo>
                  <a:lnTo>
                    <a:pt x="45" y="0"/>
                  </a:lnTo>
                  <a:lnTo>
                    <a:pt x="329" y="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23" name="Freeform 59"/>
            <p:cNvSpPr/>
            <p:nvPr userDrawn="1"/>
          </p:nvSpPr>
          <p:spPr bwMode="auto">
            <a:xfrm>
              <a:off x="4357" y="2109"/>
              <a:ext cx="336" cy="538"/>
            </a:xfrm>
            <a:custGeom>
              <a:avLst/>
              <a:gdLst>
                <a:gd name="T0" fmla="*/ 54 w 335"/>
                <a:gd name="T1" fmla="*/ 226 h 538"/>
                <a:gd name="T2" fmla="*/ 160 w 335"/>
                <a:gd name="T3" fmla="*/ 0 h 538"/>
                <a:gd name="T4" fmla="*/ 201 w 335"/>
                <a:gd name="T5" fmla="*/ 1 h 538"/>
                <a:gd name="T6" fmla="*/ 226 w 335"/>
                <a:gd name="T7" fmla="*/ 6 h 538"/>
                <a:gd name="T8" fmla="*/ 242 w 335"/>
                <a:gd name="T9" fmla="*/ 11 h 538"/>
                <a:gd name="T10" fmla="*/ 258 w 335"/>
                <a:gd name="T11" fmla="*/ 17 h 538"/>
                <a:gd name="T12" fmla="*/ 273 w 335"/>
                <a:gd name="T13" fmla="*/ 25 h 538"/>
                <a:gd name="T14" fmla="*/ 286 w 335"/>
                <a:gd name="T15" fmla="*/ 34 h 538"/>
                <a:gd name="T16" fmla="*/ 298 w 335"/>
                <a:gd name="T17" fmla="*/ 45 h 538"/>
                <a:gd name="T18" fmla="*/ 309 w 335"/>
                <a:gd name="T19" fmla="*/ 57 h 538"/>
                <a:gd name="T20" fmla="*/ 319 w 335"/>
                <a:gd name="T21" fmla="*/ 70 h 538"/>
                <a:gd name="T22" fmla="*/ 327 w 335"/>
                <a:gd name="T23" fmla="*/ 84 h 538"/>
                <a:gd name="T24" fmla="*/ 333 w 335"/>
                <a:gd name="T25" fmla="*/ 100 h 538"/>
                <a:gd name="T26" fmla="*/ 337 w 335"/>
                <a:gd name="T27" fmla="*/ 117 h 538"/>
                <a:gd name="T28" fmla="*/ 340 w 335"/>
                <a:gd name="T29" fmla="*/ 135 h 538"/>
                <a:gd name="T30" fmla="*/ 341 w 335"/>
                <a:gd name="T31" fmla="*/ 158 h 538"/>
                <a:gd name="T32" fmla="*/ 338 w 335"/>
                <a:gd name="T33" fmla="*/ 183 h 538"/>
                <a:gd name="T34" fmla="*/ 333 w 335"/>
                <a:gd name="T35" fmla="*/ 209 h 538"/>
                <a:gd name="T36" fmla="*/ 325 w 335"/>
                <a:gd name="T37" fmla="*/ 233 h 538"/>
                <a:gd name="T38" fmla="*/ 202 w 335"/>
                <a:gd name="T39" fmla="*/ 538 h 538"/>
                <a:gd name="T40" fmla="*/ 165 w 335"/>
                <a:gd name="T41" fmla="*/ 536 h 538"/>
                <a:gd name="T42" fmla="*/ 133 w 335"/>
                <a:gd name="T43" fmla="*/ 532 h 538"/>
                <a:gd name="T44" fmla="*/ 116 w 335"/>
                <a:gd name="T45" fmla="*/ 529 h 538"/>
                <a:gd name="T46" fmla="*/ 93 w 335"/>
                <a:gd name="T47" fmla="*/ 522 h 538"/>
                <a:gd name="T48" fmla="*/ 72 w 335"/>
                <a:gd name="T49" fmla="*/ 513 h 538"/>
                <a:gd name="T50" fmla="*/ 56 w 335"/>
                <a:gd name="T51" fmla="*/ 503 h 538"/>
                <a:gd name="T52" fmla="*/ 42 w 335"/>
                <a:gd name="T53" fmla="*/ 491 h 538"/>
                <a:gd name="T54" fmla="*/ 30 w 335"/>
                <a:gd name="T55" fmla="*/ 477 h 538"/>
                <a:gd name="T56" fmla="*/ 20 w 335"/>
                <a:gd name="T57" fmla="*/ 462 h 538"/>
                <a:gd name="T58" fmla="*/ 11 w 335"/>
                <a:gd name="T59" fmla="*/ 445 h 538"/>
                <a:gd name="T60" fmla="*/ 5 w 335"/>
                <a:gd name="T61" fmla="*/ 428 h 538"/>
                <a:gd name="T62" fmla="*/ 2 w 335"/>
                <a:gd name="T63" fmla="*/ 410 h 538"/>
                <a:gd name="T64" fmla="*/ 0 w 335"/>
                <a:gd name="T65" fmla="*/ 392 h 538"/>
                <a:gd name="T66" fmla="*/ 2 w 335"/>
                <a:gd name="T67" fmla="*/ 372 h 538"/>
                <a:gd name="T68" fmla="*/ 4 w 335"/>
                <a:gd name="T69" fmla="*/ 358 h 538"/>
                <a:gd name="T70" fmla="*/ 10 w 335"/>
                <a:gd name="T71" fmla="*/ 339 h 53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335" h="538">
                  <a:moveTo>
                    <a:pt x="10" y="339"/>
                  </a:moveTo>
                  <a:lnTo>
                    <a:pt x="54" y="226"/>
                  </a:lnTo>
                  <a:lnTo>
                    <a:pt x="142" y="1"/>
                  </a:lnTo>
                  <a:lnTo>
                    <a:pt x="160" y="0"/>
                  </a:lnTo>
                  <a:lnTo>
                    <a:pt x="178" y="0"/>
                  </a:lnTo>
                  <a:lnTo>
                    <a:pt x="195" y="1"/>
                  </a:lnTo>
                  <a:lnTo>
                    <a:pt x="212" y="4"/>
                  </a:lnTo>
                  <a:lnTo>
                    <a:pt x="220" y="6"/>
                  </a:lnTo>
                  <a:lnTo>
                    <a:pt x="229" y="8"/>
                  </a:lnTo>
                  <a:lnTo>
                    <a:pt x="236" y="11"/>
                  </a:lnTo>
                  <a:lnTo>
                    <a:pt x="244" y="14"/>
                  </a:lnTo>
                  <a:lnTo>
                    <a:pt x="252" y="17"/>
                  </a:lnTo>
                  <a:lnTo>
                    <a:pt x="260" y="21"/>
                  </a:lnTo>
                  <a:lnTo>
                    <a:pt x="267" y="25"/>
                  </a:lnTo>
                  <a:lnTo>
                    <a:pt x="274" y="30"/>
                  </a:lnTo>
                  <a:lnTo>
                    <a:pt x="280" y="34"/>
                  </a:lnTo>
                  <a:lnTo>
                    <a:pt x="286" y="39"/>
                  </a:lnTo>
                  <a:lnTo>
                    <a:pt x="292" y="45"/>
                  </a:lnTo>
                  <a:lnTo>
                    <a:pt x="298" y="51"/>
                  </a:lnTo>
                  <a:lnTo>
                    <a:pt x="303" y="57"/>
                  </a:lnTo>
                  <a:lnTo>
                    <a:pt x="308" y="63"/>
                  </a:lnTo>
                  <a:lnTo>
                    <a:pt x="313" y="70"/>
                  </a:lnTo>
                  <a:lnTo>
                    <a:pt x="317" y="77"/>
                  </a:lnTo>
                  <a:lnTo>
                    <a:pt x="321" y="84"/>
                  </a:lnTo>
                  <a:lnTo>
                    <a:pt x="324" y="92"/>
                  </a:lnTo>
                  <a:lnTo>
                    <a:pt x="327" y="100"/>
                  </a:lnTo>
                  <a:lnTo>
                    <a:pt x="329" y="108"/>
                  </a:lnTo>
                  <a:lnTo>
                    <a:pt x="331" y="117"/>
                  </a:lnTo>
                  <a:lnTo>
                    <a:pt x="333" y="126"/>
                  </a:lnTo>
                  <a:lnTo>
                    <a:pt x="334" y="135"/>
                  </a:lnTo>
                  <a:lnTo>
                    <a:pt x="335" y="145"/>
                  </a:lnTo>
                  <a:lnTo>
                    <a:pt x="335" y="158"/>
                  </a:lnTo>
                  <a:lnTo>
                    <a:pt x="334" y="170"/>
                  </a:lnTo>
                  <a:lnTo>
                    <a:pt x="332" y="183"/>
                  </a:lnTo>
                  <a:lnTo>
                    <a:pt x="330" y="196"/>
                  </a:lnTo>
                  <a:lnTo>
                    <a:pt x="327" y="209"/>
                  </a:lnTo>
                  <a:lnTo>
                    <a:pt x="323" y="221"/>
                  </a:lnTo>
                  <a:lnTo>
                    <a:pt x="319" y="233"/>
                  </a:lnTo>
                  <a:lnTo>
                    <a:pt x="315" y="245"/>
                  </a:lnTo>
                  <a:lnTo>
                    <a:pt x="196" y="538"/>
                  </a:lnTo>
                  <a:lnTo>
                    <a:pt x="181" y="538"/>
                  </a:lnTo>
                  <a:lnTo>
                    <a:pt x="165" y="536"/>
                  </a:lnTo>
                  <a:lnTo>
                    <a:pt x="149" y="535"/>
                  </a:lnTo>
                  <a:lnTo>
                    <a:pt x="133" y="532"/>
                  </a:lnTo>
                  <a:lnTo>
                    <a:pt x="124" y="530"/>
                  </a:lnTo>
                  <a:lnTo>
                    <a:pt x="116" y="529"/>
                  </a:lnTo>
                  <a:lnTo>
                    <a:pt x="101" y="524"/>
                  </a:lnTo>
                  <a:lnTo>
                    <a:pt x="93" y="522"/>
                  </a:lnTo>
                  <a:lnTo>
                    <a:pt x="86" y="519"/>
                  </a:lnTo>
                  <a:lnTo>
                    <a:pt x="72" y="513"/>
                  </a:lnTo>
                  <a:lnTo>
                    <a:pt x="64" y="508"/>
                  </a:lnTo>
                  <a:lnTo>
                    <a:pt x="56" y="503"/>
                  </a:lnTo>
                  <a:lnTo>
                    <a:pt x="49" y="497"/>
                  </a:lnTo>
                  <a:lnTo>
                    <a:pt x="42" y="491"/>
                  </a:lnTo>
                  <a:lnTo>
                    <a:pt x="36" y="484"/>
                  </a:lnTo>
                  <a:lnTo>
                    <a:pt x="30" y="477"/>
                  </a:lnTo>
                  <a:lnTo>
                    <a:pt x="25" y="470"/>
                  </a:lnTo>
                  <a:lnTo>
                    <a:pt x="20" y="462"/>
                  </a:lnTo>
                  <a:lnTo>
                    <a:pt x="15" y="453"/>
                  </a:lnTo>
                  <a:lnTo>
                    <a:pt x="11" y="445"/>
                  </a:lnTo>
                  <a:lnTo>
                    <a:pt x="8" y="436"/>
                  </a:lnTo>
                  <a:lnTo>
                    <a:pt x="5" y="428"/>
                  </a:lnTo>
                  <a:lnTo>
                    <a:pt x="3" y="419"/>
                  </a:lnTo>
                  <a:lnTo>
                    <a:pt x="2" y="410"/>
                  </a:lnTo>
                  <a:lnTo>
                    <a:pt x="1" y="401"/>
                  </a:lnTo>
                  <a:lnTo>
                    <a:pt x="0" y="392"/>
                  </a:lnTo>
                  <a:lnTo>
                    <a:pt x="1" y="378"/>
                  </a:lnTo>
                  <a:lnTo>
                    <a:pt x="2" y="372"/>
                  </a:lnTo>
                  <a:lnTo>
                    <a:pt x="3" y="365"/>
                  </a:lnTo>
                  <a:lnTo>
                    <a:pt x="4" y="358"/>
                  </a:lnTo>
                  <a:lnTo>
                    <a:pt x="6" y="352"/>
                  </a:lnTo>
                  <a:lnTo>
                    <a:pt x="10" y="339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24" name="Freeform 60"/>
            <p:cNvSpPr/>
            <p:nvPr userDrawn="1"/>
          </p:nvSpPr>
          <p:spPr bwMode="auto">
            <a:xfrm>
              <a:off x="4666" y="2191"/>
              <a:ext cx="302" cy="456"/>
            </a:xfrm>
            <a:custGeom>
              <a:avLst/>
              <a:gdLst>
                <a:gd name="T0" fmla="*/ 110 w 302"/>
                <a:gd name="T1" fmla="*/ 2 h 456"/>
                <a:gd name="T2" fmla="*/ 146 w 302"/>
                <a:gd name="T3" fmla="*/ 0 h 456"/>
                <a:gd name="T4" fmla="*/ 180 w 302"/>
                <a:gd name="T5" fmla="*/ 5 h 456"/>
                <a:gd name="T6" fmla="*/ 196 w 302"/>
                <a:gd name="T7" fmla="*/ 9 h 456"/>
                <a:gd name="T8" fmla="*/ 212 w 302"/>
                <a:gd name="T9" fmla="*/ 15 h 456"/>
                <a:gd name="T10" fmla="*/ 227 w 302"/>
                <a:gd name="T11" fmla="*/ 22 h 456"/>
                <a:gd name="T12" fmla="*/ 240 w 302"/>
                <a:gd name="T13" fmla="*/ 30 h 456"/>
                <a:gd name="T14" fmla="*/ 253 w 302"/>
                <a:gd name="T15" fmla="*/ 40 h 456"/>
                <a:gd name="T16" fmla="*/ 264 w 302"/>
                <a:gd name="T17" fmla="*/ 51 h 456"/>
                <a:gd name="T18" fmla="*/ 275 w 302"/>
                <a:gd name="T19" fmla="*/ 64 h 456"/>
                <a:gd name="T20" fmla="*/ 283 w 302"/>
                <a:gd name="T21" fmla="*/ 77 h 456"/>
                <a:gd name="T22" fmla="*/ 291 w 302"/>
                <a:gd name="T23" fmla="*/ 93 h 456"/>
                <a:gd name="T24" fmla="*/ 296 w 302"/>
                <a:gd name="T25" fmla="*/ 109 h 456"/>
                <a:gd name="T26" fmla="*/ 300 w 302"/>
                <a:gd name="T27" fmla="*/ 127 h 456"/>
                <a:gd name="T28" fmla="*/ 302 w 302"/>
                <a:gd name="T29" fmla="*/ 146 h 456"/>
                <a:gd name="T30" fmla="*/ 301 w 302"/>
                <a:gd name="T31" fmla="*/ 171 h 456"/>
                <a:gd name="T32" fmla="*/ 296 w 302"/>
                <a:gd name="T33" fmla="*/ 196 h 456"/>
                <a:gd name="T34" fmla="*/ 290 w 302"/>
                <a:gd name="T35" fmla="*/ 222 h 456"/>
                <a:gd name="T36" fmla="*/ 281 w 302"/>
                <a:gd name="T37" fmla="*/ 245 h 456"/>
                <a:gd name="T38" fmla="*/ 181 w 302"/>
                <a:gd name="T39" fmla="*/ 456 h 456"/>
                <a:gd name="T40" fmla="*/ 148 w 302"/>
                <a:gd name="T41" fmla="*/ 453 h 456"/>
                <a:gd name="T42" fmla="*/ 124 w 302"/>
                <a:gd name="T43" fmla="*/ 448 h 456"/>
                <a:gd name="T44" fmla="*/ 100 w 302"/>
                <a:gd name="T45" fmla="*/ 442 h 456"/>
                <a:gd name="T46" fmla="*/ 85 w 302"/>
                <a:gd name="T47" fmla="*/ 437 h 456"/>
                <a:gd name="T48" fmla="*/ 64 w 302"/>
                <a:gd name="T49" fmla="*/ 426 h 456"/>
                <a:gd name="T50" fmla="*/ 49 w 302"/>
                <a:gd name="T51" fmla="*/ 415 h 456"/>
                <a:gd name="T52" fmla="*/ 35 w 302"/>
                <a:gd name="T53" fmla="*/ 402 h 456"/>
                <a:gd name="T54" fmla="*/ 24 w 302"/>
                <a:gd name="T55" fmla="*/ 388 h 456"/>
                <a:gd name="T56" fmla="*/ 15 w 302"/>
                <a:gd name="T57" fmla="*/ 371 h 456"/>
                <a:gd name="T58" fmla="*/ 8 w 302"/>
                <a:gd name="T59" fmla="*/ 354 h 456"/>
                <a:gd name="T60" fmla="*/ 3 w 302"/>
                <a:gd name="T61" fmla="*/ 337 h 456"/>
                <a:gd name="T62" fmla="*/ 0 w 302"/>
                <a:gd name="T63" fmla="*/ 319 h 456"/>
                <a:gd name="T64" fmla="*/ 0 w 302"/>
                <a:gd name="T65" fmla="*/ 296 h 456"/>
                <a:gd name="T66" fmla="*/ 2 w 302"/>
                <a:gd name="T67" fmla="*/ 283 h 456"/>
                <a:gd name="T68" fmla="*/ 5 w 302"/>
                <a:gd name="T69" fmla="*/ 270 h 45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02" h="456">
                  <a:moveTo>
                    <a:pt x="10" y="257"/>
                  </a:moveTo>
                  <a:lnTo>
                    <a:pt x="110" y="2"/>
                  </a:lnTo>
                  <a:lnTo>
                    <a:pt x="128" y="0"/>
                  </a:lnTo>
                  <a:lnTo>
                    <a:pt x="146" y="0"/>
                  </a:lnTo>
                  <a:lnTo>
                    <a:pt x="163" y="2"/>
                  </a:lnTo>
                  <a:lnTo>
                    <a:pt x="180" y="5"/>
                  </a:lnTo>
                  <a:lnTo>
                    <a:pt x="188" y="7"/>
                  </a:lnTo>
                  <a:lnTo>
                    <a:pt x="196" y="9"/>
                  </a:lnTo>
                  <a:lnTo>
                    <a:pt x="204" y="12"/>
                  </a:lnTo>
                  <a:lnTo>
                    <a:pt x="212" y="15"/>
                  </a:lnTo>
                  <a:lnTo>
                    <a:pt x="219" y="18"/>
                  </a:lnTo>
                  <a:lnTo>
                    <a:pt x="227" y="22"/>
                  </a:lnTo>
                  <a:lnTo>
                    <a:pt x="234" y="26"/>
                  </a:lnTo>
                  <a:lnTo>
                    <a:pt x="240" y="30"/>
                  </a:lnTo>
                  <a:lnTo>
                    <a:pt x="247" y="35"/>
                  </a:lnTo>
                  <a:lnTo>
                    <a:pt x="253" y="40"/>
                  </a:lnTo>
                  <a:lnTo>
                    <a:pt x="259" y="45"/>
                  </a:lnTo>
                  <a:lnTo>
                    <a:pt x="264" y="51"/>
                  </a:lnTo>
                  <a:lnTo>
                    <a:pt x="270" y="57"/>
                  </a:lnTo>
                  <a:lnTo>
                    <a:pt x="275" y="64"/>
                  </a:lnTo>
                  <a:lnTo>
                    <a:pt x="279" y="70"/>
                  </a:lnTo>
                  <a:lnTo>
                    <a:pt x="283" y="77"/>
                  </a:lnTo>
                  <a:lnTo>
                    <a:pt x="287" y="85"/>
                  </a:lnTo>
                  <a:lnTo>
                    <a:pt x="291" y="93"/>
                  </a:lnTo>
                  <a:lnTo>
                    <a:pt x="293" y="101"/>
                  </a:lnTo>
                  <a:lnTo>
                    <a:pt x="296" y="109"/>
                  </a:lnTo>
                  <a:lnTo>
                    <a:pt x="298" y="118"/>
                  </a:lnTo>
                  <a:lnTo>
                    <a:pt x="300" y="127"/>
                  </a:lnTo>
                  <a:lnTo>
                    <a:pt x="301" y="136"/>
                  </a:lnTo>
                  <a:lnTo>
                    <a:pt x="302" y="146"/>
                  </a:lnTo>
                  <a:lnTo>
                    <a:pt x="302" y="158"/>
                  </a:lnTo>
                  <a:lnTo>
                    <a:pt x="301" y="171"/>
                  </a:lnTo>
                  <a:lnTo>
                    <a:pt x="299" y="184"/>
                  </a:lnTo>
                  <a:lnTo>
                    <a:pt x="296" y="196"/>
                  </a:lnTo>
                  <a:lnTo>
                    <a:pt x="293" y="209"/>
                  </a:lnTo>
                  <a:lnTo>
                    <a:pt x="290" y="222"/>
                  </a:lnTo>
                  <a:lnTo>
                    <a:pt x="286" y="234"/>
                  </a:lnTo>
                  <a:lnTo>
                    <a:pt x="281" y="245"/>
                  </a:lnTo>
                  <a:lnTo>
                    <a:pt x="196" y="456"/>
                  </a:lnTo>
                  <a:lnTo>
                    <a:pt x="181" y="456"/>
                  </a:lnTo>
                  <a:lnTo>
                    <a:pt x="165" y="454"/>
                  </a:lnTo>
                  <a:lnTo>
                    <a:pt x="148" y="453"/>
                  </a:lnTo>
                  <a:lnTo>
                    <a:pt x="132" y="450"/>
                  </a:lnTo>
                  <a:lnTo>
                    <a:pt x="124" y="448"/>
                  </a:lnTo>
                  <a:lnTo>
                    <a:pt x="116" y="447"/>
                  </a:lnTo>
                  <a:lnTo>
                    <a:pt x="100" y="442"/>
                  </a:lnTo>
                  <a:lnTo>
                    <a:pt x="93" y="440"/>
                  </a:lnTo>
                  <a:lnTo>
                    <a:pt x="85" y="437"/>
                  </a:lnTo>
                  <a:lnTo>
                    <a:pt x="72" y="431"/>
                  </a:lnTo>
                  <a:lnTo>
                    <a:pt x="64" y="426"/>
                  </a:lnTo>
                  <a:lnTo>
                    <a:pt x="56" y="421"/>
                  </a:lnTo>
                  <a:lnTo>
                    <a:pt x="49" y="415"/>
                  </a:lnTo>
                  <a:lnTo>
                    <a:pt x="42" y="409"/>
                  </a:lnTo>
                  <a:lnTo>
                    <a:pt x="35" y="402"/>
                  </a:lnTo>
                  <a:lnTo>
                    <a:pt x="30" y="395"/>
                  </a:lnTo>
                  <a:lnTo>
                    <a:pt x="24" y="388"/>
                  </a:lnTo>
                  <a:lnTo>
                    <a:pt x="19" y="380"/>
                  </a:lnTo>
                  <a:lnTo>
                    <a:pt x="15" y="371"/>
                  </a:lnTo>
                  <a:lnTo>
                    <a:pt x="11" y="363"/>
                  </a:lnTo>
                  <a:lnTo>
                    <a:pt x="8" y="354"/>
                  </a:lnTo>
                  <a:lnTo>
                    <a:pt x="5" y="346"/>
                  </a:lnTo>
                  <a:lnTo>
                    <a:pt x="3" y="337"/>
                  </a:lnTo>
                  <a:lnTo>
                    <a:pt x="1" y="328"/>
                  </a:lnTo>
                  <a:lnTo>
                    <a:pt x="0" y="319"/>
                  </a:lnTo>
                  <a:lnTo>
                    <a:pt x="0" y="310"/>
                  </a:lnTo>
                  <a:lnTo>
                    <a:pt x="0" y="296"/>
                  </a:lnTo>
                  <a:lnTo>
                    <a:pt x="1" y="290"/>
                  </a:lnTo>
                  <a:lnTo>
                    <a:pt x="2" y="283"/>
                  </a:lnTo>
                  <a:lnTo>
                    <a:pt x="4" y="276"/>
                  </a:lnTo>
                  <a:lnTo>
                    <a:pt x="5" y="270"/>
                  </a:lnTo>
                  <a:lnTo>
                    <a:pt x="10" y="257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25" name="Freeform 61"/>
            <p:cNvSpPr/>
            <p:nvPr userDrawn="1"/>
          </p:nvSpPr>
          <p:spPr bwMode="auto">
            <a:xfrm>
              <a:off x="4054" y="2022"/>
              <a:ext cx="363" cy="625"/>
            </a:xfrm>
            <a:custGeom>
              <a:avLst/>
              <a:gdLst>
                <a:gd name="T0" fmla="*/ 263 w 365"/>
                <a:gd name="T1" fmla="*/ 15 h 625"/>
                <a:gd name="T2" fmla="*/ 277 w 365"/>
                <a:gd name="T3" fmla="*/ 24 h 625"/>
                <a:gd name="T4" fmla="*/ 294 w 365"/>
                <a:gd name="T5" fmla="*/ 35 h 625"/>
                <a:gd name="T6" fmla="*/ 310 w 365"/>
                <a:gd name="T7" fmla="*/ 49 h 625"/>
                <a:gd name="T8" fmla="*/ 324 w 365"/>
                <a:gd name="T9" fmla="*/ 64 h 625"/>
                <a:gd name="T10" fmla="*/ 336 w 365"/>
                <a:gd name="T11" fmla="*/ 82 h 625"/>
                <a:gd name="T12" fmla="*/ 344 w 365"/>
                <a:gd name="T13" fmla="*/ 102 h 625"/>
                <a:gd name="T14" fmla="*/ 350 w 365"/>
                <a:gd name="T15" fmla="*/ 124 h 625"/>
                <a:gd name="T16" fmla="*/ 353 w 365"/>
                <a:gd name="T17" fmla="*/ 149 h 625"/>
                <a:gd name="T18" fmla="*/ 353 w 365"/>
                <a:gd name="T19" fmla="*/ 169 h 625"/>
                <a:gd name="T20" fmla="*/ 350 w 365"/>
                <a:gd name="T21" fmla="*/ 190 h 625"/>
                <a:gd name="T22" fmla="*/ 339 w 365"/>
                <a:gd name="T23" fmla="*/ 231 h 625"/>
                <a:gd name="T24" fmla="*/ 190 w 365"/>
                <a:gd name="T25" fmla="*/ 625 h 625"/>
                <a:gd name="T26" fmla="*/ 155 w 365"/>
                <a:gd name="T27" fmla="*/ 623 h 625"/>
                <a:gd name="T28" fmla="*/ 123 w 365"/>
                <a:gd name="T29" fmla="*/ 618 h 625"/>
                <a:gd name="T30" fmla="*/ 93 w 365"/>
                <a:gd name="T31" fmla="*/ 610 h 625"/>
                <a:gd name="T32" fmla="*/ 72 w 365"/>
                <a:gd name="T33" fmla="*/ 600 h 625"/>
                <a:gd name="T34" fmla="*/ 57 w 365"/>
                <a:gd name="T35" fmla="*/ 590 h 625"/>
                <a:gd name="T36" fmla="*/ 43 w 365"/>
                <a:gd name="T37" fmla="*/ 578 h 625"/>
                <a:gd name="T38" fmla="*/ 31 w 365"/>
                <a:gd name="T39" fmla="*/ 565 h 625"/>
                <a:gd name="T40" fmla="*/ 20 w 365"/>
                <a:gd name="T41" fmla="*/ 550 h 625"/>
                <a:gd name="T42" fmla="*/ 12 w 365"/>
                <a:gd name="T43" fmla="*/ 533 h 625"/>
                <a:gd name="T44" fmla="*/ 5 w 365"/>
                <a:gd name="T45" fmla="*/ 516 h 625"/>
                <a:gd name="T46" fmla="*/ 2 w 365"/>
                <a:gd name="T47" fmla="*/ 498 h 625"/>
                <a:gd name="T48" fmla="*/ 0 w 365"/>
                <a:gd name="T49" fmla="*/ 479 h 625"/>
                <a:gd name="T50" fmla="*/ 2 w 365"/>
                <a:gd name="T51" fmla="*/ 458 h 625"/>
                <a:gd name="T52" fmla="*/ 4 w 365"/>
                <a:gd name="T53" fmla="*/ 445 h 625"/>
                <a:gd name="T54" fmla="*/ 8 w 365"/>
                <a:gd name="T55" fmla="*/ 432 h 625"/>
                <a:gd name="T56" fmla="*/ 91 w 365"/>
                <a:gd name="T57" fmla="*/ 217 h 625"/>
                <a:gd name="T58" fmla="*/ 94 w 365"/>
                <a:gd name="T59" fmla="*/ 188 h 625"/>
                <a:gd name="T60" fmla="*/ 97 w 365"/>
                <a:gd name="T61" fmla="*/ 169 h 625"/>
                <a:gd name="T62" fmla="*/ 99 w 365"/>
                <a:gd name="T63" fmla="*/ 141 h 625"/>
                <a:gd name="T64" fmla="*/ 95 w 365"/>
                <a:gd name="T65" fmla="*/ 110 h 625"/>
                <a:gd name="T66" fmla="*/ 91 w 365"/>
                <a:gd name="T67" fmla="*/ 96 h 625"/>
                <a:gd name="T68" fmla="*/ 91 w 365"/>
                <a:gd name="T69" fmla="*/ 84 h 625"/>
                <a:gd name="T70" fmla="*/ 85 w 365"/>
                <a:gd name="T71" fmla="*/ 72 h 625"/>
                <a:gd name="T72" fmla="*/ 77 w 365"/>
                <a:gd name="T73" fmla="*/ 62 h 625"/>
                <a:gd name="T74" fmla="*/ 63 w 365"/>
                <a:gd name="T75" fmla="*/ 48 h 625"/>
                <a:gd name="T76" fmla="*/ 56 w 365"/>
                <a:gd name="T77" fmla="*/ 42 h 625"/>
                <a:gd name="T78" fmla="*/ 52 w 365"/>
                <a:gd name="T79" fmla="*/ 37 h 625"/>
                <a:gd name="T80" fmla="*/ 51 w 365"/>
                <a:gd name="T81" fmla="*/ 31 h 625"/>
                <a:gd name="T82" fmla="*/ 52 w 365"/>
                <a:gd name="T83" fmla="*/ 25 h 625"/>
                <a:gd name="T84" fmla="*/ 54 w 365"/>
                <a:gd name="T85" fmla="*/ 20 h 625"/>
                <a:gd name="T86" fmla="*/ 59 w 365"/>
                <a:gd name="T87" fmla="*/ 16 h 625"/>
                <a:gd name="T88" fmla="*/ 74 w 365"/>
                <a:gd name="T89" fmla="*/ 11 h 625"/>
                <a:gd name="T90" fmla="*/ 106 w 365"/>
                <a:gd name="T91" fmla="*/ 3 h 625"/>
                <a:gd name="T92" fmla="*/ 131 w 365"/>
                <a:gd name="T93" fmla="*/ 1 h 625"/>
                <a:gd name="T94" fmla="*/ 154 w 365"/>
                <a:gd name="T95" fmla="*/ 0 h 625"/>
                <a:gd name="T96" fmla="*/ 175 w 365"/>
                <a:gd name="T97" fmla="*/ 0 h 625"/>
                <a:gd name="T98" fmla="*/ 195 w 365"/>
                <a:gd name="T99" fmla="*/ 2 h 625"/>
                <a:gd name="T100" fmla="*/ 220 w 365"/>
                <a:gd name="T101" fmla="*/ 5 h 625"/>
                <a:gd name="T102" fmla="*/ 244 w 365"/>
                <a:gd name="T103" fmla="*/ 10 h 62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365" h="625">
                  <a:moveTo>
                    <a:pt x="261" y="13"/>
                  </a:moveTo>
                  <a:lnTo>
                    <a:pt x="269" y="15"/>
                  </a:lnTo>
                  <a:lnTo>
                    <a:pt x="279" y="20"/>
                  </a:lnTo>
                  <a:lnTo>
                    <a:pt x="289" y="24"/>
                  </a:lnTo>
                  <a:lnTo>
                    <a:pt x="298" y="29"/>
                  </a:lnTo>
                  <a:lnTo>
                    <a:pt x="306" y="35"/>
                  </a:lnTo>
                  <a:lnTo>
                    <a:pt x="315" y="42"/>
                  </a:lnTo>
                  <a:lnTo>
                    <a:pt x="322" y="49"/>
                  </a:lnTo>
                  <a:lnTo>
                    <a:pt x="330" y="56"/>
                  </a:lnTo>
                  <a:lnTo>
                    <a:pt x="336" y="64"/>
                  </a:lnTo>
                  <a:lnTo>
                    <a:pt x="342" y="73"/>
                  </a:lnTo>
                  <a:lnTo>
                    <a:pt x="348" y="82"/>
                  </a:lnTo>
                  <a:lnTo>
                    <a:pt x="352" y="92"/>
                  </a:lnTo>
                  <a:lnTo>
                    <a:pt x="356" y="102"/>
                  </a:lnTo>
                  <a:lnTo>
                    <a:pt x="360" y="113"/>
                  </a:lnTo>
                  <a:lnTo>
                    <a:pt x="362" y="124"/>
                  </a:lnTo>
                  <a:lnTo>
                    <a:pt x="364" y="136"/>
                  </a:lnTo>
                  <a:lnTo>
                    <a:pt x="365" y="149"/>
                  </a:lnTo>
                  <a:lnTo>
                    <a:pt x="365" y="159"/>
                  </a:lnTo>
                  <a:lnTo>
                    <a:pt x="365" y="169"/>
                  </a:lnTo>
                  <a:lnTo>
                    <a:pt x="363" y="180"/>
                  </a:lnTo>
                  <a:lnTo>
                    <a:pt x="362" y="190"/>
                  </a:lnTo>
                  <a:lnTo>
                    <a:pt x="357" y="211"/>
                  </a:lnTo>
                  <a:lnTo>
                    <a:pt x="351" y="231"/>
                  </a:lnTo>
                  <a:lnTo>
                    <a:pt x="240" y="514"/>
                  </a:lnTo>
                  <a:lnTo>
                    <a:pt x="196" y="625"/>
                  </a:lnTo>
                  <a:lnTo>
                    <a:pt x="178" y="624"/>
                  </a:lnTo>
                  <a:lnTo>
                    <a:pt x="161" y="623"/>
                  </a:lnTo>
                  <a:lnTo>
                    <a:pt x="145" y="621"/>
                  </a:lnTo>
                  <a:lnTo>
                    <a:pt x="129" y="618"/>
                  </a:lnTo>
                  <a:lnTo>
                    <a:pt x="114" y="615"/>
                  </a:lnTo>
                  <a:lnTo>
                    <a:pt x="99" y="610"/>
                  </a:lnTo>
                  <a:lnTo>
                    <a:pt x="85" y="606"/>
                  </a:lnTo>
                  <a:lnTo>
                    <a:pt x="72" y="600"/>
                  </a:lnTo>
                  <a:lnTo>
                    <a:pt x="64" y="595"/>
                  </a:lnTo>
                  <a:lnTo>
                    <a:pt x="57" y="590"/>
                  </a:lnTo>
                  <a:lnTo>
                    <a:pt x="50" y="584"/>
                  </a:lnTo>
                  <a:lnTo>
                    <a:pt x="43" y="578"/>
                  </a:lnTo>
                  <a:lnTo>
                    <a:pt x="36" y="571"/>
                  </a:lnTo>
                  <a:lnTo>
                    <a:pt x="31" y="565"/>
                  </a:lnTo>
                  <a:lnTo>
                    <a:pt x="25" y="557"/>
                  </a:lnTo>
                  <a:lnTo>
                    <a:pt x="20" y="550"/>
                  </a:lnTo>
                  <a:lnTo>
                    <a:pt x="16" y="542"/>
                  </a:lnTo>
                  <a:lnTo>
                    <a:pt x="12" y="533"/>
                  </a:lnTo>
                  <a:lnTo>
                    <a:pt x="8" y="525"/>
                  </a:lnTo>
                  <a:lnTo>
                    <a:pt x="5" y="516"/>
                  </a:lnTo>
                  <a:lnTo>
                    <a:pt x="3" y="507"/>
                  </a:lnTo>
                  <a:lnTo>
                    <a:pt x="2" y="498"/>
                  </a:lnTo>
                  <a:lnTo>
                    <a:pt x="1" y="488"/>
                  </a:lnTo>
                  <a:lnTo>
                    <a:pt x="0" y="479"/>
                  </a:lnTo>
                  <a:lnTo>
                    <a:pt x="1" y="465"/>
                  </a:lnTo>
                  <a:lnTo>
                    <a:pt x="2" y="458"/>
                  </a:lnTo>
                  <a:lnTo>
                    <a:pt x="3" y="451"/>
                  </a:lnTo>
                  <a:lnTo>
                    <a:pt x="4" y="445"/>
                  </a:lnTo>
                  <a:lnTo>
                    <a:pt x="6" y="438"/>
                  </a:lnTo>
                  <a:lnTo>
                    <a:pt x="8" y="432"/>
                  </a:lnTo>
                  <a:lnTo>
                    <a:pt x="10" y="426"/>
                  </a:lnTo>
                  <a:lnTo>
                    <a:pt x="92" y="217"/>
                  </a:lnTo>
                  <a:lnTo>
                    <a:pt x="98" y="197"/>
                  </a:lnTo>
                  <a:lnTo>
                    <a:pt x="100" y="188"/>
                  </a:lnTo>
                  <a:lnTo>
                    <a:pt x="102" y="178"/>
                  </a:lnTo>
                  <a:lnTo>
                    <a:pt x="103" y="169"/>
                  </a:lnTo>
                  <a:lnTo>
                    <a:pt x="104" y="159"/>
                  </a:lnTo>
                  <a:lnTo>
                    <a:pt x="105" y="141"/>
                  </a:lnTo>
                  <a:lnTo>
                    <a:pt x="104" y="125"/>
                  </a:lnTo>
                  <a:lnTo>
                    <a:pt x="101" y="110"/>
                  </a:lnTo>
                  <a:lnTo>
                    <a:pt x="99" y="103"/>
                  </a:lnTo>
                  <a:lnTo>
                    <a:pt x="97" y="96"/>
                  </a:lnTo>
                  <a:lnTo>
                    <a:pt x="94" y="90"/>
                  </a:lnTo>
                  <a:lnTo>
                    <a:pt x="91" y="84"/>
                  </a:lnTo>
                  <a:lnTo>
                    <a:pt x="88" y="78"/>
                  </a:lnTo>
                  <a:lnTo>
                    <a:pt x="85" y="72"/>
                  </a:lnTo>
                  <a:lnTo>
                    <a:pt x="81" y="67"/>
                  </a:lnTo>
                  <a:lnTo>
                    <a:pt x="77" y="62"/>
                  </a:lnTo>
                  <a:lnTo>
                    <a:pt x="68" y="52"/>
                  </a:lnTo>
                  <a:lnTo>
                    <a:pt x="63" y="48"/>
                  </a:lnTo>
                  <a:lnTo>
                    <a:pt x="59" y="44"/>
                  </a:lnTo>
                  <a:lnTo>
                    <a:pt x="56" y="42"/>
                  </a:lnTo>
                  <a:lnTo>
                    <a:pt x="54" y="39"/>
                  </a:lnTo>
                  <a:lnTo>
                    <a:pt x="52" y="37"/>
                  </a:lnTo>
                  <a:lnTo>
                    <a:pt x="51" y="34"/>
                  </a:lnTo>
                  <a:lnTo>
                    <a:pt x="51" y="31"/>
                  </a:lnTo>
                  <a:lnTo>
                    <a:pt x="51" y="28"/>
                  </a:lnTo>
                  <a:lnTo>
                    <a:pt x="52" y="25"/>
                  </a:lnTo>
                  <a:lnTo>
                    <a:pt x="53" y="22"/>
                  </a:lnTo>
                  <a:lnTo>
                    <a:pt x="54" y="20"/>
                  </a:lnTo>
                  <a:lnTo>
                    <a:pt x="56" y="18"/>
                  </a:lnTo>
                  <a:lnTo>
                    <a:pt x="59" y="16"/>
                  </a:lnTo>
                  <a:lnTo>
                    <a:pt x="61" y="14"/>
                  </a:lnTo>
                  <a:lnTo>
                    <a:pt x="74" y="11"/>
                  </a:lnTo>
                  <a:lnTo>
                    <a:pt x="87" y="8"/>
                  </a:lnTo>
                  <a:lnTo>
                    <a:pt x="112" y="3"/>
                  </a:lnTo>
                  <a:lnTo>
                    <a:pt x="125" y="2"/>
                  </a:lnTo>
                  <a:lnTo>
                    <a:pt x="137" y="1"/>
                  </a:lnTo>
                  <a:lnTo>
                    <a:pt x="149" y="0"/>
                  </a:lnTo>
                  <a:lnTo>
                    <a:pt x="160" y="0"/>
                  </a:lnTo>
                  <a:lnTo>
                    <a:pt x="174" y="0"/>
                  </a:lnTo>
                  <a:lnTo>
                    <a:pt x="181" y="0"/>
                  </a:lnTo>
                  <a:lnTo>
                    <a:pt x="188" y="1"/>
                  </a:lnTo>
                  <a:lnTo>
                    <a:pt x="201" y="2"/>
                  </a:lnTo>
                  <a:lnTo>
                    <a:pt x="214" y="3"/>
                  </a:lnTo>
                  <a:lnTo>
                    <a:pt x="226" y="5"/>
                  </a:lnTo>
                  <a:lnTo>
                    <a:pt x="238" y="7"/>
                  </a:lnTo>
                  <a:lnTo>
                    <a:pt x="250" y="10"/>
                  </a:lnTo>
                  <a:lnTo>
                    <a:pt x="261" y="13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26" name="Freeform 62"/>
            <p:cNvSpPr/>
            <p:nvPr userDrawn="1"/>
          </p:nvSpPr>
          <p:spPr bwMode="auto">
            <a:xfrm>
              <a:off x="3844" y="3274"/>
              <a:ext cx="1262" cy="152"/>
            </a:xfrm>
            <a:custGeom>
              <a:avLst/>
              <a:gdLst>
                <a:gd name="T0" fmla="*/ 0 w 1263"/>
                <a:gd name="T1" fmla="*/ 152 h 152"/>
                <a:gd name="T2" fmla="*/ 11 w 1263"/>
                <a:gd name="T3" fmla="*/ 123 h 152"/>
                <a:gd name="T4" fmla="*/ 43 w 1263"/>
                <a:gd name="T5" fmla="*/ 37 h 152"/>
                <a:gd name="T6" fmla="*/ 45 w 1263"/>
                <a:gd name="T7" fmla="*/ 31 h 152"/>
                <a:gd name="T8" fmla="*/ 48 w 1263"/>
                <a:gd name="T9" fmla="*/ 26 h 152"/>
                <a:gd name="T10" fmla="*/ 53 w 1263"/>
                <a:gd name="T11" fmla="*/ 18 h 152"/>
                <a:gd name="T12" fmla="*/ 56 w 1263"/>
                <a:gd name="T13" fmla="*/ 14 h 152"/>
                <a:gd name="T14" fmla="*/ 59 w 1263"/>
                <a:gd name="T15" fmla="*/ 11 h 152"/>
                <a:gd name="T16" fmla="*/ 62 w 1263"/>
                <a:gd name="T17" fmla="*/ 8 h 152"/>
                <a:gd name="T18" fmla="*/ 65 w 1263"/>
                <a:gd name="T19" fmla="*/ 6 h 152"/>
                <a:gd name="T20" fmla="*/ 69 w 1263"/>
                <a:gd name="T21" fmla="*/ 4 h 152"/>
                <a:gd name="T22" fmla="*/ 72 w 1263"/>
                <a:gd name="T23" fmla="*/ 3 h 152"/>
                <a:gd name="T24" fmla="*/ 79 w 1263"/>
                <a:gd name="T25" fmla="*/ 1 h 152"/>
                <a:gd name="T26" fmla="*/ 87 w 1263"/>
                <a:gd name="T27" fmla="*/ 0 h 152"/>
                <a:gd name="T28" fmla="*/ 95 w 1263"/>
                <a:gd name="T29" fmla="*/ 0 h 152"/>
                <a:gd name="T30" fmla="*/ 703 w 1263"/>
                <a:gd name="T31" fmla="*/ 0 h 152"/>
                <a:gd name="T32" fmla="*/ 1257 w 1263"/>
                <a:gd name="T33" fmla="*/ 0 h 152"/>
                <a:gd name="T34" fmla="*/ 1246 w 1263"/>
                <a:gd name="T35" fmla="*/ 29 h 152"/>
                <a:gd name="T36" fmla="*/ 1214 w 1263"/>
                <a:gd name="T37" fmla="*/ 115 h 152"/>
                <a:gd name="T38" fmla="*/ 1209 w 1263"/>
                <a:gd name="T39" fmla="*/ 126 h 152"/>
                <a:gd name="T40" fmla="*/ 1206 w 1263"/>
                <a:gd name="T41" fmla="*/ 130 h 152"/>
                <a:gd name="T42" fmla="*/ 1203 w 1263"/>
                <a:gd name="T43" fmla="*/ 134 h 152"/>
                <a:gd name="T44" fmla="*/ 1201 w 1263"/>
                <a:gd name="T45" fmla="*/ 138 h 152"/>
                <a:gd name="T46" fmla="*/ 1198 w 1263"/>
                <a:gd name="T47" fmla="*/ 141 h 152"/>
                <a:gd name="T48" fmla="*/ 1194 w 1263"/>
                <a:gd name="T49" fmla="*/ 143 h 152"/>
                <a:gd name="T50" fmla="*/ 1191 w 1263"/>
                <a:gd name="T51" fmla="*/ 145 h 152"/>
                <a:gd name="T52" fmla="*/ 1184 w 1263"/>
                <a:gd name="T53" fmla="*/ 149 h 152"/>
                <a:gd name="T54" fmla="*/ 1177 w 1263"/>
                <a:gd name="T55" fmla="*/ 151 h 152"/>
                <a:gd name="T56" fmla="*/ 1169 w 1263"/>
                <a:gd name="T57" fmla="*/ 152 h 152"/>
                <a:gd name="T58" fmla="*/ 1161 w 1263"/>
                <a:gd name="T59" fmla="*/ 152 h 152"/>
                <a:gd name="T60" fmla="*/ 567 w 1263"/>
                <a:gd name="T61" fmla="*/ 152 h 152"/>
                <a:gd name="T62" fmla="*/ 30 w 1263"/>
                <a:gd name="T63" fmla="*/ 152 h 152"/>
                <a:gd name="T64" fmla="*/ 0 w 1263"/>
                <a:gd name="T65" fmla="*/ 152 h 15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263" h="152">
                  <a:moveTo>
                    <a:pt x="0" y="152"/>
                  </a:moveTo>
                  <a:lnTo>
                    <a:pt x="11" y="123"/>
                  </a:lnTo>
                  <a:lnTo>
                    <a:pt x="43" y="37"/>
                  </a:lnTo>
                  <a:lnTo>
                    <a:pt x="45" y="31"/>
                  </a:lnTo>
                  <a:lnTo>
                    <a:pt x="48" y="26"/>
                  </a:lnTo>
                  <a:lnTo>
                    <a:pt x="53" y="18"/>
                  </a:lnTo>
                  <a:lnTo>
                    <a:pt x="56" y="14"/>
                  </a:lnTo>
                  <a:lnTo>
                    <a:pt x="59" y="11"/>
                  </a:lnTo>
                  <a:lnTo>
                    <a:pt x="62" y="8"/>
                  </a:lnTo>
                  <a:lnTo>
                    <a:pt x="65" y="6"/>
                  </a:lnTo>
                  <a:lnTo>
                    <a:pt x="69" y="4"/>
                  </a:lnTo>
                  <a:lnTo>
                    <a:pt x="72" y="3"/>
                  </a:lnTo>
                  <a:lnTo>
                    <a:pt x="79" y="1"/>
                  </a:lnTo>
                  <a:lnTo>
                    <a:pt x="87" y="0"/>
                  </a:lnTo>
                  <a:lnTo>
                    <a:pt x="95" y="0"/>
                  </a:lnTo>
                  <a:lnTo>
                    <a:pt x="709" y="0"/>
                  </a:lnTo>
                  <a:lnTo>
                    <a:pt x="1263" y="0"/>
                  </a:lnTo>
                  <a:lnTo>
                    <a:pt x="1252" y="29"/>
                  </a:lnTo>
                  <a:lnTo>
                    <a:pt x="1220" y="115"/>
                  </a:lnTo>
                  <a:lnTo>
                    <a:pt x="1215" y="126"/>
                  </a:lnTo>
                  <a:lnTo>
                    <a:pt x="1212" y="130"/>
                  </a:lnTo>
                  <a:lnTo>
                    <a:pt x="1209" y="134"/>
                  </a:lnTo>
                  <a:lnTo>
                    <a:pt x="1207" y="138"/>
                  </a:lnTo>
                  <a:lnTo>
                    <a:pt x="1204" y="141"/>
                  </a:lnTo>
                  <a:lnTo>
                    <a:pt x="1200" y="143"/>
                  </a:lnTo>
                  <a:lnTo>
                    <a:pt x="1197" y="145"/>
                  </a:lnTo>
                  <a:lnTo>
                    <a:pt x="1190" y="149"/>
                  </a:lnTo>
                  <a:lnTo>
                    <a:pt x="1183" y="151"/>
                  </a:lnTo>
                  <a:lnTo>
                    <a:pt x="1175" y="152"/>
                  </a:lnTo>
                  <a:lnTo>
                    <a:pt x="1167" y="152"/>
                  </a:lnTo>
                  <a:lnTo>
                    <a:pt x="567" y="152"/>
                  </a:lnTo>
                  <a:lnTo>
                    <a:pt x="30" y="152"/>
                  </a:lnTo>
                  <a:lnTo>
                    <a:pt x="0" y="152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27" name="Freeform 63"/>
            <p:cNvSpPr/>
            <p:nvPr userDrawn="1"/>
          </p:nvSpPr>
          <p:spPr bwMode="auto">
            <a:xfrm>
              <a:off x="4538" y="3312"/>
              <a:ext cx="125" cy="82"/>
            </a:xfrm>
            <a:custGeom>
              <a:avLst/>
              <a:gdLst>
                <a:gd name="T0" fmla="*/ 66 w 123"/>
                <a:gd name="T1" fmla="*/ 81 h 82"/>
                <a:gd name="T2" fmla="*/ 81 w 123"/>
                <a:gd name="T3" fmla="*/ 79 h 82"/>
                <a:gd name="T4" fmla="*/ 99 w 123"/>
                <a:gd name="T5" fmla="*/ 76 h 82"/>
                <a:gd name="T6" fmla="*/ 112 w 123"/>
                <a:gd name="T7" fmla="*/ 64 h 82"/>
                <a:gd name="T8" fmla="*/ 74 w 123"/>
                <a:gd name="T9" fmla="*/ 71 h 82"/>
                <a:gd name="T10" fmla="*/ 67 w 123"/>
                <a:gd name="T11" fmla="*/ 72 h 82"/>
                <a:gd name="T12" fmla="*/ 54 w 123"/>
                <a:gd name="T13" fmla="*/ 72 h 82"/>
                <a:gd name="T14" fmla="*/ 44 w 123"/>
                <a:gd name="T15" fmla="*/ 69 h 82"/>
                <a:gd name="T16" fmla="*/ 39 w 123"/>
                <a:gd name="T17" fmla="*/ 66 h 82"/>
                <a:gd name="T18" fmla="*/ 29 w 123"/>
                <a:gd name="T19" fmla="*/ 62 h 82"/>
                <a:gd name="T20" fmla="*/ 27 w 123"/>
                <a:gd name="T21" fmla="*/ 58 h 82"/>
                <a:gd name="T22" fmla="*/ 27 w 123"/>
                <a:gd name="T23" fmla="*/ 47 h 82"/>
                <a:gd name="T24" fmla="*/ 37 w 123"/>
                <a:gd name="T25" fmla="*/ 35 h 82"/>
                <a:gd name="T26" fmla="*/ 46 w 123"/>
                <a:gd name="T27" fmla="*/ 24 h 82"/>
                <a:gd name="T28" fmla="*/ 52 w 123"/>
                <a:gd name="T29" fmla="*/ 19 h 82"/>
                <a:gd name="T30" fmla="*/ 62 w 123"/>
                <a:gd name="T31" fmla="*/ 14 h 82"/>
                <a:gd name="T32" fmla="*/ 75 w 123"/>
                <a:gd name="T33" fmla="*/ 10 h 82"/>
                <a:gd name="T34" fmla="*/ 95 w 123"/>
                <a:gd name="T35" fmla="*/ 10 h 82"/>
                <a:gd name="T36" fmla="*/ 116 w 123"/>
                <a:gd name="T37" fmla="*/ 12 h 82"/>
                <a:gd name="T38" fmla="*/ 124 w 123"/>
                <a:gd name="T39" fmla="*/ 15 h 82"/>
                <a:gd name="T40" fmla="*/ 131 w 123"/>
                <a:gd name="T41" fmla="*/ 6 h 82"/>
                <a:gd name="T42" fmla="*/ 121 w 123"/>
                <a:gd name="T43" fmla="*/ 3 h 82"/>
                <a:gd name="T44" fmla="*/ 103 w 123"/>
                <a:gd name="T45" fmla="*/ 1 h 82"/>
                <a:gd name="T46" fmla="*/ 70 w 123"/>
                <a:gd name="T47" fmla="*/ 1 h 82"/>
                <a:gd name="T48" fmla="*/ 57 w 123"/>
                <a:gd name="T49" fmla="*/ 4 h 82"/>
                <a:gd name="T50" fmla="*/ 45 w 123"/>
                <a:gd name="T51" fmla="*/ 8 h 82"/>
                <a:gd name="T52" fmla="*/ 28 w 123"/>
                <a:gd name="T53" fmla="*/ 13 h 82"/>
                <a:gd name="T54" fmla="*/ 12 w 123"/>
                <a:gd name="T55" fmla="*/ 26 h 82"/>
                <a:gd name="T56" fmla="*/ 6 w 123"/>
                <a:gd name="T57" fmla="*/ 33 h 82"/>
                <a:gd name="T58" fmla="*/ 2 w 123"/>
                <a:gd name="T59" fmla="*/ 40 h 82"/>
                <a:gd name="T60" fmla="*/ 0 w 123"/>
                <a:gd name="T61" fmla="*/ 47 h 82"/>
                <a:gd name="T62" fmla="*/ 0 w 123"/>
                <a:gd name="T63" fmla="*/ 54 h 82"/>
                <a:gd name="T64" fmla="*/ 2 w 123"/>
                <a:gd name="T65" fmla="*/ 61 h 82"/>
                <a:gd name="T66" fmla="*/ 6 w 123"/>
                <a:gd name="T67" fmla="*/ 67 h 82"/>
                <a:gd name="T68" fmla="*/ 12 w 123"/>
                <a:gd name="T69" fmla="*/ 73 h 82"/>
                <a:gd name="T70" fmla="*/ 21 w 123"/>
                <a:gd name="T71" fmla="*/ 78 h 82"/>
                <a:gd name="T72" fmla="*/ 38 w 123"/>
                <a:gd name="T73" fmla="*/ 81 h 82"/>
                <a:gd name="T74" fmla="*/ 51 w 123"/>
                <a:gd name="T75" fmla="*/ 82 h 8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23" h="82">
                  <a:moveTo>
                    <a:pt x="45" y="82"/>
                  </a:moveTo>
                  <a:lnTo>
                    <a:pt x="60" y="81"/>
                  </a:lnTo>
                  <a:lnTo>
                    <a:pt x="67" y="80"/>
                  </a:lnTo>
                  <a:lnTo>
                    <a:pt x="75" y="79"/>
                  </a:lnTo>
                  <a:lnTo>
                    <a:pt x="82" y="78"/>
                  </a:lnTo>
                  <a:lnTo>
                    <a:pt x="90" y="76"/>
                  </a:lnTo>
                  <a:lnTo>
                    <a:pt x="106" y="71"/>
                  </a:lnTo>
                  <a:lnTo>
                    <a:pt x="100" y="64"/>
                  </a:lnTo>
                  <a:lnTo>
                    <a:pt x="85" y="68"/>
                  </a:lnTo>
                  <a:lnTo>
                    <a:pt x="68" y="71"/>
                  </a:lnTo>
                  <a:lnTo>
                    <a:pt x="65" y="71"/>
                  </a:lnTo>
                  <a:lnTo>
                    <a:pt x="61" y="72"/>
                  </a:lnTo>
                  <a:lnTo>
                    <a:pt x="53" y="72"/>
                  </a:lnTo>
                  <a:lnTo>
                    <a:pt x="48" y="72"/>
                  </a:lnTo>
                  <a:lnTo>
                    <a:pt x="45" y="71"/>
                  </a:lnTo>
                  <a:lnTo>
                    <a:pt x="38" y="69"/>
                  </a:lnTo>
                  <a:lnTo>
                    <a:pt x="35" y="68"/>
                  </a:lnTo>
                  <a:lnTo>
                    <a:pt x="33" y="66"/>
                  </a:lnTo>
                  <a:lnTo>
                    <a:pt x="31" y="64"/>
                  </a:lnTo>
                  <a:lnTo>
                    <a:pt x="29" y="62"/>
                  </a:lnTo>
                  <a:lnTo>
                    <a:pt x="28" y="60"/>
                  </a:lnTo>
                  <a:lnTo>
                    <a:pt x="27" y="58"/>
                  </a:lnTo>
                  <a:lnTo>
                    <a:pt x="26" y="52"/>
                  </a:lnTo>
                  <a:lnTo>
                    <a:pt x="27" y="47"/>
                  </a:lnTo>
                  <a:lnTo>
                    <a:pt x="28" y="41"/>
                  </a:lnTo>
                  <a:lnTo>
                    <a:pt x="31" y="35"/>
                  </a:lnTo>
                  <a:lnTo>
                    <a:pt x="35" y="29"/>
                  </a:lnTo>
                  <a:lnTo>
                    <a:pt x="40" y="24"/>
                  </a:lnTo>
                  <a:lnTo>
                    <a:pt x="43" y="22"/>
                  </a:lnTo>
                  <a:lnTo>
                    <a:pt x="46" y="19"/>
                  </a:lnTo>
                  <a:lnTo>
                    <a:pt x="52" y="15"/>
                  </a:lnTo>
                  <a:lnTo>
                    <a:pt x="56" y="14"/>
                  </a:lnTo>
                  <a:lnTo>
                    <a:pt x="60" y="12"/>
                  </a:lnTo>
                  <a:lnTo>
                    <a:pt x="69" y="10"/>
                  </a:lnTo>
                  <a:lnTo>
                    <a:pt x="79" y="10"/>
                  </a:lnTo>
                  <a:lnTo>
                    <a:pt x="88" y="10"/>
                  </a:lnTo>
                  <a:lnTo>
                    <a:pt x="96" y="11"/>
                  </a:lnTo>
                  <a:lnTo>
                    <a:pt x="104" y="12"/>
                  </a:lnTo>
                  <a:lnTo>
                    <a:pt x="108" y="14"/>
                  </a:lnTo>
                  <a:lnTo>
                    <a:pt x="112" y="15"/>
                  </a:lnTo>
                  <a:lnTo>
                    <a:pt x="123" y="8"/>
                  </a:lnTo>
                  <a:lnTo>
                    <a:pt x="119" y="6"/>
                  </a:lnTo>
                  <a:lnTo>
                    <a:pt x="114" y="4"/>
                  </a:lnTo>
                  <a:lnTo>
                    <a:pt x="109" y="3"/>
                  </a:lnTo>
                  <a:lnTo>
                    <a:pt x="104" y="2"/>
                  </a:lnTo>
                  <a:lnTo>
                    <a:pt x="92" y="1"/>
                  </a:lnTo>
                  <a:lnTo>
                    <a:pt x="80" y="0"/>
                  </a:lnTo>
                  <a:lnTo>
                    <a:pt x="64" y="1"/>
                  </a:lnTo>
                  <a:lnTo>
                    <a:pt x="58" y="2"/>
                  </a:lnTo>
                  <a:lnTo>
                    <a:pt x="51" y="4"/>
                  </a:lnTo>
                  <a:lnTo>
                    <a:pt x="45" y="6"/>
                  </a:lnTo>
                  <a:lnTo>
                    <a:pt x="39" y="8"/>
                  </a:lnTo>
                  <a:lnTo>
                    <a:pt x="34" y="10"/>
                  </a:lnTo>
                  <a:lnTo>
                    <a:pt x="28" y="13"/>
                  </a:lnTo>
                  <a:lnTo>
                    <a:pt x="19" y="19"/>
                  </a:lnTo>
                  <a:lnTo>
                    <a:pt x="12" y="26"/>
                  </a:lnTo>
                  <a:lnTo>
                    <a:pt x="9" y="30"/>
                  </a:lnTo>
                  <a:lnTo>
                    <a:pt x="6" y="33"/>
                  </a:lnTo>
                  <a:lnTo>
                    <a:pt x="4" y="37"/>
                  </a:lnTo>
                  <a:lnTo>
                    <a:pt x="2" y="40"/>
                  </a:lnTo>
                  <a:lnTo>
                    <a:pt x="1" y="43"/>
                  </a:lnTo>
                  <a:lnTo>
                    <a:pt x="0" y="47"/>
                  </a:lnTo>
                  <a:lnTo>
                    <a:pt x="0" y="50"/>
                  </a:lnTo>
                  <a:lnTo>
                    <a:pt x="0" y="54"/>
                  </a:lnTo>
                  <a:lnTo>
                    <a:pt x="1" y="57"/>
                  </a:lnTo>
                  <a:lnTo>
                    <a:pt x="2" y="61"/>
                  </a:lnTo>
                  <a:lnTo>
                    <a:pt x="4" y="64"/>
                  </a:lnTo>
                  <a:lnTo>
                    <a:pt x="6" y="67"/>
                  </a:lnTo>
                  <a:lnTo>
                    <a:pt x="9" y="70"/>
                  </a:lnTo>
                  <a:lnTo>
                    <a:pt x="12" y="73"/>
                  </a:lnTo>
                  <a:lnTo>
                    <a:pt x="16" y="76"/>
                  </a:lnTo>
                  <a:lnTo>
                    <a:pt x="21" y="78"/>
                  </a:lnTo>
                  <a:lnTo>
                    <a:pt x="26" y="79"/>
                  </a:lnTo>
                  <a:lnTo>
                    <a:pt x="32" y="81"/>
                  </a:lnTo>
                  <a:lnTo>
                    <a:pt x="38" y="81"/>
                  </a:lnTo>
                  <a:lnTo>
                    <a:pt x="45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28" name="Freeform 64"/>
            <p:cNvSpPr/>
            <p:nvPr userDrawn="1"/>
          </p:nvSpPr>
          <p:spPr bwMode="auto">
            <a:xfrm>
              <a:off x="4888" y="3312"/>
              <a:ext cx="123" cy="82"/>
            </a:xfrm>
            <a:custGeom>
              <a:avLst/>
              <a:gdLst>
                <a:gd name="T0" fmla="*/ 60 w 122"/>
                <a:gd name="T1" fmla="*/ 81 h 82"/>
                <a:gd name="T2" fmla="*/ 80 w 122"/>
                <a:gd name="T3" fmla="*/ 79 h 82"/>
                <a:gd name="T4" fmla="*/ 95 w 122"/>
                <a:gd name="T5" fmla="*/ 76 h 82"/>
                <a:gd name="T6" fmla="*/ 105 w 122"/>
                <a:gd name="T7" fmla="*/ 64 h 82"/>
                <a:gd name="T8" fmla="*/ 82 w 122"/>
                <a:gd name="T9" fmla="*/ 70 h 82"/>
                <a:gd name="T10" fmla="*/ 71 w 122"/>
                <a:gd name="T11" fmla="*/ 71 h 82"/>
                <a:gd name="T12" fmla="*/ 53 w 122"/>
                <a:gd name="T13" fmla="*/ 72 h 82"/>
                <a:gd name="T14" fmla="*/ 45 w 122"/>
                <a:gd name="T15" fmla="*/ 71 h 82"/>
                <a:gd name="T16" fmla="*/ 36 w 122"/>
                <a:gd name="T17" fmla="*/ 68 h 82"/>
                <a:gd name="T18" fmla="*/ 31 w 122"/>
                <a:gd name="T19" fmla="*/ 64 h 82"/>
                <a:gd name="T20" fmla="*/ 28 w 122"/>
                <a:gd name="T21" fmla="*/ 60 h 82"/>
                <a:gd name="T22" fmla="*/ 26 w 122"/>
                <a:gd name="T23" fmla="*/ 52 h 82"/>
                <a:gd name="T24" fmla="*/ 28 w 122"/>
                <a:gd name="T25" fmla="*/ 41 h 82"/>
                <a:gd name="T26" fmla="*/ 35 w 122"/>
                <a:gd name="T27" fmla="*/ 29 h 82"/>
                <a:gd name="T28" fmla="*/ 43 w 122"/>
                <a:gd name="T29" fmla="*/ 22 h 82"/>
                <a:gd name="T30" fmla="*/ 53 w 122"/>
                <a:gd name="T31" fmla="*/ 15 h 82"/>
                <a:gd name="T32" fmla="*/ 60 w 122"/>
                <a:gd name="T33" fmla="*/ 12 h 82"/>
                <a:gd name="T34" fmla="*/ 84 w 122"/>
                <a:gd name="T35" fmla="*/ 10 h 82"/>
                <a:gd name="T36" fmla="*/ 101 w 122"/>
                <a:gd name="T37" fmla="*/ 11 h 82"/>
                <a:gd name="T38" fmla="*/ 113 w 122"/>
                <a:gd name="T39" fmla="*/ 14 h 82"/>
                <a:gd name="T40" fmla="*/ 128 w 122"/>
                <a:gd name="T41" fmla="*/ 8 h 82"/>
                <a:gd name="T42" fmla="*/ 119 w 122"/>
                <a:gd name="T43" fmla="*/ 4 h 82"/>
                <a:gd name="T44" fmla="*/ 109 w 122"/>
                <a:gd name="T45" fmla="*/ 2 h 82"/>
                <a:gd name="T46" fmla="*/ 85 w 122"/>
                <a:gd name="T47" fmla="*/ 0 h 82"/>
                <a:gd name="T48" fmla="*/ 58 w 122"/>
                <a:gd name="T49" fmla="*/ 2 h 82"/>
                <a:gd name="T50" fmla="*/ 45 w 122"/>
                <a:gd name="T51" fmla="*/ 6 h 82"/>
                <a:gd name="T52" fmla="*/ 34 w 122"/>
                <a:gd name="T53" fmla="*/ 10 h 82"/>
                <a:gd name="T54" fmla="*/ 20 w 122"/>
                <a:gd name="T55" fmla="*/ 19 h 82"/>
                <a:gd name="T56" fmla="*/ 9 w 122"/>
                <a:gd name="T57" fmla="*/ 30 h 82"/>
                <a:gd name="T58" fmla="*/ 4 w 122"/>
                <a:gd name="T59" fmla="*/ 37 h 82"/>
                <a:gd name="T60" fmla="*/ 1 w 122"/>
                <a:gd name="T61" fmla="*/ 43 h 82"/>
                <a:gd name="T62" fmla="*/ 0 w 122"/>
                <a:gd name="T63" fmla="*/ 50 h 82"/>
                <a:gd name="T64" fmla="*/ 1 w 122"/>
                <a:gd name="T65" fmla="*/ 57 h 82"/>
                <a:gd name="T66" fmla="*/ 4 w 122"/>
                <a:gd name="T67" fmla="*/ 64 h 82"/>
                <a:gd name="T68" fmla="*/ 9 w 122"/>
                <a:gd name="T69" fmla="*/ 70 h 82"/>
                <a:gd name="T70" fmla="*/ 16 w 122"/>
                <a:gd name="T71" fmla="*/ 76 h 82"/>
                <a:gd name="T72" fmla="*/ 26 w 122"/>
                <a:gd name="T73" fmla="*/ 79 h 82"/>
                <a:gd name="T74" fmla="*/ 38 w 122"/>
                <a:gd name="T75" fmla="*/ 81 h 82"/>
                <a:gd name="T76" fmla="*/ 46 w 122"/>
                <a:gd name="T77" fmla="*/ 82 h 8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22" h="82">
                  <a:moveTo>
                    <a:pt x="46" y="82"/>
                  </a:moveTo>
                  <a:lnTo>
                    <a:pt x="60" y="81"/>
                  </a:lnTo>
                  <a:lnTo>
                    <a:pt x="67" y="80"/>
                  </a:lnTo>
                  <a:lnTo>
                    <a:pt x="74" y="79"/>
                  </a:lnTo>
                  <a:lnTo>
                    <a:pt x="82" y="78"/>
                  </a:lnTo>
                  <a:lnTo>
                    <a:pt x="89" y="76"/>
                  </a:lnTo>
                  <a:lnTo>
                    <a:pt x="105" y="71"/>
                  </a:lnTo>
                  <a:lnTo>
                    <a:pt x="99" y="64"/>
                  </a:lnTo>
                  <a:lnTo>
                    <a:pt x="84" y="68"/>
                  </a:lnTo>
                  <a:lnTo>
                    <a:pt x="76" y="70"/>
                  </a:lnTo>
                  <a:lnTo>
                    <a:pt x="69" y="71"/>
                  </a:lnTo>
                  <a:lnTo>
                    <a:pt x="65" y="71"/>
                  </a:lnTo>
                  <a:lnTo>
                    <a:pt x="61" y="72"/>
                  </a:lnTo>
                  <a:lnTo>
                    <a:pt x="53" y="72"/>
                  </a:lnTo>
                  <a:lnTo>
                    <a:pt x="49" y="72"/>
                  </a:lnTo>
                  <a:lnTo>
                    <a:pt x="45" y="71"/>
                  </a:lnTo>
                  <a:lnTo>
                    <a:pt x="38" y="69"/>
                  </a:lnTo>
                  <a:lnTo>
                    <a:pt x="36" y="68"/>
                  </a:lnTo>
                  <a:lnTo>
                    <a:pt x="33" y="66"/>
                  </a:lnTo>
                  <a:lnTo>
                    <a:pt x="31" y="64"/>
                  </a:lnTo>
                  <a:lnTo>
                    <a:pt x="30" y="62"/>
                  </a:lnTo>
                  <a:lnTo>
                    <a:pt x="28" y="60"/>
                  </a:lnTo>
                  <a:lnTo>
                    <a:pt x="27" y="58"/>
                  </a:lnTo>
                  <a:lnTo>
                    <a:pt x="26" y="52"/>
                  </a:lnTo>
                  <a:lnTo>
                    <a:pt x="27" y="47"/>
                  </a:lnTo>
                  <a:lnTo>
                    <a:pt x="28" y="41"/>
                  </a:lnTo>
                  <a:lnTo>
                    <a:pt x="31" y="35"/>
                  </a:lnTo>
                  <a:lnTo>
                    <a:pt x="35" y="29"/>
                  </a:lnTo>
                  <a:lnTo>
                    <a:pt x="40" y="24"/>
                  </a:lnTo>
                  <a:lnTo>
                    <a:pt x="43" y="22"/>
                  </a:lnTo>
                  <a:lnTo>
                    <a:pt x="46" y="19"/>
                  </a:lnTo>
                  <a:lnTo>
                    <a:pt x="53" y="15"/>
                  </a:lnTo>
                  <a:lnTo>
                    <a:pt x="56" y="14"/>
                  </a:lnTo>
                  <a:lnTo>
                    <a:pt x="60" y="12"/>
                  </a:lnTo>
                  <a:lnTo>
                    <a:pt x="69" y="10"/>
                  </a:lnTo>
                  <a:lnTo>
                    <a:pt x="78" y="10"/>
                  </a:lnTo>
                  <a:lnTo>
                    <a:pt x="87" y="10"/>
                  </a:lnTo>
                  <a:lnTo>
                    <a:pt x="95" y="11"/>
                  </a:lnTo>
                  <a:lnTo>
                    <a:pt x="103" y="12"/>
                  </a:lnTo>
                  <a:lnTo>
                    <a:pt x="107" y="14"/>
                  </a:lnTo>
                  <a:lnTo>
                    <a:pt x="111" y="15"/>
                  </a:lnTo>
                  <a:lnTo>
                    <a:pt x="122" y="8"/>
                  </a:lnTo>
                  <a:lnTo>
                    <a:pt x="118" y="6"/>
                  </a:lnTo>
                  <a:lnTo>
                    <a:pt x="113" y="4"/>
                  </a:lnTo>
                  <a:lnTo>
                    <a:pt x="108" y="3"/>
                  </a:lnTo>
                  <a:lnTo>
                    <a:pt x="103" y="2"/>
                  </a:lnTo>
                  <a:lnTo>
                    <a:pt x="92" y="1"/>
                  </a:lnTo>
                  <a:lnTo>
                    <a:pt x="79" y="0"/>
                  </a:lnTo>
                  <a:lnTo>
                    <a:pt x="65" y="1"/>
                  </a:lnTo>
                  <a:lnTo>
                    <a:pt x="58" y="2"/>
                  </a:lnTo>
                  <a:lnTo>
                    <a:pt x="51" y="4"/>
                  </a:lnTo>
                  <a:lnTo>
                    <a:pt x="45" y="6"/>
                  </a:lnTo>
                  <a:lnTo>
                    <a:pt x="39" y="8"/>
                  </a:lnTo>
                  <a:lnTo>
                    <a:pt x="34" y="10"/>
                  </a:lnTo>
                  <a:lnTo>
                    <a:pt x="29" y="13"/>
                  </a:lnTo>
                  <a:lnTo>
                    <a:pt x="20" y="19"/>
                  </a:lnTo>
                  <a:lnTo>
                    <a:pt x="12" y="26"/>
                  </a:lnTo>
                  <a:lnTo>
                    <a:pt x="9" y="30"/>
                  </a:lnTo>
                  <a:lnTo>
                    <a:pt x="6" y="33"/>
                  </a:lnTo>
                  <a:lnTo>
                    <a:pt x="4" y="37"/>
                  </a:lnTo>
                  <a:lnTo>
                    <a:pt x="2" y="40"/>
                  </a:lnTo>
                  <a:lnTo>
                    <a:pt x="1" y="43"/>
                  </a:lnTo>
                  <a:lnTo>
                    <a:pt x="0" y="47"/>
                  </a:lnTo>
                  <a:lnTo>
                    <a:pt x="0" y="50"/>
                  </a:lnTo>
                  <a:lnTo>
                    <a:pt x="0" y="54"/>
                  </a:lnTo>
                  <a:lnTo>
                    <a:pt x="1" y="57"/>
                  </a:lnTo>
                  <a:lnTo>
                    <a:pt x="2" y="61"/>
                  </a:lnTo>
                  <a:lnTo>
                    <a:pt x="4" y="64"/>
                  </a:lnTo>
                  <a:lnTo>
                    <a:pt x="6" y="67"/>
                  </a:lnTo>
                  <a:lnTo>
                    <a:pt x="9" y="70"/>
                  </a:lnTo>
                  <a:lnTo>
                    <a:pt x="12" y="73"/>
                  </a:lnTo>
                  <a:lnTo>
                    <a:pt x="16" y="76"/>
                  </a:lnTo>
                  <a:lnTo>
                    <a:pt x="21" y="78"/>
                  </a:lnTo>
                  <a:lnTo>
                    <a:pt x="26" y="79"/>
                  </a:lnTo>
                  <a:lnTo>
                    <a:pt x="32" y="81"/>
                  </a:lnTo>
                  <a:lnTo>
                    <a:pt x="38" y="81"/>
                  </a:lnTo>
                  <a:lnTo>
                    <a:pt x="45" y="82"/>
                  </a:lnTo>
                  <a:lnTo>
                    <a:pt x="46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29" name="Freeform 65"/>
            <p:cNvSpPr/>
            <p:nvPr userDrawn="1"/>
          </p:nvSpPr>
          <p:spPr bwMode="auto">
            <a:xfrm>
              <a:off x="4663" y="3312"/>
              <a:ext cx="121" cy="82"/>
            </a:xfrm>
            <a:custGeom>
              <a:avLst/>
              <a:gdLst>
                <a:gd name="T0" fmla="*/ 60 w 122"/>
                <a:gd name="T1" fmla="*/ 81 h 82"/>
                <a:gd name="T2" fmla="*/ 68 w 122"/>
                <a:gd name="T3" fmla="*/ 79 h 82"/>
                <a:gd name="T4" fmla="*/ 83 w 122"/>
                <a:gd name="T5" fmla="*/ 76 h 82"/>
                <a:gd name="T6" fmla="*/ 93 w 122"/>
                <a:gd name="T7" fmla="*/ 64 h 82"/>
                <a:gd name="T8" fmla="*/ 70 w 122"/>
                <a:gd name="T9" fmla="*/ 70 h 82"/>
                <a:gd name="T10" fmla="*/ 61 w 122"/>
                <a:gd name="T11" fmla="*/ 71 h 82"/>
                <a:gd name="T12" fmla="*/ 53 w 122"/>
                <a:gd name="T13" fmla="*/ 72 h 82"/>
                <a:gd name="T14" fmla="*/ 45 w 122"/>
                <a:gd name="T15" fmla="*/ 71 h 82"/>
                <a:gd name="T16" fmla="*/ 35 w 122"/>
                <a:gd name="T17" fmla="*/ 68 h 82"/>
                <a:gd name="T18" fmla="*/ 31 w 122"/>
                <a:gd name="T19" fmla="*/ 64 h 82"/>
                <a:gd name="T20" fmla="*/ 28 w 122"/>
                <a:gd name="T21" fmla="*/ 60 h 82"/>
                <a:gd name="T22" fmla="*/ 26 w 122"/>
                <a:gd name="T23" fmla="*/ 52 h 82"/>
                <a:gd name="T24" fmla="*/ 28 w 122"/>
                <a:gd name="T25" fmla="*/ 41 h 82"/>
                <a:gd name="T26" fmla="*/ 35 w 122"/>
                <a:gd name="T27" fmla="*/ 29 h 82"/>
                <a:gd name="T28" fmla="*/ 42 w 122"/>
                <a:gd name="T29" fmla="*/ 22 h 82"/>
                <a:gd name="T30" fmla="*/ 52 w 122"/>
                <a:gd name="T31" fmla="*/ 15 h 82"/>
                <a:gd name="T32" fmla="*/ 60 w 122"/>
                <a:gd name="T33" fmla="*/ 12 h 82"/>
                <a:gd name="T34" fmla="*/ 72 w 122"/>
                <a:gd name="T35" fmla="*/ 10 h 82"/>
                <a:gd name="T36" fmla="*/ 89 w 122"/>
                <a:gd name="T37" fmla="*/ 11 h 82"/>
                <a:gd name="T38" fmla="*/ 101 w 122"/>
                <a:gd name="T39" fmla="*/ 14 h 82"/>
                <a:gd name="T40" fmla="*/ 116 w 122"/>
                <a:gd name="T41" fmla="*/ 8 h 82"/>
                <a:gd name="T42" fmla="*/ 107 w 122"/>
                <a:gd name="T43" fmla="*/ 4 h 82"/>
                <a:gd name="T44" fmla="*/ 96 w 122"/>
                <a:gd name="T45" fmla="*/ 2 h 82"/>
                <a:gd name="T46" fmla="*/ 73 w 122"/>
                <a:gd name="T47" fmla="*/ 0 h 82"/>
                <a:gd name="T48" fmla="*/ 58 w 122"/>
                <a:gd name="T49" fmla="*/ 2 h 82"/>
                <a:gd name="T50" fmla="*/ 45 w 122"/>
                <a:gd name="T51" fmla="*/ 6 h 82"/>
                <a:gd name="T52" fmla="*/ 34 w 122"/>
                <a:gd name="T53" fmla="*/ 10 h 82"/>
                <a:gd name="T54" fmla="*/ 19 w 122"/>
                <a:gd name="T55" fmla="*/ 19 h 82"/>
                <a:gd name="T56" fmla="*/ 9 w 122"/>
                <a:gd name="T57" fmla="*/ 30 h 82"/>
                <a:gd name="T58" fmla="*/ 4 w 122"/>
                <a:gd name="T59" fmla="*/ 37 h 82"/>
                <a:gd name="T60" fmla="*/ 1 w 122"/>
                <a:gd name="T61" fmla="*/ 43 h 82"/>
                <a:gd name="T62" fmla="*/ 0 w 122"/>
                <a:gd name="T63" fmla="*/ 50 h 82"/>
                <a:gd name="T64" fmla="*/ 1 w 122"/>
                <a:gd name="T65" fmla="*/ 57 h 82"/>
                <a:gd name="T66" fmla="*/ 4 w 122"/>
                <a:gd name="T67" fmla="*/ 64 h 82"/>
                <a:gd name="T68" fmla="*/ 9 w 122"/>
                <a:gd name="T69" fmla="*/ 70 h 82"/>
                <a:gd name="T70" fmla="*/ 16 w 122"/>
                <a:gd name="T71" fmla="*/ 76 h 82"/>
                <a:gd name="T72" fmla="*/ 26 w 122"/>
                <a:gd name="T73" fmla="*/ 79 h 82"/>
                <a:gd name="T74" fmla="*/ 38 w 122"/>
                <a:gd name="T75" fmla="*/ 81 h 8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22" h="82">
                  <a:moveTo>
                    <a:pt x="45" y="82"/>
                  </a:moveTo>
                  <a:lnTo>
                    <a:pt x="60" y="81"/>
                  </a:lnTo>
                  <a:lnTo>
                    <a:pt x="67" y="80"/>
                  </a:lnTo>
                  <a:lnTo>
                    <a:pt x="74" y="79"/>
                  </a:lnTo>
                  <a:lnTo>
                    <a:pt x="81" y="78"/>
                  </a:lnTo>
                  <a:lnTo>
                    <a:pt x="89" y="76"/>
                  </a:lnTo>
                  <a:lnTo>
                    <a:pt x="105" y="71"/>
                  </a:lnTo>
                  <a:lnTo>
                    <a:pt x="99" y="64"/>
                  </a:lnTo>
                  <a:lnTo>
                    <a:pt x="84" y="68"/>
                  </a:lnTo>
                  <a:lnTo>
                    <a:pt x="76" y="70"/>
                  </a:lnTo>
                  <a:lnTo>
                    <a:pt x="68" y="71"/>
                  </a:lnTo>
                  <a:lnTo>
                    <a:pt x="65" y="71"/>
                  </a:lnTo>
                  <a:lnTo>
                    <a:pt x="61" y="72"/>
                  </a:lnTo>
                  <a:lnTo>
                    <a:pt x="53" y="72"/>
                  </a:lnTo>
                  <a:lnTo>
                    <a:pt x="48" y="72"/>
                  </a:lnTo>
                  <a:lnTo>
                    <a:pt x="45" y="71"/>
                  </a:lnTo>
                  <a:lnTo>
                    <a:pt x="38" y="69"/>
                  </a:lnTo>
                  <a:lnTo>
                    <a:pt x="35" y="68"/>
                  </a:lnTo>
                  <a:lnTo>
                    <a:pt x="33" y="66"/>
                  </a:lnTo>
                  <a:lnTo>
                    <a:pt x="31" y="64"/>
                  </a:lnTo>
                  <a:lnTo>
                    <a:pt x="29" y="62"/>
                  </a:lnTo>
                  <a:lnTo>
                    <a:pt x="28" y="60"/>
                  </a:lnTo>
                  <a:lnTo>
                    <a:pt x="27" y="58"/>
                  </a:lnTo>
                  <a:lnTo>
                    <a:pt x="26" y="52"/>
                  </a:lnTo>
                  <a:lnTo>
                    <a:pt x="27" y="47"/>
                  </a:lnTo>
                  <a:lnTo>
                    <a:pt x="28" y="41"/>
                  </a:lnTo>
                  <a:lnTo>
                    <a:pt x="31" y="35"/>
                  </a:lnTo>
                  <a:lnTo>
                    <a:pt x="35" y="29"/>
                  </a:lnTo>
                  <a:lnTo>
                    <a:pt x="40" y="24"/>
                  </a:lnTo>
                  <a:lnTo>
                    <a:pt x="42" y="22"/>
                  </a:lnTo>
                  <a:lnTo>
                    <a:pt x="46" y="19"/>
                  </a:lnTo>
                  <a:lnTo>
                    <a:pt x="52" y="15"/>
                  </a:lnTo>
                  <a:lnTo>
                    <a:pt x="56" y="14"/>
                  </a:lnTo>
                  <a:lnTo>
                    <a:pt x="60" y="12"/>
                  </a:lnTo>
                  <a:lnTo>
                    <a:pt x="69" y="10"/>
                  </a:lnTo>
                  <a:lnTo>
                    <a:pt x="78" y="10"/>
                  </a:lnTo>
                  <a:lnTo>
                    <a:pt x="87" y="10"/>
                  </a:lnTo>
                  <a:lnTo>
                    <a:pt x="95" y="11"/>
                  </a:lnTo>
                  <a:lnTo>
                    <a:pt x="103" y="12"/>
                  </a:lnTo>
                  <a:lnTo>
                    <a:pt x="107" y="14"/>
                  </a:lnTo>
                  <a:lnTo>
                    <a:pt x="111" y="15"/>
                  </a:lnTo>
                  <a:lnTo>
                    <a:pt x="122" y="8"/>
                  </a:lnTo>
                  <a:lnTo>
                    <a:pt x="118" y="6"/>
                  </a:lnTo>
                  <a:lnTo>
                    <a:pt x="113" y="4"/>
                  </a:lnTo>
                  <a:lnTo>
                    <a:pt x="108" y="3"/>
                  </a:lnTo>
                  <a:lnTo>
                    <a:pt x="102" y="2"/>
                  </a:lnTo>
                  <a:lnTo>
                    <a:pt x="91" y="1"/>
                  </a:lnTo>
                  <a:lnTo>
                    <a:pt x="79" y="0"/>
                  </a:lnTo>
                  <a:lnTo>
                    <a:pt x="64" y="1"/>
                  </a:lnTo>
                  <a:lnTo>
                    <a:pt x="58" y="2"/>
                  </a:lnTo>
                  <a:lnTo>
                    <a:pt x="51" y="4"/>
                  </a:lnTo>
                  <a:lnTo>
                    <a:pt x="45" y="6"/>
                  </a:lnTo>
                  <a:lnTo>
                    <a:pt x="39" y="8"/>
                  </a:lnTo>
                  <a:lnTo>
                    <a:pt x="34" y="10"/>
                  </a:lnTo>
                  <a:lnTo>
                    <a:pt x="28" y="13"/>
                  </a:lnTo>
                  <a:lnTo>
                    <a:pt x="19" y="19"/>
                  </a:lnTo>
                  <a:lnTo>
                    <a:pt x="12" y="26"/>
                  </a:lnTo>
                  <a:lnTo>
                    <a:pt x="9" y="30"/>
                  </a:lnTo>
                  <a:lnTo>
                    <a:pt x="6" y="33"/>
                  </a:lnTo>
                  <a:lnTo>
                    <a:pt x="4" y="37"/>
                  </a:lnTo>
                  <a:lnTo>
                    <a:pt x="2" y="40"/>
                  </a:lnTo>
                  <a:lnTo>
                    <a:pt x="1" y="43"/>
                  </a:lnTo>
                  <a:lnTo>
                    <a:pt x="0" y="47"/>
                  </a:lnTo>
                  <a:lnTo>
                    <a:pt x="0" y="50"/>
                  </a:lnTo>
                  <a:lnTo>
                    <a:pt x="0" y="54"/>
                  </a:lnTo>
                  <a:lnTo>
                    <a:pt x="1" y="57"/>
                  </a:lnTo>
                  <a:lnTo>
                    <a:pt x="2" y="61"/>
                  </a:lnTo>
                  <a:lnTo>
                    <a:pt x="4" y="64"/>
                  </a:lnTo>
                  <a:lnTo>
                    <a:pt x="6" y="67"/>
                  </a:lnTo>
                  <a:lnTo>
                    <a:pt x="9" y="70"/>
                  </a:lnTo>
                  <a:lnTo>
                    <a:pt x="12" y="73"/>
                  </a:lnTo>
                  <a:lnTo>
                    <a:pt x="16" y="76"/>
                  </a:lnTo>
                  <a:lnTo>
                    <a:pt x="21" y="78"/>
                  </a:lnTo>
                  <a:lnTo>
                    <a:pt x="26" y="79"/>
                  </a:lnTo>
                  <a:lnTo>
                    <a:pt x="32" y="81"/>
                  </a:lnTo>
                  <a:lnTo>
                    <a:pt x="38" y="81"/>
                  </a:lnTo>
                  <a:lnTo>
                    <a:pt x="45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30" name="Freeform 66"/>
            <p:cNvSpPr/>
            <p:nvPr userDrawn="1"/>
          </p:nvSpPr>
          <p:spPr bwMode="auto">
            <a:xfrm>
              <a:off x="4774" y="3305"/>
              <a:ext cx="102" cy="87"/>
            </a:xfrm>
            <a:custGeom>
              <a:avLst/>
              <a:gdLst>
                <a:gd name="T0" fmla="*/ 59 w 103"/>
                <a:gd name="T1" fmla="*/ 82 h 88"/>
                <a:gd name="T2" fmla="*/ 81 w 103"/>
                <a:gd name="T3" fmla="*/ 82 h 88"/>
                <a:gd name="T4" fmla="*/ 96 w 103"/>
                <a:gd name="T5" fmla="*/ 44 h 88"/>
                <a:gd name="T6" fmla="*/ 97 w 103"/>
                <a:gd name="T7" fmla="*/ 44 h 88"/>
                <a:gd name="T8" fmla="*/ 97 w 103"/>
                <a:gd name="T9" fmla="*/ 44 h 88"/>
                <a:gd name="T10" fmla="*/ 96 w 103"/>
                <a:gd name="T11" fmla="*/ 43 h 88"/>
                <a:gd name="T12" fmla="*/ 95 w 103"/>
                <a:gd name="T13" fmla="*/ 40 h 88"/>
                <a:gd name="T14" fmla="*/ 92 w 103"/>
                <a:gd name="T15" fmla="*/ 37 h 88"/>
                <a:gd name="T16" fmla="*/ 88 w 103"/>
                <a:gd name="T17" fmla="*/ 35 h 88"/>
                <a:gd name="T18" fmla="*/ 83 w 103"/>
                <a:gd name="T19" fmla="*/ 33 h 88"/>
                <a:gd name="T20" fmla="*/ 78 w 103"/>
                <a:gd name="T21" fmla="*/ 32 h 88"/>
                <a:gd name="T22" fmla="*/ 71 w 103"/>
                <a:gd name="T23" fmla="*/ 32 h 88"/>
                <a:gd name="T24" fmla="*/ 62 w 103"/>
                <a:gd name="T25" fmla="*/ 32 h 88"/>
                <a:gd name="T26" fmla="*/ 53 w 103"/>
                <a:gd name="T27" fmla="*/ 33 h 88"/>
                <a:gd name="T28" fmla="*/ 50 w 103"/>
                <a:gd name="T29" fmla="*/ 35 h 88"/>
                <a:gd name="T30" fmla="*/ 42 w 103"/>
                <a:gd name="T31" fmla="*/ 37 h 88"/>
                <a:gd name="T32" fmla="*/ 51 w 103"/>
                <a:gd name="T33" fmla="*/ 0 h 88"/>
                <a:gd name="T34" fmla="*/ 34 w 103"/>
                <a:gd name="T35" fmla="*/ 4 h 88"/>
                <a:gd name="T36" fmla="*/ 0 w 103"/>
                <a:gd name="T37" fmla="*/ 82 h 88"/>
                <a:gd name="T38" fmla="*/ 22 w 103"/>
                <a:gd name="T39" fmla="*/ 82 h 88"/>
                <a:gd name="T40" fmla="*/ 39 w 103"/>
                <a:gd name="T41" fmla="*/ 44 h 88"/>
                <a:gd name="T42" fmla="*/ 46 w 103"/>
                <a:gd name="T43" fmla="*/ 44 h 88"/>
                <a:gd name="T44" fmla="*/ 51 w 103"/>
                <a:gd name="T45" fmla="*/ 42 h 88"/>
                <a:gd name="T46" fmla="*/ 54 w 103"/>
                <a:gd name="T47" fmla="*/ 41 h 88"/>
                <a:gd name="T48" fmla="*/ 61 w 103"/>
                <a:gd name="T49" fmla="*/ 40 h 88"/>
                <a:gd name="T50" fmla="*/ 65 w 103"/>
                <a:gd name="T51" fmla="*/ 41 h 88"/>
                <a:gd name="T52" fmla="*/ 68 w 103"/>
                <a:gd name="T53" fmla="*/ 41 h 88"/>
                <a:gd name="T54" fmla="*/ 70 w 103"/>
                <a:gd name="T55" fmla="*/ 43 h 88"/>
                <a:gd name="T56" fmla="*/ 72 w 103"/>
                <a:gd name="T57" fmla="*/ 44 h 88"/>
                <a:gd name="T58" fmla="*/ 73 w 103"/>
                <a:gd name="T59" fmla="*/ 44 h 88"/>
                <a:gd name="T60" fmla="*/ 74 w 103"/>
                <a:gd name="T61" fmla="*/ 44 h 88"/>
                <a:gd name="T62" fmla="*/ 74 w 103"/>
                <a:gd name="T63" fmla="*/ 44 h 88"/>
                <a:gd name="T64" fmla="*/ 73 w 103"/>
                <a:gd name="T65" fmla="*/ 46 h 88"/>
                <a:gd name="T66" fmla="*/ 59 w 103"/>
                <a:gd name="T67" fmla="*/ 82 h 8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03" h="88">
                  <a:moveTo>
                    <a:pt x="65" y="88"/>
                  </a:moveTo>
                  <a:lnTo>
                    <a:pt x="87" y="88"/>
                  </a:lnTo>
                  <a:lnTo>
                    <a:pt x="102" y="50"/>
                  </a:lnTo>
                  <a:lnTo>
                    <a:pt x="103" y="46"/>
                  </a:lnTo>
                  <a:lnTo>
                    <a:pt x="103" y="44"/>
                  </a:lnTo>
                  <a:lnTo>
                    <a:pt x="102" y="43"/>
                  </a:lnTo>
                  <a:lnTo>
                    <a:pt x="101" y="40"/>
                  </a:lnTo>
                  <a:lnTo>
                    <a:pt x="98" y="37"/>
                  </a:lnTo>
                  <a:lnTo>
                    <a:pt x="94" y="35"/>
                  </a:lnTo>
                  <a:lnTo>
                    <a:pt x="89" y="33"/>
                  </a:lnTo>
                  <a:lnTo>
                    <a:pt x="84" y="32"/>
                  </a:lnTo>
                  <a:lnTo>
                    <a:pt x="77" y="32"/>
                  </a:lnTo>
                  <a:lnTo>
                    <a:pt x="68" y="32"/>
                  </a:lnTo>
                  <a:lnTo>
                    <a:pt x="59" y="33"/>
                  </a:lnTo>
                  <a:lnTo>
                    <a:pt x="50" y="35"/>
                  </a:lnTo>
                  <a:lnTo>
                    <a:pt x="42" y="37"/>
                  </a:lnTo>
                  <a:lnTo>
                    <a:pt x="57" y="0"/>
                  </a:lnTo>
                  <a:lnTo>
                    <a:pt x="34" y="4"/>
                  </a:lnTo>
                  <a:lnTo>
                    <a:pt x="0" y="88"/>
                  </a:lnTo>
                  <a:lnTo>
                    <a:pt x="22" y="88"/>
                  </a:lnTo>
                  <a:lnTo>
                    <a:pt x="39" y="46"/>
                  </a:lnTo>
                  <a:lnTo>
                    <a:pt x="46" y="44"/>
                  </a:lnTo>
                  <a:lnTo>
                    <a:pt x="53" y="42"/>
                  </a:lnTo>
                  <a:lnTo>
                    <a:pt x="60" y="41"/>
                  </a:lnTo>
                  <a:lnTo>
                    <a:pt x="67" y="40"/>
                  </a:lnTo>
                  <a:lnTo>
                    <a:pt x="71" y="41"/>
                  </a:lnTo>
                  <a:lnTo>
                    <a:pt x="74" y="41"/>
                  </a:lnTo>
                  <a:lnTo>
                    <a:pt x="76" y="43"/>
                  </a:lnTo>
                  <a:lnTo>
                    <a:pt x="78" y="44"/>
                  </a:lnTo>
                  <a:lnTo>
                    <a:pt x="79" y="46"/>
                  </a:lnTo>
                  <a:lnTo>
                    <a:pt x="80" y="48"/>
                  </a:lnTo>
                  <a:lnTo>
                    <a:pt x="80" y="50"/>
                  </a:lnTo>
                  <a:lnTo>
                    <a:pt x="79" y="52"/>
                  </a:lnTo>
                  <a:lnTo>
                    <a:pt x="65" y="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31" name="Freeform 67"/>
            <p:cNvSpPr/>
            <p:nvPr userDrawn="1"/>
          </p:nvSpPr>
          <p:spPr bwMode="auto">
            <a:xfrm>
              <a:off x="3945" y="3332"/>
              <a:ext cx="89" cy="60"/>
            </a:xfrm>
            <a:custGeom>
              <a:avLst/>
              <a:gdLst>
                <a:gd name="T0" fmla="*/ 11 w 89"/>
                <a:gd name="T1" fmla="*/ 46 h 60"/>
                <a:gd name="T2" fmla="*/ 23 w 89"/>
                <a:gd name="T3" fmla="*/ 50 h 60"/>
                <a:gd name="T4" fmla="*/ 35 w 89"/>
                <a:gd name="T5" fmla="*/ 51 h 60"/>
                <a:gd name="T6" fmla="*/ 47 w 89"/>
                <a:gd name="T7" fmla="*/ 50 h 60"/>
                <a:gd name="T8" fmla="*/ 53 w 89"/>
                <a:gd name="T9" fmla="*/ 48 h 60"/>
                <a:gd name="T10" fmla="*/ 58 w 89"/>
                <a:gd name="T11" fmla="*/ 45 h 60"/>
                <a:gd name="T12" fmla="*/ 59 w 89"/>
                <a:gd name="T13" fmla="*/ 43 h 60"/>
                <a:gd name="T14" fmla="*/ 58 w 89"/>
                <a:gd name="T15" fmla="*/ 40 h 60"/>
                <a:gd name="T16" fmla="*/ 55 w 89"/>
                <a:gd name="T17" fmla="*/ 38 h 60"/>
                <a:gd name="T18" fmla="*/ 47 w 89"/>
                <a:gd name="T19" fmla="*/ 36 h 60"/>
                <a:gd name="T20" fmla="*/ 29 w 89"/>
                <a:gd name="T21" fmla="*/ 32 h 60"/>
                <a:gd name="T22" fmla="*/ 21 w 89"/>
                <a:gd name="T23" fmla="*/ 29 h 60"/>
                <a:gd name="T24" fmla="*/ 17 w 89"/>
                <a:gd name="T25" fmla="*/ 25 h 60"/>
                <a:gd name="T26" fmla="*/ 16 w 89"/>
                <a:gd name="T27" fmla="*/ 23 h 60"/>
                <a:gd name="T28" fmla="*/ 16 w 89"/>
                <a:gd name="T29" fmla="*/ 18 h 60"/>
                <a:gd name="T30" fmla="*/ 19 w 89"/>
                <a:gd name="T31" fmla="*/ 14 h 60"/>
                <a:gd name="T32" fmla="*/ 22 w 89"/>
                <a:gd name="T33" fmla="*/ 10 h 60"/>
                <a:gd name="T34" fmla="*/ 33 w 89"/>
                <a:gd name="T35" fmla="*/ 5 h 60"/>
                <a:gd name="T36" fmla="*/ 46 w 89"/>
                <a:gd name="T37" fmla="*/ 2 h 60"/>
                <a:gd name="T38" fmla="*/ 60 w 89"/>
                <a:gd name="T39" fmla="*/ 0 h 60"/>
                <a:gd name="T40" fmla="*/ 75 w 89"/>
                <a:gd name="T41" fmla="*/ 2 h 60"/>
                <a:gd name="T42" fmla="*/ 89 w 89"/>
                <a:gd name="T43" fmla="*/ 6 h 60"/>
                <a:gd name="T44" fmla="*/ 72 w 89"/>
                <a:gd name="T45" fmla="*/ 12 h 60"/>
                <a:gd name="T46" fmla="*/ 62 w 89"/>
                <a:gd name="T47" fmla="*/ 10 h 60"/>
                <a:gd name="T48" fmla="*/ 50 w 89"/>
                <a:gd name="T49" fmla="*/ 10 h 60"/>
                <a:gd name="T50" fmla="*/ 41 w 89"/>
                <a:gd name="T51" fmla="*/ 12 h 60"/>
                <a:gd name="T52" fmla="*/ 38 w 89"/>
                <a:gd name="T53" fmla="*/ 15 h 60"/>
                <a:gd name="T54" fmla="*/ 37 w 89"/>
                <a:gd name="T55" fmla="*/ 18 h 60"/>
                <a:gd name="T56" fmla="*/ 39 w 89"/>
                <a:gd name="T57" fmla="*/ 21 h 60"/>
                <a:gd name="T58" fmla="*/ 58 w 89"/>
                <a:gd name="T59" fmla="*/ 25 h 60"/>
                <a:gd name="T60" fmla="*/ 74 w 89"/>
                <a:gd name="T61" fmla="*/ 30 h 60"/>
                <a:gd name="T62" fmla="*/ 80 w 89"/>
                <a:gd name="T63" fmla="*/ 35 h 60"/>
                <a:gd name="T64" fmla="*/ 81 w 89"/>
                <a:gd name="T65" fmla="*/ 38 h 60"/>
                <a:gd name="T66" fmla="*/ 79 w 89"/>
                <a:gd name="T67" fmla="*/ 44 h 60"/>
                <a:gd name="T68" fmla="*/ 73 w 89"/>
                <a:gd name="T69" fmla="*/ 50 h 60"/>
                <a:gd name="T70" fmla="*/ 61 w 89"/>
                <a:gd name="T71" fmla="*/ 56 h 60"/>
                <a:gd name="T72" fmla="*/ 46 w 89"/>
                <a:gd name="T73" fmla="*/ 59 h 60"/>
                <a:gd name="T74" fmla="*/ 32 w 89"/>
                <a:gd name="T75" fmla="*/ 60 h 60"/>
                <a:gd name="T76" fmla="*/ 19 w 89"/>
                <a:gd name="T77" fmla="*/ 59 h 60"/>
                <a:gd name="T78" fmla="*/ 11 w 89"/>
                <a:gd name="T79" fmla="*/ 57 h 60"/>
                <a:gd name="T80" fmla="*/ 0 w 89"/>
                <a:gd name="T81" fmla="*/ 53 h 6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89" h="60">
                  <a:moveTo>
                    <a:pt x="0" y="53"/>
                  </a:moveTo>
                  <a:lnTo>
                    <a:pt x="11" y="46"/>
                  </a:lnTo>
                  <a:lnTo>
                    <a:pt x="17" y="48"/>
                  </a:lnTo>
                  <a:lnTo>
                    <a:pt x="23" y="50"/>
                  </a:lnTo>
                  <a:lnTo>
                    <a:pt x="29" y="51"/>
                  </a:lnTo>
                  <a:lnTo>
                    <a:pt x="35" y="51"/>
                  </a:lnTo>
                  <a:lnTo>
                    <a:pt x="43" y="51"/>
                  </a:lnTo>
                  <a:lnTo>
                    <a:pt x="47" y="50"/>
                  </a:lnTo>
                  <a:lnTo>
                    <a:pt x="50" y="49"/>
                  </a:lnTo>
                  <a:lnTo>
                    <a:pt x="53" y="48"/>
                  </a:lnTo>
                  <a:lnTo>
                    <a:pt x="56" y="47"/>
                  </a:lnTo>
                  <a:lnTo>
                    <a:pt x="58" y="45"/>
                  </a:lnTo>
                  <a:lnTo>
                    <a:pt x="58" y="44"/>
                  </a:lnTo>
                  <a:lnTo>
                    <a:pt x="59" y="43"/>
                  </a:lnTo>
                  <a:lnTo>
                    <a:pt x="59" y="42"/>
                  </a:lnTo>
                  <a:lnTo>
                    <a:pt x="58" y="40"/>
                  </a:lnTo>
                  <a:lnTo>
                    <a:pt x="57" y="39"/>
                  </a:lnTo>
                  <a:lnTo>
                    <a:pt x="55" y="38"/>
                  </a:lnTo>
                  <a:lnTo>
                    <a:pt x="51" y="37"/>
                  </a:lnTo>
                  <a:lnTo>
                    <a:pt x="47" y="36"/>
                  </a:lnTo>
                  <a:lnTo>
                    <a:pt x="38" y="34"/>
                  </a:lnTo>
                  <a:lnTo>
                    <a:pt x="29" y="32"/>
                  </a:lnTo>
                  <a:lnTo>
                    <a:pt x="25" y="30"/>
                  </a:lnTo>
                  <a:lnTo>
                    <a:pt x="21" y="29"/>
                  </a:lnTo>
                  <a:lnTo>
                    <a:pt x="18" y="27"/>
                  </a:lnTo>
                  <a:lnTo>
                    <a:pt x="17" y="25"/>
                  </a:lnTo>
                  <a:lnTo>
                    <a:pt x="16" y="24"/>
                  </a:lnTo>
                  <a:lnTo>
                    <a:pt x="16" y="23"/>
                  </a:lnTo>
                  <a:lnTo>
                    <a:pt x="16" y="21"/>
                  </a:lnTo>
                  <a:lnTo>
                    <a:pt x="16" y="18"/>
                  </a:lnTo>
                  <a:lnTo>
                    <a:pt x="17" y="16"/>
                  </a:lnTo>
                  <a:lnTo>
                    <a:pt x="19" y="14"/>
                  </a:lnTo>
                  <a:lnTo>
                    <a:pt x="20" y="12"/>
                  </a:lnTo>
                  <a:lnTo>
                    <a:pt x="22" y="10"/>
                  </a:lnTo>
                  <a:lnTo>
                    <a:pt x="27" y="7"/>
                  </a:lnTo>
                  <a:lnTo>
                    <a:pt x="33" y="5"/>
                  </a:lnTo>
                  <a:lnTo>
                    <a:pt x="39" y="3"/>
                  </a:lnTo>
                  <a:lnTo>
                    <a:pt x="46" y="2"/>
                  </a:lnTo>
                  <a:lnTo>
                    <a:pt x="53" y="1"/>
                  </a:lnTo>
                  <a:lnTo>
                    <a:pt x="60" y="0"/>
                  </a:lnTo>
                  <a:lnTo>
                    <a:pt x="67" y="1"/>
                  </a:lnTo>
                  <a:lnTo>
                    <a:pt x="75" y="2"/>
                  </a:lnTo>
                  <a:lnTo>
                    <a:pt x="82" y="4"/>
                  </a:lnTo>
                  <a:lnTo>
                    <a:pt x="89" y="6"/>
                  </a:lnTo>
                  <a:lnTo>
                    <a:pt x="78" y="14"/>
                  </a:lnTo>
                  <a:lnTo>
                    <a:pt x="72" y="12"/>
                  </a:lnTo>
                  <a:lnTo>
                    <a:pt x="67" y="10"/>
                  </a:lnTo>
                  <a:lnTo>
                    <a:pt x="62" y="10"/>
                  </a:lnTo>
                  <a:lnTo>
                    <a:pt x="57" y="10"/>
                  </a:lnTo>
                  <a:lnTo>
                    <a:pt x="50" y="10"/>
                  </a:lnTo>
                  <a:lnTo>
                    <a:pt x="44" y="11"/>
                  </a:lnTo>
                  <a:lnTo>
                    <a:pt x="41" y="12"/>
                  </a:lnTo>
                  <a:lnTo>
                    <a:pt x="39" y="14"/>
                  </a:lnTo>
                  <a:lnTo>
                    <a:pt x="38" y="15"/>
                  </a:lnTo>
                  <a:lnTo>
                    <a:pt x="37" y="17"/>
                  </a:lnTo>
                  <a:lnTo>
                    <a:pt x="37" y="18"/>
                  </a:lnTo>
                  <a:lnTo>
                    <a:pt x="37" y="20"/>
                  </a:lnTo>
                  <a:lnTo>
                    <a:pt x="39" y="21"/>
                  </a:lnTo>
                  <a:lnTo>
                    <a:pt x="42" y="22"/>
                  </a:lnTo>
                  <a:lnTo>
                    <a:pt x="58" y="25"/>
                  </a:lnTo>
                  <a:lnTo>
                    <a:pt x="67" y="28"/>
                  </a:lnTo>
                  <a:lnTo>
                    <a:pt x="74" y="30"/>
                  </a:lnTo>
                  <a:lnTo>
                    <a:pt x="77" y="33"/>
                  </a:lnTo>
                  <a:lnTo>
                    <a:pt x="80" y="35"/>
                  </a:lnTo>
                  <a:lnTo>
                    <a:pt x="80" y="37"/>
                  </a:lnTo>
                  <a:lnTo>
                    <a:pt x="81" y="38"/>
                  </a:lnTo>
                  <a:lnTo>
                    <a:pt x="80" y="42"/>
                  </a:lnTo>
                  <a:lnTo>
                    <a:pt x="79" y="44"/>
                  </a:lnTo>
                  <a:lnTo>
                    <a:pt x="77" y="47"/>
                  </a:lnTo>
                  <a:lnTo>
                    <a:pt x="73" y="50"/>
                  </a:lnTo>
                  <a:lnTo>
                    <a:pt x="67" y="53"/>
                  </a:lnTo>
                  <a:lnTo>
                    <a:pt x="61" y="56"/>
                  </a:lnTo>
                  <a:lnTo>
                    <a:pt x="54" y="58"/>
                  </a:lnTo>
                  <a:lnTo>
                    <a:pt x="46" y="59"/>
                  </a:lnTo>
                  <a:lnTo>
                    <a:pt x="39" y="60"/>
                  </a:lnTo>
                  <a:lnTo>
                    <a:pt x="32" y="60"/>
                  </a:lnTo>
                  <a:lnTo>
                    <a:pt x="23" y="60"/>
                  </a:lnTo>
                  <a:lnTo>
                    <a:pt x="19" y="59"/>
                  </a:lnTo>
                  <a:lnTo>
                    <a:pt x="14" y="58"/>
                  </a:lnTo>
                  <a:lnTo>
                    <a:pt x="11" y="57"/>
                  </a:lnTo>
                  <a:lnTo>
                    <a:pt x="7" y="56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32" name="Freeform 68"/>
            <p:cNvSpPr>
              <a:spLocks noEditPoints="1"/>
            </p:cNvSpPr>
            <p:nvPr userDrawn="1"/>
          </p:nvSpPr>
          <p:spPr bwMode="auto">
            <a:xfrm>
              <a:off x="4038" y="3334"/>
              <a:ext cx="99" cy="58"/>
            </a:xfrm>
            <a:custGeom>
              <a:avLst/>
              <a:gdLst>
                <a:gd name="T0" fmla="*/ 23 w 98"/>
                <a:gd name="T1" fmla="*/ 29 h 59"/>
                <a:gd name="T2" fmla="*/ 23 w 98"/>
                <a:gd name="T3" fmla="*/ 34 h 59"/>
                <a:gd name="T4" fmla="*/ 26 w 98"/>
                <a:gd name="T5" fmla="*/ 41 h 59"/>
                <a:gd name="T6" fmla="*/ 34 w 98"/>
                <a:gd name="T7" fmla="*/ 44 h 59"/>
                <a:gd name="T8" fmla="*/ 48 w 98"/>
                <a:gd name="T9" fmla="*/ 44 h 59"/>
                <a:gd name="T10" fmla="*/ 60 w 98"/>
                <a:gd name="T11" fmla="*/ 43 h 59"/>
                <a:gd name="T12" fmla="*/ 69 w 98"/>
                <a:gd name="T13" fmla="*/ 38 h 59"/>
                <a:gd name="T14" fmla="*/ 76 w 98"/>
                <a:gd name="T15" fmla="*/ 30 h 59"/>
                <a:gd name="T16" fmla="*/ 78 w 98"/>
                <a:gd name="T17" fmla="*/ 29 h 59"/>
                <a:gd name="T18" fmla="*/ 81 w 98"/>
                <a:gd name="T19" fmla="*/ 25 h 59"/>
                <a:gd name="T20" fmla="*/ 81 w 98"/>
                <a:gd name="T21" fmla="*/ 18 h 59"/>
                <a:gd name="T22" fmla="*/ 79 w 98"/>
                <a:gd name="T23" fmla="*/ 14 h 59"/>
                <a:gd name="T24" fmla="*/ 74 w 98"/>
                <a:gd name="T25" fmla="*/ 11 h 59"/>
                <a:gd name="T26" fmla="*/ 63 w 98"/>
                <a:gd name="T27" fmla="*/ 9 h 59"/>
                <a:gd name="T28" fmla="*/ 56 w 98"/>
                <a:gd name="T29" fmla="*/ 9 h 59"/>
                <a:gd name="T30" fmla="*/ 38 w 98"/>
                <a:gd name="T31" fmla="*/ 13 h 59"/>
                <a:gd name="T32" fmla="*/ 31 w 98"/>
                <a:gd name="T33" fmla="*/ 18 h 59"/>
                <a:gd name="T34" fmla="*/ 26 w 98"/>
                <a:gd name="T35" fmla="*/ 25 h 59"/>
                <a:gd name="T36" fmla="*/ 1 w 98"/>
                <a:gd name="T37" fmla="*/ 29 h 59"/>
                <a:gd name="T38" fmla="*/ 4 w 98"/>
                <a:gd name="T39" fmla="*/ 23 h 59"/>
                <a:gd name="T40" fmla="*/ 15 w 98"/>
                <a:gd name="T41" fmla="*/ 13 h 59"/>
                <a:gd name="T42" fmla="*/ 30 w 98"/>
                <a:gd name="T43" fmla="*/ 5 h 59"/>
                <a:gd name="T44" fmla="*/ 49 w 98"/>
                <a:gd name="T45" fmla="*/ 0 h 59"/>
                <a:gd name="T46" fmla="*/ 66 w 98"/>
                <a:gd name="T47" fmla="*/ 0 h 59"/>
                <a:gd name="T48" fmla="*/ 77 w 98"/>
                <a:gd name="T49" fmla="*/ 1 h 59"/>
                <a:gd name="T50" fmla="*/ 89 w 98"/>
                <a:gd name="T51" fmla="*/ 4 h 59"/>
                <a:gd name="T52" fmla="*/ 98 w 98"/>
                <a:gd name="T53" fmla="*/ 9 h 59"/>
                <a:gd name="T54" fmla="*/ 102 w 98"/>
                <a:gd name="T55" fmla="*/ 13 h 59"/>
                <a:gd name="T56" fmla="*/ 104 w 98"/>
                <a:gd name="T57" fmla="*/ 18 h 59"/>
                <a:gd name="T58" fmla="*/ 104 w 98"/>
                <a:gd name="T59" fmla="*/ 23 h 59"/>
                <a:gd name="T60" fmla="*/ 100 w 98"/>
                <a:gd name="T61" fmla="*/ 29 h 59"/>
                <a:gd name="T62" fmla="*/ 90 w 98"/>
                <a:gd name="T63" fmla="*/ 39 h 59"/>
                <a:gd name="T64" fmla="*/ 83 w 98"/>
                <a:gd name="T65" fmla="*/ 43 h 59"/>
                <a:gd name="T66" fmla="*/ 70 w 98"/>
                <a:gd name="T67" fmla="*/ 49 h 59"/>
                <a:gd name="T68" fmla="*/ 49 w 98"/>
                <a:gd name="T69" fmla="*/ 52 h 59"/>
                <a:gd name="T70" fmla="*/ 31 w 98"/>
                <a:gd name="T71" fmla="*/ 53 h 59"/>
                <a:gd name="T72" fmla="*/ 21 w 98"/>
                <a:gd name="T73" fmla="*/ 51 h 59"/>
                <a:gd name="T74" fmla="*/ 13 w 98"/>
                <a:gd name="T75" fmla="*/ 49 h 59"/>
                <a:gd name="T76" fmla="*/ 5 w 98"/>
                <a:gd name="T77" fmla="*/ 43 h 59"/>
                <a:gd name="T78" fmla="*/ 2 w 98"/>
                <a:gd name="T79" fmla="*/ 39 h 59"/>
                <a:gd name="T80" fmla="*/ 0 w 98"/>
                <a:gd name="T81" fmla="*/ 29 h 5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98" h="59">
                  <a:moveTo>
                    <a:pt x="24" y="29"/>
                  </a:moveTo>
                  <a:lnTo>
                    <a:pt x="23" y="33"/>
                  </a:lnTo>
                  <a:lnTo>
                    <a:pt x="22" y="36"/>
                  </a:lnTo>
                  <a:lnTo>
                    <a:pt x="23" y="40"/>
                  </a:lnTo>
                  <a:lnTo>
                    <a:pt x="24" y="44"/>
                  </a:lnTo>
                  <a:lnTo>
                    <a:pt x="26" y="47"/>
                  </a:lnTo>
                  <a:lnTo>
                    <a:pt x="30" y="49"/>
                  </a:lnTo>
                  <a:lnTo>
                    <a:pt x="34" y="50"/>
                  </a:lnTo>
                  <a:lnTo>
                    <a:pt x="41" y="51"/>
                  </a:lnTo>
                  <a:lnTo>
                    <a:pt x="48" y="50"/>
                  </a:lnTo>
                  <a:lnTo>
                    <a:pt x="51" y="49"/>
                  </a:lnTo>
                  <a:lnTo>
                    <a:pt x="54" y="49"/>
                  </a:lnTo>
                  <a:lnTo>
                    <a:pt x="59" y="46"/>
                  </a:lnTo>
                  <a:lnTo>
                    <a:pt x="63" y="44"/>
                  </a:lnTo>
                  <a:lnTo>
                    <a:pt x="67" y="40"/>
                  </a:lnTo>
                  <a:lnTo>
                    <a:pt x="70" y="36"/>
                  </a:lnTo>
                  <a:lnTo>
                    <a:pt x="71" y="35"/>
                  </a:lnTo>
                  <a:lnTo>
                    <a:pt x="72" y="33"/>
                  </a:lnTo>
                  <a:lnTo>
                    <a:pt x="74" y="29"/>
                  </a:lnTo>
                  <a:lnTo>
                    <a:pt x="75" y="25"/>
                  </a:lnTo>
                  <a:lnTo>
                    <a:pt x="75" y="22"/>
                  </a:lnTo>
                  <a:lnTo>
                    <a:pt x="75" y="18"/>
                  </a:lnTo>
                  <a:lnTo>
                    <a:pt x="74" y="15"/>
                  </a:lnTo>
                  <a:lnTo>
                    <a:pt x="73" y="14"/>
                  </a:lnTo>
                  <a:lnTo>
                    <a:pt x="71" y="13"/>
                  </a:lnTo>
                  <a:lnTo>
                    <a:pt x="68" y="11"/>
                  </a:lnTo>
                  <a:lnTo>
                    <a:pt x="63" y="9"/>
                  </a:lnTo>
                  <a:lnTo>
                    <a:pt x="57" y="9"/>
                  </a:lnTo>
                  <a:lnTo>
                    <a:pt x="53" y="9"/>
                  </a:lnTo>
                  <a:lnTo>
                    <a:pt x="50" y="9"/>
                  </a:lnTo>
                  <a:lnTo>
                    <a:pt x="44" y="11"/>
                  </a:lnTo>
                  <a:lnTo>
                    <a:pt x="38" y="13"/>
                  </a:lnTo>
                  <a:lnTo>
                    <a:pt x="34" y="15"/>
                  </a:lnTo>
                  <a:lnTo>
                    <a:pt x="31" y="18"/>
                  </a:lnTo>
                  <a:lnTo>
                    <a:pt x="28" y="21"/>
                  </a:lnTo>
                  <a:lnTo>
                    <a:pt x="26" y="25"/>
                  </a:lnTo>
                  <a:lnTo>
                    <a:pt x="24" y="29"/>
                  </a:lnTo>
                  <a:close/>
                  <a:moveTo>
                    <a:pt x="1" y="29"/>
                  </a:moveTo>
                  <a:lnTo>
                    <a:pt x="3" y="26"/>
                  </a:lnTo>
                  <a:lnTo>
                    <a:pt x="4" y="23"/>
                  </a:lnTo>
                  <a:lnTo>
                    <a:pt x="9" y="18"/>
                  </a:lnTo>
                  <a:lnTo>
                    <a:pt x="15" y="13"/>
                  </a:lnTo>
                  <a:lnTo>
                    <a:pt x="22" y="9"/>
                  </a:lnTo>
                  <a:lnTo>
                    <a:pt x="30" y="5"/>
                  </a:lnTo>
                  <a:lnTo>
                    <a:pt x="39" y="2"/>
                  </a:lnTo>
                  <a:lnTo>
                    <a:pt x="49" y="0"/>
                  </a:lnTo>
                  <a:lnTo>
                    <a:pt x="55" y="0"/>
                  </a:lnTo>
                  <a:lnTo>
                    <a:pt x="60" y="0"/>
                  </a:lnTo>
                  <a:lnTo>
                    <a:pt x="66" y="0"/>
                  </a:lnTo>
                  <a:lnTo>
                    <a:pt x="71" y="1"/>
                  </a:lnTo>
                  <a:lnTo>
                    <a:pt x="79" y="2"/>
                  </a:lnTo>
                  <a:lnTo>
                    <a:pt x="83" y="4"/>
                  </a:lnTo>
                  <a:lnTo>
                    <a:pt x="86" y="5"/>
                  </a:lnTo>
                  <a:lnTo>
                    <a:pt x="92" y="9"/>
                  </a:lnTo>
                  <a:lnTo>
                    <a:pt x="94" y="11"/>
                  </a:lnTo>
                  <a:lnTo>
                    <a:pt x="96" y="13"/>
                  </a:lnTo>
                  <a:lnTo>
                    <a:pt x="97" y="15"/>
                  </a:lnTo>
                  <a:lnTo>
                    <a:pt x="98" y="18"/>
                  </a:lnTo>
                  <a:lnTo>
                    <a:pt x="98" y="20"/>
                  </a:lnTo>
                  <a:lnTo>
                    <a:pt x="98" y="23"/>
                  </a:lnTo>
                  <a:lnTo>
                    <a:pt x="96" y="29"/>
                  </a:lnTo>
                  <a:lnTo>
                    <a:pt x="94" y="34"/>
                  </a:lnTo>
                  <a:lnTo>
                    <a:pt x="89" y="40"/>
                  </a:lnTo>
                  <a:lnTo>
                    <a:pt x="84" y="45"/>
                  </a:lnTo>
                  <a:lnTo>
                    <a:pt x="80" y="47"/>
                  </a:lnTo>
                  <a:lnTo>
                    <a:pt x="77" y="49"/>
                  </a:lnTo>
                  <a:lnTo>
                    <a:pt x="68" y="53"/>
                  </a:lnTo>
                  <a:lnTo>
                    <a:pt x="64" y="55"/>
                  </a:lnTo>
                  <a:lnTo>
                    <a:pt x="59" y="56"/>
                  </a:lnTo>
                  <a:lnTo>
                    <a:pt x="49" y="58"/>
                  </a:lnTo>
                  <a:lnTo>
                    <a:pt x="37" y="59"/>
                  </a:lnTo>
                  <a:lnTo>
                    <a:pt x="31" y="59"/>
                  </a:lnTo>
                  <a:lnTo>
                    <a:pt x="26" y="58"/>
                  </a:lnTo>
                  <a:lnTo>
                    <a:pt x="21" y="57"/>
                  </a:lnTo>
                  <a:lnTo>
                    <a:pt x="17" y="56"/>
                  </a:lnTo>
                  <a:lnTo>
                    <a:pt x="13" y="55"/>
                  </a:lnTo>
                  <a:lnTo>
                    <a:pt x="10" y="53"/>
                  </a:lnTo>
                  <a:lnTo>
                    <a:pt x="5" y="49"/>
                  </a:lnTo>
                  <a:lnTo>
                    <a:pt x="3" y="47"/>
                  </a:lnTo>
                  <a:lnTo>
                    <a:pt x="2" y="45"/>
                  </a:lnTo>
                  <a:lnTo>
                    <a:pt x="0" y="40"/>
                  </a:lnTo>
                  <a:lnTo>
                    <a:pt x="0" y="34"/>
                  </a:lnTo>
                  <a:lnTo>
                    <a:pt x="1" y="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33" name="Freeform 69"/>
            <p:cNvSpPr/>
            <p:nvPr userDrawn="1"/>
          </p:nvSpPr>
          <p:spPr bwMode="auto">
            <a:xfrm>
              <a:off x="4137" y="3334"/>
              <a:ext cx="150" cy="58"/>
            </a:xfrm>
            <a:custGeom>
              <a:avLst/>
              <a:gdLst>
                <a:gd name="T0" fmla="*/ 126 w 150"/>
                <a:gd name="T1" fmla="*/ 20 h 59"/>
                <a:gd name="T2" fmla="*/ 127 w 150"/>
                <a:gd name="T3" fmla="*/ 18 h 59"/>
                <a:gd name="T4" fmla="*/ 127 w 150"/>
                <a:gd name="T5" fmla="*/ 16 h 59"/>
                <a:gd name="T6" fmla="*/ 127 w 150"/>
                <a:gd name="T7" fmla="*/ 14 h 59"/>
                <a:gd name="T8" fmla="*/ 126 w 150"/>
                <a:gd name="T9" fmla="*/ 13 h 59"/>
                <a:gd name="T10" fmla="*/ 125 w 150"/>
                <a:gd name="T11" fmla="*/ 12 h 59"/>
                <a:gd name="T12" fmla="*/ 123 w 150"/>
                <a:gd name="T13" fmla="*/ 11 h 59"/>
                <a:gd name="T14" fmla="*/ 119 w 150"/>
                <a:gd name="T15" fmla="*/ 10 h 59"/>
                <a:gd name="T16" fmla="*/ 113 w 150"/>
                <a:gd name="T17" fmla="*/ 9 h 59"/>
                <a:gd name="T18" fmla="*/ 107 w 150"/>
                <a:gd name="T19" fmla="*/ 10 h 59"/>
                <a:gd name="T20" fmla="*/ 101 w 150"/>
                <a:gd name="T21" fmla="*/ 11 h 59"/>
                <a:gd name="T22" fmla="*/ 95 w 150"/>
                <a:gd name="T23" fmla="*/ 12 h 59"/>
                <a:gd name="T24" fmla="*/ 94 w 150"/>
                <a:gd name="T25" fmla="*/ 14 h 59"/>
                <a:gd name="T26" fmla="*/ 94 w 150"/>
                <a:gd name="T27" fmla="*/ 16 h 59"/>
                <a:gd name="T28" fmla="*/ 77 w 150"/>
                <a:gd name="T29" fmla="*/ 53 h 59"/>
                <a:gd name="T30" fmla="*/ 56 w 150"/>
                <a:gd name="T31" fmla="*/ 53 h 59"/>
                <a:gd name="T32" fmla="*/ 70 w 150"/>
                <a:gd name="T33" fmla="*/ 20 h 59"/>
                <a:gd name="T34" fmla="*/ 71 w 150"/>
                <a:gd name="T35" fmla="*/ 18 h 59"/>
                <a:gd name="T36" fmla="*/ 71 w 150"/>
                <a:gd name="T37" fmla="*/ 15 h 59"/>
                <a:gd name="T38" fmla="*/ 70 w 150"/>
                <a:gd name="T39" fmla="*/ 13 h 59"/>
                <a:gd name="T40" fmla="*/ 69 w 150"/>
                <a:gd name="T41" fmla="*/ 12 h 59"/>
                <a:gd name="T42" fmla="*/ 66 w 150"/>
                <a:gd name="T43" fmla="*/ 11 h 59"/>
                <a:gd name="T44" fmla="*/ 65 w 150"/>
                <a:gd name="T45" fmla="*/ 10 h 59"/>
                <a:gd name="T46" fmla="*/ 63 w 150"/>
                <a:gd name="T47" fmla="*/ 10 h 59"/>
                <a:gd name="T48" fmla="*/ 59 w 150"/>
                <a:gd name="T49" fmla="*/ 9 h 59"/>
                <a:gd name="T50" fmla="*/ 53 w 150"/>
                <a:gd name="T51" fmla="*/ 9 h 59"/>
                <a:gd name="T52" fmla="*/ 50 w 150"/>
                <a:gd name="T53" fmla="*/ 10 h 59"/>
                <a:gd name="T54" fmla="*/ 46 w 150"/>
                <a:gd name="T55" fmla="*/ 10 h 59"/>
                <a:gd name="T56" fmla="*/ 39 w 150"/>
                <a:gd name="T57" fmla="*/ 12 h 59"/>
                <a:gd name="T58" fmla="*/ 21 w 150"/>
                <a:gd name="T59" fmla="*/ 53 h 59"/>
                <a:gd name="T60" fmla="*/ 0 w 150"/>
                <a:gd name="T61" fmla="*/ 53 h 59"/>
                <a:gd name="T62" fmla="*/ 19 w 150"/>
                <a:gd name="T63" fmla="*/ 10 h 59"/>
                <a:gd name="T64" fmla="*/ 31 w 150"/>
                <a:gd name="T65" fmla="*/ 6 h 59"/>
                <a:gd name="T66" fmla="*/ 42 w 150"/>
                <a:gd name="T67" fmla="*/ 3 h 59"/>
                <a:gd name="T68" fmla="*/ 54 w 150"/>
                <a:gd name="T69" fmla="*/ 1 h 59"/>
                <a:gd name="T70" fmla="*/ 60 w 150"/>
                <a:gd name="T71" fmla="*/ 1 h 59"/>
                <a:gd name="T72" fmla="*/ 67 w 150"/>
                <a:gd name="T73" fmla="*/ 0 h 59"/>
                <a:gd name="T74" fmla="*/ 73 w 150"/>
                <a:gd name="T75" fmla="*/ 1 h 59"/>
                <a:gd name="T76" fmla="*/ 79 w 150"/>
                <a:gd name="T77" fmla="*/ 2 h 59"/>
                <a:gd name="T78" fmla="*/ 85 w 150"/>
                <a:gd name="T79" fmla="*/ 3 h 59"/>
                <a:gd name="T80" fmla="*/ 87 w 150"/>
                <a:gd name="T81" fmla="*/ 4 h 59"/>
                <a:gd name="T82" fmla="*/ 89 w 150"/>
                <a:gd name="T83" fmla="*/ 5 h 59"/>
                <a:gd name="T84" fmla="*/ 97 w 150"/>
                <a:gd name="T85" fmla="*/ 3 h 59"/>
                <a:gd name="T86" fmla="*/ 105 w 150"/>
                <a:gd name="T87" fmla="*/ 2 h 59"/>
                <a:gd name="T88" fmla="*/ 114 w 150"/>
                <a:gd name="T89" fmla="*/ 1 h 59"/>
                <a:gd name="T90" fmla="*/ 123 w 150"/>
                <a:gd name="T91" fmla="*/ 1 h 59"/>
                <a:gd name="T92" fmla="*/ 129 w 150"/>
                <a:gd name="T93" fmla="*/ 1 h 59"/>
                <a:gd name="T94" fmla="*/ 134 w 150"/>
                <a:gd name="T95" fmla="*/ 2 h 59"/>
                <a:gd name="T96" fmla="*/ 139 w 150"/>
                <a:gd name="T97" fmla="*/ 3 h 59"/>
                <a:gd name="T98" fmla="*/ 144 w 150"/>
                <a:gd name="T99" fmla="*/ 5 h 59"/>
                <a:gd name="T100" fmla="*/ 147 w 150"/>
                <a:gd name="T101" fmla="*/ 7 h 59"/>
                <a:gd name="T102" fmla="*/ 148 w 150"/>
                <a:gd name="T103" fmla="*/ 8 h 59"/>
                <a:gd name="T104" fmla="*/ 149 w 150"/>
                <a:gd name="T105" fmla="*/ 10 h 59"/>
                <a:gd name="T106" fmla="*/ 150 w 150"/>
                <a:gd name="T107" fmla="*/ 11 h 59"/>
                <a:gd name="T108" fmla="*/ 150 w 150"/>
                <a:gd name="T109" fmla="*/ 13 h 59"/>
                <a:gd name="T110" fmla="*/ 150 w 150"/>
                <a:gd name="T111" fmla="*/ 15 h 59"/>
                <a:gd name="T112" fmla="*/ 150 w 150"/>
                <a:gd name="T113" fmla="*/ 16 h 59"/>
                <a:gd name="T114" fmla="*/ 133 w 150"/>
                <a:gd name="T115" fmla="*/ 53 h 59"/>
                <a:gd name="T116" fmla="*/ 112 w 150"/>
                <a:gd name="T117" fmla="*/ 53 h 59"/>
                <a:gd name="T118" fmla="*/ 126 w 150"/>
                <a:gd name="T119" fmla="*/ 20 h 5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50" h="59">
                  <a:moveTo>
                    <a:pt x="126" y="20"/>
                  </a:moveTo>
                  <a:lnTo>
                    <a:pt x="127" y="18"/>
                  </a:lnTo>
                  <a:lnTo>
                    <a:pt x="127" y="16"/>
                  </a:lnTo>
                  <a:lnTo>
                    <a:pt x="127" y="14"/>
                  </a:lnTo>
                  <a:lnTo>
                    <a:pt x="126" y="13"/>
                  </a:lnTo>
                  <a:lnTo>
                    <a:pt x="125" y="12"/>
                  </a:lnTo>
                  <a:lnTo>
                    <a:pt x="123" y="11"/>
                  </a:lnTo>
                  <a:lnTo>
                    <a:pt x="119" y="10"/>
                  </a:lnTo>
                  <a:lnTo>
                    <a:pt x="113" y="9"/>
                  </a:lnTo>
                  <a:lnTo>
                    <a:pt x="107" y="10"/>
                  </a:lnTo>
                  <a:lnTo>
                    <a:pt x="101" y="11"/>
                  </a:lnTo>
                  <a:lnTo>
                    <a:pt x="95" y="12"/>
                  </a:lnTo>
                  <a:lnTo>
                    <a:pt x="94" y="14"/>
                  </a:lnTo>
                  <a:lnTo>
                    <a:pt x="94" y="16"/>
                  </a:lnTo>
                  <a:lnTo>
                    <a:pt x="77" y="59"/>
                  </a:lnTo>
                  <a:lnTo>
                    <a:pt x="56" y="59"/>
                  </a:lnTo>
                  <a:lnTo>
                    <a:pt x="70" y="20"/>
                  </a:lnTo>
                  <a:lnTo>
                    <a:pt x="71" y="18"/>
                  </a:lnTo>
                  <a:lnTo>
                    <a:pt x="71" y="15"/>
                  </a:lnTo>
                  <a:lnTo>
                    <a:pt x="70" y="13"/>
                  </a:lnTo>
                  <a:lnTo>
                    <a:pt x="69" y="12"/>
                  </a:lnTo>
                  <a:lnTo>
                    <a:pt x="66" y="11"/>
                  </a:lnTo>
                  <a:lnTo>
                    <a:pt x="65" y="10"/>
                  </a:lnTo>
                  <a:lnTo>
                    <a:pt x="63" y="10"/>
                  </a:lnTo>
                  <a:lnTo>
                    <a:pt x="59" y="9"/>
                  </a:lnTo>
                  <a:lnTo>
                    <a:pt x="53" y="9"/>
                  </a:lnTo>
                  <a:lnTo>
                    <a:pt x="50" y="10"/>
                  </a:lnTo>
                  <a:lnTo>
                    <a:pt x="46" y="10"/>
                  </a:lnTo>
                  <a:lnTo>
                    <a:pt x="39" y="12"/>
                  </a:lnTo>
                  <a:lnTo>
                    <a:pt x="21" y="59"/>
                  </a:lnTo>
                  <a:lnTo>
                    <a:pt x="0" y="59"/>
                  </a:lnTo>
                  <a:lnTo>
                    <a:pt x="19" y="10"/>
                  </a:lnTo>
                  <a:lnTo>
                    <a:pt x="31" y="6"/>
                  </a:lnTo>
                  <a:lnTo>
                    <a:pt x="42" y="3"/>
                  </a:lnTo>
                  <a:lnTo>
                    <a:pt x="54" y="1"/>
                  </a:lnTo>
                  <a:lnTo>
                    <a:pt x="60" y="1"/>
                  </a:lnTo>
                  <a:lnTo>
                    <a:pt x="67" y="0"/>
                  </a:lnTo>
                  <a:lnTo>
                    <a:pt x="73" y="1"/>
                  </a:lnTo>
                  <a:lnTo>
                    <a:pt x="79" y="2"/>
                  </a:lnTo>
                  <a:lnTo>
                    <a:pt x="85" y="3"/>
                  </a:lnTo>
                  <a:lnTo>
                    <a:pt x="87" y="4"/>
                  </a:lnTo>
                  <a:lnTo>
                    <a:pt x="89" y="5"/>
                  </a:lnTo>
                  <a:lnTo>
                    <a:pt x="97" y="3"/>
                  </a:lnTo>
                  <a:lnTo>
                    <a:pt x="105" y="2"/>
                  </a:lnTo>
                  <a:lnTo>
                    <a:pt x="114" y="1"/>
                  </a:lnTo>
                  <a:lnTo>
                    <a:pt x="123" y="1"/>
                  </a:lnTo>
                  <a:lnTo>
                    <a:pt x="129" y="1"/>
                  </a:lnTo>
                  <a:lnTo>
                    <a:pt x="134" y="2"/>
                  </a:lnTo>
                  <a:lnTo>
                    <a:pt x="139" y="3"/>
                  </a:lnTo>
                  <a:lnTo>
                    <a:pt x="144" y="5"/>
                  </a:lnTo>
                  <a:lnTo>
                    <a:pt x="147" y="7"/>
                  </a:lnTo>
                  <a:lnTo>
                    <a:pt x="148" y="8"/>
                  </a:lnTo>
                  <a:lnTo>
                    <a:pt x="149" y="10"/>
                  </a:lnTo>
                  <a:lnTo>
                    <a:pt x="150" y="11"/>
                  </a:lnTo>
                  <a:lnTo>
                    <a:pt x="150" y="13"/>
                  </a:lnTo>
                  <a:lnTo>
                    <a:pt x="150" y="15"/>
                  </a:lnTo>
                  <a:lnTo>
                    <a:pt x="150" y="16"/>
                  </a:lnTo>
                  <a:lnTo>
                    <a:pt x="133" y="59"/>
                  </a:lnTo>
                  <a:lnTo>
                    <a:pt x="112" y="59"/>
                  </a:lnTo>
                  <a:lnTo>
                    <a:pt x="126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34" name="Freeform 70"/>
            <p:cNvSpPr>
              <a:spLocks noEditPoints="1"/>
            </p:cNvSpPr>
            <p:nvPr userDrawn="1"/>
          </p:nvSpPr>
          <p:spPr bwMode="auto">
            <a:xfrm>
              <a:off x="4296" y="3334"/>
              <a:ext cx="97" cy="60"/>
            </a:xfrm>
            <a:custGeom>
              <a:avLst/>
              <a:gdLst>
                <a:gd name="T0" fmla="*/ 23 w 98"/>
                <a:gd name="T1" fmla="*/ 39 h 59"/>
                <a:gd name="T2" fmla="*/ 22 w 98"/>
                <a:gd name="T3" fmla="*/ 46 h 59"/>
                <a:gd name="T4" fmla="*/ 26 w 98"/>
                <a:gd name="T5" fmla="*/ 53 h 59"/>
                <a:gd name="T6" fmla="*/ 34 w 98"/>
                <a:gd name="T7" fmla="*/ 56 h 59"/>
                <a:gd name="T8" fmla="*/ 48 w 98"/>
                <a:gd name="T9" fmla="*/ 56 h 59"/>
                <a:gd name="T10" fmla="*/ 49 w 98"/>
                <a:gd name="T11" fmla="*/ 55 h 59"/>
                <a:gd name="T12" fmla="*/ 57 w 98"/>
                <a:gd name="T13" fmla="*/ 50 h 59"/>
                <a:gd name="T14" fmla="*/ 64 w 98"/>
                <a:gd name="T15" fmla="*/ 43 h 59"/>
                <a:gd name="T16" fmla="*/ 68 w 98"/>
                <a:gd name="T17" fmla="*/ 29 h 59"/>
                <a:gd name="T18" fmla="*/ 69 w 98"/>
                <a:gd name="T19" fmla="*/ 22 h 59"/>
                <a:gd name="T20" fmla="*/ 67 w 98"/>
                <a:gd name="T21" fmla="*/ 15 h 59"/>
                <a:gd name="T22" fmla="*/ 65 w 98"/>
                <a:gd name="T23" fmla="*/ 13 h 59"/>
                <a:gd name="T24" fmla="*/ 57 w 98"/>
                <a:gd name="T25" fmla="*/ 10 h 59"/>
                <a:gd name="T26" fmla="*/ 49 w 98"/>
                <a:gd name="T27" fmla="*/ 9 h 59"/>
                <a:gd name="T28" fmla="*/ 43 w 98"/>
                <a:gd name="T29" fmla="*/ 11 h 59"/>
                <a:gd name="T30" fmla="*/ 34 w 98"/>
                <a:gd name="T31" fmla="*/ 15 h 59"/>
                <a:gd name="T32" fmla="*/ 28 w 98"/>
                <a:gd name="T33" fmla="*/ 22 h 59"/>
                <a:gd name="T34" fmla="*/ 24 w 98"/>
                <a:gd name="T35" fmla="*/ 29 h 59"/>
                <a:gd name="T36" fmla="*/ 4 w 98"/>
                <a:gd name="T37" fmla="*/ 23 h 59"/>
                <a:gd name="T38" fmla="*/ 11 w 98"/>
                <a:gd name="T39" fmla="*/ 15 h 59"/>
                <a:gd name="T40" fmla="*/ 22 w 98"/>
                <a:gd name="T41" fmla="*/ 9 h 59"/>
                <a:gd name="T42" fmla="*/ 39 w 98"/>
                <a:gd name="T43" fmla="*/ 2 h 59"/>
                <a:gd name="T44" fmla="*/ 49 w 98"/>
                <a:gd name="T45" fmla="*/ 0 h 59"/>
                <a:gd name="T46" fmla="*/ 59 w 98"/>
                <a:gd name="T47" fmla="*/ 0 h 59"/>
                <a:gd name="T48" fmla="*/ 73 w 98"/>
                <a:gd name="T49" fmla="*/ 2 h 59"/>
                <a:gd name="T50" fmla="*/ 85 w 98"/>
                <a:gd name="T51" fmla="*/ 9 h 59"/>
                <a:gd name="T52" fmla="*/ 89 w 98"/>
                <a:gd name="T53" fmla="*/ 13 h 59"/>
                <a:gd name="T54" fmla="*/ 91 w 98"/>
                <a:gd name="T55" fmla="*/ 18 h 59"/>
                <a:gd name="T56" fmla="*/ 91 w 98"/>
                <a:gd name="T57" fmla="*/ 23 h 59"/>
                <a:gd name="T58" fmla="*/ 87 w 98"/>
                <a:gd name="T59" fmla="*/ 40 h 59"/>
                <a:gd name="T60" fmla="*/ 77 w 98"/>
                <a:gd name="T61" fmla="*/ 51 h 59"/>
                <a:gd name="T62" fmla="*/ 70 w 98"/>
                <a:gd name="T63" fmla="*/ 56 h 59"/>
                <a:gd name="T64" fmla="*/ 58 w 98"/>
                <a:gd name="T65" fmla="*/ 61 h 59"/>
                <a:gd name="T66" fmla="*/ 48 w 98"/>
                <a:gd name="T67" fmla="*/ 64 h 59"/>
                <a:gd name="T68" fmla="*/ 31 w 98"/>
                <a:gd name="T69" fmla="*/ 65 h 59"/>
                <a:gd name="T70" fmla="*/ 21 w 98"/>
                <a:gd name="T71" fmla="*/ 63 h 59"/>
                <a:gd name="T72" fmla="*/ 13 w 98"/>
                <a:gd name="T73" fmla="*/ 61 h 59"/>
                <a:gd name="T74" fmla="*/ 5 w 98"/>
                <a:gd name="T75" fmla="*/ 55 h 59"/>
                <a:gd name="T76" fmla="*/ 1 w 98"/>
                <a:gd name="T77" fmla="*/ 51 h 59"/>
                <a:gd name="T78" fmla="*/ 0 w 98"/>
                <a:gd name="T79" fmla="*/ 40 h 5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98" h="59">
                  <a:moveTo>
                    <a:pt x="24" y="29"/>
                  </a:moveTo>
                  <a:lnTo>
                    <a:pt x="23" y="33"/>
                  </a:lnTo>
                  <a:lnTo>
                    <a:pt x="22" y="37"/>
                  </a:lnTo>
                  <a:lnTo>
                    <a:pt x="22" y="40"/>
                  </a:lnTo>
                  <a:lnTo>
                    <a:pt x="24" y="44"/>
                  </a:lnTo>
                  <a:lnTo>
                    <a:pt x="26" y="47"/>
                  </a:lnTo>
                  <a:lnTo>
                    <a:pt x="29" y="49"/>
                  </a:lnTo>
                  <a:lnTo>
                    <a:pt x="34" y="50"/>
                  </a:lnTo>
                  <a:lnTo>
                    <a:pt x="40" y="51"/>
                  </a:lnTo>
                  <a:lnTo>
                    <a:pt x="48" y="50"/>
                  </a:lnTo>
                  <a:lnTo>
                    <a:pt x="51" y="50"/>
                  </a:lnTo>
                  <a:lnTo>
                    <a:pt x="54" y="49"/>
                  </a:lnTo>
                  <a:lnTo>
                    <a:pt x="59" y="46"/>
                  </a:lnTo>
                  <a:lnTo>
                    <a:pt x="63" y="44"/>
                  </a:lnTo>
                  <a:lnTo>
                    <a:pt x="67" y="40"/>
                  </a:lnTo>
                  <a:lnTo>
                    <a:pt x="70" y="37"/>
                  </a:lnTo>
                  <a:lnTo>
                    <a:pt x="72" y="33"/>
                  </a:lnTo>
                  <a:lnTo>
                    <a:pt x="74" y="29"/>
                  </a:lnTo>
                  <a:lnTo>
                    <a:pt x="75" y="25"/>
                  </a:lnTo>
                  <a:lnTo>
                    <a:pt x="75" y="22"/>
                  </a:lnTo>
                  <a:lnTo>
                    <a:pt x="75" y="18"/>
                  </a:lnTo>
                  <a:lnTo>
                    <a:pt x="73" y="15"/>
                  </a:lnTo>
                  <a:lnTo>
                    <a:pt x="72" y="14"/>
                  </a:lnTo>
                  <a:lnTo>
                    <a:pt x="71" y="13"/>
                  </a:lnTo>
                  <a:lnTo>
                    <a:pt x="67" y="11"/>
                  </a:lnTo>
                  <a:lnTo>
                    <a:pt x="63" y="10"/>
                  </a:lnTo>
                  <a:lnTo>
                    <a:pt x="56" y="9"/>
                  </a:lnTo>
                  <a:lnTo>
                    <a:pt x="53" y="9"/>
                  </a:lnTo>
                  <a:lnTo>
                    <a:pt x="49" y="10"/>
                  </a:lnTo>
                  <a:lnTo>
                    <a:pt x="43" y="11"/>
                  </a:lnTo>
                  <a:lnTo>
                    <a:pt x="38" y="13"/>
                  </a:lnTo>
                  <a:lnTo>
                    <a:pt x="34" y="15"/>
                  </a:lnTo>
                  <a:lnTo>
                    <a:pt x="31" y="18"/>
                  </a:lnTo>
                  <a:lnTo>
                    <a:pt x="28" y="22"/>
                  </a:lnTo>
                  <a:lnTo>
                    <a:pt x="26" y="25"/>
                  </a:lnTo>
                  <a:lnTo>
                    <a:pt x="24" y="29"/>
                  </a:lnTo>
                  <a:close/>
                  <a:moveTo>
                    <a:pt x="1" y="29"/>
                  </a:moveTo>
                  <a:lnTo>
                    <a:pt x="4" y="23"/>
                  </a:lnTo>
                  <a:lnTo>
                    <a:pt x="9" y="18"/>
                  </a:lnTo>
                  <a:lnTo>
                    <a:pt x="11" y="15"/>
                  </a:lnTo>
                  <a:lnTo>
                    <a:pt x="14" y="13"/>
                  </a:lnTo>
                  <a:lnTo>
                    <a:pt x="22" y="9"/>
                  </a:lnTo>
                  <a:lnTo>
                    <a:pt x="30" y="5"/>
                  </a:lnTo>
                  <a:lnTo>
                    <a:pt x="39" y="2"/>
                  </a:lnTo>
                  <a:lnTo>
                    <a:pt x="49" y="1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5" y="0"/>
                  </a:lnTo>
                  <a:lnTo>
                    <a:pt x="70" y="1"/>
                  </a:lnTo>
                  <a:lnTo>
                    <a:pt x="79" y="2"/>
                  </a:lnTo>
                  <a:lnTo>
                    <a:pt x="86" y="5"/>
                  </a:lnTo>
                  <a:lnTo>
                    <a:pt x="91" y="9"/>
                  </a:lnTo>
                  <a:lnTo>
                    <a:pt x="94" y="11"/>
                  </a:lnTo>
                  <a:lnTo>
                    <a:pt x="95" y="13"/>
                  </a:lnTo>
                  <a:lnTo>
                    <a:pt x="96" y="15"/>
                  </a:lnTo>
                  <a:lnTo>
                    <a:pt x="97" y="18"/>
                  </a:lnTo>
                  <a:lnTo>
                    <a:pt x="98" y="20"/>
                  </a:lnTo>
                  <a:lnTo>
                    <a:pt x="97" y="23"/>
                  </a:lnTo>
                  <a:lnTo>
                    <a:pt x="96" y="29"/>
                  </a:lnTo>
                  <a:lnTo>
                    <a:pt x="93" y="34"/>
                  </a:lnTo>
                  <a:lnTo>
                    <a:pt x="89" y="40"/>
                  </a:lnTo>
                  <a:lnTo>
                    <a:pt x="83" y="45"/>
                  </a:lnTo>
                  <a:lnTo>
                    <a:pt x="80" y="47"/>
                  </a:lnTo>
                  <a:lnTo>
                    <a:pt x="76" y="50"/>
                  </a:lnTo>
                  <a:lnTo>
                    <a:pt x="68" y="53"/>
                  </a:lnTo>
                  <a:lnTo>
                    <a:pt x="64" y="55"/>
                  </a:lnTo>
                  <a:lnTo>
                    <a:pt x="59" y="56"/>
                  </a:lnTo>
                  <a:lnTo>
                    <a:pt x="48" y="58"/>
                  </a:lnTo>
                  <a:lnTo>
                    <a:pt x="37" y="59"/>
                  </a:lnTo>
                  <a:lnTo>
                    <a:pt x="31" y="59"/>
                  </a:lnTo>
                  <a:lnTo>
                    <a:pt x="26" y="58"/>
                  </a:lnTo>
                  <a:lnTo>
                    <a:pt x="21" y="57"/>
                  </a:lnTo>
                  <a:lnTo>
                    <a:pt x="17" y="56"/>
                  </a:lnTo>
                  <a:lnTo>
                    <a:pt x="13" y="55"/>
                  </a:lnTo>
                  <a:lnTo>
                    <a:pt x="10" y="53"/>
                  </a:lnTo>
                  <a:lnTo>
                    <a:pt x="5" y="49"/>
                  </a:lnTo>
                  <a:lnTo>
                    <a:pt x="3" y="47"/>
                  </a:lnTo>
                  <a:lnTo>
                    <a:pt x="1" y="45"/>
                  </a:lnTo>
                  <a:lnTo>
                    <a:pt x="0" y="40"/>
                  </a:lnTo>
                  <a:lnTo>
                    <a:pt x="0" y="34"/>
                  </a:lnTo>
                  <a:lnTo>
                    <a:pt x="1" y="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35" name="Freeform 71"/>
            <p:cNvSpPr/>
            <p:nvPr userDrawn="1"/>
          </p:nvSpPr>
          <p:spPr bwMode="auto">
            <a:xfrm>
              <a:off x="4393" y="3334"/>
              <a:ext cx="90" cy="60"/>
            </a:xfrm>
            <a:custGeom>
              <a:avLst/>
              <a:gdLst>
                <a:gd name="T0" fmla="*/ 11 w 89"/>
                <a:gd name="T1" fmla="*/ 45 h 60"/>
                <a:gd name="T2" fmla="*/ 16 w 89"/>
                <a:gd name="T3" fmla="*/ 48 h 60"/>
                <a:gd name="T4" fmla="*/ 29 w 89"/>
                <a:gd name="T5" fmla="*/ 51 h 60"/>
                <a:gd name="T6" fmla="*/ 43 w 89"/>
                <a:gd name="T7" fmla="*/ 50 h 60"/>
                <a:gd name="T8" fmla="*/ 56 w 89"/>
                <a:gd name="T9" fmla="*/ 49 h 60"/>
                <a:gd name="T10" fmla="*/ 62 w 89"/>
                <a:gd name="T11" fmla="*/ 46 h 60"/>
                <a:gd name="T12" fmla="*/ 65 w 89"/>
                <a:gd name="T13" fmla="*/ 43 h 60"/>
                <a:gd name="T14" fmla="*/ 64 w 89"/>
                <a:gd name="T15" fmla="*/ 40 h 60"/>
                <a:gd name="T16" fmla="*/ 61 w 89"/>
                <a:gd name="T17" fmla="*/ 38 h 60"/>
                <a:gd name="T18" fmla="*/ 53 w 89"/>
                <a:gd name="T19" fmla="*/ 36 h 60"/>
                <a:gd name="T20" fmla="*/ 29 w 89"/>
                <a:gd name="T21" fmla="*/ 31 h 60"/>
                <a:gd name="T22" fmla="*/ 21 w 89"/>
                <a:gd name="T23" fmla="*/ 28 h 60"/>
                <a:gd name="T24" fmla="*/ 17 w 89"/>
                <a:gd name="T25" fmla="*/ 25 h 60"/>
                <a:gd name="T26" fmla="*/ 16 w 89"/>
                <a:gd name="T27" fmla="*/ 22 h 60"/>
                <a:gd name="T28" fmla="*/ 16 w 89"/>
                <a:gd name="T29" fmla="*/ 17 h 60"/>
                <a:gd name="T30" fmla="*/ 19 w 89"/>
                <a:gd name="T31" fmla="*/ 13 h 60"/>
                <a:gd name="T32" fmla="*/ 22 w 89"/>
                <a:gd name="T33" fmla="*/ 10 h 60"/>
                <a:gd name="T34" fmla="*/ 33 w 89"/>
                <a:gd name="T35" fmla="*/ 5 h 60"/>
                <a:gd name="T36" fmla="*/ 52 w 89"/>
                <a:gd name="T37" fmla="*/ 1 h 60"/>
                <a:gd name="T38" fmla="*/ 66 w 89"/>
                <a:gd name="T39" fmla="*/ 0 h 60"/>
                <a:gd name="T40" fmla="*/ 81 w 89"/>
                <a:gd name="T41" fmla="*/ 2 h 60"/>
                <a:gd name="T42" fmla="*/ 95 w 89"/>
                <a:gd name="T43" fmla="*/ 6 h 60"/>
                <a:gd name="T44" fmla="*/ 78 w 89"/>
                <a:gd name="T45" fmla="*/ 11 h 60"/>
                <a:gd name="T46" fmla="*/ 68 w 89"/>
                <a:gd name="T47" fmla="*/ 9 h 60"/>
                <a:gd name="T48" fmla="*/ 56 w 89"/>
                <a:gd name="T49" fmla="*/ 10 h 60"/>
                <a:gd name="T50" fmla="*/ 41 w 89"/>
                <a:gd name="T51" fmla="*/ 12 h 60"/>
                <a:gd name="T52" fmla="*/ 38 w 89"/>
                <a:gd name="T53" fmla="*/ 15 h 60"/>
                <a:gd name="T54" fmla="*/ 36 w 89"/>
                <a:gd name="T55" fmla="*/ 18 h 60"/>
                <a:gd name="T56" fmla="*/ 39 w 89"/>
                <a:gd name="T57" fmla="*/ 20 h 60"/>
                <a:gd name="T58" fmla="*/ 64 w 89"/>
                <a:gd name="T59" fmla="*/ 25 h 60"/>
                <a:gd name="T60" fmla="*/ 80 w 89"/>
                <a:gd name="T61" fmla="*/ 30 h 60"/>
                <a:gd name="T62" fmla="*/ 86 w 89"/>
                <a:gd name="T63" fmla="*/ 35 h 60"/>
                <a:gd name="T64" fmla="*/ 87 w 89"/>
                <a:gd name="T65" fmla="*/ 38 h 60"/>
                <a:gd name="T66" fmla="*/ 85 w 89"/>
                <a:gd name="T67" fmla="*/ 44 h 60"/>
                <a:gd name="T68" fmla="*/ 79 w 89"/>
                <a:gd name="T69" fmla="*/ 50 h 60"/>
                <a:gd name="T70" fmla="*/ 73 w 89"/>
                <a:gd name="T71" fmla="*/ 53 h 60"/>
                <a:gd name="T72" fmla="*/ 60 w 89"/>
                <a:gd name="T73" fmla="*/ 58 h 60"/>
                <a:gd name="T74" fmla="*/ 39 w 89"/>
                <a:gd name="T75" fmla="*/ 60 h 60"/>
                <a:gd name="T76" fmla="*/ 23 w 89"/>
                <a:gd name="T77" fmla="*/ 59 h 60"/>
                <a:gd name="T78" fmla="*/ 14 w 89"/>
                <a:gd name="T79" fmla="*/ 58 h 60"/>
                <a:gd name="T80" fmla="*/ 7 w 89"/>
                <a:gd name="T81" fmla="*/ 56 h 60"/>
                <a:gd name="T82" fmla="*/ 0 w 89"/>
                <a:gd name="T83" fmla="*/ 53 h 6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89" h="60">
                  <a:moveTo>
                    <a:pt x="0" y="53"/>
                  </a:moveTo>
                  <a:lnTo>
                    <a:pt x="11" y="45"/>
                  </a:lnTo>
                  <a:lnTo>
                    <a:pt x="14" y="47"/>
                  </a:lnTo>
                  <a:lnTo>
                    <a:pt x="16" y="48"/>
                  </a:lnTo>
                  <a:lnTo>
                    <a:pt x="22" y="50"/>
                  </a:lnTo>
                  <a:lnTo>
                    <a:pt x="29" y="51"/>
                  </a:lnTo>
                  <a:lnTo>
                    <a:pt x="35" y="51"/>
                  </a:lnTo>
                  <a:lnTo>
                    <a:pt x="43" y="50"/>
                  </a:lnTo>
                  <a:lnTo>
                    <a:pt x="47" y="50"/>
                  </a:lnTo>
                  <a:lnTo>
                    <a:pt x="50" y="49"/>
                  </a:lnTo>
                  <a:lnTo>
                    <a:pt x="53" y="48"/>
                  </a:lnTo>
                  <a:lnTo>
                    <a:pt x="56" y="46"/>
                  </a:lnTo>
                  <a:lnTo>
                    <a:pt x="57" y="45"/>
                  </a:lnTo>
                  <a:lnTo>
                    <a:pt x="59" y="43"/>
                  </a:lnTo>
                  <a:lnTo>
                    <a:pt x="59" y="41"/>
                  </a:lnTo>
                  <a:lnTo>
                    <a:pt x="58" y="40"/>
                  </a:lnTo>
                  <a:lnTo>
                    <a:pt x="57" y="39"/>
                  </a:lnTo>
                  <a:lnTo>
                    <a:pt x="55" y="38"/>
                  </a:lnTo>
                  <a:lnTo>
                    <a:pt x="51" y="37"/>
                  </a:lnTo>
                  <a:lnTo>
                    <a:pt x="47" y="36"/>
                  </a:lnTo>
                  <a:lnTo>
                    <a:pt x="38" y="33"/>
                  </a:lnTo>
                  <a:lnTo>
                    <a:pt x="29" y="31"/>
                  </a:lnTo>
                  <a:lnTo>
                    <a:pt x="24" y="30"/>
                  </a:lnTo>
                  <a:lnTo>
                    <a:pt x="21" y="28"/>
                  </a:lnTo>
                  <a:lnTo>
                    <a:pt x="18" y="26"/>
                  </a:lnTo>
                  <a:lnTo>
                    <a:pt x="17" y="25"/>
                  </a:lnTo>
                  <a:lnTo>
                    <a:pt x="16" y="24"/>
                  </a:lnTo>
                  <a:lnTo>
                    <a:pt x="16" y="22"/>
                  </a:lnTo>
                  <a:lnTo>
                    <a:pt x="16" y="21"/>
                  </a:lnTo>
                  <a:lnTo>
                    <a:pt x="16" y="17"/>
                  </a:lnTo>
                  <a:lnTo>
                    <a:pt x="17" y="15"/>
                  </a:lnTo>
                  <a:lnTo>
                    <a:pt x="19" y="13"/>
                  </a:lnTo>
                  <a:lnTo>
                    <a:pt x="20" y="12"/>
                  </a:lnTo>
                  <a:lnTo>
                    <a:pt x="22" y="10"/>
                  </a:lnTo>
                  <a:lnTo>
                    <a:pt x="27" y="7"/>
                  </a:lnTo>
                  <a:lnTo>
                    <a:pt x="33" y="5"/>
                  </a:lnTo>
                  <a:lnTo>
                    <a:pt x="39" y="3"/>
                  </a:lnTo>
                  <a:lnTo>
                    <a:pt x="46" y="1"/>
                  </a:lnTo>
                  <a:lnTo>
                    <a:pt x="53" y="0"/>
                  </a:lnTo>
                  <a:lnTo>
                    <a:pt x="60" y="0"/>
                  </a:lnTo>
                  <a:lnTo>
                    <a:pt x="67" y="0"/>
                  </a:lnTo>
                  <a:lnTo>
                    <a:pt x="75" y="2"/>
                  </a:lnTo>
                  <a:lnTo>
                    <a:pt x="82" y="3"/>
                  </a:lnTo>
                  <a:lnTo>
                    <a:pt x="89" y="6"/>
                  </a:lnTo>
                  <a:lnTo>
                    <a:pt x="78" y="13"/>
                  </a:lnTo>
                  <a:lnTo>
                    <a:pt x="72" y="11"/>
                  </a:lnTo>
                  <a:lnTo>
                    <a:pt x="67" y="10"/>
                  </a:lnTo>
                  <a:lnTo>
                    <a:pt x="62" y="9"/>
                  </a:lnTo>
                  <a:lnTo>
                    <a:pt x="56" y="9"/>
                  </a:lnTo>
                  <a:lnTo>
                    <a:pt x="50" y="10"/>
                  </a:lnTo>
                  <a:lnTo>
                    <a:pt x="44" y="11"/>
                  </a:lnTo>
                  <a:lnTo>
                    <a:pt x="41" y="12"/>
                  </a:lnTo>
                  <a:lnTo>
                    <a:pt x="39" y="13"/>
                  </a:lnTo>
                  <a:lnTo>
                    <a:pt x="38" y="15"/>
                  </a:lnTo>
                  <a:lnTo>
                    <a:pt x="37" y="16"/>
                  </a:lnTo>
                  <a:lnTo>
                    <a:pt x="36" y="18"/>
                  </a:lnTo>
                  <a:lnTo>
                    <a:pt x="37" y="19"/>
                  </a:lnTo>
                  <a:lnTo>
                    <a:pt x="39" y="20"/>
                  </a:lnTo>
                  <a:lnTo>
                    <a:pt x="42" y="21"/>
                  </a:lnTo>
                  <a:lnTo>
                    <a:pt x="58" y="25"/>
                  </a:lnTo>
                  <a:lnTo>
                    <a:pt x="66" y="27"/>
                  </a:lnTo>
                  <a:lnTo>
                    <a:pt x="74" y="30"/>
                  </a:lnTo>
                  <a:lnTo>
                    <a:pt x="77" y="32"/>
                  </a:lnTo>
                  <a:lnTo>
                    <a:pt x="80" y="35"/>
                  </a:lnTo>
                  <a:lnTo>
                    <a:pt x="80" y="36"/>
                  </a:lnTo>
                  <a:lnTo>
                    <a:pt x="81" y="38"/>
                  </a:lnTo>
                  <a:lnTo>
                    <a:pt x="80" y="42"/>
                  </a:lnTo>
                  <a:lnTo>
                    <a:pt x="79" y="44"/>
                  </a:lnTo>
                  <a:lnTo>
                    <a:pt x="77" y="46"/>
                  </a:lnTo>
                  <a:lnTo>
                    <a:pt x="73" y="50"/>
                  </a:lnTo>
                  <a:lnTo>
                    <a:pt x="70" y="52"/>
                  </a:lnTo>
                  <a:lnTo>
                    <a:pt x="67" y="53"/>
                  </a:lnTo>
                  <a:lnTo>
                    <a:pt x="61" y="56"/>
                  </a:lnTo>
                  <a:lnTo>
                    <a:pt x="54" y="58"/>
                  </a:lnTo>
                  <a:lnTo>
                    <a:pt x="46" y="59"/>
                  </a:lnTo>
                  <a:lnTo>
                    <a:pt x="39" y="60"/>
                  </a:lnTo>
                  <a:lnTo>
                    <a:pt x="32" y="60"/>
                  </a:lnTo>
                  <a:lnTo>
                    <a:pt x="23" y="59"/>
                  </a:lnTo>
                  <a:lnTo>
                    <a:pt x="18" y="59"/>
                  </a:lnTo>
                  <a:lnTo>
                    <a:pt x="14" y="58"/>
                  </a:lnTo>
                  <a:lnTo>
                    <a:pt x="10" y="57"/>
                  </a:lnTo>
                  <a:lnTo>
                    <a:pt x="7" y="56"/>
                  </a:lnTo>
                  <a:lnTo>
                    <a:pt x="3" y="54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702"/>
            <a:ext cx="14075836" cy="137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87008" y="0"/>
            <a:ext cx="14097000" cy="137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" y="9526"/>
            <a:ext cx="14113934" cy="13750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36420" y="0"/>
            <a:ext cx="14147800" cy="137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21704376" y="12859079"/>
            <a:ext cx="1917700" cy="577850"/>
          </a:xfrm>
          <a:prstGeom prst="rect">
            <a:avLst/>
          </a:prstGeom>
        </p:spPr>
        <p:txBody>
          <a:bodyPr lIns="91429" tIns="45714" rIns="91429" bIns="45714"/>
          <a:lstStyle>
            <a:lvl1pPr>
              <a:defRPr>
                <a:ea typeface="MS PGothic" panose="020B0600070205080204" pitchFamily="34" charset="-128"/>
                <a:cs typeface="MS PGothic" panose="020B0600070205080204" pitchFamily="34" charset="-128"/>
              </a:defRPr>
            </a:lvl1pPr>
          </a:lstStyle>
          <a:p>
            <a:pPr>
              <a:defRPr/>
            </a:pPr>
            <a:fld id="{B4E714C0-5FE2-4E4D-AD48-E2E2FC6A5305}" type="slidenum">
              <a:rPr lang="es-ES"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400050"/>
            <a:ext cx="243840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41"/>
          <p:cNvGrpSpPr>
            <a:grpSpLocks noChangeAspect="1"/>
          </p:cNvGrpSpPr>
          <p:nvPr userDrawn="1"/>
        </p:nvGrpSpPr>
        <p:grpSpPr bwMode="auto">
          <a:xfrm>
            <a:off x="19680984" y="11754875"/>
            <a:ext cx="4088232" cy="1646134"/>
            <a:chOff x="2655" y="2025"/>
            <a:chExt cx="2610" cy="1401"/>
          </a:xfrm>
        </p:grpSpPr>
        <p:sp>
          <p:nvSpPr>
            <p:cNvPr id="5" name="AutoShape 40"/>
            <p:cNvSpPr>
              <a:spLocks noChangeAspect="1" noChangeArrowheads="1" noTextEdit="1"/>
            </p:cNvSpPr>
            <p:nvPr userDrawn="1"/>
          </p:nvSpPr>
          <p:spPr bwMode="auto">
            <a:xfrm>
              <a:off x="2655" y="2025"/>
              <a:ext cx="2610" cy="1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6" name="Freeform 42"/>
            <p:cNvSpPr>
              <a:spLocks noEditPoints="1"/>
            </p:cNvSpPr>
            <p:nvPr userDrawn="1"/>
          </p:nvSpPr>
          <p:spPr bwMode="auto">
            <a:xfrm>
              <a:off x="3703" y="3057"/>
              <a:ext cx="225" cy="214"/>
            </a:xfrm>
            <a:custGeom>
              <a:avLst/>
              <a:gdLst>
                <a:gd name="T0" fmla="*/ 160 w 225"/>
                <a:gd name="T1" fmla="*/ 33 h 214"/>
                <a:gd name="T2" fmla="*/ 134 w 225"/>
                <a:gd name="T3" fmla="*/ 28 h 214"/>
                <a:gd name="T4" fmla="*/ 117 w 225"/>
                <a:gd name="T5" fmla="*/ 29 h 214"/>
                <a:gd name="T6" fmla="*/ 100 w 225"/>
                <a:gd name="T7" fmla="*/ 34 h 214"/>
                <a:gd name="T8" fmla="*/ 86 w 225"/>
                <a:gd name="T9" fmla="*/ 42 h 214"/>
                <a:gd name="T10" fmla="*/ 74 w 225"/>
                <a:gd name="T11" fmla="*/ 53 h 214"/>
                <a:gd name="T12" fmla="*/ 65 w 225"/>
                <a:gd name="T13" fmla="*/ 66 h 214"/>
                <a:gd name="T14" fmla="*/ 59 w 225"/>
                <a:gd name="T15" fmla="*/ 79 h 214"/>
                <a:gd name="T16" fmla="*/ 57 w 225"/>
                <a:gd name="T17" fmla="*/ 92 h 214"/>
                <a:gd name="T18" fmla="*/ 58 w 225"/>
                <a:gd name="T19" fmla="*/ 103 h 214"/>
                <a:gd name="T20" fmla="*/ 64 w 225"/>
                <a:gd name="T21" fmla="*/ 113 h 214"/>
                <a:gd name="T22" fmla="*/ 74 w 225"/>
                <a:gd name="T23" fmla="*/ 119 h 214"/>
                <a:gd name="T24" fmla="*/ 89 w 225"/>
                <a:gd name="T25" fmla="*/ 121 h 214"/>
                <a:gd name="T26" fmla="*/ 109 w 225"/>
                <a:gd name="T27" fmla="*/ 119 h 214"/>
                <a:gd name="T28" fmla="*/ 142 w 225"/>
                <a:gd name="T29" fmla="*/ 110 h 214"/>
                <a:gd name="T30" fmla="*/ 155 w 225"/>
                <a:gd name="T31" fmla="*/ 182 h 214"/>
                <a:gd name="T32" fmla="*/ 135 w 225"/>
                <a:gd name="T33" fmla="*/ 194 h 214"/>
                <a:gd name="T34" fmla="*/ 111 w 225"/>
                <a:gd name="T35" fmla="*/ 203 h 214"/>
                <a:gd name="T36" fmla="*/ 75 w 225"/>
                <a:gd name="T37" fmla="*/ 211 h 214"/>
                <a:gd name="T38" fmla="*/ 25 w 225"/>
                <a:gd name="T39" fmla="*/ 214 h 214"/>
                <a:gd name="T40" fmla="*/ 72 w 225"/>
                <a:gd name="T41" fmla="*/ 184 h 214"/>
                <a:gd name="T42" fmla="*/ 102 w 225"/>
                <a:gd name="T43" fmla="*/ 176 h 214"/>
                <a:gd name="T44" fmla="*/ 115 w 225"/>
                <a:gd name="T45" fmla="*/ 169 h 214"/>
                <a:gd name="T46" fmla="*/ 123 w 225"/>
                <a:gd name="T47" fmla="*/ 160 h 214"/>
                <a:gd name="T48" fmla="*/ 132 w 225"/>
                <a:gd name="T49" fmla="*/ 140 h 214"/>
                <a:gd name="T50" fmla="*/ 95 w 225"/>
                <a:gd name="T51" fmla="*/ 148 h 214"/>
                <a:gd name="T52" fmla="*/ 59 w 225"/>
                <a:gd name="T53" fmla="*/ 148 h 214"/>
                <a:gd name="T54" fmla="*/ 40 w 225"/>
                <a:gd name="T55" fmla="*/ 145 h 214"/>
                <a:gd name="T56" fmla="*/ 24 w 225"/>
                <a:gd name="T57" fmla="*/ 138 h 214"/>
                <a:gd name="T58" fmla="*/ 9 w 225"/>
                <a:gd name="T59" fmla="*/ 124 h 214"/>
                <a:gd name="T60" fmla="*/ 2 w 225"/>
                <a:gd name="T61" fmla="*/ 110 h 214"/>
                <a:gd name="T62" fmla="*/ 0 w 225"/>
                <a:gd name="T63" fmla="*/ 94 h 214"/>
                <a:gd name="T64" fmla="*/ 4 w 225"/>
                <a:gd name="T65" fmla="*/ 74 h 214"/>
                <a:gd name="T66" fmla="*/ 14 w 225"/>
                <a:gd name="T67" fmla="*/ 56 h 214"/>
                <a:gd name="T68" fmla="*/ 30 w 225"/>
                <a:gd name="T69" fmla="*/ 37 h 214"/>
                <a:gd name="T70" fmla="*/ 52 w 225"/>
                <a:gd name="T71" fmla="*/ 21 h 214"/>
                <a:gd name="T72" fmla="*/ 79 w 225"/>
                <a:gd name="T73" fmla="*/ 8 h 214"/>
                <a:gd name="T74" fmla="*/ 111 w 225"/>
                <a:gd name="T75" fmla="*/ 1 h 214"/>
                <a:gd name="T76" fmla="*/ 149 w 225"/>
                <a:gd name="T77" fmla="*/ 2 h 214"/>
                <a:gd name="T78" fmla="*/ 182 w 225"/>
                <a:gd name="T79" fmla="*/ 8 h 214"/>
                <a:gd name="T80" fmla="*/ 214 w 225"/>
                <a:gd name="T81" fmla="*/ 21 h 214"/>
                <a:gd name="T82" fmla="*/ 183 w 225"/>
                <a:gd name="T83" fmla="*/ 141 h 214"/>
                <a:gd name="T84" fmla="*/ 173 w 225"/>
                <a:gd name="T85" fmla="*/ 162 h 21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25" h="214">
                  <a:moveTo>
                    <a:pt x="142" y="110"/>
                  </a:moveTo>
                  <a:lnTo>
                    <a:pt x="169" y="36"/>
                  </a:lnTo>
                  <a:lnTo>
                    <a:pt x="160" y="33"/>
                  </a:lnTo>
                  <a:lnTo>
                    <a:pt x="151" y="30"/>
                  </a:lnTo>
                  <a:lnTo>
                    <a:pt x="140" y="28"/>
                  </a:lnTo>
                  <a:lnTo>
                    <a:pt x="134" y="28"/>
                  </a:lnTo>
                  <a:lnTo>
                    <a:pt x="128" y="28"/>
                  </a:lnTo>
                  <a:lnTo>
                    <a:pt x="122" y="28"/>
                  </a:lnTo>
                  <a:lnTo>
                    <a:pt x="117" y="29"/>
                  </a:lnTo>
                  <a:lnTo>
                    <a:pt x="111" y="30"/>
                  </a:lnTo>
                  <a:lnTo>
                    <a:pt x="106" y="32"/>
                  </a:lnTo>
                  <a:lnTo>
                    <a:pt x="100" y="34"/>
                  </a:lnTo>
                  <a:lnTo>
                    <a:pt x="95" y="36"/>
                  </a:lnTo>
                  <a:lnTo>
                    <a:pt x="91" y="39"/>
                  </a:lnTo>
                  <a:lnTo>
                    <a:pt x="86" y="42"/>
                  </a:lnTo>
                  <a:lnTo>
                    <a:pt x="82" y="46"/>
                  </a:lnTo>
                  <a:lnTo>
                    <a:pt x="78" y="49"/>
                  </a:lnTo>
                  <a:lnTo>
                    <a:pt x="74" y="53"/>
                  </a:lnTo>
                  <a:lnTo>
                    <a:pt x="71" y="57"/>
                  </a:lnTo>
                  <a:lnTo>
                    <a:pt x="68" y="61"/>
                  </a:lnTo>
                  <a:lnTo>
                    <a:pt x="65" y="66"/>
                  </a:lnTo>
                  <a:lnTo>
                    <a:pt x="63" y="70"/>
                  </a:lnTo>
                  <a:lnTo>
                    <a:pt x="61" y="74"/>
                  </a:lnTo>
                  <a:lnTo>
                    <a:pt x="59" y="79"/>
                  </a:lnTo>
                  <a:lnTo>
                    <a:pt x="58" y="83"/>
                  </a:lnTo>
                  <a:lnTo>
                    <a:pt x="57" y="87"/>
                  </a:lnTo>
                  <a:lnTo>
                    <a:pt x="57" y="92"/>
                  </a:lnTo>
                  <a:lnTo>
                    <a:pt x="57" y="96"/>
                  </a:lnTo>
                  <a:lnTo>
                    <a:pt x="57" y="100"/>
                  </a:lnTo>
                  <a:lnTo>
                    <a:pt x="58" y="103"/>
                  </a:lnTo>
                  <a:lnTo>
                    <a:pt x="59" y="107"/>
                  </a:lnTo>
                  <a:lnTo>
                    <a:pt x="61" y="110"/>
                  </a:lnTo>
                  <a:lnTo>
                    <a:pt x="64" y="113"/>
                  </a:lnTo>
                  <a:lnTo>
                    <a:pt x="66" y="115"/>
                  </a:lnTo>
                  <a:lnTo>
                    <a:pt x="70" y="117"/>
                  </a:lnTo>
                  <a:lnTo>
                    <a:pt x="74" y="119"/>
                  </a:lnTo>
                  <a:lnTo>
                    <a:pt x="78" y="120"/>
                  </a:lnTo>
                  <a:lnTo>
                    <a:pt x="83" y="121"/>
                  </a:lnTo>
                  <a:lnTo>
                    <a:pt x="89" y="121"/>
                  </a:lnTo>
                  <a:lnTo>
                    <a:pt x="96" y="121"/>
                  </a:lnTo>
                  <a:lnTo>
                    <a:pt x="103" y="120"/>
                  </a:lnTo>
                  <a:lnTo>
                    <a:pt x="109" y="119"/>
                  </a:lnTo>
                  <a:lnTo>
                    <a:pt x="116" y="118"/>
                  </a:lnTo>
                  <a:lnTo>
                    <a:pt x="129" y="114"/>
                  </a:lnTo>
                  <a:lnTo>
                    <a:pt x="142" y="110"/>
                  </a:lnTo>
                  <a:close/>
                  <a:moveTo>
                    <a:pt x="165" y="173"/>
                  </a:moveTo>
                  <a:lnTo>
                    <a:pt x="159" y="179"/>
                  </a:lnTo>
                  <a:lnTo>
                    <a:pt x="155" y="182"/>
                  </a:lnTo>
                  <a:lnTo>
                    <a:pt x="149" y="187"/>
                  </a:lnTo>
                  <a:lnTo>
                    <a:pt x="142" y="191"/>
                  </a:lnTo>
                  <a:lnTo>
                    <a:pt x="135" y="194"/>
                  </a:lnTo>
                  <a:lnTo>
                    <a:pt x="127" y="198"/>
                  </a:lnTo>
                  <a:lnTo>
                    <a:pt x="119" y="201"/>
                  </a:lnTo>
                  <a:lnTo>
                    <a:pt x="111" y="203"/>
                  </a:lnTo>
                  <a:lnTo>
                    <a:pt x="102" y="205"/>
                  </a:lnTo>
                  <a:lnTo>
                    <a:pt x="93" y="207"/>
                  </a:lnTo>
                  <a:lnTo>
                    <a:pt x="75" y="211"/>
                  </a:lnTo>
                  <a:lnTo>
                    <a:pt x="57" y="213"/>
                  </a:lnTo>
                  <a:lnTo>
                    <a:pt x="41" y="214"/>
                  </a:lnTo>
                  <a:lnTo>
                    <a:pt x="25" y="214"/>
                  </a:lnTo>
                  <a:lnTo>
                    <a:pt x="24" y="189"/>
                  </a:lnTo>
                  <a:lnTo>
                    <a:pt x="47" y="187"/>
                  </a:lnTo>
                  <a:lnTo>
                    <a:pt x="72" y="184"/>
                  </a:lnTo>
                  <a:lnTo>
                    <a:pt x="85" y="181"/>
                  </a:lnTo>
                  <a:lnTo>
                    <a:pt x="96" y="178"/>
                  </a:lnTo>
                  <a:lnTo>
                    <a:pt x="102" y="176"/>
                  </a:lnTo>
                  <a:lnTo>
                    <a:pt x="107" y="174"/>
                  </a:lnTo>
                  <a:lnTo>
                    <a:pt x="111" y="172"/>
                  </a:lnTo>
                  <a:lnTo>
                    <a:pt x="115" y="169"/>
                  </a:lnTo>
                  <a:lnTo>
                    <a:pt x="118" y="166"/>
                  </a:lnTo>
                  <a:lnTo>
                    <a:pt x="121" y="163"/>
                  </a:lnTo>
                  <a:lnTo>
                    <a:pt x="123" y="160"/>
                  </a:lnTo>
                  <a:lnTo>
                    <a:pt x="125" y="156"/>
                  </a:lnTo>
                  <a:lnTo>
                    <a:pt x="129" y="148"/>
                  </a:lnTo>
                  <a:lnTo>
                    <a:pt x="132" y="140"/>
                  </a:lnTo>
                  <a:lnTo>
                    <a:pt x="117" y="144"/>
                  </a:lnTo>
                  <a:lnTo>
                    <a:pt x="103" y="147"/>
                  </a:lnTo>
                  <a:lnTo>
                    <a:pt x="95" y="148"/>
                  </a:lnTo>
                  <a:lnTo>
                    <a:pt x="87" y="149"/>
                  </a:lnTo>
                  <a:lnTo>
                    <a:pt x="71" y="149"/>
                  </a:lnTo>
                  <a:lnTo>
                    <a:pt x="59" y="148"/>
                  </a:lnTo>
                  <a:lnTo>
                    <a:pt x="49" y="147"/>
                  </a:lnTo>
                  <a:lnTo>
                    <a:pt x="44" y="146"/>
                  </a:lnTo>
                  <a:lnTo>
                    <a:pt x="40" y="145"/>
                  </a:lnTo>
                  <a:lnTo>
                    <a:pt x="35" y="144"/>
                  </a:lnTo>
                  <a:lnTo>
                    <a:pt x="31" y="142"/>
                  </a:lnTo>
                  <a:lnTo>
                    <a:pt x="24" y="138"/>
                  </a:lnTo>
                  <a:lnTo>
                    <a:pt x="18" y="134"/>
                  </a:lnTo>
                  <a:lnTo>
                    <a:pt x="13" y="129"/>
                  </a:lnTo>
                  <a:lnTo>
                    <a:pt x="9" y="124"/>
                  </a:lnTo>
                  <a:lnTo>
                    <a:pt x="5" y="119"/>
                  </a:lnTo>
                  <a:lnTo>
                    <a:pt x="3" y="113"/>
                  </a:lnTo>
                  <a:lnTo>
                    <a:pt x="2" y="110"/>
                  </a:lnTo>
                  <a:lnTo>
                    <a:pt x="1" y="106"/>
                  </a:lnTo>
                  <a:lnTo>
                    <a:pt x="0" y="100"/>
                  </a:lnTo>
                  <a:lnTo>
                    <a:pt x="0" y="94"/>
                  </a:lnTo>
                  <a:lnTo>
                    <a:pt x="1" y="87"/>
                  </a:lnTo>
                  <a:lnTo>
                    <a:pt x="2" y="81"/>
                  </a:lnTo>
                  <a:lnTo>
                    <a:pt x="4" y="74"/>
                  </a:lnTo>
                  <a:lnTo>
                    <a:pt x="7" y="68"/>
                  </a:lnTo>
                  <a:lnTo>
                    <a:pt x="10" y="62"/>
                  </a:lnTo>
                  <a:lnTo>
                    <a:pt x="14" y="56"/>
                  </a:lnTo>
                  <a:lnTo>
                    <a:pt x="19" y="50"/>
                  </a:lnTo>
                  <a:lnTo>
                    <a:pt x="24" y="44"/>
                  </a:lnTo>
                  <a:lnTo>
                    <a:pt x="30" y="37"/>
                  </a:lnTo>
                  <a:lnTo>
                    <a:pt x="37" y="32"/>
                  </a:lnTo>
                  <a:lnTo>
                    <a:pt x="44" y="26"/>
                  </a:lnTo>
                  <a:lnTo>
                    <a:pt x="52" y="21"/>
                  </a:lnTo>
                  <a:lnTo>
                    <a:pt x="60" y="16"/>
                  </a:lnTo>
                  <a:lnTo>
                    <a:pt x="69" y="11"/>
                  </a:lnTo>
                  <a:lnTo>
                    <a:pt x="79" y="8"/>
                  </a:lnTo>
                  <a:lnTo>
                    <a:pt x="89" y="5"/>
                  </a:lnTo>
                  <a:lnTo>
                    <a:pt x="100" y="2"/>
                  </a:lnTo>
                  <a:lnTo>
                    <a:pt x="111" y="1"/>
                  </a:lnTo>
                  <a:lnTo>
                    <a:pt x="122" y="0"/>
                  </a:lnTo>
                  <a:lnTo>
                    <a:pt x="136" y="1"/>
                  </a:lnTo>
                  <a:lnTo>
                    <a:pt x="149" y="2"/>
                  </a:lnTo>
                  <a:lnTo>
                    <a:pt x="163" y="4"/>
                  </a:lnTo>
                  <a:lnTo>
                    <a:pt x="176" y="7"/>
                  </a:lnTo>
                  <a:lnTo>
                    <a:pt x="182" y="8"/>
                  </a:lnTo>
                  <a:lnTo>
                    <a:pt x="189" y="10"/>
                  </a:lnTo>
                  <a:lnTo>
                    <a:pt x="202" y="15"/>
                  </a:lnTo>
                  <a:lnTo>
                    <a:pt x="214" y="21"/>
                  </a:lnTo>
                  <a:lnTo>
                    <a:pt x="225" y="28"/>
                  </a:lnTo>
                  <a:lnTo>
                    <a:pt x="187" y="132"/>
                  </a:lnTo>
                  <a:lnTo>
                    <a:pt x="183" y="141"/>
                  </a:lnTo>
                  <a:lnTo>
                    <a:pt x="179" y="151"/>
                  </a:lnTo>
                  <a:lnTo>
                    <a:pt x="176" y="156"/>
                  </a:lnTo>
                  <a:lnTo>
                    <a:pt x="173" y="162"/>
                  </a:lnTo>
                  <a:lnTo>
                    <a:pt x="165" y="173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7" name="Freeform 43"/>
            <p:cNvSpPr>
              <a:spLocks noEditPoints="1"/>
            </p:cNvSpPr>
            <p:nvPr userDrawn="1"/>
          </p:nvSpPr>
          <p:spPr bwMode="auto">
            <a:xfrm>
              <a:off x="2905" y="3058"/>
              <a:ext cx="194" cy="146"/>
            </a:xfrm>
            <a:custGeom>
              <a:avLst/>
              <a:gdLst>
                <a:gd name="T0" fmla="*/ 149 w 193"/>
                <a:gd name="T1" fmla="*/ 47 h 147"/>
                <a:gd name="T2" fmla="*/ 149 w 193"/>
                <a:gd name="T3" fmla="*/ 39 h 147"/>
                <a:gd name="T4" fmla="*/ 147 w 193"/>
                <a:gd name="T5" fmla="*/ 35 h 147"/>
                <a:gd name="T6" fmla="*/ 144 w 193"/>
                <a:gd name="T7" fmla="*/ 32 h 147"/>
                <a:gd name="T8" fmla="*/ 140 w 193"/>
                <a:gd name="T9" fmla="*/ 29 h 147"/>
                <a:gd name="T10" fmla="*/ 135 w 193"/>
                <a:gd name="T11" fmla="*/ 27 h 147"/>
                <a:gd name="T12" fmla="*/ 124 w 193"/>
                <a:gd name="T13" fmla="*/ 26 h 147"/>
                <a:gd name="T14" fmla="*/ 112 w 193"/>
                <a:gd name="T15" fmla="*/ 27 h 147"/>
                <a:gd name="T16" fmla="*/ 95 w 193"/>
                <a:gd name="T17" fmla="*/ 30 h 147"/>
                <a:gd name="T18" fmla="*/ 83 w 193"/>
                <a:gd name="T19" fmla="*/ 37 h 147"/>
                <a:gd name="T20" fmla="*/ 73 w 193"/>
                <a:gd name="T21" fmla="*/ 47 h 147"/>
                <a:gd name="T22" fmla="*/ 148 w 193"/>
                <a:gd name="T23" fmla="*/ 52 h 147"/>
                <a:gd name="T24" fmla="*/ 163 w 193"/>
                <a:gd name="T25" fmla="*/ 129 h 147"/>
                <a:gd name="T26" fmla="*/ 140 w 193"/>
                <a:gd name="T27" fmla="*/ 136 h 147"/>
                <a:gd name="T28" fmla="*/ 115 w 193"/>
                <a:gd name="T29" fmla="*/ 140 h 147"/>
                <a:gd name="T30" fmla="*/ 82 w 193"/>
                <a:gd name="T31" fmla="*/ 141 h 147"/>
                <a:gd name="T32" fmla="*/ 56 w 193"/>
                <a:gd name="T33" fmla="*/ 140 h 147"/>
                <a:gd name="T34" fmla="*/ 43 w 193"/>
                <a:gd name="T35" fmla="*/ 137 h 147"/>
                <a:gd name="T36" fmla="*/ 27 w 193"/>
                <a:gd name="T37" fmla="*/ 132 h 147"/>
                <a:gd name="T38" fmla="*/ 16 w 193"/>
                <a:gd name="T39" fmla="*/ 124 h 147"/>
                <a:gd name="T40" fmla="*/ 10 w 193"/>
                <a:gd name="T41" fmla="*/ 117 h 147"/>
                <a:gd name="T42" fmla="*/ 5 w 193"/>
                <a:gd name="T43" fmla="*/ 110 h 147"/>
                <a:gd name="T44" fmla="*/ 1 w 193"/>
                <a:gd name="T45" fmla="*/ 99 h 147"/>
                <a:gd name="T46" fmla="*/ 0 w 193"/>
                <a:gd name="T47" fmla="*/ 90 h 147"/>
                <a:gd name="T48" fmla="*/ 0 w 193"/>
                <a:gd name="T49" fmla="*/ 82 h 147"/>
                <a:gd name="T50" fmla="*/ 2 w 193"/>
                <a:gd name="T51" fmla="*/ 73 h 147"/>
                <a:gd name="T52" fmla="*/ 7 w 193"/>
                <a:gd name="T53" fmla="*/ 68 h 147"/>
                <a:gd name="T54" fmla="*/ 14 w 193"/>
                <a:gd name="T55" fmla="*/ 55 h 147"/>
                <a:gd name="T56" fmla="*/ 24 w 193"/>
                <a:gd name="T57" fmla="*/ 42 h 147"/>
                <a:gd name="T58" fmla="*/ 36 w 193"/>
                <a:gd name="T59" fmla="*/ 30 h 147"/>
                <a:gd name="T60" fmla="*/ 51 w 193"/>
                <a:gd name="T61" fmla="*/ 19 h 147"/>
                <a:gd name="T62" fmla="*/ 68 w 193"/>
                <a:gd name="T63" fmla="*/ 10 h 147"/>
                <a:gd name="T64" fmla="*/ 88 w 193"/>
                <a:gd name="T65" fmla="*/ 4 h 147"/>
                <a:gd name="T66" fmla="*/ 117 w 193"/>
                <a:gd name="T67" fmla="*/ 0 h 147"/>
                <a:gd name="T68" fmla="*/ 141 w 193"/>
                <a:gd name="T69" fmla="*/ 0 h 147"/>
                <a:gd name="T70" fmla="*/ 160 w 193"/>
                <a:gd name="T71" fmla="*/ 3 h 147"/>
                <a:gd name="T72" fmla="*/ 175 w 193"/>
                <a:gd name="T73" fmla="*/ 8 h 147"/>
                <a:gd name="T74" fmla="*/ 184 w 193"/>
                <a:gd name="T75" fmla="*/ 13 h 147"/>
                <a:gd name="T76" fmla="*/ 191 w 193"/>
                <a:gd name="T77" fmla="*/ 19 h 147"/>
                <a:gd name="T78" fmla="*/ 194 w 193"/>
                <a:gd name="T79" fmla="*/ 25 h 147"/>
                <a:gd name="T80" fmla="*/ 198 w 193"/>
                <a:gd name="T81" fmla="*/ 37 h 147"/>
                <a:gd name="T82" fmla="*/ 199 w 193"/>
                <a:gd name="T83" fmla="*/ 51 h 147"/>
                <a:gd name="T84" fmla="*/ 195 w 193"/>
                <a:gd name="T85" fmla="*/ 68 h 147"/>
                <a:gd name="T86" fmla="*/ 57 w 193"/>
                <a:gd name="T87" fmla="*/ 73 h 147"/>
                <a:gd name="T88" fmla="*/ 54 w 193"/>
                <a:gd name="T89" fmla="*/ 81 h 147"/>
                <a:gd name="T90" fmla="*/ 54 w 193"/>
                <a:gd name="T91" fmla="*/ 90 h 147"/>
                <a:gd name="T92" fmla="*/ 56 w 193"/>
                <a:gd name="T93" fmla="*/ 97 h 147"/>
                <a:gd name="T94" fmla="*/ 60 w 193"/>
                <a:gd name="T95" fmla="*/ 104 h 147"/>
                <a:gd name="T96" fmla="*/ 66 w 193"/>
                <a:gd name="T97" fmla="*/ 109 h 147"/>
                <a:gd name="T98" fmla="*/ 74 w 193"/>
                <a:gd name="T99" fmla="*/ 112 h 147"/>
                <a:gd name="T100" fmla="*/ 83 w 193"/>
                <a:gd name="T101" fmla="*/ 114 h 147"/>
                <a:gd name="T102" fmla="*/ 95 w 193"/>
                <a:gd name="T103" fmla="*/ 115 h 147"/>
                <a:gd name="T104" fmla="*/ 118 w 193"/>
                <a:gd name="T105" fmla="*/ 114 h 147"/>
                <a:gd name="T106" fmla="*/ 152 w 193"/>
                <a:gd name="T107" fmla="*/ 107 h 147"/>
                <a:gd name="T108" fmla="*/ 178 w 193"/>
                <a:gd name="T109" fmla="*/ 124 h 14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93" h="147">
                  <a:moveTo>
                    <a:pt x="142" y="52"/>
                  </a:moveTo>
                  <a:lnTo>
                    <a:pt x="143" y="47"/>
                  </a:lnTo>
                  <a:lnTo>
                    <a:pt x="143" y="42"/>
                  </a:lnTo>
                  <a:lnTo>
                    <a:pt x="143" y="39"/>
                  </a:lnTo>
                  <a:lnTo>
                    <a:pt x="142" y="37"/>
                  </a:lnTo>
                  <a:lnTo>
                    <a:pt x="141" y="35"/>
                  </a:lnTo>
                  <a:lnTo>
                    <a:pt x="140" y="33"/>
                  </a:lnTo>
                  <a:lnTo>
                    <a:pt x="138" y="32"/>
                  </a:lnTo>
                  <a:lnTo>
                    <a:pt x="136" y="30"/>
                  </a:lnTo>
                  <a:lnTo>
                    <a:pt x="134" y="29"/>
                  </a:lnTo>
                  <a:lnTo>
                    <a:pt x="131" y="28"/>
                  </a:lnTo>
                  <a:lnTo>
                    <a:pt x="129" y="27"/>
                  </a:lnTo>
                  <a:lnTo>
                    <a:pt x="125" y="26"/>
                  </a:lnTo>
                  <a:lnTo>
                    <a:pt x="118" y="26"/>
                  </a:lnTo>
                  <a:lnTo>
                    <a:pt x="110" y="26"/>
                  </a:lnTo>
                  <a:lnTo>
                    <a:pt x="106" y="27"/>
                  </a:lnTo>
                  <a:lnTo>
                    <a:pt x="102" y="28"/>
                  </a:lnTo>
                  <a:lnTo>
                    <a:pt x="95" y="30"/>
                  </a:lnTo>
                  <a:lnTo>
                    <a:pt x="89" y="34"/>
                  </a:lnTo>
                  <a:lnTo>
                    <a:pt x="83" y="37"/>
                  </a:lnTo>
                  <a:lnTo>
                    <a:pt x="78" y="42"/>
                  </a:lnTo>
                  <a:lnTo>
                    <a:pt x="73" y="47"/>
                  </a:lnTo>
                  <a:lnTo>
                    <a:pt x="69" y="52"/>
                  </a:lnTo>
                  <a:lnTo>
                    <a:pt x="142" y="52"/>
                  </a:lnTo>
                  <a:close/>
                  <a:moveTo>
                    <a:pt x="169" y="131"/>
                  </a:moveTo>
                  <a:lnTo>
                    <a:pt x="157" y="135"/>
                  </a:lnTo>
                  <a:lnTo>
                    <a:pt x="145" y="139"/>
                  </a:lnTo>
                  <a:lnTo>
                    <a:pt x="134" y="142"/>
                  </a:lnTo>
                  <a:lnTo>
                    <a:pt x="122" y="144"/>
                  </a:lnTo>
                  <a:lnTo>
                    <a:pt x="109" y="146"/>
                  </a:lnTo>
                  <a:lnTo>
                    <a:pt x="96" y="147"/>
                  </a:lnTo>
                  <a:lnTo>
                    <a:pt x="82" y="147"/>
                  </a:lnTo>
                  <a:lnTo>
                    <a:pt x="69" y="147"/>
                  </a:lnTo>
                  <a:lnTo>
                    <a:pt x="56" y="146"/>
                  </a:lnTo>
                  <a:lnTo>
                    <a:pt x="49" y="145"/>
                  </a:lnTo>
                  <a:lnTo>
                    <a:pt x="43" y="143"/>
                  </a:lnTo>
                  <a:lnTo>
                    <a:pt x="32" y="140"/>
                  </a:lnTo>
                  <a:lnTo>
                    <a:pt x="27" y="138"/>
                  </a:lnTo>
                  <a:lnTo>
                    <a:pt x="23" y="135"/>
                  </a:lnTo>
                  <a:lnTo>
                    <a:pt x="16" y="130"/>
                  </a:lnTo>
                  <a:lnTo>
                    <a:pt x="13" y="126"/>
                  </a:lnTo>
                  <a:lnTo>
                    <a:pt x="10" y="123"/>
                  </a:lnTo>
                  <a:lnTo>
                    <a:pt x="7" y="120"/>
                  </a:lnTo>
                  <a:lnTo>
                    <a:pt x="5" y="116"/>
                  </a:lnTo>
                  <a:lnTo>
                    <a:pt x="2" y="109"/>
                  </a:lnTo>
                  <a:lnTo>
                    <a:pt x="1" y="105"/>
                  </a:lnTo>
                  <a:lnTo>
                    <a:pt x="0" y="101"/>
                  </a:lnTo>
                  <a:lnTo>
                    <a:pt x="0" y="96"/>
                  </a:lnTo>
                  <a:lnTo>
                    <a:pt x="0" y="92"/>
                  </a:lnTo>
                  <a:lnTo>
                    <a:pt x="0" y="88"/>
                  </a:lnTo>
                  <a:lnTo>
                    <a:pt x="1" y="83"/>
                  </a:lnTo>
                  <a:lnTo>
                    <a:pt x="2" y="79"/>
                  </a:lnTo>
                  <a:lnTo>
                    <a:pt x="4" y="75"/>
                  </a:lnTo>
                  <a:lnTo>
                    <a:pt x="7" y="68"/>
                  </a:lnTo>
                  <a:lnTo>
                    <a:pt x="10" y="61"/>
                  </a:lnTo>
                  <a:lnTo>
                    <a:pt x="14" y="55"/>
                  </a:lnTo>
                  <a:lnTo>
                    <a:pt x="19" y="48"/>
                  </a:lnTo>
                  <a:lnTo>
                    <a:pt x="24" y="42"/>
                  </a:lnTo>
                  <a:lnTo>
                    <a:pt x="30" y="35"/>
                  </a:lnTo>
                  <a:lnTo>
                    <a:pt x="36" y="30"/>
                  </a:lnTo>
                  <a:lnTo>
                    <a:pt x="43" y="24"/>
                  </a:lnTo>
                  <a:lnTo>
                    <a:pt x="51" y="19"/>
                  </a:lnTo>
                  <a:lnTo>
                    <a:pt x="59" y="14"/>
                  </a:lnTo>
                  <a:lnTo>
                    <a:pt x="68" y="10"/>
                  </a:lnTo>
                  <a:lnTo>
                    <a:pt x="78" y="7"/>
                  </a:lnTo>
                  <a:lnTo>
                    <a:pt x="88" y="4"/>
                  </a:lnTo>
                  <a:lnTo>
                    <a:pt x="99" y="2"/>
                  </a:lnTo>
                  <a:lnTo>
                    <a:pt x="111" y="0"/>
                  </a:lnTo>
                  <a:lnTo>
                    <a:pt x="123" y="0"/>
                  </a:lnTo>
                  <a:lnTo>
                    <a:pt x="135" y="0"/>
                  </a:lnTo>
                  <a:lnTo>
                    <a:pt x="145" y="1"/>
                  </a:lnTo>
                  <a:lnTo>
                    <a:pt x="154" y="3"/>
                  </a:lnTo>
                  <a:lnTo>
                    <a:pt x="162" y="5"/>
                  </a:lnTo>
                  <a:lnTo>
                    <a:pt x="169" y="8"/>
                  </a:lnTo>
                  <a:lnTo>
                    <a:pt x="176" y="11"/>
                  </a:lnTo>
                  <a:lnTo>
                    <a:pt x="178" y="13"/>
                  </a:lnTo>
                  <a:lnTo>
                    <a:pt x="181" y="15"/>
                  </a:lnTo>
                  <a:lnTo>
                    <a:pt x="185" y="19"/>
                  </a:lnTo>
                  <a:lnTo>
                    <a:pt x="187" y="22"/>
                  </a:lnTo>
                  <a:lnTo>
                    <a:pt x="188" y="25"/>
                  </a:lnTo>
                  <a:lnTo>
                    <a:pt x="191" y="30"/>
                  </a:lnTo>
                  <a:lnTo>
                    <a:pt x="192" y="37"/>
                  </a:lnTo>
                  <a:lnTo>
                    <a:pt x="193" y="44"/>
                  </a:lnTo>
                  <a:lnTo>
                    <a:pt x="193" y="51"/>
                  </a:lnTo>
                  <a:lnTo>
                    <a:pt x="191" y="59"/>
                  </a:lnTo>
                  <a:lnTo>
                    <a:pt x="189" y="68"/>
                  </a:lnTo>
                  <a:lnTo>
                    <a:pt x="186" y="78"/>
                  </a:lnTo>
                  <a:lnTo>
                    <a:pt x="57" y="78"/>
                  </a:lnTo>
                  <a:lnTo>
                    <a:pt x="55" y="83"/>
                  </a:lnTo>
                  <a:lnTo>
                    <a:pt x="54" y="87"/>
                  </a:lnTo>
                  <a:lnTo>
                    <a:pt x="54" y="92"/>
                  </a:lnTo>
                  <a:lnTo>
                    <a:pt x="54" y="96"/>
                  </a:lnTo>
                  <a:lnTo>
                    <a:pt x="54" y="100"/>
                  </a:lnTo>
                  <a:lnTo>
                    <a:pt x="56" y="103"/>
                  </a:lnTo>
                  <a:lnTo>
                    <a:pt x="57" y="107"/>
                  </a:lnTo>
                  <a:lnTo>
                    <a:pt x="60" y="110"/>
                  </a:lnTo>
                  <a:lnTo>
                    <a:pt x="62" y="112"/>
                  </a:lnTo>
                  <a:lnTo>
                    <a:pt x="66" y="115"/>
                  </a:lnTo>
                  <a:lnTo>
                    <a:pt x="69" y="117"/>
                  </a:lnTo>
                  <a:lnTo>
                    <a:pt x="74" y="118"/>
                  </a:lnTo>
                  <a:lnTo>
                    <a:pt x="78" y="119"/>
                  </a:lnTo>
                  <a:lnTo>
                    <a:pt x="83" y="120"/>
                  </a:lnTo>
                  <a:lnTo>
                    <a:pt x="89" y="121"/>
                  </a:lnTo>
                  <a:lnTo>
                    <a:pt x="95" y="121"/>
                  </a:lnTo>
                  <a:lnTo>
                    <a:pt x="104" y="120"/>
                  </a:lnTo>
                  <a:lnTo>
                    <a:pt x="112" y="120"/>
                  </a:lnTo>
                  <a:lnTo>
                    <a:pt x="129" y="117"/>
                  </a:lnTo>
                  <a:lnTo>
                    <a:pt x="146" y="113"/>
                  </a:lnTo>
                  <a:lnTo>
                    <a:pt x="163" y="108"/>
                  </a:lnTo>
                  <a:lnTo>
                    <a:pt x="172" y="130"/>
                  </a:lnTo>
                  <a:lnTo>
                    <a:pt x="169" y="131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8" name="Freeform 44"/>
            <p:cNvSpPr>
              <a:spLocks noEditPoints="1"/>
            </p:cNvSpPr>
            <p:nvPr userDrawn="1"/>
          </p:nvSpPr>
          <p:spPr bwMode="auto">
            <a:xfrm>
              <a:off x="2655" y="2979"/>
              <a:ext cx="264" cy="225"/>
            </a:xfrm>
            <a:custGeom>
              <a:avLst/>
              <a:gdLst>
                <a:gd name="T0" fmla="*/ 175 w 263"/>
                <a:gd name="T1" fmla="*/ 113 h 226"/>
                <a:gd name="T2" fmla="*/ 157 w 263"/>
                <a:gd name="T3" fmla="*/ 106 h 226"/>
                <a:gd name="T4" fmla="*/ 146 w 263"/>
                <a:gd name="T5" fmla="*/ 105 h 226"/>
                <a:gd name="T6" fmla="*/ 122 w 263"/>
                <a:gd name="T7" fmla="*/ 105 h 226"/>
                <a:gd name="T8" fmla="*/ 105 w 263"/>
                <a:gd name="T9" fmla="*/ 109 h 226"/>
                <a:gd name="T10" fmla="*/ 95 w 263"/>
                <a:gd name="T11" fmla="*/ 113 h 226"/>
                <a:gd name="T12" fmla="*/ 86 w 263"/>
                <a:gd name="T13" fmla="*/ 113 h 226"/>
                <a:gd name="T14" fmla="*/ 77 w 263"/>
                <a:gd name="T15" fmla="*/ 121 h 226"/>
                <a:gd name="T16" fmla="*/ 70 w 263"/>
                <a:gd name="T17" fmla="*/ 129 h 226"/>
                <a:gd name="T18" fmla="*/ 65 w 263"/>
                <a:gd name="T19" fmla="*/ 137 h 226"/>
                <a:gd name="T20" fmla="*/ 57 w 263"/>
                <a:gd name="T21" fmla="*/ 155 h 226"/>
                <a:gd name="T22" fmla="*/ 56 w 263"/>
                <a:gd name="T23" fmla="*/ 164 h 226"/>
                <a:gd name="T24" fmla="*/ 56 w 263"/>
                <a:gd name="T25" fmla="*/ 172 h 226"/>
                <a:gd name="T26" fmla="*/ 58 w 263"/>
                <a:gd name="T27" fmla="*/ 179 h 226"/>
                <a:gd name="T28" fmla="*/ 63 w 263"/>
                <a:gd name="T29" fmla="*/ 185 h 226"/>
                <a:gd name="T30" fmla="*/ 69 w 263"/>
                <a:gd name="T31" fmla="*/ 190 h 226"/>
                <a:gd name="T32" fmla="*/ 77 w 263"/>
                <a:gd name="T33" fmla="*/ 193 h 226"/>
                <a:gd name="T34" fmla="*/ 88 w 263"/>
                <a:gd name="T35" fmla="*/ 194 h 226"/>
                <a:gd name="T36" fmla="*/ 102 w 263"/>
                <a:gd name="T37" fmla="*/ 193 h 226"/>
                <a:gd name="T38" fmla="*/ 129 w 263"/>
                <a:gd name="T39" fmla="*/ 188 h 226"/>
                <a:gd name="T40" fmla="*/ 70 w 263"/>
                <a:gd name="T41" fmla="*/ 220 h 226"/>
                <a:gd name="T42" fmla="*/ 53 w 263"/>
                <a:gd name="T43" fmla="*/ 219 h 226"/>
                <a:gd name="T44" fmla="*/ 43 w 263"/>
                <a:gd name="T45" fmla="*/ 217 h 226"/>
                <a:gd name="T46" fmla="*/ 30 w 263"/>
                <a:gd name="T47" fmla="*/ 213 h 226"/>
                <a:gd name="T48" fmla="*/ 23 w 263"/>
                <a:gd name="T49" fmla="*/ 209 h 226"/>
                <a:gd name="T50" fmla="*/ 12 w 263"/>
                <a:gd name="T51" fmla="*/ 200 h 226"/>
                <a:gd name="T52" fmla="*/ 5 w 263"/>
                <a:gd name="T53" fmla="*/ 189 h 226"/>
                <a:gd name="T54" fmla="*/ 1 w 263"/>
                <a:gd name="T55" fmla="*/ 177 h 226"/>
                <a:gd name="T56" fmla="*/ 0 w 263"/>
                <a:gd name="T57" fmla="*/ 164 h 226"/>
                <a:gd name="T58" fmla="*/ 2 w 263"/>
                <a:gd name="T59" fmla="*/ 151 h 226"/>
                <a:gd name="T60" fmla="*/ 7 w 263"/>
                <a:gd name="T61" fmla="*/ 139 h 226"/>
                <a:gd name="T62" fmla="*/ 15 w 263"/>
                <a:gd name="T63" fmla="*/ 126 h 226"/>
                <a:gd name="T64" fmla="*/ 25 w 263"/>
                <a:gd name="T65" fmla="*/ 113 h 226"/>
                <a:gd name="T66" fmla="*/ 38 w 263"/>
                <a:gd name="T67" fmla="*/ 107 h 226"/>
                <a:gd name="T68" fmla="*/ 54 w 263"/>
                <a:gd name="T69" fmla="*/ 96 h 226"/>
                <a:gd name="T70" fmla="*/ 72 w 263"/>
                <a:gd name="T71" fmla="*/ 87 h 226"/>
                <a:gd name="T72" fmla="*/ 92 w 263"/>
                <a:gd name="T73" fmla="*/ 81 h 226"/>
                <a:gd name="T74" fmla="*/ 115 w 263"/>
                <a:gd name="T75" fmla="*/ 77 h 226"/>
                <a:gd name="T76" fmla="*/ 147 w 263"/>
                <a:gd name="T77" fmla="*/ 77 h 226"/>
                <a:gd name="T78" fmla="*/ 160 w 263"/>
                <a:gd name="T79" fmla="*/ 79 h 226"/>
                <a:gd name="T80" fmla="*/ 173 w 263"/>
                <a:gd name="T81" fmla="*/ 81 h 226"/>
                <a:gd name="T82" fmla="*/ 186 w 263"/>
                <a:gd name="T83" fmla="*/ 84 h 226"/>
                <a:gd name="T84" fmla="*/ 269 w 263"/>
                <a:gd name="T85" fmla="*/ 0 h 226"/>
                <a:gd name="T86" fmla="*/ 166 w 263"/>
                <a:gd name="T87" fmla="*/ 206 h 226"/>
                <a:gd name="T88" fmla="*/ 131 w 263"/>
                <a:gd name="T89" fmla="*/ 213 h 226"/>
                <a:gd name="T90" fmla="*/ 101 w 263"/>
                <a:gd name="T91" fmla="*/ 219 h 226"/>
                <a:gd name="T92" fmla="*/ 70 w 263"/>
                <a:gd name="T93" fmla="*/ 220 h 22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63" h="226">
                  <a:moveTo>
                    <a:pt x="141" y="190"/>
                  </a:moveTo>
                  <a:lnTo>
                    <a:pt x="169" y="113"/>
                  </a:lnTo>
                  <a:lnTo>
                    <a:pt x="160" y="109"/>
                  </a:lnTo>
                  <a:lnTo>
                    <a:pt x="151" y="106"/>
                  </a:lnTo>
                  <a:lnTo>
                    <a:pt x="145" y="105"/>
                  </a:lnTo>
                  <a:lnTo>
                    <a:pt x="140" y="105"/>
                  </a:lnTo>
                  <a:lnTo>
                    <a:pt x="128" y="104"/>
                  </a:lnTo>
                  <a:lnTo>
                    <a:pt x="122" y="105"/>
                  </a:lnTo>
                  <a:lnTo>
                    <a:pt x="116" y="105"/>
                  </a:lnTo>
                  <a:lnTo>
                    <a:pt x="105" y="109"/>
                  </a:lnTo>
                  <a:lnTo>
                    <a:pt x="100" y="111"/>
                  </a:lnTo>
                  <a:lnTo>
                    <a:pt x="95" y="113"/>
                  </a:lnTo>
                  <a:lnTo>
                    <a:pt x="90" y="116"/>
                  </a:lnTo>
                  <a:lnTo>
                    <a:pt x="86" y="119"/>
                  </a:lnTo>
                  <a:lnTo>
                    <a:pt x="81" y="123"/>
                  </a:lnTo>
                  <a:lnTo>
                    <a:pt x="77" y="127"/>
                  </a:lnTo>
                  <a:lnTo>
                    <a:pt x="74" y="131"/>
                  </a:lnTo>
                  <a:lnTo>
                    <a:pt x="70" y="135"/>
                  </a:lnTo>
                  <a:lnTo>
                    <a:pt x="67" y="139"/>
                  </a:lnTo>
                  <a:lnTo>
                    <a:pt x="65" y="143"/>
                  </a:lnTo>
                  <a:lnTo>
                    <a:pt x="60" y="152"/>
                  </a:lnTo>
                  <a:lnTo>
                    <a:pt x="57" y="161"/>
                  </a:lnTo>
                  <a:lnTo>
                    <a:pt x="56" y="166"/>
                  </a:lnTo>
                  <a:lnTo>
                    <a:pt x="56" y="170"/>
                  </a:lnTo>
                  <a:lnTo>
                    <a:pt x="56" y="174"/>
                  </a:lnTo>
                  <a:lnTo>
                    <a:pt x="56" y="178"/>
                  </a:lnTo>
                  <a:lnTo>
                    <a:pt x="57" y="182"/>
                  </a:lnTo>
                  <a:lnTo>
                    <a:pt x="58" y="185"/>
                  </a:lnTo>
                  <a:lnTo>
                    <a:pt x="60" y="188"/>
                  </a:lnTo>
                  <a:lnTo>
                    <a:pt x="63" y="191"/>
                  </a:lnTo>
                  <a:lnTo>
                    <a:pt x="65" y="194"/>
                  </a:lnTo>
                  <a:lnTo>
                    <a:pt x="69" y="196"/>
                  </a:lnTo>
                  <a:lnTo>
                    <a:pt x="73" y="198"/>
                  </a:lnTo>
                  <a:lnTo>
                    <a:pt x="77" y="199"/>
                  </a:lnTo>
                  <a:lnTo>
                    <a:pt x="82" y="200"/>
                  </a:lnTo>
                  <a:lnTo>
                    <a:pt x="88" y="200"/>
                  </a:lnTo>
                  <a:lnTo>
                    <a:pt x="94" y="200"/>
                  </a:lnTo>
                  <a:lnTo>
                    <a:pt x="102" y="199"/>
                  </a:lnTo>
                  <a:lnTo>
                    <a:pt x="116" y="197"/>
                  </a:lnTo>
                  <a:lnTo>
                    <a:pt x="129" y="194"/>
                  </a:lnTo>
                  <a:lnTo>
                    <a:pt x="141" y="190"/>
                  </a:lnTo>
                  <a:close/>
                  <a:moveTo>
                    <a:pt x="70" y="226"/>
                  </a:moveTo>
                  <a:lnTo>
                    <a:pt x="58" y="226"/>
                  </a:lnTo>
                  <a:lnTo>
                    <a:pt x="53" y="225"/>
                  </a:lnTo>
                  <a:lnTo>
                    <a:pt x="48" y="224"/>
                  </a:lnTo>
                  <a:lnTo>
                    <a:pt x="43" y="223"/>
                  </a:lnTo>
                  <a:lnTo>
                    <a:pt x="38" y="222"/>
                  </a:lnTo>
                  <a:lnTo>
                    <a:pt x="30" y="219"/>
                  </a:lnTo>
                  <a:lnTo>
                    <a:pt x="27" y="217"/>
                  </a:lnTo>
                  <a:lnTo>
                    <a:pt x="23" y="215"/>
                  </a:lnTo>
                  <a:lnTo>
                    <a:pt x="17" y="211"/>
                  </a:lnTo>
                  <a:lnTo>
                    <a:pt x="12" y="206"/>
                  </a:lnTo>
                  <a:lnTo>
                    <a:pt x="8" y="201"/>
                  </a:lnTo>
                  <a:lnTo>
                    <a:pt x="5" y="195"/>
                  </a:lnTo>
                  <a:lnTo>
                    <a:pt x="2" y="189"/>
                  </a:lnTo>
                  <a:lnTo>
                    <a:pt x="1" y="183"/>
                  </a:lnTo>
                  <a:lnTo>
                    <a:pt x="0" y="176"/>
                  </a:lnTo>
                  <a:lnTo>
                    <a:pt x="0" y="170"/>
                  </a:lnTo>
                  <a:lnTo>
                    <a:pt x="1" y="163"/>
                  </a:lnTo>
                  <a:lnTo>
                    <a:pt x="2" y="157"/>
                  </a:lnTo>
                  <a:lnTo>
                    <a:pt x="4" y="151"/>
                  </a:lnTo>
                  <a:lnTo>
                    <a:pt x="7" y="145"/>
                  </a:lnTo>
                  <a:lnTo>
                    <a:pt x="10" y="138"/>
                  </a:lnTo>
                  <a:lnTo>
                    <a:pt x="15" y="132"/>
                  </a:lnTo>
                  <a:lnTo>
                    <a:pt x="19" y="125"/>
                  </a:lnTo>
                  <a:lnTo>
                    <a:pt x="25" y="119"/>
                  </a:lnTo>
                  <a:lnTo>
                    <a:pt x="31" y="113"/>
                  </a:lnTo>
                  <a:lnTo>
                    <a:pt x="38" y="107"/>
                  </a:lnTo>
                  <a:lnTo>
                    <a:pt x="46" y="101"/>
                  </a:lnTo>
                  <a:lnTo>
                    <a:pt x="54" y="96"/>
                  </a:lnTo>
                  <a:lnTo>
                    <a:pt x="63" y="92"/>
                  </a:lnTo>
                  <a:lnTo>
                    <a:pt x="72" y="87"/>
                  </a:lnTo>
                  <a:lnTo>
                    <a:pt x="82" y="84"/>
                  </a:lnTo>
                  <a:lnTo>
                    <a:pt x="92" y="81"/>
                  </a:lnTo>
                  <a:lnTo>
                    <a:pt x="103" y="79"/>
                  </a:lnTo>
                  <a:lnTo>
                    <a:pt x="115" y="77"/>
                  </a:lnTo>
                  <a:lnTo>
                    <a:pt x="126" y="77"/>
                  </a:lnTo>
                  <a:lnTo>
                    <a:pt x="141" y="77"/>
                  </a:lnTo>
                  <a:lnTo>
                    <a:pt x="148" y="78"/>
                  </a:lnTo>
                  <a:lnTo>
                    <a:pt x="154" y="79"/>
                  </a:lnTo>
                  <a:lnTo>
                    <a:pt x="161" y="80"/>
                  </a:lnTo>
                  <a:lnTo>
                    <a:pt x="167" y="81"/>
                  </a:lnTo>
                  <a:lnTo>
                    <a:pt x="174" y="82"/>
                  </a:lnTo>
                  <a:lnTo>
                    <a:pt x="180" y="84"/>
                  </a:lnTo>
                  <a:lnTo>
                    <a:pt x="206" y="11"/>
                  </a:lnTo>
                  <a:lnTo>
                    <a:pt x="263" y="0"/>
                  </a:lnTo>
                  <a:lnTo>
                    <a:pt x="188" y="201"/>
                  </a:lnTo>
                  <a:lnTo>
                    <a:pt x="160" y="212"/>
                  </a:lnTo>
                  <a:lnTo>
                    <a:pt x="145" y="216"/>
                  </a:lnTo>
                  <a:lnTo>
                    <a:pt x="131" y="219"/>
                  </a:lnTo>
                  <a:lnTo>
                    <a:pt x="116" y="222"/>
                  </a:lnTo>
                  <a:lnTo>
                    <a:pt x="101" y="225"/>
                  </a:lnTo>
                  <a:lnTo>
                    <a:pt x="85" y="226"/>
                  </a:lnTo>
                  <a:lnTo>
                    <a:pt x="70" y="226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9" name="Freeform 45"/>
            <p:cNvSpPr/>
            <p:nvPr userDrawn="1"/>
          </p:nvSpPr>
          <p:spPr bwMode="auto">
            <a:xfrm>
              <a:off x="3261" y="3056"/>
              <a:ext cx="208" cy="153"/>
            </a:xfrm>
            <a:custGeom>
              <a:avLst/>
              <a:gdLst>
                <a:gd name="T0" fmla="*/ 182 w 208"/>
                <a:gd name="T1" fmla="*/ 114 h 151"/>
                <a:gd name="T2" fmla="*/ 179 w 208"/>
                <a:gd name="T3" fmla="*/ 126 h 151"/>
                <a:gd name="T4" fmla="*/ 172 w 208"/>
                <a:gd name="T5" fmla="*/ 133 h 151"/>
                <a:gd name="T6" fmla="*/ 161 w 208"/>
                <a:gd name="T7" fmla="*/ 142 h 151"/>
                <a:gd name="T8" fmla="*/ 147 w 208"/>
                <a:gd name="T9" fmla="*/ 149 h 151"/>
                <a:gd name="T10" fmla="*/ 132 w 208"/>
                <a:gd name="T11" fmla="*/ 155 h 151"/>
                <a:gd name="T12" fmla="*/ 116 w 208"/>
                <a:gd name="T13" fmla="*/ 159 h 151"/>
                <a:gd name="T14" fmla="*/ 91 w 208"/>
                <a:gd name="T15" fmla="*/ 162 h 151"/>
                <a:gd name="T16" fmla="*/ 65 w 208"/>
                <a:gd name="T17" fmla="*/ 162 h 151"/>
                <a:gd name="T18" fmla="*/ 45 w 208"/>
                <a:gd name="T19" fmla="*/ 160 h 151"/>
                <a:gd name="T20" fmla="*/ 27 w 208"/>
                <a:gd name="T21" fmla="*/ 155 h 151"/>
                <a:gd name="T22" fmla="*/ 9 w 208"/>
                <a:gd name="T23" fmla="*/ 147 h 151"/>
                <a:gd name="T24" fmla="*/ 30 w 208"/>
                <a:gd name="T25" fmla="*/ 116 h 151"/>
                <a:gd name="T26" fmla="*/ 42 w 208"/>
                <a:gd name="T27" fmla="*/ 127 h 151"/>
                <a:gd name="T28" fmla="*/ 56 w 208"/>
                <a:gd name="T29" fmla="*/ 131 h 151"/>
                <a:gd name="T30" fmla="*/ 69 w 208"/>
                <a:gd name="T31" fmla="*/ 133 h 151"/>
                <a:gd name="T32" fmla="*/ 91 w 208"/>
                <a:gd name="T33" fmla="*/ 134 h 151"/>
                <a:gd name="T34" fmla="*/ 107 w 208"/>
                <a:gd name="T35" fmla="*/ 132 h 151"/>
                <a:gd name="T36" fmla="*/ 121 w 208"/>
                <a:gd name="T37" fmla="*/ 127 h 151"/>
                <a:gd name="T38" fmla="*/ 128 w 208"/>
                <a:gd name="T39" fmla="*/ 118 h 151"/>
                <a:gd name="T40" fmla="*/ 131 w 208"/>
                <a:gd name="T41" fmla="*/ 113 h 151"/>
                <a:gd name="T42" fmla="*/ 131 w 208"/>
                <a:gd name="T43" fmla="*/ 108 h 151"/>
                <a:gd name="T44" fmla="*/ 130 w 208"/>
                <a:gd name="T45" fmla="*/ 105 h 151"/>
                <a:gd name="T46" fmla="*/ 123 w 208"/>
                <a:gd name="T47" fmla="*/ 102 h 151"/>
                <a:gd name="T48" fmla="*/ 108 w 208"/>
                <a:gd name="T49" fmla="*/ 98 h 151"/>
                <a:gd name="T50" fmla="*/ 90 w 208"/>
                <a:gd name="T51" fmla="*/ 93 h 151"/>
                <a:gd name="T52" fmla="*/ 72 w 208"/>
                <a:gd name="T53" fmla="*/ 88 h 151"/>
                <a:gd name="T54" fmla="*/ 54 w 208"/>
                <a:gd name="T55" fmla="*/ 80 h 151"/>
                <a:gd name="T56" fmla="*/ 45 w 208"/>
                <a:gd name="T57" fmla="*/ 75 h 151"/>
                <a:gd name="T58" fmla="*/ 40 w 208"/>
                <a:gd name="T59" fmla="*/ 68 h 151"/>
                <a:gd name="T60" fmla="*/ 38 w 208"/>
                <a:gd name="T61" fmla="*/ 60 h 151"/>
                <a:gd name="T62" fmla="*/ 39 w 208"/>
                <a:gd name="T63" fmla="*/ 55 h 151"/>
                <a:gd name="T64" fmla="*/ 43 w 208"/>
                <a:gd name="T65" fmla="*/ 44 h 151"/>
                <a:gd name="T66" fmla="*/ 51 w 208"/>
                <a:gd name="T67" fmla="*/ 29 h 151"/>
                <a:gd name="T68" fmla="*/ 61 w 208"/>
                <a:gd name="T69" fmla="*/ 21 h 151"/>
                <a:gd name="T70" fmla="*/ 79 w 208"/>
                <a:gd name="T71" fmla="*/ 11 h 151"/>
                <a:gd name="T72" fmla="*/ 94 w 208"/>
                <a:gd name="T73" fmla="*/ 6 h 151"/>
                <a:gd name="T74" fmla="*/ 116 w 208"/>
                <a:gd name="T75" fmla="*/ 1 h 151"/>
                <a:gd name="T76" fmla="*/ 139 w 208"/>
                <a:gd name="T77" fmla="*/ 0 h 151"/>
                <a:gd name="T78" fmla="*/ 157 w 208"/>
                <a:gd name="T79" fmla="*/ 1 h 151"/>
                <a:gd name="T80" fmla="*/ 174 w 208"/>
                <a:gd name="T81" fmla="*/ 4 h 151"/>
                <a:gd name="T82" fmla="*/ 191 w 208"/>
                <a:gd name="T83" fmla="*/ 9 h 151"/>
                <a:gd name="T84" fmla="*/ 178 w 208"/>
                <a:gd name="T85" fmla="*/ 44 h 151"/>
                <a:gd name="T86" fmla="*/ 156 w 208"/>
                <a:gd name="T87" fmla="*/ 31 h 151"/>
                <a:gd name="T88" fmla="*/ 132 w 208"/>
                <a:gd name="T89" fmla="*/ 28 h 151"/>
                <a:gd name="T90" fmla="*/ 118 w 208"/>
                <a:gd name="T91" fmla="*/ 29 h 151"/>
                <a:gd name="T92" fmla="*/ 106 w 208"/>
                <a:gd name="T93" fmla="*/ 32 h 151"/>
                <a:gd name="T94" fmla="*/ 97 w 208"/>
                <a:gd name="T95" fmla="*/ 37 h 151"/>
                <a:gd name="T96" fmla="*/ 92 w 208"/>
                <a:gd name="T97" fmla="*/ 49 h 151"/>
                <a:gd name="T98" fmla="*/ 92 w 208"/>
                <a:gd name="T99" fmla="*/ 51 h 151"/>
                <a:gd name="T100" fmla="*/ 95 w 208"/>
                <a:gd name="T101" fmla="*/ 55 h 151"/>
                <a:gd name="T102" fmla="*/ 117 w 208"/>
                <a:gd name="T103" fmla="*/ 62 h 151"/>
                <a:gd name="T104" fmla="*/ 153 w 208"/>
                <a:gd name="T105" fmla="*/ 71 h 151"/>
                <a:gd name="T106" fmla="*/ 170 w 208"/>
                <a:gd name="T107" fmla="*/ 79 h 151"/>
                <a:gd name="T108" fmla="*/ 178 w 208"/>
                <a:gd name="T109" fmla="*/ 84 h 151"/>
                <a:gd name="T110" fmla="*/ 181 w 208"/>
                <a:gd name="T111" fmla="*/ 88 h 151"/>
                <a:gd name="T112" fmla="*/ 184 w 208"/>
                <a:gd name="T113" fmla="*/ 94 h 151"/>
                <a:gd name="T114" fmla="*/ 186 w 208"/>
                <a:gd name="T115" fmla="*/ 100 h 151"/>
                <a:gd name="T116" fmla="*/ 184 w 208"/>
                <a:gd name="T117" fmla="*/ 108 h 15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08" h="151">
                  <a:moveTo>
                    <a:pt x="183" y="105"/>
                  </a:moveTo>
                  <a:lnTo>
                    <a:pt x="182" y="108"/>
                  </a:lnTo>
                  <a:lnTo>
                    <a:pt x="180" y="111"/>
                  </a:lnTo>
                  <a:lnTo>
                    <a:pt x="179" y="114"/>
                  </a:lnTo>
                  <a:lnTo>
                    <a:pt x="177" y="116"/>
                  </a:lnTo>
                  <a:lnTo>
                    <a:pt x="172" y="121"/>
                  </a:lnTo>
                  <a:lnTo>
                    <a:pt x="167" y="126"/>
                  </a:lnTo>
                  <a:lnTo>
                    <a:pt x="161" y="130"/>
                  </a:lnTo>
                  <a:lnTo>
                    <a:pt x="154" y="134"/>
                  </a:lnTo>
                  <a:lnTo>
                    <a:pt x="147" y="137"/>
                  </a:lnTo>
                  <a:lnTo>
                    <a:pt x="140" y="140"/>
                  </a:lnTo>
                  <a:lnTo>
                    <a:pt x="132" y="143"/>
                  </a:lnTo>
                  <a:lnTo>
                    <a:pt x="124" y="145"/>
                  </a:lnTo>
                  <a:lnTo>
                    <a:pt x="116" y="147"/>
                  </a:lnTo>
                  <a:lnTo>
                    <a:pt x="108" y="148"/>
                  </a:lnTo>
                  <a:lnTo>
                    <a:pt x="91" y="150"/>
                  </a:lnTo>
                  <a:lnTo>
                    <a:pt x="76" y="151"/>
                  </a:lnTo>
                  <a:lnTo>
                    <a:pt x="65" y="150"/>
                  </a:lnTo>
                  <a:lnTo>
                    <a:pt x="56" y="149"/>
                  </a:lnTo>
                  <a:lnTo>
                    <a:pt x="45" y="148"/>
                  </a:lnTo>
                  <a:lnTo>
                    <a:pt x="36" y="146"/>
                  </a:lnTo>
                  <a:lnTo>
                    <a:pt x="27" y="143"/>
                  </a:lnTo>
                  <a:lnTo>
                    <a:pt x="18" y="139"/>
                  </a:lnTo>
                  <a:lnTo>
                    <a:pt x="9" y="135"/>
                  </a:lnTo>
                  <a:lnTo>
                    <a:pt x="0" y="130"/>
                  </a:lnTo>
                  <a:lnTo>
                    <a:pt x="30" y="109"/>
                  </a:lnTo>
                  <a:lnTo>
                    <a:pt x="36" y="112"/>
                  </a:lnTo>
                  <a:lnTo>
                    <a:pt x="42" y="115"/>
                  </a:lnTo>
                  <a:lnTo>
                    <a:pt x="50" y="117"/>
                  </a:lnTo>
                  <a:lnTo>
                    <a:pt x="56" y="119"/>
                  </a:lnTo>
                  <a:lnTo>
                    <a:pt x="63" y="120"/>
                  </a:lnTo>
                  <a:lnTo>
                    <a:pt x="69" y="121"/>
                  </a:lnTo>
                  <a:lnTo>
                    <a:pt x="83" y="122"/>
                  </a:lnTo>
                  <a:lnTo>
                    <a:pt x="91" y="122"/>
                  </a:lnTo>
                  <a:lnTo>
                    <a:pt x="100" y="121"/>
                  </a:lnTo>
                  <a:lnTo>
                    <a:pt x="107" y="120"/>
                  </a:lnTo>
                  <a:lnTo>
                    <a:pt x="114" y="118"/>
                  </a:lnTo>
                  <a:lnTo>
                    <a:pt x="121" y="115"/>
                  </a:lnTo>
                  <a:lnTo>
                    <a:pt x="126" y="112"/>
                  </a:lnTo>
                  <a:lnTo>
                    <a:pt x="128" y="110"/>
                  </a:lnTo>
                  <a:lnTo>
                    <a:pt x="129" y="109"/>
                  </a:lnTo>
                  <a:lnTo>
                    <a:pt x="131" y="107"/>
                  </a:lnTo>
                  <a:lnTo>
                    <a:pt x="131" y="105"/>
                  </a:lnTo>
                  <a:lnTo>
                    <a:pt x="131" y="102"/>
                  </a:lnTo>
                  <a:lnTo>
                    <a:pt x="131" y="101"/>
                  </a:lnTo>
                  <a:lnTo>
                    <a:pt x="130" y="99"/>
                  </a:lnTo>
                  <a:lnTo>
                    <a:pt x="127" y="97"/>
                  </a:lnTo>
                  <a:lnTo>
                    <a:pt x="123" y="96"/>
                  </a:lnTo>
                  <a:lnTo>
                    <a:pt x="115" y="93"/>
                  </a:lnTo>
                  <a:lnTo>
                    <a:pt x="108" y="92"/>
                  </a:lnTo>
                  <a:lnTo>
                    <a:pt x="99" y="89"/>
                  </a:lnTo>
                  <a:lnTo>
                    <a:pt x="90" y="87"/>
                  </a:lnTo>
                  <a:lnTo>
                    <a:pt x="82" y="84"/>
                  </a:lnTo>
                  <a:lnTo>
                    <a:pt x="72" y="82"/>
                  </a:lnTo>
                  <a:lnTo>
                    <a:pt x="63" y="79"/>
                  </a:lnTo>
                  <a:lnTo>
                    <a:pt x="54" y="74"/>
                  </a:lnTo>
                  <a:lnTo>
                    <a:pt x="50" y="72"/>
                  </a:lnTo>
                  <a:lnTo>
                    <a:pt x="45" y="69"/>
                  </a:lnTo>
                  <a:lnTo>
                    <a:pt x="42" y="66"/>
                  </a:lnTo>
                  <a:lnTo>
                    <a:pt x="40" y="62"/>
                  </a:lnTo>
                  <a:lnTo>
                    <a:pt x="39" y="58"/>
                  </a:lnTo>
                  <a:lnTo>
                    <a:pt x="38" y="54"/>
                  </a:lnTo>
                  <a:lnTo>
                    <a:pt x="38" y="52"/>
                  </a:lnTo>
                  <a:lnTo>
                    <a:pt x="39" y="49"/>
                  </a:lnTo>
                  <a:lnTo>
                    <a:pt x="40" y="44"/>
                  </a:lnTo>
                  <a:lnTo>
                    <a:pt x="43" y="38"/>
                  </a:lnTo>
                  <a:lnTo>
                    <a:pt x="47" y="33"/>
                  </a:lnTo>
                  <a:lnTo>
                    <a:pt x="51" y="29"/>
                  </a:lnTo>
                  <a:lnTo>
                    <a:pt x="56" y="24"/>
                  </a:lnTo>
                  <a:lnTo>
                    <a:pt x="61" y="21"/>
                  </a:lnTo>
                  <a:lnTo>
                    <a:pt x="67" y="17"/>
                  </a:lnTo>
                  <a:lnTo>
                    <a:pt x="79" y="11"/>
                  </a:lnTo>
                  <a:lnTo>
                    <a:pt x="86" y="8"/>
                  </a:lnTo>
                  <a:lnTo>
                    <a:pt x="94" y="6"/>
                  </a:lnTo>
                  <a:lnTo>
                    <a:pt x="109" y="3"/>
                  </a:lnTo>
                  <a:lnTo>
                    <a:pt x="116" y="1"/>
                  </a:lnTo>
                  <a:lnTo>
                    <a:pt x="124" y="1"/>
                  </a:lnTo>
                  <a:lnTo>
                    <a:pt x="139" y="0"/>
                  </a:lnTo>
                  <a:lnTo>
                    <a:pt x="148" y="0"/>
                  </a:lnTo>
                  <a:lnTo>
                    <a:pt x="157" y="1"/>
                  </a:lnTo>
                  <a:lnTo>
                    <a:pt x="166" y="2"/>
                  </a:lnTo>
                  <a:lnTo>
                    <a:pt x="174" y="4"/>
                  </a:lnTo>
                  <a:lnTo>
                    <a:pt x="182" y="6"/>
                  </a:lnTo>
                  <a:lnTo>
                    <a:pt x="191" y="9"/>
                  </a:lnTo>
                  <a:lnTo>
                    <a:pt x="208" y="16"/>
                  </a:lnTo>
                  <a:lnTo>
                    <a:pt x="178" y="38"/>
                  </a:lnTo>
                  <a:lnTo>
                    <a:pt x="167" y="34"/>
                  </a:lnTo>
                  <a:lnTo>
                    <a:pt x="156" y="31"/>
                  </a:lnTo>
                  <a:lnTo>
                    <a:pt x="144" y="29"/>
                  </a:lnTo>
                  <a:lnTo>
                    <a:pt x="132" y="28"/>
                  </a:lnTo>
                  <a:lnTo>
                    <a:pt x="125" y="29"/>
                  </a:lnTo>
                  <a:lnTo>
                    <a:pt x="118" y="29"/>
                  </a:lnTo>
                  <a:lnTo>
                    <a:pt x="112" y="31"/>
                  </a:lnTo>
                  <a:lnTo>
                    <a:pt x="106" y="32"/>
                  </a:lnTo>
                  <a:lnTo>
                    <a:pt x="101" y="35"/>
                  </a:lnTo>
                  <a:lnTo>
                    <a:pt x="97" y="37"/>
                  </a:lnTo>
                  <a:lnTo>
                    <a:pt x="94" y="40"/>
                  </a:lnTo>
                  <a:lnTo>
                    <a:pt x="92" y="43"/>
                  </a:lnTo>
                  <a:lnTo>
                    <a:pt x="92" y="44"/>
                  </a:lnTo>
                  <a:lnTo>
                    <a:pt x="92" y="45"/>
                  </a:lnTo>
                  <a:lnTo>
                    <a:pt x="92" y="47"/>
                  </a:lnTo>
                  <a:lnTo>
                    <a:pt x="95" y="49"/>
                  </a:lnTo>
                  <a:lnTo>
                    <a:pt x="100" y="51"/>
                  </a:lnTo>
                  <a:lnTo>
                    <a:pt x="117" y="56"/>
                  </a:lnTo>
                  <a:lnTo>
                    <a:pt x="135" y="60"/>
                  </a:lnTo>
                  <a:lnTo>
                    <a:pt x="153" y="65"/>
                  </a:lnTo>
                  <a:lnTo>
                    <a:pt x="162" y="69"/>
                  </a:lnTo>
                  <a:lnTo>
                    <a:pt x="170" y="73"/>
                  </a:lnTo>
                  <a:lnTo>
                    <a:pt x="174" y="75"/>
                  </a:lnTo>
                  <a:lnTo>
                    <a:pt x="178" y="78"/>
                  </a:lnTo>
                  <a:lnTo>
                    <a:pt x="180" y="80"/>
                  </a:lnTo>
                  <a:lnTo>
                    <a:pt x="181" y="82"/>
                  </a:lnTo>
                  <a:lnTo>
                    <a:pt x="183" y="86"/>
                  </a:lnTo>
                  <a:lnTo>
                    <a:pt x="184" y="88"/>
                  </a:lnTo>
                  <a:lnTo>
                    <a:pt x="185" y="90"/>
                  </a:lnTo>
                  <a:lnTo>
                    <a:pt x="186" y="94"/>
                  </a:lnTo>
                  <a:lnTo>
                    <a:pt x="185" y="99"/>
                  </a:lnTo>
                  <a:lnTo>
                    <a:pt x="184" y="102"/>
                  </a:lnTo>
                  <a:lnTo>
                    <a:pt x="183" y="105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10" name="Freeform 46"/>
            <p:cNvSpPr>
              <a:spLocks noEditPoints="1"/>
            </p:cNvSpPr>
            <p:nvPr userDrawn="1"/>
          </p:nvSpPr>
          <p:spPr bwMode="auto">
            <a:xfrm>
              <a:off x="3481" y="3058"/>
              <a:ext cx="194" cy="146"/>
            </a:xfrm>
            <a:custGeom>
              <a:avLst/>
              <a:gdLst>
                <a:gd name="T0" fmla="*/ 149 w 193"/>
                <a:gd name="T1" fmla="*/ 47 h 147"/>
                <a:gd name="T2" fmla="*/ 148 w 193"/>
                <a:gd name="T3" fmla="*/ 39 h 147"/>
                <a:gd name="T4" fmla="*/ 147 w 193"/>
                <a:gd name="T5" fmla="*/ 35 h 147"/>
                <a:gd name="T6" fmla="*/ 144 w 193"/>
                <a:gd name="T7" fmla="*/ 32 h 147"/>
                <a:gd name="T8" fmla="*/ 140 w 193"/>
                <a:gd name="T9" fmla="*/ 29 h 147"/>
                <a:gd name="T10" fmla="*/ 134 w 193"/>
                <a:gd name="T11" fmla="*/ 27 h 147"/>
                <a:gd name="T12" fmla="*/ 124 w 193"/>
                <a:gd name="T13" fmla="*/ 26 h 147"/>
                <a:gd name="T14" fmla="*/ 112 w 193"/>
                <a:gd name="T15" fmla="*/ 27 h 147"/>
                <a:gd name="T16" fmla="*/ 95 w 193"/>
                <a:gd name="T17" fmla="*/ 30 h 147"/>
                <a:gd name="T18" fmla="*/ 83 w 193"/>
                <a:gd name="T19" fmla="*/ 37 h 147"/>
                <a:gd name="T20" fmla="*/ 73 w 193"/>
                <a:gd name="T21" fmla="*/ 47 h 147"/>
                <a:gd name="T22" fmla="*/ 148 w 193"/>
                <a:gd name="T23" fmla="*/ 52 h 147"/>
                <a:gd name="T24" fmla="*/ 162 w 193"/>
                <a:gd name="T25" fmla="*/ 129 h 147"/>
                <a:gd name="T26" fmla="*/ 140 w 193"/>
                <a:gd name="T27" fmla="*/ 136 h 147"/>
                <a:gd name="T28" fmla="*/ 115 w 193"/>
                <a:gd name="T29" fmla="*/ 140 h 147"/>
                <a:gd name="T30" fmla="*/ 82 w 193"/>
                <a:gd name="T31" fmla="*/ 141 h 147"/>
                <a:gd name="T32" fmla="*/ 55 w 193"/>
                <a:gd name="T33" fmla="*/ 140 h 147"/>
                <a:gd name="T34" fmla="*/ 43 w 193"/>
                <a:gd name="T35" fmla="*/ 137 h 147"/>
                <a:gd name="T36" fmla="*/ 27 w 193"/>
                <a:gd name="T37" fmla="*/ 132 h 147"/>
                <a:gd name="T38" fmla="*/ 15 w 193"/>
                <a:gd name="T39" fmla="*/ 124 h 147"/>
                <a:gd name="T40" fmla="*/ 9 w 193"/>
                <a:gd name="T41" fmla="*/ 117 h 147"/>
                <a:gd name="T42" fmla="*/ 5 w 193"/>
                <a:gd name="T43" fmla="*/ 110 h 147"/>
                <a:gd name="T44" fmla="*/ 1 w 193"/>
                <a:gd name="T45" fmla="*/ 99 h 147"/>
                <a:gd name="T46" fmla="*/ 0 w 193"/>
                <a:gd name="T47" fmla="*/ 90 h 147"/>
                <a:gd name="T48" fmla="*/ 0 w 193"/>
                <a:gd name="T49" fmla="*/ 82 h 147"/>
                <a:gd name="T50" fmla="*/ 2 w 193"/>
                <a:gd name="T51" fmla="*/ 73 h 147"/>
                <a:gd name="T52" fmla="*/ 7 w 193"/>
                <a:gd name="T53" fmla="*/ 68 h 147"/>
                <a:gd name="T54" fmla="*/ 14 w 193"/>
                <a:gd name="T55" fmla="*/ 55 h 147"/>
                <a:gd name="T56" fmla="*/ 24 w 193"/>
                <a:gd name="T57" fmla="*/ 42 h 147"/>
                <a:gd name="T58" fmla="*/ 36 w 193"/>
                <a:gd name="T59" fmla="*/ 30 h 147"/>
                <a:gd name="T60" fmla="*/ 51 w 193"/>
                <a:gd name="T61" fmla="*/ 19 h 147"/>
                <a:gd name="T62" fmla="*/ 68 w 193"/>
                <a:gd name="T63" fmla="*/ 10 h 147"/>
                <a:gd name="T64" fmla="*/ 88 w 193"/>
                <a:gd name="T65" fmla="*/ 4 h 147"/>
                <a:gd name="T66" fmla="*/ 117 w 193"/>
                <a:gd name="T67" fmla="*/ 0 h 147"/>
                <a:gd name="T68" fmla="*/ 140 w 193"/>
                <a:gd name="T69" fmla="*/ 0 h 147"/>
                <a:gd name="T70" fmla="*/ 160 w 193"/>
                <a:gd name="T71" fmla="*/ 3 h 147"/>
                <a:gd name="T72" fmla="*/ 175 w 193"/>
                <a:gd name="T73" fmla="*/ 8 h 147"/>
                <a:gd name="T74" fmla="*/ 184 w 193"/>
                <a:gd name="T75" fmla="*/ 13 h 147"/>
                <a:gd name="T76" fmla="*/ 191 w 193"/>
                <a:gd name="T77" fmla="*/ 19 h 147"/>
                <a:gd name="T78" fmla="*/ 194 w 193"/>
                <a:gd name="T79" fmla="*/ 25 h 147"/>
                <a:gd name="T80" fmla="*/ 198 w 193"/>
                <a:gd name="T81" fmla="*/ 37 h 147"/>
                <a:gd name="T82" fmla="*/ 198 w 193"/>
                <a:gd name="T83" fmla="*/ 51 h 147"/>
                <a:gd name="T84" fmla="*/ 195 w 193"/>
                <a:gd name="T85" fmla="*/ 68 h 147"/>
                <a:gd name="T86" fmla="*/ 57 w 193"/>
                <a:gd name="T87" fmla="*/ 73 h 147"/>
                <a:gd name="T88" fmla="*/ 54 w 193"/>
                <a:gd name="T89" fmla="*/ 81 h 147"/>
                <a:gd name="T90" fmla="*/ 53 w 193"/>
                <a:gd name="T91" fmla="*/ 90 h 147"/>
                <a:gd name="T92" fmla="*/ 55 w 193"/>
                <a:gd name="T93" fmla="*/ 97 h 147"/>
                <a:gd name="T94" fmla="*/ 59 w 193"/>
                <a:gd name="T95" fmla="*/ 104 h 147"/>
                <a:gd name="T96" fmla="*/ 65 w 193"/>
                <a:gd name="T97" fmla="*/ 109 h 147"/>
                <a:gd name="T98" fmla="*/ 73 w 193"/>
                <a:gd name="T99" fmla="*/ 112 h 147"/>
                <a:gd name="T100" fmla="*/ 83 w 193"/>
                <a:gd name="T101" fmla="*/ 114 h 147"/>
                <a:gd name="T102" fmla="*/ 94 w 193"/>
                <a:gd name="T103" fmla="*/ 115 h 147"/>
                <a:gd name="T104" fmla="*/ 118 w 193"/>
                <a:gd name="T105" fmla="*/ 114 h 147"/>
                <a:gd name="T106" fmla="*/ 152 w 193"/>
                <a:gd name="T107" fmla="*/ 107 h 147"/>
                <a:gd name="T108" fmla="*/ 178 w 193"/>
                <a:gd name="T109" fmla="*/ 124 h 14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93" h="147">
                  <a:moveTo>
                    <a:pt x="142" y="52"/>
                  </a:moveTo>
                  <a:lnTo>
                    <a:pt x="143" y="47"/>
                  </a:lnTo>
                  <a:lnTo>
                    <a:pt x="143" y="42"/>
                  </a:lnTo>
                  <a:lnTo>
                    <a:pt x="142" y="39"/>
                  </a:lnTo>
                  <a:lnTo>
                    <a:pt x="142" y="37"/>
                  </a:lnTo>
                  <a:lnTo>
                    <a:pt x="141" y="35"/>
                  </a:lnTo>
                  <a:lnTo>
                    <a:pt x="139" y="33"/>
                  </a:lnTo>
                  <a:lnTo>
                    <a:pt x="138" y="32"/>
                  </a:lnTo>
                  <a:lnTo>
                    <a:pt x="136" y="30"/>
                  </a:lnTo>
                  <a:lnTo>
                    <a:pt x="134" y="29"/>
                  </a:lnTo>
                  <a:lnTo>
                    <a:pt x="131" y="28"/>
                  </a:lnTo>
                  <a:lnTo>
                    <a:pt x="128" y="27"/>
                  </a:lnTo>
                  <a:lnTo>
                    <a:pt x="125" y="26"/>
                  </a:lnTo>
                  <a:lnTo>
                    <a:pt x="118" y="26"/>
                  </a:lnTo>
                  <a:lnTo>
                    <a:pt x="110" y="26"/>
                  </a:lnTo>
                  <a:lnTo>
                    <a:pt x="106" y="27"/>
                  </a:lnTo>
                  <a:lnTo>
                    <a:pt x="102" y="28"/>
                  </a:lnTo>
                  <a:lnTo>
                    <a:pt x="95" y="30"/>
                  </a:lnTo>
                  <a:lnTo>
                    <a:pt x="89" y="34"/>
                  </a:lnTo>
                  <a:lnTo>
                    <a:pt x="83" y="37"/>
                  </a:lnTo>
                  <a:lnTo>
                    <a:pt x="78" y="42"/>
                  </a:lnTo>
                  <a:lnTo>
                    <a:pt x="73" y="47"/>
                  </a:lnTo>
                  <a:lnTo>
                    <a:pt x="69" y="52"/>
                  </a:lnTo>
                  <a:lnTo>
                    <a:pt x="142" y="52"/>
                  </a:lnTo>
                  <a:close/>
                  <a:moveTo>
                    <a:pt x="169" y="131"/>
                  </a:moveTo>
                  <a:lnTo>
                    <a:pt x="156" y="135"/>
                  </a:lnTo>
                  <a:lnTo>
                    <a:pt x="145" y="139"/>
                  </a:lnTo>
                  <a:lnTo>
                    <a:pt x="134" y="142"/>
                  </a:lnTo>
                  <a:lnTo>
                    <a:pt x="122" y="144"/>
                  </a:lnTo>
                  <a:lnTo>
                    <a:pt x="109" y="146"/>
                  </a:lnTo>
                  <a:lnTo>
                    <a:pt x="96" y="147"/>
                  </a:lnTo>
                  <a:lnTo>
                    <a:pt x="82" y="147"/>
                  </a:lnTo>
                  <a:lnTo>
                    <a:pt x="69" y="147"/>
                  </a:lnTo>
                  <a:lnTo>
                    <a:pt x="55" y="146"/>
                  </a:lnTo>
                  <a:lnTo>
                    <a:pt x="49" y="145"/>
                  </a:lnTo>
                  <a:lnTo>
                    <a:pt x="43" y="143"/>
                  </a:lnTo>
                  <a:lnTo>
                    <a:pt x="32" y="140"/>
                  </a:lnTo>
                  <a:lnTo>
                    <a:pt x="27" y="138"/>
                  </a:lnTo>
                  <a:lnTo>
                    <a:pt x="23" y="135"/>
                  </a:lnTo>
                  <a:lnTo>
                    <a:pt x="15" y="130"/>
                  </a:lnTo>
                  <a:lnTo>
                    <a:pt x="12" y="126"/>
                  </a:lnTo>
                  <a:lnTo>
                    <a:pt x="9" y="123"/>
                  </a:lnTo>
                  <a:lnTo>
                    <a:pt x="7" y="120"/>
                  </a:lnTo>
                  <a:lnTo>
                    <a:pt x="5" y="116"/>
                  </a:lnTo>
                  <a:lnTo>
                    <a:pt x="2" y="109"/>
                  </a:lnTo>
                  <a:lnTo>
                    <a:pt x="1" y="105"/>
                  </a:lnTo>
                  <a:lnTo>
                    <a:pt x="0" y="101"/>
                  </a:lnTo>
                  <a:lnTo>
                    <a:pt x="0" y="96"/>
                  </a:lnTo>
                  <a:lnTo>
                    <a:pt x="0" y="92"/>
                  </a:lnTo>
                  <a:lnTo>
                    <a:pt x="0" y="88"/>
                  </a:lnTo>
                  <a:lnTo>
                    <a:pt x="1" y="83"/>
                  </a:lnTo>
                  <a:lnTo>
                    <a:pt x="2" y="79"/>
                  </a:lnTo>
                  <a:lnTo>
                    <a:pt x="4" y="75"/>
                  </a:lnTo>
                  <a:lnTo>
                    <a:pt x="7" y="68"/>
                  </a:lnTo>
                  <a:lnTo>
                    <a:pt x="10" y="61"/>
                  </a:lnTo>
                  <a:lnTo>
                    <a:pt x="14" y="55"/>
                  </a:lnTo>
                  <a:lnTo>
                    <a:pt x="19" y="48"/>
                  </a:lnTo>
                  <a:lnTo>
                    <a:pt x="24" y="42"/>
                  </a:lnTo>
                  <a:lnTo>
                    <a:pt x="30" y="35"/>
                  </a:lnTo>
                  <a:lnTo>
                    <a:pt x="36" y="30"/>
                  </a:lnTo>
                  <a:lnTo>
                    <a:pt x="43" y="24"/>
                  </a:lnTo>
                  <a:lnTo>
                    <a:pt x="51" y="19"/>
                  </a:lnTo>
                  <a:lnTo>
                    <a:pt x="59" y="14"/>
                  </a:lnTo>
                  <a:lnTo>
                    <a:pt x="68" y="10"/>
                  </a:lnTo>
                  <a:lnTo>
                    <a:pt x="78" y="7"/>
                  </a:lnTo>
                  <a:lnTo>
                    <a:pt x="88" y="4"/>
                  </a:lnTo>
                  <a:lnTo>
                    <a:pt x="99" y="2"/>
                  </a:lnTo>
                  <a:lnTo>
                    <a:pt x="111" y="0"/>
                  </a:lnTo>
                  <a:lnTo>
                    <a:pt x="123" y="0"/>
                  </a:lnTo>
                  <a:lnTo>
                    <a:pt x="134" y="0"/>
                  </a:lnTo>
                  <a:lnTo>
                    <a:pt x="145" y="1"/>
                  </a:lnTo>
                  <a:lnTo>
                    <a:pt x="154" y="3"/>
                  </a:lnTo>
                  <a:lnTo>
                    <a:pt x="162" y="5"/>
                  </a:lnTo>
                  <a:lnTo>
                    <a:pt x="169" y="8"/>
                  </a:lnTo>
                  <a:lnTo>
                    <a:pt x="175" y="11"/>
                  </a:lnTo>
                  <a:lnTo>
                    <a:pt x="178" y="13"/>
                  </a:lnTo>
                  <a:lnTo>
                    <a:pt x="181" y="15"/>
                  </a:lnTo>
                  <a:lnTo>
                    <a:pt x="185" y="19"/>
                  </a:lnTo>
                  <a:lnTo>
                    <a:pt x="187" y="22"/>
                  </a:lnTo>
                  <a:lnTo>
                    <a:pt x="188" y="25"/>
                  </a:lnTo>
                  <a:lnTo>
                    <a:pt x="191" y="30"/>
                  </a:lnTo>
                  <a:lnTo>
                    <a:pt x="192" y="37"/>
                  </a:lnTo>
                  <a:lnTo>
                    <a:pt x="193" y="44"/>
                  </a:lnTo>
                  <a:lnTo>
                    <a:pt x="192" y="51"/>
                  </a:lnTo>
                  <a:lnTo>
                    <a:pt x="191" y="59"/>
                  </a:lnTo>
                  <a:lnTo>
                    <a:pt x="189" y="68"/>
                  </a:lnTo>
                  <a:lnTo>
                    <a:pt x="186" y="78"/>
                  </a:lnTo>
                  <a:lnTo>
                    <a:pt x="57" y="78"/>
                  </a:lnTo>
                  <a:lnTo>
                    <a:pt x="55" y="83"/>
                  </a:lnTo>
                  <a:lnTo>
                    <a:pt x="54" y="87"/>
                  </a:lnTo>
                  <a:lnTo>
                    <a:pt x="53" y="92"/>
                  </a:lnTo>
                  <a:lnTo>
                    <a:pt x="53" y="96"/>
                  </a:lnTo>
                  <a:lnTo>
                    <a:pt x="54" y="100"/>
                  </a:lnTo>
                  <a:lnTo>
                    <a:pt x="55" y="103"/>
                  </a:lnTo>
                  <a:lnTo>
                    <a:pt x="57" y="107"/>
                  </a:lnTo>
                  <a:lnTo>
                    <a:pt x="59" y="110"/>
                  </a:lnTo>
                  <a:lnTo>
                    <a:pt x="62" y="112"/>
                  </a:lnTo>
                  <a:lnTo>
                    <a:pt x="65" y="115"/>
                  </a:lnTo>
                  <a:lnTo>
                    <a:pt x="69" y="117"/>
                  </a:lnTo>
                  <a:lnTo>
                    <a:pt x="73" y="118"/>
                  </a:lnTo>
                  <a:lnTo>
                    <a:pt x="78" y="119"/>
                  </a:lnTo>
                  <a:lnTo>
                    <a:pt x="83" y="120"/>
                  </a:lnTo>
                  <a:lnTo>
                    <a:pt x="88" y="121"/>
                  </a:lnTo>
                  <a:lnTo>
                    <a:pt x="94" y="121"/>
                  </a:lnTo>
                  <a:lnTo>
                    <a:pt x="103" y="120"/>
                  </a:lnTo>
                  <a:lnTo>
                    <a:pt x="112" y="120"/>
                  </a:lnTo>
                  <a:lnTo>
                    <a:pt x="129" y="117"/>
                  </a:lnTo>
                  <a:lnTo>
                    <a:pt x="146" y="113"/>
                  </a:lnTo>
                  <a:lnTo>
                    <a:pt x="163" y="108"/>
                  </a:lnTo>
                  <a:lnTo>
                    <a:pt x="172" y="130"/>
                  </a:lnTo>
                  <a:lnTo>
                    <a:pt x="169" y="131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11" name="Freeform 47"/>
            <p:cNvSpPr/>
            <p:nvPr userDrawn="1"/>
          </p:nvSpPr>
          <p:spPr bwMode="auto">
            <a:xfrm>
              <a:off x="3947" y="3056"/>
              <a:ext cx="229" cy="149"/>
            </a:xfrm>
            <a:custGeom>
              <a:avLst/>
              <a:gdLst>
                <a:gd name="T0" fmla="*/ 183 w 229"/>
                <a:gd name="T1" fmla="*/ 121 h 150"/>
                <a:gd name="T2" fmla="*/ 168 w 229"/>
                <a:gd name="T3" fmla="*/ 126 h 150"/>
                <a:gd name="T4" fmla="*/ 154 w 229"/>
                <a:gd name="T5" fmla="*/ 131 h 150"/>
                <a:gd name="T6" fmla="*/ 139 w 229"/>
                <a:gd name="T7" fmla="*/ 135 h 150"/>
                <a:gd name="T8" fmla="*/ 125 w 229"/>
                <a:gd name="T9" fmla="*/ 138 h 150"/>
                <a:gd name="T10" fmla="*/ 110 w 229"/>
                <a:gd name="T11" fmla="*/ 141 h 150"/>
                <a:gd name="T12" fmla="*/ 94 w 229"/>
                <a:gd name="T13" fmla="*/ 143 h 150"/>
                <a:gd name="T14" fmla="*/ 79 w 229"/>
                <a:gd name="T15" fmla="*/ 144 h 150"/>
                <a:gd name="T16" fmla="*/ 62 w 229"/>
                <a:gd name="T17" fmla="*/ 144 h 150"/>
                <a:gd name="T18" fmla="*/ 53 w 229"/>
                <a:gd name="T19" fmla="*/ 144 h 150"/>
                <a:gd name="T20" fmla="*/ 45 w 229"/>
                <a:gd name="T21" fmla="*/ 144 h 150"/>
                <a:gd name="T22" fmla="*/ 38 w 229"/>
                <a:gd name="T23" fmla="*/ 142 h 150"/>
                <a:gd name="T24" fmla="*/ 31 w 229"/>
                <a:gd name="T25" fmla="*/ 141 h 150"/>
                <a:gd name="T26" fmla="*/ 25 w 229"/>
                <a:gd name="T27" fmla="*/ 139 h 150"/>
                <a:gd name="T28" fmla="*/ 20 w 229"/>
                <a:gd name="T29" fmla="*/ 137 h 150"/>
                <a:gd name="T30" fmla="*/ 15 w 229"/>
                <a:gd name="T31" fmla="*/ 134 h 150"/>
                <a:gd name="T32" fmla="*/ 12 w 229"/>
                <a:gd name="T33" fmla="*/ 132 h 150"/>
                <a:gd name="T34" fmla="*/ 8 w 229"/>
                <a:gd name="T35" fmla="*/ 128 h 150"/>
                <a:gd name="T36" fmla="*/ 6 w 229"/>
                <a:gd name="T37" fmla="*/ 125 h 150"/>
                <a:gd name="T38" fmla="*/ 4 w 229"/>
                <a:gd name="T39" fmla="*/ 121 h 150"/>
                <a:gd name="T40" fmla="*/ 3 w 229"/>
                <a:gd name="T41" fmla="*/ 119 h 150"/>
                <a:gd name="T42" fmla="*/ 2 w 229"/>
                <a:gd name="T43" fmla="*/ 117 h 150"/>
                <a:gd name="T44" fmla="*/ 1 w 229"/>
                <a:gd name="T45" fmla="*/ 113 h 150"/>
                <a:gd name="T46" fmla="*/ 0 w 229"/>
                <a:gd name="T47" fmla="*/ 109 h 150"/>
                <a:gd name="T48" fmla="*/ 0 w 229"/>
                <a:gd name="T49" fmla="*/ 99 h 150"/>
                <a:gd name="T50" fmla="*/ 33 w 229"/>
                <a:gd name="T51" fmla="*/ 16 h 150"/>
                <a:gd name="T52" fmla="*/ 35 w 229"/>
                <a:gd name="T53" fmla="*/ 11 h 150"/>
                <a:gd name="T54" fmla="*/ 93 w 229"/>
                <a:gd name="T55" fmla="*/ 0 h 150"/>
                <a:gd name="T56" fmla="*/ 56 w 229"/>
                <a:gd name="T57" fmla="*/ 94 h 150"/>
                <a:gd name="T58" fmla="*/ 56 w 229"/>
                <a:gd name="T59" fmla="*/ 97 h 150"/>
                <a:gd name="T60" fmla="*/ 55 w 229"/>
                <a:gd name="T61" fmla="*/ 99 h 150"/>
                <a:gd name="T62" fmla="*/ 55 w 229"/>
                <a:gd name="T63" fmla="*/ 101 h 150"/>
                <a:gd name="T64" fmla="*/ 56 w 229"/>
                <a:gd name="T65" fmla="*/ 104 h 150"/>
                <a:gd name="T66" fmla="*/ 56 w 229"/>
                <a:gd name="T67" fmla="*/ 106 h 150"/>
                <a:gd name="T68" fmla="*/ 58 w 229"/>
                <a:gd name="T69" fmla="*/ 108 h 150"/>
                <a:gd name="T70" fmla="*/ 61 w 229"/>
                <a:gd name="T71" fmla="*/ 111 h 150"/>
                <a:gd name="T72" fmla="*/ 66 w 229"/>
                <a:gd name="T73" fmla="*/ 114 h 150"/>
                <a:gd name="T74" fmla="*/ 73 w 229"/>
                <a:gd name="T75" fmla="*/ 116 h 150"/>
                <a:gd name="T76" fmla="*/ 82 w 229"/>
                <a:gd name="T77" fmla="*/ 117 h 150"/>
                <a:gd name="T78" fmla="*/ 87 w 229"/>
                <a:gd name="T79" fmla="*/ 117 h 150"/>
                <a:gd name="T80" fmla="*/ 92 w 229"/>
                <a:gd name="T81" fmla="*/ 118 h 150"/>
                <a:gd name="T82" fmla="*/ 103 w 229"/>
                <a:gd name="T83" fmla="*/ 117 h 150"/>
                <a:gd name="T84" fmla="*/ 115 w 229"/>
                <a:gd name="T85" fmla="*/ 115 h 150"/>
                <a:gd name="T86" fmla="*/ 125 w 229"/>
                <a:gd name="T87" fmla="*/ 112 h 150"/>
                <a:gd name="T88" fmla="*/ 135 w 229"/>
                <a:gd name="T89" fmla="*/ 109 h 150"/>
                <a:gd name="T90" fmla="*/ 176 w 229"/>
                <a:gd name="T91" fmla="*/ 4 h 150"/>
                <a:gd name="T92" fmla="*/ 229 w 229"/>
                <a:gd name="T93" fmla="*/ 4 h 150"/>
                <a:gd name="T94" fmla="*/ 184 w 229"/>
                <a:gd name="T95" fmla="*/ 120 h 150"/>
                <a:gd name="T96" fmla="*/ 183 w 229"/>
                <a:gd name="T97" fmla="*/ 121 h 15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29" h="150">
                  <a:moveTo>
                    <a:pt x="183" y="127"/>
                  </a:moveTo>
                  <a:lnTo>
                    <a:pt x="168" y="132"/>
                  </a:lnTo>
                  <a:lnTo>
                    <a:pt x="154" y="137"/>
                  </a:lnTo>
                  <a:lnTo>
                    <a:pt x="139" y="141"/>
                  </a:lnTo>
                  <a:lnTo>
                    <a:pt x="125" y="144"/>
                  </a:lnTo>
                  <a:lnTo>
                    <a:pt x="110" y="147"/>
                  </a:lnTo>
                  <a:lnTo>
                    <a:pt x="94" y="149"/>
                  </a:lnTo>
                  <a:lnTo>
                    <a:pt x="79" y="150"/>
                  </a:lnTo>
                  <a:lnTo>
                    <a:pt x="62" y="150"/>
                  </a:lnTo>
                  <a:lnTo>
                    <a:pt x="53" y="150"/>
                  </a:lnTo>
                  <a:lnTo>
                    <a:pt x="45" y="150"/>
                  </a:lnTo>
                  <a:lnTo>
                    <a:pt x="38" y="148"/>
                  </a:lnTo>
                  <a:lnTo>
                    <a:pt x="31" y="147"/>
                  </a:lnTo>
                  <a:lnTo>
                    <a:pt x="25" y="145"/>
                  </a:lnTo>
                  <a:lnTo>
                    <a:pt x="20" y="143"/>
                  </a:lnTo>
                  <a:lnTo>
                    <a:pt x="15" y="140"/>
                  </a:lnTo>
                  <a:lnTo>
                    <a:pt x="12" y="138"/>
                  </a:lnTo>
                  <a:lnTo>
                    <a:pt x="8" y="134"/>
                  </a:lnTo>
                  <a:lnTo>
                    <a:pt x="6" y="131"/>
                  </a:lnTo>
                  <a:lnTo>
                    <a:pt x="4" y="127"/>
                  </a:lnTo>
                  <a:lnTo>
                    <a:pt x="3" y="125"/>
                  </a:lnTo>
                  <a:lnTo>
                    <a:pt x="2" y="123"/>
                  </a:lnTo>
                  <a:lnTo>
                    <a:pt x="1" y="119"/>
                  </a:lnTo>
                  <a:lnTo>
                    <a:pt x="0" y="115"/>
                  </a:lnTo>
                  <a:lnTo>
                    <a:pt x="0" y="105"/>
                  </a:lnTo>
                  <a:lnTo>
                    <a:pt x="33" y="16"/>
                  </a:lnTo>
                  <a:lnTo>
                    <a:pt x="35" y="11"/>
                  </a:lnTo>
                  <a:lnTo>
                    <a:pt x="93" y="0"/>
                  </a:lnTo>
                  <a:lnTo>
                    <a:pt x="56" y="100"/>
                  </a:lnTo>
                  <a:lnTo>
                    <a:pt x="56" y="103"/>
                  </a:lnTo>
                  <a:lnTo>
                    <a:pt x="55" y="105"/>
                  </a:lnTo>
                  <a:lnTo>
                    <a:pt x="55" y="107"/>
                  </a:lnTo>
                  <a:lnTo>
                    <a:pt x="56" y="110"/>
                  </a:lnTo>
                  <a:lnTo>
                    <a:pt x="56" y="112"/>
                  </a:lnTo>
                  <a:lnTo>
                    <a:pt x="58" y="114"/>
                  </a:lnTo>
                  <a:lnTo>
                    <a:pt x="61" y="117"/>
                  </a:lnTo>
                  <a:lnTo>
                    <a:pt x="66" y="120"/>
                  </a:lnTo>
                  <a:lnTo>
                    <a:pt x="73" y="122"/>
                  </a:lnTo>
                  <a:lnTo>
                    <a:pt x="82" y="123"/>
                  </a:lnTo>
                  <a:lnTo>
                    <a:pt x="87" y="123"/>
                  </a:lnTo>
                  <a:lnTo>
                    <a:pt x="92" y="124"/>
                  </a:lnTo>
                  <a:lnTo>
                    <a:pt x="103" y="123"/>
                  </a:lnTo>
                  <a:lnTo>
                    <a:pt x="115" y="121"/>
                  </a:lnTo>
                  <a:lnTo>
                    <a:pt x="125" y="118"/>
                  </a:lnTo>
                  <a:lnTo>
                    <a:pt x="135" y="115"/>
                  </a:lnTo>
                  <a:lnTo>
                    <a:pt x="176" y="4"/>
                  </a:lnTo>
                  <a:lnTo>
                    <a:pt x="229" y="4"/>
                  </a:lnTo>
                  <a:lnTo>
                    <a:pt x="184" y="126"/>
                  </a:lnTo>
                  <a:lnTo>
                    <a:pt x="183" y="127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12" name="Freeform 48"/>
            <p:cNvSpPr/>
            <p:nvPr userDrawn="1"/>
          </p:nvSpPr>
          <p:spPr bwMode="auto">
            <a:xfrm>
              <a:off x="4174" y="3057"/>
              <a:ext cx="196" cy="146"/>
            </a:xfrm>
            <a:custGeom>
              <a:avLst/>
              <a:gdLst>
                <a:gd name="T0" fmla="*/ 191 w 196"/>
                <a:gd name="T1" fmla="*/ 7 h 146"/>
                <a:gd name="T2" fmla="*/ 177 w 196"/>
                <a:gd name="T3" fmla="*/ 19 h 146"/>
                <a:gd name="T4" fmla="*/ 163 w 196"/>
                <a:gd name="T5" fmla="*/ 31 h 146"/>
                <a:gd name="T6" fmla="*/ 148 w 196"/>
                <a:gd name="T7" fmla="*/ 30 h 146"/>
                <a:gd name="T8" fmla="*/ 143 w 196"/>
                <a:gd name="T9" fmla="*/ 29 h 146"/>
                <a:gd name="T10" fmla="*/ 139 w 196"/>
                <a:gd name="T11" fmla="*/ 29 h 146"/>
                <a:gd name="T12" fmla="*/ 132 w 196"/>
                <a:gd name="T13" fmla="*/ 30 h 146"/>
                <a:gd name="T14" fmla="*/ 126 w 196"/>
                <a:gd name="T15" fmla="*/ 30 h 146"/>
                <a:gd name="T16" fmla="*/ 119 w 196"/>
                <a:gd name="T17" fmla="*/ 31 h 146"/>
                <a:gd name="T18" fmla="*/ 113 w 196"/>
                <a:gd name="T19" fmla="*/ 32 h 146"/>
                <a:gd name="T20" fmla="*/ 108 w 196"/>
                <a:gd name="T21" fmla="*/ 33 h 146"/>
                <a:gd name="T22" fmla="*/ 102 w 196"/>
                <a:gd name="T23" fmla="*/ 35 h 146"/>
                <a:gd name="T24" fmla="*/ 97 w 196"/>
                <a:gd name="T25" fmla="*/ 37 h 146"/>
                <a:gd name="T26" fmla="*/ 92 w 196"/>
                <a:gd name="T27" fmla="*/ 39 h 146"/>
                <a:gd name="T28" fmla="*/ 52 w 196"/>
                <a:gd name="T29" fmla="*/ 146 h 146"/>
                <a:gd name="T30" fmla="*/ 0 w 196"/>
                <a:gd name="T31" fmla="*/ 146 h 146"/>
                <a:gd name="T32" fmla="*/ 43 w 196"/>
                <a:gd name="T33" fmla="*/ 28 h 146"/>
                <a:gd name="T34" fmla="*/ 58 w 196"/>
                <a:gd name="T35" fmla="*/ 21 h 146"/>
                <a:gd name="T36" fmla="*/ 66 w 196"/>
                <a:gd name="T37" fmla="*/ 17 h 146"/>
                <a:gd name="T38" fmla="*/ 74 w 196"/>
                <a:gd name="T39" fmla="*/ 14 h 146"/>
                <a:gd name="T40" fmla="*/ 82 w 196"/>
                <a:gd name="T41" fmla="*/ 12 h 146"/>
                <a:gd name="T42" fmla="*/ 90 w 196"/>
                <a:gd name="T43" fmla="*/ 9 h 146"/>
                <a:gd name="T44" fmla="*/ 107 w 196"/>
                <a:gd name="T45" fmla="*/ 5 h 146"/>
                <a:gd name="T46" fmla="*/ 119 w 196"/>
                <a:gd name="T47" fmla="*/ 3 h 146"/>
                <a:gd name="T48" fmla="*/ 130 w 196"/>
                <a:gd name="T49" fmla="*/ 1 h 146"/>
                <a:gd name="T50" fmla="*/ 140 w 196"/>
                <a:gd name="T51" fmla="*/ 0 h 146"/>
                <a:gd name="T52" fmla="*/ 151 w 196"/>
                <a:gd name="T53" fmla="*/ 0 h 146"/>
                <a:gd name="T54" fmla="*/ 161 w 196"/>
                <a:gd name="T55" fmla="*/ 0 h 146"/>
                <a:gd name="T56" fmla="*/ 172 w 196"/>
                <a:gd name="T57" fmla="*/ 0 h 146"/>
                <a:gd name="T58" fmla="*/ 183 w 196"/>
                <a:gd name="T59" fmla="*/ 1 h 146"/>
                <a:gd name="T60" fmla="*/ 196 w 196"/>
                <a:gd name="T61" fmla="*/ 3 h 146"/>
                <a:gd name="T62" fmla="*/ 191 w 196"/>
                <a:gd name="T63" fmla="*/ 7 h 14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96" h="146">
                  <a:moveTo>
                    <a:pt x="191" y="7"/>
                  </a:moveTo>
                  <a:lnTo>
                    <a:pt x="177" y="19"/>
                  </a:lnTo>
                  <a:lnTo>
                    <a:pt x="163" y="31"/>
                  </a:lnTo>
                  <a:lnTo>
                    <a:pt x="148" y="30"/>
                  </a:lnTo>
                  <a:lnTo>
                    <a:pt x="143" y="29"/>
                  </a:lnTo>
                  <a:lnTo>
                    <a:pt x="139" y="29"/>
                  </a:lnTo>
                  <a:lnTo>
                    <a:pt x="132" y="30"/>
                  </a:lnTo>
                  <a:lnTo>
                    <a:pt x="126" y="30"/>
                  </a:lnTo>
                  <a:lnTo>
                    <a:pt x="119" y="31"/>
                  </a:lnTo>
                  <a:lnTo>
                    <a:pt x="113" y="32"/>
                  </a:lnTo>
                  <a:lnTo>
                    <a:pt x="108" y="33"/>
                  </a:lnTo>
                  <a:lnTo>
                    <a:pt x="102" y="35"/>
                  </a:lnTo>
                  <a:lnTo>
                    <a:pt x="97" y="37"/>
                  </a:lnTo>
                  <a:lnTo>
                    <a:pt x="92" y="39"/>
                  </a:lnTo>
                  <a:lnTo>
                    <a:pt x="52" y="146"/>
                  </a:lnTo>
                  <a:lnTo>
                    <a:pt x="0" y="146"/>
                  </a:lnTo>
                  <a:lnTo>
                    <a:pt x="43" y="28"/>
                  </a:lnTo>
                  <a:lnTo>
                    <a:pt x="58" y="21"/>
                  </a:lnTo>
                  <a:lnTo>
                    <a:pt x="66" y="17"/>
                  </a:lnTo>
                  <a:lnTo>
                    <a:pt x="74" y="14"/>
                  </a:lnTo>
                  <a:lnTo>
                    <a:pt x="82" y="12"/>
                  </a:lnTo>
                  <a:lnTo>
                    <a:pt x="90" y="9"/>
                  </a:lnTo>
                  <a:lnTo>
                    <a:pt x="107" y="5"/>
                  </a:lnTo>
                  <a:lnTo>
                    <a:pt x="119" y="3"/>
                  </a:lnTo>
                  <a:lnTo>
                    <a:pt x="130" y="1"/>
                  </a:lnTo>
                  <a:lnTo>
                    <a:pt x="140" y="0"/>
                  </a:lnTo>
                  <a:lnTo>
                    <a:pt x="151" y="0"/>
                  </a:lnTo>
                  <a:lnTo>
                    <a:pt x="161" y="0"/>
                  </a:lnTo>
                  <a:lnTo>
                    <a:pt x="172" y="0"/>
                  </a:lnTo>
                  <a:lnTo>
                    <a:pt x="183" y="1"/>
                  </a:lnTo>
                  <a:lnTo>
                    <a:pt x="196" y="3"/>
                  </a:lnTo>
                  <a:lnTo>
                    <a:pt x="191" y="7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13" name="Freeform 49"/>
            <p:cNvSpPr>
              <a:spLocks noEditPoints="1"/>
            </p:cNvSpPr>
            <p:nvPr userDrawn="1"/>
          </p:nvSpPr>
          <p:spPr bwMode="auto">
            <a:xfrm>
              <a:off x="4350" y="2999"/>
              <a:ext cx="128" cy="204"/>
            </a:xfrm>
            <a:custGeom>
              <a:avLst/>
              <a:gdLst>
                <a:gd name="T0" fmla="*/ 54 w 128"/>
                <a:gd name="T1" fmla="*/ 204 h 204"/>
                <a:gd name="T2" fmla="*/ 0 w 128"/>
                <a:gd name="T3" fmla="*/ 204 h 204"/>
                <a:gd name="T4" fmla="*/ 51 w 128"/>
                <a:gd name="T5" fmla="*/ 66 h 204"/>
                <a:gd name="T6" fmla="*/ 109 w 128"/>
                <a:gd name="T7" fmla="*/ 55 h 204"/>
                <a:gd name="T8" fmla="*/ 54 w 128"/>
                <a:gd name="T9" fmla="*/ 204 h 204"/>
                <a:gd name="T10" fmla="*/ 62 w 128"/>
                <a:gd name="T11" fmla="*/ 19 h 204"/>
                <a:gd name="T12" fmla="*/ 65 w 128"/>
                <a:gd name="T13" fmla="*/ 15 h 204"/>
                <a:gd name="T14" fmla="*/ 68 w 128"/>
                <a:gd name="T15" fmla="*/ 11 h 204"/>
                <a:gd name="T16" fmla="*/ 72 w 128"/>
                <a:gd name="T17" fmla="*/ 8 h 204"/>
                <a:gd name="T18" fmla="*/ 77 w 128"/>
                <a:gd name="T19" fmla="*/ 5 h 204"/>
                <a:gd name="T20" fmla="*/ 83 w 128"/>
                <a:gd name="T21" fmla="*/ 3 h 204"/>
                <a:gd name="T22" fmla="*/ 89 w 128"/>
                <a:gd name="T23" fmla="*/ 2 h 204"/>
                <a:gd name="T24" fmla="*/ 95 w 128"/>
                <a:gd name="T25" fmla="*/ 1 h 204"/>
                <a:gd name="T26" fmla="*/ 101 w 128"/>
                <a:gd name="T27" fmla="*/ 0 h 204"/>
                <a:gd name="T28" fmla="*/ 107 w 128"/>
                <a:gd name="T29" fmla="*/ 1 h 204"/>
                <a:gd name="T30" fmla="*/ 113 w 128"/>
                <a:gd name="T31" fmla="*/ 2 h 204"/>
                <a:gd name="T32" fmla="*/ 118 w 128"/>
                <a:gd name="T33" fmla="*/ 4 h 204"/>
                <a:gd name="T34" fmla="*/ 122 w 128"/>
                <a:gd name="T35" fmla="*/ 6 h 204"/>
                <a:gd name="T36" fmla="*/ 124 w 128"/>
                <a:gd name="T37" fmla="*/ 8 h 204"/>
                <a:gd name="T38" fmla="*/ 126 w 128"/>
                <a:gd name="T39" fmla="*/ 10 h 204"/>
                <a:gd name="T40" fmla="*/ 127 w 128"/>
                <a:gd name="T41" fmla="*/ 12 h 204"/>
                <a:gd name="T42" fmla="*/ 128 w 128"/>
                <a:gd name="T43" fmla="*/ 14 h 204"/>
                <a:gd name="T44" fmla="*/ 128 w 128"/>
                <a:gd name="T45" fmla="*/ 16 h 204"/>
                <a:gd name="T46" fmla="*/ 128 w 128"/>
                <a:gd name="T47" fmla="*/ 18 h 204"/>
                <a:gd name="T48" fmla="*/ 128 w 128"/>
                <a:gd name="T49" fmla="*/ 21 h 204"/>
                <a:gd name="T50" fmla="*/ 127 w 128"/>
                <a:gd name="T51" fmla="*/ 23 h 204"/>
                <a:gd name="T52" fmla="*/ 126 w 128"/>
                <a:gd name="T53" fmla="*/ 25 h 204"/>
                <a:gd name="T54" fmla="*/ 125 w 128"/>
                <a:gd name="T55" fmla="*/ 27 h 204"/>
                <a:gd name="T56" fmla="*/ 121 w 128"/>
                <a:gd name="T57" fmla="*/ 31 h 204"/>
                <a:gd name="T58" fmla="*/ 117 w 128"/>
                <a:gd name="T59" fmla="*/ 35 h 204"/>
                <a:gd name="T60" fmla="*/ 112 w 128"/>
                <a:gd name="T61" fmla="*/ 38 h 204"/>
                <a:gd name="T62" fmla="*/ 106 w 128"/>
                <a:gd name="T63" fmla="*/ 40 h 204"/>
                <a:gd name="T64" fmla="*/ 100 w 128"/>
                <a:gd name="T65" fmla="*/ 42 h 204"/>
                <a:gd name="T66" fmla="*/ 94 w 128"/>
                <a:gd name="T67" fmla="*/ 43 h 204"/>
                <a:gd name="T68" fmla="*/ 87 w 128"/>
                <a:gd name="T69" fmla="*/ 44 h 204"/>
                <a:gd name="T70" fmla="*/ 81 w 128"/>
                <a:gd name="T71" fmla="*/ 43 h 204"/>
                <a:gd name="T72" fmla="*/ 76 w 128"/>
                <a:gd name="T73" fmla="*/ 42 h 204"/>
                <a:gd name="T74" fmla="*/ 71 w 128"/>
                <a:gd name="T75" fmla="*/ 40 h 204"/>
                <a:gd name="T76" fmla="*/ 66 w 128"/>
                <a:gd name="T77" fmla="*/ 38 h 204"/>
                <a:gd name="T78" fmla="*/ 63 w 128"/>
                <a:gd name="T79" fmla="*/ 34 h 204"/>
                <a:gd name="T80" fmla="*/ 61 w 128"/>
                <a:gd name="T81" fmla="*/ 32 h 204"/>
                <a:gd name="T82" fmla="*/ 60 w 128"/>
                <a:gd name="T83" fmla="*/ 30 h 204"/>
                <a:gd name="T84" fmla="*/ 60 w 128"/>
                <a:gd name="T85" fmla="*/ 28 h 204"/>
                <a:gd name="T86" fmla="*/ 60 w 128"/>
                <a:gd name="T87" fmla="*/ 25 h 204"/>
                <a:gd name="T88" fmla="*/ 60 w 128"/>
                <a:gd name="T89" fmla="*/ 22 h 204"/>
                <a:gd name="T90" fmla="*/ 61 w 128"/>
                <a:gd name="T91" fmla="*/ 19 h 204"/>
                <a:gd name="T92" fmla="*/ 62 w 128"/>
                <a:gd name="T93" fmla="*/ 19 h 20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28" h="204">
                  <a:moveTo>
                    <a:pt x="54" y="204"/>
                  </a:moveTo>
                  <a:lnTo>
                    <a:pt x="0" y="204"/>
                  </a:lnTo>
                  <a:lnTo>
                    <a:pt x="51" y="66"/>
                  </a:lnTo>
                  <a:lnTo>
                    <a:pt x="109" y="55"/>
                  </a:lnTo>
                  <a:lnTo>
                    <a:pt x="54" y="204"/>
                  </a:lnTo>
                  <a:close/>
                  <a:moveTo>
                    <a:pt x="62" y="19"/>
                  </a:moveTo>
                  <a:lnTo>
                    <a:pt x="65" y="15"/>
                  </a:lnTo>
                  <a:lnTo>
                    <a:pt x="68" y="11"/>
                  </a:lnTo>
                  <a:lnTo>
                    <a:pt x="72" y="8"/>
                  </a:lnTo>
                  <a:lnTo>
                    <a:pt x="77" y="5"/>
                  </a:lnTo>
                  <a:lnTo>
                    <a:pt x="83" y="3"/>
                  </a:lnTo>
                  <a:lnTo>
                    <a:pt x="89" y="2"/>
                  </a:lnTo>
                  <a:lnTo>
                    <a:pt x="95" y="1"/>
                  </a:lnTo>
                  <a:lnTo>
                    <a:pt x="101" y="0"/>
                  </a:lnTo>
                  <a:lnTo>
                    <a:pt x="107" y="1"/>
                  </a:lnTo>
                  <a:lnTo>
                    <a:pt x="113" y="2"/>
                  </a:lnTo>
                  <a:lnTo>
                    <a:pt x="118" y="4"/>
                  </a:lnTo>
                  <a:lnTo>
                    <a:pt x="122" y="6"/>
                  </a:lnTo>
                  <a:lnTo>
                    <a:pt x="124" y="8"/>
                  </a:lnTo>
                  <a:lnTo>
                    <a:pt x="126" y="10"/>
                  </a:lnTo>
                  <a:lnTo>
                    <a:pt x="127" y="12"/>
                  </a:lnTo>
                  <a:lnTo>
                    <a:pt x="128" y="14"/>
                  </a:lnTo>
                  <a:lnTo>
                    <a:pt x="128" y="16"/>
                  </a:lnTo>
                  <a:lnTo>
                    <a:pt x="128" y="18"/>
                  </a:lnTo>
                  <a:lnTo>
                    <a:pt x="128" y="21"/>
                  </a:lnTo>
                  <a:lnTo>
                    <a:pt x="127" y="23"/>
                  </a:lnTo>
                  <a:lnTo>
                    <a:pt x="126" y="25"/>
                  </a:lnTo>
                  <a:lnTo>
                    <a:pt x="125" y="27"/>
                  </a:lnTo>
                  <a:lnTo>
                    <a:pt x="121" y="31"/>
                  </a:lnTo>
                  <a:lnTo>
                    <a:pt x="117" y="35"/>
                  </a:lnTo>
                  <a:lnTo>
                    <a:pt x="112" y="38"/>
                  </a:lnTo>
                  <a:lnTo>
                    <a:pt x="106" y="40"/>
                  </a:lnTo>
                  <a:lnTo>
                    <a:pt x="100" y="42"/>
                  </a:lnTo>
                  <a:lnTo>
                    <a:pt x="94" y="43"/>
                  </a:lnTo>
                  <a:lnTo>
                    <a:pt x="87" y="44"/>
                  </a:lnTo>
                  <a:lnTo>
                    <a:pt x="81" y="43"/>
                  </a:lnTo>
                  <a:lnTo>
                    <a:pt x="76" y="42"/>
                  </a:lnTo>
                  <a:lnTo>
                    <a:pt x="71" y="40"/>
                  </a:lnTo>
                  <a:lnTo>
                    <a:pt x="66" y="38"/>
                  </a:lnTo>
                  <a:lnTo>
                    <a:pt x="63" y="34"/>
                  </a:lnTo>
                  <a:lnTo>
                    <a:pt x="61" y="32"/>
                  </a:lnTo>
                  <a:lnTo>
                    <a:pt x="60" y="30"/>
                  </a:lnTo>
                  <a:lnTo>
                    <a:pt x="60" y="28"/>
                  </a:lnTo>
                  <a:lnTo>
                    <a:pt x="60" y="25"/>
                  </a:lnTo>
                  <a:lnTo>
                    <a:pt x="60" y="22"/>
                  </a:lnTo>
                  <a:lnTo>
                    <a:pt x="61" y="19"/>
                  </a:lnTo>
                  <a:lnTo>
                    <a:pt x="62" y="19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14" name="Freeform 50"/>
            <p:cNvSpPr>
              <a:spLocks noEditPoints="1"/>
            </p:cNvSpPr>
            <p:nvPr userDrawn="1"/>
          </p:nvSpPr>
          <p:spPr bwMode="auto">
            <a:xfrm>
              <a:off x="4721" y="3057"/>
              <a:ext cx="207" cy="148"/>
            </a:xfrm>
            <a:custGeom>
              <a:avLst/>
              <a:gdLst>
                <a:gd name="T0" fmla="*/ 155 w 206"/>
                <a:gd name="T1" fmla="*/ 73 h 148"/>
                <a:gd name="T2" fmla="*/ 92 w 206"/>
                <a:gd name="T3" fmla="*/ 73 h 148"/>
                <a:gd name="T4" fmla="*/ 72 w 206"/>
                <a:gd name="T5" fmla="*/ 77 h 148"/>
                <a:gd name="T6" fmla="*/ 59 w 206"/>
                <a:gd name="T7" fmla="*/ 85 h 148"/>
                <a:gd name="T8" fmla="*/ 52 w 206"/>
                <a:gd name="T9" fmla="*/ 92 h 148"/>
                <a:gd name="T10" fmla="*/ 50 w 206"/>
                <a:gd name="T11" fmla="*/ 97 h 148"/>
                <a:gd name="T12" fmla="*/ 49 w 206"/>
                <a:gd name="T13" fmla="*/ 102 h 148"/>
                <a:gd name="T14" fmla="*/ 49 w 206"/>
                <a:gd name="T15" fmla="*/ 108 h 148"/>
                <a:gd name="T16" fmla="*/ 52 w 206"/>
                <a:gd name="T17" fmla="*/ 115 h 148"/>
                <a:gd name="T18" fmla="*/ 55 w 206"/>
                <a:gd name="T19" fmla="*/ 118 h 148"/>
                <a:gd name="T20" fmla="*/ 62 w 206"/>
                <a:gd name="T21" fmla="*/ 122 h 148"/>
                <a:gd name="T22" fmla="*/ 72 w 206"/>
                <a:gd name="T23" fmla="*/ 126 h 148"/>
                <a:gd name="T24" fmla="*/ 81 w 206"/>
                <a:gd name="T25" fmla="*/ 128 h 148"/>
                <a:gd name="T26" fmla="*/ 98 w 206"/>
                <a:gd name="T27" fmla="*/ 127 h 148"/>
                <a:gd name="T28" fmla="*/ 116 w 206"/>
                <a:gd name="T29" fmla="*/ 125 h 148"/>
                <a:gd name="T30" fmla="*/ 128 w 206"/>
                <a:gd name="T31" fmla="*/ 122 h 148"/>
                <a:gd name="T32" fmla="*/ 180 w 206"/>
                <a:gd name="T33" fmla="*/ 124 h 148"/>
                <a:gd name="T34" fmla="*/ 169 w 206"/>
                <a:gd name="T35" fmla="*/ 129 h 148"/>
                <a:gd name="T36" fmla="*/ 145 w 206"/>
                <a:gd name="T37" fmla="*/ 138 h 148"/>
                <a:gd name="T38" fmla="*/ 117 w 206"/>
                <a:gd name="T39" fmla="*/ 144 h 148"/>
                <a:gd name="T40" fmla="*/ 81 w 206"/>
                <a:gd name="T41" fmla="*/ 148 h 148"/>
                <a:gd name="T42" fmla="*/ 55 w 206"/>
                <a:gd name="T43" fmla="*/ 148 h 148"/>
                <a:gd name="T44" fmla="*/ 44 w 206"/>
                <a:gd name="T45" fmla="*/ 146 h 148"/>
                <a:gd name="T46" fmla="*/ 31 w 206"/>
                <a:gd name="T47" fmla="*/ 143 h 148"/>
                <a:gd name="T48" fmla="*/ 20 w 206"/>
                <a:gd name="T49" fmla="*/ 138 h 148"/>
                <a:gd name="T50" fmla="*/ 10 w 206"/>
                <a:gd name="T51" fmla="*/ 131 h 148"/>
                <a:gd name="T52" fmla="*/ 4 w 206"/>
                <a:gd name="T53" fmla="*/ 125 h 148"/>
                <a:gd name="T54" fmla="*/ 1 w 206"/>
                <a:gd name="T55" fmla="*/ 117 h 148"/>
                <a:gd name="T56" fmla="*/ 0 w 206"/>
                <a:gd name="T57" fmla="*/ 111 h 148"/>
                <a:gd name="T58" fmla="*/ 0 w 206"/>
                <a:gd name="T59" fmla="*/ 105 h 148"/>
                <a:gd name="T60" fmla="*/ 5 w 206"/>
                <a:gd name="T61" fmla="*/ 93 h 148"/>
                <a:gd name="T62" fmla="*/ 12 w 206"/>
                <a:gd name="T63" fmla="*/ 83 h 148"/>
                <a:gd name="T64" fmla="*/ 22 w 206"/>
                <a:gd name="T65" fmla="*/ 74 h 148"/>
                <a:gd name="T66" fmla="*/ 33 w 206"/>
                <a:gd name="T67" fmla="*/ 67 h 148"/>
                <a:gd name="T68" fmla="*/ 46 w 206"/>
                <a:gd name="T69" fmla="*/ 61 h 148"/>
                <a:gd name="T70" fmla="*/ 61 w 206"/>
                <a:gd name="T71" fmla="*/ 57 h 148"/>
                <a:gd name="T72" fmla="*/ 84 w 206"/>
                <a:gd name="T73" fmla="*/ 53 h 148"/>
                <a:gd name="T74" fmla="*/ 156 w 206"/>
                <a:gd name="T75" fmla="*/ 52 h 148"/>
                <a:gd name="T76" fmla="*/ 159 w 206"/>
                <a:gd name="T77" fmla="*/ 43 h 148"/>
                <a:gd name="T78" fmla="*/ 159 w 206"/>
                <a:gd name="T79" fmla="*/ 38 h 148"/>
                <a:gd name="T80" fmla="*/ 154 w 206"/>
                <a:gd name="T81" fmla="*/ 33 h 148"/>
                <a:gd name="T82" fmla="*/ 145 w 206"/>
                <a:gd name="T83" fmla="*/ 29 h 148"/>
                <a:gd name="T84" fmla="*/ 131 w 206"/>
                <a:gd name="T85" fmla="*/ 27 h 148"/>
                <a:gd name="T86" fmla="*/ 114 w 206"/>
                <a:gd name="T87" fmla="*/ 28 h 148"/>
                <a:gd name="T88" fmla="*/ 92 w 206"/>
                <a:gd name="T89" fmla="*/ 30 h 148"/>
                <a:gd name="T90" fmla="*/ 60 w 206"/>
                <a:gd name="T91" fmla="*/ 38 h 148"/>
                <a:gd name="T92" fmla="*/ 75 w 206"/>
                <a:gd name="T93" fmla="*/ 8 h 148"/>
                <a:gd name="T94" fmla="*/ 112 w 206"/>
                <a:gd name="T95" fmla="*/ 2 h 148"/>
                <a:gd name="T96" fmla="*/ 135 w 206"/>
                <a:gd name="T97" fmla="*/ 0 h 148"/>
                <a:gd name="T98" fmla="*/ 160 w 206"/>
                <a:gd name="T99" fmla="*/ 0 h 148"/>
                <a:gd name="T100" fmla="*/ 174 w 206"/>
                <a:gd name="T101" fmla="*/ 3 h 148"/>
                <a:gd name="T102" fmla="*/ 191 w 206"/>
                <a:gd name="T103" fmla="*/ 9 h 148"/>
                <a:gd name="T104" fmla="*/ 201 w 206"/>
                <a:gd name="T105" fmla="*/ 14 h 148"/>
                <a:gd name="T106" fmla="*/ 204 w 206"/>
                <a:gd name="T107" fmla="*/ 18 h 148"/>
                <a:gd name="T108" fmla="*/ 209 w 206"/>
                <a:gd name="T109" fmla="*/ 23 h 148"/>
                <a:gd name="T110" fmla="*/ 211 w 206"/>
                <a:gd name="T111" fmla="*/ 30 h 148"/>
                <a:gd name="T112" fmla="*/ 211 w 206"/>
                <a:gd name="T113" fmla="*/ 40 h 148"/>
                <a:gd name="T114" fmla="*/ 181 w 206"/>
                <a:gd name="T115" fmla="*/ 123 h 14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06" h="148">
                  <a:moveTo>
                    <a:pt x="132" y="118"/>
                  </a:moveTo>
                  <a:lnTo>
                    <a:pt x="149" y="73"/>
                  </a:lnTo>
                  <a:lnTo>
                    <a:pt x="103" y="72"/>
                  </a:lnTo>
                  <a:lnTo>
                    <a:pt x="92" y="73"/>
                  </a:lnTo>
                  <a:lnTo>
                    <a:pt x="81" y="75"/>
                  </a:lnTo>
                  <a:lnTo>
                    <a:pt x="72" y="77"/>
                  </a:lnTo>
                  <a:lnTo>
                    <a:pt x="65" y="81"/>
                  </a:lnTo>
                  <a:lnTo>
                    <a:pt x="59" y="85"/>
                  </a:lnTo>
                  <a:lnTo>
                    <a:pt x="54" y="90"/>
                  </a:lnTo>
                  <a:lnTo>
                    <a:pt x="52" y="92"/>
                  </a:lnTo>
                  <a:lnTo>
                    <a:pt x="51" y="95"/>
                  </a:lnTo>
                  <a:lnTo>
                    <a:pt x="50" y="97"/>
                  </a:lnTo>
                  <a:lnTo>
                    <a:pt x="49" y="100"/>
                  </a:lnTo>
                  <a:lnTo>
                    <a:pt x="49" y="102"/>
                  </a:lnTo>
                  <a:lnTo>
                    <a:pt x="49" y="105"/>
                  </a:lnTo>
                  <a:lnTo>
                    <a:pt x="49" y="108"/>
                  </a:lnTo>
                  <a:lnTo>
                    <a:pt x="50" y="110"/>
                  </a:lnTo>
                  <a:lnTo>
                    <a:pt x="52" y="115"/>
                  </a:lnTo>
                  <a:lnTo>
                    <a:pt x="54" y="117"/>
                  </a:lnTo>
                  <a:lnTo>
                    <a:pt x="55" y="118"/>
                  </a:lnTo>
                  <a:lnTo>
                    <a:pt x="56" y="119"/>
                  </a:lnTo>
                  <a:lnTo>
                    <a:pt x="62" y="122"/>
                  </a:lnTo>
                  <a:lnTo>
                    <a:pt x="68" y="125"/>
                  </a:lnTo>
                  <a:lnTo>
                    <a:pt x="72" y="126"/>
                  </a:lnTo>
                  <a:lnTo>
                    <a:pt x="77" y="127"/>
                  </a:lnTo>
                  <a:lnTo>
                    <a:pt x="81" y="128"/>
                  </a:lnTo>
                  <a:lnTo>
                    <a:pt x="86" y="128"/>
                  </a:lnTo>
                  <a:lnTo>
                    <a:pt x="98" y="127"/>
                  </a:lnTo>
                  <a:lnTo>
                    <a:pt x="104" y="126"/>
                  </a:lnTo>
                  <a:lnTo>
                    <a:pt x="110" y="125"/>
                  </a:lnTo>
                  <a:lnTo>
                    <a:pt x="116" y="124"/>
                  </a:lnTo>
                  <a:lnTo>
                    <a:pt x="122" y="122"/>
                  </a:lnTo>
                  <a:lnTo>
                    <a:pt x="132" y="118"/>
                  </a:lnTo>
                  <a:close/>
                  <a:moveTo>
                    <a:pt x="174" y="124"/>
                  </a:moveTo>
                  <a:lnTo>
                    <a:pt x="169" y="126"/>
                  </a:lnTo>
                  <a:lnTo>
                    <a:pt x="163" y="129"/>
                  </a:lnTo>
                  <a:lnTo>
                    <a:pt x="152" y="134"/>
                  </a:lnTo>
                  <a:lnTo>
                    <a:pt x="139" y="138"/>
                  </a:lnTo>
                  <a:lnTo>
                    <a:pt x="126" y="141"/>
                  </a:lnTo>
                  <a:lnTo>
                    <a:pt x="111" y="144"/>
                  </a:lnTo>
                  <a:lnTo>
                    <a:pt x="97" y="147"/>
                  </a:lnTo>
                  <a:lnTo>
                    <a:pt x="81" y="148"/>
                  </a:lnTo>
                  <a:lnTo>
                    <a:pt x="65" y="148"/>
                  </a:lnTo>
                  <a:lnTo>
                    <a:pt x="55" y="148"/>
                  </a:lnTo>
                  <a:lnTo>
                    <a:pt x="50" y="147"/>
                  </a:lnTo>
                  <a:lnTo>
                    <a:pt x="44" y="146"/>
                  </a:lnTo>
                  <a:lnTo>
                    <a:pt x="38" y="144"/>
                  </a:lnTo>
                  <a:lnTo>
                    <a:pt x="31" y="143"/>
                  </a:lnTo>
                  <a:lnTo>
                    <a:pt x="25" y="140"/>
                  </a:lnTo>
                  <a:lnTo>
                    <a:pt x="20" y="138"/>
                  </a:lnTo>
                  <a:lnTo>
                    <a:pt x="15" y="134"/>
                  </a:lnTo>
                  <a:lnTo>
                    <a:pt x="10" y="131"/>
                  </a:lnTo>
                  <a:lnTo>
                    <a:pt x="6" y="127"/>
                  </a:lnTo>
                  <a:lnTo>
                    <a:pt x="4" y="125"/>
                  </a:lnTo>
                  <a:lnTo>
                    <a:pt x="3" y="122"/>
                  </a:lnTo>
                  <a:lnTo>
                    <a:pt x="1" y="117"/>
                  </a:lnTo>
                  <a:lnTo>
                    <a:pt x="0" y="114"/>
                  </a:lnTo>
                  <a:lnTo>
                    <a:pt x="0" y="111"/>
                  </a:lnTo>
                  <a:lnTo>
                    <a:pt x="0" y="108"/>
                  </a:lnTo>
                  <a:lnTo>
                    <a:pt x="0" y="105"/>
                  </a:lnTo>
                  <a:lnTo>
                    <a:pt x="2" y="98"/>
                  </a:lnTo>
                  <a:lnTo>
                    <a:pt x="5" y="93"/>
                  </a:lnTo>
                  <a:lnTo>
                    <a:pt x="8" y="88"/>
                  </a:lnTo>
                  <a:lnTo>
                    <a:pt x="12" y="83"/>
                  </a:lnTo>
                  <a:lnTo>
                    <a:pt x="17" y="78"/>
                  </a:lnTo>
                  <a:lnTo>
                    <a:pt x="22" y="74"/>
                  </a:lnTo>
                  <a:lnTo>
                    <a:pt x="27" y="71"/>
                  </a:lnTo>
                  <a:lnTo>
                    <a:pt x="33" y="67"/>
                  </a:lnTo>
                  <a:lnTo>
                    <a:pt x="40" y="64"/>
                  </a:lnTo>
                  <a:lnTo>
                    <a:pt x="46" y="61"/>
                  </a:lnTo>
                  <a:lnTo>
                    <a:pt x="53" y="59"/>
                  </a:lnTo>
                  <a:lnTo>
                    <a:pt x="61" y="57"/>
                  </a:lnTo>
                  <a:lnTo>
                    <a:pt x="68" y="55"/>
                  </a:lnTo>
                  <a:lnTo>
                    <a:pt x="84" y="53"/>
                  </a:lnTo>
                  <a:lnTo>
                    <a:pt x="100" y="52"/>
                  </a:lnTo>
                  <a:lnTo>
                    <a:pt x="150" y="52"/>
                  </a:lnTo>
                  <a:lnTo>
                    <a:pt x="153" y="45"/>
                  </a:lnTo>
                  <a:lnTo>
                    <a:pt x="153" y="43"/>
                  </a:lnTo>
                  <a:lnTo>
                    <a:pt x="154" y="41"/>
                  </a:lnTo>
                  <a:lnTo>
                    <a:pt x="153" y="38"/>
                  </a:lnTo>
                  <a:lnTo>
                    <a:pt x="151" y="35"/>
                  </a:lnTo>
                  <a:lnTo>
                    <a:pt x="148" y="33"/>
                  </a:lnTo>
                  <a:lnTo>
                    <a:pt x="144" y="31"/>
                  </a:lnTo>
                  <a:lnTo>
                    <a:pt x="139" y="29"/>
                  </a:lnTo>
                  <a:lnTo>
                    <a:pt x="132" y="28"/>
                  </a:lnTo>
                  <a:lnTo>
                    <a:pt x="125" y="27"/>
                  </a:lnTo>
                  <a:lnTo>
                    <a:pt x="116" y="27"/>
                  </a:lnTo>
                  <a:lnTo>
                    <a:pt x="108" y="28"/>
                  </a:lnTo>
                  <a:lnTo>
                    <a:pt x="100" y="29"/>
                  </a:lnTo>
                  <a:lnTo>
                    <a:pt x="92" y="30"/>
                  </a:lnTo>
                  <a:lnTo>
                    <a:pt x="76" y="34"/>
                  </a:lnTo>
                  <a:lnTo>
                    <a:pt x="60" y="38"/>
                  </a:lnTo>
                  <a:lnTo>
                    <a:pt x="52" y="14"/>
                  </a:lnTo>
                  <a:lnTo>
                    <a:pt x="75" y="8"/>
                  </a:lnTo>
                  <a:lnTo>
                    <a:pt x="96" y="3"/>
                  </a:lnTo>
                  <a:lnTo>
                    <a:pt x="106" y="2"/>
                  </a:lnTo>
                  <a:lnTo>
                    <a:pt x="117" y="1"/>
                  </a:lnTo>
                  <a:lnTo>
                    <a:pt x="129" y="0"/>
                  </a:lnTo>
                  <a:lnTo>
                    <a:pt x="141" y="0"/>
                  </a:lnTo>
                  <a:lnTo>
                    <a:pt x="154" y="0"/>
                  </a:lnTo>
                  <a:lnTo>
                    <a:pt x="161" y="1"/>
                  </a:lnTo>
                  <a:lnTo>
                    <a:pt x="168" y="3"/>
                  </a:lnTo>
                  <a:lnTo>
                    <a:pt x="180" y="6"/>
                  </a:lnTo>
                  <a:lnTo>
                    <a:pt x="185" y="9"/>
                  </a:lnTo>
                  <a:lnTo>
                    <a:pt x="190" y="11"/>
                  </a:lnTo>
                  <a:lnTo>
                    <a:pt x="195" y="14"/>
                  </a:lnTo>
                  <a:lnTo>
                    <a:pt x="197" y="16"/>
                  </a:lnTo>
                  <a:lnTo>
                    <a:pt x="198" y="18"/>
                  </a:lnTo>
                  <a:lnTo>
                    <a:pt x="201" y="21"/>
                  </a:lnTo>
                  <a:lnTo>
                    <a:pt x="203" y="23"/>
                  </a:lnTo>
                  <a:lnTo>
                    <a:pt x="204" y="26"/>
                  </a:lnTo>
                  <a:lnTo>
                    <a:pt x="205" y="30"/>
                  </a:lnTo>
                  <a:lnTo>
                    <a:pt x="206" y="35"/>
                  </a:lnTo>
                  <a:lnTo>
                    <a:pt x="205" y="40"/>
                  </a:lnTo>
                  <a:lnTo>
                    <a:pt x="204" y="46"/>
                  </a:lnTo>
                  <a:lnTo>
                    <a:pt x="175" y="123"/>
                  </a:lnTo>
                  <a:lnTo>
                    <a:pt x="174" y="124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15" name="Freeform 51"/>
            <p:cNvSpPr>
              <a:spLocks noEditPoints="1"/>
            </p:cNvSpPr>
            <p:nvPr userDrawn="1"/>
          </p:nvSpPr>
          <p:spPr bwMode="auto">
            <a:xfrm>
              <a:off x="4477" y="2979"/>
              <a:ext cx="264" cy="225"/>
            </a:xfrm>
            <a:custGeom>
              <a:avLst/>
              <a:gdLst>
                <a:gd name="T0" fmla="*/ 171 w 264"/>
                <a:gd name="T1" fmla="*/ 113 h 226"/>
                <a:gd name="T2" fmla="*/ 152 w 264"/>
                <a:gd name="T3" fmla="*/ 106 h 226"/>
                <a:gd name="T4" fmla="*/ 141 w 264"/>
                <a:gd name="T5" fmla="*/ 105 h 226"/>
                <a:gd name="T6" fmla="*/ 122 w 264"/>
                <a:gd name="T7" fmla="*/ 105 h 226"/>
                <a:gd name="T8" fmla="*/ 105 w 264"/>
                <a:gd name="T9" fmla="*/ 109 h 226"/>
                <a:gd name="T10" fmla="*/ 95 w 264"/>
                <a:gd name="T11" fmla="*/ 113 h 226"/>
                <a:gd name="T12" fmla="*/ 86 w 264"/>
                <a:gd name="T13" fmla="*/ 113 h 226"/>
                <a:gd name="T14" fmla="*/ 78 w 264"/>
                <a:gd name="T15" fmla="*/ 121 h 226"/>
                <a:gd name="T16" fmla="*/ 71 w 264"/>
                <a:gd name="T17" fmla="*/ 129 h 226"/>
                <a:gd name="T18" fmla="*/ 65 w 264"/>
                <a:gd name="T19" fmla="*/ 137 h 226"/>
                <a:gd name="T20" fmla="*/ 57 w 264"/>
                <a:gd name="T21" fmla="*/ 155 h 226"/>
                <a:gd name="T22" fmla="*/ 56 w 264"/>
                <a:gd name="T23" fmla="*/ 164 h 226"/>
                <a:gd name="T24" fmla="*/ 57 w 264"/>
                <a:gd name="T25" fmla="*/ 172 h 226"/>
                <a:gd name="T26" fmla="*/ 59 w 264"/>
                <a:gd name="T27" fmla="*/ 179 h 226"/>
                <a:gd name="T28" fmla="*/ 63 w 264"/>
                <a:gd name="T29" fmla="*/ 185 h 226"/>
                <a:gd name="T30" fmla="*/ 69 w 264"/>
                <a:gd name="T31" fmla="*/ 190 h 226"/>
                <a:gd name="T32" fmla="*/ 77 w 264"/>
                <a:gd name="T33" fmla="*/ 193 h 226"/>
                <a:gd name="T34" fmla="*/ 88 w 264"/>
                <a:gd name="T35" fmla="*/ 194 h 226"/>
                <a:gd name="T36" fmla="*/ 102 w 264"/>
                <a:gd name="T37" fmla="*/ 193 h 226"/>
                <a:gd name="T38" fmla="*/ 116 w 264"/>
                <a:gd name="T39" fmla="*/ 191 h 226"/>
                <a:gd name="T40" fmla="*/ 142 w 264"/>
                <a:gd name="T41" fmla="*/ 184 h 226"/>
                <a:gd name="T42" fmla="*/ 58 w 264"/>
                <a:gd name="T43" fmla="*/ 220 h 226"/>
                <a:gd name="T44" fmla="*/ 48 w 264"/>
                <a:gd name="T45" fmla="*/ 218 h 226"/>
                <a:gd name="T46" fmla="*/ 39 w 264"/>
                <a:gd name="T47" fmla="*/ 216 h 226"/>
                <a:gd name="T48" fmla="*/ 27 w 264"/>
                <a:gd name="T49" fmla="*/ 211 h 226"/>
                <a:gd name="T50" fmla="*/ 17 w 264"/>
                <a:gd name="T51" fmla="*/ 205 h 226"/>
                <a:gd name="T52" fmla="*/ 8 w 264"/>
                <a:gd name="T53" fmla="*/ 195 h 226"/>
                <a:gd name="T54" fmla="*/ 3 w 264"/>
                <a:gd name="T55" fmla="*/ 183 h 226"/>
                <a:gd name="T56" fmla="*/ 0 w 264"/>
                <a:gd name="T57" fmla="*/ 170 h 226"/>
                <a:gd name="T58" fmla="*/ 1 w 264"/>
                <a:gd name="T59" fmla="*/ 157 h 226"/>
                <a:gd name="T60" fmla="*/ 4 w 264"/>
                <a:gd name="T61" fmla="*/ 145 h 226"/>
                <a:gd name="T62" fmla="*/ 11 w 264"/>
                <a:gd name="T63" fmla="*/ 132 h 226"/>
                <a:gd name="T64" fmla="*/ 20 w 264"/>
                <a:gd name="T65" fmla="*/ 119 h 226"/>
                <a:gd name="T66" fmla="*/ 32 w 264"/>
                <a:gd name="T67" fmla="*/ 113 h 226"/>
                <a:gd name="T68" fmla="*/ 46 w 264"/>
                <a:gd name="T69" fmla="*/ 101 h 226"/>
                <a:gd name="T70" fmla="*/ 63 w 264"/>
                <a:gd name="T71" fmla="*/ 92 h 226"/>
                <a:gd name="T72" fmla="*/ 82 w 264"/>
                <a:gd name="T73" fmla="*/ 84 h 226"/>
                <a:gd name="T74" fmla="*/ 103 w 264"/>
                <a:gd name="T75" fmla="*/ 79 h 226"/>
                <a:gd name="T76" fmla="*/ 127 w 264"/>
                <a:gd name="T77" fmla="*/ 77 h 226"/>
                <a:gd name="T78" fmla="*/ 149 w 264"/>
                <a:gd name="T79" fmla="*/ 78 h 226"/>
                <a:gd name="T80" fmla="*/ 162 w 264"/>
                <a:gd name="T81" fmla="*/ 80 h 226"/>
                <a:gd name="T82" fmla="*/ 175 w 264"/>
                <a:gd name="T83" fmla="*/ 82 h 226"/>
                <a:gd name="T84" fmla="*/ 208 w 264"/>
                <a:gd name="T85" fmla="*/ 11 h 226"/>
                <a:gd name="T86" fmla="*/ 190 w 264"/>
                <a:gd name="T87" fmla="*/ 195 h 226"/>
                <a:gd name="T88" fmla="*/ 147 w 264"/>
                <a:gd name="T89" fmla="*/ 210 h 226"/>
                <a:gd name="T90" fmla="*/ 116 w 264"/>
                <a:gd name="T91" fmla="*/ 216 h 226"/>
                <a:gd name="T92" fmla="*/ 86 w 264"/>
                <a:gd name="T93" fmla="*/ 220 h 22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64" h="226">
                  <a:moveTo>
                    <a:pt x="142" y="190"/>
                  </a:moveTo>
                  <a:lnTo>
                    <a:pt x="171" y="113"/>
                  </a:lnTo>
                  <a:lnTo>
                    <a:pt x="161" y="109"/>
                  </a:lnTo>
                  <a:lnTo>
                    <a:pt x="152" y="106"/>
                  </a:lnTo>
                  <a:lnTo>
                    <a:pt x="147" y="105"/>
                  </a:lnTo>
                  <a:lnTo>
                    <a:pt x="141" y="105"/>
                  </a:lnTo>
                  <a:lnTo>
                    <a:pt x="129" y="104"/>
                  </a:lnTo>
                  <a:lnTo>
                    <a:pt x="122" y="105"/>
                  </a:lnTo>
                  <a:lnTo>
                    <a:pt x="117" y="105"/>
                  </a:lnTo>
                  <a:lnTo>
                    <a:pt x="105" y="109"/>
                  </a:lnTo>
                  <a:lnTo>
                    <a:pt x="100" y="111"/>
                  </a:lnTo>
                  <a:lnTo>
                    <a:pt x="95" y="113"/>
                  </a:lnTo>
                  <a:lnTo>
                    <a:pt x="90" y="116"/>
                  </a:lnTo>
                  <a:lnTo>
                    <a:pt x="86" y="119"/>
                  </a:lnTo>
                  <a:lnTo>
                    <a:pt x="82" y="123"/>
                  </a:lnTo>
                  <a:lnTo>
                    <a:pt x="78" y="127"/>
                  </a:lnTo>
                  <a:lnTo>
                    <a:pt x="74" y="131"/>
                  </a:lnTo>
                  <a:lnTo>
                    <a:pt x="71" y="135"/>
                  </a:lnTo>
                  <a:lnTo>
                    <a:pt x="67" y="139"/>
                  </a:lnTo>
                  <a:lnTo>
                    <a:pt x="65" y="143"/>
                  </a:lnTo>
                  <a:lnTo>
                    <a:pt x="60" y="152"/>
                  </a:lnTo>
                  <a:lnTo>
                    <a:pt x="57" y="161"/>
                  </a:lnTo>
                  <a:lnTo>
                    <a:pt x="57" y="166"/>
                  </a:lnTo>
                  <a:lnTo>
                    <a:pt x="56" y="170"/>
                  </a:lnTo>
                  <a:lnTo>
                    <a:pt x="56" y="174"/>
                  </a:lnTo>
                  <a:lnTo>
                    <a:pt x="57" y="178"/>
                  </a:lnTo>
                  <a:lnTo>
                    <a:pt x="57" y="182"/>
                  </a:lnTo>
                  <a:lnTo>
                    <a:pt x="59" y="185"/>
                  </a:lnTo>
                  <a:lnTo>
                    <a:pt x="61" y="188"/>
                  </a:lnTo>
                  <a:lnTo>
                    <a:pt x="63" y="191"/>
                  </a:lnTo>
                  <a:lnTo>
                    <a:pt x="66" y="194"/>
                  </a:lnTo>
                  <a:lnTo>
                    <a:pt x="69" y="196"/>
                  </a:lnTo>
                  <a:lnTo>
                    <a:pt x="73" y="198"/>
                  </a:lnTo>
                  <a:lnTo>
                    <a:pt x="77" y="199"/>
                  </a:lnTo>
                  <a:lnTo>
                    <a:pt x="82" y="200"/>
                  </a:lnTo>
                  <a:lnTo>
                    <a:pt x="88" y="200"/>
                  </a:lnTo>
                  <a:lnTo>
                    <a:pt x="95" y="200"/>
                  </a:lnTo>
                  <a:lnTo>
                    <a:pt x="102" y="199"/>
                  </a:lnTo>
                  <a:lnTo>
                    <a:pt x="109" y="198"/>
                  </a:lnTo>
                  <a:lnTo>
                    <a:pt x="116" y="197"/>
                  </a:lnTo>
                  <a:lnTo>
                    <a:pt x="129" y="194"/>
                  </a:lnTo>
                  <a:lnTo>
                    <a:pt x="142" y="190"/>
                  </a:lnTo>
                  <a:close/>
                  <a:moveTo>
                    <a:pt x="70" y="226"/>
                  </a:moveTo>
                  <a:lnTo>
                    <a:pt x="58" y="226"/>
                  </a:lnTo>
                  <a:lnTo>
                    <a:pt x="53" y="225"/>
                  </a:lnTo>
                  <a:lnTo>
                    <a:pt x="48" y="224"/>
                  </a:lnTo>
                  <a:lnTo>
                    <a:pt x="43" y="223"/>
                  </a:lnTo>
                  <a:lnTo>
                    <a:pt x="39" y="222"/>
                  </a:lnTo>
                  <a:lnTo>
                    <a:pt x="30" y="219"/>
                  </a:lnTo>
                  <a:lnTo>
                    <a:pt x="27" y="217"/>
                  </a:lnTo>
                  <a:lnTo>
                    <a:pt x="23" y="215"/>
                  </a:lnTo>
                  <a:lnTo>
                    <a:pt x="17" y="211"/>
                  </a:lnTo>
                  <a:lnTo>
                    <a:pt x="12" y="206"/>
                  </a:lnTo>
                  <a:lnTo>
                    <a:pt x="8" y="201"/>
                  </a:lnTo>
                  <a:lnTo>
                    <a:pt x="5" y="195"/>
                  </a:lnTo>
                  <a:lnTo>
                    <a:pt x="3" y="189"/>
                  </a:lnTo>
                  <a:lnTo>
                    <a:pt x="1" y="183"/>
                  </a:lnTo>
                  <a:lnTo>
                    <a:pt x="0" y="176"/>
                  </a:lnTo>
                  <a:lnTo>
                    <a:pt x="0" y="170"/>
                  </a:lnTo>
                  <a:lnTo>
                    <a:pt x="1" y="163"/>
                  </a:lnTo>
                  <a:lnTo>
                    <a:pt x="2" y="157"/>
                  </a:lnTo>
                  <a:lnTo>
                    <a:pt x="4" y="151"/>
                  </a:lnTo>
                  <a:lnTo>
                    <a:pt x="7" y="145"/>
                  </a:lnTo>
                  <a:lnTo>
                    <a:pt x="11" y="138"/>
                  </a:lnTo>
                  <a:lnTo>
                    <a:pt x="15" y="132"/>
                  </a:lnTo>
                  <a:lnTo>
                    <a:pt x="20" y="125"/>
                  </a:lnTo>
                  <a:lnTo>
                    <a:pt x="25" y="119"/>
                  </a:lnTo>
                  <a:lnTo>
                    <a:pt x="32" y="113"/>
                  </a:lnTo>
                  <a:lnTo>
                    <a:pt x="38" y="107"/>
                  </a:lnTo>
                  <a:lnTo>
                    <a:pt x="46" y="101"/>
                  </a:lnTo>
                  <a:lnTo>
                    <a:pt x="54" y="96"/>
                  </a:lnTo>
                  <a:lnTo>
                    <a:pt x="63" y="92"/>
                  </a:lnTo>
                  <a:lnTo>
                    <a:pt x="72" y="87"/>
                  </a:lnTo>
                  <a:lnTo>
                    <a:pt x="82" y="84"/>
                  </a:lnTo>
                  <a:lnTo>
                    <a:pt x="93" y="81"/>
                  </a:lnTo>
                  <a:lnTo>
                    <a:pt x="103" y="79"/>
                  </a:lnTo>
                  <a:lnTo>
                    <a:pt x="115" y="77"/>
                  </a:lnTo>
                  <a:lnTo>
                    <a:pt x="127" y="77"/>
                  </a:lnTo>
                  <a:lnTo>
                    <a:pt x="142" y="77"/>
                  </a:lnTo>
                  <a:lnTo>
                    <a:pt x="149" y="78"/>
                  </a:lnTo>
                  <a:lnTo>
                    <a:pt x="156" y="79"/>
                  </a:lnTo>
                  <a:lnTo>
                    <a:pt x="162" y="80"/>
                  </a:lnTo>
                  <a:lnTo>
                    <a:pt x="169" y="81"/>
                  </a:lnTo>
                  <a:lnTo>
                    <a:pt x="175" y="82"/>
                  </a:lnTo>
                  <a:lnTo>
                    <a:pt x="181" y="84"/>
                  </a:lnTo>
                  <a:lnTo>
                    <a:pt x="208" y="11"/>
                  </a:lnTo>
                  <a:lnTo>
                    <a:pt x="264" y="0"/>
                  </a:lnTo>
                  <a:lnTo>
                    <a:pt x="190" y="201"/>
                  </a:lnTo>
                  <a:lnTo>
                    <a:pt x="161" y="212"/>
                  </a:lnTo>
                  <a:lnTo>
                    <a:pt x="147" y="216"/>
                  </a:lnTo>
                  <a:lnTo>
                    <a:pt x="131" y="219"/>
                  </a:lnTo>
                  <a:lnTo>
                    <a:pt x="116" y="222"/>
                  </a:lnTo>
                  <a:lnTo>
                    <a:pt x="101" y="225"/>
                  </a:lnTo>
                  <a:lnTo>
                    <a:pt x="86" y="226"/>
                  </a:lnTo>
                  <a:lnTo>
                    <a:pt x="70" y="226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16" name="Freeform 52"/>
            <p:cNvSpPr>
              <a:spLocks noEditPoints="1"/>
            </p:cNvSpPr>
            <p:nvPr userDrawn="1"/>
          </p:nvSpPr>
          <p:spPr bwMode="auto">
            <a:xfrm>
              <a:off x="4955" y="2979"/>
              <a:ext cx="262" cy="225"/>
            </a:xfrm>
            <a:custGeom>
              <a:avLst/>
              <a:gdLst>
                <a:gd name="T0" fmla="*/ 169 w 262"/>
                <a:gd name="T1" fmla="*/ 113 h 226"/>
                <a:gd name="T2" fmla="*/ 150 w 262"/>
                <a:gd name="T3" fmla="*/ 106 h 226"/>
                <a:gd name="T4" fmla="*/ 140 w 262"/>
                <a:gd name="T5" fmla="*/ 105 h 226"/>
                <a:gd name="T6" fmla="*/ 122 w 262"/>
                <a:gd name="T7" fmla="*/ 105 h 226"/>
                <a:gd name="T8" fmla="*/ 105 w 262"/>
                <a:gd name="T9" fmla="*/ 109 h 226"/>
                <a:gd name="T10" fmla="*/ 95 w 262"/>
                <a:gd name="T11" fmla="*/ 113 h 226"/>
                <a:gd name="T12" fmla="*/ 85 w 262"/>
                <a:gd name="T13" fmla="*/ 113 h 226"/>
                <a:gd name="T14" fmla="*/ 77 w 262"/>
                <a:gd name="T15" fmla="*/ 121 h 226"/>
                <a:gd name="T16" fmla="*/ 70 w 262"/>
                <a:gd name="T17" fmla="*/ 129 h 226"/>
                <a:gd name="T18" fmla="*/ 64 w 262"/>
                <a:gd name="T19" fmla="*/ 137 h 226"/>
                <a:gd name="T20" fmla="*/ 57 w 262"/>
                <a:gd name="T21" fmla="*/ 155 h 226"/>
                <a:gd name="T22" fmla="*/ 56 w 262"/>
                <a:gd name="T23" fmla="*/ 164 h 226"/>
                <a:gd name="T24" fmla="*/ 56 w 262"/>
                <a:gd name="T25" fmla="*/ 172 h 226"/>
                <a:gd name="T26" fmla="*/ 58 w 262"/>
                <a:gd name="T27" fmla="*/ 179 h 226"/>
                <a:gd name="T28" fmla="*/ 62 w 262"/>
                <a:gd name="T29" fmla="*/ 185 h 226"/>
                <a:gd name="T30" fmla="*/ 69 w 262"/>
                <a:gd name="T31" fmla="*/ 190 h 226"/>
                <a:gd name="T32" fmla="*/ 77 w 262"/>
                <a:gd name="T33" fmla="*/ 193 h 226"/>
                <a:gd name="T34" fmla="*/ 87 w 262"/>
                <a:gd name="T35" fmla="*/ 194 h 226"/>
                <a:gd name="T36" fmla="*/ 101 w 262"/>
                <a:gd name="T37" fmla="*/ 193 h 226"/>
                <a:gd name="T38" fmla="*/ 115 w 262"/>
                <a:gd name="T39" fmla="*/ 191 h 226"/>
                <a:gd name="T40" fmla="*/ 141 w 262"/>
                <a:gd name="T41" fmla="*/ 184 h 226"/>
                <a:gd name="T42" fmla="*/ 58 w 262"/>
                <a:gd name="T43" fmla="*/ 220 h 226"/>
                <a:gd name="T44" fmla="*/ 47 w 262"/>
                <a:gd name="T45" fmla="*/ 218 h 226"/>
                <a:gd name="T46" fmla="*/ 38 w 262"/>
                <a:gd name="T47" fmla="*/ 216 h 226"/>
                <a:gd name="T48" fmla="*/ 26 w 262"/>
                <a:gd name="T49" fmla="*/ 211 h 226"/>
                <a:gd name="T50" fmla="*/ 17 w 262"/>
                <a:gd name="T51" fmla="*/ 205 h 226"/>
                <a:gd name="T52" fmla="*/ 8 w 262"/>
                <a:gd name="T53" fmla="*/ 195 h 226"/>
                <a:gd name="T54" fmla="*/ 2 w 262"/>
                <a:gd name="T55" fmla="*/ 183 h 226"/>
                <a:gd name="T56" fmla="*/ 0 w 262"/>
                <a:gd name="T57" fmla="*/ 170 h 226"/>
                <a:gd name="T58" fmla="*/ 1 w 262"/>
                <a:gd name="T59" fmla="*/ 157 h 226"/>
                <a:gd name="T60" fmla="*/ 2 w 262"/>
                <a:gd name="T61" fmla="*/ 151 h 226"/>
                <a:gd name="T62" fmla="*/ 7 w 262"/>
                <a:gd name="T63" fmla="*/ 139 h 226"/>
                <a:gd name="T64" fmla="*/ 14 w 262"/>
                <a:gd name="T65" fmla="*/ 126 h 226"/>
                <a:gd name="T66" fmla="*/ 25 w 262"/>
                <a:gd name="T67" fmla="*/ 113 h 226"/>
                <a:gd name="T68" fmla="*/ 38 w 262"/>
                <a:gd name="T69" fmla="*/ 107 h 226"/>
                <a:gd name="T70" fmla="*/ 54 w 262"/>
                <a:gd name="T71" fmla="*/ 96 h 226"/>
                <a:gd name="T72" fmla="*/ 72 w 262"/>
                <a:gd name="T73" fmla="*/ 87 h 226"/>
                <a:gd name="T74" fmla="*/ 92 w 262"/>
                <a:gd name="T75" fmla="*/ 81 h 226"/>
                <a:gd name="T76" fmla="*/ 114 w 262"/>
                <a:gd name="T77" fmla="*/ 77 h 226"/>
                <a:gd name="T78" fmla="*/ 141 w 262"/>
                <a:gd name="T79" fmla="*/ 77 h 226"/>
                <a:gd name="T80" fmla="*/ 154 w 262"/>
                <a:gd name="T81" fmla="*/ 79 h 226"/>
                <a:gd name="T82" fmla="*/ 167 w 262"/>
                <a:gd name="T83" fmla="*/ 81 h 226"/>
                <a:gd name="T84" fmla="*/ 179 w 262"/>
                <a:gd name="T85" fmla="*/ 84 h 226"/>
                <a:gd name="T86" fmla="*/ 262 w 262"/>
                <a:gd name="T87" fmla="*/ 0 h 226"/>
                <a:gd name="T88" fmla="*/ 159 w 262"/>
                <a:gd name="T89" fmla="*/ 206 h 226"/>
                <a:gd name="T90" fmla="*/ 130 w 262"/>
                <a:gd name="T91" fmla="*/ 213 h 226"/>
                <a:gd name="T92" fmla="*/ 101 w 262"/>
                <a:gd name="T93" fmla="*/ 219 h 226"/>
                <a:gd name="T94" fmla="*/ 70 w 262"/>
                <a:gd name="T95" fmla="*/ 220 h 22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262" h="226">
                  <a:moveTo>
                    <a:pt x="141" y="190"/>
                  </a:moveTo>
                  <a:lnTo>
                    <a:pt x="169" y="113"/>
                  </a:lnTo>
                  <a:lnTo>
                    <a:pt x="160" y="109"/>
                  </a:lnTo>
                  <a:lnTo>
                    <a:pt x="150" y="106"/>
                  </a:lnTo>
                  <a:lnTo>
                    <a:pt x="145" y="105"/>
                  </a:lnTo>
                  <a:lnTo>
                    <a:pt x="140" y="105"/>
                  </a:lnTo>
                  <a:lnTo>
                    <a:pt x="128" y="104"/>
                  </a:lnTo>
                  <a:lnTo>
                    <a:pt x="122" y="105"/>
                  </a:lnTo>
                  <a:lnTo>
                    <a:pt x="116" y="105"/>
                  </a:lnTo>
                  <a:lnTo>
                    <a:pt x="105" y="109"/>
                  </a:lnTo>
                  <a:lnTo>
                    <a:pt x="100" y="111"/>
                  </a:lnTo>
                  <a:lnTo>
                    <a:pt x="95" y="113"/>
                  </a:lnTo>
                  <a:lnTo>
                    <a:pt x="90" y="116"/>
                  </a:lnTo>
                  <a:lnTo>
                    <a:pt x="85" y="119"/>
                  </a:lnTo>
                  <a:lnTo>
                    <a:pt x="81" y="123"/>
                  </a:lnTo>
                  <a:lnTo>
                    <a:pt x="77" y="127"/>
                  </a:lnTo>
                  <a:lnTo>
                    <a:pt x="73" y="131"/>
                  </a:lnTo>
                  <a:lnTo>
                    <a:pt x="70" y="135"/>
                  </a:lnTo>
                  <a:lnTo>
                    <a:pt x="67" y="139"/>
                  </a:lnTo>
                  <a:lnTo>
                    <a:pt x="64" y="143"/>
                  </a:lnTo>
                  <a:lnTo>
                    <a:pt x="60" y="152"/>
                  </a:lnTo>
                  <a:lnTo>
                    <a:pt x="57" y="161"/>
                  </a:lnTo>
                  <a:lnTo>
                    <a:pt x="56" y="166"/>
                  </a:lnTo>
                  <a:lnTo>
                    <a:pt x="56" y="170"/>
                  </a:lnTo>
                  <a:lnTo>
                    <a:pt x="56" y="174"/>
                  </a:lnTo>
                  <a:lnTo>
                    <a:pt x="56" y="178"/>
                  </a:lnTo>
                  <a:lnTo>
                    <a:pt x="57" y="182"/>
                  </a:lnTo>
                  <a:lnTo>
                    <a:pt x="58" y="185"/>
                  </a:lnTo>
                  <a:lnTo>
                    <a:pt x="60" y="188"/>
                  </a:lnTo>
                  <a:lnTo>
                    <a:pt x="62" y="191"/>
                  </a:lnTo>
                  <a:lnTo>
                    <a:pt x="65" y="194"/>
                  </a:lnTo>
                  <a:lnTo>
                    <a:pt x="69" y="196"/>
                  </a:lnTo>
                  <a:lnTo>
                    <a:pt x="72" y="198"/>
                  </a:lnTo>
                  <a:lnTo>
                    <a:pt x="77" y="199"/>
                  </a:lnTo>
                  <a:lnTo>
                    <a:pt x="82" y="200"/>
                  </a:lnTo>
                  <a:lnTo>
                    <a:pt x="87" y="200"/>
                  </a:lnTo>
                  <a:lnTo>
                    <a:pt x="94" y="200"/>
                  </a:lnTo>
                  <a:lnTo>
                    <a:pt x="101" y="199"/>
                  </a:lnTo>
                  <a:lnTo>
                    <a:pt x="108" y="198"/>
                  </a:lnTo>
                  <a:lnTo>
                    <a:pt x="115" y="197"/>
                  </a:lnTo>
                  <a:lnTo>
                    <a:pt x="129" y="194"/>
                  </a:lnTo>
                  <a:lnTo>
                    <a:pt x="141" y="190"/>
                  </a:lnTo>
                  <a:close/>
                  <a:moveTo>
                    <a:pt x="69" y="226"/>
                  </a:moveTo>
                  <a:lnTo>
                    <a:pt x="58" y="226"/>
                  </a:lnTo>
                  <a:lnTo>
                    <a:pt x="52" y="225"/>
                  </a:lnTo>
                  <a:lnTo>
                    <a:pt x="47" y="224"/>
                  </a:lnTo>
                  <a:lnTo>
                    <a:pt x="42" y="223"/>
                  </a:lnTo>
                  <a:lnTo>
                    <a:pt x="38" y="222"/>
                  </a:lnTo>
                  <a:lnTo>
                    <a:pt x="30" y="219"/>
                  </a:lnTo>
                  <a:lnTo>
                    <a:pt x="26" y="217"/>
                  </a:lnTo>
                  <a:lnTo>
                    <a:pt x="23" y="215"/>
                  </a:lnTo>
                  <a:lnTo>
                    <a:pt x="17" y="211"/>
                  </a:lnTo>
                  <a:lnTo>
                    <a:pt x="12" y="206"/>
                  </a:lnTo>
                  <a:lnTo>
                    <a:pt x="8" y="201"/>
                  </a:lnTo>
                  <a:lnTo>
                    <a:pt x="4" y="195"/>
                  </a:lnTo>
                  <a:lnTo>
                    <a:pt x="2" y="189"/>
                  </a:lnTo>
                  <a:lnTo>
                    <a:pt x="1" y="183"/>
                  </a:lnTo>
                  <a:lnTo>
                    <a:pt x="0" y="176"/>
                  </a:lnTo>
                  <a:lnTo>
                    <a:pt x="0" y="170"/>
                  </a:lnTo>
                  <a:lnTo>
                    <a:pt x="1" y="163"/>
                  </a:lnTo>
                  <a:lnTo>
                    <a:pt x="1" y="160"/>
                  </a:lnTo>
                  <a:lnTo>
                    <a:pt x="2" y="157"/>
                  </a:lnTo>
                  <a:lnTo>
                    <a:pt x="4" y="151"/>
                  </a:lnTo>
                  <a:lnTo>
                    <a:pt x="7" y="145"/>
                  </a:lnTo>
                  <a:lnTo>
                    <a:pt x="10" y="138"/>
                  </a:lnTo>
                  <a:lnTo>
                    <a:pt x="14" y="132"/>
                  </a:lnTo>
                  <a:lnTo>
                    <a:pt x="19" y="125"/>
                  </a:lnTo>
                  <a:lnTo>
                    <a:pt x="25" y="119"/>
                  </a:lnTo>
                  <a:lnTo>
                    <a:pt x="31" y="113"/>
                  </a:lnTo>
                  <a:lnTo>
                    <a:pt x="38" y="107"/>
                  </a:lnTo>
                  <a:lnTo>
                    <a:pt x="46" y="101"/>
                  </a:lnTo>
                  <a:lnTo>
                    <a:pt x="54" y="96"/>
                  </a:lnTo>
                  <a:lnTo>
                    <a:pt x="62" y="92"/>
                  </a:lnTo>
                  <a:lnTo>
                    <a:pt x="72" y="87"/>
                  </a:lnTo>
                  <a:lnTo>
                    <a:pt x="82" y="84"/>
                  </a:lnTo>
                  <a:lnTo>
                    <a:pt x="92" y="81"/>
                  </a:lnTo>
                  <a:lnTo>
                    <a:pt x="103" y="79"/>
                  </a:lnTo>
                  <a:lnTo>
                    <a:pt x="114" y="77"/>
                  </a:lnTo>
                  <a:lnTo>
                    <a:pt x="126" y="77"/>
                  </a:lnTo>
                  <a:lnTo>
                    <a:pt x="141" y="77"/>
                  </a:lnTo>
                  <a:lnTo>
                    <a:pt x="147" y="78"/>
                  </a:lnTo>
                  <a:lnTo>
                    <a:pt x="154" y="79"/>
                  </a:lnTo>
                  <a:lnTo>
                    <a:pt x="161" y="80"/>
                  </a:lnTo>
                  <a:lnTo>
                    <a:pt x="167" y="81"/>
                  </a:lnTo>
                  <a:lnTo>
                    <a:pt x="173" y="82"/>
                  </a:lnTo>
                  <a:lnTo>
                    <a:pt x="179" y="84"/>
                  </a:lnTo>
                  <a:lnTo>
                    <a:pt x="206" y="11"/>
                  </a:lnTo>
                  <a:lnTo>
                    <a:pt x="262" y="0"/>
                  </a:lnTo>
                  <a:lnTo>
                    <a:pt x="188" y="201"/>
                  </a:lnTo>
                  <a:lnTo>
                    <a:pt x="159" y="212"/>
                  </a:lnTo>
                  <a:lnTo>
                    <a:pt x="145" y="216"/>
                  </a:lnTo>
                  <a:lnTo>
                    <a:pt x="130" y="219"/>
                  </a:lnTo>
                  <a:lnTo>
                    <a:pt x="116" y="222"/>
                  </a:lnTo>
                  <a:lnTo>
                    <a:pt x="101" y="225"/>
                  </a:lnTo>
                  <a:lnTo>
                    <a:pt x="85" y="226"/>
                  </a:lnTo>
                  <a:lnTo>
                    <a:pt x="70" y="226"/>
                  </a:lnTo>
                  <a:lnTo>
                    <a:pt x="69" y="226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17" name="Freeform 53"/>
            <p:cNvSpPr/>
            <p:nvPr userDrawn="1"/>
          </p:nvSpPr>
          <p:spPr bwMode="auto">
            <a:xfrm>
              <a:off x="2741" y="2691"/>
              <a:ext cx="564" cy="219"/>
            </a:xfrm>
            <a:custGeom>
              <a:avLst/>
              <a:gdLst>
                <a:gd name="T0" fmla="*/ 204 w 564"/>
                <a:gd name="T1" fmla="*/ 0 h 220"/>
                <a:gd name="T2" fmla="*/ 207 w 564"/>
                <a:gd name="T3" fmla="*/ 1 h 220"/>
                <a:gd name="T4" fmla="*/ 208 w 564"/>
                <a:gd name="T5" fmla="*/ 2 h 220"/>
                <a:gd name="T6" fmla="*/ 209 w 564"/>
                <a:gd name="T7" fmla="*/ 3 h 220"/>
                <a:gd name="T8" fmla="*/ 267 w 564"/>
                <a:gd name="T9" fmla="*/ 142 h 220"/>
                <a:gd name="T10" fmla="*/ 438 w 564"/>
                <a:gd name="T11" fmla="*/ 1 h 220"/>
                <a:gd name="T12" fmla="*/ 441 w 564"/>
                <a:gd name="T13" fmla="*/ 0 h 220"/>
                <a:gd name="T14" fmla="*/ 559 w 564"/>
                <a:gd name="T15" fmla="*/ 0 h 220"/>
                <a:gd name="T16" fmla="*/ 561 w 564"/>
                <a:gd name="T17" fmla="*/ 1 h 220"/>
                <a:gd name="T18" fmla="*/ 563 w 564"/>
                <a:gd name="T19" fmla="*/ 2 h 220"/>
                <a:gd name="T20" fmla="*/ 564 w 564"/>
                <a:gd name="T21" fmla="*/ 4 h 220"/>
                <a:gd name="T22" fmla="*/ 563 w 564"/>
                <a:gd name="T23" fmla="*/ 6 h 220"/>
                <a:gd name="T24" fmla="*/ 484 w 564"/>
                <a:gd name="T25" fmla="*/ 212 h 220"/>
                <a:gd name="T26" fmla="*/ 482 w 564"/>
                <a:gd name="T27" fmla="*/ 213 h 220"/>
                <a:gd name="T28" fmla="*/ 480 w 564"/>
                <a:gd name="T29" fmla="*/ 214 h 220"/>
                <a:gd name="T30" fmla="*/ 453 w 564"/>
                <a:gd name="T31" fmla="*/ 214 h 220"/>
                <a:gd name="T32" fmla="*/ 443 w 564"/>
                <a:gd name="T33" fmla="*/ 214 h 220"/>
                <a:gd name="T34" fmla="*/ 434 w 564"/>
                <a:gd name="T35" fmla="*/ 213 h 220"/>
                <a:gd name="T36" fmla="*/ 426 w 564"/>
                <a:gd name="T37" fmla="*/ 211 h 220"/>
                <a:gd name="T38" fmla="*/ 419 w 564"/>
                <a:gd name="T39" fmla="*/ 209 h 220"/>
                <a:gd name="T40" fmla="*/ 413 w 564"/>
                <a:gd name="T41" fmla="*/ 207 h 220"/>
                <a:gd name="T42" fmla="*/ 408 w 564"/>
                <a:gd name="T43" fmla="*/ 204 h 220"/>
                <a:gd name="T44" fmla="*/ 406 w 564"/>
                <a:gd name="T45" fmla="*/ 202 h 220"/>
                <a:gd name="T46" fmla="*/ 404 w 564"/>
                <a:gd name="T47" fmla="*/ 200 h 220"/>
                <a:gd name="T48" fmla="*/ 400 w 564"/>
                <a:gd name="T49" fmla="*/ 197 h 220"/>
                <a:gd name="T50" fmla="*/ 398 w 564"/>
                <a:gd name="T51" fmla="*/ 193 h 220"/>
                <a:gd name="T52" fmla="*/ 396 w 564"/>
                <a:gd name="T53" fmla="*/ 189 h 220"/>
                <a:gd name="T54" fmla="*/ 395 w 564"/>
                <a:gd name="T55" fmla="*/ 185 h 220"/>
                <a:gd name="T56" fmla="*/ 394 w 564"/>
                <a:gd name="T57" fmla="*/ 181 h 220"/>
                <a:gd name="T58" fmla="*/ 394 w 564"/>
                <a:gd name="T59" fmla="*/ 177 h 220"/>
                <a:gd name="T60" fmla="*/ 394 w 564"/>
                <a:gd name="T61" fmla="*/ 173 h 220"/>
                <a:gd name="T62" fmla="*/ 394 w 564"/>
                <a:gd name="T63" fmla="*/ 170 h 220"/>
                <a:gd name="T64" fmla="*/ 395 w 564"/>
                <a:gd name="T65" fmla="*/ 166 h 220"/>
                <a:gd name="T66" fmla="*/ 397 w 564"/>
                <a:gd name="T67" fmla="*/ 159 h 220"/>
                <a:gd name="T68" fmla="*/ 402 w 564"/>
                <a:gd name="T69" fmla="*/ 145 h 220"/>
                <a:gd name="T70" fmla="*/ 417 w 564"/>
                <a:gd name="T71" fmla="*/ 110 h 220"/>
                <a:gd name="T72" fmla="*/ 432 w 564"/>
                <a:gd name="T73" fmla="*/ 72 h 220"/>
                <a:gd name="T74" fmla="*/ 261 w 564"/>
                <a:gd name="T75" fmla="*/ 213 h 220"/>
                <a:gd name="T76" fmla="*/ 258 w 564"/>
                <a:gd name="T77" fmla="*/ 214 h 220"/>
                <a:gd name="T78" fmla="*/ 184 w 564"/>
                <a:gd name="T79" fmla="*/ 214 h 220"/>
                <a:gd name="T80" fmla="*/ 182 w 564"/>
                <a:gd name="T81" fmla="*/ 213 h 220"/>
                <a:gd name="T82" fmla="*/ 180 w 564"/>
                <a:gd name="T83" fmla="*/ 211 h 220"/>
                <a:gd name="T84" fmla="*/ 119 w 564"/>
                <a:gd name="T85" fmla="*/ 65 h 220"/>
                <a:gd name="T86" fmla="*/ 61 w 564"/>
                <a:gd name="T87" fmla="*/ 212 h 220"/>
                <a:gd name="T88" fmla="*/ 60 w 564"/>
                <a:gd name="T89" fmla="*/ 213 h 220"/>
                <a:gd name="T90" fmla="*/ 57 w 564"/>
                <a:gd name="T91" fmla="*/ 214 h 220"/>
                <a:gd name="T92" fmla="*/ 5 w 564"/>
                <a:gd name="T93" fmla="*/ 214 h 220"/>
                <a:gd name="T94" fmla="*/ 2 w 564"/>
                <a:gd name="T95" fmla="*/ 214 h 220"/>
                <a:gd name="T96" fmla="*/ 1 w 564"/>
                <a:gd name="T97" fmla="*/ 212 h 220"/>
                <a:gd name="T98" fmla="*/ 0 w 564"/>
                <a:gd name="T99" fmla="*/ 212 h 220"/>
                <a:gd name="T100" fmla="*/ 0 w 564"/>
                <a:gd name="T101" fmla="*/ 211 h 220"/>
                <a:gd name="T102" fmla="*/ 0 w 564"/>
                <a:gd name="T103" fmla="*/ 210 h 220"/>
                <a:gd name="T104" fmla="*/ 0 w 564"/>
                <a:gd name="T105" fmla="*/ 208 h 220"/>
                <a:gd name="T106" fmla="*/ 82 w 564"/>
                <a:gd name="T107" fmla="*/ 3 h 220"/>
                <a:gd name="T108" fmla="*/ 83 w 564"/>
                <a:gd name="T109" fmla="*/ 1 h 220"/>
                <a:gd name="T110" fmla="*/ 85 w 564"/>
                <a:gd name="T111" fmla="*/ 0 h 220"/>
                <a:gd name="T112" fmla="*/ 204 w 564"/>
                <a:gd name="T113" fmla="*/ 0 h 22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564" h="220">
                  <a:moveTo>
                    <a:pt x="204" y="0"/>
                  </a:moveTo>
                  <a:lnTo>
                    <a:pt x="207" y="1"/>
                  </a:lnTo>
                  <a:lnTo>
                    <a:pt x="208" y="2"/>
                  </a:lnTo>
                  <a:lnTo>
                    <a:pt x="209" y="3"/>
                  </a:lnTo>
                  <a:lnTo>
                    <a:pt x="267" y="148"/>
                  </a:lnTo>
                  <a:lnTo>
                    <a:pt x="438" y="1"/>
                  </a:lnTo>
                  <a:lnTo>
                    <a:pt x="441" y="0"/>
                  </a:lnTo>
                  <a:lnTo>
                    <a:pt x="559" y="0"/>
                  </a:lnTo>
                  <a:lnTo>
                    <a:pt x="561" y="1"/>
                  </a:lnTo>
                  <a:lnTo>
                    <a:pt x="563" y="2"/>
                  </a:lnTo>
                  <a:lnTo>
                    <a:pt x="564" y="4"/>
                  </a:lnTo>
                  <a:lnTo>
                    <a:pt x="563" y="6"/>
                  </a:lnTo>
                  <a:lnTo>
                    <a:pt x="484" y="218"/>
                  </a:lnTo>
                  <a:lnTo>
                    <a:pt x="482" y="219"/>
                  </a:lnTo>
                  <a:lnTo>
                    <a:pt x="480" y="220"/>
                  </a:lnTo>
                  <a:lnTo>
                    <a:pt x="453" y="220"/>
                  </a:lnTo>
                  <a:lnTo>
                    <a:pt x="443" y="220"/>
                  </a:lnTo>
                  <a:lnTo>
                    <a:pt x="434" y="219"/>
                  </a:lnTo>
                  <a:lnTo>
                    <a:pt x="426" y="217"/>
                  </a:lnTo>
                  <a:lnTo>
                    <a:pt x="419" y="215"/>
                  </a:lnTo>
                  <a:lnTo>
                    <a:pt x="413" y="213"/>
                  </a:lnTo>
                  <a:lnTo>
                    <a:pt x="408" y="210"/>
                  </a:lnTo>
                  <a:lnTo>
                    <a:pt x="406" y="208"/>
                  </a:lnTo>
                  <a:lnTo>
                    <a:pt x="404" y="206"/>
                  </a:lnTo>
                  <a:lnTo>
                    <a:pt x="400" y="203"/>
                  </a:lnTo>
                  <a:lnTo>
                    <a:pt x="398" y="199"/>
                  </a:lnTo>
                  <a:lnTo>
                    <a:pt x="396" y="195"/>
                  </a:lnTo>
                  <a:lnTo>
                    <a:pt x="395" y="191"/>
                  </a:lnTo>
                  <a:lnTo>
                    <a:pt x="394" y="187"/>
                  </a:lnTo>
                  <a:lnTo>
                    <a:pt x="394" y="183"/>
                  </a:lnTo>
                  <a:lnTo>
                    <a:pt x="394" y="179"/>
                  </a:lnTo>
                  <a:lnTo>
                    <a:pt x="394" y="176"/>
                  </a:lnTo>
                  <a:lnTo>
                    <a:pt x="395" y="172"/>
                  </a:lnTo>
                  <a:lnTo>
                    <a:pt x="397" y="165"/>
                  </a:lnTo>
                  <a:lnTo>
                    <a:pt x="402" y="151"/>
                  </a:lnTo>
                  <a:lnTo>
                    <a:pt x="417" y="111"/>
                  </a:lnTo>
                  <a:lnTo>
                    <a:pt x="432" y="72"/>
                  </a:lnTo>
                  <a:lnTo>
                    <a:pt x="261" y="219"/>
                  </a:lnTo>
                  <a:lnTo>
                    <a:pt x="258" y="220"/>
                  </a:lnTo>
                  <a:lnTo>
                    <a:pt x="184" y="220"/>
                  </a:lnTo>
                  <a:lnTo>
                    <a:pt x="182" y="219"/>
                  </a:lnTo>
                  <a:lnTo>
                    <a:pt x="180" y="217"/>
                  </a:lnTo>
                  <a:lnTo>
                    <a:pt x="119" y="65"/>
                  </a:lnTo>
                  <a:lnTo>
                    <a:pt x="61" y="218"/>
                  </a:lnTo>
                  <a:lnTo>
                    <a:pt x="60" y="219"/>
                  </a:lnTo>
                  <a:lnTo>
                    <a:pt x="57" y="220"/>
                  </a:lnTo>
                  <a:lnTo>
                    <a:pt x="5" y="220"/>
                  </a:lnTo>
                  <a:lnTo>
                    <a:pt x="2" y="220"/>
                  </a:lnTo>
                  <a:lnTo>
                    <a:pt x="1" y="218"/>
                  </a:lnTo>
                  <a:lnTo>
                    <a:pt x="0" y="218"/>
                  </a:lnTo>
                  <a:lnTo>
                    <a:pt x="0" y="217"/>
                  </a:lnTo>
                  <a:lnTo>
                    <a:pt x="0" y="216"/>
                  </a:lnTo>
                  <a:lnTo>
                    <a:pt x="0" y="214"/>
                  </a:lnTo>
                  <a:lnTo>
                    <a:pt x="82" y="3"/>
                  </a:lnTo>
                  <a:lnTo>
                    <a:pt x="83" y="1"/>
                  </a:lnTo>
                  <a:lnTo>
                    <a:pt x="85" y="0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18" name="Freeform 54"/>
            <p:cNvSpPr/>
            <p:nvPr userDrawn="1"/>
          </p:nvSpPr>
          <p:spPr bwMode="auto">
            <a:xfrm>
              <a:off x="4941" y="2691"/>
              <a:ext cx="322" cy="219"/>
            </a:xfrm>
            <a:custGeom>
              <a:avLst/>
              <a:gdLst>
                <a:gd name="T0" fmla="*/ 53 w 321"/>
                <a:gd name="T1" fmla="*/ 214 h 220"/>
                <a:gd name="T2" fmla="*/ 39 w 321"/>
                <a:gd name="T3" fmla="*/ 213 h 220"/>
                <a:gd name="T4" fmla="*/ 27 w 321"/>
                <a:gd name="T5" fmla="*/ 210 h 220"/>
                <a:gd name="T6" fmla="*/ 22 w 321"/>
                <a:gd name="T7" fmla="*/ 208 h 220"/>
                <a:gd name="T8" fmla="*/ 18 w 321"/>
                <a:gd name="T9" fmla="*/ 206 h 220"/>
                <a:gd name="T10" fmla="*/ 13 w 321"/>
                <a:gd name="T11" fmla="*/ 203 h 220"/>
                <a:gd name="T12" fmla="*/ 10 w 321"/>
                <a:gd name="T13" fmla="*/ 200 h 220"/>
                <a:gd name="T14" fmla="*/ 6 w 321"/>
                <a:gd name="T15" fmla="*/ 196 h 220"/>
                <a:gd name="T16" fmla="*/ 4 w 321"/>
                <a:gd name="T17" fmla="*/ 193 h 220"/>
                <a:gd name="T18" fmla="*/ 2 w 321"/>
                <a:gd name="T19" fmla="*/ 188 h 220"/>
                <a:gd name="T20" fmla="*/ 1 w 321"/>
                <a:gd name="T21" fmla="*/ 184 h 220"/>
                <a:gd name="T22" fmla="*/ 0 w 321"/>
                <a:gd name="T23" fmla="*/ 179 h 220"/>
                <a:gd name="T24" fmla="*/ 0 w 321"/>
                <a:gd name="T25" fmla="*/ 174 h 220"/>
                <a:gd name="T26" fmla="*/ 1 w 321"/>
                <a:gd name="T27" fmla="*/ 168 h 220"/>
                <a:gd name="T28" fmla="*/ 2 w 321"/>
                <a:gd name="T29" fmla="*/ 162 h 220"/>
                <a:gd name="T30" fmla="*/ 63 w 321"/>
                <a:gd name="T31" fmla="*/ 3 h 220"/>
                <a:gd name="T32" fmla="*/ 65 w 321"/>
                <a:gd name="T33" fmla="*/ 1 h 220"/>
                <a:gd name="T34" fmla="*/ 66 w 321"/>
                <a:gd name="T35" fmla="*/ 0 h 220"/>
                <a:gd name="T36" fmla="*/ 67 w 321"/>
                <a:gd name="T37" fmla="*/ 0 h 220"/>
                <a:gd name="T38" fmla="*/ 171 w 321"/>
                <a:gd name="T39" fmla="*/ 0 h 220"/>
                <a:gd name="T40" fmla="*/ 173 w 321"/>
                <a:gd name="T41" fmla="*/ 1 h 220"/>
                <a:gd name="T42" fmla="*/ 175 w 321"/>
                <a:gd name="T43" fmla="*/ 2 h 220"/>
                <a:gd name="T44" fmla="*/ 176 w 321"/>
                <a:gd name="T45" fmla="*/ 4 h 220"/>
                <a:gd name="T46" fmla="*/ 175 w 321"/>
                <a:gd name="T47" fmla="*/ 6 h 220"/>
                <a:gd name="T48" fmla="*/ 110 w 321"/>
                <a:gd name="T49" fmla="*/ 158 h 220"/>
                <a:gd name="T50" fmla="*/ 110 w 321"/>
                <a:gd name="T51" fmla="*/ 160 h 220"/>
                <a:gd name="T52" fmla="*/ 110 w 321"/>
                <a:gd name="T53" fmla="*/ 162 h 220"/>
                <a:gd name="T54" fmla="*/ 111 w 321"/>
                <a:gd name="T55" fmla="*/ 165 h 220"/>
                <a:gd name="T56" fmla="*/ 112 w 321"/>
                <a:gd name="T57" fmla="*/ 167 h 220"/>
                <a:gd name="T58" fmla="*/ 115 w 321"/>
                <a:gd name="T59" fmla="*/ 168 h 220"/>
                <a:gd name="T60" fmla="*/ 117 w 321"/>
                <a:gd name="T61" fmla="*/ 169 h 220"/>
                <a:gd name="T62" fmla="*/ 120 w 321"/>
                <a:gd name="T63" fmla="*/ 170 h 220"/>
                <a:gd name="T64" fmla="*/ 126 w 321"/>
                <a:gd name="T65" fmla="*/ 170 h 220"/>
                <a:gd name="T66" fmla="*/ 322 w 321"/>
                <a:gd name="T67" fmla="*/ 170 h 220"/>
                <a:gd name="T68" fmla="*/ 325 w 321"/>
                <a:gd name="T69" fmla="*/ 170 h 220"/>
                <a:gd name="T70" fmla="*/ 326 w 321"/>
                <a:gd name="T71" fmla="*/ 171 h 220"/>
                <a:gd name="T72" fmla="*/ 327 w 321"/>
                <a:gd name="T73" fmla="*/ 173 h 220"/>
                <a:gd name="T74" fmla="*/ 326 w 321"/>
                <a:gd name="T75" fmla="*/ 176 h 220"/>
                <a:gd name="T76" fmla="*/ 322 w 321"/>
                <a:gd name="T77" fmla="*/ 188 h 220"/>
                <a:gd name="T78" fmla="*/ 313 w 321"/>
                <a:gd name="T79" fmla="*/ 212 h 220"/>
                <a:gd name="T80" fmla="*/ 311 w 321"/>
                <a:gd name="T81" fmla="*/ 213 h 220"/>
                <a:gd name="T82" fmla="*/ 309 w 321"/>
                <a:gd name="T83" fmla="*/ 214 h 220"/>
                <a:gd name="T84" fmla="*/ 53 w 321"/>
                <a:gd name="T85" fmla="*/ 214 h 22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321" h="220">
                  <a:moveTo>
                    <a:pt x="53" y="220"/>
                  </a:moveTo>
                  <a:lnTo>
                    <a:pt x="39" y="219"/>
                  </a:lnTo>
                  <a:lnTo>
                    <a:pt x="27" y="216"/>
                  </a:lnTo>
                  <a:lnTo>
                    <a:pt x="22" y="214"/>
                  </a:lnTo>
                  <a:lnTo>
                    <a:pt x="18" y="212"/>
                  </a:lnTo>
                  <a:lnTo>
                    <a:pt x="13" y="209"/>
                  </a:lnTo>
                  <a:lnTo>
                    <a:pt x="10" y="206"/>
                  </a:lnTo>
                  <a:lnTo>
                    <a:pt x="6" y="202"/>
                  </a:lnTo>
                  <a:lnTo>
                    <a:pt x="4" y="199"/>
                  </a:lnTo>
                  <a:lnTo>
                    <a:pt x="2" y="194"/>
                  </a:lnTo>
                  <a:lnTo>
                    <a:pt x="1" y="190"/>
                  </a:lnTo>
                  <a:lnTo>
                    <a:pt x="0" y="185"/>
                  </a:lnTo>
                  <a:lnTo>
                    <a:pt x="0" y="180"/>
                  </a:lnTo>
                  <a:lnTo>
                    <a:pt x="1" y="174"/>
                  </a:lnTo>
                  <a:lnTo>
                    <a:pt x="2" y="168"/>
                  </a:lnTo>
                  <a:lnTo>
                    <a:pt x="63" y="3"/>
                  </a:lnTo>
                  <a:lnTo>
                    <a:pt x="65" y="1"/>
                  </a:lnTo>
                  <a:lnTo>
                    <a:pt x="66" y="0"/>
                  </a:lnTo>
                  <a:lnTo>
                    <a:pt x="67" y="0"/>
                  </a:lnTo>
                  <a:lnTo>
                    <a:pt x="165" y="0"/>
                  </a:lnTo>
                  <a:lnTo>
                    <a:pt x="167" y="1"/>
                  </a:lnTo>
                  <a:lnTo>
                    <a:pt x="169" y="2"/>
                  </a:lnTo>
                  <a:lnTo>
                    <a:pt x="170" y="4"/>
                  </a:lnTo>
                  <a:lnTo>
                    <a:pt x="169" y="6"/>
                  </a:lnTo>
                  <a:lnTo>
                    <a:pt x="110" y="164"/>
                  </a:lnTo>
                  <a:lnTo>
                    <a:pt x="110" y="166"/>
                  </a:lnTo>
                  <a:lnTo>
                    <a:pt x="110" y="168"/>
                  </a:lnTo>
                  <a:lnTo>
                    <a:pt x="111" y="171"/>
                  </a:lnTo>
                  <a:lnTo>
                    <a:pt x="112" y="173"/>
                  </a:lnTo>
                  <a:lnTo>
                    <a:pt x="115" y="174"/>
                  </a:lnTo>
                  <a:lnTo>
                    <a:pt x="117" y="175"/>
                  </a:lnTo>
                  <a:lnTo>
                    <a:pt x="120" y="176"/>
                  </a:lnTo>
                  <a:lnTo>
                    <a:pt x="126" y="176"/>
                  </a:lnTo>
                  <a:lnTo>
                    <a:pt x="316" y="176"/>
                  </a:lnTo>
                  <a:lnTo>
                    <a:pt x="319" y="176"/>
                  </a:lnTo>
                  <a:lnTo>
                    <a:pt x="320" y="177"/>
                  </a:lnTo>
                  <a:lnTo>
                    <a:pt x="321" y="179"/>
                  </a:lnTo>
                  <a:lnTo>
                    <a:pt x="320" y="182"/>
                  </a:lnTo>
                  <a:lnTo>
                    <a:pt x="316" y="194"/>
                  </a:lnTo>
                  <a:lnTo>
                    <a:pt x="307" y="218"/>
                  </a:lnTo>
                  <a:lnTo>
                    <a:pt x="305" y="219"/>
                  </a:lnTo>
                  <a:lnTo>
                    <a:pt x="303" y="220"/>
                  </a:lnTo>
                  <a:lnTo>
                    <a:pt x="53" y="22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19" name="Freeform 55"/>
            <p:cNvSpPr>
              <a:spLocks noEditPoints="1"/>
            </p:cNvSpPr>
            <p:nvPr userDrawn="1"/>
          </p:nvSpPr>
          <p:spPr bwMode="auto">
            <a:xfrm>
              <a:off x="4471" y="2691"/>
              <a:ext cx="443" cy="219"/>
            </a:xfrm>
            <a:custGeom>
              <a:avLst/>
              <a:gdLst>
                <a:gd name="T0" fmla="*/ 172 w 443"/>
                <a:gd name="T1" fmla="*/ 120 h 220"/>
                <a:gd name="T2" fmla="*/ 291 w 443"/>
                <a:gd name="T3" fmla="*/ 120 h 220"/>
                <a:gd name="T4" fmla="*/ 260 w 443"/>
                <a:gd name="T5" fmla="*/ 58 h 220"/>
                <a:gd name="T6" fmla="*/ 172 w 443"/>
                <a:gd name="T7" fmla="*/ 120 h 220"/>
                <a:gd name="T8" fmla="*/ 442 w 443"/>
                <a:gd name="T9" fmla="*/ 209 h 220"/>
                <a:gd name="T10" fmla="*/ 443 w 443"/>
                <a:gd name="T11" fmla="*/ 211 h 220"/>
                <a:gd name="T12" fmla="*/ 442 w 443"/>
                <a:gd name="T13" fmla="*/ 212 h 220"/>
                <a:gd name="T14" fmla="*/ 441 w 443"/>
                <a:gd name="T15" fmla="*/ 214 h 220"/>
                <a:gd name="T16" fmla="*/ 438 w 443"/>
                <a:gd name="T17" fmla="*/ 214 h 220"/>
                <a:gd name="T18" fmla="*/ 388 w 443"/>
                <a:gd name="T19" fmla="*/ 214 h 220"/>
                <a:gd name="T20" fmla="*/ 380 w 443"/>
                <a:gd name="T21" fmla="*/ 214 h 220"/>
                <a:gd name="T22" fmla="*/ 372 w 443"/>
                <a:gd name="T23" fmla="*/ 213 h 220"/>
                <a:gd name="T24" fmla="*/ 366 w 443"/>
                <a:gd name="T25" fmla="*/ 212 h 220"/>
                <a:gd name="T26" fmla="*/ 359 w 443"/>
                <a:gd name="T27" fmla="*/ 211 h 220"/>
                <a:gd name="T28" fmla="*/ 348 w 443"/>
                <a:gd name="T29" fmla="*/ 207 h 220"/>
                <a:gd name="T30" fmla="*/ 344 w 443"/>
                <a:gd name="T31" fmla="*/ 205 h 220"/>
                <a:gd name="T32" fmla="*/ 339 w 443"/>
                <a:gd name="T33" fmla="*/ 203 h 220"/>
                <a:gd name="T34" fmla="*/ 332 w 443"/>
                <a:gd name="T35" fmla="*/ 198 h 220"/>
                <a:gd name="T36" fmla="*/ 329 w 443"/>
                <a:gd name="T37" fmla="*/ 195 h 220"/>
                <a:gd name="T38" fmla="*/ 326 w 443"/>
                <a:gd name="T39" fmla="*/ 193 h 220"/>
                <a:gd name="T40" fmla="*/ 322 w 443"/>
                <a:gd name="T41" fmla="*/ 188 h 220"/>
                <a:gd name="T42" fmla="*/ 318 w 443"/>
                <a:gd name="T43" fmla="*/ 183 h 220"/>
                <a:gd name="T44" fmla="*/ 303 w 443"/>
                <a:gd name="T45" fmla="*/ 148 h 220"/>
                <a:gd name="T46" fmla="*/ 136 w 443"/>
                <a:gd name="T47" fmla="*/ 148 h 220"/>
                <a:gd name="T48" fmla="*/ 57 w 443"/>
                <a:gd name="T49" fmla="*/ 213 h 220"/>
                <a:gd name="T50" fmla="*/ 54 w 443"/>
                <a:gd name="T51" fmla="*/ 214 h 220"/>
                <a:gd name="T52" fmla="*/ 5 w 443"/>
                <a:gd name="T53" fmla="*/ 214 h 220"/>
                <a:gd name="T54" fmla="*/ 2 w 443"/>
                <a:gd name="T55" fmla="*/ 213 h 220"/>
                <a:gd name="T56" fmla="*/ 1 w 443"/>
                <a:gd name="T57" fmla="*/ 213 h 220"/>
                <a:gd name="T58" fmla="*/ 0 w 443"/>
                <a:gd name="T59" fmla="*/ 212 h 220"/>
                <a:gd name="T60" fmla="*/ 0 w 443"/>
                <a:gd name="T61" fmla="*/ 209 h 220"/>
                <a:gd name="T62" fmla="*/ 1 w 443"/>
                <a:gd name="T63" fmla="*/ 208 h 220"/>
                <a:gd name="T64" fmla="*/ 2 w 443"/>
                <a:gd name="T65" fmla="*/ 207 h 220"/>
                <a:gd name="T66" fmla="*/ 259 w 443"/>
                <a:gd name="T67" fmla="*/ 1 h 220"/>
                <a:gd name="T68" fmla="*/ 261 w 443"/>
                <a:gd name="T69" fmla="*/ 0 h 220"/>
                <a:gd name="T70" fmla="*/ 344 w 443"/>
                <a:gd name="T71" fmla="*/ 0 h 220"/>
                <a:gd name="T72" fmla="*/ 345 w 443"/>
                <a:gd name="T73" fmla="*/ 0 h 220"/>
                <a:gd name="T74" fmla="*/ 346 w 443"/>
                <a:gd name="T75" fmla="*/ 1 h 220"/>
                <a:gd name="T76" fmla="*/ 348 w 443"/>
                <a:gd name="T77" fmla="*/ 3 h 220"/>
                <a:gd name="T78" fmla="*/ 442 w 443"/>
                <a:gd name="T79" fmla="*/ 209 h 22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443" h="220">
                  <a:moveTo>
                    <a:pt x="172" y="126"/>
                  </a:moveTo>
                  <a:lnTo>
                    <a:pt x="291" y="126"/>
                  </a:lnTo>
                  <a:lnTo>
                    <a:pt x="260" y="58"/>
                  </a:lnTo>
                  <a:lnTo>
                    <a:pt x="172" y="126"/>
                  </a:lnTo>
                  <a:close/>
                  <a:moveTo>
                    <a:pt x="442" y="215"/>
                  </a:moveTo>
                  <a:lnTo>
                    <a:pt x="443" y="217"/>
                  </a:lnTo>
                  <a:lnTo>
                    <a:pt x="442" y="218"/>
                  </a:lnTo>
                  <a:lnTo>
                    <a:pt x="441" y="220"/>
                  </a:lnTo>
                  <a:lnTo>
                    <a:pt x="438" y="220"/>
                  </a:lnTo>
                  <a:lnTo>
                    <a:pt x="388" y="220"/>
                  </a:lnTo>
                  <a:lnTo>
                    <a:pt x="380" y="220"/>
                  </a:lnTo>
                  <a:lnTo>
                    <a:pt x="372" y="219"/>
                  </a:lnTo>
                  <a:lnTo>
                    <a:pt x="366" y="218"/>
                  </a:lnTo>
                  <a:lnTo>
                    <a:pt x="359" y="217"/>
                  </a:lnTo>
                  <a:lnTo>
                    <a:pt x="348" y="213"/>
                  </a:lnTo>
                  <a:lnTo>
                    <a:pt x="344" y="211"/>
                  </a:lnTo>
                  <a:lnTo>
                    <a:pt x="339" y="209"/>
                  </a:lnTo>
                  <a:lnTo>
                    <a:pt x="332" y="204"/>
                  </a:lnTo>
                  <a:lnTo>
                    <a:pt x="329" y="201"/>
                  </a:lnTo>
                  <a:lnTo>
                    <a:pt x="326" y="199"/>
                  </a:lnTo>
                  <a:lnTo>
                    <a:pt x="322" y="194"/>
                  </a:lnTo>
                  <a:lnTo>
                    <a:pt x="318" y="189"/>
                  </a:lnTo>
                  <a:lnTo>
                    <a:pt x="303" y="154"/>
                  </a:lnTo>
                  <a:lnTo>
                    <a:pt x="136" y="154"/>
                  </a:lnTo>
                  <a:lnTo>
                    <a:pt x="57" y="219"/>
                  </a:lnTo>
                  <a:lnTo>
                    <a:pt x="54" y="220"/>
                  </a:lnTo>
                  <a:lnTo>
                    <a:pt x="5" y="220"/>
                  </a:lnTo>
                  <a:lnTo>
                    <a:pt x="2" y="219"/>
                  </a:lnTo>
                  <a:lnTo>
                    <a:pt x="1" y="219"/>
                  </a:lnTo>
                  <a:lnTo>
                    <a:pt x="0" y="218"/>
                  </a:lnTo>
                  <a:lnTo>
                    <a:pt x="0" y="215"/>
                  </a:lnTo>
                  <a:lnTo>
                    <a:pt x="1" y="214"/>
                  </a:lnTo>
                  <a:lnTo>
                    <a:pt x="2" y="213"/>
                  </a:lnTo>
                  <a:lnTo>
                    <a:pt x="259" y="1"/>
                  </a:lnTo>
                  <a:lnTo>
                    <a:pt x="261" y="0"/>
                  </a:lnTo>
                  <a:lnTo>
                    <a:pt x="344" y="0"/>
                  </a:lnTo>
                  <a:lnTo>
                    <a:pt x="345" y="0"/>
                  </a:lnTo>
                  <a:lnTo>
                    <a:pt x="346" y="1"/>
                  </a:lnTo>
                  <a:lnTo>
                    <a:pt x="348" y="3"/>
                  </a:lnTo>
                  <a:lnTo>
                    <a:pt x="442" y="215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20" name="Freeform 56"/>
            <p:cNvSpPr/>
            <p:nvPr userDrawn="1"/>
          </p:nvSpPr>
          <p:spPr bwMode="auto">
            <a:xfrm>
              <a:off x="4083" y="2691"/>
              <a:ext cx="439" cy="219"/>
            </a:xfrm>
            <a:custGeom>
              <a:avLst/>
              <a:gdLst>
                <a:gd name="T0" fmla="*/ 53 w 437"/>
                <a:gd name="T1" fmla="*/ 214 h 220"/>
                <a:gd name="T2" fmla="*/ 39 w 437"/>
                <a:gd name="T3" fmla="*/ 213 h 220"/>
                <a:gd name="T4" fmla="*/ 28 w 437"/>
                <a:gd name="T5" fmla="*/ 210 h 220"/>
                <a:gd name="T6" fmla="*/ 22 w 437"/>
                <a:gd name="T7" fmla="*/ 208 h 220"/>
                <a:gd name="T8" fmla="*/ 18 w 437"/>
                <a:gd name="T9" fmla="*/ 206 h 220"/>
                <a:gd name="T10" fmla="*/ 13 w 437"/>
                <a:gd name="T11" fmla="*/ 203 h 220"/>
                <a:gd name="T12" fmla="*/ 10 w 437"/>
                <a:gd name="T13" fmla="*/ 200 h 220"/>
                <a:gd name="T14" fmla="*/ 6 w 437"/>
                <a:gd name="T15" fmla="*/ 196 h 220"/>
                <a:gd name="T16" fmla="*/ 4 w 437"/>
                <a:gd name="T17" fmla="*/ 193 h 220"/>
                <a:gd name="T18" fmla="*/ 2 w 437"/>
                <a:gd name="T19" fmla="*/ 188 h 220"/>
                <a:gd name="T20" fmla="*/ 1 w 437"/>
                <a:gd name="T21" fmla="*/ 184 h 220"/>
                <a:gd name="T22" fmla="*/ 0 w 437"/>
                <a:gd name="T23" fmla="*/ 179 h 220"/>
                <a:gd name="T24" fmla="*/ 0 w 437"/>
                <a:gd name="T25" fmla="*/ 174 h 220"/>
                <a:gd name="T26" fmla="*/ 1 w 437"/>
                <a:gd name="T27" fmla="*/ 168 h 220"/>
                <a:gd name="T28" fmla="*/ 2 w 437"/>
                <a:gd name="T29" fmla="*/ 162 h 220"/>
                <a:gd name="T30" fmla="*/ 63 w 437"/>
                <a:gd name="T31" fmla="*/ 3 h 220"/>
                <a:gd name="T32" fmla="*/ 65 w 437"/>
                <a:gd name="T33" fmla="*/ 1 h 220"/>
                <a:gd name="T34" fmla="*/ 66 w 437"/>
                <a:gd name="T35" fmla="*/ 0 h 220"/>
                <a:gd name="T36" fmla="*/ 67 w 437"/>
                <a:gd name="T37" fmla="*/ 0 h 220"/>
                <a:gd name="T38" fmla="*/ 171 w 437"/>
                <a:gd name="T39" fmla="*/ 0 h 220"/>
                <a:gd name="T40" fmla="*/ 173 w 437"/>
                <a:gd name="T41" fmla="*/ 1 h 220"/>
                <a:gd name="T42" fmla="*/ 175 w 437"/>
                <a:gd name="T43" fmla="*/ 2 h 220"/>
                <a:gd name="T44" fmla="*/ 176 w 437"/>
                <a:gd name="T45" fmla="*/ 4 h 220"/>
                <a:gd name="T46" fmla="*/ 175 w 437"/>
                <a:gd name="T47" fmla="*/ 6 h 220"/>
                <a:gd name="T48" fmla="*/ 143 w 437"/>
                <a:gd name="T49" fmla="*/ 91 h 220"/>
                <a:gd name="T50" fmla="*/ 116 w 437"/>
                <a:gd name="T51" fmla="*/ 158 h 220"/>
                <a:gd name="T52" fmla="*/ 116 w 437"/>
                <a:gd name="T53" fmla="*/ 160 h 220"/>
                <a:gd name="T54" fmla="*/ 116 w 437"/>
                <a:gd name="T55" fmla="*/ 162 h 220"/>
                <a:gd name="T56" fmla="*/ 117 w 437"/>
                <a:gd name="T57" fmla="*/ 165 h 220"/>
                <a:gd name="T58" fmla="*/ 118 w 437"/>
                <a:gd name="T59" fmla="*/ 167 h 220"/>
                <a:gd name="T60" fmla="*/ 121 w 437"/>
                <a:gd name="T61" fmla="*/ 168 h 220"/>
                <a:gd name="T62" fmla="*/ 123 w 437"/>
                <a:gd name="T63" fmla="*/ 169 h 220"/>
                <a:gd name="T64" fmla="*/ 126 w 437"/>
                <a:gd name="T65" fmla="*/ 170 h 220"/>
                <a:gd name="T66" fmla="*/ 132 w 437"/>
                <a:gd name="T67" fmla="*/ 170 h 220"/>
                <a:gd name="T68" fmla="*/ 316 w 437"/>
                <a:gd name="T69" fmla="*/ 170 h 220"/>
                <a:gd name="T70" fmla="*/ 389 w 437"/>
                <a:gd name="T71" fmla="*/ 3 h 220"/>
                <a:gd name="T72" fmla="*/ 389 w 437"/>
                <a:gd name="T73" fmla="*/ 2 h 220"/>
                <a:gd name="T74" fmla="*/ 390 w 437"/>
                <a:gd name="T75" fmla="*/ 1 h 220"/>
                <a:gd name="T76" fmla="*/ 392 w 437"/>
                <a:gd name="T77" fmla="*/ 0 h 220"/>
                <a:gd name="T78" fmla="*/ 445 w 437"/>
                <a:gd name="T79" fmla="*/ 0 h 220"/>
                <a:gd name="T80" fmla="*/ 447 w 437"/>
                <a:gd name="T81" fmla="*/ 1 h 220"/>
                <a:gd name="T82" fmla="*/ 449 w 437"/>
                <a:gd name="T83" fmla="*/ 2 h 220"/>
                <a:gd name="T84" fmla="*/ 449 w 437"/>
                <a:gd name="T85" fmla="*/ 4 h 220"/>
                <a:gd name="T86" fmla="*/ 449 w 437"/>
                <a:gd name="T87" fmla="*/ 5 h 220"/>
                <a:gd name="T88" fmla="*/ 449 w 437"/>
                <a:gd name="T89" fmla="*/ 6 h 220"/>
                <a:gd name="T90" fmla="*/ 368 w 437"/>
                <a:gd name="T91" fmla="*/ 212 h 220"/>
                <a:gd name="T92" fmla="*/ 366 w 437"/>
                <a:gd name="T93" fmla="*/ 213 h 220"/>
                <a:gd name="T94" fmla="*/ 364 w 437"/>
                <a:gd name="T95" fmla="*/ 214 h 220"/>
                <a:gd name="T96" fmla="*/ 53 w 437"/>
                <a:gd name="T97" fmla="*/ 214 h 22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437" h="220">
                  <a:moveTo>
                    <a:pt x="53" y="220"/>
                  </a:moveTo>
                  <a:lnTo>
                    <a:pt x="39" y="219"/>
                  </a:lnTo>
                  <a:lnTo>
                    <a:pt x="28" y="216"/>
                  </a:lnTo>
                  <a:lnTo>
                    <a:pt x="22" y="214"/>
                  </a:lnTo>
                  <a:lnTo>
                    <a:pt x="18" y="212"/>
                  </a:lnTo>
                  <a:lnTo>
                    <a:pt x="13" y="209"/>
                  </a:lnTo>
                  <a:lnTo>
                    <a:pt x="10" y="206"/>
                  </a:lnTo>
                  <a:lnTo>
                    <a:pt x="6" y="202"/>
                  </a:lnTo>
                  <a:lnTo>
                    <a:pt x="4" y="199"/>
                  </a:lnTo>
                  <a:lnTo>
                    <a:pt x="2" y="194"/>
                  </a:lnTo>
                  <a:lnTo>
                    <a:pt x="1" y="190"/>
                  </a:lnTo>
                  <a:lnTo>
                    <a:pt x="0" y="185"/>
                  </a:lnTo>
                  <a:lnTo>
                    <a:pt x="0" y="180"/>
                  </a:lnTo>
                  <a:lnTo>
                    <a:pt x="1" y="174"/>
                  </a:lnTo>
                  <a:lnTo>
                    <a:pt x="2" y="168"/>
                  </a:lnTo>
                  <a:lnTo>
                    <a:pt x="63" y="3"/>
                  </a:lnTo>
                  <a:lnTo>
                    <a:pt x="65" y="1"/>
                  </a:lnTo>
                  <a:lnTo>
                    <a:pt x="66" y="0"/>
                  </a:lnTo>
                  <a:lnTo>
                    <a:pt x="67" y="0"/>
                  </a:lnTo>
                  <a:lnTo>
                    <a:pt x="165" y="0"/>
                  </a:lnTo>
                  <a:lnTo>
                    <a:pt x="167" y="1"/>
                  </a:lnTo>
                  <a:lnTo>
                    <a:pt x="169" y="2"/>
                  </a:lnTo>
                  <a:lnTo>
                    <a:pt x="170" y="4"/>
                  </a:lnTo>
                  <a:lnTo>
                    <a:pt x="169" y="6"/>
                  </a:lnTo>
                  <a:lnTo>
                    <a:pt x="137" y="91"/>
                  </a:lnTo>
                  <a:lnTo>
                    <a:pt x="110" y="164"/>
                  </a:lnTo>
                  <a:lnTo>
                    <a:pt x="110" y="166"/>
                  </a:lnTo>
                  <a:lnTo>
                    <a:pt x="110" y="168"/>
                  </a:lnTo>
                  <a:lnTo>
                    <a:pt x="111" y="171"/>
                  </a:lnTo>
                  <a:lnTo>
                    <a:pt x="112" y="173"/>
                  </a:lnTo>
                  <a:lnTo>
                    <a:pt x="115" y="174"/>
                  </a:lnTo>
                  <a:lnTo>
                    <a:pt x="117" y="175"/>
                  </a:lnTo>
                  <a:lnTo>
                    <a:pt x="120" y="176"/>
                  </a:lnTo>
                  <a:lnTo>
                    <a:pt x="126" y="176"/>
                  </a:lnTo>
                  <a:lnTo>
                    <a:pt x="310" y="176"/>
                  </a:lnTo>
                  <a:lnTo>
                    <a:pt x="377" y="3"/>
                  </a:lnTo>
                  <a:lnTo>
                    <a:pt x="377" y="2"/>
                  </a:lnTo>
                  <a:lnTo>
                    <a:pt x="378" y="1"/>
                  </a:lnTo>
                  <a:lnTo>
                    <a:pt x="380" y="0"/>
                  </a:lnTo>
                  <a:lnTo>
                    <a:pt x="433" y="0"/>
                  </a:lnTo>
                  <a:lnTo>
                    <a:pt x="435" y="1"/>
                  </a:lnTo>
                  <a:lnTo>
                    <a:pt x="437" y="2"/>
                  </a:lnTo>
                  <a:lnTo>
                    <a:pt x="437" y="4"/>
                  </a:lnTo>
                  <a:lnTo>
                    <a:pt x="437" y="5"/>
                  </a:lnTo>
                  <a:lnTo>
                    <a:pt x="437" y="6"/>
                  </a:lnTo>
                  <a:lnTo>
                    <a:pt x="356" y="218"/>
                  </a:lnTo>
                  <a:lnTo>
                    <a:pt x="354" y="219"/>
                  </a:lnTo>
                  <a:lnTo>
                    <a:pt x="352" y="220"/>
                  </a:lnTo>
                  <a:lnTo>
                    <a:pt x="53" y="22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21" name="Freeform 57"/>
            <p:cNvSpPr/>
            <p:nvPr userDrawn="1"/>
          </p:nvSpPr>
          <p:spPr bwMode="auto">
            <a:xfrm>
              <a:off x="3290" y="2691"/>
              <a:ext cx="439" cy="219"/>
            </a:xfrm>
            <a:custGeom>
              <a:avLst/>
              <a:gdLst>
                <a:gd name="T0" fmla="*/ 54 w 439"/>
                <a:gd name="T1" fmla="*/ 214 h 220"/>
                <a:gd name="T2" fmla="*/ 41 w 439"/>
                <a:gd name="T3" fmla="*/ 213 h 220"/>
                <a:gd name="T4" fmla="*/ 29 w 439"/>
                <a:gd name="T5" fmla="*/ 210 h 220"/>
                <a:gd name="T6" fmla="*/ 24 w 439"/>
                <a:gd name="T7" fmla="*/ 208 h 220"/>
                <a:gd name="T8" fmla="*/ 19 w 439"/>
                <a:gd name="T9" fmla="*/ 206 h 220"/>
                <a:gd name="T10" fmla="*/ 14 w 439"/>
                <a:gd name="T11" fmla="*/ 203 h 220"/>
                <a:gd name="T12" fmla="*/ 10 w 439"/>
                <a:gd name="T13" fmla="*/ 200 h 220"/>
                <a:gd name="T14" fmla="*/ 7 w 439"/>
                <a:gd name="T15" fmla="*/ 196 h 220"/>
                <a:gd name="T16" fmla="*/ 4 w 439"/>
                <a:gd name="T17" fmla="*/ 193 h 220"/>
                <a:gd name="T18" fmla="*/ 2 w 439"/>
                <a:gd name="T19" fmla="*/ 188 h 220"/>
                <a:gd name="T20" fmla="*/ 1 w 439"/>
                <a:gd name="T21" fmla="*/ 184 h 220"/>
                <a:gd name="T22" fmla="*/ 0 w 439"/>
                <a:gd name="T23" fmla="*/ 179 h 220"/>
                <a:gd name="T24" fmla="*/ 1 w 439"/>
                <a:gd name="T25" fmla="*/ 174 h 220"/>
                <a:gd name="T26" fmla="*/ 1 w 439"/>
                <a:gd name="T27" fmla="*/ 168 h 220"/>
                <a:gd name="T28" fmla="*/ 3 w 439"/>
                <a:gd name="T29" fmla="*/ 162 h 220"/>
                <a:gd name="T30" fmla="*/ 5 w 439"/>
                <a:gd name="T31" fmla="*/ 156 h 220"/>
                <a:gd name="T32" fmla="*/ 6 w 439"/>
                <a:gd name="T33" fmla="*/ 153 h 220"/>
                <a:gd name="T34" fmla="*/ 64 w 439"/>
                <a:gd name="T35" fmla="*/ 3 h 220"/>
                <a:gd name="T36" fmla="*/ 66 w 439"/>
                <a:gd name="T37" fmla="*/ 1 h 220"/>
                <a:gd name="T38" fmla="*/ 67 w 439"/>
                <a:gd name="T39" fmla="*/ 0 h 220"/>
                <a:gd name="T40" fmla="*/ 68 w 439"/>
                <a:gd name="T41" fmla="*/ 0 h 220"/>
                <a:gd name="T42" fmla="*/ 166 w 439"/>
                <a:gd name="T43" fmla="*/ 0 h 220"/>
                <a:gd name="T44" fmla="*/ 169 w 439"/>
                <a:gd name="T45" fmla="*/ 1 h 220"/>
                <a:gd name="T46" fmla="*/ 170 w 439"/>
                <a:gd name="T47" fmla="*/ 2 h 220"/>
                <a:gd name="T48" fmla="*/ 171 w 439"/>
                <a:gd name="T49" fmla="*/ 4 h 220"/>
                <a:gd name="T50" fmla="*/ 171 w 439"/>
                <a:gd name="T51" fmla="*/ 6 h 220"/>
                <a:gd name="T52" fmla="*/ 139 w 439"/>
                <a:gd name="T53" fmla="*/ 91 h 220"/>
                <a:gd name="T54" fmla="*/ 112 w 439"/>
                <a:gd name="T55" fmla="*/ 158 h 220"/>
                <a:gd name="T56" fmla="*/ 111 w 439"/>
                <a:gd name="T57" fmla="*/ 160 h 220"/>
                <a:gd name="T58" fmla="*/ 112 w 439"/>
                <a:gd name="T59" fmla="*/ 162 h 220"/>
                <a:gd name="T60" fmla="*/ 112 w 439"/>
                <a:gd name="T61" fmla="*/ 165 h 220"/>
                <a:gd name="T62" fmla="*/ 114 w 439"/>
                <a:gd name="T63" fmla="*/ 167 h 220"/>
                <a:gd name="T64" fmla="*/ 116 w 439"/>
                <a:gd name="T65" fmla="*/ 168 h 220"/>
                <a:gd name="T66" fmla="*/ 118 w 439"/>
                <a:gd name="T67" fmla="*/ 169 h 220"/>
                <a:gd name="T68" fmla="*/ 121 w 439"/>
                <a:gd name="T69" fmla="*/ 170 h 220"/>
                <a:gd name="T70" fmla="*/ 127 w 439"/>
                <a:gd name="T71" fmla="*/ 170 h 220"/>
                <a:gd name="T72" fmla="*/ 312 w 439"/>
                <a:gd name="T73" fmla="*/ 170 h 220"/>
                <a:gd name="T74" fmla="*/ 378 w 439"/>
                <a:gd name="T75" fmla="*/ 3 h 220"/>
                <a:gd name="T76" fmla="*/ 380 w 439"/>
                <a:gd name="T77" fmla="*/ 1 h 220"/>
                <a:gd name="T78" fmla="*/ 382 w 439"/>
                <a:gd name="T79" fmla="*/ 0 h 220"/>
                <a:gd name="T80" fmla="*/ 434 w 439"/>
                <a:gd name="T81" fmla="*/ 0 h 220"/>
                <a:gd name="T82" fmla="*/ 436 w 439"/>
                <a:gd name="T83" fmla="*/ 1 h 220"/>
                <a:gd name="T84" fmla="*/ 438 w 439"/>
                <a:gd name="T85" fmla="*/ 2 h 220"/>
                <a:gd name="T86" fmla="*/ 439 w 439"/>
                <a:gd name="T87" fmla="*/ 4 h 220"/>
                <a:gd name="T88" fmla="*/ 439 w 439"/>
                <a:gd name="T89" fmla="*/ 5 h 220"/>
                <a:gd name="T90" fmla="*/ 438 w 439"/>
                <a:gd name="T91" fmla="*/ 6 h 220"/>
                <a:gd name="T92" fmla="*/ 357 w 439"/>
                <a:gd name="T93" fmla="*/ 212 h 220"/>
                <a:gd name="T94" fmla="*/ 355 w 439"/>
                <a:gd name="T95" fmla="*/ 213 h 220"/>
                <a:gd name="T96" fmla="*/ 353 w 439"/>
                <a:gd name="T97" fmla="*/ 214 h 220"/>
                <a:gd name="T98" fmla="*/ 54 w 439"/>
                <a:gd name="T99" fmla="*/ 214 h 22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439" h="220">
                  <a:moveTo>
                    <a:pt x="54" y="220"/>
                  </a:moveTo>
                  <a:lnTo>
                    <a:pt x="41" y="219"/>
                  </a:lnTo>
                  <a:lnTo>
                    <a:pt x="29" y="216"/>
                  </a:lnTo>
                  <a:lnTo>
                    <a:pt x="24" y="214"/>
                  </a:lnTo>
                  <a:lnTo>
                    <a:pt x="19" y="212"/>
                  </a:lnTo>
                  <a:lnTo>
                    <a:pt x="14" y="209"/>
                  </a:lnTo>
                  <a:lnTo>
                    <a:pt x="10" y="206"/>
                  </a:lnTo>
                  <a:lnTo>
                    <a:pt x="7" y="202"/>
                  </a:lnTo>
                  <a:lnTo>
                    <a:pt x="4" y="199"/>
                  </a:lnTo>
                  <a:lnTo>
                    <a:pt x="2" y="194"/>
                  </a:lnTo>
                  <a:lnTo>
                    <a:pt x="1" y="190"/>
                  </a:lnTo>
                  <a:lnTo>
                    <a:pt x="0" y="185"/>
                  </a:lnTo>
                  <a:lnTo>
                    <a:pt x="1" y="180"/>
                  </a:lnTo>
                  <a:lnTo>
                    <a:pt x="1" y="174"/>
                  </a:lnTo>
                  <a:lnTo>
                    <a:pt x="3" y="168"/>
                  </a:lnTo>
                  <a:lnTo>
                    <a:pt x="5" y="162"/>
                  </a:lnTo>
                  <a:lnTo>
                    <a:pt x="6" y="159"/>
                  </a:lnTo>
                  <a:lnTo>
                    <a:pt x="64" y="3"/>
                  </a:lnTo>
                  <a:lnTo>
                    <a:pt x="66" y="1"/>
                  </a:lnTo>
                  <a:lnTo>
                    <a:pt x="67" y="0"/>
                  </a:lnTo>
                  <a:lnTo>
                    <a:pt x="68" y="0"/>
                  </a:lnTo>
                  <a:lnTo>
                    <a:pt x="166" y="0"/>
                  </a:lnTo>
                  <a:lnTo>
                    <a:pt x="169" y="1"/>
                  </a:lnTo>
                  <a:lnTo>
                    <a:pt x="170" y="2"/>
                  </a:lnTo>
                  <a:lnTo>
                    <a:pt x="171" y="4"/>
                  </a:lnTo>
                  <a:lnTo>
                    <a:pt x="171" y="6"/>
                  </a:lnTo>
                  <a:lnTo>
                    <a:pt x="139" y="91"/>
                  </a:lnTo>
                  <a:lnTo>
                    <a:pt x="112" y="164"/>
                  </a:lnTo>
                  <a:lnTo>
                    <a:pt x="111" y="166"/>
                  </a:lnTo>
                  <a:lnTo>
                    <a:pt x="112" y="168"/>
                  </a:lnTo>
                  <a:lnTo>
                    <a:pt x="112" y="171"/>
                  </a:lnTo>
                  <a:lnTo>
                    <a:pt x="114" y="173"/>
                  </a:lnTo>
                  <a:lnTo>
                    <a:pt x="116" y="174"/>
                  </a:lnTo>
                  <a:lnTo>
                    <a:pt x="118" y="175"/>
                  </a:lnTo>
                  <a:lnTo>
                    <a:pt x="121" y="176"/>
                  </a:lnTo>
                  <a:lnTo>
                    <a:pt x="127" y="176"/>
                  </a:lnTo>
                  <a:lnTo>
                    <a:pt x="312" y="176"/>
                  </a:lnTo>
                  <a:lnTo>
                    <a:pt x="378" y="3"/>
                  </a:lnTo>
                  <a:lnTo>
                    <a:pt x="380" y="1"/>
                  </a:lnTo>
                  <a:lnTo>
                    <a:pt x="382" y="0"/>
                  </a:lnTo>
                  <a:lnTo>
                    <a:pt x="434" y="0"/>
                  </a:lnTo>
                  <a:lnTo>
                    <a:pt x="436" y="1"/>
                  </a:lnTo>
                  <a:lnTo>
                    <a:pt x="438" y="2"/>
                  </a:lnTo>
                  <a:lnTo>
                    <a:pt x="439" y="4"/>
                  </a:lnTo>
                  <a:lnTo>
                    <a:pt x="439" y="5"/>
                  </a:lnTo>
                  <a:lnTo>
                    <a:pt x="438" y="6"/>
                  </a:lnTo>
                  <a:lnTo>
                    <a:pt x="357" y="218"/>
                  </a:lnTo>
                  <a:lnTo>
                    <a:pt x="355" y="219"/>
                  </a:lnTo>
                  <a:lnTo>
                    <a:pt x="353" y="220"/>
                  </a:lnTo>
                  <a:lnTo>
                    <a:pt x="54" y="22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22" name="Freeform 58"/>
            <p:cNvSpPr/>
            <p:nvPr userDrawn="1"/>
          </p:nvSpPr>
          <p:spPr bwMode="auto">
            <a:xfrm>
              <a:off x="3748" y="2691"/>
              <a:ext cx="373" cy="219"/>
            </a:xfrm>
            <a:custGeom>
              <a:avLst/>
              <a:gdLst>
                <a:gd name="T0" fmla="*/ 369 w 373"/>
                <a:gd name="T1" fmla="*/ 0 h 220"/>
                <a:gd name="T2" fmla="*/ 372 w 373"/>
                <a:gd name="T3" fmla="*/ 1 h 220"/>
                <a:gd name="T4" fmla="*/ 373 w 373"/>
                <a:gd name="T5" fmla="*/ 3 h 220"/>
                <a:gd name="T6" fmla="*/ 373 w 373"/>
                <a:gd name="T7" fmla="*/ 9 h 220"/>
                <a:gd name="T8" fmla="*/ 368 w 373"/>
                <a:gd name="T9" fmla="*/ 18 h 220"/>
                <a:gd name="T10" fmla="*/ 365 w 373"/>
                <a:gd name="T11" fmla="*/ 25 h 220"/>
                <a:gd name="T12" fmla="*/ 360 w 373"/>
                <a:gd name="T13" fmla="*/ 31 h 220"/>
                <a:gd name="T14" fmla="*/ 349 w 373"/>
                <a:gd name="T15" fmla="*/ 40 h 220"/>
                <a:gd name="T16" fmla="*/ 338 w 373"/>
                <a:gd name="T17" fmla="*/ 44 h 220"/>
                <a:gd name="T18" fmla="*/ 291 w 373"/>
                <a:gd name="T19" fmla="*/ 45 h 220"/>
                <a:gd name="T20" fmla="*/ 215 w 373"/>
                <a:gd name="T21" fmla="*/ 45 h 220"/>
                <a:gd name="T22" fmla="*/ 148 w 373"/>
                <a:gd name="T23" fmla="*/ 213 h 220"/>
                <a:gd name="T24" fmla="*/ 120 w 373"/>
                <a:gd name="T25" fmla="*/ 214 h 220"/>
                <a:gd name="T26" fmla="*/ 100 w 373"/>
                <a:gd name="T27" fmla="*/ 213 h 220"/>
                <a:gd name="T28" fmla="*/ 85 w 373"/>
                <a:gd name="T29" fmla="*/ 209 h 220"/>
                <a:gd name="T30" fmla="*/ 74 w 373"/>
                <a:gd name="T31" fmla="*/ 204 h 220"/>
                <a:gd name="T32" fmla="*/ 67 w 373"/>
                <a:gd name="T33" fmla="*/ 197 h 220"/>
                <a:gd name="T34" fmla="*/ 62 w 373"/>
                <a:gd name="T35" fmla="*/ 189 h 220"/>
                <a:gd name="T36" fmla="*/ 60 w 373"/>
                <a:gd name="T37" fmla="*/ 181 h 220"/>
                <a:gd name="T38" fmla="*/ 61 w 373"/>
                <a:gd name="T39" fmla="*/ 165 h 220"/>
                <a:gd name="T40" fmla="*/ 84 w 373"/>
                <a:gd name="T41" fmla="*/ 110 h 220"/>
                <a:gd name="T42" fmla="*/ 108 w 373"/>
                <a:gd name="T43" fmla="*/ 45 h 220"/>
                <a:gd name="T44" fmla="*/ 5 w 373"/>
                <a:gd name="T45" fmla="*/ 45 h 220"/>
                <a:gd name="T46" fmla="*/ 2 w 373"/>
                <a:gd name="T47" fmla="*/ 44 h 220"/>
                <a:gd name="T48" fmla="*/ 0 w 373"/>
                <a:gd name="T49" fmla="*/ 42 h 220"/>
                <a:gd name="T50" fmla="*/ 1 w 373"/>
                <a:gd name="T51" fmla="*/ 36 h 220"/>
                <a:gd name="T52" fmla="*/ 4 w 373"/>
                <a:gd name="T53" fmla="*/ 29 h 220"/>
                <a:gd name="T54" fmla="*/ 7 w 373"/>
                <a:gd name="T55" fmla="*/ 23 h 220"/>
                <a:gd name="T56" fmla="*/ 14 w 373"/>
                <a:gd name="T57" fmla="*/ 14 h 220"/>
                <a:gd name="T58" fmla="*/ 24 w 373"/>
                <a:gd name="T59" fmla="*/ 6 h 220"/>
                <a:gd name="T60" fmla="*/ 36 w 373"/>
                <a:gd name="T61" fmla="*/ 2 h 220"/>
                <a:gd name="T62" fmla="*/ 329 w 373"/>
                <a:gd name="T63" fmla="*/ 0 h 22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373" h="220">
                  <a:moveTo>
                    <a:pt x="329" y="0"/>
                  </a:moveTo>
                  <a:lnTo>
                    <a:pt x="369" y="0"/>
                  </a:lnTo>
                  <a:lnTo>
                    <a:pt x="371" y="0"/>
                  </a:lnTo>
                  <a:lnTo>
                    <a:pt x="372" y="1"/>
                  </a:lnTo>
                  <a:lnTo>
                    <a:pt x="373" y="2"/>
                  </a:lnTo>
                  <a:lnTo>
                    <a:pt x="373" y="3"/>
                  </a:lnTo>
                  <a:lnTo>
                    <a:pt x="373" y="6"/>
                  </a:lnTo>
                  <a:lnTo>
                    <a:pt x="373" y="9"/>
                  </a:lnTo>
                  <a:lnTo>
                    <a:pt x="370" y="15"/>
                  </a:lnTo>
                  <a:lnTo>
                    <a:pt x="368" y="18"/>
                  </a:lnTo>
                  <a:lnTo>
                    <a:pt x="367" y="22"/>
                  </a:lnTo>
                  <a:lnTo>
                    <a:pt x="365" y="25"/>
                  </a:lnTo>
                  <a:lnTo>
                    <a:pt x="362" y="28"/>
                  </a:lnTo>
                  <a:lnTo>
                    <a:pt x="360" y="31"/>
                  </a:lnTo>
                  <a:lnTo>
                    <a:pt x="355" y="36"/>
                  </a:lnTo>
                  <a:lnTo>
                    <a:pt x="349" y="40"/>
                  </a:lnTo>
                  <a:lnTo>
                    <a:pt x="344" y="42"/>
                  </a:lnTo>
                  <a:lnTo>
                    <a:pt x="338" y="44"/>
                  </a:lnTo>
                  <a:lnTo>
                    <a:pt x="328" y="45"/>
                  </a:lnTo>
                  <a:lnTo>
                    <a:pt x="291" y="45"/>
                  </a:lnTo>
                  <a:lnTo>
                    <a:pt x="228" y="45"/>
                  </a:lnTo>
                  <a:lnTo>
                    <a:pt x="215" y="45"/>
                  </a:lnTo>
                  <a:lnTo>
                    <a:pt x="150" y="218"/>
                  </a:lnTo>
                  <a:lnTo>
                    <a:pt x="148" y="219"/>
                  </a:lnTo>
                  <a:lnTo>
                    <a:pt x="146" y="220"/>
                  </a:lnTo>
                  <a:lnTo>
                    <a:pt x="120" y="220"/>
                  </a:lnTo>
                  <a:lnTo>
                    <a:pt x="109" y="220"/>
                  </a:lnTo>
                  <a:lnTo>
                    <a:pt x="100" y="219"/>
                  </a:lnTo>
                  <a:lnTo>
                    <a:pt x="92" y="217"/>
                  </a:lnTo>
                  <a:lnTo>
                    <a:pt x="85" y="215"/>
                  </a:lnTo>
                  <a:lnTo>
                    <a:pt x="79" y="212"/>
                  </a:lnTo>
                  <a:lnTo>
                    <a:pt x="74" y="210"/>
                  </a:lnTo>
                  <a:lnTo>
                    <a:pt x="70" y="206"/>
                  </a:lnTo>
                  <a:lnTo>
                    <a:pt x="67" y="203"/>
                  </a:lnTo>
                  <a:lnTo>
                    <a:pt x="64" y="199"/>
                  </a:lnTo>
                  <a:lnTo>
                    <a:pt x="62" y="195"/>
                  </a:lnTo>
                  <a:lnTo>
                    <a:pt x="61" y="191"/>
                  </a:lnTo>
                  <a:lnTo>
                    <a:pt x="60" y="187"/>
                  </a:lnTo>
                  <a:lnTo>
                    <a:pt x="60" y="179"/>
                  </a:lnTo>
                  <a:lnTo>
                    <a:pt x="61" y="171"/>
                  </a:lnTo>
                  <a:lnTo>
                    <a:pt x="69" y="150"/>
                  </a:lnTo>
                  <a:lnTo>
                    <a:pt x="84" y="111"/>
                  </a:lnTo>
                  <a:lnTo>
                    <a:pt x="104" y="56"/>
                  </a:lnTo>
                  <a:lnTo>
                    <a:pt x="108" y="45"/>
                  </a:lnTo>
                  <a:lnTo>
                    <a:pt x="83" y="45"/>
                  </a:lnTo>
                  <a:lnTo>
                    <a:pt x="5" y="45"/>
                  </a:lnTo>
                  <a:lnTo>
                    <a:pt x="3" y="45"/>
                  </a:lnTo>
                  <a:lnTo>
                    <a:pt x="2" y="44"/>
                  </a:lnTo>
                  <a:lnTo>
                    <a:pt x="1" y="44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1" y="36"/>
                  </a:lnTo>
                  <a:lnTo>
                    <a:pt x="2" y="32"/>
                  </a:lnTo>
                  <a:lnTo>
                    <a:pt x="4" y="29"/>
                  </a:lnTo>
                  <a:lnTo>
                    <a:pt x="5" y="26"/>
                  </a:lnTo>
                  <a:lnTo>
                    <a:pt x="7" y="23"/>
                  </a:lnTo>
                  <a:lnTo>
                    <a:pt x="9" y="19"/>
                  </a:lnTo>
                  <a:lnTo>
                    <a:pt x="14" y="14"/>
                  </a:lnTo>
                  <a:lnTo>
                    <a:pt x="19" y="9"/>
                  </a:lnTo>
                  <a:lnTo>
                    <a:pt x="24" y="6"/>
                  </a:lnTo>
                  <a:lnTo>
                    <a:pt x="30" y="3"/>
                  </a:lnTo>
                  <a:lnTo>
                    <a:pt x="36" y="2"/>
                  </a:lnTo>
                  <a:lnTo>
                    <a:pt x="45" y="0"/>
                  </a:lnTo>
                  <a:lnTo>
                    <a:pt x="329" y="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23" name="Freeform 59"/>
            <p:cNvSpPr/>
            <p:nvPr userDrawn="1"/>
          </p:nvSpPr>
          <p:spPr bwMode="auto">
            <a:xfrm>
              <a:off x="4358" y="2108"/>
              <a:ext cx="335" cy="538"/>
            </a:xfrm>
            <a:custGeom>
              <a:avLst/>
              <a:gdLst>
                <a:gd name="T0" fmla="*/ 54 w 335"/>
                <a:gd name="T1" fmla="*/ 226 h 538"/>
                <a:gd name="T2" fmla="*/ 160 w 335"/>
                <a:gd name="T3" fmla="*/ 0 h 538"/>
                <a:gd name="T4" fmla="*/ 195 w 335"/>
                <a:gd name="T5" fmla="*/ 1 h 538"/>
                <a:gd name="T6" fmla="*/ 220 w 335"/>
                <a:gd name="T7" fmla="*/ 6 h 538"/>
                <a:gd name="T8" fmla="*/ 236 w 335"/>
                <a:gd name="T9" fmla="*/ 11 h 538"/>
                <a:gd name="T10" fmla="*/ 252 w 335"/>
                <a:gd name="T11" fmla="*/ 17 h 538"/>
                <a:gd name="T12" fmla="*/ 267 w 335"/>
                <a:gd name="T13" fmla="*/ 25 h 538"/>
                <a:gd name="T14" fmla="*/ 280 w 335"/>
                <a:gd name="T15" fmla="*/ 34 h 538"/>
                <a:gd name="T16" fmla="*/ 292 w 335"/>
                <a:gd name="T17" fmla="*/ 45 h 538"/>
                <a:gd name="T18" fmla="*/ 303 w 335"/>
                <a:gd name="T19" fmla="*/ 57 h 538"/>
                <a:gd name="T20" fmla="*/ 313 w 335"/>
                <a:gd name="T21" fmla="*/ 70 h 538"/>
                <a:gd name="T22" fmla="*/ 321 w 335"/>
                <a:gd name="T23" fmla="*/ 84 h 538"/>
                <a:gd name="T24" fmla="*/ 327 w 335"/>
                <a:gd name="T25" fmla="*/ 100 h 538"/>
                <a:gd name="T26" fmla="*/ 331 w 335"/>
                <a:gd name="T27" fmla="*/ 117 h 538"/>
                <a:gd name="T28" fmla="*/ 334 w 335"/>
                <a:gd name="T29" fmla="*/ 135 h 538"/>
                <a:gd name="T30" fmla="*/ 335 w 335"/>
                <a:gd name="T31" fmla="*/ 158 h 538"/>
                <a:gd name="T32" fmla="*/ 332 w 335"/>
                <a:gd name="T33" fmla="*/ 183 h 538"/>
                <a:gd name="T34" fmla="*/ 327 w 335"/>
                <a:gd name="T35" fmla="*/ 209 h 538"/>
                <a:gd name="T36" fmla="*/ 319 w 335"/>
                <a:gd name="T37" fmla="*/ 233 h 538"/>
                <a:gd name="T38" fmla="*/ 196 w 335"/>
                <a:gd name="T39" fmla="*/ 538 h 538"/>
                <a:gd name="T40" fmla="*/ 165 w 335"/>
                <a:gd name="T41" fmla="*/ 536 h 538"/>
                <a:gd name="T42" fmla="*/ 133 w 335"/>
                <a:gd name="T43" fmla="*/ 532 h 538"/>
                <a:gd name="T44" fmla="*/ 116 w 335"/>
                <a:gd name="T45" fmla="*/ 529 h 538"/>
                <a:gd name="T46" fmla="*/ 93 w 335"/>
                <a:gd name="T47" fmla="*/ 522 h 538"/>
                <a:gd name="T48" fmla="*/ 72 w 335"/>
                <a:gd name="T49" fmla="*/ 513 h 538"/>
                <a:gd name="T50" fmla="*/ 56 w 335"/>
                <a:gd name="T51" fmla="*/ 503 h 538"/>
                <a:gd name="T52" fmla="*/ 42 w 335"/>
                <a:gd name="T53" fmla="*/ 491 h 538"/>
                <a:gd name="T54" fmla="*/ 30 w 335"/>
                <a:gd name="T55" fmla="*/ 477 h 538"/>
                <a:gd name="T56" fmla="*/ 20 w 335"/>
                <a:gd name="T57" fmla="*/ 462 h 538"/>
                <a:gd name="T58" fmla="*/ 11 w 335"/>
                <a:gd name="T59" fmla="*/ 445 h 538"/>
                <a:gd name="T60" fmla="*/ 5 w 335"/>
                <a:gd name="T61" fmla="*/ 428 h 538"/>
                <a:gd name="T62" fmla="*/ 2 w 335"/>
                <a:gd name="T63" fmla="*/ 410 h 538"/>
                <a:gd name="T64" fmla="*/ 0 w 335"/>
                <a:gd name="T65" fmla="*/ 392 h 538"/>
                <a:gd name="T66" fmla="*/ 2 w 335"/>
                <a:gd name="T67" fmla="*/ 372 h 538"/>
                <a:gd name="T68" fmla="*/ 4 w 335"/>
                <a:gd name="T69" fmla="*/ 358 h 538"/>
                <a:gd name="T70" fmla="*/ 10 w 335"/>
                <a:gd name="T71" fmla="*/ 339 h 53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335" h="538">
                  <a:moveTo>
                    <a:pt x="10" y="339"/>
                  </a:moveTo>
                  <a:lnTo>
                    <a:pt x="54" y="226"/>
                  </a:lnTo>
                  <a:lnTo>
                    <a:pt x="142" y="1"/>
                  </a:lnTo>
                  <a:lnTo>
                    <a:pt x="160" y="0"/>
                  </a:lnTo>
                  <a:lnTo>
                    <a:pt x="178" y="0"/>
                  </a:lnTo>
                  <a:lnTo>
                    <a:pt x="195" y="1"/>
                  </a:lnTo>
                  <a:lnTo>
                    <a:pt x="212" y="4"/>
                  </a:lnTo>
                  <a:lnTo>
                    <a:pt x="220" y="6"/>
                  </a:lnTo>
                  <a:lnTo>
                    <a:pt x="229" y="8"/>
                  </a:lnTo>
                  <a:lnTo>
                    <a:pt x="236" y="11"/>
                  </a:lnTo>
                  <a:lnTo>
                    <a:pt x="244" y="14"/>
                  </a:lnTo>
                  <a:lnTo>
                    <a:pt x="252" y="17"/>
                  </a:lnTo>
                  <a:lnTo>
                    <a:pt x="260" y="21"/>
                  </a:lnTo>
                  <a:lnTo>
                    <a:pt x="267" y="25"/>
                  </a:lnTo>
                  <a:lnTo>
                    <a:pt x="274" y="30"/>
                  </a:lnTo>
                  <a:lnTo>
                    <a:pt x="280" y="34"/>
                  </a:lnTo>
                  <a:lnTo>
                    <a:pt x="286" y="39"/>
                  </a:lnTo>
                  <a:lnTo>
                    <a:pt x="292" y="45"/>
                  </a:lnTo>
                  <a:lnTo>
                    <a:pt x="298" y="51"/>
                  </a:lnTo>
                  <a:lnTo>
                    <a:pt x="303" y="57"/>
                  </a:lnTo>
                  <a:lnTo>
                    <a:pt x="308" y="63"/>
                  </a:lnTo>
                  <a:lnTo>
                    <a:pt x="313" y="70"/>
                  </a:lnTo>
                  <a:lnTo>
                    <a:pt x="317" y="77"/>
                  </a:lnTo>
                  <a:lnTo>
                    <a:pt x="321" y="84"/>
                  </a:lnTo>
                  <a:lnTo>
                    <a:pt x="324" y="92"/>
                  </a:lnTo>
                  <a:lnTo>
                    <a:pt x="327" y="100"/>
                  </a:lnTo>
                  <a:lnTo>
                    <a:pt x="329" y="108"/>
                  </a:lnTo>
                  <a:lnTo>
                    <a:pt x="331" y="117"/>
                  </a:lnTo>
                  <a:lnTo>
                    <a:pt x="333" y="126"/>
                  </a:lnTo>
                  <a:lnTo>
                    <a:pt x="334" y="135"/>
                  </a:lnTo>
                  <a:lnTo>
                    <a:pt x="335" y="145"/>
                  </a:lnTo>
                  <a:lnTo>
                    <a:pt x="335" y="158"/>
                  </a:lnTo>
                  <a:lnTo>
                    <a:pt x="334" y="170"/>
                  </a:lnTo>
                  <a:lnTo>
                    <a:pt x="332" y="183"/>
                  </a:lnTo>
                  <a:lnTo>
                    <a:pt x="330" y="196"/>
                  </a:lnTo>
                  <a:lnTo>
                    <a:pt x="327" y="209"/>
                  </a:lnTo>
                  <a:lnTo>
                    <a:pt x="323" y="221"/>
                  </a:lnTo>
                  <a:lnTo>
                    <a:pt x="319" y="233"/>
                  </a:lnTo>
                  <a:lnTo>
                    <a:pt x="315" y="245"/>
                  </a:lnTo>
                  <a:lnTo>
                    <a:pt x="196" y="538"/>
                  </a:lnTo>
                  <a:lnTo>
                    <a:pt x="181" y="538"/>
                  </a:lnTo>
                  <a:lnTo>
                    <a:pt x="165" y="536"/>
                  </a:lnTo>
                  <a:lnTo>
                    <a:pt x="149" y="535"/>
                  </a:lnTo>
                  <a:lnTo>
                    <a:pt x="133" y="532"/>
                  </a:lnTo>
                  <a:lnTo>
                    <a:pt x="124" y="530"/>
                  </a:lnTo>
                  <a:lnTo>
                    <a:pt x="116" y="529"/>
                  </a:lnTo>
                  <a:lnTo>
                    <a:pt x="101" y="524"/>
                  </a:lnTo>
                  <a:lnTo>
                    <a:pt x="93" y="522"/>
                  </a:lnTo>
                  <a:lnTo>
                    <a:pt x="86" y="519"/>
                  </a:lnTo>
                  <a:lnTo>
                    <a:pt x="72" y="513"/>
                  </a:lnTo>
                  <a:lnTo>
                    <a:pt x="64" y="508"/>
                  </a:lnTo>
                  <a:lnTo>
                    <a:pt x="56" y="503"/>
                  </a:lnTo>
                  <a:lnTo>
                    <a:pt x="49" y="497"/>
                  </a:lnTo>
                  <a:lnTo>
                    <a:pt x="42" y="491"/>
                  </a:lnTo>
                  <a:lnTo>
                    <a:pt x="36" y="484"/>
                  </a:lnTo>
                  <a:lnTo>
                    <a:pt x="30" y="477"/>
                  </a:lnTo>
                  <a:lnTo>
                    <a:pt x="25" y="470"/>
                  </a:lnTo>
                  <a:lnTo>
                    <a:pt x="20" y="462"/>
                  </a:lnTo>
                  <a:lnTo>
                    <a:pt x="15" y="453"/>
                  </a:lnTo>
                  <a:lnTo>
                    <a:pt x="11" y="445"/>
                  </a:lnTo>
                  <a:lnTo>
                    <a:pt x="8" y="436"/>
                  </a:lnTo>
                  <a:lnTo>
                    <a:pt x="5" y="428"/>
                  </a:lnTo>
                  <a:lnTo>
                    <a:pt x="3" y="419"/>
                  </a:lnTo>
                  <a:lnTo>
                    <a:pt x="2" y="410"/>
                  </a:lnTo>
                  <a:lnTo>
                    <a:pt x="1" y="401"/>
                  </a:lnTo>
                  <a:lnTo>
                    <a:pt x="0" y="392"/>
                  </a:lnTo>
                  <a:lnTo>
                    <a:pt x="1" y="378"/>
                  </a:lnTo>
                  <a:lnTo>
                    <a:pt x="2" y="372"/>
                  </a:lnTo>
                  <a:lnTo>
                    <a:pt x="3" y="365"/>
                  </a:lnTo>
                  <a:lnTo>
                    <a:pt x="4" y="358"/>
                  </a:lnTo>
                  <a:lnTo>
                    <a:pt x="6" y="352"/>
                  </a:lnTo>
                  <a:lnTo>
                    <a:pt x="10" y="339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24" name="Freeform 60"/>
            <p:cNvSpPr/>
            <p:nvPr userDrawn="1"/>
          </p:nvSpPr>
          <p:spPr bwMode="auto">
            <a:xfrm>
              <a:off x="4667" y="2190"/>
              <a:ext cx="302" cy="456"/>
            </a:xfrm>
            <a:custGeom>
              <a:avLst/>
              <a:gdLst>
                <a:gd name="T0" fmla="*/ 110 w 302"/>
                <a:gd name="T1" fmla="*/ 2 h 456"/>
                <a:gd name="T2" fmla="*/ 146 w 302"/>
                <a:gd name="T3" fmla="*/ 0 h 456"/>
                <a:gd name="T4" fmla="*/ 180 w 302"/>
                <a:gd name="T5" fmla="*/ 5 h 456"/>
                <a:gd name="T6" fmla="*/ 196 w 302"/>
                <a:gd name="T7" fmla="*/ 9 h 456"/>
                <a:gd name="T8" fmla="*/ 212 w 302"/>
                <a:gd name="T9" fmla="*/ 15 h 456"/>
                <a:gd name="T10" fmla="*/ 227 w 302"/>
                <a:gd name="T11" fmla="*/ 22 h 456"/>
                <a:gd name="T12" fmla="*/ 240 w 302"/>
                <a:gd name="T13" fmla="*/ 30 h 456"/>
                <a:gd name="T14" fmla="*/ 253 w 302"/>
                <a:gd name="T15" fmla="*/ 40 h 456"/>
                <a:gd name="T16" fmla="*/ 264 w 302"/>
                <a:gd name="T17" fmla="*/ 51 h 456"/>
                <a:gd name="T18" fmla="*/ 275 w 302"/>
                <a:gd name="T19" fmla="*/ 64 h 456"/>
                <a:gd name="T20" fmla="*/ 283 w 302"/>
                <a:gd name="T21" fmla="*/ 77 h 456"/>
                <a:gd name="T22" fmla="*/ 291 w 302"/>
                <a:gd name="T23" fmla="*/ 93 h 456"/>
                <a:gd name="T24" fmla="*/ 296 w 302"/>
                <a:gd name="T25" fmla="*/ 109 h 456"/>
                <a:gd name="T26" fmla="*/ 300 w 302"/>
                <a:gd name="T27" fmla="*/ 127 h 456"/>
                <a:gd name="T28" fmla="*/ 302 w 302"/>
                <a:gd name="T29" fmla="*/ 146 h 456"/>
                <a:gd name="T30" fmla="*/ 301 w 302"/>
                <a:gd name="T31" fmla="*/ 171 h 456"/>
                <a:gd name="T32" fmla="*/ 296 w 302"/>
                <a:gd name="T33" fmla="*/ 196 h 456"/>
                <a:gd name="T34" fmla="*/ 290 w 302"/>
                <a:gd name="T35" fmla="*/ 222 h 456"/>
                <a:gd name="T36" fmla="*/ 281 w 302"/>
                <a:gd name="T37" fmla="*/ 245 h 456"/>
                <a:gd name="T38" fmla="*/ 181 w 302"/>
                <a:gd name="T39" fmla="*/ 456 h 456"/>
                <a:gd name="T40" fmla="*/ 148 w 302"/>
                <a:gd name="T41" fmla="*/ 453 h 456"/>
                <a:gd name="T42" fmla="*/ 124 w 302"/>
                <a:gd name="T43" fmla="*/ 448 h 456"/>
                <a:gd name="T44" fmla="*/ 100 w 302"/>
                <a:gd name="T45" fmla="*/ 442 h 456"/>
                <a:gd name="T46" fmla="*/ 85 w 302"/>
                <a:gd name="T47" fmla="*/ 437 h 456"/>
                <a:gd name="T48" fmla="*/ 64 w 302"/>
                <a:gd name="T49" fmla="*/ 426 h 456"/>
                <a:gd name="T50" fmla="*/ 49 w 302"/>
                <a:gd name="T51" fmla="*/ 415 h 456"/>
                <a:gd name="T52" fmla="*/ 35 w 302"/>
                <a:gd name="T53" fmla="*/ 402 h 456"/>
                <a:gd name="T54" fmla="*/ 24 w 302"/>
                <a:gd name="T55" fmla="*/ 388 h 456"/>
                <a:gd name="T56" fmla="*/ 15 w 302"/>
                <a:gd name="T57" fmla="*/ 371 h 456"/>
                <a:gd name="T58" fmla="*/ 8 w 302"/>
                <a:gd name="T59" fmla="*/ 354 h 456"/>
                <a:gd name="T60" fmla="*/ 3 w 302"/>
                <a:gd name="T61" fmla="*/ 337 h 456"/>
                <a:gd name="T62" fmla="*/ 0 w 302"/>
                <a:gd name="T63" fmla="*/ 319 h 456"/>
                <a:gd name="T64" fmla="*/ 0 w 302"/>
                <a:gd name="T65" fmla="*/ 296 h 456"/>
                <a:gd name="T66" fmla="*/ 2 w 302"/>
                <a:gd name="T67" fmla="*/ 283 h 456"/>
                <a:gd name="T68" fmla="*/ 5 w 302"/>
                <a:gd name="T69" fmla="*/ 270 h 45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02" h="456">
                  <a:moveTo>
                    <a:pt x="10" y="257"/>
                  </a:moveTo>
                  <a:lnTo>
                    <a:pt x="110" y="2"/>
                  </a:lnTo>
                  <a:lnTo>
                    <a:pt x="128" y="0"/>
                  </a:lnTo>
                  <a:lnTo>
                    <a:pt x="146" y="0"/>
                  </a:lnTo>
                  <a:lnTo>
                    <a:pt x="163" y="2"/>
                  </a:lnTo>
                  <a:lnTo>
                    <a:pt x="180" y="5"/>
                  </a:lnTo>
                  <a:lnTo>
                    <a:pt x="188" y="7"/>
                  </a:lnTo>
                  <a:lnTo>
                    <a:pt x="196" y="9"/>
                  </a:lnTo>
                  <a:lnTo>
                    <a:pt x="204" y="12"/>
                  </a:lnTo>
                  <a:lnTo>
                    <a:pt x="212" y="15"/>
                  </a:lnTo>
                  <a:lnTo>
                    <a:pt x="219" y="18"/>
                  </a:lnTo>
                  <a:lnTo>
                    <a:pt x="227" y="22"/>
                  </a:lnTo>
                  <a:lnTo>
                    <a:pt x="234" y="26"/>
                  </a:lnTo>
                  <a:lnTo>
                    <a:pt x="240" y="30"/>
                  </a:lnTo>
                  <a:lnTo>
                    <a:pt x="247" y="35"/>
                  </a:lnTo>
                  <a:lnTo>
                    <a:pt x="253" y="40"/>
                  </a:lnTo>
                  <a:lnTo>
                    <a:pt x="259" y="45"/>
                  </a:lnTo>
                  <a:lnTo>
                    <a:pt x="264" y="51"/>
                  </a:lnTo>
                  <a:lnTo>
                    <a:pt x="270" y="57"/>
                  </a:lnTo>
                  <a:lnTo>
                    <a:pt x="275" y="64"/>
                  </a:lnTo>
                  <a:lnTo>
                    <a:pt x="279" y="70"/>
                  </a:lnTo>
                  <a:lnTo>
                    <a:pt x="283" y="77"/>
                  </a:lnTo>
                  <a:lnTo>
                    <a:pt x="287" y="85"/>
                  </a:lnTo>
                  <a:lnTo>
                    <a:pt x="291" y="93"/>
                  </a:lnTo>
                  <a:lnTo>
                    <a:pt x="293" y="101"/>
                  </a:lnTo>
                  <a:lnTo>
                    <a:pt x="296" y="109"/>
                  </a:lnTo>
                  <a:lnTo>
                    <a:pt x="298" y="118"/>
                  </a:lnTo>
                  <a:lnTo>
                    <a:pt x="300" y="127"/>
                  </a:lnTo>
                  <a:lnTo>
                    <a:pt x="301" y="136"/>
                  </a:lnTo>
                  <a:lnTo>
                    <a:pt x="302" y="146"/>
                  </a:lnTo>
                  <a:lnTo>
                    <a:pt x="302" y="158"/>
                  </a:lnTo>
                  <a:lnTo>
                    <a:pt x="301" y="171"/>
                  </a:lnTo>
                  <a:lnTo>
                    <a:pt x="299" y="184"/>
                  </a:lnTo>
                  <a:lnTo>
                    <a:pt x="296" y="196"/>
                  </a:lnTo>
                  <a:lnTo>
                    <a:pt x="293" y="209"/>
                  </a:lnTo>
                  <a:lnTo>
                    <a:pt x="290" y="222"/>
                  </a:lnTo>
                  <a:lnTo>
                    <a:pt x="286" y="234"/>
                  </a:lnTo>
                  <a:lnTo>
                    <a:pt x="281" y="245"/>
                  </a:lnTo>
                  <a:lnTo>
                    <a:pt x="196" y="456"/>
                  </a:lnTo>
                  <a:lnTo>
                    <a:pt x="181" y="456"/>
                  </a:lnTo>
                  <a:lnTo>
                    <a:pt x="165" y="454"/>
                  </a:lnTo>
                  <a:lnTo>
                    <a:pt x="148" y="453"/>
                  </a:lnTo>
                  <a:lnTo>
                    <a:pt x="132" y="450"/>
                  </a:lnTo>
                  <a:lnTo>
                    <a:pt x="124" y="448"/>
                  </a:lnTo>
                  <a:lnTo>
                    <a:pt x="116" y="447"/>
                  </a:lnTo>
                  <a:lnTo>
                    <a:pt x="100" y="442"/>
                  </a:lnTo>
                  <a:lnTo>
                    <a:pt x="93" y="440"/>
                  </a:lnTo>
                  <a:lnTo>
                    <a:pt x="85" y="437"/>
                  </a:lnTo>
                  <a:lnTo>
                    <a:pt x="72" y="431"/>
                  </a:lnTo>
                  <a:lnTo>
                    <a:pt x="64" y="426"/>
                  </a:lnTo>
                  <a:lnTo>
                    <a:pt x="56" y="421"/>
                  </a:lnTo>
                  <a:lnTo>
                    <a:pt x="49" y="415"/>
                  </a:lnTo>
                  <a:lnTo>
                    <a:pt x="42" y="409"/>
                  </a:lnTo>
                  <a:lnTo>
                    <a:pt x="35" y="402"/>
                  </a:lnTo>
                  <a:lnTo>
                    <a:pt x="30" y="395"/>
                  </a:lnTo>
                  <a:lnTo>
                    <a:pt x="24" y="388"/>
                  </a:lnTo>
                  <a:lnTo>
                    <a:pt x="19" y="380"/>
                  </a:lnTo>
                  <a:lnTo>
                    <a:pt x="15" y="371"/>
                  </a:lnTo>
                  <a:lnTo>
                    <a:pt x="11" y="363"/>
                  </a:lnTo>
                  <a:lnTo>
                    <a:pt x="8" y="354"/>
                  </a:lnTo>
                  <a:lnTo>
                    <a:pt x="5" y="346"/>
                  </a:lnTo>
                  <a:lnTo>
                    <a:pt x="3" y="337"/>
                  </a:lnTo>
                  <a:lnTo>
                    <a:pt x="1" y="328"/>
                  </a:lnTo>
                  <a:lnTo>
                    <a:pt x="0" y="319"/>
                  </a:lnTo>
                  <a:lnTo>
                    <a:pt x="0" y="310"/>
                  </a:lnTo>
                  <a:lnTo>
                    <a:pt x="0" y="296"/>
                  </a:lnTo>
                  <a:lnTo>
                    <a:pt x="1" y="290"/>
                  </a:lnTo>
                  <a:lnTo>
                    <a:pt x="2" y="283"/>
                  </a:lnTo>
                  <a:lnTo>
                    <a:pt x="4" y="276"/>
                  </a:lnTo>
                  <a:lnTo>
                    <a:pt x="5" y="270"/>
                  </a:lnTo>
                  <a:lnTo>
                    <a:pt x="10" y="257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25" name="Freeform 61"/>
            <p:cNvSpPr/>
            <p:nvPr userDrawn="1"/>
          </p:nvSpPr>
          <p:spPr bwMode="auto">
            <a:xfrm>
              <a:off x="4054" y="2021"/>
              <a:ext cx="364" cy="625"/>
            </a:xfrm>
            <a:custGeom>
              <a:avLst/>
              <a:gdLst>
                <a:gd name="T0" fmla="*/ 263 w 365"/>
                <a:gd name="T1" fmla="*/ 15 h 625"/>
                <a:gd name="T2" fmla="*/ 283 w 365"/>
                <a:gd name="T3" fmla="*/ 24 h 625"/>
                <a:gd name="T4" fmla="*/ 300 w 365"/>
                <a:gd name="T5" fmla="*/ 35 h 625"/>
                <a:gd name="T6" fmla="*/ 316 w 365"/>
                <a:gd name="T7" fmla="*/ 49 h 625"/>
                <a:gd name="T8" fmla="*/ 330 w 365"/>
                <a:gd name="T9" fmla="*/ 64 h 625"/>
                <a:gd name="T10" fmla="*/ 342 w 365"/>
                <a:gd name="T11" fmla="*/ 82 h 625"/>
                <a:gd name="T12" fmla="*/ 350 w 365"/>
                <a:gd name="T13" fmla="*/ 102 h 625"/>
                <a:gd name="T14" fmla="*/ 356 w 365"/>
                <a:gd name="T15" fmla="*/ 124 h 625"/>
                <a:gd name="T16" fmla="*/ 359 w 365"/>
                <a:gd name="T17" fmla="*/ 149 h 625"/>
                <a:gd name="T18" fmla="*/ 359 w 365"/>
                <a:gd name="T19" fmla="*/ 169 h 625"/>
                <a:gd name="T20" fmla="*/ 356 w 365"/>
                <a:gd name="T21" fmla="*/ 190 h 625"/>
                <a:gd name="T22" fmla="*/ 345 w 365"/>
                <a:gd name="T23" fmla="*/ 231 h 625"/>
                <a:gd name="T24" fmla="*/ 190 w 365"/>
                <a:gd name="T25" fmla="*/ 625 h 625"/>
                <a:gd name="T26" fmla="*/ 161 w 365"/>
                <a:gd name="T27" fmla="*/ 623 h 625"/>
                <a:gd name="T28" fmla="*/ 129 w 365"/>
                <a:gd name="T29" fmla="*/ 618 h 625"/>
                <a:gd name="T30" fmla="*/ 99 w 365"/>
                <a:gd name="T31" fmla="*/ 610 h 625"/>
                <a:gd name="T32" fmla="*/ 72 w 365"/>
                <a:gd name="T33" fmla="*/ 600 h 625"/>
                <a:gd name="T34" fmla="*/ 57 w 365"/>
                <a:gd name="T35" fmla="*/ 590 h 625"/>
                <a:gd name="T36" fmla="*/ 43 w 365"/>
                <a:gd name="T37" fmla="*/ 578 h 625"/>
                <a:gd name="T38" fmla="*/ 31 w 365"/>
                <a:gd name="T39" fmla="*/ 565 h 625"/>
                <a:gd name="T40" fmla="*/ 20 w 365"/>
                <a:gd name="T41" fmla="*/ 550 h 625"/>
                <a:gd name="T42" fmla="*/ 12 w 365"/>
                <a:gd name="T43" fmla="*/ 533 h 625"/>
                <a:gd name="T44" fmla="*/ 5 w 365"/>
                <a:gd name="T45" fmla="*/ 516 h 625"/>
                <a:gd name="T46" fmla="*/ 2 w 365"/>
                <a:gd name="T47" fmla="*/ 498 h 625"/>
                <a:gd name="T48" fmla="*/ 0 w 365"/>
                <a:gd name="T49" fmla="*/ 479 h 625"/>
                <a:gd name="T50" fmla="*/ 2 w 365"/>
                <a:gd name="T51" fmla="*/ 458 h 625"/>
                <a:gd name="T52" fmla="*/ 4 w 365"/>
                <a:gd name="T53" fmla="*/ 445 h 625"/>
                <a:gd name="T54" fmla="*/ 8 w 365"/>
                <a:gd name="T55" fmla="*/ 432 h 625"/>
                <a:gd name="T56" fmla="*/ 92 w 365"/>
                <a:gd name="T57" fmla="*/ 217 h 625"/>
                <a:gd name="T58" fmla="*/ 100 w 365"/>
                <a:gd name="T59" fmla="*/ 188 h 625"/>
                <a:gd name="T60" fmla="*/ 103 w 365"/>
                <a:gd name="T61" fmla="*/ 169 h 625"/>
                <a:gd name="T62" fmla="*/ 105 w 365"/>
                <a:gd name="T63" fmla="*/ 141 h 625"/>
                <a:gd name="T64" fmla="*/ 101 w 365"/>
                <a:gd name="T65" fmla="*/ 110 h 625"/>
                <a:gd name="T66" fmla="*/ 97 w 365"/>
                <a:gd name="T67" fmla="*/ 96 h 625"/>
                <a:gd name="T68" fmla="*/ 91 w 365"/>
                <a:gd name="T69" fmla="*/ 84 h 625"/>
                <a:gd name="T70" fmla="*/ 85 w 365"/>
                <a:gd name="T71" fmla="*/ 72 h 625"/>
                <a:gd name="T72" fmla="*/ 77 w 365"/>
                <a:gd name="T73" fmla="*/ 62 h 625"/>
                <a:gd name="T74" fmla="*/ 63 w 365"/>
                <a:gd name="T75" fmla="*/ 48 h 625"/>
                <a:gd name="T76" fmla="*/ 56 w 365"/>
                <a:gd name="T77" fmla="*/ 42 h 625"/>
                <a:gd name="T78" fmla="*/ 52 w 365"/>
                <a:gd name="T79" fmla="*/ 37 h 625"/>
                <a:gd name="T80" fmla="*/ 51 w 365"/>
                <a:gd name="T81" fmla="*/ 31 h 625"/>
                <a:gd name="T82" fmla="*/ 52 w 365"/>
                <a:gd name="T83" fmla="*/ 25 h 625"/>
                <a:gd name="T84" fmla="*/ 54 w 365"/>
                <a:gd name="T85" fmla="*/ 20 h 625"/>
                <a:gd name="T86" fmla="*/ 59 w 365"/>
                <a:gd name="T87" fmla="*/ 16 h 625"/>
                <a:gd name="T88" fmla="*/ 74 w 365"/>
                <a:gd name="T89" fmla="*/ 11 h 625"/>
                <a:gd name="T90" fmla="*/ 112 w 365"/>
                <a:gd name="T91" fmla="*/ 3 h 625"/>
                <a:gd name="T92" fmla="*/ 137 w 365"/>
                <a:gd name="T93" fmla="*/ 1 h 625"/>
                <a:gd name="T94" fmla="*/ 160 w 365"/>
                <a:gd name="T95" fmla="*/ 0 h 625"/>
                <a:gd name="T96" fmla="*/ 181 w 365"/>
                <a:gd name="T97" fmla="*/ 0 h 625"/>
                <a:gd name="T98" fmla="*/ 195 w 365"/>
                <a:gd name="T99" fmla="*/ 2 h 625"/>
                <a:gd name="T100" fmla="*/ 220 w 365"/>
                <a:gd name="T101" fmla="*/ 5 h 625"/>
                <a:gd name="T102" fmla="*/ 244 w 365"/>
                <a:gd name="T103" fmla="*/ 10 h 62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365" h="625">
                  <a:moveTo>
                    <a:pt x="261" y="13"/>
                  </a:moveTo>
                  <a:lnTo>
                    <a:pt x="269" y="15"/>
                  </a:lnTo>
                  <a:lnTo>
                    <a:pt x="279" y="20"/>
                  </a:lnTo>
                  <a:lnTo>
                    <a:pt x="289" y="24"/>
                  </a:lnTo>
                  <a:lnTo>
                    <a:pt x="298" y="29"/>
                  </a:lnTo>
                  <a:lnTo>
                    <a:pt x="306" y="35"/>
                  </a:lnTo>
                  <a:lnTo>
                    <a:pt x="315" y="42"/>
                  </a:lnTo>
                  <a:lnTo>
                    <a:pt x="322" y="49"/>
                  </a:lnTo>
                  <a:lnTo>
                    <a:pt x="330" y="56"/>
                  </a:lnTo>
                  <a:lnTo>
                    <a:pt x="336" y="64"/>
                  </a:lnTo>
                  <a:lnTo>
                    <a:pt x="342" y="73"/>
                  </a:lnTo>
                  <a:lnTo>
                    <a:pt x="348" y="82"/>
                  </a:lnTo>
                  <a:lnTo>
                    <a:pt x="352" y="92"/>
                  </a:lnTo>
                  <a:lnTo>
                    <a:pt x="356" y="102"/>
                  </a:lnTo>
                  <a:lnTo>
                    <a:pt x="360" y="113"/>
                  </a:lnTo>
                  <a:lnTo>
                    <a:pt x="362" y="124"/>
                  </a:lnTo>
                  <a:lnTo>
                    <a:pt x="364" y="136"/>
                  </a:lnTo>
                  <a:lnTo>
                    <a:pt x="365" y="149"/>
                  </a:lnTo>
                  <a:lnTo>
                    <a:pt x="365" y="159"/>
                  </a:lnTo>
                  <a:lnTo>
                    <a:pt x="365" y="169"/>
                  </a:lnTo>
                  <a:lnTo>
                    <a:pt x="363" y="180"/>
                  </a:lnTo>
                  <a:lnTo>
                    <a:pt x="362" y="190"/>
                  </a:lnTo>
                  <a:lnTo>
                    <a:pt x="357" y="211"/>
                  </a:lnTo>
                  <a:lnTo>
                    <a:pt x="351" y="231"/>
                  </a:lnTo>
                  <a:lnTo>
                    <a:pt x="240" y="514"/>
                  </a:lnTo>
                  <a:lnTo>
                    <a:pt x="196" y="625"/>
                  </a:lnTo>
                  <a:lnTo>
                    <a:pt x="178" y="624"/>
                  </a:lnTo>
                  <a:lnTo>
                    <a:pt x="161" y="623"/>
                  </a:lnTo>
                  <a:lnTo>
                    <a:pt x="145" y="621"/>
                  </a:lnTo>
                  <a:lnTo>
                    <a:pt x="129" y="618"/>
                  </a:lnTo>
                  <a:lnTo>
                    <a:pt x="114" y="615"/>
                  </a:lnTo>
                  <a:lnTo>
                    <a:pt x="99" y="610"/>
                  </a:lnTo>
                  <a:lnTo>
                    <a:pt x="85" y="606"/>
                  </a:lnTo>
                  <a:lnTo>
                    <a:pt x="72" y="600"/>
                  </a:lnTo>
                  <a:lnTo>
                    <a:pt x="64" y="595"/>
                  </a:lnTo>
                  <a:lnTo>
                    <a:pt x="57" y="590"/>
                  </a:lnTo>
                  <a:lnTo>
                    <a:pt x="50" y="584"/>
                  </a:lnTo>
                  <a:lnTo>
                    <a:pt x="43" y="578"/>
                  </a:lnTo>
                  <a:lnTo>
                    <a:pt x="36" y="571"/>
                  </a:lnTo>
                  <a:lnTo>
                    <a:pt x="31" y="565"/>
                  </a:lnTo>
                  <a:lnTo>
                    <a:pt x="25" y="557"/>
                  </a:lnTo>
                  <a:lnTo>
                    <a:pt x="20" y="550"/>
                  </a:lnTo>
                  <a:lnTo>
                    <a:pt x="16" y="542"/>
                  </a:lnTo>
                  <a:lnTo>
                    <a:pt x="12" y="533"/>
                  </a:lnTo>
                  <a:lnTo>
                    <a:pt x="8" y="525"/>
                  </a:lnTo>
                  <a:lnTo>
                    <a:pt x="5" y="516"/>
                  </a:lnTo>
                  <a:lnTo>
                    <a:pt x="3" y="507"/>
                  </a:lnTo>
                  <a:lnTo>
                    <a:pt x="2" y="498"/>
                  </a:lnTo>
                  <a:lnTo>
                    <a:pt x="1" y="488"/>
                  </a:lnTo>
                  <a:lnTo>
                    <a:pt x="0" y="479"/>
                  </a:lnTo>
                  <a:lnTo>
                    <a:pt x="1" y="465"/>
                  </a:lnTo>
                  <a:lnTo>
                    <a:pt x="2" y="458"/>
                  </a:lnTo>
                  <a:lnTo>
                    <a:pt x="3" y="451"/>
                  </a:lnTo>
                  <a:lnTo>
                    <a:pt x="4" y="445"/>
                  </a:lnTo>
                  <a:lnTo>
                    <a:pt x="6" y="438"/>
                  </a:lnTo>
                  <a:lnTo>
                    <a:pt x="8" y="432"/>
                  </a:lnTo>
                  <a:lnTo>
                    <a:pt x="10" y="426"/>
                  </a:lnTo>
                  <a:lnTo>
                    <a:pt x="92" y="217"/>
                  </a:lnTo>
                  <a:lnTo>
                    <a:pt x="98" y="197"/>
                  </a:lnTo>
                  <a:lnTo>
                    <a:pt x="100" y="188"/>
                  </a:lnTo>
                  <a:lnTo>
                    <a:pt x="102" y="178"/>
                  </a:lnTo>
                  <a:lnTo>
                    <a:pt x="103" y="169"/>
                  </a:lnTo>
                  <a:lnTo>
                    <a:pt x="104" y="159"/>
                  </a:lnTo>
                  <a:lnTo>
                    <a:pt x="105" y="141"/>
                  </a:lnTo>
                  <a:lnTo>
                    <a:pt x="104" y="125"/>
                  </a:lnTo>
                  <a:lnTo>
                    <a:pt x="101" y="110"/>
                  </a:lnTo>
                  <a:lnTo>
                    <a:pt x="99" y="103"/>
                  </a:lnTo>
                  <a:lnTo>
                    <a:pt x="97" y="96"/>
                  </a:lnTo>
                  <a:lnTo>
                    <a:pt x="94" y="90"/>
                  </a:lnTo>
                  <a:lnTo>
                    <a:pt x="91" y="84"/>
                  </a:lnTo>
                  <a:lnTo>
                    <a:pt x="88" y="78"/>
                  </a:lnTo>
                  <a:lnTo>
                    <a:pt x="85" y="72"/>
                  </a:lnTo>
                  <a:lnTo>
                    <a:pt x="81" y="67"/>
                  </a:lnTo>
                  <a:lnTo>
                    <a:pt x="77" y="62"/>
                  </a:lnTo>
                  <a:lnTo>
                    <a:pt x="68" y="52"/>
                  </a:lnTo>
                  <a:lnTo>
                    <a:pt x="63" y="48"/>
                  </a:lnTo>
                  <a:lnTo>
                    <a:pt x="59" y="44"/>
                  </a:lnTo>
                  <a:lnTo>
                    <a:pt x="56" y="42"/>
                  </a:lnTo>
                  <a:lnTo>
                    <a:pt x="54" y="39"/>
                  </a:lnTo>
                  <a:lnTo>
                    <a:pt x="52" y="37"/>
                  </a:lnTo>
                  <a:lnTo>
                    <a:pt x="51" y="34"/>
                  </a:lnTo>
                  <a:lnTo>
                    <a:pt x="51" y="31"/>
                  </a:lnTo>
                  <a:lnTo>
                    <a:pt x="51" y="28"/>
                  </a:lnTo>
                  <a:lnTo>
                    <a:pt x="52" y="25"/>
                  </a:lnTo>
                  <a:lnTo>
                    <a:pt x="53" y="22"/>
                  </a:lnTo>
                  <a:lnTo>
                    <a:pt x="54" y="20"/>
                  </a:lnTo>
                  <a:lnTo>
                    <a:pt x="56" y="18"/>
                  </a:lnTo>
                  <a:lnTo>
                    <a:pt x="59" y="16"/>
                  </a:lnTo>
                  <a:lnTo>
                    <a:pt x="61" y="14"/>
                  </a:lnTo>
                  <a:lnTo>
                    <a:pt x="74" y="11"/>
                  </a:lnTo>
                  <a:lnTo>
                    <a:pt x="87" y="8"/>
                  </a:lnTo>
                  <a:lnTo>
                    <a:pt x="112" y="3"/>
                  </a:lnTo>
                  <a:lnTo>
                    <a:pt x="125" y="2"/>
                  </a:lnTo>
                  <a:lnTo>
                    <a:pt x="137" y="1"/>
                  </a:lnTo>
                  <a:lnTo>
                    <a:pt x="149" y="0"/>
                  </a:lnTo>
                  <a:lnTo>
                    <a:pt x="160" y="0"/>
                  </a:lnTo>
                  <a:lnTo>
                    <a:pt x="174" y="0"/>
                  </a:lnTo>
                  <a:lnTo>
                    <a:pt x="181" y="0"/>
                  </a:lnTo>
                  <a:lnTo>
                    <a:pt x="188" y="1"/>
                  </a:lnTo>
                  <a:lnTo>
                    <a:pt x="201" y="2"/>
                  </a:lnTo>
                  <a:lnTo>
                    <a:pt x="214" y="3"/>
                  </a:lnTo>
                  <a:lnTo>
                    <a:pt x="226" y="5"/>
                  </a:lnTo>
                  <a:lnTo>
                    <a:pt x="238" y="7"/>
                  </a:lnTo>
                  <a:lnTo>
                    <a:pt x="250" y="10"/>
                  </a:lnTo>
                  <a:lnTo>
                    <a:pt x="261" y="13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26" name="Freeform 62"/>
            <p:cNvSpPr/>
            <p:nvPr userDrawn="1"/>
          </p:nvSpPr>
          <p:spPr bwMode="auto">
            <a:xfrm>
              <a:off x="3844" y="3274"/>
              <a:ext cx="1263" cy="152"/>
            </a:xfrm>
            <a:custGeom>
              <a:avLst/>
              <a:gdLst>
                <a:gd name="T0" fmla="*/ 0 w 1263"/>
                <a:gd name="T1" fmla="*/ 152 h 152"/>
                <a:gd name="T2" fmla="*/ 11 w 1263"/>
                <a:gd name="T3" fmla="*/ 123 h 152"/>
                <a:gd name="T4" fmla="*/ 43 w 1263"/>
                <a:gd name="T5" fmla="*/ 37 h 152"/>
                <a:gd name="T6" fmla="*/ 45 w 1263"/>
                <a:gd name="T7" fmla="*/ 31 h 152"/>
                <a:gd name="T8" fmla="*/ 48 w 1263"/>
                <a:gd name="T9" fmla="*/ 26 h 152"/>
                <a:gd name="T10" fmla="*/ 53 w 1263"/>
                <a:gd name="T11" fmla="*/ 18 h 152"/>
                <a:gd name="T12" fmla="*/ 56 w 1263"/>
                <a:gd name="T13" fmla="*/ 14 h 152"/>
                <a:gd name="T14" fmla="*/ 59 w 1263"/>
                <a:gd name="T15" fmla="*/ 11 h 152"/>
                <a:gd name="T16" fmla="*/ 62 w 1263"/>
                <a:gd name="T17" fmla="*/ 8 h 152"/>
                <a:gd name="T18" fmla="*/ 65 w 1263"/>
                <a:gd name="T19" fmla="*/ 6 h 152"/>
                <a:gd name="T20" fmla="*/ 69 w 1263"/>
                <a:gd name="T21" fmla="*/ 4 h 152"/>
                <a:gd name="T22" fmla="*/ 72 w 1263"/>
                <a:gd name="T23" fmla="*/ 3 h 152"/>
                <a:gd name="T24" fmla="*/ 79 w 1263"/>
                <a:gd name="T25" fmla="*/ 1 h 152"/>
                <a:gd name="T26" fmla="*/ 87 w 1263"/>
                <a:gd name="T27" fmla="*/ 0 h 152"/>
                <a:gd name="T28" fmla="*/ 95 w 1263"/>
                <a:gd name="T29" fmla="*/ 0 h 152"/>
                <a:gd name="T30" fmla="*/ 709 w 1263"/>
                <a:gd name="T31" fmla="*/ 0 h 152"/>
                <a:gd name="T32" fmla="*/ 1263 w 1263"/>
                <a:gd name="T33" fmla="*/ 0 h 152"/>
                <a:gd name="T34" fmla="*/ 1252 w 1263"/>
                <a:gd name="T35" fmla="*/ 29 h 152"/>
                <a:gd name="T36" fmla="*/ 1220 w 1263"/>
                <a:gd name="T37" fmla="*/ 115 h 152"/>
                <a:gd name="T38" fmla="*/ 1215 w 1263"/>
                <a:gd name="T39" fmla="*/ 126 h 152"/>
                <a:gd name="T40" fmla="*/ 1212 w 1263"/>
                <a:gd name="T41" fmla="*/ 130 h 152"/>
                <a:gd name="T42" fmla="*/ 1209 w 1263"/>
                <a:gd name="T43" fmla="*/ 134 h 152"/>
                <a:gd name="T44" fmla="*/ 1207 w 1263"/>
                <a:gd name="T45" fmla="*/ 138 h 152"/>
                <a:gd name="T46" fmla="*/ 1204 w 1263"/>
                <a:gd name="T47" fmla="*/ 141 h 152"/>
                <a:gd name="T48" fmla="*/ 1200 w 1263"/>
                <a:gd name="T49" fmla="*/ 143 h 152"/>
                <a:gd name="T50" fmla="*/ 1197 w 1263"/>
                <a:gd name="T51" fmla="*/ 145 h 152"/>
                <a:gd name="T52" fmla="*/ 1190 w 1263"/>
                <a:gd name="T53" fmla="*/ 149 h 152"/>
                <a:gd name="T54" fmla="*/ 1183 w 1263"/>
                <a:gd name="T55" fmla="*/ 151 h 152"/>
                <a:gd name="T56" fmla="*/ 1175 w 1263"/>
                <a:gd name="T57" fmla="*/ 152 h 152"/>
                <a:gd name="T58" fmla="*/ 1167 w 1263"/>
                <a:gd name="T59" fmla="*/ 152 h 152"/>
                <a:gd name="T60" fmla="*/ 567 w 1263"/>
                <a:gd name="T61" fmla="*/ 152 h 152"/>
                <a:gd name="T62" fmla="*/ 30 w 1263"/>
                <a:gd name="T63" fmla="*/ 152 h 152"/>
                <a:gd name="T64" fmla="*/ 0 w 1263"/>
                <a:gd name="T65" fmla="*/ 152 h 15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263" h="152">
                  <a:moveTo>
                    <a:pt x="0" y="152"/>
                  </a:moveTo>
                  <a:lnTo>
                    <a:pt x="11" y="123"/>
                  </a:lnTo>
                  <a:lnTo>
                    <a:pt x="43" y="37"/>
                  </a:lnTo>
                  <a:lnTo>
                    <a:pt x="45" y="31"/>
                  </a:lnTo>
                  <a:lnTo>
                    <a:pt x="48" y="26"/>
                  </a:lnTo>
                  <a:lnTo>
                    <a:pt x="53" y="18"/>
                  </a:lnTo>
                  <a:lnTo>
                    <a:pt x="56" y="14"/>
                  </a:lnTo>
                  <a:lnTo>
                    <a:pt x="59" y="11"/>
                  </a:lnTo>
                  <a:lnTo>
                    <a:pt x="62" y="8"/>
                  </a:lnTo>
                  <a:lnTo>
                    <a:pt x="65" y="6"/>
                  </a:lnTo>
                  <a:lnTo>
                    <a:pt x="69" y="4"/>
                  </a:lnTo>
                  <a:lnTo>
                    <a:pt x="72" y="3"/>
                  </a:lnTo>
                  <a:lnTo>
                    <a:pt x="79" y="1"/>
                  </a:lnTo>
                  <a:lnTo>
                    <a:pt x="87" y="0"/>
                  </a:lnTo>
                  <a:lnTo>
                    <a:pt x="95" y="0"/>
                  </a:lnTo>
                  <a:lnTo>
                    <a:pt x="709" y="0"/>
                  </a:lnTo>
                  <a:lnTo>
                    <a:pt x="1263" y="0"/>
                  </a:lnTo>
                  <a:lnTo>
                    <a:pt x="1252" y="29"/>
                  </a:lnTo>
                  <a:lnTo>
                    <a:pt x="1220" y="115"/>
                  </a:lnTo>
                  <a:lnTo>
                    <a:pt x="1215" y="126"/>
                  </a:lnTo>
                  <a:lnTo>
                    <a:pt x="1212" y="130"/>
                  </a:lnTo>
                  <a:lnTo>
                    <a:pt x="1209" y="134"/>
                  </a:lnTo>
                  <a:lnTo>
                    <a:pt x="1207" y="138"/>
                  </a:lnTo>
                  <a:lnTo>
                    <a:pt x="1204" y="141"/>
                  </a:lnTo>
                  <a:lnTo>
                    <a:pt x="1200" y="143"/>
                  </a:lnTo>
                  <a:lnTo>
                    <a:pt x="1197" y="145"/>
                  </a:lnTo>
                  <a:lnTo>
                    <a:pt x="1190" y="149"/>
                  </a:lnTo>
                  <a:lnTo>
                    <a:pt x="1183" y="151"/>
                  </a:lnTo>
                  <a:lnTo>
                    <a:pt x="1175" y="152"/>
                  </a:lnTo>
                  <a:lnTo>
                    <a:pt x="1167" y="152"/>
                  </a:lnTo>
                  <a:lnTo>
                    <a:pt x="567" y="152"/>
                  </a:lnTo>
                  <a:lnTo>
                    <a:pt x="30" y="152"/>
                  </a:lnTo>
                  <a:lnTo>
                    <a:pt x="0" y="152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27" name="Freeform 63"/>
            <p:cNvSpPr/>
            <p:nvPr userDrawn="1"/>
          </p:nvSpPr>
          <p:spPr bwMode="auto">
            <a:xfrm>
              <a:off x="4539" y="3311"/>
              <a:ext cx="124" cy="82"/>
            </a:xfrm>
            <a:custGeom>
              <a:avLst/>
              <a:gdLst>
                <a:gd name="T0" fmla="*/ 60 w 123"/>
                <a:gd name="T1" fmla="*/ 81 h 82"/>
                <a:gd name="T2" fmla="*/ 81 w 123"/>
                <a:gd name="T3" fmla="*/ 79 h 82"/>
                <a:gd name="T4" fmla="*/ 96 w 123"/>
                <a:gd name="T5" fmla="*/ 76 h 82"/>
                <a:gd name="T6" fmla="*/ 106 w 123"/>
                <a:gd name="T7" fmla="*/ 64 h 82"/>
                <a:gd name="T8" fmla="*/ 74 w 123"/>
                <a:gd name="T9" fmla="*/ 71 h 82"/>
                <a:gd name="T10" fmla="*/ 61 w 123"/>
                <a:gd name="T11" fmla="*/ 72 h 82"/>
                <a:gd name="T12" fmla="*/ 48 w 123"/>
                <a:gd name="T13" fmla="*/ 72 h 82"/>
                <a:gd name="T14" fmla="*/ 38 w 123"/>
                <a:gd name="T15" fmla="*/ 69 h 82"/>
                <a:gd name="T16" fmla="*/ 33 w 123"/>
                <a:gd name="T17" fmla="*/ 66 h 82"/>
                <a:gd name="T18" fmla="*/ 29 w 123"/>
                <a:gd name="T19" fmla="*/ 62 h 82"/>
                <a:gd name="T20" fmla="*/ 27 w 123"/>
                <a:gd name="T21" fmla="*/ 58 h 82"/>
                <a:gd name="T22" fmla="*/ 27 w 123"/>
                <a:gd name="T23" fmla="*/ 47 h 82"/>
                <a:gd name="T24" fmla="*/ 31 w 123"/>
                <a:gd name="T25" fmla="*/ 35 h 82"/>
                <a:gd name="T26" fmla="*/ 40 w 123"/>
                <a:gd name="T27" fmla="*/ 24 h 82"/>
                <a:gd name="T28" fmla="*/ 46 w 123"/>
                <a:gd name="T29" fmla="*/ 19 h 82"/>
                <a:gd name="T30" fmla="*/ 56 w 123"/>
                <a:gd name="T31" fmla="*/ 14 h 82"/>
                <a:gd name="T32" fmla="*/ 75 w 123"/>
                <a:gd name="T33" fmla="*/ 10 h 82"/>
                <a:gd name="T34" fmla="*/ 94 w 123"/>
                <a:gd name="T35" fmla="*/ 10 h 82"/>
                <a:gd name="T36" fmla="*/ 110 w 123"/>
                <a:gd name="T37" fmla="*/ 12 h 82"/>
                <a:gd name="T38" fmla="*/ 118 w 123"/>
                <a:gd name="T39" fmla="*/ 15 h 82"/>
                <a:gd name="T40" fmla="*/ 125 w 123"/>
                <a:gd name="T41" fmla="*/ 6 h 82"/>
                <a:gd name="T42" fmla="*/ 115 w 123"/>
                <a:gd name="T43" fmla="*/ 3 h 82"/>
                <a:gd name="T44" fmla="*/ 98 w 123"/>
                <a:gd name="T45" fmla="*/ 1 h 82"/>
                <a:gd name="T46" fmla="*/ 70 w 123"/>
                <a:gd name="T47" fmla="*/ 1 h 82"/>
                <a:gd name="T48" fmla="*/ 51 w 123"/>
                <a:gd name="T49" fmla="*/ 4 h 82"/>
                <a:gd name="T50" fmla="*/ 39 w 123"/>
                <a:gd name="T51" fmla="*/ 8 h 82"/>
                <a:gd name="T52" fmla="*/ 28 w 123"/>
                <a:gd name="T53" fmla="*/ 13 h 82"/>
                <a:gd name="T54" fmla="*/ 12 w 123"/>
                <a:gd name="T55" fmla="*/ 26 h 82"/>
                <a:gd name="T56" fmla="*/ 6 w 123"/>
                <a:gd name="T57" fmla="*/ 33 h 82"/>
                <a:gd name="T58" fmla="*/ 2 w 123"/>
                <a:gd name="T59" fmla="*/ 40 h 82"/>
                <a:gd name="T60" fmla="*/ 0 w 123"/>
                <a:gd name="T61" fmla="*/ 47 h 82"/>
                <a:gd name="T62" fmla="*/ 0 w 123"/>
                <a:gd name="T63" fmla="*/ 54 h 82"/>
                <a:gd name="T64" fmla="*/ 2 w 123"/>
                <a:gd name="T65" fmla="*/ 61 h 82"/>
                <a:gd name="T66" fmla="*/ 6 w 123"/>
                <a:gd name="T67" fmla="*/ 67 h 82"/>
                <a:gd name="T68" fmla="*/ 12 w 123"/>
                <a:gd name="T69" fmla="*/ 73 h 82"/>
                <a:gd name="T70" fmla="*/ 21 w 123"/>
                <a:gd name="T71" fmla="*/ 78 h 82"/>
                <a:gd name="T72" fmla="*/ 32 w 123"/>
                <a:gd name="T73" fmla="*/ 81 h 82"/>
                <a:gd name="T74" fmla="*/ 45 w 123"/>
                <a:gd name="T75" fmla="*/ 82 h 8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23" h="82">
                  <a:moveTo>
                    <a:pt x="45" y="82"/>
                  </a:moveTo>
                  <a:lnTo>
                    <a:pt x="60" y="81"/>
                  </a:lnTo>
                  <a:lnTo>
                    <a:pt x="67" y="80"/>
                  </a:lnTo>
                  <a:lnTo>
                    <a:pt x="75" y="79"/>
                  </a:lnTo>
                  <a:lnTo>
                    <a:pt x="82" y="78"/>
                  </a:lnTo>
                  <a:lnTo>
                    <a:pt x="90" y="76"/>
                  </a:lnTo>
                  <a:lnTo>
                    <a:pt x="106" y="71"/>
                  </a:lnTo>
                  <a:lnTo>
                    <a:pt x="100" y="64"/>
                  </a:lnTo>
                  <a:lnTo>
                    <a:pt x="85" y="68"/>
                  </a:lnTo>
                  <a:lnTo>
                    <a:pt x="68" y="71"/>
                  </a:lnTo>
                  <a:lnTo>
                    <a:pt x="65" y="71"/>
                  </a:lnTo>
                  <a:lnTo>
                    <a:pt x="61" y="72"/>
                  </a:lnTo>
                  <a:lnTo>
                    <a:pt x="53" y="72"/>
                  </a:lnTo>
                  <a:lnTo>
                    <a:pt x="48" y="72"/>
                  </a:lnTo>
                  <a:lnTo>
                    <a:pt x="45" y="71"/>
                  </a:lnTo>
                  <a:lnTo>
                    <a:pt x="38" y="69"/>
                  </a:lnTo>
                  <a:lnTo>
                    <a:pt x="35" y="68"/>
                  </a:lnTo>
                  <a:lnTo>
                    <a:pt x="33" y="66"/>
                  </a:lnTo>
                  <a:lnTo>
                    <a:pt x="31" y="64"/>
                  </a:lnTo>
                  <a:lnTo>
                    <a:pt x="29" y="62"/>
                  </a:lnTo>
                  <a:lnTo>
                    <a:pt x="28" y="60"/>
                  </a:lnTo>
                  <a:lnTo>
                    <a:pt x="27" y="58"/>
                  </a:lnTo>
                  <a:lnTo>
                    <a:pt x="26" y="52"/>
                  </a:lnTo>
                  <a:lnTo>
                    <a:pt x="27" y="47"/>
                  </a:lnTo>
                  <a:lnTo>
                    <a:pt x="28" y="41"/>
                  </a:lnTo>
                  <a:lnTo>
                    <a:pt x="31" y="35"/>
                  </a:lnTo>
                  <a:lnTo>
                    <a:pt x="35" y="29"/>
                  </a:lnTo>
                  <a:lnTo>
                    <a:pt x="40" y="24"/>
                  </a:lnTo>
                  <a:lnTo>
                    <a:pt x="43" y="22"/>
                  </a:lnTo>
                  <a:lnTo>
                    <a:pt x="46" y="19"/>
                  </a:lnTo>
                  <a:lnTo>
                    <a:pt x="52" y="15"/>
                  </a:lnTo>
                  <a:lnTo>
                    <a:pt x="56" y="14"/>
                  </a:lnTo>
                  <a:lnTo>
                    <a:pt x="60" y="12"/>
                  </a:lnTo>
                  <a:lnTo>
                    <a:pt x="69" y="10"/>
                  </a:lnTo>
                  <a:lnTo>
                    <a:pt x="79" y="10"/>
                  </a:lnTo>
                  <a:lnTo>
                    <a:pt x="88" y="10"/>
                  </a:lnTo>
                  <a:lnTo>
                    <a:pt x="96" y="11"/>
                  </a:lnTo>
                  <a:lnTo>
                    <a:pt x="104" y="12"/>
                  </a:lnTo>
                  <a:lnTo>
                    <a:pt x="108" y="14"/>
                  </a:lnTo>
                  <a:lnTo>
                    <a:pt x="112" y="15"/>
                  </a:lnTo>
                  <a:lnTo>
                    <a:pt x="123" y="8"/>
                  </a:lnTo>
                  <a:lnTo>
                    <a:pt x="119" y="6"/>
                  </a:lnTo>
                  <a:lnTo>
                    <a:pt x="114" y="4"/>
                  </a:lnTo>
                  <a:lnTo>
                    <a:pt x="109" y="3"/>
                  </a:lnTo>
                  <a:lnTo>
                    <a:pt x="104" y="2"/>
                  </a:lnTo>
                  <a:lnTo>
                    <a:pt x="92" y="1"/>
                  </a:lnTo>
                  <a:lnTo>
                    <a:pt x="80" y="0"/>
                  </a:lnTo>
                  <a:lnTo>
                    <a:pt x="64" y="1"/>
                  </a:lnTo>
                  <a:lnTo>
                    <a:pt x="58" y="2"/>
                  </a:lnTo>
                  <a:lnTo>
                    <a:pt x="51" y="4"/>
                  </a:lnTo>
                  <a:lnTo>
                    <a:pt x="45" y="6"/>
                  </a:lnTo>
                  <a:lnTo>
                    <a:pt x="39" y="8"/>
                  </a:lnTo>
                  <a:lnTo>
                    <a:pt x="34" y="10"/>
                  </a:lnTo>
                  <a:lnTo>
                    <a:pt x="28" y="13"/>
                  </a:lnTo>
                  <a:lnTo>
                    <a:pt x="19" y="19"/>
                  </a:lnTo>
                  <a:lnTo>
                    <a:pt x="12" y="26"/>
                  </a:lnTo>
                  <a:lnTo>
                    <a:pt x="9" y="30"/>
                  </a:lnTo>
                  <a:lnTo>
                    <a:pt x="6" y="33"/>
                  </a:lnTo>
                  <a:lnTo>
                    <a:pt x="4" y="37"/>
                  </a:lnTo>
                  <a:lnTo>
                    <a:pt x="2" y="40"/>
                  </a:lnTo>
                  <a:lnTo>
                    <a:pt x="1" y="43"/>
                  </a:lnTo>
                  <a:lnTo>
                    <a:pt x="0" y="47"/>
                  </a:lnTo>
                  <a:lnTo>
                    <a:pt x="0" y="50"/>
                  </a:lnTo>
                  <a:lnTo>
                    <a:pt x="0" y="54"/>
                  </a:lnTo>
                  <a:lnTo>
                    <a:pt x="1" y="57"/>
                  </a:lnTo>
                  <a:lnTo>
                    <a:pt x="2" y="61"/>
                  </a:lnTo>
                  <a:lnTo>
                    <a:pt x="4" y="64"/>
                  </a:lnTo>
                  <a:lnTo>
                    <a:pt x="6" y="67"/>
                  </a:lnTo>
                  <a:lnTo>
                    <a:pt x="9" y="70"/>
                  </a:lnTo>
                  <a:lnTo>
                    <a:pt x="12" y="73"/>
                  </a:lnTo>
                  <a:lnTo>
                    <a:pt x="16" y="76"/>
                  </a:lnTo>
                  <a:lnTo>
                    <a:pt x="21" y="78"/>
                  </a:lnTo>
                  <a:lnTo>
                    <a:pt x="26" y="79"/>
                  </a:lnTo>
                  <a:lnTo>
                    <a:pt x="32" y="81"/>
                  </a:lnTo>
                  <a:lnTo>
                    <a:pt x="38" y="81"/>
                  </a:lnTo>
                  <a:lnTo>
                    <a:pt x="45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28" name="Freeform 64"/>
            <p:cNvSpPr/>
            <p:nvPr userDrawn="1"/>
          </p:nvSpPr>
          <p:spPr bwMode="auto">
            <a:xfrm>
              <a:off x="4888" y="3311"/>
              <a:ext cx="123" cy="82"/>
            </a:xfrm>
            <a:custGeom>
              <a:avLst/>
              <a:gdLst>
                <a:gd name="T0" fmla="*/ 60 w 122"/>
                <a:gd name="T1" fmla="*/ 81 h 82"/>
                <a:gd name="T2" fmla="*/ 80 w 122"/>
                <a:gd name="T3" fmla="*/ 79 h 82"/>
                <a:gd name="T4" fmla="*/ 95 w 122"/>
                <a:gd name="T5" fmla="*/ 76 h 82"/>
                <a:gd name="T6" fmla="*/ 105 w 122"/>
                <a:gd name="T7" fmla="*/ 64 h 82"/>
                <a:gd name="T8" fmla="*/ 82 w 122"/>
                <a:gd name="T9" fmla="*/ 70 h 82"/>
                <a:gd name="T10" fmla="*/ 71 w 122"/>
                <a:gd name="T11" fmla="*/ 71 h 82"/>
                <a:gd name="T12" fmla="*/ 53 w 122"/>
                <a:gd name="T13" fmla="*/ 72 h 82"/>
                <a:gd name="T14" fmla="*/ 45 w 122"/>
                <a:gd name="T15" fmla="*/ 71 h 82"/>
                <a:gd name="T16" fmla="*/ 36 w 122"/>
                <a:gd name="T17" fmla="*/ 68 h 82"/>
                <a:gd name="T18" fmla="*/ 31 w 122"/>
                <a:gd name="T19" fmla="*/ 64 h 82"/>
                <a:gd name="T20" fmla="*/ 28 w 122"/>
                <a:gd name="T21" fmla="*/ 60 h 82"/>
                <a:gd name="T22" fmla="*/ 26 w 122"/>
                <a:gd name="T23" fmla="*/ 52 h 82"/>
                <a:gd name="T24" fmla="*/ 28 w 122"/>
                <a:gd name="T25" fmla="*/ 41 h 82"/>
                <a:gd name="T26" fmla="*/ 35 w 122"/>
                <a:gd name="T27" fmla="*/ 29 h 82"/>
                <a:gd name="T28" fmla="*/ 43 w 122"/>
                <a:gd name="T29" fmla="*/ 22 h 82"/>
                <a:gd name="T30" fmla="*/ 53 w 122"/>
                <a:gd name="T31" fmla="*/ 15 h 82"/>
                <a:gd name="T32" fmla="*/ 60 w 122"/>
                <a:gd name="T33" fmla="*/ 12 h 82"/>
                <a:gd name="T34" fmla="*/ 84 w 122"/>
                <a:gd name="T35" fmla="*/ 10 h 82"/>
                <a:gd name="T36" fmla="*/ 101 w 122"/>
                <a:gd name="T37" fmla="*/ 11 h 82"/>
                <a:gd name="T38" fmla="*/ 113 w 122"/>
                <a:gd name="T39" fmla="*/ 14 h 82"/>
                <a:gd name="T40" fmla="*/ 128 w 122"/>
                <a:gd name="T41" fmla="*/ 8 h 82"/>
                <a:gd name="T42" fmla="*/ 119 w 122"/>
                <a:gd name="T43" fmla="*/ 4 h 82"/>
                <a:gd name="T44" fmla="*/ 109 w 122"/>
                <a:gd name="T45" fmla="*/ 2 h 82"/>
                <a:gd name="T46" fmla="*/ 85 w 122"/>
                <a:gd name="T47" fmla="*/ 0 h 82"/>
                <a:gd name="T48" fmla="*/ 58 w 122"/>
                <a:gd name="T49" fmla="*/ 2 h 82"/>
                <a:gd name="T50" fmla="*/ 45 w 122"/>
                <a:gd name="T51" fmla="*/ 6 h 82"/>
                <a:gd name="T52" fmla="*/ 34 w 122"/>
                <a:gd name="T53" fmla="*/ 10 h 82"/>
                <a:gd name="T54" fmla="*/ 20 w 122"/>
                <a:gd name="T55" fmla="*/ 19 h 82"/>
                <a:gd name="T56" fmla="*/ 9 w 122"/>
                <a:gd name="T57" fmla="*/ 30 h 82"/>
                <a:gd name="T58" fmla="*/ 4 w 122"/>
                <a:gd name="T59" fmla="*/ 37 h 82"/>
                <a:gd name="T60" fmla="*/ 1 w 122"/>
                <a:gd name="T61" fmla="*/ 43 h 82"/>
                <a:gd name="T62" fmla="*/ 0 w 122"/>
                <a:gd name="T63" fmla="*/ 50 h 82"/>
                <a:gd name="T64" fmla="*/ 1 w 122"/>
                <a:gd name="T65" fmla="*/ 57 h 82"/>
                <a:gd name="T66" fmla="*/ 4 w 122"/>
                <a:gd name="T67" fmla="*/ 64 h 82"/>
                <a:gd name="T68" fmla="*/ 9 w 122"/>
                <a:gd name="T69" fmla="*/ 70 h 82"/>
                <a:gd name="T70" fmla="*/ 16 w 122"/>
                <a:gd name="T71" fmla="*/ 76 h 82"/>
                <a:gd name="T72" fmla="*/ 26 w 122"/>
                <a:gd name="T73" fmla="*/ 79 h 82"/>
                <a:gd name="T74" fmla="*/ 38 w 122"/>
                <a:gd name="T75" fmla="*/ 81 h 82"/>
                <a:gd name="T76" fmla="*/ 46 w 122"/>
                <a:gd name="T77" fmla="*/ 82 h 8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22" h="82">
                  <a:moveTo>
                    <a:pt x="46" y="82"/>
                  </a:moveTo>
                  <a:lnTo>
                    <a:pt x="60" y="81"/>
                  </a:lnTo>
                  <a:lnTo>
                    <a:pt x="67" y="80"/>
                  </a:lnTo>
                  <a:lnTo>
                    <a:pt x="74" y="79"/>
                  </a:lnTo>
                  <a:lnTo>
                    <a:pt x="82" y="78"/>
                  </a:lnTo>
                  <a:lnTo>
                    <a:pt x="89" y="76"/>
                  </a:lnTo>
                  <a:lnTo>
                    <a:pt x="105" y="71"/>
                  </a:lnTo>
                  <a:lnTo>
                    <a:pt x="99" y="64"/>
                  </a:lnTo>
                  <a:lnTo>
                    <a:pt x="84" y="68"/>
                  </a:lnTo>
                  <a:lnTo>
                    <a:pt x="76" y="70"/>
                  </a:lnTo>
                  <a:lnTo>
                    <a:pt x="69" y="71"/>
                  </a:lnTo>
                  <a:lnTo>
                    <a:pt x="65" y="71"/>
                  </a:lnTo>
                  <a:lnTo>
                    <a:pt x="61" y="72"/>
                  </a:lnTo>
                  <a:lnTo>
                    <a:pt x="53" y="72"/>
                  </a:lnTo>
                  <a:lnTo>
                    <a:pt x="49" y="72"/>
                  </a:lnTo>
                  <a:lnTo>
                    <a:pt x="45" y="71"/>
                  </a:lnTo>
                  <a:lnTo>
                    <a:pt x="38" y="69"/>
                  </a:lnTo>
                  <a:lnTo>
                    <a:pt x="36" y="68"/>
                  </a:lnTo>
                  <a:lnTo>
                    <a:pt x="33" y="66"/>
                  </a:lnTo>
                  <a:lnTo>
                    <a:pt x="31" y="64"/>
                  </a:lnTo>
                  <a:lnTo>
                    <a:pt x="30" y="62"/>
                  </a:lnTo>
                  <a:lnTo>
                    <a:pt x="28" y="60"/>
                  </a:lnTo>
                  <a:lnTo>
                    <a:pt x="27" y="58"/>
                  </a:lnTo>
                  <a:lnTo>
                    <a:pt x="26" y="52"/>
                  </a:lnTo>
                  <a:lnTo>
                    <a:pt x="27" y="47"/>
                  </a:lnTo>
                  <a:lnTo>
                    <a:pt x="28" y="41"/>
                  </a:lnTo>
                  <a:lnTo>
                    <a:pt x="31" y="35"/>
                  </a:lnTo>
                  <a:lnTo>
                    <a:pt x="35" y="29"/>
                  </a:lnTo>
                  <a:lnTo>
                    <a:pt x="40" y="24"/>
                  </a:lnTo>
                  <a:lnTo>
                    <a:pt x="43" y="22"/>
                  </a:lnTo>
                  <a:lnTo>
                    <a:pt x="46" y="19"/>
                  </a:lnTo>
                  <a:lnTo>
                    <a:pt x="53" y="15"/>
                  </a:lnTo>
                  <a:lnTo>
                    <a:pt x="56" y="14"/>
                  </a:lnTo>
                  <a:lnTo>
                    <a:pt x="60" y="12"/>
                  </a:lnTo>
                  <a:lnTo>
                    <a:pt x="69" y="10"/>
                  </a:lnTo>
                  <a:lnTo>
                    <a:pt x="78" y="10"/>
                  </a:lnTo>
                  <a:lnTo>
                    <a:pt x="87" y="10"/>
                  </a:lnTo>
                  <a:lnTo>
                    <a:pt x="95" y="11"/>
                  </a:lnTo>
                  <a:lnTo>
                    <a:pt x="103" y="12"/>
                  </a:lnTo>
                  <a:lnTo>
                    <a:pt x="107" y="14"/>
                  </a:lnTo>
                  <a:lnTo>
                    <a:pt x="111" y="15"/>
                  </a:lnTo>
                  <a:lnTo>
                    <a:pt x="122" y="8"/>
                  </a:lnTo>
                  <a:lnTo>
                    <a:pt x="118" y="6"/>
                  </a:lnTo>
                  <a:lnTo>
                    <a:pt x="113" y="4"/>
                  </a:lnTo>
                  <a:lnTo>
                    <a:pt x="108" y="3"/>
                  </a:lnTo>
                  <a:lnTo>
                    <a:pt x="103" y="2"/>
                  </a:lnTo>
                  <a:lnTo>
                    <a:pt x="92" y="1"/>
                  </a:lnTo>
                  <a:lnTo>
                    <a:pt x="79" y="0"/>
                  </a:lnTo>
                  <a:lnTo>
                    <a:pt x="65" y="1"/>
                  </a:lnTo>
                  <a:lnTo>
                    <a:pt x="58" y="2"/>
                  </a:lnTo>
                  <a:lnTo>
                    <a:pt x="51" y="4"/>
                  </a:lnTo>
                  <a:lnTo>
                    <a:pt x="45" y="6"/>
                  </a:lnTo>
                  <a:lnTo>
                    <a:pt x="39" y="8"/>
                  </a:lnTo>
                  <a:lnTo>
                    <a:pt x="34" y="10"/>
                  </a:lnTo>
                  <a:lnTo>
                    <a:pt x="29" y="13"/>
                  </a:lnTo>
                  <a:lnTo>
                    <a:pt x="20" y="19"/>
                  </a:lnTo>
                  <a:lnTo>
                    <a:pt x="12" y="26"/>
                  </a:lnTo>
                  <a:lnTo>
                    <a:pt x="9" y="30"/>
                  </a:lnTo>
                  <a:lnTo>
                    <a:pt x="6" y="33"/>
                  </a:lnTo>
                  <a:lnTo>
                    <a:pt x="4" y="37"/>
                  </a:lnTo>
                  <a:lnTo>
                    <a:pt x="2" y="40"/>
                  </a:lnTo>
                  <a:lnTo>
                    <a:pt x="1" y="43"/>
                  </a:lnTo>
                  <a:lnTo>
                    <a:pt x="0" y="47"/>
                  </a:lnTo>
                  <a:lnTo>
                    <a:pt x="0" y="50"/>
                  </a:lnTo>
                  <a:lnTo>
                    <a:pt x="0" y="54"/>
                  </a:lnTo>
                  <a:lnTo>
                    <a:pt x="1" y="57"/>
                  </a:lnTo>
                  <a:lnTo>
                    <a:pt x="2" y="61"/>
                  </a:lnTo>
                  <a:lnTo>
                    <a:pt x="4" y="64"/>
                  </a:lnTo>
                  <a:lnTo>
                    <a:pt x="6" y="67"/>
                  </a:lnTo>
                  <a:lnTo>
                    <a:pt x="9" y="70"/>
                  </a:lnTo>
                  <a:lnTo>
                    <a:pt x="12" y="73"/>
                  </a:lnTo>
                  <a:lnTo>
                    <a:pt x="16" y="76"/>
                  </a:lnTo>
                  <a:lnTo>
                    <a:pt x="21" y="78"/>
                  </a:lnTo>
                  <a:lnTo>
                    <a:pt x="26" y="79"/>
                  </a:lnTo>
                  <a:lnTo>
                    <a:pt x="32" y="81"/>
                  </a:lnTo>
                  <a:lnTo>
                    <a:pt x="38" y="81"/>
                  </a:lnTo>
                  <a:lnTo>
                    <a:pt x="45" y="82"/>
                  </a:lnTo>
                  <a:lnTo>
                    <a:pt x="46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29" name="Freeform 65"/>
            <p:cNvSpPr/>
            <p:nvPr userDrawn="1"/>
          </p:nvSpPr>
          <p:spPr bwMode="auto">
            <a:xfrm>
              <a:off x="4663" y="3311"/>
              <a:ext cx="121" cy="82"/>
            </a:xfrm>
            <a:custGeom>
              <a:avLst/>
              <a:gdLst>
                <a:gd name="T0" fmla="*/ 60 w 122"/>
                <a:gd name="T1" fmla="*/ 81 h 82"/>
                <a:gd name="T2" fmla="*/ 68 w 122"/>
                <a:gd name="T3" fmla="*/ 79 h 82"/>
                <a:gd name="T4" fmla="*/ 83 w 122"/>
                <a:gd name="T5" fmla="*/ 76 h 82"/>
                <a:gd name="T6" fmla="*/ 93 w 122"/>
                <a:gd name="T7" fmla="*/ 64 h 82"/>
                <a:gd name="T8" fmla="*/ 70 w 122"/>
                <a:gd name="T9" fmla="*/ 70 h 82"/>
                <a:gd name="T10" fmla="*/ 61 w 122"/>
                <a:gd name="T11" fmla="*/ 71 h 82"/>
                <a:gd name="T12" fmla="*/ 53 w 122"/>
                <a:gd name="T13" fmla="*/ 72 h 82"/>
                <a:gd name="T14" fmla="*/ 45 w 122"/>
                <a:gd name="T15" fmla="*/ 71 h 82"/>
                <a:gd name="T16" fmla="*/ 35 w 122"/>
                <a:gd name="T17" fmla="*/ 68 h 82"/>
                <a:gd name="T18" fmla="*/ 31 w 122"/>
                <a:gd name="T19" fmla="*/ 64 h 82"/>
                <a:gd name="T20" fmla="*/ 28 w 122"/>
                <a:gd name="T21" fmla="*/ 60 h 82"/>
                <a:gd name="T22" fmla="*/ 26 w 122"/>
                <a:gd name="T23" fmla="*/ 52 h 82"/>
                <a:gd name="T24" fmla="*/ 28 w 122"/>
                <a:gd name="T25" fmla="*/ 41 h 82"/>
                <a:gd name="T26" fmla="*/ 35 w 122"/>
                <a:gd name="T27" fmla="*/ 29 h 82"/>
                <a:gd name="T28" fmla="*/ 42 w 122"/>
                <a:gd name="T29" fmla="*/ 22 h 82"/>
                <a:gd name="T30" fmla="*/ 52 w 122"/>
                <a:gd name="T31" fmla="*/ 15 h 82"/>
                <a:gd name="T32" fmla="*/ 60 w 122"/>
                <a:gd name="T33" fmla="*/ 12 h 82"/>
                <a:gd name="T34" fmla="*/ 72 w 122"/>
                <a:gd name="T35" fmla="*/ 10 h 82"/>
                <a:gd name="T36" fmla="*/ 89 w 122"/>
                <a:gd name="T37" fmla="*/ 11 h 82"/>
                <a:gd name="T38" fmla="*/ 101 w 122"/>
                <a:gd name="T39" fmla="*/ 14 h 82"/>
                <a:gd name="T40" fmla="*/ 116 w 122"/>
                <a:gd name="T41" fmla="*/ 8 h 82"/>
                <a:gd name="T42" fmla="*/ 107 w 122"/>
                <a:gd name="T43" fmla="*/ 4 h 82"/>
                <a:gd name="T44" fmla="*/ 96 w 122"/>
                <a:gd name="T45" fmla="*/ 2 h 82"/>
                <a:gd name="T46" fmla="*/ 73 w 122"/>
                <a:gd name="T47" fmla="*/ 0 h 82"/>
                <a:gd name="T48" fmla="*/ 58 w 122"/>
                <a:gd name="T49" fmla="*/ 2 h 82"/>
                <a:gd name="T50" fmla="*/ 45 w 122"/>
                <a:gd name="T51" fmla="*/ 6 h 82"/>
                <a:gd name="T52" fmla="*/ 34 w 122"/>
                <a:gd name="T53" fmla="*/ 10 h 82"/>
                <a:gd name="T54" fmla="*/ 19 w 122"/>
                <a:gd name="T55" fmla="*/ 19 h 82"/>
                <a:gd name="T56" fmla="*/ 9 w 122"/>
                <a:gd name="T57" fmla="*/ 30 h 82"/>
                <a:gd name="T58" fmla="*/ 4 w 122"/>
                <a:gd name="T59" fmla="*/ 37 h 82"/>
                <a:gd name="T60" fmla="*/ 1 w 122"/>
                <a:gd name="T61" fmla="*/ 43 h 82"/>
                <a:gd name="T62" fmla="*/ 0 w 122"/>
                <a:gd name="T63" fmla="*/ 50 h 82"/>
                <a:gd name="T64" fmla="*/ 1 w 122"/>
                <a:gd name="T65" fmla="*/ 57 h 82"/>
                <a:gd name="T66" fmla="*/ 4 w 122"/>
                <a:gd name="T67" fmla="*/ 64 h 82"/>
                <a:gd name="T68" fmla="*/ 9 w 122"/>
                <a:gd name="T69" fmla="*/ 70 h 82"/>
                <a:gd name="T70" fmla="*/ 16 w 122"/>
                <a:gd name="T71" fmla="*/ 76 h 82"/>
                <a:gd name="T72" fmla="*/ 26 w 122"/>
                <a:gd name="T73" fmla="*/ 79 h 82"/>
                <a:gd name="T74" fmla="*/ 38 w 122"/>
                <a:gd name="T75" fmla="*/ 81 h 8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22" h="82">
                  <a:moveTo>
                    <a:pt x="45" y="82"/>
                  </a:moveTo>
                  <a:lnTo>
                    <a:pt x="60" y="81"/>
                  </a:lnTo>
                  <a:lnTo>
                    <a:pt x="67" y="80"/>
                  </a:lnTo>
                  <a:lnTo>
                    <a:pt x="74" y="79"/>
                  </a:lnTo>
                  <a:lnTo>
                    <a:pt x="81" y="78"/>
                  </a:lnTo>
                  <a:lnTo>
                    <a:pt x="89" y="76"/>
                  </a:lnTo>
                  <a:lnTo>
                    <a:pt x="105" y="71"/>
                  </a:lnTo>
                  <a:lnTo>
                    <a:pt x="99" y="64"/>
                  </a:lnTo>
                  <a:lnTo>
                    <a:pt x="84" y="68"/>
                  </a:lnTo>
                  <a:lnTo>
                    <a:pt x="76" y="70"/>
                  </a:lnTo>
                  <a:lnTo>
                    <a:pt x="68" y="71"/>
                  </a:lnTo>
                  <a:lnTo>
                    <a:pt x="65" y="71"/>
                  </a:lnTo>
                  <a:lnTo>
                    <a:pt x="61" y="72"/>
                  </a:lnTo>
                  <a:lnTo>
                    <a:pt x="53" y="72"/>
                  </a:lnTo>
                  <a:lnTo>
                    <a:pt x="48" y="72"/>
                  </a:lnTo>
                  <a:lnTo>
                    <a:pt x="45" y="71"/>
                  </a:lnTo>
                  <a:lnTo>
                    <a:pt x="38" y="69"/>
                  </a:lnTo>
                  <a:lnTo>
                    <a:pt x="35" y="68"/>
                  </a:lnTo>
                  <a:lnTo>
                    <a:pt x="33" y="66"/>
                  </a:lnTo>
                  <a:lnTo>
                    <a:pt x="31" y="64"/>
                  </a:lnTo>
                  <a:lnTo>
                    <a:pt x="29" y="62"/>
                  </a:lnTo>
                  <a:lnTo>
                    <a:pt x="28" y="60"/>
                  </a:lnTo>
                  <a:lnTo>
                    <a:pt x="27" y="58"/>
                  </a:lnTo>
                  <a:lnTo>
                    <a:pt x="26" y="52"/>
                  </a:lnTo>
                  <a:lnTo>
                    <a:pt x="27" y="47"/>
                  </a:lnTo>
                  <a:lnTo>
                    <a:pt x="28" y="41"/>
                  </a:lnTo>
                  <a:lnTo>
                    <a:pt x="31" y="35"/>
                  </a:lnTo>
                  <a:lnTo>
                    <a:pt x="35" y="29"/>
                  </a:lnTo>
                  <a:lnTo>
                    <a:pt x="40" y="24"/>
                  </a:lnTo>
                  <a:lnTo>
                    <a:pt x="42" y="22"/>
                  </a:lnTo>
                  <a:lnTo>
                    <a:pt x="46" y="19"/>
                  </a:lnTo>
                  <a:lnTo>
                    <a:pt x="52" y="15"/>
                  </a:lnTo>
                  <a:lnTo>
                    <a:pt x="56" y="14"/>
                  </a:lnTo>
                  <a:lnTo>
                    <a:pt x="60" y="12"/>
                  </a:lnTo>
                  <a:lnTo>
                    <a:pt x="69" y="10"/>
                  </a:lnTo>
                  <a:lnTo>
                    <a:pt x="78" y="10"/>
                  </a:lnTo>
                  <a:lnTo>
                    <a:pt x="87" y="10"/>
                  </a:lnTo>
                  <a:lnTo>
                    <a:pt x="95" y="11"/>
                  </a:lnTo>
                  <a:lnTo>
                    <a:pt x="103" y="12"/>
                  </a:lnTo>
                  <a:lnTo>
                    <a:pt x="107" y="14"/>
                  </a:lnTo>
                  <a:lnTo>
                    <a:pt x="111" y="15"/>
                  </a:lnTo>
                  <a:lnTo>
                    <a:pt x="122" y="8"/>
                  </a:lnTo>
                  <a:lnTo>
                    <a:pt x="118" y="6"/>
                  </a:lnTo>
                  <a:lnTo>
                    <a:pt x="113" y="4"/>
                  </a:lnTo>
                  <a:lnTo>
                    <a:pt x="108" y="3"/>
                  </a:lnTo>
                  <a:lnTo>
                    <a:pt x="102" y="2"/>
                  </a:lnTo>
                  <a:lnTo>
                    <a:pt x="91" y="1"/>
                  </a:lnTo>
                  <a:lnTo>
                    <a:pt x="79" y="0"/>
                  </a:lnTo>
                  <a:lnTo>
                    <a:pt x="64" y="1"/>
                  </a:lnTo>
                  <a:lnTo>
                    <a:pt x="58" y="2"/>
                  </a:lnTo>
                  <a:lnTo>
                    <a:pt x="51" y="4"/>
                  </a:lnTo>
                  <a:lnTo>
                    <a:pt x="45" y="6"/>
                  </a:lnTo>
                  <a:lnTo>
                    <a:pt x="39" y="8"/>
                  </a:lnTo>
                  <a:lnTo>
                    <a:pt x="34" y="10"/>
                  </a:lnTo>
                  <a:lnTo>
                    <a:pt x="28" y="13"/>
                  </a:lnTo>
                  <a:lnTo>
                    <a:pt x="19" y="19"/>
                  </a:lnTo>
                  <a:lnTo>
                    <a:pt x="12" y="26"/>
                  </a:lnTo>
                  <a:lnTo>
                    <a:pt x="9" y="30"/>
                  </a:lnTo>
                  <a:lnTo>
                    <a:pt x="6" y="33"/>
                  </a:lnTo>
                  <a:lnTo>
                    <a:pt x="4" y="37"/>
                  </a:lnTo>
                  <a:lnTo>
                    <a:pt x="2" y="40"/>
                  </a:lnTo>
                  <a:lnTo>
                    <a:pt x="1" y="43"/>
                  </a:lnTo>
                  <a:lnTo>
                    <a:pt x="0" y="47"/>
                  </a:lnTo>
                  <a:lnTo>
                    <a:pt x="0" y="50"/>
                  </a:lnTo>
                  <a:lnTo>
                    <a:pt x="0" y="54"/>
                  </a:lnTo>
                  <a:lnTo>
                    <a:pt x="1" y="57"/>
                  </a:lnTo>
                  <a:lnTo>
                    <a:pt x="2" y="61"/>
                  </a:lnTo>
                  <a:lnTo>
                    <a:pt x="4" y="64"/>
                  </a:lnTo>
                  <a:lnTo>
                    <a:pt x="6" y="67"/>
                  </a:lnTo>
                  <a:lnTo>
                    <a:pt x="9" y="70"/>
                  </a:lnTo>
                  <a:lnTo>
                    <a:pt x="12" y="73"/>
                  </a:lnTo>
                  <a:lnTo>
                    <a:pt x="16" y="76"/>
                  </a:lnTo>
                  <a:lnTo>
                    <a:pt x="21" y="78"/>
                  </a:lnTo>
                  <a:lnTo>
                    <a:pt x="26" y="79"/>
                  </a:lnTo>
                  <a:lnTo>
                    <a:pt x="32" y="81"/>
                  </a:lnTo>
                  <a:lnTo>
                    <a:pt x="38" y="81"/>
                  </a:lnTo>
                  <a:lnTo>
                    <a:pt x="45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30" name="Freeform 66"/>
            <p:cNvSpPr/>
            <p:nvPr userDrawn="1"/>
          </p:nvSpPr>
          <p:spPr bwMode="auto">
            <a:xfrm>
              <a:off x="4773" y="3303"/>
              <a:ext cx="103" cy="87"/>
            </a:xfrm>
            <a:custGeom>
              <a:avLst/>
              <a:gdLst>
                <a:gd name="T0" fmla="*/ 65 w 103"/>
                <a:gd name="T1" fmla="*/ 82 h 88"/>
                <a:gd name="T2" fmla="*/ 87 w 103"/>
                <a:gd name="T3" fmla="*/ 82 h 88"/>
                <a:gd name="T4" fmla="*/ 102 w 103"/>
                <a:gd name="T5" fmla="*/ 44 h 88"/>
                <a:gd name="T6" fmla="*/ 103 w 103"/>
                <a:gd name="T7" fmla="*/ 44 h 88"/>
                <a:gd name="T8" fmla="*/ 103 w 103"/>
                <a:gd name="T9" fmla="*/ 44 h 88"/>
                <a:gd name="T10" fmla="*/ 102 w 103"/>
                <a:gd name="T11" fmla="*/ 43 h 88"/>
                <a:gd name="T12" fmla="*/ 101 w 103"/>
                <a:gd name="T13" fmla="*/ 40 h 88"/>
                <a:gd name="T14" fmla="*/ 98 w 103"/>
                <a:gd name="T15" fmla="*/ 37 h 88"/>
                <a:gd name="T16" fmla="*/ 94 w 103"/>
                <a:gd name="T17" fmla="*/ 35 h 88"/>
                <a:gd name="T18" fmla="*/ 89 w 103"/>
                <a:gd name="T19" fmla="*/ 33 h 88"/>
                <a:gd name="T20" fmla="*/ 84 w 103"/>
                <a:gd name="T21" fmla="*/ 32 h 88"/>
                <a:gd name="T22" fmla="*/ 77 w 103"/>
                <a:gd name="T23" fmla="*/ 32 h 88"/>
                <a:gd name="T24" fmla="*/ 68 w 103"/>
                <a:gd name="T25" fmla="*/ 32 h 88"/>
                <a:gd name="T26" fmla="*/ 59 w 103"/>
                <a:gd name="T27" fmla="*/ 33 h 88"/>
                <a:gd name="T28" fmla="*/ 50 w 103"/>
                <a:gd name="T29" fmla="*/ 35 h 88"/>
                <a:gd name="T30" fmla="*/ 42 w 103"/>
                <a:gd name="T31" fmla="*/ 37 h 88"/>
                <a:gd name="T32" fmla="*/ 57 w 103"/>
                <a:gd name="T33" fmla="*/ 0 h 88"/>
                <a:gd name="T34" fmla="*/ 34 w 103"/>
                <a:gd name="T35" fmla="*/ 4 h 88"/>
                <a:gd name="T36" fmla="*/ 0 w 103"/>
                <a:gd name="T37" fmla="*/ 82 h 88"/>
                <a:gd name="T38" fmla="*/ 22 w 103"/>
                <a:gd name="T39" fmla="*/ 82 h 88"/>
                <a:gd name="T40" fmla="*/ 39 w 103"/>
                <a:gd name="T41" fmla="*/ 44 h 88"/>
                <a:gd name="T42" fmla="*/ 46 w 103"/>
                <a:gd name="T43" fmla="*/ 44 h 88"/>
                <a:gd name="T44" fmla="*/ 53 w 103"/>
                <a:gd name="T45" fmla="*/ 42 h 88"/>
                <a:gd name="T46" fmla="*/ 60 w 103"/>
                <a:gd name="T47" fmla="*/ 41 h 88"/>
                <a:gd name="T48" fmla="*/ 67 w 103"/>
                <a:gd name="T49" fmla="*/ 40 h 88"/>
                <a:gd name="T50" fmla="*/ 71 w 103"/>
                <a:gd name="T51" fmla="*/ 41 h 88"/>
                <a:gd name="T52" fmla="*/ 74 w 103"/>
                <a:gd name="T53" fmla="*/ 41 h 88"/>
                <a:gd name="T54" fmla="*/ 76 w 103"/>
                <a:gd name="T55" fmla="*/ 43 h 88"/>
                <a:gd name="T56" fmla="*/ 78 w 103"/>
                <a:gd name="T57" fmla="*/ 44 h 88"/>
                <a:gd name="T58" fmla="*/ 79 w 103"/>
                <a:gd name="T59" fmla="*/ 44 h 88"/>
                <a:gd name="T60" fmla="*/ 80 w 103"/>
                <a:gd name="T61" fmla="*/ 44 h 88"/>
                <a:gd name="T62" fmla="*/ 80 w 103"/>
                <a:gd name="T63" fmla="*/ 44 h 88"/>
                <a:gd name="T64" fmla="*/ 79 w 103"/>
                <a:gd name="T65" fmla="*/ 46 h 88"/>
                <a:gd name="T66" fmla="*/ 65 w 103"/>
                <a:gd name="T67" fmla="*/ 82 h 8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03" h="88">
                  <a:moveTo>
                    <a:pt x="65" y="88"/>
                  </a:moveTo>
                  <a:lnTo>
                    <a:pt x="87" y="88"/>
                  </a:lnTo>
                  <a:lnTo>
                    <a:pt x="102" y="50"/>
                  </a:lnTo>
                  <a:lnTo>
                    <a:pt x="103" y="46"/>
                  </a:lnTo>
                  <a:lnTo>
                    <a:pt x="103" y="44"/>
                  </a:lnTo>
                  <a:lnTo>
                    <a:pt x="102" y="43"/>
                  </a:lnTo>
                  <a:lnTo>
                    <a:pt x="101" y="40"/>
                  </a:lnTo>
                  <a:lnTo>
                    <a:pt x="98" y="37"/>
                  </a:lnTo>
                  <a:lnTo>
                    <a:pt x="94" y="35"/>
                  </a:lnTo>
                  <a:lnTo>
                    <a:pt x="89" y="33"/>
                  </a:lnTo>
                  <a:lnTo>
                    <a:pt x="84" y="32"/>
                  </a:lnTo>
                  <a:lnTo>
                    <a:pt x="77" y="32"/>
                  </a:lnTo>
                  <a:lnTo>
                    <a:pt x="68" y="32"/>
                  </a:lnTo>
                  <a:lnTo>
                    <a:pt x="59" y="33"/>
                  </a:lnTo>
                  <a:lnTo>
                    <a:pt x="50" y="35"/>
                  </a:lnTo>
                  <a:lnTo>
                    <a:pt x="42" y="37"/>
                  </a:lnTo>
                  <a:lnTo>
                    <a:pt x="57" y="0"/>
                  </a:lnTo>
                  <a:lnTo>
                    <a:pt x="34" y="4"/>
                  </a:lnTo>
                  <a:lnTo>
                    <a:pt x="0" y="88"/>
                  </a:lnTo>
                  <a:lnTo>
                    <a:pt x="22" y="88"/>
                  </a:lnTo>
                  <a:lnTo>
                    <a:pt x="39" y="46"/>
                  </a:lnTo>
                  <a:lnTo>
                    <a:pt x="46" y="44"/>
                  </a:lnTo>
                  <a:lnTo>
                    <a:pt x="53" y="42"/>
                  </a:lnTo>
                  <a:lnTo>
                    <a:pt x="60" y="41"/>
                  </a:lnTo>
                  <a:lnTo>
                    <a:pt x="67" y="40"/>
                  </a:lnTo>
                  <a:lnTo>
                    <a:pt x="71" y="41"/>
                  </a:lnTo>
                  <a:lnTo>
                    <a:pt x="74" y="41"/>
                  </a:lnTo>
                  <a:lnTo>
                    <a:pt x="76" y="43"/>
                  </a:lnTo>
                  <a:lnTo>
                    <a:pt x="78" y="44"/>
                  </a:lnTo>
                  <a:lnTo>
                    <a:pt x="79" y="46"/>
                  </a:lnTo>
                  <a:lnTo>
                    <a:pt x="80" y="48"/>
                  </a:lnTo>
                  <a:lnTo>
                    <a:pt x="80" y="50"/>
                  </a:lnTo>
                  <a:lnTo>
                    <a:pt x="79" y="52"/>
                  </a:lnTo>
                  <a:lnTo>
                    <a:pt x="65" y="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31" name="Freeform 67"/>
            <p:cNvSpPr/>
            <p:nvPr userDrawn="1"/>
          </p:nvSpPr>
          <p:spPr bwMode="auto">
            <a:xfrm>
              <a:off x="3945" y="3332"/>
              <a:ext cx="87" cy="58"/>
            </a:xfrm>
            <a:custGeom>
              <a:avLst/>
              <a:gdLst>
                <a:gd name="T0" fmla="*/ 11 w 89"/>
                <a:gd name="T1" fmla="*/ 39 h 60"/>
                <a:gd name="T2" fmla="*/ 22 w 89"/>
                <a:gd name="T3" fmla="*/ 41 h 60"/>
                <a:gd name="T4" fmla="*/ 29 w 89"/>
                <a:gd name="T5" fmla="*/ 42 h 60"/>
                <a:gd name="T6" fmla="*/ 41 w 89"/>
                <a:gd name="T7" fmla="*/ 41 h 60"/>
                <a:gd name="T8" fmla="*/ 47 w 89"/>
                <a:gd name="T9" fmla="*/ 40 h 60"/>
                <a:gd name="T10" fmla="*/ 52 w 89"/>
                <a:gd name="T11" fmla="*/ 39 h 60"/>
                <a:gd name="T12" fmla="*/ 53 w 89"/>
                <a:gd name="T13" fmla="*/ 37 h 60"/>
                <a:gd name="T14" fmla="*/ 52 w 89"/>
                <a:gd name="T15" fmla="*/ 34 h 60"/>
                <a:gd name="T16" fmla="*/ 49 w 89"/>
                <a:gd name="T17" fmla="*/ 32 h 60"/>
                <a:gd name="T18" fmla="*/ 41 w 89"/>
                <a:gd name="T19" fmla="*/ 30 h 60"/>
                <a:gd name="T20" fmla="*/ 23 w 89"/>
                <a:gd name="T21" fmla="*/ 26 h 60"/>
                <a:gd name="T22" fmla="*/ 21 w 89"/>
                <a:gd name="T23" fmla="*/ 23 h 60"/>
                <a:gd name="T24" fmla="*/ 17 w 89"/>
                <a:gd name="T25" fmla="*/ 19 h 60"/>
                <a:gd name="T26" fmla="*/ 16 w 89"/>
                <a:gd name="T27" fmla="*/ 17 h 60"/>
                <a:gd name="T28" fmla="*/ 16 w 89"/>
                <a:gd name="T29" fmla="*/ 15 h 60"/>
                <a:gd name="T30" fmla="*/ 19 w 89"/>
                <a:gd name="T31" fmla="*/ 14 h 60"/>
                <a:gd name="T32" fmla="*/ 22 w 89"/>
                <a:gd name="T33" fmla="*/ 10 h 60"/>
                <a:gd name="T34" fmla="*/ 27 w 89"/>
                <a:gd name="T35" fmla="*/ 5 h 60"/>
                <a:gd name="T36" fmla="*/ 40 w 89"/>
                <a:gd name="T37" fmla="*/ 2 h 60"/>
                <a:gd name="T38" fmla="*/ 54 w 89"/>
                <a:gd name="T39" fmla="*/ 0 h 60"/>
                <a:gd name="T40" fmla="*/ 64 w 89"/>
                <a:gd name="T41" fmla="*/ 2 h 60"/>
                <a:gd name="T42" fmla="*/ 77 w 89"/>
                <a:gd name="T43" fmla="*/ 6 h 60"/>
                <a:gd name="T44" fmla="*/ 63 w 89"/>
                <a:gd name="T45" fmla="*/ 12 h 60"/>
                <a:gd name="T46" fmla="*/ 56 w 89"/>
                <a:gd name="T47" fmla="*/ 10 h 60"/>
                <a:gd name="T48" fmla="*/ 44 w 89"/>
                <a:gd name="T49" fmla="*/ 10 h 60"/>
                <a:gd name="T50" fmla="*/ 35 w 89"/>
                <a:gd name="T51" fmla="*/ 12 h 60"/>
                <a:gd name="T52" fmla="*/ 32 w 89"/>
                <a:gd name="T53" fmla="*/ 15 h 60"/>
                <a:gd name="T54" fmla="*/ 31 w 89"/>
                <a:gd name="T55" fmla="*/ 15 h 60"/>
                <a:gd name="T56" fmla="*/ 33 w 89"/>
                <a:gd name="T57" fmla="*/ 15 h 60"/>
                <a:gd name="T58" fmla="*/ 52 w 89"/>
                <a:gd name="T59" fmla="*/ 19 h 60"/>
                <a:gd name="T60" fmla="*/ 64 w 89"/>
                <a:gd name="T61" fmla="*/ 24 h 60"/>
                <a:gd name="T62" fmla="*/ 68 w 89"/>
                <a:gd name="T63" fmla="*/ 29 h 60"/>
                <a:gd name="T64" fmla="*/ 69 w 89"/>
                <a:gd name="T65" fmla="*/ 32 h 60"/>
                <a:gd name="T66" fmla="*/ 67 w 89"/>
                <a:gd name="T67" fmla="*/ 38 h 60"/>
                <a:gd name="T68" fmla="*/ 63 w 89"/>
                <a:gd name="T69" fmla="*/ 41 h 60"/>
                <a:gd name="T70" fmla="*/ 55 w 89"/>
                <a:gd name="T71" fmla="*/ 44 h 60"/>
                <a:gd name="T72" fmla="*/ 40 w 89"/>
                <a:gd name="T73" fmla="*/ 47 h 60"/>
                <a:gd name="T74" fmla="*/ 26 w 89"/>
                <a:gd name="T75" fmla="*/ 48 h 60"/>
                <a:gd name="T76" fmla="*/ 19 w 89"/>
                <a:gd name="T77" fmla="*/ 47 h 60"/>
                <a:gd name="T78" fmla="*/ 11 w 89"/>
                <a:gd name="T79" fmla="*/ 45 h 60"/>
                <a:gd name="T80" fmla="*/ 0 w 89"/>
                <a:gd name="T81" fmla="*/ 43 h 6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89" h="60">
                  <a:moveTo>
                    <a:pt x="0" y="53"/>
                  </a:moveTo>
                  <a:lnTo>
                    <a:pt x="11" y="46"/>
                  </a:lnTo>
                  <a:lnTo>
                    <a:pt x="17" y="48"/>
                  </a:lnTo>
                  <a:lnTo>
                    <a:pt x="23" y="50"/>
                  </a:lnTo>
                  <a:lnTo>
                    <a:pt x="29" y="51"/>
                  </a:lnTo>
                  <a:lnTo>
                    <a:pt x="35" y="51"/>
                  </a:lnTo>
                  <a:lnTo>
                    <a:pt x="43" y="51"/>
                  </a:lnTo>
                  <a:lnTo>
                    <a:pt x="47" y="50"/>
                  </a:lnTo>
                  <a:lnTo>
                    <a:pt x="50" y="49"/>
                  </a:lnTo>
                  <a:lnTo>
                    <a:pt x="53" y="48"/>
                  </a:lnTo>
                  <a:lnTo>
                    <a:pt x="56" y="47"/>
                  </a:lnTo>
                  <a:lnTo>
                    <a:pt x="58" y="45"/>
                  </a:lnTo>
                  <a:lnTo>
                    <a:pt x="58" y="44"/>
                  </a:lnTo>
                  <a:lnTo>
                    <a:pt x="59" y="43"/>
                  </a:lnTo>
                  <a:lnTo>
                    <a:pt x="59" y="42"/>
                  </a:lnTo>
                  <a:lnTo>
                    <a:pt x="58" y="40"/>
                  </a:lnTo>
                  <a:lnTo>
                    <a:pt x="57" y="39"/>
                  </a:lnTo>
                  <a:lnTo>
                    <a:pt x="55" y="38"/>
                  </a:lnTo>
                  <a:lnTo>
                    <a:pt x="51" y="37"/>
                  </a:lnTo>
                  <a:lnTo>
                    <a:pt x="47" y="36"/>
                  </a:lnTo>
                  <a:lnTo>
                    <a:pt x="38" y="34"/>
                  </a:lnTo>
                  <a:lnTo>
                    <a:pt x="29" y="32"/>
                  </a:lnTo>
                  <a:lnTo>
                    <a:pt x="25" y="30"/>
                  </a:lnTo>
                  <a:lnTo>
                    <a:pt x="21" y="29"/>
                  </a:lnTo>
                  <a:lnTo>
                    <a:pt x="18" y="27"/>
                  </a:lnTo>
                  <a:lnTo>
                    <a:pt x="17" y="25"/>
                  </a:lnTo>
                  <a:lnTo>
                    <a:pt x="16" y="24"/>
                  </a:lnTo>
                  <a:lnTo>
                    <a:pt x="16" y="23"/>
                  </a:lnTo>
                  <a:lnTo>
                    <a:pt x="16" y="21"/>
                  </a:lnTo>
                  <a:lnTo>
                    <a:pt x="16" y="18"/>
                  </a:lnTo>
                  <a:lnTo>
                    <a:pt x="17" y="16"/>
                  </a:lnTo>
                  <a:lnTo>
                    <a:pt x="19" y="14"/>
                  </a:lnTo>
                  <a:lnTo>
                    <a:pt x="20" y="12"/>
                  </a:lnTo>
                  <a:lnTo>
                    <a:pt x="22" y="10"/>
                  </a:lnTo>
                  <a:lnTo>
                    <a:pt x="27" y="7"/>
                  </a:lnTo>
                  <a:lnTo>
                    <a:pt x="33" y="5"/>
                  </a:lnTo>
                  <a:lnTo>
                    <a:pt x="39" y="3"/>
                  </a:lnTo>
                  <a:lnTo>
                    <a:pt x="46" y="2"/>
                  </a:lnTo>
                  <a:lnTo>
                    <a:pt x="53" y="1"/>
                  </a:lnTo>
                  <a:lnTo>
                    <a:pt x="60" y="0"/>
                  </a:lnTo>
                  <a:lnTo>
                    <a:pt x="67" y="1"/>
                  </a:lnTo>
                  <a:lnTo>
                    <a:pt x="75" y="2"/>
                  </a:lnTo>
                  <a:lnTo>
                    <a:pt x="82" y="4"/>
                  </a:lnTo>
                  <a:lnTo>
                    <a:pt x="89" y="6"/>
                  </a:lnTo>
                  <a:lnTo>
                    <a:pt x="78" y="14"/>
                  </a:lnTo>
                  <a:lnTo>
                    <a:pt x="72" y="12"/>
                  </a:lnTo>
                  <a:lnTo>
                    <a:pt x="67" y="10"/>
                  </a:lnTo>
                  <a:lnTo>
                    <a:pt x="62" y="10"/>
                  </a:lnTo>
                  <a:lnTo>
                    <a:pt x="57" y="10"/>
                  </a:lnTo>
                  <a:lnTo>
                    <a:pt x="50" y="10"/>
                  </a:lnTo>
                  <a:lnTo>
                    <a:pt x="44" y="11"/>
                  </a:lnTo>
                  <a:lnTo>
                    <a:pt x="41" y="12"/>
                  </a:lnTo>
                  <a:lnTo>
                    <a:pt x="39" y="14"/>
                  </a:lnTo>
                  <a:lnTo>
                    <a:pt x="38" y="15"/>
                  </a:lnTo>
                  <a:lnTo>
                    <a:pt x="37" y="17"/>
                  </a:lnTo>
                  <a:lnTo>
                    <a:pt x="37" y="18"/>
                  </a:lnTo>
                  <a:lnTo>
                    <a:pt x="37" y="20"/>
                  </a:lnTo>
                  <a:lnTo>
                    <a:pt x="39" y="21"/>
                  </a:lnTo>
                  <a:lnTo>
                    <a:pt x="42" y="22"/>
                  </a:lnTo>
                  <a:lnTo>
                    <a:pt x="58" y="25"/>
                  </a:lnTo>
                  <a:lnTo>
                    <a:pt x="67" y="28"/>
                  </a:lnTo>
                  <a:lnTo>
                    <a:pt x="74" y="30"/>
                  </a:lnTo>
                  <a:lnTo>
                    <a:pt x="77" y="33"/>
                  </a:lnTo>
                  <a:lnTo>
                    <a:pt x="80" y="35"/>
                  </a:lnTo>
                  <a:lnTo>
                    <a:pt x="80" y="37"/>
                  </a:lnTo>
                  <a:lnTo>
                    <a:pt x="81" y="38"/>
                  </a:lnTo>
                  <a:lnTo>
                    <a:pt x="80" y="42"/>
                  </a:lnTo>
                  <a:lnTo>
                    <a:pt x="79" y="44"/>
                  </a:lnTo>
                  <a:lnTo>
                    <a:pt x="77" y="47"/>
                  </a:lnTo>
                  <a:lnTo>
                    <a:pt x="73" y="50"/>
                  </a:lnTo>
                  <a:lnTo>
                    <a:pt x="67" y="53"/>
                  </a:lnTo>
                  <a:lnTo>
                    <a:pt x="61" y="56"/>
                  </a:lnTo>
                  <a:lnTo>
                    <a:pt x="54" y="58"/>
                  </a:lnTo>
                  <a:lnTo>
                    <a:pt x="46" y="59"/>
                  </a:lnTo>
                  <a:lnTo>
                    <a:pt x="39" y="60"/>
                  </a:lnTo>
                  <a:lnTo>
                    <a:pt x="32" y="60"/>
                  </a:lnTo>
                  <a:lnTo>
                    <a:pt x="23" y="60"/>
                  </a:lnTo>
                  <a:lnTo>
                    <a:pt x="19" y="59"/>
                  </a:lnTo>
                  <a:lnTo>
                    <a:pt x="14" y="58"/>
                  </a:lnTo>
                  <a:lnTo>
                    <a:pt x="11" y="57"/>
                  </a:lnTo>
                  <a:lnTo>
                    <a:pt x="7" y="56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32" name="Freeform 68"/>
            <p:cNvSpPr>
              <a:spLocks noEditPoints="1"/>
            </p:cNvSpPr>
            <p:nvPr userDrawn="1"/>
          </p:nvSpPr>
          <p:spPr bwMode="auto">
            <a:xfrm>
              <a:off x="4039" y="3332"/>
              <a:ext cx="98" cy="58"/>
            </a:xfrm>
            <a:custGeom>
              <a:avLst/>
              <a:gdLst>
                <a:gd name="T0" fmla="*/ 23 w 98"/>
                <a:gd name="T1" fmla="*/ 29 h 59"/>
                <a:gd name="T2" fmla="*/ 23 w 98"/>
                <a:gd name="T3" fmla="*/ 34 h 59"/>
                <a:gd name="T4" fmla="*/ 26 w 98"/>
                <a:gd name="T5" fmla="*/ 41 h 59"/>
                <a:gd name="T6" fmla="*/ 34 w 98"/>
                <a:gd name="T7" fmla="*/ 44 h 59"/>
                <a:gd name="T8" fmla="*/ 48 w 98"/>
                <a:gd name="T9" fmla="*/ 44 h 59"/>
                <a:gd name="T10" fmla="*/ 54 w 98"/>
                <a:gd name="T11" fmla="*/ 43 h 59"/>
                <a:gd name="T12" fmla="*/ 63 w 98"/>
                <a:gd name="T13" fmla="*/ 38 h 59"/>
                <a:gd name="T14" fmla="*/ 70 w 98"/>
                <a:gd name="T15" fmla="*/ 30 h 59"/>
                <a:gd name="T16" fmla="*/ 72 w 98"/>
                <a:gd name="T17" fmla="*/ 29 h 59"/>
                <a:gd name="T18" fmla="*/ 75 w 98"/>
                <a:gd name="T19" fmla="*/ 25 h 59"/>
                <a:gd name="T20" fmla="*/ 75 w 98"/>
                <a:gd name="T21" fmla="*/ 18 h 59"/>
                <a:gd name="T22" fmla="*/ 73 w 98"/>
                <a:gd name="T23" fmla="*/ 14 h 59"/>
                <a:gd name="T24" fmla="*/ 68 w 98"/>
                <a:gd name="T25" fmla="*/ 11 h 59"/>
                <a:gd name="T26" fmla="*/ 57 w 98"/>
                <a:gd name="T27" fmla="*/ 9 h 59"/>
                <a:gd name="T28" fmla="*/ 50 w 98"/>
                <a:gd name="T29" fmla="*/ 9 h 59"/>
                <a:gd name="T30" fmla="*/ 38 w 98"/>
                <a:gd name="T31" fmla="*/ 13 h 59"/>
                <a:gd name="T32" fmla="*/ 31 w 98"/>
                <a:gd name="T33" fmla="*/ 18 h 59"/>
                <a:gd name="T34" fmla="*/ 26 w 98"/>
                <a:gd name="T35" fmla="*/ 25 h 59"/>
                <a:gd name="T36" fmla="*/ 1 w 98"/>
                <a:gd name="T37" fmla="*/ 29 h 59"/>
                <a:gd name="T38" fmla="*/ 4 w 98"/>
                <a:gd name="T39" fmla="*/ 23 h 59"/>
                <a:gd name="T40" fmla="*/ 15 w 98"/>
                <a:gd name="T41" fmla="*/ 13 h 59"/>
                <a:gd name="T42" fmla="*/ 30 w 98"/>
                <a:gd name="T43" fmla="*/ 5 h 59"/>
                <a:gd name="T44" fmla="*/ 49 w 98"/>
                <a:gd name="T45" fmla="*/ 0 h 59"/>
                <a:gd name="T46" fmla="*/ 60 w 98"/>
                <a:gd name="T47" fmla="*/ 0 h 59"/>
                <a:gd name="T48" fmla="*/ 71 w 98"/>
                <a:gd name="T49" fmla="*/ 1 h 59"/>
                <a:gd name="T50" fmla="*/ 83 w 98"/>
                <a:gd name="T51" fmla="*/ 4 h 59"/>
                <a:gd name="T52" fmla="*/ 92 w 98"/>
                <a:gd name="T53" fmla="*/ 9 h 59"/>
                <a:gd name="T54" fmla="*/ 96 w 98"/>
                <a:gd name="T55" fmla="*/ 13 h 59"/>
                <a:gd name="T56" fmla="*/ 98 w 98"/>
                <a:gd name="T57" fmla="*/ 18 h 59"/>
                <a:gd name="T58" fmla="*/ 98 w 98"/>
                <a:gd name="T59" fmla="*/ 23 h 59"/>
                <a:gd name="T60" fmla="*/ 94 w 98"/>
                <a:gd name="T61" fmla="*/ 29 h 59"/>
                <a:gd name="T62" fmla="*/ 84 w 98"/>
                <a:gd name="T63" fmla="*/ 39 h 59"/>
                <a:gd name="T64" fmla="*/ 77 w 98"/>
                <a:gd name="T65" fmla="*/ 43 h 59"/>
                <a:gd name="T66" fmla="*/ 64 w 98"/>
                <a:gd name="T67" fmla="*/ 49 h 59"/>
                <a:gd name="T68" fmla="*/ 49 w 98"/>
                <a:gd name="T69" fmla="*/ 52 h 59"/>
                <a:gd name="T70" fmla="*/ 31 w 98"/>
                <a:gd name="T71" fmla="*/ 53 h 59"/>
                <a:gd name="T72" fmla="*/ 21 w 98"/>
                <a:gd name="T73" fmla="*/ 51 h 59"/>
                <a:gd name="T74" fmla="*/ 13 w 98"/>
                <a:gd name="T75" fmla="*/ 49 h 59"/>
                <a:gd name="T76" fmla="*/ 5 w 98"/>
                <a:gd name="T77" fmla="*/ 43 h 59"/>
                <a:gd name="T78" fmla="*/ 2 w 98"/>
                <a:gd name="T79" fmla="*/ 39 h 59"/>
                <a:gd name="T80" fmla="*/ 0 w 98"/>
                <a:gd name="T81" fmla="*/ 29 h 5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98" h="59">
                  <a:moveTo>
                    <a:pt x="24" y="29"/>
                  </a:moveTo>
                  <a:lnTo>
                    <a:pt x="23" y="33"/>
                  </a:lnTo>
                  <a:lnTo>
                    <a:pt x="22" y="36"/>
                  </a:lnTo>
                  <a:lnTo>
                    <a:pt x="23" y="40"/>
                  </a:lnTo>
                  <a:lnTo>
                    <a:pt x="24" y="44"/>
                  </a:lnTo>
                  <a:lnTo>
                    <a:pt x="26" y="47"/>
                  </a:lnTo>
                  <a:lnTo>
                    <a:pt x="30" y="49"/>
                  </a:lnTo>
                  <a:lnTo>
                    <a:pt x="34" y="50"/>
                  </a:lnTo>
                  <a:lnTo>
                    <a:pt x="41" y="51"/>
                  </a:lnTo>
                  <a:lnTo>
                    <a:pt x="48" y="50"/>
                  </a:lnTo>
                  <a:lnTo>
                    <a:pt x="51" y="49"/>
                  </a:lnTo>
                  <a:lnTo>
                    <a:pt x="54" y="49"/>
                  </a:lnTo>
                  <a:lnTo>
                    <a:pt x="59" y="46"/>
                  </a:lnTo>
                  <a:lnTo>
                    <a:pt x="63" y="44"/>
                  </a:lnTo>
                  <a:lnTo>
                    <a:pt x="67" y="40"/>
                  </a:lnTo>
                  <a:lnTo>
                    <a:pt x="70" y="36"/>
                  </a:lnTo>
                  <a:lnTo>
                    <a:pt x="71" y="35"/>
                  </a:lnTo>
                  <a:lnTo>
                    <a:pt x="72" y="33"/>
                  </a:lnTo>
                  <a:lnTo>
                    <a:pt x="74" y="29"/>
                  </a:lnTo>
                  <a:lnTo>
                    <a:pt x="75" y="25"/>
                  </a:lnTo>
                  <a:lnTo>
                    <a:pt x="75" y="22"/>
                  </a:lnTo>
                  <a:lnTo>
                    <a:pt x="75" y="18"/>
                  </a:lnTo>
                  <a:lnTo>
                    <a:pt x="74" y="15"/>
                  </a:lnTo>
                  <a:lnTo>
                    <a:pt x="73" y="14"/>
                  </a:lnTo>
                  <a:lnTo>
                    <a:pt x="71" y="13"/>
                  </a:lnTo>
                  <a:lnTo>
                    <a:pt x="68" y="11"/>
                  </a:lnTo>
                  <a:lnTo>
                    <a:pt x="63" y="9"/>
                  </a:lnTo>
                  <a:lnTo>
                    <a:pt x="57" y="9"/>
                  </a:lnTo>
                  <a:lnTo>
                    <a:pt x="53" y="9"/>
                  </a:lnTo>
                  <a:lnTo>
                    <a:pt x="50" y="9"/>
                  </a:lnTo>
                  <a:lnTo>
                    <a:pt x="44" y="11"/>
                  </a:lnTo>
                  <a:lnTo>
                    <a:pt x="38" y="13"/>
                  </a:lnTo>
                  <a:lnTo>
                    <a:pt x="34" y="15"/>
                  </a:lnTo>
                  <a:lnTo>
                    <a:pt x="31" y="18"/>
                  </a:lnTo>
                  <a:lnTo>
                    <a:pt x="28" y="21"/>
                  </a:lnTo>
                  <a:lnTo>
                    <a:pt x="26" y="25"/>
                  </a:lnTo>
                  <a:lnTo>
                    <a:pt x="24" y="29"/>
                  </a:lnTo>
                  <a:close/>
                  <a:moveTo>
                    <a:pt x="1" y="29"/>
                  </a:moveTo>
                  <a:lnTo>
                    <a:pt x="3" y="26"/>
                  </a:lnTo>
                  <a:lnTo>
                    <a:pt x="4" y="23"/>
                  </a:lnTo>
                  <a:lnTo>
                    <a:pt x="9" y="18"/>
                  </a:lnTo>
                  <a:lnTo>
                    <a:pt x="15" y="13"/>
                  </a:lnTo>
                  <a:lnTo>
                    <a:pt x="22" y="9"/>
                  </a:lnTo>
                  <a:lnTo>
                    <a:pt x="30" y="5"/>
                  </a:lnTo>
                  <a:lnTo>
                    <a:pt x="39" y="2"/>
                  </a:lnTo>
                  <a:lnTo>
                    <a:pt x="49" y="0"/>
                  </a:lnTo>
                  <a:lnTo>
                    <a:pt x="55" y="0"/>
                  </a:lnTo>
                  <a:lnTo>
                    <a:pt x="60" y="0"/>
                  </a:lnTo>
                  <a:lnTo>
                    <a:pt x="66" y="0"/>
                  </a:lnTo>
                  <a:lnTo>
                    <a:pt x="71" y="1"/>
                  </a:lnTo>
                  <a:lnTo>
                    <a:pt x="79" y="2"/>
                  </a:lnTo>
                  <a:lnTo>
                    <a:pt x="83" y="4"/>
                  </a:lnTo>
                  <a:lnTo>
                    <a:pt x="86" y="5"/>
                  </a:lnTo>
                  <a:lnTo>
                    <a:pt x="92" y="9"/>
                  </a:lnTo>
                  <a:lnTo>
                    <a:pt x="94" y="11"/>
                  </a:lnTo>
                  <a:lnTo>
                    <a:pt x="96" y="13"/>
                  </a:lnTo>
                  <a:lnTo>
                    <a:pt x="97" y="15"/>
                  </a:lnTo>
                  <a:lnTo>
                    <a:pt x="98" y="18"/>
                  </a:lnTo>
                  <a:lnTo>
                    <a:pt x="98" y="20"/>
                  </a:lnTo>
                  <a:lnTo>
                    <a:pt x="98" y="23"/>
                  </a:lnTo>
                  <a:lnTo>
                    <a:pt x="96" y="29"/>
                  </a:lnTo>
                  <a:lnTo>
                    <a:pt x="94" y="34"/>
                  </a:lnTo>
                  <a:lnTo>
                    <a:pt x="89" y="40"/>
                  </a:lnTo>
                  <a:lnTo>
                    <a:pt x="84" y="45"/>
                  </a:lnTo>
                  <a:lnTo>
                    <a:pt x="80" y="47"/>
                  </a:lnTo>
                  <a:lnTo>
                    <a:pt x="77" y="49"/>
                  </a:lnTo>
                  <a:lnTo>
                    <a:pt x="68" y="53"/>
                  </a:lnTo>
                  <a:lnTo>
                    <a:pt x="64" y="55"/>
                  </a:lnTo>
                  <a:lnTo>
                    <a:pt x="59" y="56"/>
                  </a:lnTo>
                  <a:lnTo>
                    <a:pt x="49" y="58"/>
                  </a:lnTo>
                  <a:lnTo>
                    <a:pt x="37" y="59"/>
                  </a:lnTo>
                  <a:lnTo>
                    <a:pt x="31" y="59"/>
                  </a:lnTo>
                  <a:lnTo>
                    <a:pt x="26" y="58"/>
                  </a:lnTo>
                  <a:lnTo>
                    <a:pt x="21" y="57"/>
                  </a:lnTo>
                  <a:lnTo>
                    <a:pt x="17" y="56"/>
                  </a:lnTo>
                  <a:lnTo>
                    <a:pt x="13" y="55"/>
                  </a:lnTo>
                  <a:lnTo>
                    <a:pt x="10" y="53"/>
                  </a:lnTo>
                  <a:lnTo>
                    <a:pt x="5" y="49"/>
                  </a:lnTo>
                  <a:lnTo>
                    <a:pt x="3" y="47"/>
                  </a:lnTo>
                  <a:lnTo>
                    <a:pt x="2" y="45"/>
                  </a:lnTo>
                  <a:lnTo>
                    <a:pt x="0" y="40"/>
                  </a:lnTo>
                  <a:lnTo>
                    <a:pt x="0" y="34"/>
                  </a:lnTo>
                  <a:lnTo>
                    <a:pt x="1" y="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33" name="Freeform 69"/>
            <p:cNvSpPr/>
            <p:nvPr userDrawn="1"/>
          </p:nvSpPr>
          <p:spPr bwMode="auto">
            <a:xfrm>
              <a:off x="4137" y="3332"/>
              <a:ext cx="150" cy="58"/>
            </a:xfrm>
            <a:custGeom>
              <a:avLst/>
              <a:gdLst>
                <a:gd name="T0" fmla="*/ 126 w 150"/>
                <a:gd name="T1" fmla="*/ 20 h 59"/>
                <a:gd name="T2" fmla="*/ 127 w 150"/>
                <a:gd name="T3" fmla="*/ 18 h 59"/>
                <a:gd name="T4" fmla="*/ 127 w 150"/>
                <a:gd name="T5" fmla="*/ 16 h 59"/>
                <a:gd name="T6" fmla="*/ 127 w 150"/>
                <a:gd name="T7" fmla="*/ 14 h 59"/>
                <a:gd name="T8" fmla="*/ 126 w 150"/>
                <a:gd name="T9" fmla="*/ 13 h 59"/>
                <a:gd name="T10" fmla="*/ 125 w 150"/>
                <a:gd name="T11" fmla="*/ 12 h 59"/>
                <a:gd name="T12" fmla="*/ 123 w 150"/>
                <a:gd name="T13" fmla="*/ 11 h 59"/>
                <a:gd name="T14" fmla="*/ 119 w 150"/>
                <a:gd name="T15" fmla="*/ 10 h 59"/>
                <a:gd name="T16" fmla="*/ 113 w 150"/>
                <a:gd name="T17" fmla="*/ 9 h 59"/>
                <a:gd name="T18" fmla="*/ 107 w 150"/>
                <a:gd name="T19" fmla="*/ 10 h 59"/>
                <a:gd name="T20" fmla="*/ 101 w 150"/>
                <a:gd name="T21" fmla="*/ 11 h 59"/>
                <a:gd name="T22" fmla="*/ 95 w 150"/>
                <a:gd name="T23" fmla="*/ 12 h 59"/>
                <a:gd name="T24" fmla="*/ 94 w 150"/>
                <a:gd name="T25" fmla="*/ 14 h 59"/>
                <a:gd name="T26" fmla="*/ 94 w 150"/>
                <a:gd name="T27" fmla="*/ 16 h 59"/>
                <a:gd name="T28" fmla="*/ 77 w 150"/>
                <a:gd name="T29" fmla="*/ 53 h 59"/>
                <a:gd name="T30" fmla="*/ 56 w 150"/>
                <a:gd name="T31" fmla="*/ 53 h 59"/>
                <a:gd name="T32" fmla="*/ 70 w 150"/>
                <a:gd name="T33" fmla="*/ 20 h 59"/>
                <a:gd name="T34" fmla="*/ 71 w 150"/>
                <a:gd name="T35" fmla="*/ 18 h 59"/>
                <a:gd name="T36" fmla="*/ 71 w 150"/>
                <a:gd name="T37" fmla="*/ 15 h 59"/>
                <a:gd name="T38" fmla="*/ 70 w 150"/>
                <a:gd name="T39" fmla="*/ 13 h 59"/>
                <a:gd name="T40" fmla="*/ 69 w 150"/>
                <a:gd name="T41" fmla="*/ 12 h 59"/>
                <a:gd name="T42" fmla="*/ 66 w 150"/>
                <a:gd name="T43" fmla="*/ 11 h 59"/>
                <a:gd name="T44" fmla="*/ 65 w 150"/>
                <a:gd name="T45" fmla="*/ 10 h 59"/>
                <a:gd name="T46" fmla="*/ 63 w 150"/>
                <a:gd name="T47" fmla="*/ 10 h 59"/>
                <a:gd name="T48" fmla="*/ 59 w 150"/>
                <a:gd name="T49" fmla="*/ 9 h 59"/>
                <a:gd name="T50" fmla="*/ 53 w 150"/>
                <a:gd name="T51" fmla="*/ 9 h 59"/>
                <a:gd name="T52" fmla="*/ 50 w 150"/>
                <a:gd name="T53" fmla="*/ 10 h 59"/>
                <a:gd name="T54" fmla="*/ 46 w 150"/>
                <a:gd name="T55" fmla="*/ 10 h 59"/>
                <a:gd name="T56" fmla="*/ 39 w 150"/>
                <a:gd name="T57" fmla="*/ 12 h 59"/>
                <a:gd name="T58" fmla="*/ 21 w 150"/>
                <a:gd name="T59" fmla="*/ 53 h 59"/>
                <a:gd name="T60" fmla="*/ 0 w 150"/>
                <a:gd name="T61" fmla="*/ 53 h 59"/>
                <a:gd name="T62" fmla="*/ 19 w 150"/>
                <a:gd name="T63" fmla="*/ 10 h 59"/>
                <a:gd name="T64" fmla="*/ 31 w 150"/>
                <a:gd name="T65" fmla="*/ 6 h 59"/>
                <a:gd name="T66" fmla="*/ 42 w 150"/>
                <a:gd name="T67" fmla="*/ 3 h 59"/>
                <a:gd name="T68" fmla="*/ 54 w 150"/>
                <a:gd name="T69" fmla="*/ 1 h 59"/>
                <a:gd name="T70" fmla="*/ 60 w 150"/>
                <a:gd name="T71" fmla="*/ 1 h 59"/>
                <a:gd name="T72" fmla="*/ 67 w 150"/>
                <a:gd name="T73" fmla="*/ 0 h 59"/>
                <a:gd name="T74" fmla="*/ 73 w 150"/>
                <a:gd name="T75" fmla="*/ 1 h 59"/>
                <a:gd name="T76" fmla="*/ 79 w 150"/>
                <a:gd name="T77" fmla="*/ 2 h 59"/>
                <a:gd name="T78" fmla="*/ 85 w 150"/>
                <a:gd name="T79" fmla="*/ 3 h 59"/>
                <a:gd name="T80" fmla="*/ 87 w 150"/>
                <a:gd name="T81" fmla="*/ 4 h 59"/>
                <a:gd name="T82" fmla="*/ 89 w 150"/>
                <a:gd name="T83" fmla="*/ 5 h 59"/>
                <a:gd name="T84" fmla="*/ 97 w 150"/>
                <a:gd name="T85" fmla="*/ 3 h 59"/>
                <a:gd name="T86" fmla="*/ 105 w 150"/>
                <a:gd name="T87" fmla="*/ 2 h 59"/>
                <a:gd name="T88" fmla="*/ 114 w 150"/>
                <a:gd name="T89" fmla="*/ 1 h 59"/>
                <a:gd name="T90" fmla="*/ 123 w 150"/>
                <a:gd name="T91" fmla="*/ 1 h 59"/>
                <a:gd name="T92" fmla="*/ 129 w 150"/>
                <a:gd name="T93" fmla="*/ 1 h 59"/>
                <a:gd name="T94" fmla="*/ 134 w 150"/>
                <a:gd name="T95" fmla="*/ 2 h 59"/>
                <a:gd name="T96" fmla="*/ 139 w 150"/>
                <a:gd name="T97" fmla="*/ 3 h 59"/>
                <a:gd name="T98" fmla="*/ 144 w 150"/>
                <a:gd name="T99" fmla="*/ 5 h 59"/>
                <a:gd name="T100" fmla="*/ 147 w 150"/>
                <a:gd name="T101" fmla="*/ 7 h 59"/>
                <a:gd name="T102" fmla="*/ 148 w 150"/>
                <a:gd name="T103" fmla="*/ 8 h 59"/>
                <a:gd name="T104" fmla="*/ 149 w 150"/>
                <a:gd name="T105" fmla="*/ 10 h 59"/>
                <a:gd name="T106" fmla="*/ 150 w 150"/>
                <a:gd name="T107" fmla="*/ 11 h 59"/>
                <a:gd name="T108" fmla="*/ 150 w 150"/>
                <a:gd name="T109" fmla="*/ 13 h 59"/>
                <a:gd name="T110" fmla="*/ 150 w 150"/>
                <a:gd name="T111" fmla="*/ 15 h 59"/>
                <a:gd name="T112" fmla="*/ 150 w 150"/>
                <a:gd name="T113" fmla="*/ 16 h 59"/>
                <a:gd name="T114" fmla="*/ 133 w 150"/>
                <a:gd name="T115" fmla="*/ 53 h 59"/>
                <a:gd name="T116" fmla="*/ 112 w 150"/>
                <a:gd name="T117" fmla="*/ 53 h 59"/>
                <a:gd name="T118" fmla="*/ 126 w 150"/>
                <a:gd name="T119" fmla="*/ 20 h 5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50" h="59">
                  <a:moveTo>
                    <a:pt x="126" y="20"/>
                  </a:moveTo>
                  <a:lnTo>
                    <a:pt x="127" y="18"/>
                  </a:lnTo>
                  <a:lnTo>
                    <a:pt x="127" y="16"/>
                  </a:lnTo>
                  <a:lnTo>
                    <a:pt x="127" y="14"/>
                  </a:lnTo>
                  <a:lnTo>
                    <a:pt x="126" y="13"/>
                  </a:lnTo>
                  <a:lnTo>
                    <a:pt x="125" y="12"/>
                  </a:lnTo>
                  <a:lnTo>
                    <a:pt x="123" y="11"/>
                  </a:lnTo>
                  <a:lnTo>
                    <a:pt x="119" y="10"/>
                  </a:lnTo>
                  <a:lnTo>
                    <a:pt x="113" y="9"/>
                  </a:lnTo>
                  <a:lnTo>
                    <a:pt x="107" y="10"/>
                  </a:lnTo>
                  <a:lnTo>
                    <a:pt x="101" y="11"/>
                  </a:lnTo>
                  <a:lnTo>
                    <a:pt x="95" y="12"/>
                  </a:lnTo>
                  <a:lnTo>
                    <a:pt x="94" y="14"/>
                  </a:lnTo>
                  <a:lnTo>
                    <a:pt x="94" y="16"/>
                  </a:lnTo>
                  <a:lnTo>
                    <a:pt x="77" y="59"/>
                  </a:lnTo>
                  <a:lnTo>
                    <a:pt x="56" y="59"/>
                  </a:lnTo>
                  <a:lnTo>
                    <a:pt x="70" y="20"/>
                  </a:lnTo>
                  <a:lnTo>
                    <a:pt x="71" y="18"/>
                  </a:lnTo>
                  <a:lnTo>
                    <a:pt x="71" y="15"/>
                  </a:lnTo>
                  <a:lnTo>
                    <a:pt x="70" y="13"/>
                  </a:lnTo>
                  <a:lnTo>
                    <a:pt x="69" y="12"/>
                  </a:lnTo>
                  <a:lnTo>
                    <a:pt x="66" y="11"/>
                  </a:lnTo>
                  <a:lnTo>
                    <a:pt x="65" y="10"/>
                  </a:lnTo>
                  <a:lnTo>
                    <a:pt x="63" y="10"/>
                  </a:lnTo>
                  <a:lnTo>
                    <a:pt x="59" y="9"/>
                  </a:lnTo>
                  <a:lnTo>
                    <a:pt x="53" y="9"/>
                  </a:lnTo>
                  <a:lnTo>
                    <a:pt x="50" y="10"/>
                  </a:lnTo>
                  <a:lnTo>
                    <a:pt x="46" y="10"/>
                  </a:lnTo>
                  <a:lnTo>
                    <a:pt x="39" y="12"/>
                  </a:lnTo>
                  <a:lnTo>
                    <a:pt x="21" y="59"/>
                  </a:lnTo>
                  <a:lnTo>
                    <a:pt x="0" y="59"/>
                  </a:lnTo>
                  <a:lnTo>
                    <a:pt x="19" y="10"/>
                  </a:lnTo>
                  <a:lnTo>
                    <a:pt x="31" y="6"/>
                  </a:lnTo>
                  <a:lnTo>
                    <a:pt x="42" y="3"/>
                  </a:lnTo>
                  <a:lnTo>
                    <a:pt x="54" y="1"/>
                  </a:lnTo>
                  <a:lnTo>
                    <a:pt x="60" y="1"/>
                  </a:lnTo>
                  <a:lnTo>
                    <a:pt x="67" y="0"/>
                  </a:lnTo>
                  <a:lnTo>
                    <a:pt x="73" y="1"/>
                  </a:lnTo>
                  <a:lnTo>
                    <a:pt x="79" y="2"/>
                  </a:lnTo>
                  <a:lnTo>
                    <a:pt x="85" y="3"/>
                  </a:lnTo>
                  <a:lnTo>
                    <a:pt x="87" y="4"/>
                  </a:lnTo>
                  <a:lnTo>
                    <a:pt x="89" y="5"/>
                  </a:lnTo>
                  <a:lnTo>
                    <a:pt x="97" y="3"/>
                  </a:lnTo>
                  <a:lnTo>
                    <a:pt x="105" y="2"/>
                  </a:lnTo>
                  <a:lnTo>
                    <a:pt x="114" y="1"/>
                  </a:lnTo>
                  <a:lnTo>
                    <a:pt x="123" y="1"/>
                  </a:lnTo>
                  <a:lnTo>
                    <a:pt x="129" y="1"/>
                  </a:lnTo>
                  <a:lnTo>
                    <a:pt x="134" y="2"/>
                  </a:lnTo>
                  <a:lnTo>
                    <a:pt x="139" y="3"/>
                  </a:lnTo>
                  <a:lnTo>
                    <a:pt x="144" y="5"/>
                  </a:lnTo>
                  <a:lnTo>
                    <a:pt x="147" y="7"/>
                  </a:lnTo>
                  <a:lnTo>
                    <a:pt x="148" y="8"/>
                  </a:lnTo>
                  <a:lnTo>
                    <a:pt x="149" y="10"/>
                  </a:lnTo>
                  <a:lnTo>
                    <a:pt x="150" y="11"/>
                  </a:lnTo>
                  <a:lnTo>
                    <a:pt x="150" y="13"/>
                  </a:lnTo>
                  <a:lnTo>
                    <a:pt x="150" y="15"/>
                  </a:lnTo>
                  <a:lnTo>
                    <a:pt x="150" y="16"/>
                  </a:lnTo>
                  <a:lnTo>
                    <a:pt x="133" y="59"/>
                  </a:lnTo>
                  <a:lnTo>
                    <a:pt x="112" y="59"/>
                  </a:lnTo>
                  <a:lnTo>
                    <a:pt x="126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34" name="Freeform 70"/>
            <p:cNvSpPr>
              <a:spLocks noEditPoints="1"/>
            </p:cNvSpPr>
            <p:nvPr userDrawn="1"/>
          </p:nvSpPr>
          <p:spPr bwMode="auto">
            <a:xfrm>
              <a:off x="4296" y="3334"/>
              <a:ext cx="98" cy="59"/>
            </a:xfrm>
            <a:custGeom>
              <a:avLst/>
              <a:gdLst>
                <a:gd name="T0" fmla="*/ 23 w 98"/>
                <a:gd name="T1" fmla="*/ 33 h 59"/>
                <a:gd name="T2" fmla="*/ 22 w 98"/>
                <a:gd name="T3" fmla="*/ 40 h 59"/>
                <a:gd name="T4" fmla="*/ 26 w 98"/>
                <a:gd name="T5" fmla="*/ 47 h 59"/>
                <a:gd name="T6" fmla="*/ 34 w 98"/>
                <a:gd name="T7" fmla="*/ 50 h 59"/>
                <a:gd name="T8" fmla="*/ 48 w 98"/>
                <a:gd name="T9" fmla="*/ 50 h 59"/>
                <a:gd name="T10" fmla="*/ 54 w 98"/>
                <a:gd name="T11" fmla="*/ 49 h 59"/>
                <a:gd name="T12" fmla="*/ 63 w 98"/>
                <a:gd name="T13" fmla="*/ 44 h 59"/>
                <a:gd name="T14" fmla="*/ 70 w 98"/>
                <a:gd name="T15" fmla="*/ 37 h 59"/>
                <a:gd name="T16" fmla="*/ 74 w 98"/>
                <a:gd name="T17" fmla="*/ 29 h 59"/>
                <a:gd name="T18" fmla="*/ 75 w 98"/>
                <a:gd name="T19" fmla="*/ 22 h 59"/>
                <a:gd name="T20" fmla="*/ 73 w 98"/>
                <a:gd name="T21" fmla="*/ 15 h 59"/>
                <a:gd name="T22" fmla="*/ 71 w 98"/>
                <a:gd name="T23" fmla="*/ 13 h 59"/>
                <a:gd name="T24" fmla="*/ 63 w 98"/>
                <a:gd name="T25" fmla="*/ 10 h 59"/>
                <a:gd name="T26" fmla="*/ 53 w 98"/>
                <a:gd name="T27" fmla="*/ 9 h 59"/>
                <a:gd name="T28" fmla="*/ 43 w 98"/>
                <a:gd name="T29" fmla="*/ 11 h 59"/>
                <a:gd name="T30" fmla="*/ 34 w 98"/>
                <a:gd name="T31" fmla="*/ 15 h 59"/>
                <a:gd name="T32" fmla="*/ 28 w 98"/>
                <a:gd name="T33" fmla="*/ 22 h 59"/>
                <a:gd name="T34" fmla="*/ 24 w 98"/>
                <a:gd name="T35" fmla="*/ 29 h 59"/>
                <a:gd name="T36" fmla="*/ 4 w 98"/>
                <a:gd name="T37" fmla="*/ 23 h 59"/>
                <a:gd name="T38" fmla="*/ 11 w 98"/>
                <a:gd name="T39" fmla="*/ 15 h 59"/>
                <a:gd name="T40" fmla="*/ 22 w 98"/>
                <a:gd name="T41" fmla="*/ 9 h 59"/>
                <a:gd name="T42" fmla="*/ 39 w 98"/>
                <a:gd name="T43" fmla="*/ 2 h 59"/>
                <a:gd name="T44" fmla="*/ 54 w 98"/>
                <a:gd name="T45" fmla="*/ 0 h 59"/>
                <a:gd name="T46" fmla="*/ 65 w 98"/>
                <a:gd name="T47" fmla="*/ 0 h 59"/>
                <a:gd name="T48" fmla="*/ 79 w 98"/>
                <a:gd name="T49" fmla="*/ 2 h 59"/>
                <a:gd name="T50" fmla="*/ 91 w 98"/>
                <a:gd name="T51" fmla="*/ 9 h 59"/>
                <a:gd name="T52" fmla="*/ 95 w 98"/>
                <a:gd name="T53" fmla="*/ 13 h 59"/>
                <a:gd name="T54" fmla="*/ 97 w 98"/>
                <a:gd name="T55" fmla="*/ 18 h 59"/>
                <a:gd name="T56" fmla="*/ 97 w 98"/>
                <a:gd name="T57" fmla="*/ 23 h 59"/>
                <a:gd name="T58" fmla="*/ 93 w 98"/>
                <a:gd name="T59" fmla="*/ 34 h 59"/>
                <a:gd name="T60" fmla="*/ 83 w 98"/>
                <a:gd name="T61" fmla="*/ 45 h 59"/>
                <a:gd name="T62" fmla="*/ 76 w 98"/>
                <a:gd name="T63" fmla="*/ 50 h 59"/>
                <a:gd name="T64" fmla="*/ 64 w 98"/>
                <a:gd name="T65" fmla="*/ 55 h 59"/>
                <a:gd name="T66" fmla="*/ 48 w 98"/>
                <a:gd name="T67" fmla="*/ 58 h 59"/>
                <a:gd name="T68" fmla="*/ 31 w 98"/>
                <a:gd name="T69" fmla="*/ 59 h 59"/>
                <a:gd name="T70" fmla="*/ 21 w 98"/>
                <a:gd name="T71" fmla="*/ 57 h 59"/>
                <a:gd name="T72" fmla="*/ 13 w 98"/>
                <a:gd name="T73" fmla="*/ 55 h 59"/>
                <a:gd name="T74" fmla="*/ 5 w 98"/>
                <a:gd name="T75" fmla="*/ 49 h 59"/>
                <a:gd name="T76" fmla="*/ 1 w 98"/>
                <a:gd name="T77" fmla="*/ 45 h 59"/>
                <a:gd name="T78" fmla="*/ 0 w 98"/>
                <a:gd name="T79" fmla="*/ 34 h 5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98" h="59">
                  <a:moveTo>
                    <a:pt x="24" y="29"/>
                  </a:moveTo>
                  <a:lnTo>
                    <a:pt x="23" y="33"/>
                  </a:lnTo>
                  <a:lnTo>
                    <a:pt x="22" y="37"/>
                  </a:lnTo>
                  <a:lnTo>
                    <a:pt x="22" y="40"/>
                  </a:lnTo>
                  <a:lnTo>
                    <a:pt x="24" y="44"/>
                  </a:lnTo>
                  <a:lnTo>
                    <a:pt x="26" y="47"/>
                  </a:lnTo>
                  <a:lnTo>
                    <a:pt x="29" y="49"/>
                  </a:lnTo>
                  <a:lnTo>
                    <a:pt x="34" y="50"/>
                  </a:lnTo>
                  <a:lnTo>
                    <a:pt x="40" y="51"/>
                  </a:lnTo>
                  <a:lnTo>
                    <a:pt x="48" y="50"/>
                  </a:lnTo>
                  <a:lnTo>
                    <a:pt x="51" y="50"/>
                  </a:lnTo>
                  <a:lnTo>
                    <a:pt x="54" y="49"/>
                  </a:lnTo>
                  <a:lnTo>
                    <a:pt x="59" y="46"/>
                  </a:lnTo>
                  <a:lnTo>
                    <a:pt x="63" y="44"/>
                  </a:lnTo>
                  <a:lnTo>
                    <a:pt x="67" y="40"/>
                  </a:lnTo>
                  <a:lnTo>
                    <a:pt x="70" y="37"/>
                  </a:lnTo>
                  <a:lnTo>
                    <a:pt x="72" y="33"/>
                  </a:lnTo>
                  <a:lnTo>
                    <a:pt x="74" y="29"/>
                  </a:lnTo>
                  <a:lnTo>
                    <a:pt x="75" y="25"/>
                  </a:lnTo>
                  <a:lnTo>
                    <a:pt x="75" y="22"/>
                  </a:lnTo>
                  <a:lnTo>
                    <a:pt x="75" y="18"/>
                  </a:lnTo>
                  <a:lnTo>
                    <a:pt x="73" y="15"/>
                  </a:lnTo>
                  <a:lnTo>
                    <a:pt x="72" y="14"/>
                  </a:lnTo>
                  <a:lnTo>
                    <a:pt x="71" y="13"/>
                  </a:lnTo>
                  <a:lnTo>
                    <a:pt x="67" y="11"/>
                  </a:lnTo>
                  <a:lnTo>
                    <a:pt x="63" y="10"/>
                  </a:lnTo>
                  <a:lnTo>
                    <a:pt x="56" y="9"/>
                  </a:lnTo>
                  <a:lnTo>
                    <a:pt x="53" y="9"/>
                  </a:lnTo>
                  <a:lnTo>
                    <a:pt x="49" y="10"/>
                  </a:lnTo>
                  <a:lnTo>
                    <a:pt x="43" y="11"/>
                  </a:lnTo>
                  <a:lnTo>
                    <a:pt x="38" y="13"/>
                  </a:lnTo>
                  <a:lnTo>
                    <a:pt x="34" y="15"/>
                  </a:lnTo>
                  <a:lnTo>
                    <a:pt x="31" y="18"/>
                  </a:lnTo>
                  <a:lnTo>
                    <a:pt x="28" y="22"/>
                  </a:lnTo>
                  <a:lnTo>
                    <a:pt x="26" y="25"/>
                  </a:lnTo>
                  <a:lnTo>
                    <a:pt x="24" y="29"/>
                  </a:lnTo>
                  <a:close/>
                  <a:moveTo>
                    <a:pt x="1" y="29"/>
                  </a:moveTo>
                  <a:lnTo>
                    <a:pt x="4" y="23"/>
                  </a:lnTo>
                  <a:lnTo>
                    <a:pt x="9" y="18"/>
                  </a:lnTo>
                  <a:lnTo>
                    <a:pt x="11" y="15"/>
                  </a:lnTo>
                  <a:lnTo>
                    <a:pt x="14" y="13"/>
                  </a:lnTo>
                  <a:lnTo>
                    <a:pt x="22" y="9"/>
                  </a:lnTo>
                  <a:lnTo>
                    <a:pt x="30" y="5"/>
                  </a:lnTo>
                  <a:lnTo>
                    <a:pt x="39" y="2"/>
                  </a:lnTo>
                  <a:lnTo>
                    <a:pt x="49" y="1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5" y="0"/>
                  </a:lnTo>
                  <a:lnTo>
                    <a:pt x="70" y="1"/>
                  </a:lnTo>
                  <a:lnTo>
                    <a:pt x="79" y="2"/>
                  </a:lnTo>
                  <a:lnTo>
                    <a:pt x="86" y="5"/>
                  </a:lnTo>
                  <a:lnTo>
                    <a:pt x="91" y="9"/>
                  </a:lnTo>
                  <a:lnTo>
                    <a:pt x="94" y="11"/>
                  </a:lnTo>
                  <a:lnTo>
                    <a:pt x="95" y="13"/>
                  </a:lnTo>
                  <a:lnTo>
                    <a:pt x="96" y="15"/>
                  </a:lnTo>
                  <a:lnTo>
                    <a:pt x="97" y="18"/>
                  </a:lnTo>
                  <a:lnTo>
                    <a:pt x="98" y="20"/>
                  </a:lnTo>
                  <a:lnTo>
                    <a:pt x="97" y="23"/>
                  </a:lnTo>
                  <a:lnTo>
                    <a:pt x="96" y="29"/>
                  </a:lnTo>
                  <a:lnTo>
                    <a:pt x="93" y="34"/>
                  </a:lnTo>
                  <a:lnTo>
                    <a:pt x="89" y="40"/>
                  </a:lnTo>
                  <a:lnTo>
                    <a:pt x="83" y="45"/>
                  </a:lnTo>
                  <a:lnTo>
                    <a:pt x="80" y="47"/>
                  </a:lnTo>
                  <a:lnTo>
                    <a:pt x="76" y="50"/>
                  </a:lnTo>
                  <a:lnTo>
                    <a:pt x="68" y="53"/>
                  </a:lnTo>
                  <a:lnTo>
                    <a:pt x="64" y="55"/>
                  </a:lnTo>
                  <a:lnTo>
                    <a:pt x="59" y="56"/>
                  </a:lnTo>
                  <a:lnTo>
                    <a:pt x="48" y="58"/>
                  </a:lnTo>
                  <a:lnTo>
                    <a:pt x="37" y="59"/>
                  </a:lnTo>
                  <a:lnTo>
                    <a:pt x="31" y="59"/>
                  </a:lnTo>
                  <a:lnTo>
                    <a:pt x="26" y="58"/>
                  </a:lnTo>
                  <a:lnTo>
                    <a:pt x="21" y="57"/>
                  </a:lnTo>
                  <a:lnTo>
                    <a:pt x="17" y="56"/>
                  </a:lnTo>
                  <a:lnTo>
                    <a:pt x="13" y="55"/>
                  </a:lnTo>
                  <a:lnTo>
                    <a:pt x="10" y="53"/>
                  </a:lnTo>
                  <a:lnTo>
                    <a:pt x="5" y="49"/>
                  </a:lnTo>
                  <a:lnTo>
                    <a:pt x="3" y="47"/>
                  </a:lnTo>
                  <a:lnTo>
                    <a:pt x="1" y="45"/>
                  </a:lnTo>
                  <a:lnTo>
                    <a:pt x="0" y="40"/>
                  </a:lnTo>
                  <a:lnTo>
                    <a:pt x="0" y="34"/>
                  </a:lnTo>
                  <a:lnTo>
                    <a:pt x="1" y="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35" name="Freeform 71"/>
            <p:cNvSpPr/>
            <p:nvPr userDrawn="1"/>
          </p:nvSpPr>
          <p:spPr bwMode="auto">
            <a:xfrm>
              <a:off x="4394" y="3332"/>
              <a:ext cx="91" cy="61"/>
            </a:xfrm>
            <a:custGeom>
              <a:avLst/>
              <a:gdLst>
                <a:gd name="T0" fmla="*/ 11 w 89"/>
                <a:gd name="T1" fmla="*/ 51 h 60"/>
                <a:gd name="T2" fmla="*/ 16 w 89"/>
                <a:gd name="T3" fmla="*/ 54 h 60"/>
                <a:gd name="T4" fmla="*/ 35 w 89"/>
                <a:gd name="T5" fmla="*/ 57 h 60"/>
                <a:gd name="T6" fmla="*/ 49 w 89"/>
                <a:gd name="T7" fmla="*/ 56 h 60"/>
                <a:gd name="T8" fmla="*/ 56 w 89"/>
                <a:gd name="T9" fmla="*/ 55 h 60"/>
                <a:gd name="T10" fmla="*/ 62 w 89"/>
                <a:gd name="T11" fmla="*/ 52 h 60"/>
                <a:gd name="T12" fmla="*/ 65 w 89"/>
                <a:gd name="T13" fmla="*/ 49 h 60"/>
                <a:gd name="T14" fmla="*/ 64 w 89"/>
                <a:gd name="T15" fmla="*/ 46 h 60"/>
                <a:gd name="T16" fmla="*/ 61 w 89"/>
                <a:gd name="T17" fmla="*/ 44 h 60"/>
                <a:gd name="T18" fmla="*/ 53 w 89"/>
                <a:gd name="T19" fmla="*/ 42 h 60"/>
                <a:gd name="T20" fmla="*/ 35 w 89"/>
                <a:gd name="T21" fmla="*/ 37 h 60"/>
                <a:gd name="T22" fmla="*/ 21 w 89"/>
                <a:gd name="T23" fmla="*/ 28 h 60"/>
                <a:gd name="T24" fmla="*/ 17 w 89"/>
                <a:gd name="T25" fmla="*/ 25 h 60"/>
                <a:gd name="T26" fmla="*/ 16 w 89"/>
                <a:gd name="T27" fmla="*/ 22 h 60"/>
                <a:gd name="T28" fmla="*/ 16 w 89"/>
                <a:gd name="T29" fmla="*/ 17 h 60"/>
                <a:gd name="T30" fmla="*/ 19 w 89"/>
                <a:gd name="T31" fmla="*/ 13 h 60"/>
                <a:gd name="T32" fmla="*/ 22 w 89"/>
                <a:gd name="T33" fmla="*/ 10 h 60"/>
                <a:gd name="T34" fmla="*/ 39 w 89"/>
                <a:gd name="T35" fmla="*/ 5 h 60"/>
                <a:gd name="T36" fmla="*/ 52 w 89"/>
                <a:gd name="T37" fmla="*/ 1 h 60"/>
                <a:gd name="T38" fmla="*/ 66 w 89"/>
                <a:gd name="T39" fmla="*/ 0 h 60"/>
                <a:gd name="T40" fmla="*/ 87 w 89"/>
                <a:gd name="T41" fmla="*/ 2 h 60"/>
                <a:gd name="T42" fmla="*/ 101 w 89"/>
                <a:gd name="T43" fmla="*/ 6 h 60"/>
                <a:gd name="T44" fmla="*/ 84 w 89"/>
                <a:gd name="T45" fmla="*/ 11 h 60"/>
                <a:gd name="T46" fmla="*/ 69 w 89"/>
                <a:gd name="T47" fmla="*/ 9 h 60"/>
                <a:gd name="T48" fmla="*/ 56 w 89"/>
                <a:gd name="T49" fmla="*/ 10 h 60"/>
                <a:gd name="T50" fmla="*/ 47 w 89"/>
                <a:gd name="T51" fmla="*/ 12 h 60"/>
                <a:gd name="T52" fmla="*/ 44 w 89"/>
                <a:gd name="T53" fmla="*/ 15 h 60"/>
                <a:gd name="T54" fmla="*/ 42 w 89"/>
                <a:gd name="T55" fmla="*/ 18 h 60"/>
                <a:gd name="T56" fmla="*/ 45 w 89"/>
                <a:gd name="T57" fmla="*/ 20 h 60"/>
                <a:gd name="T58" fmla="*/ 64 w 89"/>
                <a:gd name="T59" fmla="*/ 25 h 60"/>
                <a:gd name="T60" fmla="*/ 86 w 89"/>
                <a:gd name="T61" fmla="*/ 36 h 60"/>
                <a:gd name="T62" fmla="*/ 92 w 89"/>
                <a:gd name="T63" fmla="*/ 41 h 60"/>
                <a:gd name="T64" fmla="*/ 93 w 89"/>
                <a:gd name="T65" fmla="*/ 44 h 60"/>
                <a:gd name="T66" fmla="*/ 91 w 89"/>
                <a:gd name="T67" fmla="*/ 50 h 60"/>
                <a:gd name="T68" fmla="*/ 85 w 89"/>
                <a:gd name="T69" fmla="*/ 56 h 60"/>
                <a:gd name="T70" fmla="*/ 79 w 89"/>
                <a:gd name="T71" fmla="*/ 59 h 60"/>
                <a:gd name="T72" fmla="*/ 60 w 89"/>
                <a:gd name="T73" fmla="*/ 64 h 60"/>
                <a:gd name="T74" fmla="*/ 45 w 89"/>
                <a:gd name="T75" fmla="*/ 66 h 60"/>
                <a:gd name="T76" fmla="*/ 29 w 89"/>
                <a:gd name="T77" fmla="*/ 65 h 60"/>
                <a:gd name="T78" fmla="*/ 14 w 89"/>
                <a:gd name="T79" fmla="*/ 64 h 60"/>
                <a:gd name="T80" fmla="*/ 7 w 89"/>
                <a:gd name="T81" fmla="*/ 62 h 60"/>
                <a:gd name="T82" fmla="*/ 0 w 89"/>
                <a:gd name="T83" fmla="*/ 59 h 6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89" h="60">
                  <a:moveTo>
                    <a:pt x="0" y="53"/>
                  </a:moveTo>
                  <a:lnTo>
                    <a:pt x="11" y="45"/>
                  </a:lnTo>
                  <a:lnTo>
                    <a:pt x="14" y="47"/>
                  </a:lnTo>
                  <a:lnTo>
                    <a:pt x="16" y="48"/>
                  </a:lnTo>
                  <a:lnTo>
                    <a:pt x="22" y="50"/>
                  </a:lnTo>
                  <a:lnTo>
                    <a:pt x="29" y="51"/>
                  </a:lnTo>
                  <a:lnTo>
                    <a:pt x="35" y="51"/>
                  </a:lnTo>
                  <a:lnTo>
                    <a:pt x="43" y="50"/>
                  </a:lnTo>
                  <a:lnTo>
                    <a:pt x="47" y="50"/>
                  </a:lnTo>
                  <a:lnTo>
                    <a:pt x="50" y="49"/>
                  </a:lnTo>
                  <a:lnTo>
                    <a:pt x="53" y="48"/>
                  </a:lnTo>
                  <a:lnTo>
                    <a:pt x="56" y="46"/>
                  </a:lnTo>
                  <a:lnTo>
                    <a:pt x="57" y="45"/>
                  </a:lnTo>
                  <a:lnTo>
                    <a:pt x="59" y="43"/>
                  </a:lnTo>
                  <a:lnTo>
                    <a:pt x="59" y="41"/>
                  </a:lnTo>
                  <a:lnTo>
                    <a:pt x="58" y="40"/>
                  </a:lnTo>
                  <a:lnTo>
                    <a:pt x="57" y="39"/>
                  </a:lnTo>
                  <a:lnTo>
                    <a:pt x="55" y="38"/>
                  </a:lnTo>
                  <a:lnTo>
                    <a:pt x="51" y="37"/>
                  </a:lnTo>
                  <a:lnTo>
                    <a:pt x="47" y="36"/>
                  </a:lnTo>
                  <a:lnTo>
                    <a:pt x="38" y="33"/>
                  </a:lnTo>
                  <a:lnTo>
                    <a:pt x="29" y="31"/>
                  </a:lnTo>
                  <a:lnTo>
                    <a:pt x="24" y="30"/>
                  </a:lnTo>
                  <a:lnTo>
                    <a:pt x="21" y="28"/>
                  </a:lnTo>
                  <a:lnTo>
                    <a:pt x="18" y="26"/>
                  </a:lnTo>
                  <a:lnTo>
                    <a:pt x="17" y="25"/>
                  </a:lnTo>
                  <a:lnTo>
                    <a:pt x="16" y="24"/>
                  </a:lnTo>
                  <a:lnTo>
                    <a:pt x="16" y="22"/>
                  </a:lnTo>
                  <a:lnTo>
                    <a:pt x="16" y="21"/>
                  </a:lnTo>
                  <a:lnTo>
                    <a:pt x="16" y="17"/>
                  </a:lnTo>
                  <a:lnTo>
                    <a:pt x="17" y="15"/>
                  </a:lnTo>
                  <a:lnTo>
                    <a:pt x="19" y="13"/>
                  </a:lnTo>
                  <a:lnTo>
                    <a:pt x="20" y="12"/>
                  </a:lnTo>
                  <a:lnTo>
                    <a:pt x="22" y="10"/>
                  </a:lnTo>
                  <a:lnTo>
                    <a:pt x="27" y="7"/>
                  </a:lnTo>
                  <a:lnTo>
                    <a:pt x="33" y="5"/>
                  </a:lnTo>
                  <a:lnTo>
                    <a:pt x="39" y="3"/>
                  </a:lnTo>
                  <a:lnTo>
                    <a:pt x="46" y="1"/>
                  </a:lnTo>
                  <a:lnTo>
                    <a:pt x="53" y="0"/>
                  </a:lnTo>
                  <a:lnTo>
                    <a:pt x="60" y="0"/>
                  </a:lnTo>
                  <a:lnTo>
                    <a:pt x="67" y="0"/>
                  </a:lnTo>
                  <a:lnTo>
                    <a:pt x="75" y="2"/>
                  </a:lnTo>
                  <a:lnTo>
                    <a:pt x="82" y="3"/>
                  </a:lnTo>
                  <a:lnTo>
                    <a:pt x="89" y="6"/>
                  </a:lnTo>
                  <a:lnTo>
                    <a:pt x="78" y="13"/>
                  </a:lnTo>
                  <a:lnTo>
                    <a:pt x="72" y="11"/>
                  </a:lnTo>
                  <a:lnTo>
                    <a:pt x="67" y="10"/>
                  </a:lnTo>
                  <a:lnTo>
                    <a:pt x="62" y="9"/>
                  </a:lnTo>
                  <a:lnTo>
                    <a:pt x="56" y="9"/>
                  </a:lnTo>
                  <a:lnTo>
                    <a:pt x="50" y="10"/>
                  </a:lnTo>
                  <a:lnTo>
                    <a:pt x="44" y="11"/>
                  </a:lnTo>
                  <a:lnTo>
                    <a:pt x="41" y="12"/>
                  </a:lnTo>
                  <a:lnTo>
                    <a:pt x="39" y="13"/>
                  </a:lnTo>
                  <a:lnTo>
                    <a:pt x="38" y="15"/>
                  </a:lnTo>
                  <a:lnTo>
                    <a:pt x="37" y="16"/>
                  </a:lnTo>
                  <a:lnTo>
                    <a:pt x="36" y="18"/>
                  </a:lnTo>
                  <a:lnTo>
                    <a:pt x="37" y="19"/>
                  </a:lnTo>
                  <a:lnTo>
                    <a:pt x="39" y="20"/>
                  </a:lnTo>
                  <a:lnTo>
                    <a:pt x="42" y="21"/>
                  </a:lnTo>
                  <a:lnTo>
                    <a:pt x="58" y="25"/>
                  </a:lnTo>
                  <a:lnTo>
                    <a:pt x="66" y="27"/>
                  </a:lnTo>
                  <a:lnTo>
                    <a:pt x="74" y="30"/>
                  </a:lnTo>
                  <a:lnTo>
                    <a:pt x="77" y="32"/>
                  </a:lnTo>
                  <a:lnTo>
                    <a:pt x="80" y="35"/>
                  </a:lnTo>
                  <a:lnTo>
                    <a:pt x="80" y="36"/>
                  </a:lnTo>
                  <a:lnTo>
                    <a:pt x="81" y="38"/>
                  </a:lnTo>
                  <a:lnTo>
                    <a:pt x="80" y="42"/>
                  </a:lnTo>
                  <a:lnTo>
                    <a:pt x="79" y="44"/>
                  </a:lnTo>
                  <a:lnTo>
                    <a:pt x="77" y="46"/>
                  </a:lnTo>
                  <a:lnTo>
                    <a:pt x="73" y="50"/>
                  </a:lnTo>
                  <a:lnTo>
                    <a:pt x="70" y="52"/>
                  </a:lnTo>
                  <a:lnTo>
                    <a:pt x="67" y="53"/>
                  </a:lnTo>
                  <a:lnTo>
                    <a:pt x="61" y="56"/>
                  </a:lnTo>
                  <a:lnTo>
                    <a:pt x="54" y="58"/>
                  </a:lnTo>
                  <a:lnTo>
                    <a:pt x="46" y="59"/>
                  </a:lnTo>
                  <a:lnTo>
                    <a:pt x="39" y="60"/>
                  </a:lnTo>
                  <a:lnTo>
                    <a:pt x="32" y="60"/>
                  </a:lnTo>
                  <a:lnTo>
                    <a:pt x="23" y="59"/>
                  </a:lnTo>
                  <a:lnTo>
                    <a:pt x="18" y="59"/>
                  </a:lnTo>
                  <a:lnTo>
                    <a:pt x="14" y="58"/>
                  </a:lnTo>
                  <a:lnTo>
                    <a:pt x="10" y="57"/>
                  </a:lnTo>
                  <a:lnTo>
                    <a:pt x="7" y="56"/>
                  </a:lnTo>
                  <a:lnTo>
                    <a:pt x="3" y="54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" y="0"/>
            <a:ext cx="24481368" cy="3457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1"/>
          <p:cNvGrpSpPr>
            <a:grpSpLocks noChangeAspect="1"/>
          </p:cNvGrpSpPr>
          <p:nvPr userDrawn="1"/>
        </p:nvGrpSpPr>
        <p:grpSpPr bwMode="auto">
          <a:xfrm>
            <a:off x="19680984" y="11754875"/>
            <a:ext cx="4088232" cy="1646134"/>
            <a:chOff x="2655" y="2025"/>
            <a:chExt cx="2610" cy="1401"/>
          </a:xfrm>
        </p:grpSpPr>
        <p:sp>
          <p:nvSpPr>
            <p:cNvPr id="6" name="AutoShape 40"/>
            <p:cNvSpPr>
              <a:spLocks noChangeAspect="1" noChangeArrowheads="1" noTextEdit="1"/>
            </p:cNvSpPr>
            <p:nvPr userDrawn="1"/>
          </p:nvSpPr>
          <p:spPr bwMode="auto">
            <a:xfrm>
              <a:off x="2655" y="2025"/>
              <a:ext cx="2610" cy="1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7" name="Freeform 42"/>
            <p:cNvSpPr>
              <a:spLocks noEditPoints="1"/>
            </p:cNvSpPr>
            <p:nvPr userDrawn="1"/>
          </p:nvSpPr>
          <p:spPr bwMode="auto">
            <a:xfrm>
              <a:off x="3703" y="3057"/>
              <a:ext cx="225" cy="214"/>
            </a:xfrm>
            <a:custGeom>
              <a:avLst/>
              <a:gdLst>
                <a:gd name="T0" fmla="*/ 160 w 225"/>
                <a:gd name="T1" fmla="*/ 33 h 214"/>
                <a:gd name="T2" fmla="*/ 134 w 225"/>
                <a:gd name="T3" fmla="*/ 28 h 214"/>
                <a:gd name="T4" fmla="*/ 117 w 225"/>
                <a:gd name="T5" fmla="*/ 29 h 214"/>
                <a:gd name="T6" fmla="*/ 100 w 225"/>
                <a:gd name="T7" fmla="*/ 34 h 214"/>
                <a:gd name="T8" fmla="*/ 86 w 225"/>
                <a:gd name="T9" fmla="*/ 42 h 214"/>
                <a:gd name="T10" fmla="*/ 74 w 225"/>
                <a:gd name="T11" fmla="*/ 53 h 214"/>
                <a:gd name="T12" fmla="*/ 65 w 225"/>
                <a:gd name="T13" fmla="*/ 66 h 214"/>
                <a:gd name="T14" fmla="*/ 59 w 225"/>
                <a:gd name="T15" fmla="*/ 79 h 214"/>
                <a:gd name="T16" fmla="*/ 57 w 225"/>
                <a:gd name="T17" fmla="*/ 92 h 214"/>
                <a:gd name="T18" fmla="*/ 58 w 225"/>
                <a:gd name="T19" fmla="*/ 103 h 214"/>
                <a:gd name="T20" fmla="*/ 64 w 225"/>
                <a:gd name="T21" fmla="*/ 113 h 214"/>
                <a:gd name="T22" fmla="*/ 74 w 225"/>
                <a:gd name="T23" fmla="*/ 119 h 214"/>
                <a:gd name="T24" fmla="*/ 89 w 225"/>
                <a:gd name="T25" fmla="*/ 121 h 214"/>
                <a:gd name="T26" fmla="*/ 109 w 225"/>
                <a:gd name="T27" fmla="*/ 119 h 214"/>
                <a:gd name="T28" fmla="*/ 142 w 225"/>
                <a:gd name="T29" fmla="*/ 110 h 214"/>
                <a:gd name="T30" fmla="*/ 155 w 225"/>
                <a:gd name="T31" fmla="*/ 182 h 214"/>
                <a:gd name="T32" fmla="*/ 135 w 225"/>
                <a:gd name="T33" fmla="*/ 194 h 214"/>
                <a:gd name="T34" fmla="*/ 111 w 225"/>
                <a:gd name="T35" fmla="*/ 203 h 214"/>
                <a:gd name="T36" fmla="*/ 75 w 225"/>
                <a:gd name="T37" fmla="*/ 211 h 214"/>
                <a:gd name="T38" fmla="*/ 25 w 225"/>
                <a:gd name="T39" fmla="*/ 214 h 214"/>
                <a:gd name="T40" fmla="*/ 72 w 225"/>
                <a:gd name="T41" fmla="*/ 184 h 214"/>
                <a:gd name="T42" fmla="*/ 102 w 225"/>
                <a:gd name="T43" fmla="*/ 176 h 214"/>
                <a:gd name="T44" fmla="*/ 115 w 225"/>
                <a:gd name="T45" fmla="*/ 169 h 214"/>
                <a:gd name="T46" fmla="*/ 123 w 225"/>
                <a:gd name="T47" fmla="*/ 160 h 214"/>
                <a:gd name="T48" fmla="*/ 132 w 225"/>
                <a:gd name="T49" fmla="*/ 140 h 214"/>
                <a:gd name="T50" fmla="*/ 95 w 225"/>
                <a:gd name="T51" fmla="*/ 148 h 214"/>
                <a:gd name="T52" fmla="*/ 59 w 225"/>
                <a:gd name="T53" fmla="*/ 148 h 214"/>
                <a:gd name="T54" fmla="*/ 40 w 225"/>
                <a:gd name="T55" fmla="*/ 145 h 214"/>
                <a:gd name="T56" fmla="*/ 24 w 225"/>
                <a:gd name="T57" fmla="*/ 138 h 214"/>
                <a:gd name="T58" fmla="*/ 9 w 225"/>
                <a:gd name="T59" fmla="*/ 124 h 214"/>
                <a:gd name="T60" fmla="*/ 2 w 225"/>
                <a:gd name="T61" fmla="*/ 110 h 214"/>
                <a:gd name="T62" fmla="*/ 0 w 225"/>
                <a:gd name="T63" fmla="*/ 94 h 214"/>
                <a:gd name="T64" fmla="*/ 4 w 225"/>
                <a:gd name="T65" fmla="*/ 74 h 214"/>
                <a:gd name="T66" fmla="*/ 14 w 225"/>
                <a:gd name="T67" fmla="*/ 56 h 214"/>
                <a:gd name="T68" fmla="*/ 30 w 225"/>
                <a:gd name="T69" fmla="*/ 37 h 214"/>
                <a:gd name="T70" fmla="*/ 52 w 225"/>
                <a:gd name="T71" fmla="*/ 21 h 214"/>
                <a:gd name="T72" fmla="*/ 79 w 225"/>
                <a:gd name="T73" fmla="*/ 8 h 214"/>
                <a:gd name="T74" fmla="*/ 111 w 225"/>
                <a:gd name="T75" fmla="*/ 1 h 214"/>
                <a:gd name="T76" fmla="*/ 149 w 225"/>
                <a:gd name="T77" fmla="*/ 2 h 214"/>
                <a:gd name="T78" fmla="*/ 182 w 225"/>
                <a:gd name="T79" fmla="*/ 8 h 214"/>
                <a:gd name="T80" fmla="*/ 214 w 225"/>
                <a:gd name="T81" fmla="*/ 21 h 214"/>
                <a:gd name="T82" fmla="*/ 183 w 225"/>
                <a:gd name="T83" fmla="*/ 141 h 214"/>
                <a:gd name="T84" fmla="*/ 173 w 225"/>
                <a:gd name="T85" fmla="*/ 162 h 21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25" h="214">
                  <a:moveTo>
                    <a:pt x="142" y="110"/>
                  </a:moveTo>
                  <a:lnTo>
                    <a:pt x="169" y="36"/>
                  </a:lnTo>
                  <a:lnTo>
                    <a:pt x="160" y="33"/>
                  </a:lnTo>
                  <a:lnTo>
                    <a:pt x="151" y="30"/>
                  </a:lnTo>
                  <a:lnTo>
                    <a:pt x="140" y="28"/>
                  </a:lnTo>
                  <a:lnTo>
                    <a:pt x="134" y="28"/>
                  </a:lnTo>
                  <a:lnTo>
                    <a:pt x="128" y="28"/>
                  </a:lnTo>
                  <a:lnTo>
                    <a:pt x="122" y="28"/>
                  </a:lnTo>
                  <a:lnTo>
                    <a:pt x="117" y="29"/>
                  </a:lnTo>
                  <a:lnTo>
                    <a:pt x="111" y="30"/>
                  </a:lnTo>
                  <a:lnTo>
                    <a:pt x="106" y="32"/>
                  </a:lnTo>
                  <a:lnTo>
                    <a:pt x="100" y="34"/>
                  </a:lnTo>
                  <a:lnTo>
                    <a:pt x="95" y="36"/>
                  </a:lnTo>
                  <a:lnTo>
                    <a:pt x="91" y="39"/>
                  </a:lnTo>
                  <a:lnTo>
                    <a:pt x="86" y="42"/>
                  </a:lnTo>
                  <a:lnTo>
                    <a:pt x="82" y="46"/>
                  </a:lnTo>
                  <a:lnTo>
                    <a:pt x="78" y="49"/>
                  </a:lnTo>
                  <a:lnTo>
                    <a:pt x="74" y="53"/>
                  </a:lnTo>
                  <a:lnTo>
                    <a:pt x="71" y="57"/>
                  </a:lnTo>
                  <a:lnTo>
                    <a:pt x="68" y="61"/>
                  </a:lnTo>
                  <a:lnTo>
                    <a:pt x="65" y="66"/>
                  </a:lnTo>
                  <a:lnTo>
                    <a:pt x="63" y="70"/>
                  </a:lnTo>
                  <a:lnTo>
                    <a:pt x="61" y="74"/>
                  </a:lnTo>
                  <a:lnTo>
                    <a:pt x="59" y="79"/>
                  </a:lnTo>
                  <a:lnTo>
                    <a:pt x="58" y="83"/>
                  </a:lnTo>
                  <a:lnTo>
                    <a:pt x="57" y="87"/>
                  </a:lnTo>
                  <a:lnTo>
                    <a:pt x="57" y="92"/>
                  </a:lnTo>
                  <a:lnTo>
                    <a:pt x="57" y="96"/>
                  </a:lnTo>
                  <a:lnTo>
                    <a:pt x="57" y="100"/>
                  </a:lnTo>
                  <a:lnTo>
                    <a:pt x="58" y="103"/>
                  </a:lnTo>
                  <a:lnTo>
                    <a:pt x="59" y="107"/>
                  </a:lnTo>
                  <a:lnTo>
                    <a:pt x="61" y="110"/>
                  </a:lnTo>
                  <a:lnTo>
                    <a:pt x="64" y="113"/>
                  </a:lnTo>
                  <a:lnTo>
                    <a:pt x="66" y="115"/>
                  </a:lnTo>
                  <a:lnTo>
                    <a:pt x="70" y="117"/>
                  </a:lnTo>
                  <a:lnTo>
                    <a:pt x="74" y="119"/>
                  </a:lnTo>
                  <a:lnTo>
                    <a:pt x="78" y="120"/>
                  </a:lnTo>
                  <a:lnTo>
                    <a:pt x="83" y="121"/>
                  </a:lnTo>
                  <a:lnTo>
                    <a:pt x="89" y="121"/>
                  </a:lnTo>
                  <a:lnTo>
                    <a:pt x="96" y="121"/>
                  </a:lnTo>
                  <a:lnTo>
                    <a:pt x="103" y="120"/>
                  </a:lnTo>
                  <a:lnTo>
                    <a:pt x="109" y="119"/>
                  </a:lnTo>
                  <a:lnTo>
                    <a:pt x="116" y="118"/>
                  </a:lnTo>
                  <a:lnTo>
                    <a:pt x="129" y="114"/>
                  </a:lnTo>
                  <a:lnTo>
                    <a:pt x="142" y="110"/>
                  </a:lnTo>
                  <a:close/>
                  <a:moveTo>
                    <a:pt x="165" y="173"/>
                  </a:moveTo>
                  <a:lnTo>
                    <a:pt x="159" y="179"/>
                  </a:lnTo>
                  <a:lnTo>
                    <a:pt x="155" y="182"/>
                  </a:lnTo>
                  <a:lnTo>
                    <a:pt x="149" y="187"/>
                  </a:lnTo>
                  <a:lnTo>
                    <a:pt x="142" y="191"/>
                  </a:lnTo>
                  <a:lnTo>
                    <a:pt x="135" y="194"/>
                  </a:lnTo>
                  <a:lnTo>
                    <a:pt x="127" y="198"/>
                  </a:lnTo>
                  <a:lnTo>
                    <a:pt x="119" y="201"/>
                  </a:lnTo>
                  <a:lnTo>
                    <a:pt x="111" y="203"/>
                  </a:lnTo>
                  <a:lnTo>
                    <a:pt x="102" y="205"/>
                  </a:lnTo>
                  <a:lnTo>
                    <a:pt x="93" y="207"/>
                  </a:lnTo>
                  <a:lnTo>
                    <a:pt x="75" y="211"/>
                  </a:lnTo>
                  <a:lnTo>
                    <a:pt x="57" y="213"/>
                  </a:lnTo>
                  <a:lnTo>
                    <a:pt x="41" y="214"/>
                  </a:lnTo>
                  <a:lnTo>
                    <a:pt x="25" y="214"/>
                  </a:lnTo>
                  <a:lnTo>
                    <a:pt x="24" y="189"/>
                  </a:lnTo>
                  <a:lnTo>
                    <a:pt x="47" y="187"/>
                  </a:lnTo>
                  <a:lnTo>
                    <a:pt x="72" y="184"/>
                  </a:lnTo>
                  <a:lnTo>
                    <a:pt x="85" y="181"/>
                  </a:lnTo>
                  <a:lnTo>
                    <a:pt x="96" y="178"/>
                  </a:lnTo>
                  <a:lnTo>
                    <a:pt x="102" y="176"/>
                  </a:lnTo>
                  <a:lnTo>
                    <a:pt x="107" y="174"/>
                  </a:lnTo>
                  <a:lnTo>
                    <a:pt x="111" y="172"/>
                  </a:lnTo>
                  <a:lnTo>
                    <a:pt x="115" y="169"/>
                  </a:lnTo>
                  <a:lnTo>
                    <a:pt x="118" y="166"/>
                  </a:lnTo>
                  <a:lnTo>
                    <a:pt x="121" y="163"/>
                  </a:lnTo>
                  <a:lnTo>
                    <a:pt x="123" y="160"/>
                  </a:lnTo>
                  <a:lnTo>
                    <a:pt x="125" y="156"/>
                  </a:lnTo>
                  <a:lnTo>
                    <a:pt x="129" y="148"/>
                  </a:lnTo>
                  <a:lnTo>
                    <a:pt x="132" y="140"/>
                  </a:lnTo>
                  <a:lnTo>
                    <a:pt x="117" y="144"/>
                  </a:lnTo>
                  <a:lnTo>
                    <a:pt x="103" y="147"/>
                  </a:lnTo>
                  <a:lnTo>
                    <a:pt x="95" y="148"/>
                  </a:lnTo>
                  <a:lnTo>
                    <a:pt x="87" y="149"/>
                  </a:lnTo>
                  <a:lnTo>
                    <a:pt x="71" y="149"/>
                  </a:lnTo>
                  <a:lnTo>
                    <a:pt x="59" y="148"/>
                  </a:lnTo>
                  <a:lnTo>
                    <a:pt x="49" y="147"/>
                  </a:lnTo>
                  <a:lnTo>
                    <a:pt x="44" y="146"/>
                  </a:lnTo>
                  <a:lnTo>
                    <a:pt x="40" y="145"/>
                  </a:lnTo>
                  <a:lnTo>
                    <a:pt x="35" y="144"/>
                  </a:lnTo>
                  <a:lnTo>
                    <a:pt x="31" y="142"/>
                  </a:lnTo>
                  <a:lnTo>
                    <a:pt x="24" y="138"/>
                  </a:lnTo>
                  <a:lnTo>
                    <a:pt x="18" y="134"/>
                  </a:lnTo>
                  <a:lnTo>
                    <a:pt x="13" y="129"/>
                  </a:lnTo>
                  <a:lnTo>
                    <a:pt x="9" y="124"/>
                  </a:lnTo>
                  <a:lnTo>
                    <a:pt x="5" y="119"/>
                  </a:lnTo>
                  <a:lnTo>
                    <a:pt x="3" y="113"/>
                  </a:lnTo>
                  <a:lnTo>
                    <a:pt x="2" y="110"/>
                  </a:lnTo>
                  <a:lnTo>
                    <a:pt x="1" y="106"/>
                  </a:lnTo>
                  <a:lnTo>
                    <a:pt x="0" y="100"/>
                  </a:lnTo>
                  <a:lnTo>
                    <a:pt x="0" y="94"/>
                  </a:lnTo>
                  <a:lnTo>
                    <a:pt x="1" y="87"/>
                  </a:lnTo>
                  <a:lnTo>
                    <a:pt x="2" y="81"/>
                  </a:lnTo>
                  <a:lnTo>
                    <a:pt x="4" y="74"/>
                  </a:lnTo>
                  <a:lnTo>
                    <a:pt x="7" y="68"/>
                  </a:lnTo>
                  <a:lnTo>
                    <a:pt x="10" y="62"/>
                  </a:lnTo>
                  <a:lnTo>
                    <a:pt x="14" y="56"/>
                  </a:lnTo>
                  <a:lnTo>
                    <a:pt x="19" y="50"/>
                  </a:lnTo>
                  <a:lnTo>
                    <a:pt x="24" y="44"/>
                  </a:lnTo>
                  <a:lnTo>
                    <a:pt x="30" y="37"/>
                  </a:lnTo>
                  <a:lnTo>
                    <a:pt x="37" y="32"/>
                  </a:lnTo>
                  <a:lnTo>
                    <a:pt x="44" y="26"/>
                  </a:lnTo>
                  <a:lnTo>
                    <a:pt x="52" y="21"/>
                  </a:lnTo>
                  <a:lnTo>
                    <a:pt x="60" y="16"/>
                  </a:lnTo>
                  <a:lnTo>
                    <a:pt x="69" y="11"/>
                  </a:lnTo>
                  <a:lnTo>
                    <a:pt x="79" y="8"/>
                  </a:lnTo>
                  <a:lnTo>
                    <a:pt x="89" y="5"/>
                  </a:lnTo>
                  <a:lnTo>
                    <a:pt x="100" y="2"/>
                  </a:lnTo>
                  <a:lnTo>
                    <a:pt x="111" y="1"/>
                  </a:lnTo>
                  <a:lnTo>
                    <a:pt x="122" y="0"/>
                  </a:lnTo>
                  <a:lnTo>
                    <a:pt x="136" y="1"/>
                  </a:lnTo>
                  <a:lnTo>
                    <a:pt x="149" y="2"/>
                  </a:lnTo>
                  <a:lnTo>
                    <a:pt x="163" y="4"/>
                  </a:lnTo>
                  <a:lnTo>
                    <a:pt x="176" y="7"/>
                  </a:lnTo>
                  <a:lnTo>
                    <a:pt x="182" y="8"/>
                  </a:lnTo>
                  <a:lnTo>
                    <a:pt x="189" y="10"/>
                  </a:lnTo>
                  <a:lnTo>
                    <a:pt x="202" y="15"/>
                  </a:lnTo>
                  <a:lnTo>
                    <a:pt x="214" y="21"/>
                  </a:lnTo>
                  <a:lnTo>
                    <a:pt x="225" y="28"/>
                  </a:lnTo>
                  <a:lnTo>
                    <a:pt x="187" y="132"/>
                  </a:lnTo>
                  <a:lnTo>
                    <a:pt x="183" y="141"/>
                  </a:lnTo>
                  <a:lnTo>
                    <a:pt x="179" y="151"/>
                  </a:lnTo>
                  <a:lnTo>
                    <a:pt x="176" y="156"/>
                  </a:lnTo>
                  <a:lnTo>
                    <a:pt x="173" y="162"/>
                  </a:lnTo>
                  <a:lnTo>
                    <a:pt x="165" y="173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8" name="Freeform 43"/>
            <p:cNvSpPr>
              <a:spLocks noEditPoints="1"/>
            </p:cNvSpPr>
            <p:nvPr userDrawn="1"/>
          </p:nvSpPr>
          <p:spPr bwMode="auto">
            <a:xfrm>
              <a:off x="2905" y="3058"/>
              <a:ext cx="194" cy="146"/>
            </a:xfrm>
            <a:custGeom>
              <a:avLst/>
              <a:gdLst>
                <a:gd name="T0" fmla="*/ 149 w 193"/>
                <a:gd name="T1" fmla="*/ 47 h 147"/>
                <a:gd name="T2" fmla="*/ 149 w 193"/>
                <a:gd name="T3" fmla="*/ 39 h 147"/>
                <a:gd name="T4" fmla="*/ 147 w 193"/>
                <a:gd name="T5" fmla="*/ 35 h 147"/>
                <a:gd name="T6" fmla="*/ 144 w 193"/>
                <a:gd name="T7" fmla="*/ 32 h 147"/>
                <a:gd name="T8" fmla="*/ 140 w 193"/>
                <a:gd name="T9" fmla="*/ 29 h 147"/>
                <a:gd name="T10" fmla="*/ 135 w 193"/>
                <a:gd name="T11" fmla="*/ 27 h 147"/>
                <a:gd name="T12" fmla="*/ 124 w 193"/>
                <a:gd name="T13" fmla="*/ 26 h 147"/>
                <a:gd name="T14" fmla="*/ 112 w 193"/>
                <a:gd name="T15" fmla="*/ 27 h 147"/>
                <a:gd name="T16" fmla="*/ 95 w 193"/>
                <a:gd name="T17" fmla="*/ 30 h 147"/>
                <a:gd name="T18" fmla="*/ 83 w 193"/>
                <a:gd name="T19" fmla="*/ 37 h 147"/>
                <a:gd name="T20" fmla="*/ 73 w 193"/>
                <a:gd name="T21" fmla="*/ 47 h 147"/>
                <a:gd name="T22" fmla="*/ 148 w 193"/>
                <a:gd name="T23" fmla="*/ 52 h 147"/>
                <a:gd name="T24" fmla="*/ 163 w 193"/>
                <a:gd name="T25" fmla="*/ 129 h 147"/>
                <a:gd name="T26" fmla="*/ 140 w 193"/>
                <a:gd name="T27" fmla="*/ 136 h 147"/>
                <a:gd name="T28" fmla="*/ 115 w 193"/>
                <a:gd name="T29" fmla="*/ 140 h 147"/>
                <a:gd name="T30" fmla="*/ 82 w 193"/>
                <a:gd name="T31" fmla="*/ 141 h 147"/>
                <a:gd name="T32" fmla="*/ 56 w 193"/>
                <a:gd name="T33" fmla="*/ 140 h 147"/>
                <a:gd name="T34" fmla="*/ 43 w 193"/>
                <a:gd name="T35" fmla="*/ 137 h 147"/>
                <a:gd name="T36" fmla="*/ 27 w 193"/>
                <a:gd name="T37" fmla="*/ 132 h 147"/>
                <a:gd name="T38" fmla="*/ 16 w 193"/>
                <a:gd name="T39" fmla="*/ 124 h 147"/>
                <a:gd name="T40" fmla="*/ 10 w 193"/>
                <a:gd name="T41" fmla="*/ 117 h 147"/>
                <a:gd name="T42" fmla="*/ 5 w 193"/>
                <a:gd name="T43" fmla="*/ 110 h 147"/>
                <a:gd name="T44" fmla="*/ 1 w 193"/>
                <a:gd name="T45" fmla="*/ 99 h 147"/>
                <a:gd name="T46" fmla="*/ 0 w 193"/>
                <a:gd name="T47" fmla="*/ 90 h 147"/>
                <a:gd name="T48" fmla="*/ 0 w 193"/>
                <a:gd name="T49" fmla="*/ 82 h 147"/>
                <a:gd name="T50" fmla="*/ 2 w 193"/>
                <a:gd name="T51" fmla="*/ 73 h 147"/>
                <a:gd name="T52" fmla="*/ 7 w 193"/>
                <a:gd name="T53" fmla="*/ 68 h 147"/>
                <a:gd name="T54" fmla="*/ 14 w 193"/>
                <a:gd name="T55" fmla="*/ 55 h 147"/>
                <a:gd name="T56" fmla="*/ 24 w 193"/>
                <a:gd name="T57" fmla="*/ 42 h 147"/>
                <a:gd name="T58" fmla="*/ 36 w 193"/>
                <a:gd name="T59" fmla="*/ 30 h 147"/>
                <a:gd name="T60" fmla="*/ 51 w 193"/>
                <a:gd name="T61" fmla="*/ 19 h 147"/>
                <a:gd name="T62" fmla="*/ 68 w 193"/>
                <a:gd name="T63" fmla="*/ 10 h 147"/>
                <a:gd name="T64" fmla="*/ 88 w 193"/>
                <a:gd name="T65" fmla="*/ 4 h 147"/>
                <a:gd name="T66" fmla="*/ 117 w 193"/>
                <a:gd name="T67" fmla="*/ 0 h 147"/>
                <a:gd name="T68" fmla="*/ 141 w 193"/>
                <a:gd name="T69" fmla="*/ 0 h 147"/>
                <a:gd name="T70" fmla="*/ 160 w 193"/>
                <a:gd name="T71" fmla="*/ 3 h 147"/>
                <a:gd name="T72" fmla="*/ 175 w 193"/>
                <a:gd name="T73" fmla="*/ 8 h 147"/>
                <a:gd name="T74" fmla="*/ 184 w 193"/>
                <a:gd name="T75" fmla="*/ 13 h 147"/>
                <a:gd name="T76" fmla="*/ 191 w 193"/>
                <a:gd name="T77" fmla="*/ 19 h 147"/>
                <a:gd name="T78" fmla="*/ 194 w 193"/>
                <a:gd name="T79" fmla="*/ 25 h 147"/>
                <a:gd name="T80" fmla="*/ 198 w 193"/>
                <a:gd name="T81" fmla="*/ 37 h 147"/>
                <a:gd name="T82" fmla="*/ 199 w 193"/>
                <a:gd name="T83" fmla="*/ 51 h 147"/>
                <a:gd name="T84" fmla="*/ 195 w 193"/>
                <a:gd name="T85" fmla="*/ 68 h 147"/>
                <a:gd name="T86" fmla="*/ 57 w 193"/>
                <a:gd name="T87" fmla="*/ 73 h 147"/>
                <a:gd name="T88" fmla="*/ 54 w 193"/>
                <a:gd name="T89" fmla="*/ 81 h 147"/>
                <a:gd name="T90" fmla="*/ 54 w 193"/>
                <a:gd name="T91" fmla="*/ 90 h 147"/>
                <a:gd name="T92" fmla="*/ 56 w 193"/>
                <a:gd name="T93" fmla="*/ 97 h 147"/>
                <a:gd name="T94" fmla="*/ 60 w 193"/>
                <a:gd name="T95" fmla="*/ 104 h 147"/>
                <a:gd name="T96" fmla="*/ 66 w 193"/>
                <a:gd name="T97" fmla="*/ 109 h 147"/>
                <a:gd name="T98" fmla="*/ 74 w 193"/>
                <a:gd name="T99" fmla="*/ 112 h 147"/>
                <a:gd name="T100" fmla="*/ 83 w 193"/>
                <a:gd name="T101" fmla="*/ 114 h 147"/>
                <a:gd name="T102" fmla="*/ 95 w 193"/>
                <a:gd name="T103" fmla="*/ 115 h 147"/>
                <a:gd name="T104" fmla="*/ 118 w 193"/>
                <a:gd name="T105" fmla="*/ 114 h 147"/>
                <a:gd name="T106" fmla="*/ 152 w 193"/>
                <a:gd name="T107" fmla="*/ 107 h 147"/>
                <a:gd name="T108" fmla="*/ 178 w 193"/>
                <a:gd name="T109" fmla="*/ 124 h 14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93" h="147">
                  <a:moveTo>
                    <a:pt x="142" y="52"/>
                  </a:moveTo>
                  <a:lnTo>
                    <a:pt x="143" y="47"/>
                  </a:lnTo>
                  <a:lnTo>
                    <a:pt x="143" y="42"/>
                  </a:lnTo>
                  <a:lnTo>
                    <a:pt x="143" y="39"/>
                  </a:lnTo>
                  <a:lnTo>
                    <a:pt x="142" y="37"/>
                  </a:lnTo>
                  <a:lnTo>
                    <a:pt x="141" y="35"/>
                  </a:lnTo>
                  <a:lnTo>
                    <a:pt x="140" y="33"/>
                  </a:lnTo>
                  <a:lnTo>
                    <a:pt x="138" y="32"/>
                  </a:lnTo>
                  <a:lnTo>
                    <a:pt x="136" y="30"/>
                  </a:lnTo>
                  <a:lnTo>
                    <a:pt x="134" y="29"/>
                  </a:lnTo>
                  <a:lnTo>
                    <a:pt x="131" y="28"/>
                  </a:lnTo>
                  <a:lnTo>
                    <a:pt x="129" y="27"/>
                  </a:lnTo>
                  <a:lnTo>
                    <a:pt x="125" y="26"/>
                  </a:lnTo>
                  <a:lnTo>
                    <a:pt x="118" y="26"/>
                  </a:lnTo>
                  <a:lnTo>
                    <a:pt x="110" y="26"/>
                  </a:lnTo>
                  <a:lnTo>
                    <a:pt x="106" y="27"/>
                  </a:lnTo>
                  <a:lnTo>
                    <a:pt x="102" y="28"/>
                  </a:lnTo>
                  <a:lnTo>
                    <a:pt x="95" y="30"/>
                  </a:lnTo>
                  <a:lnTo>
                    <a:pt x="89" y="34"/>
                  </a:lnTo>
                  <a:lnTo>
                    <a:pt x="83" y="37"/>
                  </a:lnTo>
                  <a:lnTo>
                    <a:pt x="78" y="42"/>
                  </a:lnTo>
                  <a:lnTo>
                    <a:pt x="73" y="47"/>
                  </a:lnTo>
                  <a:lnTo>
                    <a:pt x="69" y="52"/>
                  </a:lnTo>
                  <a:lnTo>
                    <a:pt x="142" y="52"/>
                  </a:lnTo>
                  <a:close/>
                  <a:moveTo>
                    <a:pt x="169" y="131"/>
                  </a:moveTo>
                  <a:lnTo>
                    <a:pt x="157" y="135"/>
                  </a:lnTo>
                  <a:lnTo>
                    <a:pt x="145" y="139"/>
                  </a:lnTo>
                  <a:lnTo>
                    <a:pt x="134" y="142"/>
                  </a:lnTo>
                  <a:lnTo>
                    <a:pt x="122" y="144"/>
                  </a:lnTo>
                  <a:lnTo>
                    <a:pt x="109" y="146"/>
                  </a:lnTo>
                  <a:lnTo>
                    <a:pt x="96" y="147"/>
                  </a:lnTo>
                  <a:lnTo>
                    <a:pt x="82" y="147"/>
                  </a:lnTo>
                  <a:lnTo>
                    <a:pt x="69" y="147"/>
                  </a:lnTo>
                  <a:lnTo>
                    <a:pt x="56" y="146"/>
                  </a:lnTo>
                  <a:lnTo>
                    <a:pt x="49" y="145"/>
                  </a:lnTo>
                  <a:lnTo>
                    <a:pt x="43" y="143"/>
                  </a:lnTo>
                  <a:lnTo>
                    <a:pt x="32" y="140"/>
                  </a:lnTo>
                  <a:lnTo>
                    <a:pt x="27" y="138"/>
                  </a:lnTo>
                  <a:lnTo>
                    <a:pt x="23" y="135"/>
                  </a:lnTo>
                  <a:lnTo>
                    <a:pt x="16" y="130"/>
                  </a:lnTo>
                  <a:lnTo>
                    <a:pt x="13" y="126"/>
                  </a:lnTo>
                  <a:lnTo>
                    <a:pt x="10" y="123"/>
                  </a:lnTo>
                  <a:lnTo>
                    <a:pt x="7" y="120"/>
                  </a:lnTo>
                  <a:lnTo>
                    <a:pt x="5" y="116"/>
                  </a:lnTo>
                  <a:lnTo>
                    <a:pt x="2" y="109"/>
                  </a:lnTo>
                  <a:lnTo>
                    <a:pt x="1" y="105"/>
                  </a:lnTo>
                  <a:lnTo>
                    <a:pt x="0" y="101"/>
                  </a:lnTo>
                  <a:lnTo>
                    <a:pt x="0" y="96"/>
                  </a:lnTo>
                  <a:lnTo>
                    <a:pt x="0" y="92"/>
                  </a:lnTo>
                  <a:lnTo>
                    <a:pt x="0" y="88"/>
                  </a:lnTo>
                  <a:lnTo>
                    <a:pt x="1" y="83"/>
                  </a:lnTo>
                  <a:lnTo>
                    <a:pt x="2" y="79"/>
                  </a:lnTo>
                  <a:lnTo>
                    <a:pt x="4" y="75"/>
                  </a:lnTo>
                  <a:lnTo>
                    <a:pt x="7" y="68"/>
                  </a:lnTo>
                  <a:lnTo>
                    <a:pt x="10" y="61"/>
                  </a:lnTo>
                  <a:lnTo>
                    <a:pt x="14" y="55"/>
                  </a:lnTo>
                  <a:lnTo>
                    <a:pt x="19" y="48"/>
                  </a:lnTo>
                  <a:lnTo>
                    <a:pt x="24" y="42"/>
                  </a:lnTo>
                  <a:lnTo>
                    <a:pt x="30" y="35"/>
                  </a:lnTo>
                  <a:lnTo>
                    <a:pt x="36" y="30"/>
                  </a:lnTo>
                  <a:lnTo>
                    <a:pt x="43" y="24"/>
                  </a:lnTo>
                  <a:lnTo>
                    <a:pt x="51" y="19"/>
                  </a:lnTo>
                  <a:lnTo>
                    <a:pt x="59" y="14"/>
                  </a:lnTo>
                  <a:lnTo>
                    <a:pt x="68" y="10"/>
                  </a:lnTo>
                  <a:lnTo>
                    <a:pt x="78" y="7"/>
                  </a:lnTo>
                  <a:lnTo>
                    <a:pt x="88" y="4"/>
                  </a:lnTo>
                  <a:lnTo>
                    <a:pt x="99" y="2"/>
                  </a:lnTo>
                  <a:lnTo>
                    <a:pt x="111" y="0"/>
                  </a:lnTo>
                  <a:lnTo>
                    <a:pt x="123" y="0"/>
                  </a:lnTo>
                  <a:lnTo>
                    <a:pt x="135" y="0"/>
                  </a:lnTo>
                  <a:lnTo>
                    <a:pt x="145" y="1"/>
                  </a:lnTo>
                  <a:lnTo>
                    <a:pt x="154" y="3"/>
                  </a:lnTo>
                  <a:lnTo>
                    <a:pt x="162" y="5"/>
                  </a:lnTo>
                  <a:lnTo>
                    <a:pt x="169" y="8"/>
                  </a:lnTo>
                  <a:lnTo>
                    <a:pt x="176" y="11"/>
                  </a:lnTo>
                  <a:lnTo>
                    <a:pt x="178" y="13"/>
                  </a:lnTo>
                  <a:lnTo>
                    <a:pt x="181" y="15"/>
                  </a:lnTo>
                  <a:lnTo>
                    <a:pt x="185" y="19"/>
                  </a:lnTo>
                  <a:lnTo>
                    <a:pt x="187" y="22"/>
                  </a:lnTo>
                  <a:lnTo>
                    <a:pt x="188" y="25"/>
                  </a:lnTo>
                  <a:lnTo>
                    <a:pt x="191" y="30"/>
                  </a:lnTo>
                  <a:lnTo>
                    <a:pt x="192" y="37"/>
                  </a:lnTo>
                  <a:lnTo>
                    <a:pt x="193" y="44"/>
                  </a:lnTo>
                  <a:lnTo>
                    <a:pt x="193" y="51"/>
                  </a:lnTo>
                  <a:lnTo>
                    <a:pt x="191" y="59"/>
                  </a:lnTo>
                  <a:lnTo>
                    <a:pt x="189" y="68"/>
                  </a:lnTo>
                  <a:lnTo>
                    <a:pt x="186" y="78"/>
                  </a:lnTo>
                  <a:lnTo>
                    <a:pt x="57" y="78"/>
                  </a:lnTo>
                  <a:lnTo>
                    <a:pt x="55" y="83"/>
                  </a:lnTo>
                  <a:lnTo>
                    <a:pt x="54" y="87"/>
                  </a:lnTo>
                  <a:lnTo>
                    <a:pt x="54" y="92"/>
                  </a:lnTo>
                  <a:lnTo>
                    <a:pt x="54" y="96"/>
                  </a:lnTo>
                  <a:lnTo>
                    <a:pt x="54" y="100"/>
                  </a:lnTo>
                  <a:lnTo>
                    <a:pt x="56" y="103"/>
                  </a:lnTo>
                  <a:lnTo>
                    <a:pt x="57" y="107"/>
                  </a:lnTo>
                  <a:lnTo>
                    <a:pt x="60" y="110"/>
                  </a:lnTo>
                  <a:lnTo>
                    <a:pt x="62" y="112"/>
                  </a:lnTo>
                  <a:lnTo>
                    <a:pt x="66" y="115"/>
                  </a:lnTo>
                  <a:lnTo>
                    <a:pt x="69" y="117"/>
                  </a:lnTo>
                  <a:lnTo>
                    <a:pt x="74" y="118"/>
                  </a:lnTo>
                  <a:lnTo>
                    <a:pt x="78" y="119"/>
                  </a:lnTo>
                  <a:lnTo>
                    <a:pt x="83" y="120"/>
                  </a:lnTo>
                  <a:lnTo>
                    <a:pt x="89" y="121"/>
                  </a:lnTo>
                  <a:lnTo>
                    <a:pt x="95" y="121"/>
                  </a:lnTo>
                  <a:lnTo>
                    <a:pt x="104" y="120"/>
                  </a:lnTo>
                  <a:lnTo>
                    <a:pt x="112" y="120"/>
                  </a:lnTo>
                  <a:lnTo>
                    <a:pt x="129" y="117"/>
                  </a:lnTo>
                  <a:lnTo>
                    <a:pt x="146" y="113"/>
                  </a:lnTo>
                  <a:lnTo>
                    <a:pt x="163" y="108"/>
                  </a:lnTo>
                  <a:lnTo>
                    <a:pt x="172" y="130"/>
                  </a:lnTo>
                  <a:lnTo>
                    <a:pt x="169" y="131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9" name="Freeform 44"/>
            <p:cNvSpPr>
              <a:spLocks noEditPoints="1"/>
            </p:cNvSpPr>
            <p:nvPr userDrawn="1"/>
          </p:nvSpPr>
          <p:spPr bwMode="auto">
            <a:xfrm>
              <a:off x="2655" y="2979"/>
              <a:ext cx="264" cy="225"/>
            </a:xfrm>
            <a:custGeom>
              <a:avLst/>
              <a:gdLst>
                <a:gd name="T0" fmla="*/ 175 w 263"/>
                <a:gd name="T1" fmla="*/ 113 h 226"/>
                <a:gd name="T2" fmla="*/ 157 w 263"/>
                <a:gd name="T3" fmla="*/ 106 h 226"/>
                <a:gd name="T4" fmla="*/ 146 w 263"/>
                <a:gd name="T5" fmla="*/ 105 h 226"/>
                <a:gd name="T6" fmla="*/ 122 w 263"/>
                <a:gd name="T7" fmla="*/ 105 h 226"/>
                <a:gd name="T8" fmla="*/ 105 w 263"/>
                <a:gd name="T9" fmla="*/ 109 h 226"/>
                <a:gd name="T10" fmla="*/ 95 w 263"/>
                <a:gd name="T11" fmla="*/ 113 h 226"/>
                <a:gd name="T12" fmla="*/ 86 w 263"/>
                <a:gd name="T13" fmla="*/ 113 h 226"/>
                <a:gd name="T14" fmla="*/ 77 w 263"/>
                <a:gd name="T15" fmla="*/ 121 h 226"/>
                <a:gd name="T16" fmla="*/ 70 w 263"/>
                <a:gd name="T17" fmla="*/ 129 h 226"/>
                <a:gd name="T18" fmla="*/ 65 w 263"/>
                <a:gd name="T19" fmla="*/ 137 h 226"/>
                <a:gd name="T20" fmla="*/ 57 w 263"/>
                <a:gd name="T21" fmla="*/ 155 h 226"/>
                <a:gd name="T22" fmla="*/ 56 w 263"/>
                <a:gd name="T23" fmla="*/ 164 h 226"/>
                <a:gd name="T24" fmla="*/ 56 w 263"/>
                <a:gd name="T25" fmla="*/ 172 h 226"/>
                <a:gd name="T26" fmla="*/ 58 w 263"/>
                <a:gd name="T27" fmla="*/ 179 h 226"/>
                <a:gd name="T28" fmla="*/ 63 w 263"/>
                <a:gd name="T29" fmla="*/ 185 h 226"/>
                <a:gd name="T30" fmla="*/ 69 w 263"/>
                <a:gd name="T31" fmla="*/ 190 h 226"/>
                <a:gd name="T32" fmla="*/ 77 w 263"/>
                <a:gd name="T33" fmla="*/ 193 h 226"/>
                <a:gd name="T34" fmla="*/ 88 w 263"/>
                <a:gd name="T35" fmla="*/ 194 h 226"/>
                <a:gd name="T36" fmla="*/ 102 w 263"/>
                <a:gd name="T37" fmla="*/ 193 h 226"/>
                <a:gd name="T38" fmla="*/ 129 w 263"/>
                <a:gd name="T39" fmla="*/ 188 h 226"/>
                <a:gd name="T40" fmla="*/ 70 w 263"/>
                <a:gd name="T41" fmla="*/ 220 h 226"/>
                <a:gd name="T42" fmla="*/ 53 w 263"/>
                <a:gd name="T43" fmla="*/ 219 h 226"/>
                <a:gd name="T44" fmla="*/ 43 w 263"/>
                <a:gd name="T45" fmla="*/ 217 h 226"/>
                <a:gd name="T46" fmla="*/ 30 w 263"/>
                <a:gd name="T47" fmla="*/ 213 h 226"/>
                <a:gd name="T48" fmla="*/ 23 w 263"/>
                <a:gd name="T49" fmla="*/ 209 h 226"/>
                <a:gd name="T50" fmla="*/ 12 w 263"/>
                <a:gd name="T51" fmla="*/ 200 h 226"/>
                <a:gd name="T52" fmla="*/ 5 w 263"/>
                <a:gd name="T53" fmla="*/ 189 h 226"/>
                <a:gd name="T54" fmla="*/ 1 w 263"/>
                <a:gd name="T55" fmla="*/ 177 h 226"/>
                <a:gd name="T56" fmla="*/ 0 w 263"/>
                <a:gd name="T57" fmla="*/ 164 h 226"/>
                <a:gd name="T58" fmla="*/ 2 w 263"/>
                <a:gd name="T59" fmla="*/ 151 h 226"/>
                <a:gd name="T60" fmla="*/ 7 w 263"/>
                <a:gd name="T61" fmla="*/ 139 h 226"/>
                <a:gd name="T62" fmla="*/ 15 w 263"/>
                <a:gd name="T63" fmla="*/ 126 h 226"/>
                <a:gd name="T64" fmla="*/ 25 w 263"/>
                <a:gd name="T65" fmla="*/ 113 h 226"/>
                <a:gd name="T66" fmla="*/ 38 w 263"/>
                <a:gd name="T67" fmla="*/ 107 h 226"/>
                <a:gd name="T68" fmla="*/ 54 w 263"/>
                <a:gd name="T69" fmla="*/ 96 h 226"/>
                <a:gd name="T70" fmla="*/ 72 w 263"/>
                <a:gd name="T71" fmla="*/ 87 h 226"/>
                <a:gd name="T72" fmla="*/ 92 w 263"/>
                <a:gd name="T73" fmla="*/ 81 h 226"/>
                <a:gd name="T74" fmla="*/ 115 w 263"/>
                <a:gd name="T75" fmla="*/ 77 h 226"/>
                <a:gd name="T76" fmla="*/ 147 w 263"/>
                <a:gd name="T77" fmla="*/ 77 h 226"/>
                <a:gd name="T78" fmla="*/ 160 w 263"/>
                <a:gd name="T79" fmla="*/ 79 h 226"/>
                <a:gd name="T80" fmla="*/ 173 w 263"/>
                <a:gd name="T81" fmla="*/ 81 h 226"/>
                <a:gd name="T82" fmla="*/ 186 w 263"/>
                <a:gd name="T83" fmla="*/ 84 h 226"/>
                <a:gd name="T84" fmla="*/ 269 w 263"/>
                <a:gd name="T85" fmla="*/ 0 h 226"/>
                <a:gd name="T86" fmla="*/ 166 w 263"/>
                <a:gd name="T87" fmla="*/ 206 h 226"/>
                <a:gd name="T88" fmla="*/ 131 w 263"/>
                <a:gd name="T89" fmla="*/ 213 h 226"/>
                <a:gd name="T90" fmla="*/ 101 w 263"/>
                <a:gd name="T91" fmla="*/ 219 h 226"/>
                <a:gd name="T92" fmla="*/ 70 w 263"/>
                <a:gd name="T93" fmla="*/ 220 h 22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63" h="226">
                  <a:moveTo>
                    <a:pt x="141" y="190"/>
                  </a:moveTo>
                  <a:lnTo>
                    <a:pt x="169" y="113"/>
                  </a:lnTo>
                  <a:lnTo>
                    <a:pt x="160" y="109"/>
                  </a:lnTo>
                  <a:lnTo>
                    <a:pt x="151" y="106"/>
                  </a:lnTo>
                  <a:lnTo>
                    <a:pt x="145" y="105"/>
                  </a:lnTo>
                  <a:lnTo>
                    <a:pt x="140" y="105"/>
                  </a:lnTo>
                  <a:lnTo>
                    <a:pt x="128" y="104"/>
                  </a:lnTo>
                  <a:lnTo>
                    <a:pt x="122" y="105"/>
                  </a:lnTo>
                  <a:lnTo>
                    <a:pt x="116" y="105"/>
                  </a:lnTo>
                  <a:lnTo>
                    <a:pt x="105" y="109"/>
                  </a:lnTo>
                  <a:lnTo>
                    <a:pt x="100" y="111"/>
                  </a:lnTo>
                  <a:lnTo>
                    <a:pt x="95" y="113"/>
                  </a:lnTo>
                  <a:lnTo>
                    <a:pt x="90" y="116"/>
                  </a:lnTo>
                  <a:lnTo>
                    <a:pt x="86" y="119"/>
                  </a:lnTo>
                  <a:lnTo>
                    <a:pt x="81" y="123"/>
                  </a:lnTo>
                  <a:lnTo>
                    <a:pt x="77" y="127"/>
                  </a:lnTo>
                  <a:lnTo>
                    <a:pt x="74" y="131"/>
                  </a:lnTo>
                  <a:lnTo>
                    <a:pt x="70" y="135"/>
                  </a:lnTo>
                  <a:lnTo>
                    <a:pt x="67" y="139"/>
                  </a:lnTo>
                  <a:lnTo>
                    <a:pt x="65" y="143"/>
                  </a:lnTo>
                  <a:lnTo>
                    <a:pt x="60" y="152"/>
                  </a:lnTo>
                  <a:lnTo>
                    <a:pt x="57" y="161"/>
                  </a:lnTo>
                  <a:lnTo>
                    <a:pt x="56" y="166"/>
                  </a:lnTo>
                  <a:lnTo>
                    <a:pt x="56" y="170"/>
                  </a:lnTo>
                  <a:lnTo>
                    <a:pt x="56" y="174"/>
                  </a:lnTo>
                  <a:lnTo>
                    <a:pt x="56" y="178"/>
                  </a:lnTo>
                  <a:lnTo>
                    <a:pt x="57" y="182"/>
                  </a:lnTo>
                  <a:lnTo>
                    <a:pt x="58" y="185"/>
                  </a:lnTo>
                  <a:lnTo>
                    <a:pt x="60" y="188"/>
                  </a:lnTo>
                  <a:lnTo>
                    <a:pt x="63" y="191"/>
                  </a:lnTo>
                  <a:lnTo>
                    <a:pt x="65" y="194"/>
                  </a:lnTo>
                  <a:lnTo>
                    <a:pt x="69" y="196"/>
                  </a:lnTo>
                  <a:lnTo>
                    <a:pt x="73" y="198"/>
                  </a:lnTo>
                  <a:lnTo>
                    <a:pt x="77" y="199"/>
                  </a:lnTo>
                  <a:lnTo>
                    <a:pt x="82" y="200"/>
                  </a:lnTo>
                  <a:lnTo>
                    <a:pt x="88" y="200"/>
                  </a:lnTo>
                  <a:lnTo>
                    <a:pt x="94" y="200"/>
                  </a:lnTo>
                  <a:lnTo>
                    <a:pt x="102" y="199"/>
                  </a:lnTo>
                  <a:lnTo>
                    <a:pt x="116" y="197"/>
                  </a:lnTo>
                  <a:lnTo>
                    <a:pt x="129" y="194"/>
                  </a:lnTo>
                  <a:lnTo>
                    <a:pt x="141" y="190"/>
                  </a:lnTo>
                  <a:close/>
                  <a:moveTo>
                    <a:pt x="70" y="226"/>
                  </a:moveTo>
                  <a:lnTo>
                    <a:pt x="58" y="226"/>
                  </a:lnTo>
                  <a:lnTo>
                    <a:pt x="53" y="225"/>
                  </a:lnTo>
                  <a:lnTo>
                    <a:pt x="48" y="224"/>
                  </a:lnTo>
                  <a:lnTo>
                    <a:pt x="43" y="223"/>
                  </a:lnTo>
                  <a:lnTo>
                    <a:pt x="38" y="222"/>
                  </a:lnTo>
                  <a:lnTo>
                    <a:pt x="30" y="219"/>
                  </a:lnTo>
                  <a:lnTo>
                    <a:pt x="27" y="217"/>
                  </a:lnTo>
                  <a:lnTo>
                    <a:pt x="23" y="215"/>
                  </a:lnTo>
                  <a:lnTo>
                    <a:pt x="17" y="211"/>
                  </a:lnTo>
                  <a:lnTo>
                    <a:pt x="12" y="206"/>
                  </a:lnTo>
                  <a:lnTo>
                    <a:pt x="8" y="201"/>
                  </a:lnTo>
                  <a:lnTo>
                    <a:pt x="5" y="195"/>
                  </a:lnTo>
                  <a:lnTo>
                    <a:pt x="2" y="189"/>
                  </a:lnTo>
                  <a:lnTo>
                    <a:pt x="1" y="183"/>
                  </a:lnTo>
                  <a:lnTo>
                    <a:pt x="0" y="176"/>
                  </a:lnTo>
                  <a:lnTo>
                    <a:pt x="0" y="170"/>
                  </a:lnTo>
                  <a:lnTo>
                    <a:pt x="1" y="163"/>
                  </a:lnTo>
                  <a:lnTo>
                    <a:pt x="2" y="157"/>
                  </a:lnTo>
                  <a:lnTo>
                    <a:pt x="4" y="151"/>
                  </a:lnTo>
                  <a:lnTo>
                    <a:pt x="7" y="145"/>
                  </a:lnTo>
                  <a:lnTo>
                    <a:pt x="10" y="138"/>
                  </a:lnTo>
                  <a:lnTo>
                    <a:pt x="15" y="132"/>
                  </a:lnTo>
                  <a:lnTo>
                    <a:pt x="19" y="125"/>
                  </a:lnTo>
                  <a:lnTo>
                    <a:pt x="25" y="119"/>
                  </a:lnTo>
                  <a:lnTo>
                    <a:pt x="31" y="113"/>
                  </a:lnTo>
                  <a:lnTo>
                    <a:pt x="38" y="107"/>
                  </a:lnTo>
                  <a:lnTo>
                    <a:pt x="46" y="101"/>
                  </a:lnTo>
                  <a:lnTo>
                    <a:pt x="54" y="96"/>
                  </a:lnTo>
                  <a:lnTo>
                    <a:pt x="63" y="92"/>
                  </a:lnTo>
                  <a:lnTo>
                    <a:pt x="72" y="87"/>
                  </a:lnTo>
                  <a:lnTo>
                    <a:pt x="82" y="84"/>
                  </a:lnTo>
                  <a:lnTo>
                    <a:pt x="92" y="81"/>
                  </a:lnTo>
                  <a:lnTo>
                    <a:pt x="103" y="79"/>
                  </a:lnTo>
                  <a:lnTo>
                    <a:pt x="115" y="77"/>
                  </a:lnTo>
                  <a:lnTo>
                    <a:pt x="126" y="77"/>
                  </a:lnTo>
                  <a:lnTo>
                    <a:pt x="141" y="77"/>
                  </a:lnTo>
                  <a:lnTo>
                    <a:pt x="148" y="78"/>
                  </a:lnTo>
                  <a:lnTo>
                    <a:pt x="154" y="79"/>
                  </a:lnTo>
                  <a:lnTo>
                    <a:pt x="161" y="80"/>
                  </a:lnTo>
                  <a:lnTo>
                    <a:pt x="167" y="81"/>
                  </a:lnTo>
                  <a:lnTo>
                    <a:pt x="174" y="82"/>
                  </a:lnTo>
                  <a:lnTo>
                    <a:pt x="180" y="84"/>
                  </a:lnTo>
                  <a:lnTo>
                    <a:pt x="206" y="11"/>
                  </a:lnTo>
                  <a:lnTo>
                    <a:pt x="263" y="0"/>
                  </a:lnTo>
                  <a:lnTo>
                    <a:pt x="188" y="201"/>
                  </a:lnTo>
                  <a:lnTo>
                    <a:pt x="160" y="212"/>
                  </a:lnTo>
                  <a:lnTo>
                    <a:pt x="145" y="216"/>
                  </a:lnTo>
                  <a:lnTo>
                    <a:pt x="131" y="219"/>
                  </a:lnTo>
                  <a:lnTo>
                    <a:pt x="116" y="222"/>
                  </a:lnTo>
                  <a:lnTo>
                    <a:pt x="101" y="225"/>
                  </a:lnTo>
                  <a:lnTo>
                    <a:pt x="85" y="226"/>
                  </a:lnTo>
                  <a:lnTo>
                    <a:pt x="70" y="226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10" name="Freeform 45"/>
            <p:cNvSpPr/>
            <p:nvPr userDrawn="1"/>
          </p:nvSpPr>
          <p:spPr bwMode="auto">
            <a:xfrm>
              <a:off x="3261" y="3056"/>
              <a:ext cx="208" cy="153"/>
            </a:xfrm>
            <a:custGeom>
              <a:avLst/>
              <a:gdLst>
                <a:gd name="T0" fmla="*/ 182 w 208"/>
                <a:gd name="T1" fmla="*/ 114 h 151"/>
                <a:gd name="T2" fmla="*/ 179 w 208"/>
                <a:gd name="T3" fmla="*/ 126 h 151"/>
                <a:gd name="T4" fmla="*/ 172 w 208"/>
                <a:gd name="T5" fmla="*/ 133 h 151"/>
                <a:gd name="T6" fmla="*/ 161 w 208"/>
                <a:gd name="T7" fmla="*/ 142 h 151"/>
                <a:gd name="T8" fmla="*/ 147 w 208"/>
                <a:gd name="T9" fmla="*/ 149 h 151"/>
                <a:gd name="T10" fmla="*/ 132 w 208"/>
                <a:gd name="T11" fmla="*/ 155 h 151"/>
                <a:gd name="T12" fmla="*/ 116 w 208"/>
                <a:gd name="T13" fmla="*/ 159 h 151"/>
                <a:gd name="T14" fmla="*/ 91 w 208"/>
                <a:gd name="T15" fmla="*/ 162 h 151"/>
                <a:gd name="T16" fmla="*/ 65 w 208"/>
                <a:gd name="T17" fmla="*/ 162 h 151"/>
                <a:gd name="T18" fmla="*/ 45 w 208"/>
                <a:gd name="T19" fmla="*/ 160 h 151"/>
                <a:gd name="T20" fmla="*/ 27 w 208"/>
                <a:gd name="T21" fmla="*/ 155 h 151"/>
                <a:gd name="T22" fmla="*/ 9 w 208"/>
                <a:gd name="T23" fmla="*/ 147 h 151"/>
                <a:gd name="T24" fmla="*/ 30 w 208"/>
                <a:gd name="T25" fmla="*/ 116 h 151"/>
                <a:gd name="T26" fmla="*/ 42 w 208"/>
                <a:gd name="T27" fmla="*/ 127 h 151"/>
                <a:gd name="T28" fmla="*/ 56 w 208"/>
                <a:gd name="T29" fmla="*/ 131 h 151"/>
                <a:gd name="T30" fmla="*/ 69 w 208"/>
                <a:gd name="T31" fmla="*/ 133 h 151"/>
                <a:gd name="T32" fmla="*/ 91 w 208"/>
                <a:gd name="T33" fmla="*/ 134 h 151"/>
                <a:gd name="T34" fmla="*/ 107 w 208"/>
                <a:gd name="T35" fmla="*/ 132 h 151"/>
                <a:gd name="T36" fmla="*/ 121 w 208"/>
                <a:gd name="T37" fmla="*/ 127 h 151"/>
                <a:gd name="T38" fmla="*/ 128 w 208"/>
                <a:gd name="T39" fmla="*/ 118 h 151"/>
                <a:gd name="T40" fmla="*/ 131 w 208"/>
                <a:gd name="T41" fmla="*/ 113 h 151"/>
                <a:gd name="T42" fmla="*/ 131 w 208"/>
                <a:gd name="T43" fmla="*/ 108 h 151"/>
                <a:gd name="T44" fmla="*/ 130 w 208"/>
                <a:gd name="T45" fmla="*/ 105 h 151"/>
                <a:gd name="T46" fmla="*/ 123 w 208"/>
                <a:gd name="T47" fmla="*/ 102 h 151"/>
                <a:gd name="T48" fmla="*/ 108 w 208"/>
                <a:gd name="T49" fmla="*/ 98 h 151"/>
                <a:gd name="T50" fmla="*/ 90 w 208"/>
                <a:gd name="T51" fmla="*/ 93 h 151"/>
                <a:gd name="T52" fmla="*/ 72 w 208"/>
                <a:gd name="T53" fmla="*/ 88 h 151"/>
                <a:gd name="T54" fmla="*/ 54 w 208"/>
                <a:gd name="T55" fmla="*/ 80 h 151"/>
                <a:gd name="T56" fmla="*/ 45 w 208"/>
                <a:gd name="T57" fmla="*/ 75 h 151"/>
                <a:gd name="T58" fmla="*/ 40 w 208"/>
                <a:gd name="T59" fmla="*/ 68 h 151"/>
                <a:gd name="T60" fmla="*/ 38 w 208"/>
                <a:gd name="T61" fmla="*/ 60 h 151"/>
                <a:gd name="T62" fmla="*/ 39 w 208"/>
                <a:gd name="T63" fmla="*/ 55 h 151"/>
                <a:gd name="T64" fmla="*/ 43 w 208"/>
                <a:gd name="T65" fmla="*/ 44 h 151"/>
                <a:gd name="T66" fmla="*/ 51 w 208"/>
                <a:gd name="T67" fmla="*/ 29 h 151"/>
                <a:gd name="T68" fmla="*/ 61 w 208"/>
                <a:gd name="T69" fmla="*/ 21 h 151"/>
                <a:gd name="T70" fmla="*/ 79 w 208"/>
                <a:gd name="T71" fmla="*/ 11 h 151"/>
                <a:gd name="T72" fmla="*/ 94 w 208"/>
                <a:gd name="T73" fmla="*/ 6 h 151"/>
                <a:gd name="T74" fmla="*/ 116 w 208"/>
                <a:gd name="T75" fmla="*/ 1 h 151"/>
                <a:gd name="T76" fmla="*/ 139 w 208"/>
                <a:gd name="T77" fmla="*/ 0 h 151"/>
                <a:gd name="T78" fmla="*/ 157 w 208"/>
                <a:gd name="T79" fmla="*/ 1 h 151"/>
                <a:gd name="T80" fmla="*/ 174 w 208"/>
                <a:gd name="T81" fmla="*/ 4 h 151"/>
                <a:gd name="T82" fmla="*/ 191 w 208"/>
                <a:gd name="T83" fmla="*/ 9 h 151"/>
                <a:gd name="T84" fmla="*/ 178 w 208"/>
                <a:gd name="T85" fmla="*/ 44 h 151"/>
                <a:gd name="T86" fmla="*/ 156 w 208"/>
                <a:gd name="T87" fmla="*/ 31 h 151"/>
                <a:gd name="T88" fmla="*/ 132 w 208"/>
                <a:gd name="T89" fmla="*/ 28 h 151"/>
                <a:gd name="T90" fmla="*/ 118 w 208"/>
                <a:gd name="T91" fmla="*/ 29 h 151"/>
                <a:gd name="T92" fmla="*/ 106 w 208"/>
                <a:gd name="T93" fmla="*/ 32 h 151"/>
                <a:gd name="T94" fmla="*/ 97 w 208"/>
                <a:gd name="T95" fmla="*/ 37 h 151"/>
                <a:gd name="T96" fmla="*/ 92 w 208"/>
                <a:gd name="T97" fmla="*/ 49 h 151"/>
                <a:gd name="T98" fmla="*/ 92 w 208"/>
                <a:gd name="T99" fmla="*/ 51 h 151"/>
                <a:gd name="T100" fmla="*/ 95 w 208"/>
                <a:gd name="T101" fmla="*/ 55 h 151"/>
                <a:gd name="T102" fmla="*/ 117 w 208"/>
                <a:gd name="T103" fmla="*/ 62 h 151"/>
                <a:gd name="T104" fmla="*/ 153 w 208"/>
                <a:gd name="T105" fmla="*/ 71 h 151"/>
                <a:gd name="T106" fmla="*/ 170 w 208"/>
                <a:gd name="T107" fmla="*/ 79 h 151"/>
                <a:gd name="T108" fmla="*/ 178 w 208"/>
                <a:gd name="T109" fmla="*/ 84 h 151"/>
                <a:gd name="T110" fmla="*/ 181 w 208"/>
                <a:gd name="T111" fmla="*/ 88 h 151"/>
                <a:gd name="T112" fmla="*/ 184 w 208"/>
                <a:gd name="T113" fmla="*/ 94 h 151"/>
                <a:gd name="T114" fmla="*/ 186 w 208"/>
                <a:gd name="T115" fmla="*/ 100 h 151"/>
                <a:gd name="T116" fmla="*/ 184 w 208"/>
                <a:gd name="T117" fmla="*/ 108 h 15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08" h="151">
                  <a:moveTo>
                    <a:pt x="183" y="105"/>
                  </a:moveTo>
                  <a:lnTo>
                    <a:pt x="182" y="108"/>
                  </a:lnTo>
                  <a:lnTo>
                    <a:pt x="180" y="111"/>
                  </a:lnTo>
                  <a:lnTo>
                    <a:pt x="179" y="114"/>
                  </a:lnTo>
                  <a:lnTo>
                    <a:pt x="177" y="116"/>
                  </a:lnTo>
                  <a:lnTo>
                    <a:pt x="172" y="121"/>
                  </a:lnTo>
                  <a:lnTo>
                    <a:pt x="167" y="126"/>
                  </a:lnTo>
                  <a:lnTo>
                    <a:pt x="161" y="130"/>
                  </a:lnTo>
                  <a:lnTo>
                    <a:pt x="154" y="134"/>
                  </a:lnTo>
                  <a:lnTo>
                    <a:pt x="147" y="137"/>
                  </a:lnTo>
                  <a:lnTo>
                    <a:pt x="140" y="140"/>
                  </a:lnTo>
                  <a:lnTo>
                    <a:pt x="132" y="143"/>
                  </a:lnTo>
                  <a:lnTo>
                    <a:pt x="124" y="145"/>
                  </a:lnTo>
                  <a:lnTo>
                    <a:pt x="116" y="147"/>
                  </a:lnTo>
                  <a:lnTo>
                    <a:pt x="108" y="148"/>
                  </a:lnTo>
                  <a:lnTo>
                    <a:pt x="91" y="150"/>
                  </a:lnTo>
                  <a:lnTo>
                    <a:pt x="76" y="151"/>
                  </a:lnTo>
                  <a:lnTo>
                    <a:pt x="65" y="150"/>
                  </a:lnTo>
                  <a:lnTo>
                    <a:pt x="56" y="149"/>
                  </a:lnTo>
                  <a:lnTo>
                    <a:pt x="45" y="148"/>
                  </a:lnTo>
                  <a:lnTo>
                    <a:pt x="36" y="146"/>
                  </a:lnTo>
                  <a:lnTo>
                    <a:pt x="27" y="143"/>
                  </a:lnTo>
                  <a:lnTo>
                    <a:pt x="18" y="139"/>
                  </a:lnTo>
                  <a:lnTo>
                    <a:pt x="9" y="135"/>
                  </a:lnTo>
                  <a:lnTo>
                    <a:pt x="0" y="130"/>
                  </a:lnTo>
                  <a:lnTo>
                    <a:pt x="30" y="109"/>
                  </a:lnTo>
                  <a:lnTo>
                    <a:pt x="36" y="112"/>
                  </a:lnTo>
                  <a:lnTo>
                    <a:pt x="42" y="115"/>
                  </a:lnTo>
                  <a:lnTo>
                    <a:pt x="50" y="117"/>
                  </a:lnTo>
                  <a:lnTo>
                    <a:pt x="56" y="119"/>
                  </a:lnTo>
                  <a:lnTo>
                    <a:pt x="63" y="120"/>
                  </a:lnTo>
                  <a:lnTo>
                    <a:pt x="69" y="121"/>
                  </a:lnTo>
                  <a:lnTo>
                    <a:pt x="83" y="122"/>
                  </a:lnTo>
                  <a:lnTo>
                    <a:pt x="91" y="122"/>
                  </a:lnTo>
                  <a:lnTo>
                    <a:pt x="100" y="121"/>
                  </a:lnTo>
                  <a:lnTo>
                    <a:pt x="107" y="120"/>
                  </a:lnTo>
                  <a:lnTo>
                    <a:pt x="114" y="118"/>
                  </a:lnTo>
                  <a:lnTo>
                    <a:pt x="121" y="115"/>
                  </a:lnTo>
                  <a:lnTo>
                    <a:pt x="126" y="112"/>
                  </a:lnTo>
                  <a:lnTo>
                    <a:pt x="128" y="110"/>
                  </a:lnTo>
                  <a:lnTo>
                    <a:pt x="129" y="109"/>
                  </a:lnTo>
                  <a:lnTo>
                    <a:pt x="131" y="107"/>
                  </a:lnTo>
                  <a:lnTo>
                    <a:pt x="131" y="105"/>
                  </a:lnTo>
                  <a:lnTo>
                    <a:pt x="131" y="102"/>
                  </a:lnTo>
                  <a:lnTo>
                    <a:pt x="131" y="101"/>
                  </a:lnTo>
                  <a:lnTo>
                    <a:pt x="130" y="99"/>
                  </a:lnTo>
                  <a:lnTo>
                    <a:pt x="127" y="97"/>
                  </a:lnTo>
                  <a:lnTo>
                    <a:pt x="123" y="96"/>
                  </a:lnTo>
                  <a:lnTo>
                    <a:pt x="115" y="93"/>
                  </a:lnTo>
                  <a:lnTo>
                    <a:pt x="108" y="92"/>
                  </a:lnTo>
                  <a:lnTo>
                    <a:pt x="99" y="89"/>
                  </a:lnTo>
                  <a:lnTo>
                    <a:pt x="90" y="87"/>
                  </a:lnTo>
                  <a:lnTo>
                    <a:pt x="82" y="84"/>
                  </a:lnTo>
                  <a:lnTo>
                    <a:pt x="72" y="82"/>
                  </a:lnTo>
                  <a:lnTo>
                    <a:pt x="63" y="79"/>
                  </a:lnTo>
                  <a:lnTo>
                    <a:pt x="54" y="74"/>
                  </a:lnTo>
                  <a:lnTo>
                    <a:pt x="50" y="72"/>
                  </a:lnTo>
                  <a:lnTo>
                    <a:pt x="45" y="69"/>
                  </a:lnTo>
                  <a:lnTo>
                    <a:pt x="42" y="66"/>
                  </a:lnTo>
                  <a:lnTo>
                    <a:pt x="40" y="62"/>
                  </a:lnTo>
                  <a:lnTo>
                    <a:pt x="39" y="58"/>
                  </a:lnTo>
                  <a:lnTo>
                    <a:pt x="38" y="54"/>
                  </a:lnTo>
                  <a:lnTo>
                    <a:pt x="38" y="52"/>
                  </a:lnTo>
                  <a:lnTo>
                    <a:pt x="39" y="49"/>
                  </a:lnTo>
                  <a:lnTo>
                    <a:pt x="40" y="44"/>
                  </a:lnTo>
                  <a:lnTo>
                    <a:pt x="43" y="38"/>
                  </a:lnTo>
                  <a:lnTo>
                    <a:pt x="47" y="33"/>
                  </a:lnTo>
                  <a:lnTo>
                    <a:pt x="51" y="29"/>
                  </a:lnTo>
                  <a:lnTo>
                    <a:pt x="56" y="24"/>
                  </a:lnTo>
                  <a:lnTo>
                    <a:pt x="61" y="21"/>
                  </a:lnTo>
                  <a:lnTo>
                    <a:pt x="67" y="17"/>
                  </a:lnTo>
                  <a:lnTo>
                    <a:pt x="79" y="11"/>
                  </a:lnTo>
                  <a:lnTo>
                    <a:pt x="86" y="8"/>
                  </a:lnTo>
                  <a:lnTo>
                    <a:pt x="94" y="6"/>
                  </a:lnTo>
                  <a:lnTo>
                    <a:pt x="109" y="3"/>
                  </a:lnTo>
                  <a:lnTo>
                    <a:pt x="116" y="1"/>
                  </a:lnTo>
                  <a:lnTo>
                    <a:pt x="124" y="1"/>
                  </a:lnTo>
                  <a:lnTo>
                    <a:pt x="139" y="0"/>
                  </a:lnTo>
                  <a:lnTo>
                    <a:pt x="148" y="0"/>
                  </a:lnTo>
                  <a:lnTo>
                    <a:pt x="157" y="1"/>
                  </a:lnTo>
                  <a:lnTo>
                    <a:pt x="166" y="2"/>
                  </a:lnTo>
                  <a:lnTo>
                    <a:pt x="174" y="4"/>
                  </a:lnTo>
                  <a:lnTo>
                    <a:pt x="182" y="6"/>
                  </a:lnTo>
                  <a:lnTo>
                    <a:pt x="191" y="9"/>
                  </a:lnTo>
                  <a:lnTo>
                    <a:pt x="208" y="16"/>
                  </a:lnTo>
                  <a:lnTo>
                    <a:pt x="178" y="38"/>
                  </a:lnTo>
                  <a:lnTo>
                    <a:pt x="167" y="34"/>
                  </a:lnTo>
                  <a:lnTo>
                    <a:pt x="156" y="31"/>
                  </a:lnTo>
                  <a:lnTo>
                    <a:pt x="144" y="29"/>
                  </a:lnTo>
                  <a:lnTo>
                    <a:pt x="132" y="28"/>
                  </a:lnTo>
                  <a:lnTo>
                    <a:pt x="125" y="29"/>
                  </a:lnTo>
                  <a:lnTo>
                    <a:pt x="118" y="29"/>
                  </a:lnTo>
                  <a:lnTo>
                    <a:pt x="112" y="31"/>
                  </a:lnTo>
                  <a:lnTo>
                    <a:pt x="106" y="32"/>
                  </a:lnTo>
                  <a:lnTo>
                    <a:pt x="101" y="35"/>
                  </a:lnTo>
                  <a:lnTo>
                    <a:pt x="97" y="37"/>
                  </a:lnTo>
                  <a:lnTo>
                    <a:pt x="94" y="40"/>
                  </a:lnTo>
                  <a:lnTo>
                    <a:pt x="92" y="43"/>
                  </a:lnTo>
                  <a:lnTo>
                    <a:pt x="92" y="44"/>
                  </a:lnTo>
                  <a:lnTo>
                    <a:pt x="92" y="45"/>
                  </a:lnTo>
                  <a:lnTo>
                    <a:pt x="92" y="47"/>
                  </a:lnTo>
                  <a:lnTo>
                    <a:pt x="95" y="49"/>
                  </a:lnTo>
                  <a:lnTo>
                    <a:pt x="100" y="51"/>
                  </a:lnTo>
                  <a:lnTo>
                    <a:pt x="117" y="56"/>
                  </a:lnTo>
                  <a:lnTo>
                    <a:pt x="135" y="60"/>
                  </a:lnTo>
                  <a:lnTo>
                    <a:pt x="153" y="65"/>
                  </a:lnTo>
                  <a:lnTo>
                    <a:pt x="162" y="69"/>
                  </a:lnTo>
                  <a:lnTo>
                    <a:pt x="170" y="73"/>
                  </a:lnTo>
                  <a:lnTo>
                    <a:pt x="174" y="75"/>
                  </a:lnTo>
                  <a:lnTo>
                    <a:pt x="178" y="78"/>
                  </a:lnTo>
                  <a:lnTo>
                    <a:pt x="180" y="80"/>
                  </a:lnTo>
                  <a:lnTo>
                    <a:pt x="181" y="82"/>
                  </a:lnTo>
                  <a:lnTo>
                    <a:pt x="183" y="86"/>
                  </a:lnTo>
                  <a:lnTo>
                    <a:pt x="184" y="88"/>
                  </a:lnTo>
                  <a:lnTo>
                    <a:pt x="185" y="90"/>
                  </a:lnTo>
                  <a:lnTo>
                    <a:pt x="186" y="94"/>
                  </a:lnTo>
                  <a:lnTo>
                    <a:pt x="185" y="99"/>
                  </a:lnTo>
                  <a:lnTo>
                    <a:pt x="184" y="102"/>
                  </a:lnTo>
                  <a:lnTo>
                    <a:pt x="183" y="105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11" name="Freeform 46"/>
            <p:cNvSpPr>
              <a:spLocks noEditPoints="1"/>
            </p:cNvSpPr>
            <p:nvPr userDrawn="1"/>
          </p:nvSpPr>
          <p:spPr bwMode="auto">
            <a:xfrm>
              <a:off x="3481" y="3058"/>
              <a:ext cx="194" cy="146"/>
            </a:xfrm>
            <a:custGeom>
              <a:avLst/>
              <a:gdLst>
                <a:gd name="T0" fmla="*/ 149 w 193"/>
                <a:gd name="T1" fmla="*/ 47 h 147"/>
                <a:gd name="T2" fmla="*/ 148 w 193"/>
                <a:gd name="T3" fmla="*/ 39 h 147"/>
                <a:gd name="T4" fmla="*/ 147 w 193"/>
                <a:gd name="T5" fmla="*/ 35 h 147"/>
                <a:gd name="T6" fmla="*/ 144 w 193"/>
                <a:gd name="T7" fmla="*/ 32 h 147"/>
                <a:gd name="T8" fmla="*/ 140 w 193"/>
                <a:gd name="T9" fmla="*/ 29 h 147"/>
                <a:gd name="T10" fmla="*/ 134 w 193"/>
                <a:gd name="T11" fmla="*/ 27 h 147"/>
                <a:gd name="T12" fmla="*/ 124 w 193"/>
                <a:gd name="T13" fmla="*/ 26 h 147"/>
                <a:gd name="T14" fmla="*/ 112 w 193"/>
                <a:gd name="T15" fmla="*/ 27 h 147"/>
                <a:gd name="T16" fmla="*/ 95 w 193"/>
                <a:gd name="T17" fmla="*/ 30 h 147"/>
                <a:gd name="T18" fmla="*/ 83 w 193"/>
                <a:gd name="T19" fmla="*/ 37 h 147"/>
                <a:gd name="T20" fmla="*/ 73 w 193"/>
                <a:gd name="T21" fmla="*/ 47 h 147"/>
                <a:gd name="T22" fmla="*/ 148 w 193"/>
                <a:gd name="T23" fmla="*/ 52 h 147"/>
                <a:gd name="T24" fmla="*/ 162 w 193"/>
                <a:gd name="T25" fmla="*/ 129 h 147"/>
                <a:gd name="T26" fmla="*/ 140 w 193"/>
                <a:gd name="T27" fmla="*/ 136 h 147"/>
                <a:gd name="T28" fmla="*/ 115 w 193"/>
                <a:gd name="T29" fmla="*/ 140 h 147"/>
                <a:gd name="T30" fmla="*/ 82 w 193"/>
                <a:gd name="T31" fmla="*/ 141 h 147"/>
                <a:gd name="T32" fmla="*/ 55 w 193"/>
                <a:gd name="T33" fmla="*/ 140 h 147"/>
                <a:gd name="T34" fmla="*/ 43 w 193"/>
                <a:gd name="T35" fmla="*/ 137 h 147"/>
                <a:gd name="T36" fmla="*/ 27 w 193"/>
                <a:gd name="T37" fmla="*/ 132 h 147"/>
                <a:gd name="T38" fmla="*/ 15 w 193"/>
                <a:gd name="T39" fmla="*/ 124 h 147"/>
                <a:gd name="T40" fmla="*/ 9 w 193"/>
                <a:gd name="T41" fmla="*/ 117 h 147"/>
                <a:gd name="T42" fmla="*/ 5 w 193"/>
                <a:gd name="T43" fmla="*/ 110 h 147"/>
                <a:gd name="T44" fmla="*/ 1 w 193"/>
                <a:gd name="T45" fmla="*/ 99 h 147"/>
                <a:gd name="T46" fmla="*/ 0 w 193"/>
                <a:gd name="T47" fmla="*/ 90 h 147"/>
                <a:gd name="T48" fmla="*/ 0 w 193"/>
                <a:gd name="T49" fmla="*/ 82 h 147"/>
                <a:gd name="T50" fmla="*/ 2 w 193"/>
                <a:gd name="T51" fmla="*/ 73 h 147"/>
                <a:gd name="T52" fmla="*/ 7 w 193"/>
                <a:gd name="T53" fmla="*/ 68 h 147"/>
                <a:gd name="T54" fmla="*/ 14 w 193"/>
                <a:gd name="T55" fmla="*/ 55 h 147"/>
                <a:gd name="T56" fmla="*/ 24 w 193"/>
                <a:gd name="T57" fmla="*/ 42 h 147"/>
                <a:gd name="T58" fmla="*/ 36 w 193"/>
                <a:gd name="T59" fmla="*/ 30 h 147"/>
                <a:gd name="T60" fmla="*/ 51 w 193"/>
                <a:gd name="T61" fmla="*/ 19 h 147"/>
                <a:gd name="T62" fmla="*/ 68 w 193"/>
                <a:gd name="T63" fmla="*/ 10 h 147"/>
                <a:gd name="T64" fmla="*/ 88 w 193"/>
                <a:gd name="T65" fmla="*/ 4 h 147"/>
                <a:gd name="T66" fmla="*/ 117 w 193"/>
                <a:gd name="T67" fmla="*/ 0 h 147"/>
                <a:gd name="T68" fmla="*/ 140 w 193"/>
                <a:gd name="T69" fmla="*/ 0 h 147"/>
                <a:gd name="T70" fmla="*/ 160 w 193"/>
                <a:gd name="T71" fmla="*/ 3 h 147"/>
                <a:gd name="T72" fmla="*/ 175 w 193"/>
                <a:gd name="T73" fmla="*/ 8 h 147"/>
                <a:gd name="T74" fmla="*/ 184 w 193"/>
                <a:gd name="T75" fmla="*/ 13 h 147"/>
                <a:gd name="T76" fmla="*/ 191 w 193"/>
                <a:gd name="T77" fmla="*/ 19 h 147"/>
                <a:gd name="T78" fmla="*/ 194 w 193"/>
                <a:gd name="T79" fmla="*/ 25 h 147"/>
                <a:gd name="T80" fmla="*/ 198 w 193"/>
                <a:gd name="T81" fmla="*/ 37 h 147"/>
                <a:gd name="T82" fmla="*/ 198 w 193"/>
                <a:gd name="T83" fmla="*/ 51 h 147"/>
                <a:gd name="T84" fmla="*/ 195 w 193"/>
                <a:gd name="T85" fmla="*/ 68 h 147"/>
                <a:gd name="T86" fmla="*/ 57 w 193"/>
                <a:gd name="T87" fmla="*/ 73 h 147"/>
                <a:gd name="T88" fmla="*/ 54 w 193"/>
                <a:gd name="T89" fmla="*/ 81 h 147"/>
                <a:gd name="T90" fmla="*/ 53 w 193"/>
                <a:gd name="T91" fmla="*/ 90 h 147"/>
                <a:gd name="T92" fmla="*/ 55 w 193"/>
                <a:gd name="T93" fmla="*/ 97 h 147"/>
                <a:gd name="T94" fmla="*/ 59 w 193"/>
                <a:gd name="T95" fmla="*/ 104 h 147"/>
                <a:gd name="T96" fmla="*/ 65 w 193"/>
                <a:gd name="T97" fmla="*/ 109 h 147"/>
                <a:gd name="T98" fmla="*/ 73 w 193"/>
                <a:gd name="T99" fmla="*/ 112 h 147"/>
                <a:gd name="T100" fmla="*/ 83 w 193"/>
                <a:gd name="T101" fmla="*/ 114 h 147"/>
                <a:gd name="T102" fmla="*/ 94 w 193"/>
                <a:gd name="T103" fmla="*/ 115 h 147"/>
                <a:gd name="T104" fmla="*/ 118 w 193"/>
                <a:gd name="T105" fmla="*/ 114 h 147"/>
                <a:gd name="T106" fmla="*/ 152 w 193"/>
                <a:gd name="T107" fmla="*/ 107 h 147"/>
                <a:gd name="T108" fmla="*/ 178 w 193"/>
                <a:gd name="T109" fmla="*/ 124 h 14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93" h="147">
                  <a:moveTo>
                    <a:pt x="142" y="52"/>
                  </a:moveTo>
                  <a:lnTo>
                    <a:pt x="143" y="47"/>
                  </a:lnTo>
                  <a:lnTo>
                    <a:pt x="143" y="42"/>
                  </a:lnTo>
                  <a:lnTo>
                    <a:pt x="142" y="39"/>
                  </a:lnTo>
                  <a:lnTo>
                    <a:pt x="142" y="37"/>
                  </a:lnTo>
                  <a:lnTo>
                    <a:pt x="141" y="35"/>
                  </a:lnTo>
                  <a:lnTo>
                    <a:pt x="139" y="33"/>
                  </a:lnTo>
                  <a:lnTo>
                    <a:pt x="138" y="32"/>
                  </a:lnTo>
                  <a:lnTo>
                    <a:pt x="136" y="30"/>
                  </a:lnTo>
                  <a:lnTo>
                    <a:pt x="134" y="29"/>
                  </a:lnTo>
                  <a:lnTo>
                    <a:pt x="131" y="28"/>
                  </a:lnTo>
                  <a:lnTo>
                    <a:pt x="128" y="27"/>
                  </a:lnTo>
                  <a:lnTo>
                    <a:pt x="125" y="26"/>
                  </a:lnTo>
                  <a:lnTo>
                    <a:pt x="118" y="26"/>
                  </a:lnTo>
                  <a:lnTo>
                    <a:pt x="110" y="26"/>
                  </a:lnTo>
                  <a:lnTo>
                    <a:pt x="106" y="27"/>
                  </a:lnTo>
                  <a:lnTo>
                    <a:pt x="102" y="28"/>
                  </a:lnTo>
                  <a:lnTo>
                    <a:pt x="95" y="30"/>
                  </a:lnTo>
                  <a:lnTo>
                    <a:pt x="89" y="34"/>
                  </a:lnTo>
                  <a:lnTo>
                    <a:pt x="83" y="37"/>
                  </a:lnTo>
                  <a:lnTo>
                    <a:pt x="78" y="42"/>
                  </a:lnTo>
                  <a:lnTo>
                    <a:pt x="73" y="47"/>
                  </a:lnTo>
                  <a:lnTo>
                    <a:pt x="69" y="52"/>
                  </a:lnTo>
                  <a:lnTo>
                    <a:pt x="142" y="52"/>
                  </a:lnTo>
                  <a:close/>
                  <a:moveTo>
                    <a:pt x="169" y="131"/>
                  </a:moveTo>
                  <a:lnTo>
                    <a:pt x="156" y="135"/>
                  </a:lnTo>
                  <a:lnTo>
                    <a:pt x="145" y="139"/>
                  </a:lnTo>
                  <a:lnTo>
                    <a:pt x="134" y="142"/>
                  </a:lnTo>
                  <a:lnTo>
                    <a:pt x="122" y="144"/>
                  </a:lnTo>
                  <a:lnTo>
                    <a:pt x="109" y="146"/>
                  </a:lnTo>
                  <a:lnTo>
                    <a:pt x="96" y="147"/>
                  </a:lnTo>
                  <a:lnTo>
                    <a:pt x="82" y="147"/>
                  </a:lnTo>
                  <a:lnTo>
                    <a:pt x="69" y="147"/>
                  </a:lnTo>
                  <a:lnTo>
                    <a:pt x="55" y="146"/>
                  </a:lnTo>
                  <a:lnTo>
                    <a:pt x="49" y="145"/>
                  </a:lnTo>
                  <a:lnTo>
                    <a:pt x="43" y="143"/>
                  </a:lnTo>
                  <a:lnTo>
                    <a:pt x="32" y="140"/>
                  </a:lnTo>
                  <a:lnTo>
                    <a:pt x="27" y="138"/>
                  </a:lnTo>
                  <a:lnTo>
                    <a:pt x="23" y="135"/>
                  </a:lnTo>
                  <a:lnTo>
                    <a:pt x="15" y="130"/>
                  </a:lnTo>
                  <a:lnTo>
                    <a:pt x="12" y="126"/>
                  </a:lnTo>
                  <a:lnTo>
                    <a:pt x="9" y="123"/>
                  </a:lnTo>
                  <a:lnTo>
                    <a:pt x="7" y="120"/>
                  </a:lnTo>
                  <a:lnTo>
                    <a:pt x="5" y="116"/>
                  </a:lnTo>
                  <a:lnTo>
                    <a:pt x="2" y="109"/>
                  </a:lnTo>
                  <a:lnTo>
                    <a:pt x="1" y="105"/>
                  </a:lnTo>
                  <a:lnTo>
                    <a:pt x="0" y="101"/>
                  </a:lnTo>
                  <a:lnTo>
                    <a:pt x="0" y="96"/>
                  </a:lnTo>
                  <a:lnTo>
                    <a:pt x="0" y="92"/>
                  </a:lnTo>
                  <a:lnTo>
                    <a:pt x="0" y="88"/>
                  </a:lnTo>
                  <a:lnTo>
                    <a:pt x="1" y="83"/>
                  </a:lnTo>
                  <a:lnTo>
                    <a:pt x="2" y="79"/>
                  </a:lnTo>
                  <a:lnTo>
                    <a:pt x="4" y="75"/>
                  </a:lnTo>
                  <a:lnTo>
                    <a:pt x="7" y="68"/>
                  </a:lnTo>
                  <a:lnTo>
                    <a:pt x="10" y="61"/>
                  </a:lnTo>
                  <a:lnTo>
                    <a:pt x="14" y="55"/>
                  </a:lnTo>
                  <a:lnTo>
                    <a:pt x="19" y="48"/>
                  </a:lnTo>
                  <a:lnTo>
                    <a:pt x="24" y="42"/>
                  </a:lnTo>
                  <a:lnTo>
                    <a:pt x="30" y="35"/>
                  </a:lnTo>
                  <a:lnTo>
                    <a:pt x="36" y="30"/>
                  </a:lnTo>
                  <a:lnTo>
                    <a:pt x="43" y="24"/>
                  </a:lnTo>
                  <a:lnTo>
                    <a:pt x="51" y="19"/>
                  </a:lnTo>
                  <a:lnTo>
                    <a:pt x="59" y="14"/>
                  </a:lnTo>
                  <a:lnTo>
                    <a:pt x="68" y="10"/>
                  </a:lnTo>
                  <a:lnTo>
                    <a:pt x="78" y="7"/>
                  </a:lnTo>
                  <a:lnTo>
                    <a:pt x="88" y="4"/>
                  </a:lnTo>
                  <a:lnTo>
                    <a:pt x="99" y="2"/>
                  </a:lnTo>
                  <a:lnTo>
                    <a:pt x="111" y="0"/>
                  </a:lnTo>
                  <a:lnTo>
                    <a:pt x="123" y="0"/>
                  </a:lnTo>
                  <a:lnTo>
                    <a:pt x="134" y="0"/>
                  </a:lnTo>
                  <a:lnTo>
                    <a:pt x="145" y="1"/>
                  </a:lnTo>
                  <a:lnTo>
                    <a:pt x="154" y="3"/>
                  </a:lnTo>
                  <a:lnTo>
                    <a:pt x="162" y="5"/>
                  </a:lnTo>
                  <a:lnTo>
                    <a:pt x="169" y="8"/>
                  </a:lnTo>
                  <a:lnTo>
                    <a:pt x="175" y="11"/>
                  </a:lnTo>
                  <a:lnTo>
                    <a:pt x="178" y="13"/>
                  </a:lnTo>
                  <a:lnTo>
                    <a:pt x="181" y="15"/>
                  </a:lnTo>
                  <a:lnTo>
                    <a:pt x="185" y="19"/>
                  </a:lnTo>
                  <a:lnTo>
                    <a:pt x="187" y="22"/>
                  </a:lnTo>
                  <a:lnTo>
                    <a:pt x="188" y="25"/>
                  </a:lnTo>
                  <a:lnTo>
                    <a:pt x="191" y="30"/>
                  </a:lnTo>
                  <a:lnTo>
                    <a:pt x="192" y="37"/>
                  </a:lnTo>
                  <a:lnTo>
                    <a:pt x="193" y="44"/>
                  </a:lnTo>
                  <a:lnTo>
                    <a:pt x="192" y="51"/>
                  </a:lnTo>
                  <a:lnTo>
                    <a:pt x="191" y="59"/>
                  </a:lnTo>
                  <a:lnTo>
                    <a:pt x="189" y="68"/>
                  </a:lnTo>
                  <a:lnTo>
                    <a:pt x="186" y="78"/>
                  </a:lnTo>
                  <a:lnTo>
                    <a:pt x="57" y="78"/>
                  </a:lnTo>
                  <a:lnTo>
                    <a:pt x="55" y="83"/>
                  </a:lnTo>
                  <a:lnTo>
                    <a:pt x="54" y="87"/>
                  </a:lnTo>
                  <a:lnTo>
                    <a:pt x="53" y="92"/>
                  </a:lnTo>
                  <a:lnTo>
                    <a:pt x="53" y="96"/>
                  </a:lnTo>
                  <a:lnTo>
                    <a:pt x="54" y="100"/>
                  </a:lnTo>
                  <a:lnTo>
                    <a:pt x="55" y="103"/>
                  </a:lnTo>
                  <a:lnTo>
                    <a:pt x="57" y="107"/>
                  </a:lnTo>
                  <a:lnTo>
                    <a:pt x="59" y="110"/>
                  </a:lnTo>
                  <a:lnTo>
                    <a:pt x="62" y="112"/>
                  </a:lnTo>
                  <a:lnTo>
                    <a:pt x="65" y="115"/>
                  </a:lnTo>
                  <a:lnTo>
                    <a:pt x="69" y="117"/>
                  </a:lnTo>
                  <a:lnTo>
                    <a:pt x="73" y="118"/>
                  </a:lnTo>
                  <a:lnTo>
                    <a:pt x="78" y="119"/>
                  </a:lnTo>
                  <a:lnTo>
                    <a:pt x="83" y="120"/>
                  </a:lnTo>
                  <a:lnTo>
                    <a:pt x="88" y="121"/>
                  </a:lnTo>
                  <a:lnTo>
                    <a:pt x="94" y="121"/>
                  </a:lnTo>
                  <a:lnTo>
                    <a:pt x="103" y="120"/>
                  </a:lnTo>
                  <a:lnTo>
                    <a:pt x="112" y="120"/>
                  </a:lnTo>
                  <a:lnTo>
                    <a:pt x="129" y="117"/>
                  </a:lnTo>
                  <a:lnTo>
                    <a:pt x="146" y="113"/>
                  </a:lnTo>
                  <a:lnTo>
                    <a:pt x="163" y="108"/>
                  </a:lnTo>
                  <a:lnTo>
                    <a:pt x="172" y="130"/>
                  </a:lnTo>
                  <a:lnTo>
                    <a:pt x="169" y="131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12" name="Freeform 47"/>
            <p:cNvSpPr/>
            <p:nvPr userDrawn="1"/>
          </p:nvSpPr>
          <p:spPr bwMode="auto">
            <a:xfrm>
              <a:off x="3947" y="3056"/>
              <a:ext cx="229" cy="149"/>
            </a:xfrm>
            <a:custGeom>
              <a:avLst/>
              <a:gdLst>
                <a:gd name="T0" fmla="*/ 183 w 229"/>
                <a:gd name="T1" fmla="*/ 121 h 150"/>
                <a:gd name="T2" fmla="*/ 168 w 229"/>
                <a:gd name="T3" fmla="*/ 126 h 150"/>
                <a:gd name="T4" fmla="*/ 154 w 229"/>
                <a:gd name="T5" fmla="*/ 131 h 150"/>
                <a:gd name="T6" fmla="*/ 139 w 229"/>
                <a:gd name="T7" fmla="*/ 135 h 150"/>
                <a:gd name="T8" fmla="*/ 125 w 229"/>
                <a:gd name="T9" fmla="*/ 138 h 150"/>
                <a:gd name="T10" fmla="*/ 110 w 229"/>
                <a:gd name="T11" fmla="*/ 141 h 150"/>
                <a:gd name="T12" fmla="*/ 94 w 229"/>
                <a:gd name="T13" fmla="*/ 143 h 150"/>
                <a:gd name="T14" fmla="*/ 79 w 229"/>
                <a:gd name="T15" fmla="*/ 144 h 150"/>
                <a:gd name="T16" fmla="*/ 62 w 229"/>
                <a:gd name="T17" fmla="*/ 144 h 150"/>
                <a:gd name="T18" fmla="*/ 53 w 229"/>
                <a:gd name="T19" fmla="*/ 144 h 150"/>
                <a:gd name="T20" fmla="*/ 45 w 229"/>
                <a:gd name="T21" fmla="*/ 144 h 150"/>
                <a:gd name="T22" fmla="*/ 38 w 229"/>
                <a:gd name="T23" fmla="*/ 142 h 150"/>
                <a:gd name="T24" fmla="*/ 31 w 229"/>
                <a:gd name="T25" fmla="*/ 141 h 150"/>
                <a:gd name="T26" fmla="*/ 25 w 229"/>
                <a:gd name="T27" fmla="*/ 139 h 150"/>
                <a:gd name="T28" fmla="*/ 20 w 229"/>
                <a:gd name="T29" fmla="*/ 137 h 150"/>
                <a:gd name="T30" fmla="*/ 15 w 229"/>
                <a:gd name="T31" fmla="*/ 134 h 150"/>
                <a:gd name="T32" fmla="*/ 12 w 229"/>
                <a:gd name="T33" fmla="*/ 132 h 150"/>
                <a:gd name="T34" fmla="*/ 8 w 229"/>
                <a:gd name="T35" fmla="*/ 128 h 150"/>
                <a:gd name="T36" fmla="*/ 6 w 229"/>
                <a:gd name="T37" fmla="*/ 125 h 150"/>
                <a:gd name="T38" fmla="*/ 4 w 229"/>
                <a:gd name="T39" fmla="*/ 121 h 150"/>
                <a:gd name="T40" fmla="*/ 3 w 229"/>
                <a:gd name="T41" fmla="*/ 119 h 150"/>
                <a:gd name="T42" fmla="*/ 2 w 229"/>
                <a:gd name="T43" fmla="*/ 117 h 150"/>
                <a:gd name="T44" fmla="*/ 1 w 229"/>
                <a:gd name="T45" fmla="*/ 113 h 150"/>
                <a:gd name="T46" fmla="*/ 0 w 229"/>
                <a:gd name="T47" fmla="*/ 109 h 150"/>
                <a:gd name="T48" fmla="*/ 0 w 229"/>
                <a:gd name="T49" fmla="*/ 99 h 150"/>
                <a:gd name="T50" fmla="*/ 33 w 229"/>
                <a:gd name="T51" fmla="*/ 16 h 150"/>
                <a:gd name="T52" fmla="*/ 35 w 229"/>
                <a:gd name="T53" fmla="*/ 11 h 150"/>
                <a:gd name="T54" fmla="*/ 93 w 229"/>
                <a:gd name="T55" fmla="*/ 0 h 150"/>
                <a:gd name="T56" fmla="*/ 56 w 229"/>
                <a:gd name="T57" fmla="*/ 94 h 150"/>
                <a:gd name="T58" fmla="*/ 56 w 229"/>
                <a:gd name="T59" fmla="*/ 97 h 150"/>
                <a:gd name="T60" fmla="*/ 55 w 229"/>
                <a:gd name="T61" fmla="*/ 99 h 150"/>
                <a:gd name="T62" fmla="*/ 55 w 229"/>
                <a:gd name="T63" fmla="*/ 101 h 150"/>
                <a:gd name="T64" fmla="*/ 56 w 229"/>
                <a:gd name="T65" fmla="*/ 104 h 150"/>
                <a:gd name="T66" fmla="*/ 56 w 229"/>
                <a:gd name="T67" fmla="*/ 106 h 150"/>
                <a:gd name="T68" fmla="*/ 58 w 229"/>
                <a:gd name="T69" fmla="*/ 108 h 150"/>
                <a:gd name="T70" fmla="*/ 61 w 229"/>
                <a:gd name="T71" fmla="*/ 111 h 150"/>
                <a:gd name="T72" fmla="*/ 66 w 229"/>
                <a:gd name="T73" fmla="*/ 114 h 150"/>
                <a:gd name="T74" fmla="*/ 73 w 229"/>
                <a:gd name="T75" fmla="*/ 116 h 150"/>
                <a:gd name="T76" fmla="*/ 82 w 229"/>
                <a:gd name="T77" fmla="*/ 117 h 150"/>
                <a:gd name="T78" fmla="*/ 87 w 229"/>
                <a:gd name="T79" fmla="*/ 117 h 150"/>
                <a:gd name="T80" fmla="*/ 92 w 229"/>
                <a:gd name="T81" fmla="*/ 118 h 150"/>
                <a:gd name="T82" fmla="*/ 103 w 229"/>
                <a:gd name="T83" fmla="*/ 117 h 150"/>
                <a:gd name="T84" fmla="*/ 115 w 229"/>
                <a:gd name="T85" fmla="*/ 115 h 150"/>
                <a:gd name="T86" fmla="*/ 125 w 229"/>
                <a:gd name="T87" fmla="*/ 112 h 150"/>
                <a:gd name="T88" fmla="*/ 135 w 229"/>
                <a:gd name="T89" fmla="*/ 109 h 150"/>
                <a:gd name="T90" fmla="*/ 176 w 229"/>
                <a:gd name="T91" fmla="*/ 4 h 150"/>
                <a:gd name="T92" fmla="*/ 229 w 229"/>
                <a:gd name="T93" fmla="*/ 4 h 150"/>
                <a:gd name="T94" fmla="*/ 184 w 229"/>
                <a:gd name="T95" fmla="*/ 120 h 150"/>
                <a:gd name="T96" fmla="*/ 183 w 229"/>
                <a:gd name="T97" fmla="*/ 121 h 15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29" h="150">
                  <a:moveTo>
                    <a:pt x="183" y="127"/>
                  </a:moveTo>
                  <a:lnTo>
                    <a:pt x="168" y="132"/>
                  </a:lnTo>
                  <a:lnTo>
                    <a:pt x="154" y="137"/>
                  </a:lnTo>
                  <a:lnTo>
                    <a:pt x="139" y="141"/>
                  </a:lnTo>
                  <a:lnTo>
                    <a:pt x="125" y="144"/>
                  </a:lnTo>
                  <a:lnTo>
                    <a:pt x="110" y="147"/>
                  </a:lnTo>
                  <a:lnTo>
                    <a:pt x="94" y="149"/>
                  </a:lnTo>
                  <a:lnTo>
                    <a:pt x="79" y="150"/>
                  </a:lnTo>
                  <a:lnTo>
                    <a:pt x="62" y="150"/>
                  </a:lnTo>
                  <a:lnTo>
                    <a:pt x="53" y="150"/>
                  </a:lnTo>
                  <a:lnTo>
                    <a:pt x="45" y="150"/>
                  </a:lnTo>
                  <a:lnTo>
                    <a:pt x="38" y="148"/>
                  </a:lnTo>
                  <a:lnTo>
                    <a:pt x="31" y="147"/>
                  </a:lnTo>
                  <a:lnTo>
                    <a:pt x="25" y="145"/>
                  </a:lnTo>
                  <a:lnTo>
                    <a:pt x="20" y="143"/>
                  </a:lnTo>
                  <a:lnTo>
                    <a:pt x="15" y="140"/>
                  </a:lnTo>
                  <a:lnTo>
                    <a:pt x="12" y="138"/>
                  </a:lnTo>
                  <a:lnTo>
                    <a:pt x="8" y="134"/>
                  </a:lnTo>
                  <a:lnTo>
                    <a:pt x="6" y="131"/>
                  </a:lnTo>
                  <a:lnTo>
                    <a:pt x="4" y="127"/>
                  </a:lnTo>
                  <a:lnTo>
                    <a:pt x="3" y="125"/>
                  </a:lnTo>
                  <a:lnTo>
                    <a:pt x="2" y="123"/>
                  </a:lnTo>
                  <a:lnTo>
                    <a:pt x="1" y="119"/>
                  </a:lnTo>
                  <a:lnTo>
                    <a:pt x="0" y="115"/>
                  </a:lnTo>
                  <a:lnTo>
                    <a:pt x="0" y="105"/>
                  </a:lnTo>
                  <a:lnTo>
                    <a:pt x="33" y="16"/>
                  </a:lnTo>
                  <a:lnTo>
                    <a:pt x="35" y="11"/>
                  </a:lnTo>
                  <a:lnTo>
                    <a:pt x="93" y="0"/>
                  </a:lnTo>
                  <a:lnTo>
                    <a:pt x="56" y="100"/>
                  </a:lnTo>
                  <a:lnTo>
                    <a:pt x="56" y="103"/>
                  </a:lnTo>
                  <a:lnTo>
                    <a:pt x="55" y="105"/>
                  </a:lnTo>
                  <a:lnTo>
                    <a:pt x="55" y="107"/>
                  </a:lnTo>
                  <a:lnTo>
                    <a:pt x="56" y="110"/>
                  </a:lnTo>
                  <a:lnTo>
                    <a:pt x="56" y="112"/>
                  </a:lnTo>
                  <a:lnTo>
                    <a:pt x="58" y="114"/>
                  </a:lnTo>
                  <a:lnTo>
                    <a:pt x="61" y="117"/>
                  </a:lnTo>
                  <a:lnTo>
                    <a:pt x="66" y="120"/>
                  </a:lnTo>
                  <a:lnTo>
                    <a:pt x="73" y="122"/>
                  </a:lnTo>
                  <a:lnTo>
                    <a:pt x="82" y="123"/>
                  </a:lnTo>
                  <a:lnTo>
                    <a:pt x="87" y="123"/>
                  </a:lnTo>
                  <a:lnTo>
                    <a:pt x="92" y="124"/>
                  </a:lnTo>
                  <a:lnTo>
                    <a:pt x="103" y="123"/>
                  </a:lnTo>
                  <a:lnTo>
                    <a:pt x="115" y="121"/>
                  </a:lnTo>
                  <a:lnTo>
                    <a:pt x="125" y="118"/>
                  </a:lnTo>
                  <a:lnTo>
                    <a:pt x="135" y="115"/>
                  </a:lnTo>
                  <a:lnTo>
                    <a:pt x="176" y="4"/>
                  </a:lnTo>
                  <a:lnTo>
                    <a:pt x="229" y="4"/>
                  </a:lnTo>
                  <a:lnTo>
                    <a:pt x="184" y="126"/>
                  </a:lnTo>
                  <a:lnTo>
                    <a:pt x="183" y="127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13" name="Freeform 48"/>
            <p:cNvSpPr/>
            <p:nvPr userDrawn="1"/>
          </p:nvSpPr>
          <p:spPr bwMode="auto">
            <a:xfrm>
              <a:off x="4174" y="3057"/>
              <a:ext cx="196" cy="146"/>
            </a:xfrm>
            <a:custGeom>
              <a:avLst/>
              <a:gdLst>
                <a:gd name="T0" fmla="*/ 191 w 196"/>
                <a:gd name="T1" fmla="*/ 7 h 146"/>
                <a:gd name="T2" fmla="*/ 177 w 196"/>
                <a:gd name="T3" fmla="*/ 19 h 146"/>
                <a:gd name="T4" fmla="*/ 163 w 196"/>
                <a:gd name="T5" fmla="*/ 31 h 146"/>
                <a:gd name="T6" fmla="*/ 148 w 196"/>
                <a:gd name="T7" fmla="*/ 30 h 146"/>
                <a:gd name="T8" fmla="*/ 143 w 196"/>
                <a:gd name="T9" fmla="*/ 29 h 146"/>
                <a:gd name="T10" fmla="*/ 139 w 196"/>
                <a:gd name="T11" fmla="*/ 29 h 146"/>
                <a:gd name="T12" fmla="*/ 132 w 196"/>
                <a:gd name="T13" fmla="*/ 30 h 146"/>
                <a:gd name="T14" fmla="*/ 126 w 196"/>
                <a:gd name="T15" fmla="*/ 30 h 146"/>
                <a:gd name="T16" fmla="*/ 119 w 196"/>
                <a:gd name="T17" fmla="*/ 31 h 146"/>
                <a:gd name="T18" fmla="*/ 113 w 196"/>
                <a:gd name="T19" fmla="*/ 32 h 146"/>
                <a:gd name="T20" fmla="*/ 108 w 196"/>
                <a:gd name="T21" fmla="*/ 33 h 146"/>
                <a:gd name="T22" fmla="*/ 102 w 196"/>
                <a:gd name="T23" fmla="*/ 35 h 146"/>
                <a:gd name="T24" fmla="*/ 97 w 196"/>
                <a:gd name="T25" fmla="*/ 37 h 146"/>
                <a:gd name="T26" fmla="*/ 92 w 196"/>
                <a:gd name="T27" fmla="*/ 39 h 146"/>
                <a:gd name="T28" fmla="*/ 52 w 196"/>
                <a:gd name="T29" fmla="*/ 146 h 146"/>
                <a:gd name="T30" fmla="*/ 0 w 196"/>
                <a:gd name="T31" fmla="*/ 146 h 146"/>
                <a:gd name="T32" fmla="*/ 43 w 196"/>
                <a:gd name="T33" fmla="*/ 28 h 146"/>
                <a:gd name="T34" fmla="*/ 58 w 196"/>
                <a:gd name="T35" fmla="*/ 21 h 146"/>
                <a:gd name="T36" fmla="*/ 66 w 196"/>
                <a:gd name="T37" fmla="*/ 17 h 146"/>
                <a:gd name="T38" fmla="*/ 74 w 196"/>
                <a:gd name="T39" fmla="*/ 14 h 146"/>
                <a:gd name="T40" fmla="*/ 82 w 196"/>
                <a:gd name="T41" fmla="*/ 12 h 146"/>
                <a:gd name="T42" fmla="*/ 90 w 196"/>
                <a:gd name="T43" fmla="*/ 9 h 146"/>
                <a:gd name="T44" fmla="*/ 107 w 196"/>
                <a:gd name="T45" fmla="*/ 5 h 146"/>
                <a:gd name="T46" fmla="*/ 119 w 196"/>
                <a:gd name="T47" fmla="*/ 3 h 146"/>
                <a:gd name="T48" fmla="*/ 130 w 196"/>
                <a:gd name="T49" fmla="*/ 1 h 146"/>
                <a:gd name="T50" fmla="*/ 140 w 196"/>
                <a:gd name="T51" fmla="*/ 0 h 146"/>
                <a:gd name="T52" fmla="*/ 151 w 196"/>
                <a:gd name="T53" fmla="*/ 0 h 146"/>
                <a:gd name="T54" fmla="*/ 161 w 196"/>
                <a:gd name="T55" fmla="*/ 0 h 146"/>
                <a:gd name="T56" fmla="*/ 172 w 196"/>
                <a:gd name="T57" fmla="*/ 0 h 146"/>
                <a:gd name="T58" fmla="*/ 183 w 196"/>
                <a:gd name="T59" fmla="*/ 1 h 146"/>
                <a:gd name="T60" fmla="*/ 196 w 196"/>
                <a:gd name="T61" fmla="*/ 3 h 146"/>
                <a:gd name="T62" fmla="*/ 191 w 196"/>
                <a:gd name="T63" fmla="*/ 7 h 14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96" h="146">
                  <a:moveTo>
                    <a:pt x="191" y="7"/>
                  </a:moveTo>
                  <a:lnTo>
                    <a:pt x="177" y="19"/>
                  </a:lnTo>
                  <a:lnTo>
                    <a:pt x="163" y="31"/>
                  </a:lnTo>
                  <a:lnTo>
                    <a:pt x="148" y="30"/>
                  </a:lnTo>
                  <a:lnTo>
                    <a:pt x="143" y="29"/>
                  </a:lnTo>
                  <a:lnTo>
                    <a:pt x="139" y="29"/>
                  </a:lnTo>
                  <a:lnTo>
                    <a:pt x="132" y="30"/>
                  </a:lnTo>
                  <a:lnTo>
                    <a:pt x="126" y="30"/>
                  </a:lnTo>
                  <a:lnTo>
                    <a:pt x="119" y="31"/>
                  </a:lnTo>
                  <a:lnTo>
                    <a:pt x="113" y="32"/>
                  </a:lnTo>
                  <a:lnTo>
                    <a:pt x="108" y="33"/>
                  </a:lnTo>
                  <a:lnTo>
                    <a:pt x="102" y="35"/>
                  </a:lnTo>
                  <a:lnTo>
                    <a:pt x="97" y="37"/>
                  </a:lnTo>
                  <a:lnTo>
                    <a:pt x="92" y="39"/>
                  </a:lnTo>
                  <a:lnTo>
                    <a:pt x="52" y="146"/>
                  </a:lnTo>
                  <a:lnTo>
                    <a:pt x="0" y="146"/>
                  </a:lnTo>
                  <a:lnTo>
                    <a:pt x="43" y="28"/>
                  </a:lnTo>
                  <a:lnTo>
                    <a:pt x="58" y="21"/>
                  </a:lnTo>
                  <a:lnTo>
                    <a:pt x="66" y="17"/>
                  </a:lnTo>
                  <a:lnTo>
                    <a:pt x="74" y="14"/>
                  </a:lnTo>
                  <a:lnTo>
                    <a:pt x="82" y="12"/>
                  </a:lnTo>
                  <a:lnTo>
                    <a:pt x="90" y="9"/>
                  </a:lnTo>
                  <a:lnTo>
                    <a:pt x="107" y="5"/>
                  </a:lnTo>
                  <a:lnTo>
                    <a:pt x="119" y="3"/>
                  </a:lnTo>
                  <a:lnTo>
                    <a:pt x="130" y="1"/>
                  </a:lnTo>
                  <a:lnTo>
                    <a:pt x="140" y="0"/>
                  </a:lnTo>
                  <a:lnTo>
                    <a:pt x="151" y="0"/>
                  </a:lnTo>
                  <a:lnTo>
                    <a:pt x="161" y="0"/>
                  </a:lnTo>
                  <a:lnTo>
                    <a:pt x="172" y="0"/>
                  </a:lnTo>
                  <a:lnTo>
                    <a:pt x="183" y="1"/>
                  </a:lnTo>
                  <a:lnTo>
                    <a:pt x="196" y="3"/>
                  </a:lnTo>
                  <a:lnTo>
                    <a:pt x="191" y="7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14" name="Freeform 49"/>
            <p:cNvSpPr>
              <a:spLocks noEditPoints="1"/>
            </p:cNvSpPr>
            <p:nvPr userDrawn="1"/>
          </p:nvSpPr>
          <p:spPr bwMode="auto">
            <a:xfrm>
              <a:off x="4350" y="2999"/>
              <a:ext cx="128" cy="204"/>
            </a:xfrm>
            <a:custGeom>
              <a:avLst/>
              <a:gdLst>
                <a:gd name="T0" fmla="*/ 54 w 128"/>
                <a:gd name="T1" fmla="*/ 204 h 204"/>
                <a:gd name="T2" fmla="*/ 0 w 128"/>
                <a:gd name="T3" fmla="*/ 204 h 204"/>
                <a:gd name="T4" fmla="*/ 51 w 128"/>
                <a:gd name="T5" fmla="*/ 66 h 204"/>
                <a:gd name="T6" fmla="*/ 109 w 128"/>
                <a:gd name="T7" fmla="*/ 55 h 204"/>
                <a:gd name="T8" fmla="*/ 54 w 128"/>
                <a:gd name="T9" fmla="*/ 204 h 204"/>
                <a:gd name="T10" fmla="*/ 62 w 128"/>
                <a:gd name="T11" fmla="*/ 19 h 204"/>
                <a:gd name="T12" fmla="*/ 65 w 128"/>
                <a:gd name="T13" fmla="*/ 15 h 204"/>
                <a:gd name="T14" fmla="*/ 68 w 128"/>
                <a:gd name="T15" fmla="*/ 11 h 204"/>
                <a:gd name="T16" fmla="*/ 72 w 128"/>
                <a:gd name="T17" fmla="*/ 8 h 204"/>
                <a:gd name="T18" fmla="*/ 77 w 128"/>
                <a:gd name="T19" fmla="*/ 5 h 204"/>
                <a:gd name="T20" fmla="*/ 83 w 128"/>
                <a:gd name="T21" fmla="*/ 3 h 204"/>
                <a:gd name="T22" fmla="*/ 89 w 128"/>
                <a:gd name="T23" fmla="*/ 2 h 204"/>
                <a:gd name="T24" fmla="*/ 95 w 128"/>
                <a:gd name="T25" fmla="*/ 1 h 204"/>
                <a:gd name="T26" fmla="*/ 101 w 128"/>
                <a:gd name="T27" fmla="*/ 0 h 204"/>
                <a:gd name="T28" fmla="*/ 107 w 128"/>
                <a:gd name="T29" fmla="*/ 1 h 204"/>
                <a:gd name="T30" fmla="*/ 113 w 128"/>
                <a:gd name="T31" fmla="*/ 2 h 204"/>
                <a:gd name="T32" fmla="*/ 118 w 128"/>
                <a:gd name="T33" fmla="*/ 4 h 204"/>
                <a:gd name="T34" fmla="*/ 122 w 128"/>
                <a:gd name="T35" fmla="*/ 6 h 204"/>
                <a:gd name="T36" fmla="*/ 124 w 128"/>
                <a:gd name="T37" fmla="*/ 8 h 204"/>
                <a:gd name="T38" fmla="*/ 126 w 128"/>
                <a:gd name="T39" fmla="*/ 10 h 204"/>
                <a:gd name="T40" fmla="*/ 127 w 128"/>
                <a:gd name="T41" fmla="*/ 12 h 204"/>
                <a:gd name="T42" fmla="*/ 128 w 128"/>
                <a:gd name="T43" fmla="*/ 14 h 204"/>
                <a:gd name="T44" fmla="*/ 128 w 128"/>
                <a:gd name="T45" fmla="*/ 16 h 204"/>
                <a:gd name="T46" fmla="*/ 128 w 128"/>
                <a:gd name="T47" fmla="*/ 18 h 204"/>
                <a:gd name="T48" fmla="*/ 128 w 128"/>
                <a:gd name="T49" fmla="*/ 21 h 204"/>
                <a:gd name="T50" fmla="*/ 127 w 128"/>
                <a:gd name="T51" fmla="*/ 23 h 204"/>
                <a:gd name="T52" fmla="*/ 126 w 128"/>
                <a:gd name="T53" fmla="*/ 25 h 204"/>
                <a:gd name="T54" fmla="*/ 125 w 128"/>
                <a:gd name="T55" fmla="*/ 27 h 204"/>
                <a:gd name="T56" fmla="*/ 121 w 128"/>
                <a:gd name="T57" fmla="*/ 31 h 204"/>
                <a:gd name="T58" fmla="*/ 117 w 128"/>
                <a:gd name="T59" fmla="*/ 35 h 204"/>
                <a:gd name="T60" fmla="*/ 112 w 128"/>
                <a:gd name="T61" fmla="*/ 38 h 204"/>
                <a:gd name="T62" fmla="*/ 106 w 128"/>
                <a:gd name="T63" fmla="*/ 40 h 204"/>
                <a:gd name="T64" fmla="*/ 100 w 128"/>
                <a:gd name="T65" fmla="*/ 42 h 204"/>
                <a:gd name="T66" fmla="*/ 94 w 128"/>
                <a:gd name="T67" fmla="*/ 43 h 204"/>
                <a:gd name="T68" fmla="*/ 87 w 128"/>
                <a:gd name="T69" fmla="*/ 44 h 204"/>
                <a:gd name="T70" fmla="*/ 81 w 128"/>
                <a:gd name="T71" fmla="*/ 43 h 204"/>
                <a:gd name="T72" fmla="*/ 76 w 128"/>
                <a:gd name="T73" fmla="*/ 42 h 204"/>
                <a:gd name="T74" fmla="*/ 71 w 128"/>
                <a:gd name="T75" fmla="*/ 40 h 204"/>
                <a:gd name="T76" fmla="*/ 66 w 128"/>
                <a:gd name="T77" fmla="*/ 38 h 204"/>
                <a:gd name="T78" fmla="*/ 63 w 128"/>
                <a:gd name="T79" fmla="*/ 34 h 204"/>
                <a:gd name="T80" fmla="*/ 61 w 128"/>
                <a:gd name="T81" fmla="*/ 32 h 204"/>
                <a:gd name="T82" fmla="*/ 60 w 128"/>
                <a:gd name="T83" fmla="*/ 30 h 204"/>
                <a:gd name="T84" fmla="*/ 60 w 128"/>
                <a:gd name="T85" fmla="*/ 28 h 204"/>
                <a:gd name="T86" fmla="*/ 60 w 128"/>
                <a:gd name="T87" fmla="*/ 25 h 204"/>
                <a:gd name="T88" fmla="*/ 60 w 128"/>
                <a:gd name="T89" fmla="*/ 22 h 204"/>
                <a:gd name="T90" fmla="*/ 61 w 128"/>
                <a:gd name="T91" fmla="*/ 19 h 204"/>
                <a:gd name="T92" fmla="*/ 62 w 128"/>
                <a:gd name="T93" fmla="*/ 19 h 20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28" h="204">
                  <a:moveTo>
                    <a:pt x="54" y="204"/>
                  </a:moveTo>
                  <a:lnTo>
                    <a:pt x="0" y="204"/>
                  </a:lnTo>
                  <a:lnTo>
                    <a:pt x="51" y="66"/>
                  </a:lnTo>
                  <a:lnTo>
                    <a:pt x="109" y="55"/>
                  </a:lnTo>
                  <a:lnTo>
                    <a:pt x="54" y="204"/>
                  </a:lnTo>
                  <a:close/>
                  <a:moveTo>
                    <a:pt x="62" y="19"/>
                  </a:moveTo>
                  <a:lnTo>
                    <a:pt x="65" y="15"/>
                  </a:lnTo>
                  <a:lnTo>
                    <a:pt x="68" y="11"/>
                  </a:lnTo>
                  <a:lnTo>
                    <a:pt x="72" y="8"/>
                  </a:lnTo>
                  <a:lnTo>
                    <a:pt x="77" y="5"/>
                  </a:lnTo>
                  <a:lnTo>
                    <a:pt x="83" y="3"/>
                  </a:lnTo>
                  <a:lnTo>
                    <a:pt x="89" y="2"/>
                  </a:lnTo>
                  <a:lnTo>
                    <a:pt x="95" y="1"/>
                  </a:lnTo>
                  <a:lnTo>
                    <a:pt x="101" y="0"/>
                  </a:lnTo>
                  <a:lnTo>
                    <a:pt x="107" y="1"/>
                  </a:lnTo>
                  <a:lnTo>
                    <a:pt x="113" y="2"/>
                  </a:lnTo>
                  <a:lnTo>
                    <a:pt x="118" y="4"/>
                  </a:lnTo>
                  <a:lnTo>
                    <a:pt x="122" y="6"/>
                  </a:lnTo>
                  <a:lnTo>
                    <a:pt x="124" y="8"/>
                  </a:lnTo>
                  <a:lnTo>
                    <a:pt x="126" y="10"/>
                  </a:lnTo>
                  <a:lnTo>
                    <a:pt x="127" y="12"/>
                  </a:lnTo>
                  <a:lnTo>
                    <a:pt x="128" y="14"/>
                  </a:lnTo>
                  <a:lnTo>
                    <a:pt x="128" y="16"/>
                  </a:lnTo>
                  <a:lnTo>
                    <a:pt x="128" y="18"/>
                  </a:lnTo>
                  <a:lnTo>
                    <a:pt x="128" y="21"/>
                  </a:lnTo>
                  <a:lnTo>
                    <a:pt x="127" y="23"/>
                  </a:lnTo>
                  <a:lnTo>
                    <a:pt x="126" y="25"/>
                  </a:lnTo>
                  <a:lnTo>
                    <a:pt x="125" y="27"/>
                  </a:lnTo>
                  <a:lnTo>
                    <a:pt x="121" y="31"/>
                  </a:lnTo>
                  <a:lnTo>
                    <a:pt x="117" y="35"/>
                  </a:lnTo>
                  <a:lnTo>
                    <a:pt x="112" y="38"/>
                  </a:lnTo>
                  <a:lnTo>
                    <a:pt x="106" y="40"/>
                  </a:lnTo>
                  <a:lnTo>
                    <a:pt x="100" y="42"/>
                  </a:lnTo>
                  <a:lnTo>
                    <a:pt x="94" y="43"/>
                  </a:lnTo>
                  <a:lnTo>
                    <a:pt x="87" y="44"/>
                  </a:lnTo>
                  <a:lnTo>
                    <a:pt x="81" y="43"/>
                  </a:lnTo>
                  <a:lnTo>
                    <a:pt x="76" y="42"/>
                  </a:lnTo>
                  <a:lnTo>
                    <a:pt x="71" y="40"/>
                  </a:lnTo>
                  <a:lnTo>
                    <a:pt x="66" y="38"/>
                  </a:lnTo>
                  <a:lnTo>
                    <a:pt x="63" y="34"/>
                  </a:lnTo>
                  <a:lnTo>
                    <a:pt x="61" y="32"/>
                  </a:lnTo>
                  <a:lnTo>
                    <a:pt x="60" y="30"/>
                  </a:lnTo>
                  <a:lnTo>
                    <a:pt x="60" y="28"/>
                  </a:lnTo>
                  <a:lnTo>
                    <a:pt x="60" y="25"/>
                  </a:lnTo>
                  <a:lnTo>
                    <a:pt x="60" y="22"/>
                  </a:lnTo>
                  <a:lnTo>
                    <a:pt x="61" y="19"/>
                  </a:lnTo>
                  <a:lnTo>
                    <a:pt x="62" y="19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15" name="Freeform 50"/>
            <p:cNvSpPr>
              <a:spLocks noEditPoints="1"/>
            </p:cNvSpPr>
            <p:nvPr userDrawn="1"/>
          </p:nvSpPr>
          <p:spPr bwMode="auto">
            <a:xfrm>
              <a:off x="4721" y="3057"/>
              <a:ext cx="207" cy="148"/>
            </a:xfrm>
            <a:custGeom>
              <a:avLst/>
              <a:gdLst>
                <a:gd name="T0" fmla="*/ 155 w 206"/>
                <a:gd name="T1" fmla="*/ 73 h 148"/>
                <a:gd name="T2" fmla="*/ 92 w 206"/>
                <a:gd name="T3" fmla="*/ 73 h 148"/>
                <a:gd name="T4" fmla="*/ 72 w 206"/>
                <a:gd name="T5" fmla="*/ 77 h 148"/>
                <a:gd name="T6" fmla="*/ 59 w 206"/>
                <a:gd name="T7" fmla="*/ 85 h 148"/>
                <a:gd name="T8" fmla="*/ 52 w 206"/>
                <a:gd name="T9" fmla="*/ 92 h 148"/>
                <a:gd name="T10" fmla="*/ 50 w 206"/>
                <a:gd name="T11" fmla="*/ 97 h 148"/>
                <a:gd name="T12" fmla="*/ 49 w 206"/>
                <a:gd name="T13" fmla="*/ 102 h 148"/>
                <a:gd name="T14" fmla="*/ 49 w 206"/>
                <a:gd name="T15" fmla="*/ 108 h 148"/>
                <a:gd name="T16" fmla="*/ 52 w 206"/>
                <a:gd name="T17" fmla="*/ 115 h 148"/>
                <a:gd name="T18" fmla="*/ 55 w 206"/>
                <a:gd name="T19" fmla="*/ 118 h 148"/>
                <a:gd name="T20" fmla="*/ 62 w 206"/>
                <a:gd name="T21" fmla="*/ 122 h 148"/>
                <a:gd name="T22" fmla="*/ 72 w 206"/>
                <a:gd name="T23" fmla="*/ 126 h 148"/>
                <a:gd name="T24" fmla="*/ 81 w 206"/>
                <a:gd name="T25" fmla="*/ 128 h 148"/>
                <a:gd name="T26" fmla="*/ 98 w 206"/>
                <a:gd name="T27" fmla="*/ 127 h 148"/>
                <a:gd name="T28" fmla="*/ 116 w 206"/>
                <a:gd name="T29" fmla="*/ 125 h 148"/>
                <a:gd name="T30" fmla="*/ 128 w 206"/>
                <a:gd name="T31" fmla="*/ 122 h 148"/>
                <a:gd name="T32" fmla="*/ 180 w 206"/>
                <a:gd name="T33" fmla="*/ 124 h 148"/>
                <a:gd name="T34" fmla="*/ 169 w 206"/>
                <a:gd name="T35" fmla="*/ 129 h 148"/>
                <a:gd name="T36" fmla="*/ 145 w 206"/>
                <a:gd name="T37" fmla="*/ 138 h 148"/>
                <a:gd name="T38" fmla="*/ 117 w 206"/>
                <a:gd name="T39" fmla="*/ 144 h 148"/>
                <a:gd name="T40" fmla="*/ 81 w 206"/>
                <a:gd name="T41" fmla="*/ 148 h 148"/>
                <a:gd name="T42" fmla="*/ 55 w 206"/>
                <a:gd name="T43" fmla="*/ 148 h 148"/>
                <a:gd name="T44" fmla="*/ 44 w 206"/>
                <a:gd name="T45" fmla="*/ 146 h 148"/>
                <a:gd name="T46" fmla="*/ 31 w 206"/>
                <a:gd name="T47" fmla="*/ 143 h 148"/>
                <a:gd name="T48" fmla="*/ 20 w 206"/>
                <a:gd name="T49" fmla="*/ 138 h 148"/>
                <a:gd name="T50" fmla="*/ 10 w 206"/>
                <a:gd name="T51" fmla="*/ 131 h 148"/>
                <a:gd name="T52" fmla="*/ 4 w 206"/>
                <a:gd name="T53" fmla="*/ 125 h 148"/>
                <a:gd name="T54" fmla="*/ 1 w 206"/>
                <a:gd name="T55" fmla="*/ 117 h 148"/>
                <a:gd name="T56" fmla="*/ 0 w 206"/>
                <a:gd name="T57" fmla="*/ 111 h 148"/>
                <a:gd name="T58" fmla="*/ 0 w 206"/>
                <a:gd name="T59" fmla="*/ 105 h 148"/>
                <a:gd name="T60" fmla="*/ 5 w 206"/>
                <a:gd name="T61" fmla="*/ 93 h 148"/>
                <a:gd name="T62" fmla="*/ 12 w 206"/>
                <a:gd name="T63" fmla="*/ 83 h 148"/>
                <a:gd name="T64" fmla="*/ 22 w 206"/>
                <a:gd name="T65" fmla="*/ 74 h 148"/>
                <a:gd name="T66" fmla="*/ 33 w 206"/>
                <a:gd name="T67" fmla="*/ 67 h 148"/>
                <a:gd name="T68" fmla="*/ 46 w 206"/>
                <a:gd name="T69" fmla="*/ 61 h 148"/>
                <a:gd name="T70" fmla="*/ 61 w 206"/>
                <a:gd name="T71" fmla="*/ 57 h 148"/>
                <a:gd name="T72" fmla="*/ 84 w 206"/>
                <a:gd name="T73" fmla="*/ 53 h 148"/>
                <a:gd name="T74" fmla="*/ 156 w 206"/>
                <a:gd name="T75" fmla="*/ 52 h 148"/>
                <a:gd name="T76" fmla="*/ 159 w 206"/>
                <a:gd name="T77" fmla="*/ 43 h 148"/>
                <a:gd name="T78" fmla="*/ 159 w 206"/>
                <a:gd name="T79" fmla="*/ 38 h 148"/>
                <a:gd name="T80" fmla="*/ 154 w 206"/>
                <a:gd name="T81" fmla="*/ 33 h 148"/>
                <a:gd name="T82" fmla="*/ 145 w 206"/>
                <a:gd name="T83" fmla="*/ 29 h 148"/>
                <a:gd name="T84" fmla="*/ 131 w 206"/>
                <a:gd name="T85" fmla="*/ 27 h 148"/>
                <a:gd name="T86" fmla="*/ 114 w 206"/>
                <a:gd name="T87" fmla="*/ 28 h 148"/>
                <a:gd name="T88" fmla="*/ 92 w 206"/>
                <a:gd name="T89" fmla="*/ 30 h 148"/>
                <a:gd name="T90" fmla="*/ 60 w 206"/>
                <a:gd name="T91" fmla="*/ 38 h 148"/>
                <a:gd name="T92" fmla="*/ 75 w 206"/>
                <a:gd name="T93" fmla="*/ 8 h 148"/>
                <a:gd name="T94" fmla="*/ 112 w 206"/>
                <a:gd name="T95" fmla="*/ 2 h 148"/>
                <a:gd name="T96" fmla="*/ 135 w 206"/>
                <a:gd name="T97" fmla="*/ 0 h 148"/>
                <a:gd name="T98" fmla="*/ 160 w 206"/>
                <a:gd name="T99" fmla="*/ 0 h 148"/>
                <a:gd name="T100" fmla="*/ 174 w 206"/>
                <a:gd name="T101" fmla="*/ 3 h 148"/>
                <a:gd name="T102" fmla="*/ 191 w 206"/>
                <a:gd name="T103" fmla="*/ 9 h 148"/>
                <a:gd name="T104" fmla="*/ 201 w 206"/>
                <a:gd name="T105" fmla="*/ 14 h 148"/>
                <a:gd name="T106" fmla="*/ 204 w 206"/>
                <a:gd name="T107" fmla="*/ 18 h 148"/>
                <a:gd name="T108" fmla="*/ 209 w 206"/>
                <a:gd name="T109" fmla="*/ 23 h 148"/>
                <a:gd name="T110" fmla="*/ 211 w 206"/>
                <a:gd name="T111" fmla="*/ 30 h 148"/>
                <a:gd name="T112" fmla="*/ 211 w 206"/>
                <a:gd name="T113" fmla="*/ 40 h 148"/>
                <a:gd name="T114" fmla="*/ 181 w 206"/>
                <a:gd name="T115" fmla="*/ 123 h 14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06" h="148">
                  <a:moveTo>
                    <a:pt x="132" y="118"/>
                  </a:moveTo>
                  <a:lnTo>
                    <a:pt x="149" y="73"/>
                  </a:lnTo>
                  <a:lnTo>
                    <a:pt x="103" y="72"/>
                  </a:lnTo>
                  <a:lnTo>
                    <a:pt x="92" y="73"/>
                  </a:lnTo>
                  <a:lnTo>
                    <a:pt x="81" y="75"/>
                  </a:lnTo>
                  <a:lnTo>
                    <a:pt x="72" y="77"/>
                  </a:lnTo>
                  <a:lnTo>
                    <a:pt x="65" y="81"/>
                  </a:lnTo>
                  <a:lnTo>
                    <a:pt x="59" y="85"/>
                  </a:lnTo>
                  <a:lnTo>
                    <a:pt x="54" y="90"/>
                  </a:lnTo>
                  <a:lnTo>
                    <a:pt x="52" y="92"/>
                  </a:lnTo>
                  <a:lnTo>
                    <a:pt x="51" y="95"/>
                  </a:lnTo>
                  <a:lnTo>
                    <a:pt x="50" y="97"/>
                  </a:lnTo>
                  <a:lnTo>
                    <a:pt x="49" y="100"/>
                  </a:lnTo>
                  <a:lnTo>
                    <a:pt x="49" y="102"/>
                  </a:lnTo>
                  <a:lnTo>
                    <a:pt x="49" y="105"/>
                  </a:lnTo>
                  <a:lnTo>
                    <a:pt x="49" y="108"/>
                  </a:lnTo>
                  <a:lnTo>
                    <a:pt x="50" y="110"/>
                  </a:lnTo>
                  <a:lnTo>
                    <a:pt x="52" y="115"/>
                  </a:lnTo>
                  <a:lnTo>
                    <a:pt x="54" y="117"/>
                  </a:lnTo>
                  <a:lnTo>
                    <a:pt x="55" y="118"/>
                  </a:lnTo>
                  <a:lnTo>
                    <a:pt x="56" y="119"/>
                  </a:lnTo>
                  <a:lnTo>
                    <a:pt x="62" y="122"/>
                  </a:lnTo>
                  <a:lnTo>
                    <a:pt x="68" y="125"/>
                  </a:lnTo>
                  <a:lnTo>
                    <a:pt x="72" y="126"/>
                  </a:lnTo>
                  <a:lnTo>
                    <a:pt x="77" y="127"/>
                  </a:lnTo>
                  <a:lnTo>
                    <a:pt x="81" y="128"/>
                  </a:lnTo>
                  <a:lnTo>
                    <a:pt x="86" y="128"/>
                  </a:lnTo>
                  <a:lnTo>
                    <a:pt x="98" y="127"/>
                  </a:lnTo>
                  <a:lnTo>
                    <a:pt x="104" y="126"/>
                  </a:lnTo>
                  <a:lnTo>
                    <a:pt x="110" y="125"/>
                  </a:lnTo>
                  <a:lnTo>
                    <a:pt x="116" y="124"/>
                  </a:lnTo>
                  <a:lnTo>
                    <a:pt x="122" y="122"/>
                  </a:lnTo>
                  <a:lnTo>
                    <a:pt x="132" y="118"/>
                  </a:lnTo>
                  <a:close/>
                  <a:moveTo>
                    <a:pt x="174" y="124"/>
                  </a:moveTo>
                  <a:lnTo>
                    <a:pt x="169" y="126"/>
                  </a:lnTo>
                  <a:lnTo>
                    <a:pt x="163" y="129"/>
                  </a:lnTo>
                  <a:lnTo>
                    <a:pt x="152" y="134"/>
                  </a:lnTo>
                  <a:lnTo>
                    <a:pt x="139" y="138"/>
                  </a:lnTo>
                  <a:lnTo>
                    <a:pt x="126" y="141"/>
                  </a:lnTo>
                  <a:lnTo>
                    <a:pt x="111" y="144"/>
                  </a:lnTo>
                  <a:lnTo>
                    <a:pt x="97" y="147"/>
                  </a:lnTo>
                  <a:lnTo>
                    <a:pt x="81" y="148"/>
                  </a:lnTo>
                  <a:lnTo>
                    <a:pt x="65" y="148"/>
                  </a:lnTo>
                  <a:lnTo>
                    <a:pt x="55" y="148"/>
                  </a:lnTo>
                  <a:lnTo>
                    <a:pt x="50" y="147"/>
                  </a:lnTo>
                  <a:lnTo>
                    <a:pt x="44" y="146"/>
                  </a:lnTo>
                  <a:lnTo>
                    <a:pt x="38" y="144"/>
                  </a:lnTo>
                  <a:lnTo>
                    <a:pt x="31" y="143"/>
                  </a:lnTo>
                  <a:lnTo>
                    <a:pt x="25" y="140"/>
                  </a:lnTo>
                  <a:lnTo>
                    <a:pt x="20" y="138"/>
                  </a:lnTo>
                  <a:lnTo>
                    <a:pt x="15" y="134"/>
                  </a:lnTo>
                  <a:lnTo>
                    <a:pt x="10" y="131"/>
                  </a:lnTo>
                  <a:lnTo>
                    <a:pt x="6" y="127"/>
                  </a:lnTo>
                  <a:lnTo>
                    <a:pt x="4" y="125"/>
                  </a:lnTo>
                  <a:lnTo>
                    <a:pt x="3" y="122"/>
                  </a:lnTo>
                  <a:lnTo>
                    <a:pt x="1" y="117"/>
                  </a:lnTo>
                  <a:lnTo>
                    <a:pt x="0" y="114"/>
                  </a:lnTo>
                  <a:lnTo>
                    <a:pt x="0" y="111"/>
                  </a:lnTo>
                  <a:lnTo>
                    <a:pt x="0" y="108"/>
                  </a:lnTo>
                  <a:lnTo>
                    <a:pt x="0" y="105"/>
                  </a:lnTo>
                  <a:lnTo>
                    <a:pt x="2" y="98"/>
                  </a:lnTo>
                  <a:lnTo>
                    <a:pt x="5" y="93"/>
                  </a:lnTo>
                  <a:lnTo>
                    <a:pt x="8" y="88"/>
                  </a:lnTo>
                  <a:lnTo>
                    <a:pt x="12" y="83"/>
                  </a:lnTo>
                  <a:lnTo>
                    <a:pt x="17" y="78"/>
                  </a:lnTo>
                  <a:lnTo>
                    <a:pt x="22" y="74"/>
                  </a:lnTo>
                  <a:lnTo>
                    <a:pt x="27" y="71"/>
                  </a:lnTo>
                  <a:lnTo>
                    <a:pt x="33" y="67"/>
                  </a:lnTo>
                  <a:lnTo>
                    <a:pt x="40" y="64"/>
                  </a:lnTo>
                  <a:lnTo>
                    <a:pt x="46" y="61"/>
                  </a:lnTo>
                  <a:lnTo>
                    <a:pt x="53" y="59"/>
                  </a:lnTo>
                  <a:lnTo>
                    <a:pt x="61" y="57"/>
                  </a:lnTo>
                  <a:lnTo>
                    <a:pt x="68" y="55"/>
                  </a:lnTo>
                  <a:lnTo>
                    <a:pt x="84" y="53"/>
                  </a:lnTo>
                  <a:lnTo>
                    <a:pt x="100" y="52"/>
                  </a:lnTo>
                  <a:lnTo>
                    <a:pt x="150" y="52"/>
                  </a:lnTo>
                  <a:lnTo>
                    <a:pt x="153" y="45"/>
                  </a:lnTo>
                  <a:lnTo>
                    <a:pt x="153" y="43"/>
                  </a:lnTo>
                  <a:lnTo>
                    <a:pt x="154" y="41"/>
                  </a:lnTo>
                  <a:lnTo>
                    <a:pt x="153" y="38"/>
                  </a:lnTo>
                  <a:lnTo>
                    <a:pt x="151" y="35"/>
                  </a:lnTo>
                  <a:lnTo>
                    <a:pt x="148" y="33"/>
                  </a:lnTo>
                  <a:lnTo>
                    <a:pt x="144" y="31"/>
                  </a:lnTo>
                  <a:lnTo>
                    <a:pt x="139" y="29"/>
                  </a:lnTo>
                  <a:lnTo>
                    <a:pt x="132" y="28"/>
                  </a:lnTo>
                  <a:lnTo>
                    <a:pt x="125" y="27"/>
                  </a:lnTo>
                  <a:lnTo>
                    <a:pt x="116" y="27"/>
                  </a:lnTo>
                  <a:lnTo>
                    <a:pt x="108" y="28"/>
                  </a:lnTo>
                  <a:lnTo>
                    <a:pt x="100" y="29"/>
                  </a:lnTo>
                  <a:lnTo>
                    <a:pt x="92" y="30"/>
                  </a:lnTo>
                  <a:lnTo>
                    <a:pt x="76" y="34"/>
                  </a:lnTo>
                  <a:lnTo>
                    <a:pt x="60" y="38"/>
                  </a:lnTo>
                  <a:lnTo>
                    <a:pt x="52" y="14"/>
                  </a:lnTo>
                  <a:lnTo>
                    <a:pt x="75" y="8"/>
                  </a:lnTo>
                  <a:lnTo>
                    <a:pt x="96" y="3"/>
                  </a:lnTo>
                  <a:lnTo>
                    <a:pt x="106" y="2"/>
                  </a:lnTo>
                  <a:lnTo>
                    <a:pt x="117" y="1"/>
                  </a:lnTo>
                  <a:lnTo>
                    <a:pt x="129" y="0"/>
                  </a:lnTo>
                  <a:lnTo>
                    <a:pt x="141" y="0"/>
                  </a:lnTo>
                  <a:lnTo>
                    <a:pt x="154" y="0"/>
                  </a:lnTo>
                  <a:lnTo>
                    <a:pt x="161" y="1"/>
                  </a:lnTo>
                  <a:lnTo>
                    <a:pt x="168" y="3"/>
                  </a:lnTo>
                  <a:lnTo>
                    <a:pt x="180" y="6"/>
                  </a:lnTo>
                  <a:lnTo>
                    <a:pt x="185" y="9"/>
                  </a:lnTo>
                  <a:lnTo>
                    <a:pt x="190" y="11"/>
                  </a:lnTo>
                  <a:lnTo>
                    <a:pt x="195" y="14"/>
                  </a:lnTo>
                  <a:lnTo>
                    <a:pt x="197" y="16"/>
                  </a:lnTo>
                  <a:lnTo>
                    <a:pt x="198" y="18"/>
                  </a:lnTo>
                  <a:lnTo>
                    <a:pt x="201" y="21"/>
                  </a:lnTo>
                  <a:lnTo>
                    <a:pt x="203" y="23"/>
                  </a:lnTo>
                  <a:lnTo>
                    <a:pt x="204" y="26"/>
                  </a:lnTo>
                  <a:lnTo>
                    <a:pt x="205" y="30"/>
                  </a:lnTo>
                  <a:lnTo>
                    <a:pt x="206" y="35"/>
                  </a:lnTo>
                  <a:lnTo>
                    <a:pt x="205" y="40"/>
                  </a:lnTo>
                  <a:lnTo>
                    <a:pt x="204" y="46"/>
                  </a:lnTo>
                  <a:lnTo>
                    <a:pt x="175" y="123"/>
                  </a:lnTo>
                  <a:lnTo>
                    <a:pt x="174" y="124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16" name="Freeform 51"/>
            <p:cNvSpPr>
              <a:spLocks noEditPoints="1"/>
            </p:cNvSpPr>
            <p:nvPr userDrawn="1"/>
          </p:nvSpPr>
          <p:spPr bwMode="auto">
            <a:xfrm>
              <a:off x="4477" y="2979"/>
              <a:ext cx="264" cy="225"/>
            </a:xfrm>
            <a:custGeom>
              <a:avLst/>
              <a:gdLst>
                <a:gd name="T0" fmla="*/ 171 w 264"/>
                <a:gd name="T1" fmla="*/ 113 h 226"/>
                <a:gd name="T2" fmla="*/ 152 w 264"/>
                <a:gd name="T3" fmla="*/ 106 h 226"/>
                <a:gd name="T4" fmla="*/ 141 w 264"/>
                <a:gd name="T5" fmla="*/ 105 h 226"/>
                <a:gd name="T6" fmla="*/ 122 w 264"/>
                <a:gd name="T7" fmla="*/ 105 h 226"/>
                <a:gd name="T8" fmla="*/ 105 w 264"/>
                <a:gd name="T9" fmla="*/ 109 h 226"/>
                <a:gd name="T10" fmla="*/ 95 w 264"/>
                <a:gd name="T11" fmla="*/ 113 h 226"/>
                <a:gd name="T12" fmla="*/ 86 w 264"/>
                <a:gd name="T13" fmla="*/ 113 h 226"/>
                <a:gd name="T14" fmla="*/ 78 w 264"/>
                <a:gd name="T15" fmla="*/ 121 h 226"/>
                <a:gd name="T16" fmla="*/ 71 w 264"/>
                <a:gd name="T17" fmla="*/ 129 h 226"/>
                <a:gd name="T18" fmla="*/ 65 w 264"/>
                <a:gd name="T19" fmla="*/ 137 h 226"/>
                <a:gd name="T20" fmla="*/ 57 w 264"/>
                <a:gd name="T21" fmla="*/ 155 h 226"/>
                <a:gd name="T22" fmla="*/ 56 w 264"/>
                <a:gd name="T23" fmla="*/ 164 h 226"/>
                <a:gd name="T24" fmla="*/ 57 w 264"/>
                <a:gd name="T25" fmla="*/ 172 h 226"/>
                <a:gd name="T26" fmla="*/ 59 w 264"/>
                <a:gd name="T27" fmla="*/ 179 h 226"/>
                <a:gd name="T28" fmla="*/ 63 w 264"/>
                <a:gd name="T29" fmla="*/ 185 h 226"/>
                <a:gd name="T30" fmla="*/ 69 w 264"/>
                <a:gd name="T31" fmla="*/ 190 h 226"/>
                <a:gd name="T32" fmla="*/ 77 w 264"/>
                <a:gd name="T33" fmla="*/ 193 h 226"/>
                <a:gd name="T34" fmla="*/ 88 w 264"/>
                <a:gd name="T35" fmla="*/ 194 h 226"/>
                <a:gd name="T36" fmla="*/ 102 w 264"/>
                <a:gd name="T37" fmla="*/ 193 h 226"/>
                <a:gd name="T38" fmla="*/ 116 w 264"/>
                <a:gd name="T39" fmla="*/ 191 h 226"/>
                <a:gd name="T40" fmla="*/ 142 w 264"/>
                <a:gd name="T41" fmla="*/ 184 h 226"/>
                <a:gd name="T42" fmla="*/ 58 w 264"/>
                <a:gd name="T43" fmla="*/ 220 h 226"/>
                <a:gd name="T44" fmla="*/ 48 w 264"/>
                <a:gd name="T45" fmla="*/ 218 h 226"/>
                <a:gd name="T46" fmla="*/ 39 w 264"/>
                <a:gd name="T47" fmla="*/ 216 h 226"/>
                <a:gd name="T48" fmla="*/ 27 w 264"/>
                <a:gd name="T49" fmla="*/ 211 h 226"/>
                <a:gd name="T50" fmla="*/ 17 w 264"/>
                <a:gd name="T51" fmla="*/ 205 h 226"/>
                <a:gd name="T52" fmla="*/ 8 w 264"/>
                <a:gd name="T53" fmla="*/ 195 h 226"/>
                <a:gd name="T54" fmla="*/ 3 w 264"/>
                <a:gd name="T55" fmla="*/ 183 h 226"/>
                <a:gd name="T56" fmla="*/ 0 w 264"/>
                <a:gd name="T57" fmla="*/ 170 h 226"/>
                <a:gd name="T58" fmla="*/ 1 w 264"/>
                <a:gd name="T59" fmla="*/ 157 h 226"/>
                <a:gd name="T60" fmla="*/ 4 w 264"/>
                <a:gd name="T61" fmla="*/ 145 h 226"/>
                <a:gd name="T62" fmla="*/ 11 w 264"/>
                <a:gd name="T63" fmla="*/ 132 h 226"/>
                <a:gd name="T64" fmla="*/ 20 w 264"/>
                <a:gd name="T65" fmla="*/ 119 h 226"/>
                <a:gd name="T66" fmla="*/ 32 w 264"/>
                <a:gd name="T67" fmla="*/ 113 h 226"/>
                <a:gd name="T68" fmla="*/ 46 w 264"/>
                <a:gd name="T69" fmla="*/ 101 h 226"/>
                <a:gd name="T70" fmla="*/ 63 w 264"/>
                <a:gd name="T71" fmla="*/ 92 h 226"/>
                <a:gd name="T72" fmla="*/ 82 w 264"/>
                <a:gd name="T73" fmla="*/ 84 h 226"/>
                <a:gd name="T74" fmla="*/ 103 w 264"/>
                <a:gd name="T75" fmla="*/ 79 h 226"/>
                <a:gd name="T76" fmla="*/ 127 w 264"/>
                <a:gd name="T77" fmla="*/ 77 h 226"/>
                <a:gd name="T78" fmla="*/ 149 w 264"/>
                <a:gd name="T79" fmla="*/ 78 h 226"/>
                <a:gd name="T80" fmla="*/ 162 w 264"/>
                <a:gd name="T81" fmla="*/ 80 h 226"/>
                <a:gd name="T82" fmla="*/ 175 w 264"/>
                <a:gd name="T83" fmla="*/ 82 h 226"/>
                <a:gd name="T84" fmla="*/ 208 w 264"/>
                <a:gd name="T85" fmla="*/ 11 h 226"/>
                <a:gd name="T86" fmla="*/ 190 w 264"/>
                <a:gd name="T87" fmla="*/ 195 h 226"/>
                <a:gd name="T88" fmla="*/ 147 w 264"/>
                <a:gd name="T89" fmla="*/ 210 h 226"/>
                <a:gd name="T90" fmla="*/ 116 w 264"/>
                <a:gd name="T91" fmla="*/ 216 h 226"/>
                <a:gd name="T92" fmla="*/ 86 w 264"/>
                <a:gd name="T93" fmla="*/ 220 h 22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64" h="226">
                  <a:moveTo>
                    <a:pt x="142" y="190"/>
                  </a:moveTo>
                  <a:lnTo>
                    <a:pt x="171" y="113"/>
                  </a:lnTo>
                  <a:lnTo>
                    <a:pt x="161" y="109"/>
                  </a:lnTo>
                  <a:lnTo>
                    <a:pt x="152" y="106"/>
                  </a:lnTo>
                  <a:lnTo>
                    <a:pt x="147" y="105"/>
                  </a:lnTo>
                  <a:lnTo>
                    <a:pt x="141" y="105"/>
                  </a:lnTo>
                  <a:lnTo>
                    <a:pt x="129" y="104"/>
                  </a:lnTo>
                  <a:lnTo>
                    <a:pt x="122" y="105"/>
                  </a:lnTo>
                  <a:lnTo>
                    <a:pt x="117" y="105"/>
                  </a:lnTo>
                  <a:lnTo>
                    <a:pt x="105" y="109"/>
                  </a:lnTo>
                  <a:lnTo>
                    <a:pt x="100" y="111"/>
                  </a:lnTo>
                  <a:lnTo>
                    <a:pt x="95" y="113"/>
                  </a:lnTo>
                  <a:lnTo>
                    <a:pt x="90" y="116"/>
                  </a:lnTo>
                  <a:lnTo>
                    <a:pt x="86" y="119"/>
                  </a:lnTo>
                  <a:lnTo>
                    <a:pt x="82" y="123"/>
                  </a:lnTo>
                  <a:lnTo>
                    <a:pt x="78" y="127"/>
                  </a:lnTo>
                  <a:lnTo>
                    <a:pt x="74" y="131"/>
                  </a:lnTo>
                  <a:lnTo>
                    <a:pt x="71" y="135"/>
                  </a:lnTo>
                  <a:lnTo>
                    <a:pt x="67" y="139"/>
                  </a:lnTo>
                  <a:lnTo>
                    <a:pt x="65" y="143"/>
                  </a:lnTo>
                  <a:lnTo>
                    <a:pt x="60" y="152"/>
                  </a:lnTo>
                  <a:lnTo>
                    <a:pt x="57" y="161"/>
                  </a:lnTo>
                  <a:lnTo>
                    <a:pt x="57" y="166"/>
                  </a:lnTo>
                  <a:lnTo>
                    <a:pt x="56" y="170"/>
                  </a:lnTo>
                  <a:lnTo>
                    <a:pt x="56" y="174"/>
                  </a:lnTo>
                  <a:lnTo>
                    <a:pt x="57" y="178"/>
                  </a:lnTo>
                  <a:lnTo>
                    <a:pt x="57" y="182"/>
                  </a:lnTo>
                  <a:lnTo>
                    <a:pt x="59" y="185"/>
                  </a:lnTo>
                  <a:lnTo>
                    <a:pt x="61" y="188"/>
                  </a:lnTo>
                  <a:lnTo>
                    <a:pt x="63" y="191"/>
                  </a:lnTo>
                  <a:lnTo>
                    <a:pt x="66" y="194"/>
                  </a:lnTo>
                  <a:lnTo>
                    <a:pt x="69" y="196"/>
                  </a:lnTo>
                  <a:lnTo>
                    <a:pt x="73" y="198"/>
                  </a:lnTo>
                  <a:lnTo>
                    <a:pt x="77" y="199"/>
                  </a:lnTo>
                  <a:lnTo>
                    <a:pt x="82" y="200"/>
                  </a:lnTo>
                  <a:lnTo>
                    <a:pt x="88" y="200"/>
                  </a:lnTo>
                  <a:lnTo>
                    <a:pt x="95" y="200"/>
                  </a:lnTo>
                  <a:lnTo>
                    <a:pt x="102" y="199"/>
                  </a:lnTo>
                  <a:lnTo>
                    <a:pt x="109" y="198"/>
                  </a:lnTo>
                  <a:lnTo>
                    <a:pt x="116" y="197"/>
                  </a:lnTo>
                  <a:lnTo>
                    <a:pt x="129" y="194"/>
                  </a:lnTo>
                  <a:lnTo>
                    <a:pt x="142" y="190"/>
                  </a:lnTo>
                  <a:close/>
                  <a:moveTo>
                    <a:pt x="70" y="226"/>
                  </a:moveTo>
                  <a:lnTo>
                    <a:pt x="58" y="226"/>
                  </a:lnTo>
                  <a:lnTo>
                    <a:pt x="53" y="225"/>
                  </a:lnTo>
                  <a:lnTo>
                    <a:pt x="48" y="224"/>
                  </a:lnTo>
                  <a:lnTo>
                    <a:pt x="43" y="223"/>
                  </a:lnTo>
                  <a:lnTo>
                    <a:pt x="39" y="222"/>
                  </a:lnTo>
                  <a:lnTo>
                    <a:pt x="30" y="219"/>
                  </a:lnTo>
                  <a:lnTo>
                    <a:pt x="27" y="217"/>
                  </a:lnTo>
                  <a:lnTo>
                    <a:pt x="23" y="215"/>
                  </a:lnTo>
                  <a:lnTo>
                    <a:pt x="17" y="211"/>
                  </a:lnTo>
                  <a:lnTo>
                    <a:pt x="12" y="206"/>
                  </a:lnTo>
                  <a:lnTo>
                    <a:pt x="8" y="201"/>
                  </a:lnTo>
                  <a:lnTo>
                    <a:pt x="5" y="195"/>
                  </a:lnTo>
                  <a:lnTo>
                    <a:pt x="3" y="189"/>
                  </a:lnTo>
                  <a:lnTo>
                    <a:pt x="1" y="183"/>
                  </a:lnTo>
                  <a:lnTo>
                    <a:pt x="0" y="176"/>
                  </a:lnTo>
                  <a:lnTo>
                    <a:pt x="0" y="170"/>
                  </a:lnTo>
                  <a:lnTo>
                    <a:pt x="1" y="163"/>
                  </a:lnTo>
                  <a:lnTo>
                    <a:pt x="2" y="157"/>
                  </a:lnTo>
                  <a:lnTo>
                    <a:pt x="4" y="151"/>
                  </a:lnTo>
                  <a:lnTo>
                    <a:pt x="7" y="145"/>
                  </a:lnTo>
                  <a:lnTo>
                    <a:pt x="11" y="138"/>
                  </a:lnTo>
                  <a:lnTo>
                    <a:pt x="15" y="132"/>
                  </a:lnTo>
                  <a:lnTo>
                    <a:pt x="20" y="125"/>
                  </a:lnTo>
                  <a:lnTo>
                    <a:pt x="25" y="119"/>
                  </a:lnTo>
                  <a:lnTo>
                    <a:pt x="32" y="113"/>
                  </a:lnTo>
                  <a:lnTo>
                    <a:pt x="38" y="107"/>
                  </a:lnTo>
                  <a:lnTo>
                    <a:pt x="46" y="101"/>
                  </a:lnTo>
                  <a:lnTo>
                    <a:pt x="54" y="96"/>
                  </a:lnTo>
                  <a:lnTo>
                    <a:pt x="63" y="92"/>
                  </a:lnTo>
                  <a:lnTo>
                    <a:pt x="72" y="87"/>
                  </a:lnTo>
                  <a:lnTo>
                    <a:pt x="82" y="84"/>
                  </a:lnTo>
                  <a:lnTo>
                    <a:pt x="93" y="81"/>
                  </a:lnTo>
                  <a:lnTo>
                    <a:pt x="103" y="79"/>
                  </a:lnTo>
                  <a:lnTo>
                    <a:pt x="115" y="77"/>
                  </a:lnTo>
                  <a:lnTo>
                    <a:pt x="127" y="77"/>
                  </a:lnTo>
                  <a:lnTo>
                    <a:pt x="142" y="77"/>
                  </a:lnTo>
                  <a:lnTo>
                    <a:pt x="149" y="78"/>
                  </a:lnTo>
                  <a:lnTo>
                    <a:pt x="156" y="79"/>
                  </a:lnTo>
                  <a:lnTo>
                    <a:pt x="162" y="80"/>
                  </a:lnTo>
                  <a:lnTo>
                    <a:pt x="169" y="81"/>
                  </a:lnTo>
                  <a:lnTo>
                    <a:pt x="175" y="82"/>
                  </a:lnTo>
                  <a:lnTo>
                    <a:pt x="181" y="84"/>
                  </a:lnTo>
                  <a:lnTo>
                    <a:pt x="208" y="11"/>
                  </a:lnTo>
                  <a:lnTo>
                    <a:pt x="264" y="0"/>
                  </a:lnTo>
                  <a:lnTo>
                    <a:pt x="190" y="201"/>
                  </a:lnTo>
                  <a:lnTo>
                    <a:pt x="161" y="212"/>
                  </a:lnTo>
                  <a:lnTo>
                    <a:pt x="147" y="216"/>
                  </a:lnTo>
                  <a:lnTo>
                    <a:pt x="131" y="219"/>
                  </a:lnTo>
                  <a:lnTo>
                    <a:pt x="116" y="222"/>
                  </a:lnTo>
                  <a:lnTo>
                    <a:pt x="101" y="225"/>
                  </a:lnTo>
                  <a:lnTo>
                    <a:pt x="86" y="226"/>
                  </a:lnTo>
                  <a:lnTo>
                    <a:pt x="70" y="226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17" name="Freeform 52"/>
            <p:cNvSpPr>
              <a:spLocks noEditPoints="1"/>
            </p:cNvSpPr>
            <p:nvPr userDrawn="1"/>
          </p:nvSpPr>
          <p:spPr bwMode="auto">
            <a:xfrm>
              <a:off x="4955" y="2979"/>
              <a:ext cx="262" cy="225"/>
            </a:xfrm>
            <a:custGeom>
              <a:avLst/>
              <a:gdLst>
                <a:gd name="T0" fmla="*/ 169 w 262"/>
                <a:gd name="T1" fmla="*/ 113 h 226"/>
                <a:gd name="T2" fmla="*/ 150 w 262"/>
                <a:gd name="T3" fmla="*/ 106 h 226"/>
                <a:gd name="T4" fmla="*/ 140 w 262"/>
                <a:gd name="T5" fmla="*/ 105 h 226"/>
                <a:gd name="T6" fmla="*/ 122 w 262"/>
                <a:gd name="T7" fmla="*/ 105 h 226"/>
                <a:gd name="T8" fmla="*/ 105 w 262"/>
                <a:gd name="T9" fmla="*/ 109 h 226"/>
                <a:gd name="T10" fmla="*/ 95 w 262"/>
                <a:gd name="T11" fmla="*/ 113 h 226"/>
                <a:gd name="T12" fmla="*/ 85 w 262"/>
                <a:gd name="T13" fmla="*/ 113 h 226"/>
                <a:gd name="T14" fmla="*/ 77 w 262"/>
                <a:gd name="T15" fmla="*/ 121 h 226"/>
                <a:gd name="T16" fmla="*/ 70 w 262"/>
                <a:gd name="T17" fmla="*/ 129 h 226"/>
                <a:gd name="T18" fmla="*/ 64 w 262"/>
                <a:gd name="T19" fmla="*/ 137 h 226"/>
                <a:gd name="T20" fmla="*/ 57 w 262"/>
                <a:gd name="T21" fmla="*/ 155 h 226"/>
                <a:gd name="T22" fmla="*/ 56 w 262"/>
                <a:gd name="T23" fmla="*/ 164 h 226"/>
                <a:gd name="T24" fmla="*/ 56 w 262"/>
                <a:gd name="T25" fmla="*/ 172 h 226"/>
                <a:gd name="T26" fmla="*/ 58 w 262"/>
                <a:gd name="T27" fmla="*/ 179 h 226"/>
                <a:gd name="T28" fmla="*/ 62 w 262"/>
                <a:gd name="T29" fmla="*/ 185 h 226"/>
                <a:gd name="T30" fmla="*/ 69 w 262"/>
                <a:gd name="T31" fmla="*/ 190 h 226"/>
                <a:gd name="T32" fmla="*/ 77 w 262"/>
                <a:gd name="T33" fmla="*/ 193 h 226"/>
                <a:gd name="T34" fmla="*/ 87 w 262"/>
                <a:gd name="T35" fmla="*/ 194 h 226"/>
                <a:gd name="T36" fmla="*/ 101 w 262"/>
                <a:gd name="T37" fmla="*/ 193 h 226"/>
                <a:gd name="T38" fmla="*/ 115 w 262"/>
                <a:gd name="T39" fmla="*/ 191 h 226"/>
                <a:gd name="T40" fmla="*/ 141 w 262"/>
                <a:gd name="T41" fmla="*/ 184 h 226"/>
                <a:gd name="T42" fmla="*/ 58 w 262"/>
                <a:gd name="T43" fmla="*/ 220 h 226"/>
                <a:gd name="T44" fmla="*/ 47 w 262"/>
                <a:gd name="T45" fmla="*/ 218 h 226"/>
                <a:gd name="T46" fmla="*/ 38 w 262"/>
                <a:gd name="T47" fmla="*/ 216 h 226"/>
                <a:gd name="T48" fmla="*/ 26 w 262"/>
                <a:gd name="T49" fmla="*/ 211 h 226"/>
                <a:gd name="T50" fmla="*/ 17 w 262"/>
                <a:gd name="T51" fmla="*/ 205 h 226"/>
                <a:gd name="T52" fmla="*/ 8 w 262"/>
                <a:gd name="T53" fmla="*/ 195 h 226"/>
                <a:gd name="T54" fmla="*/ 2 w 262"/>
                <a:gd name="T55" fmla="*/ 183 h 226"/>
                <a:gd name="T56" fmla="*/ 0 w 262"/>
                <a:gd name="T57" fmla="*/ 170 h 226"/>
                <a:gd name="T58" fmla="*/ 1 w 262"/>
                <a:gd name="T59" fmla="*/ 157 h 226"/>
                <a:gd name="T60" fmla="*/ 2 w 262"/>
                <a:gd name="T61" fmla="*/ 151 h 226"/>
                <a:gd name="T62" fmla="*/ 7 w 262"/>
                <a:gd name="T63" fmla="*/ 139 h 226"/>
                <a:gd name="T64" fmla="*/ 14 w 262"/>
                <a:gd name="T65" fmla="*/ 126 h 226"/>
                <a:gd name="T66" fmla="*/ 25 w 262"/>
                <a:gd name="T67" fmla="*/ 113 h 226"/>
                <a:gd name="T68" fmla="*/ 38 w 262"/>
                <a:gd name="T69" fmla="*/ 107 h 226"/>
                <a:gd name="T70" fmla="*/ 54 w 262"/>
                <a:gd name="T71" fmla="*/ 96 h 226"/>
                <a:gd name="T72" fmla="*/ 72 w 262"/>
                <a:gd name="T73" fmla="*/ 87 h 226"/>
                <a:gd name="T74" fmla="*/ 92 w 262"/>
                <a:gd name="T75" fmla="*/ 81 h 226"/>
                <a:gd name="T76" fmla="*/ 114 w 262"/>
                <a:gd name="T77" fmla="*/ 77 h 226"/>
                <a:gd name="T78" fmla="*/ 141 w 262"/>
                <a:gd name="T79" fmla="*/ 77 h 226"/>
                <a:gd name="T80" fmla="*/ 154 w 262"/>
                <a:gd name="T81" fmla="*/ 79 h 226"/>
                <a:gd name="T82" fmla="*/ 167 w 262"/>
                <a:gd name="T83" fmla="*/ 81 h 226"/>
                <a:gd name="T84" fmla="*/ 179 w 262"/>
                <a:gd name="T85" fmla="*/ 84 h 226"/>
                <a:gd name="T86" fmla="*/ 262 w 262"/>
                <a:gd name="T87" fmla="*/ 0 h 226"/>
                <a:gd name="T88" fmla="*/ 159 w 262"/>
                <a:gd name="T89" fmla="*/ 206 h 226"/>
                <a:gd name="T90" fmla="*/ 130 w 262"/>
                <a:gd name="T91" fmla="*/ 213 h 226"/>
                <a:gd name="T92" fmla="*/ 101 w 262"/>
                <a:gd name="T93" fmla="*/ 219 h 226"/>
                <a:gd name="T94" fmla="*/ 70 w 262"/>
                <a:gd name="T95" fmla="*/ 220 h 22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262" h="226">
                  <a:moveTo>
                    <a:pt x="141" y="190"/>
                  </a:moveTo>
                  <a:lnTo>
                    <a:pt x="169" y="113"/>
                  </a:lnTo>
                  <a:lnTo>
                    <a:pt x="160" y="109"/>
                  </a:lnTo>
                  <a:lnTo>
                    <a:pt x="150" y="106"/>
                  </a:lnTo>
                  <a:lnTo>
                    <a:pt x="145" y="105"/>
                  </a:lnTo>
                  <a:lnTo>
                    <a:pt x="140" y="105"/>
                  </a:lnTo>
                  <a:lnTo>
                    <a:pt x="128" y="104"/>
                  </a:lnTo>
                  <a:lnTo>
                    <a:pt x="122" y="105"/>
                  </a:lnTo>
                  <a:lnTo>
                    <a:pt x="116" y="105"/>
                  </a:lnTo>
                  <a:lnTo>
                    <a:pt x="105" y="109"/>
                  </a:lnTo>
                  <a:lnTo>
                    <a:pt x="100" y="111"/>
                  </a:lnTo>
                  <a:lnTo>
                    <a:pt x="95" y="113"/>
                  </a:lnTo>
                  <a:lnTo>
                    <a:pt x="90" y="116"/>
                  </a:lnTo>
                  <a:lnTo>
                    <a:pt x="85" y="119"/>
                  </a:lnTo>
                  <a:lnTo>
                    <a:pt x="81" y="123"/>
                  </a:lnTo>
                  <a:lnTo>
                    <a:pt x="77" y="127"/>
                  </a:lnTo>
                  <a:lnTo>
                    <a:pt x="73" y="131"/>
                  </a:lnTo>
                  <a:lnTo>
                    <a:pt x="70" y="135"/>
                  </a:lnTo>
                  <a:lnTo>
                    <a:pt x="67" y="139"/>
                  </a:lnTo>
                  <a:lnTo>
                    <a:pt x="64" y="143"/>
                  </a:lnTo>
                  <a:lnTo>
                    <a:pt x="60" y="152"/>
                  </a:lnTo>
                  <a:lnTo>
                    <a:pt x="57" y="161"/>
                  </a:lnTo>
                  <a:lnTo>
                    <a:pt x="56" y="166"/>
                  </a:lnTo>
                  <a:lnTo>
                    <a:pt x="56" y="170"/>
                  </a:lnTo>
                  <a:lnTo>
                    <a:pt x="56" y="174"/>
                  </a:lnTo>
                  <a:lnTo>
                    <a:pt x="56" y="178"/>
                  </a:lnTo>
                  <a:lnTo>
                    <a:pt x="57" y="182"/>
                  </a:lnTo>
                  <a:lnTo>
                    <a:pt x="58" y="185"/>
                  </a:lnTo>
                  <a:lnTo>
                    <a:pt x="60" y="188"/>
                  </a:lnTo>
                  <a:lnTo>
                    <a:pt x="62" y="191"/>
                  </a:lnTo>
                  <a:lnTo>
                    <a:pt x="65" y="194"/>
                  </a:lnTo>
                  <a:lnTo>
                    <a:pt x="69" y="196"/>
                  </a:lnTo>
                  <a:lnTo>
                    <a:pt x="72" y="198"/>
                  </a:lnTo>
                  <a:lnTo>
                    <a:pt x="77" y="199"/>
                  </a:lnTo>
                  <a:lnTo>
                    <a:pt x="82" y="200"/>
                  </a:lnTo>
                  <a:lnTo>
                    <a:pt x="87" y="200"/>
                  </a:lnTo>
                  <a:lnTo>
                    <a:pt x="94" y="200"/>
                  </a:lnTo>
                  <a:lnTo>
                    <a:pt x="101" y="199"/>
                  </a:lnTo>
                  <a:lnTo>
                    <a:pt x="108" y="198"/>
                  </a:lnTo>
                  <a:lnTo>
                    <a:pt x="115" y="197"/>
                  </a:lnTo>
                  <a:lnTo>
                    <a:pt x="129" y="194"/>
                  </a:lnTo>
                  <a:lnTo>
                    <a:pt x="141" y="190"/>
                  </a:lnTo>
                  <a:close/>
                  <a:moveTo>
                    <a:pt x="69" y="226"/>
                  </a:moveTo>
                  <a:lnTo>
                    <a:pt x="58" y="226"/>
                  </a:lnTo>
                  <a:lnTo>
                    <a:pt x="52" y="225"/>
                  </a:lnTo>
                  <a:lnTo>
                    <a:pt x="47" y="224"/>
                  </a:lnTo>
                  <a:lnTo>
                    <a:pt x="42" y="223"/>
                  </a:lnTo>
                  <a:lnTo>
                    <a:pt x="38" y="222"/>
                  </a:lnTo>
                  <a:lnTo>
                    <a:pt x="30" y="219"/>
                  </a:lnTo>
                  <a:lnTo>
                    <a:pt x="26" y="217"/>
                  </a:lnTo>
                  <a:lnTo>
                    <a:pt x="23" y="215"/>
                  </a:lnTo>
                  <a:lnTo>
                    <a:pt x="17" y="211"/>
                  </a:lnTo>
                  <a:lnTo>
                    <a:pt x="12" y="206"/>
                  </a:lnTo>
                  <a:lnTo>
                    <a:pt x="8" y="201"/>
                  </a:lnTo>
                  <a:lnTo>
                    <a:pt x="4" y="195"/>
                  </a:lnTo>
                  <a:lnTo>
                    <a:pt x="2" y="189"/>
                  </a:lnTo>
                  <a:lnTo>
                    <a:pt x="1" y="183"/>
                  </a:lnTo>
                  <a:lnTo>
                    <a:pt x="0" y="176"/>
                  </a:lnTo>
                  <a:lnTo>
                    <a:pt x="0" y="170"/>
                  </a:lnTo>
                  <a:lnTo>
                    <a:pt x="1" y="163"/>
                  </a:lnTo>
                  <a:lnTo>
                    <a:pt x="1" y="160"/>
                  </a:lnTo>
                  <a:lnTo>
                    <a:pt x="2" y="157"/>
                  </a:lnTo>
                  <a:lnTo>
                    <a:pt x="4" y="151"/>
                  </a:lnTo>
                  <a:lnTo>
                    <a:pt x="7" y="145"/>
                  </a:lnTo>
                  <a:lnTo>
                    <a:pt x="10" y="138"/>
                  </a:lnTo>
                  <a:lnTo>
                    <a:pt x="14" y="132"/>
                  </a:lnTo>
                  <a:lnTo>
                    <a:pt x="19" y="125"/>
                  </a:lnTo>
                  <a:lnTo>
                    <a:pt x="25" y="119"/>
                  </a:lnTo>
                  <a:lnTo>
                    <a:pt x="31" y="113"/>
                  </a:lnTo>
                  <a:lnTo>
                    <a:pt x="38" y="107"/>
                  </a:lnTo>
                  <a:lnTo>
                    <a:pt x="46" y="101"/>
                  </a:lnTo>
                  <a:lnTo>
                    <a:pt x="54" y="96"/>
                  </a:lnTo>
                  <a:lnTo>
                    <a:pt x="62" y="92"/>
                  </a:lnTo>
                  <a:lnTo>
                    <a:pt x="72" y="87"/>
                  </a:lnTo>
                  <a:lnTo>
                    <a:pt x="82" y="84"/>
                  </a:lnTo>
                  <a:lnTo>
                    <a:pt x="92" y="81"/>
                  </a:lnTo>
                  <a:lnTo>
                    <a:pt x="103" y="79"/>
                  </a:lnTo>
                  <a:lnTo>
                    <a:pt x="114" y="77"/>
                  </a:lnTo>
                  <a:lnTo>
                    <a:pt x="126" y="77"/>
                  </a:lnTo>
                  <a:lnTo>
                    <a:pt x="141" y="77"/>
                  </a:lnTo>
                  <a:lnTo>
                    <a:pt x="147" y="78"/>
                  </a:lnTo>
                  <a:lnTo>
                    <a:pt x="154" y="79"/>
                  </a:lnTo>
                  <a:lnTo>
                    <a:pt x="161" y="80"/>
                  </a:lnTo>
                  <a:lnTo>
                    <a:pt x="167" y="81"/>
                  </a:lnTo>
                  <a:lnTo>
                    <a:pt x="173" y="82"/>
                  </a:lnTo>
                  <a:lnTo>
                    <a:pt x="179" y="84"/>
                  </a:lnTo>
                  <a:lnTo>
                    <a:pt x="206" y="11"/>
                  </a:lnTo>
                  <a:lnTo>
                    <a:pt x="262" y="0"/>
                  </a:lnTo>
                  <a:lnTo>
                    <a:pt x="188" y="201"/>
                  </a:lnTo>
                  <a:lnTo>
                    <a:pt x="159" y="212"/>
                  </a:lnTo>
                  <a:lnTo>
                    <a:pt x="145" y="216"/>
                  </a:lnTo>
                  <a:lnTo>
                    <a:pt x="130" y="219"/>
                  </a:lnTo>
                  <a:lnTo>
                    <a:pt x="116" y="222"/>
                  </a:lnTo>
                  <a:lnTo>
                    <a:pt x="101" y="225"/>
                  </a:lnTo>
                  <a:lnTo>
                    <a:pt x="85" y="226"/>
                  </a:lnTo>
                  <a:lnTo>
                    <a:pt x="70" y="226"/>
                  </a:lnTo>
                  <a:lnTo>
                    <a:pt x="69" y="226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18" name="Freeform 53"/>
            <p:cNvSpPr/>
            <p:nvPr userDrawn="1"/>
          </p:nvSpPr>
          <p:spPr bwMode="auto">
            <a:xfrm>
              <a:off x="2741" y="2691"/>
              <a:ext cx="564" cy="219"/>
            </a:xfrm>
            <a:custGeom>
              <a:avLst/>
              <a:gdLst>
                <a:gd name="T0" fmla="*/ 204 w 564"/>
                <a:gd name="T1" fmla="*/ 0 h 220"/>
                <a:gd name="T2" fmla="*/ 207 w 564"/>
                <a:gd name="T3" fmla="*/ 1 h 220"/>
                <a:gd name="T4" fmla="*/ 208 w 564"/>
                <a:gd name="T5" fmla="*/ 2 h 220"/>
                <a:gd name="T6" fmla="*/ 209 w 564"/>
                <a:gd name="T7" fmla="*/ 3 h 220"/>
                <a:gd name="T8" fmla="*/ 267 w 564"/>
                <a:gd name="T9" fmla="*/ 142 h 220"/>
                <a:gd name="T10" fmla="*/ 438 w 564"/>
                <a:gd name="T11" fmla="*/ 1 h 220"/>
                <a:gd name="T12" fmla="*/ 441 w 564"/>
                <a:gd name="T13" fmla="*/ 0 h 220"/>
                <a:gd name="T14" fmla="*/ 559 w 564"/>
                <a:gd name="T15" fmla="*/ 0 h 220"/>
                <a:gd name="T16" fmla="*/ 561 w 564"/>
                <a:gd name="T17" fmla="*/ 1 h 220"/>
                <a:gd name="T18" fmla="*/ 563 w 564"/>
                <a:gd name="T19" fmla="*/ 2 h 220"/>
                <a:gd name="T20" fmla="*/ 564 w 564"/>
                <a:gd name="T21" fmla="*/ 4 h 220"/>
                <a:gd name="T22" fmla="*/ 563 w 564"/>
                <a:gd name="T23" fmla="*/ 6 h 220"/>
                <a:gd name="T24" fmla="*/ 484 w 564"/>
                <a:gd name="T25" fmla="*/ 212 h 220"/>
                <a:gd name="T26" fmla="*/ 482 w 564"/>
                <a:gd name="T27" fmla="*/ 213 h 220"/>
                <a:gd name="T28" fmla="*/ 480 w 564"/>
                <a:gd name="T29" fmla="*/ 214 h 220"/>
                <a:gd name="T30" fmla="*/ 453 w 564"/>
                <a:gd name="T31" fmla="*/ 214 h 220"/>
                <a:gd name="T32" fmla="*/ 443 w 564"/>
                <a:gd name="T33" fmla="*/ 214 h 220"/>
                <a:gd name="T34" fmla="*/ 434 w 564"/>
                <a:gd name="T35" fmla="*/ 213 h 220"/>
                <a:gd name="T36" fmla="*/ 426 w 564"/>
                <a:gd name="T37" fmla="*/ 211 h 220"/>
                <a:gd name="T38" fmla="*/ 419 w 564"/>
                <a:gd name="T39" fmla="*/ 209 h 220"/>
                <a:gd name="T40" fmla="*/ 413 w 564"/>
                <a:gd name="T41" fmla="*/ 207 h 220"/>
                <a:gd name="T42" fmla="*/ 408 w 564"/>
                <a:gd name="T43" fmla="*/ 204 h 220"/>
                <a:gd name="T44" fmla="*/ 406 w 564"/>
                <a:gd name="T45" fmla="*/ 202 h 220"/>
                <a:gd name="T46" fmla="*/ 404 w 564"/>
                <a:gd name="T47" fmla="*/ 200 h 220"/>
                <a:gd name="T48" fmla="*/ 400 w 564"/>
                <a:gd name="T49" fmla="*/ 197 h 220"/>
                <a:gd name="T50" fmla="*/ 398 w 564"/>
                <a:gd name="T51" fmla="*/ 193 h 220"/>
                <a:gd name="T52" fmla="*/ 396 w 564"/>
                <a:gd name="T53" fmla="*/ 189 h 220"/>
                <a:gd name="T54" fmla="*/ 395 w 564"/>
                <a:gd name="T55" fmla="*/ 185 h 220"/>
                <a:gd name="T56" fmla="*/ 394 w 564"/>
                <a:gd name="T57" fmla="*/ 181 h 220"/>
                <a:gd name="T58" fmla="*/ 394 w 564"/>
                <a:gd name="T59" fmla="*/ 177 h 220"/>
                <a:gd name="T60" fmla="*/ 394 w 564"/>
                <a:gd name="T61" fmla="*/ 173 h 220"/>
                <a:gd name="T62" fmla="*/ 394 w 564"/>
                <a:gd name="T63" fmla="*/ 170 h 220"/>
                <a:gd name="T64" fmla="*/ 395 w 564"/>
                <a:gd name="T65" fmla="*/ 166 h 220"/>
                <a:gd name="T66" fmla="*/ 397 w 564"/>
                <a:gd name="T67" fmla="*/ 159 h 220"/>
                <a:gd name="T68" fmla="*/ 402 w 564"/>
                <a:gd name="T69" fmla="*/ 145 h 220"/>
                <a:gd name="T70" fmla="*/ 417 w 564"/>
                <a:gd name="T71" fmla="*/ 110 h 220"/>
                <a:gd name="T72" fmla="*/ 432 w 564"/>
                <a:gd name="T73" fmla="*/ 72 h 220"/>
                <a:gd name="T74" fmla="*/ 261 w 564"/>
                <a:gd name="T75" fmla="*/ 213 h 220"/>
                <a:gd name="T76" fmla="*/ 258 w 564"/>
                <a:gd name="T77" fmla="*/ 214 h 220"/>
                <a:gd name="T78" fmla="*/ 184 w 564"/>
                <a:gd name="T79" fmla="*/ 214 h 220"/>
                <a:gd name="T80" fmla="*/ 182 w 564"/>
                <a:gd name="T81" fmla="*/ 213 h 220"/>
                <a:gd name="T82" fmla="*/ 180 w 564"/>
                <a:gd name="T83" fmla="*/ 211 h 220"/>
                <a:gd name="T84" fmla="*/ 119 w 564"/>
                <a:gd name="T85" fmla="*/ 65 h 220"/>
                <a:gd name="T86" fmla="*/ 61 w 564"/>
                <a:gd name="T87" fmla="*/ 212 h 220"/>
                <a:gd name="T88" fmla="*/ 60 w 564"/>
                <a:gd name="T89" fmla="*/ 213 h 220"/>
                <a:gd name="T90" fmla="*/ 57 w 564"/>
                <a:gd name="T91" fmla="*/ 214 h 220"/>
                <a:gd name="T92" fmla="*/ 5 w 564"/>
                <a:gd name="T93" fmla="*/ 214 h 220"/>
                <a:gd name="T94" fmla="*/ 2 w 564"/>
                <a:gd name="T95" fmla="*/ 214 h 220"/>
                <a:gd name="T96" fmla="*/ 1 w 564"/>
                <a:gd name="T97" fmla="*/ 212 h 220"/>
                <a:gd name="T98" fmla="*/ 0 w 564"/>
                <a:gd name="T99" fmla="*/ 212 h 220"/>
                <a:gd name="T100" fmla="*/ 0 w 564"/>
                <a:gd name="T101" fmla="*/ 211 h 220"/>
                <a:gd name="T102" fmla="*/ 0 w 564"/>
                <a:gd name="T103" fmla="*/ 210 h 220"/>
                <a:gd name="T104" fmla="*/ 0 w 564"/>
                <a:gd name="T105" fmla="*/ 208 h 220"/>
                <a:gd name="T106" fmla="*/ 82 w 564"/>
                <a:gd name="T107" fmla="*/ 3 h 220"/>
                <a:gd name="T108" fmla="*/ 83 w 564"/>
                <a:gd name="T109" fmla="*/ 1 h 220"/>
                <a:gd name="T110" fmla="*/ 85 w 564"/>
                <a:gd name="T111" fmla="*/ 0 h 220"/>
                <a:gd name="T112" fmla="*/ 204 w 564"/>
                <a:gd name="T113" fmla="*/ 0 h 22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564" h="220">
                  <a:moveTo>
                    <a:pt x="204" y="0"/>
                  </a:moveTo>
                  <a:lnTo>
                    <a:pt x="207" y="1"/>
                  </a:lnTo>
                  <a:lnTo>
                    <a:pt x="208" y="2"/>
                  </a:lnTo>
                  <a:lnTo>
                    <a:pt x="209" y="3"/>
                  </a:lnTo>
                  <a:lnTo>
                    <a:pt x="267" y="148"/>
                  </a:lnTo>
                  <a:lnTo>
                    <a:pt x="438" y="1"/>
                  </a:lnTo>
                  <a:lnTo>
                    <a:pt x="441" y="0"/>
                  </a:lnTo>
                  <a:lnTo>
                    <a:pt x="559" y="0"/>
                  </a:lnTo>
                  <a:lnTo>
                    <a:pt x="561" y="1"/>
                  </a:lnTo>
                  <a:lnTo>
                    <a:pt x="563" y="2"/>
                  </a:lnTo>
                  <a:lnTo>
                    <a:pt x="564" y="4"/>
                  </a:lnTo>
                  <a:lnTo>
                    <a:pt x="563" y="6"/>
                  </a:lnTo>
                  <a:lnTo>
                    <a:pt x="484" y="218"/>
                  </a:lnTo>
                  <a:lnTo>
                    <a:pt x="482" y="219"/>
                  </a:lnTo>
                  <a:lnTo>
                    <a:pt x="480" y="220"/>
                  </a:lnTo>
                  <a:lnTo>
                    <a:pt x="453" y="220"/>
                  </a:lnTo>
                  <a:lnTo>
                    <a:pt x="443" y="220"/>
                  </a:lnTo>
                  <a:lnTo>
                    <a:pt x="434" y="219"/>
                  </a:lnTo>
                  <a:lnTo>
                    <a:pt x="426" y="217"/>
                  </a:lnTo>
                  <a:lnTo>
                    <a:pt x="419" y="215"/>
                  </a:lnTo>
                  <a:lnTo>
                    <a:pt x="413" y="213"/>
                  </a:lnTo>
                  <a:lnTo>
                    <a:pt x="408" y="210"/>
                  </a:lnTo>
                  <a:lnTo>
                    <a:pt x="406" y="208"/>
                  </a:lnTo>
                  <a:lnTo>
                    <a:pt x="404" y="206"/>
                  </a:lnTo>
                  <a:lnTo>
                    <a:pt x="400" y="203"/>
                  </a:lnTo>
                  <a:lnTo>
                    <a:pt x="398" y="199"/>
                  </a:lnTo>
                  <a:lnTo>
                    <a:pt x="396" y="195"/>
                  </a:lnTo>
                  <a:lnTo>
                    <a:pt x="395" y="191"/>
                  </a:lnTo>
                  <a:lnTo>
                    <a:pt x="394" y="187"/>
                  </a:lnTo>
                  <a:lnTo>
                    <a:pt x="394" y="183"/>
                  </a:lnTo>
                  <a:lnTo>
                    <a:pt x="394" y="179"/>
                  </a:lnTo>
                  <a:lnTo>
                    <a:pt x="394" y="176"/>
                  </a:lnTo>
                  <a:lnTo>
                    <a:pt x="395" y="172"/>
                  </a:lnTo>
                  <a:lnTo>
                    <a:pt x="397" y="165"/>
                  </a:lnTo>
                  <a:lnTo>
                    <a:pt x="402" y="151"/>
                  </a:lnTo>
                  <a:lnTo>
                    <a:pt x="417" y="111"/>
                  </a:lnTo>
                  <a:lnTo>
                    <a:pt x="432" y="72"/>
                  </a:lnTo>
                  <a:lnTo>
                    <a:pt x="261" y="219"/>
                  </a:lnTo>
                  <a:lnTo>
                    <a:pt x="258" y="220"/>
                  </a:lnTo>
                  <a:lnTo>
                    <a:pt x="184" y="220"/>
                  </a:lnTo>
                  <a:lnTo>
                    <a:pt x="182" y="219"/>
                  </a:lnTo>
                  <a:lnTo>
                    <a:pt x="180" y="217"/>
                  </a:lnTo>
                  <a:lnTo>
                    <a:pt x="119" y="65"/>
                  </a:lnTo>
                  <a:lnTo>
                    <a:pt x="61" y="218"/>
                  </a:lnTo>
                  <a:lnTo>
                    <a:pt x="60" y="219"/>
                  </a:lnTo>
                  <a:lnTo>
                    <a:pt x="57" y="220"/>
                  </a:lnTo>
                  <a:lnTo>
                    <a:pt x="5" y="220"/>
                  </a:lnTo>
                  <a:lnTo>
                    <a:pt x="2" y="220"/>
                  </a:lnTo>
                  <a:lnTo>
                    <a:pt x="1" y="218"/>
                  </a:lnTo>
                  <a:lnTo>
                    <a:pt x="0" y="218"/>
                  </a:lnTo>
                  <a:lnTo>
                    <a:pt x="0" y="217"/>
                  </a:lnTo>
                  <a:lnTo>
                    <a:pt x="0" y="216"/>
                  </a:lnTo>
                  <a:lnTo>
                    <a:pt x="0" y="214"/>
                  </a:lnTo>
                  <a:lnTo>
                    <a:pt x="82" y="3"/>
                  </a:lnTo>
                  <a:lnTo>
                    <a:pt x="83" y="1"/>
                  </a:lnTo>
                  <a:lnTo>
                    <a:pt x="85" y="0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19" name="Freeform 54"/>
            <p:cNvSpPr/>
            <p:nvPr userDrawn="1"/>
          </p:nvSpPr>
          <p:spPr bwMode="auto">
            <a:xfrm>
              <a:off x="4941" y="2691"/>
              <a:ext cx="322" cy="219"/>
            </a:xfrm>
            <a:custGeom>
              <a:avLst/>
              <a:gdLst>
                <a:gd name="T0" fmla="*/ 53 w 321"/>
                <a:gd name="T1" fmla="*/ 214 h 220"/>
                <a:gd name="T2" fmla="*/ 39 w 321"/>
                <a:gd name="T3" fmla="*/ 213 h 220"/>
                <a:gd name="T4" fmla="*/ 27 w 321"/>
                <a:gd name="T5" fmla="*/ 210 h 220"/>
                <a:gd name="T6" fmla="*/ 22 w 321"/>
                <a:gd name="T7" fmla="*/ 208 h 220"/>
                <a:gd name="T8" fmla="*/ 18 w 321"/>
                <a:gd name="T9" fmla="*/ 206 h 220"/>
                <a:gd name="T10" fmla="*/ 13 w 321"/>
                <a:gd name="T11" fmla="*/ 203 h 220"/>
                <a:gd name="T12" fmla="*/ 10 w 321"/>
                <a:gd name="T13" fmla="*/ 200 h 220"/>
                <a:gd name="T14" fmla="*/ 6 w 321"/>
                <a:gd name="T15" fmla="*/ 196 h 220"/>
                <a:gd name="T16" fmla="*/ 4 w 321"/>
                <a:gd name="T17" fmla="*/ 193 h 220"/>
                <a:gd name="T18" fmla="*/ 2 w 321"/>
                <a:gd name="T19" fmla="*/ 188 h 220"/>
                <a:gd name="T20" fmla="*/ 1 w 321"/>
                <a:gd name="T21" fmla="*/ 184 h 220"/>
                <a:gd name="T22" fmla="*/ 0 w 321"/>
                <a:gd name="T23" fmla="*/ 179 h 220"/>
                <a:gd name="T24" fmla="*/ 0 w 321"/>
                <a:gd name="T25" fmla="*/ 174 h 220"/>
                <a:gd name="T26" fmla="*/ 1 w 321"/>
                <a:gd name="T27" fmla="*/ 168 h 220"/>
                <a:gd name="T28" fmla="*/ 2 w 321"/>
                <a:gd name="T29" fmla="*/ 162 h 220"/>
                <a:gd name="T30" fmla="*/ 63 w 321"/>
                <a:gd name="T31" fmla="*/ 3 h 220"/>
                <a:gd name="T32" fmla="*/ 65 w 321"/>
                <a:gd name="T33" fmla="*/ 1 h 220"/>
                <a:gd name="T34" fmla="*/ 66 w 321"/>
                <a:gd name="T35" fmla="*/ 0 h 220"/>
                <a:gd name="T36" fmla="*/ 67 w 321"/>
                <a:gd name="T37" fmla="*/ 0 h 220"/>
                <a:gd name="T38" fmla="*/ 171 w 321"/>
                <a:gd name="T39" fmla="*/ 0 h 220"/>
                <a:gd name="T40" fmla="*/ 173 w 321"/>
                <a:gd name="T41" fmla="*/ 1 h 220"/>
                <a:gd name="T42" fmla="*/ 175 w 321"/>
                <a:gd name="T43" fmla="*/ 2 h 220"/>
                <a:gd name="T44" fmla="*/ 176 w 321"/>
                <a:gd name="T45" fmla="*/ 4 h 220"/>
                <a:gd name="T46" fmla="*/ 175 w 321"/>
                <a:gd name="T47" fmla="*/ 6 h 220"/>
                <a:gd name="T48" fmla="*/ 110 w 321"/>
                <a:gd name="T49" fmla="*/ 158 h 220"/>
                <a:gd name="T50" fmla="*/ 110 w 321"/>
                <a:gd name="T51" fmla="*/ 160 h 220"/>
                <a:gd name="T52" fmla="*/ 110 w 321"/>
                <a:gd name="T53" fmla="*/ 162 h 220"/>
                <a:gd name="T54" fmla="*/ 111 w 321"/>
                <a:gd name="T55" fmla="*/ 165 h 220"/>
                <a:gd name="T56" fmla="*/ 112 w 321"/>
                <a:gd name="T57" fmla="*/ 167 h 220"/>
                <a:gd name="T58" fmla="*/ 115 w 321"/>
                <a:gd name="T59" fmla="*/ 168 h 220"/>
                <a:gd name="T60" fmla="*/ 117 w 321"/>
                <a:gd name="T61" fmla="*/ 169 h 220"/>
                <a:gd name="T62" fmla="*/ 120 w 321"/>
                <a:gd name="T63" fmla="*/ 170 h 220"/>
                <a:gd name="T64" fmla="*/ 126 w 321"/>
                <a:gd name="T65" fmla="*/ 170 h 220"/>
                <a:gd name="T66" fmla="*/ 322 w 321"/>
                <a:gd name="T67" fmla="*/ 170 h 220"/>
                <a:gd name="T68" fmla="*/ 325 w 321"/>
                <a:gd name="T69" fmla="*/ 170 h 220"/>
                <a:gd name="T70" fmla="*/ 326 w 321"/>
                <a:gd name="T71" fmla="*/ 171 h 220"/>
                <a:gd name="T72" fmla="*/ 327 w 321"/>
                <a:gd name="T73" fmla="*/ 173 h 220"/>
                <a:gd name="T74" fmla="*/ 326 w 321"/>
                <a:gd name="T75" fmla="*/ 176 h 220"/>
                <a:gd name="T76" fmla="*/ 322 w 321"/>
                <a:gd name="T77" fmla="*/ 188 h 220"/>
                <a:gd name="T78" fmla="*/ 313 w 321"/>
                <a:gd name="T79" fmla="*/ 212 h 220"/>
                <a:gd name="T80" fmla="*/ 311 w 321"/>
                <a:gd name="T81" fmla="*/ 213 h 220"/>
                <a:gd name="T82" fmla="*/ 309 w 321"/>
                <a:gd name="T83" fmla="*/ 214 h 220"/>
                <a:gd name="T84" fmla="*/ 53 w 321"/>
                <a:gd name="T85" fmla="*/ 214 h 22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321" h="220">
                  <a:moveTo>
                    <a:pt x="53" y="220"/>
                  </a:moveTo>
                  <a:lnTo>
                    <a:pt x="39" y="219"/>
                  </a:lnTo>
                  <a:lnTo>
                    <a:pt x="27" y="216"/>
                  </a:lnTo>
                  <a:lnTo>
                    <a:pt x="22" y="214"/>
                  </a:lnTo>
                  <a:lnTo>
                    <a:pt x="18" y="212"/>
                  </a:lnTo>
                  <a:lnTo>
                    <a:pt x="13" y="209"/>
                  </a:lnTo>
                  <a:lnTo>
                    <a:pt x="10" y="206"/>
                  </a:lnTo>
                  <a:lnTo>
                    <a:pt x="6" y="202"/>
                  </a:lnTo>
                  <a:lnTo>
                    <a:pt x="4" y="199"/>
                  </a:lnTo>
                  <a:lnTo>
                    <a:pt x="2" y="194"/>
                  </a:lnTo>
                  <a:lnTo>
                    <a:pt x="1" y="190"/>
                  </a:lnTo>
                  <a:lnTo>
                    <a:pt x="0" y="185"/>
                  </a:lnTo>
                  <a:lnTo>
                    <a:pt x="0" y="180"/>
                  </a:lnTo>
                  <a:lnTo>
                    <a:pt x="1" y="174"/>
                  </a:lnTo>
                  <a:lnTo>
                    <a:pt x="2" y="168"/>
                  </a:lnTo>
                  <a:lnTo>
                    <a:pt x="63" y="3"/>
                  </a:lnTo>
                  <a:lnTo>
                    <a:pt x="65" y="1"/>
                  </a:lnTo>
                  <a:lnTo>
                    <a:pt x="66" y="0"/>
                  </a:lnTo>
                  <a:lnTo>
                    <a:pt x="67" y="0"/>
                  </a:lnTo>
                  <a:lnTo>
                    <a:pt x="165" y="0"/>
                  </a:lnTo>
                  <a:lnTo>
                    <a:pt x="167" y="1"/>
                  </a:lnTo>
                  <a:lnTo>
                    <a:pt x="169" y="2"/>
                  </a:lnTo>
                  <a:lnTo>
                    <a:pt x="170" y="4"/>
                  </a:lnTo>
                  <a:lnTo>
                    <a:pt x="169" y="6"/>
                  </a:lnTo>
                  <a:lnTo>
                    <a:pt x="110" y="164"/>
                  </a:lnTo>
                  <a:lnTo>
                    <a:pt x="110" y="166"/>
                  </a:lnTo>
                  <a:lnTo>
                    <a:pt x="110" y="168"/>
                  </a:lnTo>
                  <a:lnTo>
                    <a:pt x="111" y="171"/>
                  </a:lnTo>
                  <a:lnTo>
                    <a:pt x="112" y="173"/>
                  </a:lnTo>
                  <a:lnTo>
                    <a:pt x="115" y="174"/>
                  </a:lnTo>
                  <a:lnTo>
                    <a:pt x="117" y="175"/>
                  </a:lnTo>
                  <a:lnTo>
                    <a:pt x="120" y="176"/>
                  </a:lnTo>
                  <a:lnTo>
                    <a:pt x="126" y="176"/>
                  </a:lnTo>
                  <a:lnTo>
                    <a:pt x="316" y="176"/>
                  </a:lnTo>
                  <a:lnTo>
                    <a:pt x="319" y="176"/>
                  </a:lnTo>
                  <a:lnTo>
                    <a:pt x="320" y="177"/>
                  </a:lnTo>
                  <a:lnTo>
                    <a:pt x="321" y="179"/>
                  </a:lnTo>
                  <a:lnTo>
                    <a:pt x="320" y="182"/>
                  </a:lnTo>
                  <a:lnTo>
                    <a:pt x="316" y="194"/>
                  </a:lnTo>
                  <a:lnTo>
                    <a:pt x="307" y="218"/>
                  </a:lnTo>
                  <a:lnTo>
                    <a:pt x="305" y="219"/>
                  </a:lnTo>
                  <a:lnTo>
                    <a:pt x="303" y="220"/>
                  </a:lnTo>
                  <a:lnTo>
                    <a:pt x="53" y="22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20" name="Freeform 55"/>
            <p:cNvSpPr>
              <a:spLocks noEditPoints="1"/>
            </p:cNvSpPr>
            <p:nvPr userDrawn="1"/>
          </p:nvSpPr>
          <p:spPr bwMode="auto">
            <a:xfrm>
              <a:off x="4471" y="2691"/>
              <a:ext cx="443" cy="219"/>
            </a:xfrm>
            <a:custGeom>
              <a:avLst/>
              <a:gdLst>
                <a:gd name="T0" fmla="*/ 172 w 443"/>
                <a:gd name="T1" fmla="*/ 120 h 220"/>
                <a:gd name="T2" fmla="*/ 291 w 443"/>
                <a:gd name="T3" fmla="*/ 120 h 220"/>
                <a:gd name="T4" fmla="*/ 260 w 443"/>
                <a:gd name="T5" fmla="*/ 58 h 220"/>
                <a:gd name="T6" fmla="*/ 172 w 443"/>
                <a:gd name="T7" fmla="*/ 120 h 220"/>
                <a:gd name="T8" fmla="*/ 442 w 443"/>
                <a:gd name="T9" fmla="*/ 209 h 220"/>
                <a:gd name="T10" fmla="*/ 443 w 443"/>
                <a:gd name="T11" fmla="*/ 211 h 220"/>
                <a:gd name="T12" fmla="*/ 442 w 443"/>
                <a:gd name="T13" fmla="*/ 212 h 220"/>
                <a:gd name="T14" fmla="*/ 441 w 443"/>
                <a:gd name="T15" fmla="*/ 214 h 220"/>
                <a:gd name="T16" fmla="*/ 438 w 443"/>
                <a:gd name="T17" fmla="*/ 214 h 220"/>
                <a:gd name="T18" fmla="*/ 388 w 443"/>
                <a:gd name="T19" fmla="*/ 214 h 220"/>
                <a:gd name="T20" fmla="*/ 380 w 443"/>
                <a:gd name="T21" fmla="*/ 214 h 220"/>
                <a:gd name="T22" fmla="*/ 372 w 443"/>
                <a:gd name="T23" fmla="*/ 213 h 220"/>
                <a:gd name="T24" fmla="*/ 366 w 443"/>
                <a:gd name="T25" fmla="*/ 212 h 220"/>
                <a:gd name="T26" fmla="*/ 359 w 443"/>
                <a:gd name="T27" fmla="*/ 211 h 220"/>
                <a:gd name="T28" fmla="*/ 348 w 443"/>
                <a:gd name="T29" fmla="*/ 207 h 220"/>
                <a:gd name="T30" fmla="*/ 344 w 443"/>
                <a:gd name="T31" fmla="*/ 205 h 220"/>
                <a:gd name="T32" fmla="*/ 339 w 443"/>
                <a:gd name="T33" fmla="*/ 203 h 220"/>
                <a:gd name="T34" fmla="*/ 332 w 443"/>
                <a:gd name="T35" fmla="*/ 198 h 220"/>
                <a:gd name="T36" fmla="*/ 329 w 443"/>
                <a:gd name="T37" fmla="*/ 195 h 220"/>
                <a:gd name="T38" fmla="*/ 326 w 443"/>
                <a:gd name="T39" fmla="*/ 193 h 220"/>
                <a:gd name="T40" fmla="*/ 322 w 443"/>
                <a:gd name="T41" fmla="*/ 188 h 220"/>
                <a:gd name="T42" fmla="*/ 318 w 443"/>
                <a:gd name="T43" fmla="*/ 183 h 220"/>
                <a:gd name="T44" fmla="*/ 303 w 443"/>
                <a:gd name="T45" fmla="*/ 148 h 220"/>
                <a:gd name="T46" fmla="*/ 136 w 443"/>
                <a:gd name="T47" fmla="*/ 148 h 220"/>
                <a:gd name="T48" fmla="*/ 57 w 443"/>
                <a:gd name="T49" fmla="*/ 213 h 220"/>
                <a:gd name="T50" fmla="*/ 54 w 443"/>
                <a:gd name="T51" fmla="*/ 214 h 220"/>
                <a:gd name="T52" fmla="*/ 5 w 443"/>
                <a:gd name="T53" fmla="*/ 214 h 220"/>
                <a:gd name="T54" fmla="*/ 2 w 443"/>
                <a:gd name="T55" fmla="*/ 213 h 220"/>
                <a:gd name="T56" fmla="*/ 1 w 443"/>
                <a:gd name="T57" fmla="*/ 213 h 220"/>
                <a:gd name="T58" fmla="*/ 0 w 443"/>
                <a:gd name="T59" fmla="*/ 212 h 220"/>
                <a:gd name="T60" fmla="*/ 0 w 443"/>
                <a:gd name="T61" fmla="*/ 209 h 220"/>
                <a:gd name="T62" fmla="*/ 1 w 443"/>
                <a:gd name="T63" fmla="*/ 208 h 220"/>
                <a:gd name="T64" fmla="*/ 2 w 443"/>
                <a:gd name="T65" fmla="*/ 207 h 220"/>
                <a:gd name="T66" fmla="*/ 259 w 443"/>
                <a:gd name="T67" fmla="*/ 1 h 220"/>
                <a:gd name="T68" fmla="*/ 261 w 443"/>
                <a:gd name="T69" fmla="*/ 0 h 220"/>
                <a:gd name="T70" fmla="*/ 344 w 443"/>
                <a:gd name="T71" fmla="*/ 0 h 220"/>
                <a:gd name="T72" fmla="*/ 345 w 443"/>
                <a:gd name="T73" fmla="*/ 0 h 220"/>
                <a:gd name="T74" fmla="*/ 346 w 443"/>
                <a:gd name="T75" fmla="*/ 1 h 220"/>
                <a:gd name="T76" fmla="*/ 348 w 443"/>
                <a:gd name="T77" fmla="*/ 3 h 220"/>
                <a:gd name="T78" fmla="*/ 442 w 443"/>
                <a:gd name="T79" fmla="*/ 209 h 22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443" h="220">
                  <a:moveTo>
                    <a:pt x="172" y="126"/>
                  </a:moveTo>
                  <a:lnTo>
                    <a:pt x="291" y="126"/>
                  </a:lnTo>
                  <a:lnTo>
                    <a:pt x="260" y="58"/>
                  </a:lnTo>
                  <a:lnTo>
                    <a:pt x="172" y="126"/>
                  </a:lnTo>
                  <a:close/>
                  <a:moveTo>
                    <a:pt x="442" y="215"/>
                  </a:moveTo>
                  <a:lnTo>
                    <a:pt x="443" y="217"/>
                  </a:lnTo>
                  <a:lnTo>
                    <a:pt x="442" y="218"/>
                  </a:lnTo>
                  <a:lnTo>
                    <a:pt x="441" y="220"/>
                  </a:lnTo>
                  <a:lnTo>
                    <a:pt x="438" y="220"/>
                  </a:lnTo>
                  <a:lnTo>
                    <a:pt x="388" y="220"/>
                  </a:lnTo>
                  <a:lnTo>
                    <a:pt x="380" y="220"/>
                  </a:lnTo>
                  <a:lnTo>
                    <a:pt x="372" y="219"/>
                  </a:lnTo>
                  <a:lnTo>
                    <a:pt x="366" y="218"/>
                  </a:lnTo>
                  <a:lnTo>
                    <a:pt x="359" y="217"/>
                  </a:lnTo>
                  <a:lnTo>
                    <a:pt x="348" y="213"/>
                  </a:lnTo>
                  <a:lnTo>
                    <a:pt x="344" y="211"/>
                  </a:lnTo>
                  <a:lnTo>
                    <a:pt x="339" y="209"/>
                  </a:lnTo>
                  <a:lnTo>
                    <a:pt x="332" y="204"/>
                  </a:lnTo>
                  <a:lnTo>
                    <a:pt x="329" y="201"/>
                  </a:lnTo>
                  <a:lnTo>
                    <a:pt x="326" y="199"/>
                  </a:lnTo>
                  <a:lnTo>
                    <a:pt x="322" y="194"/>
                  </a:lnTo>
                  <a:lnTo>
                    <a:pt x="318" y="189"/>
                  </a:lnTo>
                  <a:lnTo>
                    <a:pt x="303" y="154"/>
                  </a:lnTo>
                  <a:lnTo>
                    <a:pt x="136" y="154"/>
                  </a:lnTo>
                  <a:lnTo>
                    <a:pt x="57" y="219"/>
                  </a:lnTo>
                  <a:lnTo>
                    <a:pt x="54" y="220"/>
                  </a:lnTo>
                  <a:lnTo>
                    <a:pt x="5" y="220"/>
                  </a:lnTo>
                  <a:lnTo>
                    <a:pt x="2" y="219"/>
                  </a:lnTo>
                  <a:lnTo>
                    <a:pt x="1" y="219"/>
                  </a:lnTo>
                  <a:lnTo>
                    <a:pt x="0" y="218"/>
                  </a:lnTo>
                  <a:lnTo>
                    <a:pt x="0" y="215"/>
                  </a:lnTo>
                  <a:lnTo>
                    <a:pt x="1" y="214"/>
                  </a:lnTo>
                  <a:lnTo>
                    <a:pt x="2" y="213"/>
                  </a:lnTo>
                  <a:lnTo>
                    <a:pt x="259" y="1"/>
                  </a:lnTo>
                  <a:lnTo>
                    <a:pt x="261" y="0"/>
                  </a:lnTo>
                  <a:lnTo>
                    <a:pt x="344" y="0"/>
                  </a:lnTo>
                  <a:lnTo>
                    <a:pt x="345" y="0"/>
                  </a:lnTo>
                  <a:lnTo>
                    <a:pt x="346" y="1"/>
                  </a:lnTo>
                  <a:lnTo>
                    <a:pt x="348" y="3"/>
                  </a:lnTo>
                  <a:lnTo>
                    <a:pt x="442" y="215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21" name="Freeform 56"/>
            <p:cNvSpPr/>
            <p:nvPr userDrawn="1"/>
          </p:nvSpPr>
          <p:spPr bwMode="auto">
            <a:xfrm>
              <a:off x="4083" y="2691"/>
              <a:ext cx="439" cy="219"/>
            </a:xfrm>
            <a:custGeom>
              <a:avLst/>
              <a:gdLst>
                <a:gd name="T0" fmla="*/ 53 w 437"/>
                <a:gd name="T1" fmla="*/ 214 h 220"/>
                <a:gd name="T2" fmla="*/ 39 w 437"/>
                <a:gd name="T3" fmla="*/ 213 h 220"/>
                <a:gd name="T4" fmla="*/ 28 w 437"/>
                <a:gd name="T5" fmla="*/ 210 h 220"/>
                <a:gd name="T6" fmla="*/ 22 w 437"/>
                <a:gd name="T7" fmla="*/ 208 h 220"/>
                <a:gd name="T8" fmla="*/ 18 w 437"/>
                <a:gd name="T9" fmla="*/ 206 h 220"/>
                <a:gd name="T10" fmla="*/ 13 w 437"/>
                <a:gd name="T11" fmla="*/ 203 h 220"/>
                <a:gd name="T12" fmla="*/ 10 w 437"/>
                <a:gd name="T13" fmla="*/ 200 h 220"/>
                <a:gd name="T14" fmla="*/ 6 w 437"/>
                <a:gd name="T15" fmla="*/ 196 h 220"/>
                <a:gd name="T16" fmla="*/ 4 w 437"/>
                <a:gd name="T17" fmla="*/ 193 h 220"/>
                <a:gd name="T18" fmla="*/ 2 w 437"/>
                <a:gd name="T19" fmla="*/ 188 h 220"/>
                <a:gd name="T20" fmla="*/ 1 w 437"/>
                <a:gd name="T21" fmla="*/ 184 h 220"/>
                <a:gd name="T22" fmla="*/ 0 w 437"/>
                <a:gd name="T23" fmla="*/ 179 h 220"/>
                <a:gd name="T24" fmla="*/ 0 w 437"/>
                <a:gd name="T25" fmla="*/ 174 h 220"/>
                <a:gd name="T26" fmla="*/ 1 w 437"/>
                <a:gd name="T27" fmla="*/ 168 h 220"/>
                <a:gd name="T28" fmla="*/ 2 w 437"/>
                <a:gd name="T29" fmla="*/ 162 h 220"/>
                <a:gd name="T30" fmla="*/ 63 w 437"/>
                <a:gd name="T31" fmla="*/ 3 h 220"/>
                <a:gd name="T32" fmla="*/ 65 w 437"/>
                <a:gd name="T33" fmla="*/ 1 h 220"/>
                <a:gd name="T34" fmla="*/ 66 w 437"/>
                <a:gd name="T35" fmla="*/ 0 h 220"/>
                <a:gd name="T36" fmla="*/ 67 w 437"/>
                <a:gd name="T37" fmla="*/ 0 h 220"/>
                <a:gd name="T38" fmla="*/ 171 w 437"/>
                <a:gd name="T39" fmla="*/ 0 h 220"/>
                <a:gd name="T40" fmla="*/ 173 w 437"/>
                <a:gd name="T41" fmla="*/ 1 h 220"/>
                <a:gd name="T42" fmla="*/ 175 w 437"/>
                <a:gd name="T43" fmla="*/ 2 h 220"/>
                <a:gd name="T44" fmla="*/ 176 w 437"/>
                <a:gd name="T45" fmla="*/ 4 h 220"/>
                <a:gd name="T46" fmla="*/ 175 w 437"/>
                <a:gd name="T47" fmla="*/ 6 h 220"/>
                <a:gd name="T48" fmla="*/ 143 w 437"/>
                <a:gd name="T49" fmla="*/ 91 h 220"/>
                <a:gd name="T50" fmla="*/ 116 w 437"/>
                <a:gd name="T51" fmla="*/ 158 h 220"/>
                <a:gd name="T52" fmla="*/ 116 w 437"/>
                <a:gd name="T53" fmla="*/ 160 h 220"/>
                <a:gd name="T54" fmla="*/ 116 w 437"/>
                <a:gd name="T55" fmla="*/ 162 h 220"/>
                <a:gd name="T56" fmla="*/ 117 w 437"/>
                <a:gd name="T57" fmla="*/ 165 h 220"/>
                <a:gd name="T58" fmla="*/ 118 w 437"/>
                <a:gd name="T59" fmla="*/ 167 h 220"/>
                <a:gd name="T60" fmla="*/ 121 w 437"/>
                <a:gd name="T61" fmla="*/ 168 h 220"/>
                <a:gd name="T62" fmla="*/ 123 w 437"/>
                <a:gd name="T63" fmla="*/ 169 h 220"/>
                <a:gd name="T64" fmla="*/ 126 w 437"/>
                <a:gd name="T65" fmla="*/ 170 h 220"/>
                <a:gd name="T66" fmla="*/ 132 w 437"/>
                <a:gd name="T67" fmla="*/ 170 h 220"/>
                <a:gd name="T68" fmla="*/ 316 w 437"/>
                <a:gd name="T69" fmla="*/ 170 h 220"/>
                <a:gd name="T70" fmla="*/ 389 w 437"/>
                <a:gd name="T71" fmla="*/ 3 h 220"/>
                <a:gd name="T72" fmla="*/ 389 w 437"/>
                <a:gd name="T73" fmla="*/ 2 h 220"/>
                <a:gd name="T74" fmla="*/ 390 w 437"/>
                <a:gd name="T75" fmla="*/ 1 h 220"/>
                <a:gd name="T76" fmla="*/ 392 w 437"/>
                <a:gd name="T77" fmla="*/ 0 h 220"/>
                <a:gd name="T78" fmla="*/ 445 w 437"/>
                <a:gd name="T79" fmla="*/ 0 h 220"/>
                <a:gd name="T80" fmla="*/ 447 w 437"/>
                <a:gd name="T81" fmla="*/ 1 h 220"/>
                <a:gd name="T82" fmla="*/ 449 w 437"/>
                <a:gd name="T83" fmla="*/ 2 h 220"/>
                <a:gd name="T84" fmla="*/ 449 w 437"/>
                <a:gd name="T85" fmla="*/ 4 h 220"/>
                <a:gd name="T86" fmla="*/ 449 w 437"/>
                <a:gd name="T87" fmla="*/ 5 h 220"/>
                <a:gd name="T88" fmla="*/ 449 w 437"/>
                <a:gd name="T89" fmla="*/ 6 h 220"/>
                <a:gd name="T90" fmla="*/ 368 w 437"/>
                <a:gd name="T91" fmla="*/ 212 h 220"/>
                <a:gd name="T92" fmla="*/ 366 w 437"/>
                <a:gd name="T93" fmla="*/ 213 h 220"/>
                <a:gd name="T94" fmla="*/ 364 w 437"/>
                <a:gd name="T95" fmla="*/ 214 h 220"/>
                <a:gd name="T96" fmla="*/ 53 w 437"/>
                <a:gd name="T97" fmla="*/ 214 h 22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437" h="220">
                  <a:moveTo>
                    <a:pt x="53" y="220"/>
                  </a:moveTo>
                  <a:lnTo>
                    <a:pt x="39" y="219"/>
                  </a:lnTo>
                  <a:lnTo>
                    <a:pt x="28" y="216"/>
                  </a:lnTo>
                  <a:lnTo>
                    <a:pt x="22" y="214"/>
                  </a:lnTo>
                  <a:lnTo>
                    <a:pt x="18" y="212"/>
                  </a:lnTo>
                  <a:lnTo>
                    <a:pt x="13" y="209"/>
                  </a:lnTo>
                  <a:lnTo>
                    <a:pt x="10" y="206"/>
                  </a:lnTo>
                  <a:lnTo>
                    <a:pt x="6" y="202"/>
                  </a:lnTo>
                  <a:lnTo>
                    <a:pt x="4" y="199"/>
                  </a:lnTo>
                  <a:lnTo>
                    <a:pt x="2" y="194"/>
                  </a:lnTo>
                  <a:lnTo>
                    <a:pt x="1" y="190"/>
                  </a:lnTo>
                  <a:lnTo>
                    <a:pt x="0" y="185"/>
                  </a:lnTo>
                  <a:lnTo>
                    <a:pt x="0" y="180"/>
                  </a:lnTo>
                  <a:lnTo>
                    <a:pt x="1" y="174"/>
                  </a:lnTo>
                  <a:lnTo>
                    <a:pt x="2" y="168"/>
                  </a:lnTo>
                  <a:lnTo>
                    <a:pt x="63" y="3"/>
                  </a:lnTo>
                  <a:lnTo>
                    <a:pt x="65" y="1"/>
                  </a:lnTo>
                  <a:lnTo>
                    <a:pt x="66" y="0"/>
                  </a:lnTo>
                  <a:lnTo>
                    <a:pt x="67" y="0"/>
                  </a:lnTo>
                  <a:lnTo>
                    <a:pt x="165" y="0"/>
                  </a:lnTo>
                  <a:lnTo>
                    <a:pt x="167" y="1"/>
                  </a:lnTo>
                  <a:lnTo>
                    <a:pt x="169" y="2"/>
                  </a:lnTo>
                  <a:lnTo>
                    <a:pt x="170" y="4"/>
                  </a:lnTo>
                  <a:lnTo>
                    <a:pt x="169" y="6"/>
                  </a:lnTo>
                  <a:lnTo>
                    <a:pt x="137" y="91"/>
                  </a:lnTo>
                  <a:lnTo>
                    <a:pt x="110" y="164"/>
                  </a:lnTo>
                  <a:lnTo>
                    <a:pt x="110" y="166"/>
                  </a:lnTo>
                  <a:lnTo>
                    <a:pt x="110" y="168"/>
                  </a:lnTo>
                  <a:lnTo>
                    <a:pt x="111" y="171"/>
                  </a:lnTo>
                  <a:lnTo>
                    <a:pt x="112" y="173"/>
                  </a:lnTo>
                  <a:lnTo>
                    <a:pt x="115" y="174"/>
                  </a:lnTo>
                  <a:lnTo>
                    <a:pt x="117" y="175"/>
                  </a:lnTo>
                  <a:lnTo>
                    <a:pt x="120" y="176"/>
                  </a:lnTo>
                  <a:lnTo>
                    <a:pt x="126" y="176"/>
                  </a:lnTo>
                  <a:lnTo>
                    <a:pt x="310" y="176"/>
                  </a:lnTo>
                  <a:lnTo>
                    <a:pt x="377" y="3"/>
                  </a:lnTo>
                  <a:lnTo>
                    <a:pt x="377" y="2"/>
                  </a:lnTo>
                  <a:lnTo>
                    <a:pt x="378" y="1"/>
                  </a:lnTo>
                  <a:lnTo>
                    <a:pt x="380" y="0"/>
                  </a:lnTo>
                  <a:lnTo>
                    <a:pt x="433" y="0"/>
                  </a:lnTo>
                  <a:lnTo>
                    <a:pt x="435" y="1"/>
                  </a:lnTo>
                  <a:lnTo>
                    <a:pt x="437" y="2"/>
                  </a:lnTo>
                  <a:lnTo>
                    <a:pt x="437" y="4"/>
                  </a:lnTo>
                  <a:lnTo>
                    <a:pt x="437" y="5"/>
                  </a:lnTo>
                  <a:lnTo>
                    <a:pt x="437" y="6"/>
                  </a:lnTo>
                  <a:lnTo>
                    <a:pt x="356" y="218"/>
                  </a:lnTo>
                  <a:lnTo>
                    <a:pt x="354" y="219"/>
                  </a:lnTo>
                  <a:lnTo>
                    <a:pt x="352" y="220"/>
                  </a:lnTo>
                  <a:lnTo>
                    <a:pt x="53" y="22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22" name="Freeform 57"/>
            <p:cNvSpPr/>
            <p:nvPr userDrawn="1"/>
          </p:nvSpPr>
          <p:spPr bwMode="auto">
            <a:xfrm>
              <a:off x="3290" y="2691"/>
              <a:ext cx="439" cy="219"/>
            </a:xfrm>
            <a:custGeom>
              <a:avLst/>
              <a:gdLst>
                <a:gd name="T0" fmla="*/ 54 w 439"/>
                <a:gd name="T1" fmla="*/ 214 h 220"/>
                <a:gd name="T2" fmla="*/ 41 w 439"/>
                <a:gd name="T3" fmla="*/ 213 h 220"/>
                <a:gd name="T4" fmla="*/ 29 w 439"/>
                <a:gd name="T5" fmla="*/ 210 h 220"/>
                <a:gd name="T6" fmla="*/ 24 w 439"/>
                <a:gd name="T7" fmla="*/ 208 h 220"/>
                <a:gd name="T8" fmla="*/ 19 w 439"/>
                <a:gd name="T9" fmla="*/ 206 h 220"/>
                <a:gd name="T10" fmla="*/ 14 w 439"/>
                <a:gd name="T11" fmla="*/ 203 h 220"/>
                <a:gd name="T12" fmla="*/ 10 w 439"/>
                <a:gd name="T13" fmla="*/ 200 h 220"/>
                <a:gd name="T14" fmla="*/ 7 w 439"/>
                <a:gd name="T15" fmla="*/ 196 h 220"/>
                <a:gd name="T16" fmla="*/ 4 w 439"/>
                <a:gd name="T17" fmla="*/ 193 h 220"/>
                <a:gd name="T18" fmla="*/ 2 w 439"/>
                <a:gd name="T19" fmla="*/ 188 h 220"/>
                <a:gd name="T20" fmla="*/ 1 w 439"/>
                <a:gd name="T21" fmla="*/ 184 h 220"/>
                <a:gd name="T22" fmla="*/ 0 w 439"/>
                <a:gd name="T23" fmla="*/ 179 h 220"/>
                <a:gd name="T24" fmla="*/ 1 w 439"/>
                <a:gd name="T25" fmla="*/ 174 h 220"/>
                <a:gd name="T26" fmla="*/ 1 w 439"/>
                <a:gd name="T27" fmla="*/ 168 h 220"/>
                <a:gd name="T28" fmla="*/ 3 w 439"/>
                <a:gd name="T29" fmla="*/ 162 h 220"/>
                <a:gd name="T30" fmla="*/ 5 w 439"/>
                <a:gd name="T31" fmla="*/ 156 h 220"/>
                <a:gd name="T32" fmla="*/ 6 w 439"/>
                <a:gd name="T33" fmla="*/ 153 h 220"/>
                <a:gd name="T34" fmla="*/ 64 w 439"/>
                <a:gd name="T35" fmla="*/ 3 h 220"/>
                <a:gd name="T36" fmla="*/ 66 w 439"/>
                <a:gd name="T37" fmla="*/ 1 h 220"/>
                <a:gd name="T38" fmla="*/ 67 w 439"/>
                <a:gd name="T39" fmla="*/ 0 h 220"/>
                <a:gd name="T40" fmla="*/ 68 w 439"/>
                <a:gd name="T41" fmla="*/ 0 h 220"/>
                <a:gd name="T42" fmla="*/ 166 w 439"/>
                <a:gd name="T43" fmla="*/ 0 h 220"/>
                <a:gd name="T44" fmla="*/ 169 w 439"/>
                <a:gd name="T45" fmla="*/ 1 h 220"/>
                <a:gd name="T46" fmla="*/ 170 w 439"/>
                <a:gd name="T47" fmla="*/ 2 h 220"/>
                <a:gd name="T48" fmla="*/ 171 w 439"/>
                <a:gd name="T49" fmla="*/ 4 h 220"/>
                <a:gd name="T50" fmla="*/ 171 w 439"/>
                <a:gd name="T51" fmla="*/ 6 h 220"/>
                <a:gd name="T52" fmla="*/ 139 w 439"/>
                <a:gd name="T53" fmla="*/ 91 h 220"/>
                <a:gd name="T54" fmla="*/ 112 w 439"/>
                <a:gd name="T55" fmla="*/ 158 h 220"/>
                <a:gd name="T56" fmla="*/ 111 w 439"/>
                <a:gd name="T57" fmla="*/ 160 h 220"/>
                <a:gd name="T58" fmla="*/ 112 w 439"/>
                <a:gd name="T59" fmla="*/ 162 h 220"/>
                <a:gd name="T60" fmla="*/ 112 w 439"/>
                <a:gd name="T61" fmla="*/ 165 h 220"/>
                <a:gd name="T62" fmla="*/ 114 w 439"/>
                <a:gd name="T63" fmla="*/ 167 h 220"/>
                <a:gd name="T64" fmla="*/ 116 w 439"/>
                <a:gd name="T65" fmla="*/ 168 h 220"/>
                <a:gd name="T66" fmla="*/ 118 w 439"/>
                <a:gd name="T67" fmla="*/ 169 h 220"/>
                <a:gd name="T68" fmla="*/ 121 w 439"/>
                <a:gd name="T69" fmla="*/ 170 h 220"/>
                <a:gd name="T70" fmla="*/ 127 w 439"/>
                <a:gd name="T71" fmla="*/ 170 h 220"/>
                <a:gd name="T72" fmla="*/ 312 w 439"/>
                <a:gd name="T73" fmla="*/ 170 h 220"/>
                <a:gd name="T74" fmla="*/ 378 w 439"/>
                <a:gd name="T75" fmla="*/ 3 h 220"/>
                <a:gd name="T76" fmla="*/ 380 w 439"/>
                <a:gd name="T77" fmla="*/ 1 h 220"/>
                <a:gd name="T78" fmla="*/ 382 w 439"/>
                <a:gd name="T79" fmla="*/ 0 h 220"/>
                <a:gd name="T80" fmla="*/ 434 w 439"/>
                <a:gd name="T81" fmla="*/ 0 h 220"/>
                <a:gd name="T82" fmla="*/ 436 w 439"/>
                <a:gd name="T83" fmla="*/ 1 h 220"/>
                <a:gd name="T84" fmla="*/ 438 w 439"/>
                <a:gd name="T85" fmla="*/ 2 h 220"/>
                <a:gd name="T86" fmla="*/ 439 w 439"/>
                <a:gd name="T87" fmla="*/ 4 h 220"/>
                <a:gd name="T88" fmla="*/ 439 w 439"/>
                <a:gd name="T89" fmla="*/ 5 h 220"/>
                <a:gd name="T90" fmla="*/ 438 w 439"/>
                <a:gd name="T91" fmla="*/ 6 h 220"/>
                <a:gd name="T92" fmla="*/ 357 w 439"/>
                <a:gd name="T93" fmla="*/ 212 h 220"/>
                <a:gd name="T94" fmla="*/ 355 w 439"/>
                <a:gd name="T95" fmla="*/ 213 h 220"/>
                <a:gd name="T96" fmla="*/ 353 w 439"/>
                <a:gd name="T97" fmla="*/ 214 h 220"/>
                <a:gd name="T98" fmla="*/ 54 w 439"/>
                <a:gd name="T99" fmla="*/ 214 h 22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439" h="220">
                  <a:moveTo>
                    <a:pt x="54" y="220"/>
                  </a:moveTo>
                  <a:lnTo>
                    <a:pt x="41" y="219"/>
                  </a:lnTo>
                  <a:lnTo>
                    <a:pt x="29" y="216"/>
                  </a:lnTo>
                  <a:lnTo>
                    <a:pt x="24" y="214"/>
                  </a:lnTo>
                  <a:lnTo>
                    <a:pt x="19" y="212"/>
                  </a:lnTo>
                  <a:lnTo>
                    <a:pt x="14" y="209"/>
                  </a:lnTo>
                  <a:lnTo>
                    <a:pt x="10" y="206"/>
                  </a:lnTo>
                  <a:lnTo>
                    <a:pt x="7" y="202"/>
                  </a:lnTo>
                  <a:lnTo>
                    <a:pt x="4" y="199"/>
                  </a:lnTo>
                  <a:lnTo>
                    <a:pt x="2" y="194"/>
                  </a:lnTo>
                  <a:lnTo>
                    <a:pt x="1" y="190"/>
                  </a:lnTo>
                  <a:lnTo>
                    <a:pt x="0" y="185"/>
                  </a:lnTo>
                  <a:lnTo>
                    <a:pt x="1" y="180"/>
                  </a:lnTo>
                  <a:lnTo>
                    <a:pt x="1" y="174"/>
                  </a:lnTo>
                  <a:lnTo>
                    <a:pt x="3" y="168"/>
                  </a:lnTo>
                  <a:lnTo>
                    <a:pt x="5" y="162"/>
                  </a:lnTo>
                  <a:lnTo>
                    <a:pt x="6" y="159"/>
                  </a:lnTo>
                  <a:lnTo>
                    <a:pt x="64" y="3"/>
                  </a:lnTo>
                  <a:lnTo>
                    <a:pt x="66" y="1"/>
                  </a:lnTo>
                  <a:lnTo>
                    <a:pt x="67" y="0"/>
                  </a:lnTo>
                  <a:lnTo>
                    <a:pt x="68" y="0"/>
                  </a:lnTo>
                  <a:lnTo>
                    <a:pt x="166" y="0"/>
                  </a:lnTo>
                  <a:lnTo>
                    <a:pt x="169" y="1"/>
                  </a:lnTo>
                  <a:lnTo>
                    <a:pt x="170" y="2"/>
                  </a:lnTo>
                  <a:lnTo>
                    <a:pt x="171" y="4"/>
                  </a:lnTo>
                  <a:lnTo>
                    <a:pt x="171" y="6"/>
                  </a:lnTo>
                  <a:lnTo>
                    <a:pt x="139" y="91"/>
                  </a:lnTo>
                  <a:lnTo>
                    <a:pt x="112" y="164"/>
                  </a:lnTo>
                  <a:lnTo>
                    <a:pt x="111" y="166"/>
                  </a:lnTo>
                  <a:lnTo>
                    <a:pt x="112" y="168"/>
                  </a:lnTo>
                  <a:lnTo>
                    <a:pt x="112" y="171"/>
                  </a:lnTo>
                  <a:lnTo>
                    <a:pt x="114" y="173"/>
                  </a:lnTo>
                  <a:lnTo>
                    <a:pt x="116" y="174"/>
                  </a:lnTo>
                  <a:lnTo>
                    <a:pt x="118" y="175"/>
                  </a:lnTo>
                  <a:lnTo>
                    <a:pt x="121" y="176"/>
                  </a:lnTo>
                  <a:lnTo>
                    <a:pt x="127" y="176"/>
                  </a:lnTo>
                  <a:lnTo>
                    <a:pt x="312" y="176"/>
                  </a:lnTo>
                  <a:lnTo>
                    <a:pt x="378" y="3"/>
                  </a:lnTo>
                  <a:lnTo>
                    <a:pt x="380" y="1"/>
                  </a:lnTo>
                  <a:lnTo>
                    <a:pt x="382" y="0"/>
                  </a:lnTo>
                  <a:lnTo>
                    <a:pt x="434" y="0"/>
                  </a:lnTo>
                  <a:lnTo>
                    <a:pt x="436" y="1"/>
                  </a:lnTo>
                  <a:lnTo>
                    <a:pt x="438" y="2"/>
                  </a:lnTo>
                  <a:lnTo>
                    <a:pt x="439" y="4"/>
                  </a:lnTo>
                  <a:lnTo>
                    <a:pt x="439" y="5"/>
                  </a:lnTo>
                  <a:lnTo>
                    <a:pt x="438" y="6"/>
                  </a:lnTo>
                  <a:lnTo>
                    <a:pt x="357" y="218"/>
                  </a:lnTo>
                  <a:lnTo>
                    <a:pt x="355" y="219"/>
                  </a:lnTo>
                  <a:lnTo>
                    <a:pt x="353" y="220"/>
                  </a:lnTo>
                  <a:lnTo>
                    <a:pt x="54" y="22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23" name="Freeform 58"/>
            <p:cNvSpPr/>
            <p:nvPr userDrawn="1"/>
          </p:nvSpPr>
          <p:spPr bwMode="auto">
            <a:xfrm>
              <a:off x="3748" y="2691"/>
              <a:ext cx="373" cy="219"/>
            </a:xfrm>
            <a:custGeom>
              <a:avLst/>
              <a:gdLst>
                <a:gd name="T0" fmla="*/ 369 w 373"/>
                <a:gd name="T1" fmla="*/ 0 h 220"/>
                <a:gd name="T2" fmla="*/ 372 w 373"/>
                <a:gd name="T3" fmla="*/ 1 h 220"/>
                <a:gd name="T4" fmla="*/ 373 w 373"/>
                <a:gd name="T5" fmla="*/ 3 h 220"/>
                <a:gd name="T6" fmla="*/ 373 w 373"/>
                <a:gd name="T7" fmla="*/ 9 h 220"/>
                <a:gd name="T8" fmla="*/ 368 w 373"/>
                <a:gd name="T9" fmla="*/ 18 h 220"/>
                <a:gd name="T10" fmla="*/ 365 w 373"/>
                <a:gd name="T11" fmla="*/ 25 h 220"/>
                <a:gd name="T12" fmla="*/ 360 w 373"/>
                <a:gd name="T13" fmla="*/ 31 h 220"/>
                <a:gd name="T14" fmla="*/ 349 w 373"/>
                <a:gd name="T15" fmla="*/ 40 h 220"/>
                <a:gd name="T16" fmla="*/ 338 w 373"/>
                <a:gd name="T17" fmla="*/ 44 h 220"/>
                <a:gd name="T18" fmla="*/ 291 w 373"/>
                <a:gd name="T19" fmla="*/ 45 h 220"/>
                <a:gd name="T20" fmla="*/ 215 w 373"/>
                <a:gd name="T21" fmla="*/ 45 h 220"/>
                <a:gd name="T22" fmla="*/ 148 w 373"/>
                <a:gd name="T23" fmla="*/ 213 h 220"/>
                <a:gd name="T24" fmla="*/ 120 w 373"/>
                <a:gd name="T25" fmla="*/ 214 h 220"/>
                <a:gd name="T26" fmla="*/ 100 w 373"/>
                <a:gd name="T27" fmla="*/ 213 h 220"/>
                <a:gd name="T28" fmla="*/ 85 w 373"/>
                <a:gd name="T29" fmla="*/ 209 h 220"/>
                <a:gd name="T30" fmla="*/ 74 w 373"/>
                <a:gd name="T31" fmla="*/ 204 h 220"/>
                <a:gd name="T32" fmla="*/ 67 w 373"/>
                <a:gd name="T33" fmla="*/ 197 h 220"/>
                <a:gd name="T34" fmla="*/ 62 w 373"/>
                <a:gd name="T35" fmla="*/ 189 h 220"/>
                <a:gd name="T36" fmla="*/ 60 w 373"/>
                <a:gd name="T37" fmla="*/ 181 h 220"/>
                <a:gd name="T38" fmla="*/ 61 w 373"/>
                <a:gd name="T39" fmla="*/ 165 h 220"/>
                <a:gd name="T40" fmla="*/ 84 w 373"/>
                <a:gd name="T41" fmla="*/ 110 h 220"/>
                <a:gd name="T42" fmla="*/ 108 w 373"/>
                <a:gd name="T43" fmla="*/ 45 h 220"/>
                <a:gd name="T44" fmla="*/ 5 w 373"/>
                <a:gd name="T45" fmla="*/ 45 h 220"/>
                <a:gd name="T46" fmla="*/ 2 w 373"/>
                <a:gd name="T47" fmla="*/ 44 h 220"/>
                <a:gd name="T48" fmla="*/ 0 w 373"/>
                <a:gd name="T49" fmla="*/ 42 h 220"/>
                <a:gd name="T50" fmla="*/ 1 w 373"/>
                <a:gd name="T51" fmla="*/ 36 h 220"/>
                <a:gd name="T52" fmla="*/ 4 w 373"/>
                <a:gd name="T53" fmla="*/ 29 h 220"/>
                <a:gd name="T54" fmla="*/ 7 w 373"/>
                <a:gd name="T55" fmla="*/ 23 h 220"/>
                <a:gd name="T56" fmla="*/ 14 w 373"/>
                <a:gd name="T57" fmla="*/ 14 h 220"/>
                <a:gd name="T58" fmla="*/ 24 w 373"/>
                <a:gd name="T59" fmla="*/ 6 h 220"/>
                <a:gd name="T60" fmla="*/ 36 w 373"/>
                <a:gd name="T61" fmla="*/ 2 h 220"/>
                <a:gd name="T62" fmla="*/ 329 w 373"/>
                <a:gd name="T63" fmla="*/ 0 h 22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373" h="220">
                  <a:moveTo>
                    <a:pt x="329" y="0"/>
                  </a:moveTo>
                  <a:lnTo>
                    <a:pt x="369" y="0"/>
                  </a:lnTo>
                  <a:lnTo>
                    <a:pt x="371" y="0"/>
                  </a:lnTo>
                  <a:lnTo>
                    <a:pt x="372" y="1"/>
                  </a:lnTo>
                  <a:lnTo>
                    <a:pt x="373" y="2"/>
                  </a:lnTo>
                  <a:lnTo>
                    <a:pt x="373" y="3"/>
                  </a:lnTo>
                  <a:lnTo>
                    <a:pt x="373" y="6"/>
                  </a:lnTo>
                  <a:lnTo>
                    <a:pt x="373" y="9"/>
                  </a:lnTo>
                  <a:lnTo>
                    <a:pt x="370" y="15"/>
                  </a:lnTo>
                  <a:lnTo>
                    <a:pt x="368" y="18"/>
                  </a:lnTo>
                  <a:lnTo>
                    <a:pt x="367" y="22"/>
                  </a:lnTo>
                  <a:lnTo>
                    <a:pt x="365" y="25"/>
                  </a:lnTo>
                  <a:lnTo>
                    <a:pt x="362" y="28"/>
                  </a:lnTo>
                  <a:lnTo>
                    <a:pt x="360" y="31"/>
                  </a:lnTo>
                  <a:lnTo>
                    <a:pt x="355" y="36"/>
                  </a:lnTo>
                  <a:lnTo>
                    <a:pt x="349" y="40"/>
                  </a:lnTo>
                  <a:lnTo>
                    <a:pt x="344" y="42"/>
                  </a:lnTo>
                  <a:lnTo>
                    <a:pt x="338" y="44"/>
                  </a:lnTo>
                  <a:lnTo>
                    <a:pt x="328" y="45"/>
                  </a:lnTo>
                  <a:lnTo>
                    <a:pt x="291" y="45"/>
                  </a:lnTo>
                  <a:lnTo>
                    <a:pt x="228" y="45"/>
                  </a:lnTo>
                  <a:lnTo>
                    <a:pt x="215" y="45"/>
                  </a:lnTo>
                  <a:lnTo>
                    <a:pt x="150" y="218"/>
                  </a:lnTo>
                  <a:lnTo>
                    <a:pt x="148" y="219"/>
                  </a:lnTo>
                  <a:lnTo>
                    <a:pt x="146" y="220"/>
                  </a:lnTo>
                  <a:lnTo>
                    <a:pt x="120" y="220"/>
                  </a:lnTo>
                  <a:lnTo>
                    <a:pt x="109" y="220"/>
                  </a:lnTo>
                  <a:lnTo>
                    <a:pt x="100" y="219"/>
                  </a:lnTo>
                  <a:lnTo>
                    <a:pt x="92" y="217"/>
                  </a:lnTo>
                  <a:lnTo>
                    <a:pt x="85" y="215"/>
                  </a:lnTo>
                  <a:lnTo>
                    <a:pt x="79" y="212"/>
                  </a:lnTo>
                  <a:lnTo>
                    <a:pt x="74" y="210"/>
                  </a:lnTo>
                  <a:lnTo>
                    <a:pt x="70" y="206"/>
                  </a:lnTo>
                  <a:lnTo>
                    <a:pt x="67" y="203"/>
                  </a:lnTo>
                  <a:lnTo>
                    <a:pt x="64" y="199"/>
                  </a:lnTo>
                  <a:lnTo>
                    <a:pt x="62" y="195"/>
                  </a:lnTo>
                  <a:lnTo>
                    <a:pt x="61" y="191"/>
                  </a:lnTo>
                  <a:lnTo>
                    <a:pt x="60" y="187"/>
                  </a:lnTo>
                  <a:lnTo>
                    <a:pt x="60" y="179"/>
                  </a:lnTo>
                  <a:lnTo>
                    <a:pt x="61" y="171"/>
                  </a:lnTo>
                  <a:lnTo>
                    <a:pt x="69" y="150"/>
                  </a:lnTo>
                  <a:lnTo>
                    <a:pt x="84" y="111"/>
                  </a:lnTo>
                  <a:lnTo>
                    <a:pt x="104" y="56"/>
                  </a:lnTo>
                  <a:lnTo>
                    <a:pt x="108" y="45"/>
                  </a:lnTo>
                  <a:lnTo>
                    <a:pt x="83" y="45"/>
                  </a:lnTo>
                  <a:lnTo>
                    <a:pt x="5" y="45"/>
                  </a:lnTo>
                  <a:lnTo>
                    <a:pt x="3" y="45"/>
                  </a:lnTo>
                  <a:lnTo>
                    <a:pt x="2" y="44"/>
                  </a:lnTo>
                  <a:lnTo>
                    <a:pt x="1" y="44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1" y="36"/>
                  </a:lnTo>
                  <a:lnTo>
                    <a:pt x="2" y="32"/>
                  </a:lnTo>
                  <a:lnTo>
                    <a:pt x="4" y="29"/>
                  </a:lnTo>
                  <a:lnTo>
                    <a:pt x="5" y="26"/>
                  </a:lnTo>
                  <a:lnTo>
                    <a:pt x="7" y="23"/>
                  </a:lnTo>
                  <a:lnTo>
                    <a:pt x="9" y="19"/>
                  </a:lnTo>
                  <a:lnTo>
                    <a:pt x="14" y="14"/>
                  </a:lnTo>
                  <a:lnTo>
                    <a:pt x="19" y="9"/>
                  </a:lnTo>
                  <a:lnTo>
                    <a:pt x="24" y="6"/>
                  </a:lnTo>
                  <a:lnTo>
                    <a:pt x="30" y="3"/>
                  </a:lnTo>
                  <a:lnTo>
                    <a:pt x="36" y="2"/>
                  </a:lnTo>
                  <a:lnTo>
                    <a:pt x="45" y="0"/>
                  </a:lnTo>
                  <a:lnTo>
                    <a:pt x="329" y="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24" name="Freeform 59"/>
            <p:cNvSpPr/>
            <p:nvPr userDrawn="1"/>
          </p:nvSpPr>
          <p:spPr bwMode="auto">
            <a:xfrm>
              <a:off x="4358" y="2108"/>
              <a:ext cx="335" cy="538"/>
            </a:xfrm>
            <a:custGeom>
              <a:avLst/>
              <a:gdLst>
                <a:gd name="T0" fmla="*/ 54 w 335"/>
                <a:gd name="T1" fmla="*/ 226 h 538"/>
                <a:gd name="T2" fmla="*/ 160 w 335"/>
                <a:gd name="T3" fmla="*/ 0 h 538"/>
                <a:gd name="T4" fmla="*/ 195 w 335"/>
                <a:gd name="T5" fmla="*/ 1 h 538"/>
                <a:gd name="T6" fmla="*/ 220 w 335"/>
                <a:gd name="T7" fmla="*/ 6 h 538"/>
                <a:gd name="T8" fmla="*/ 236 w 335"/>
                <a:gd name="T9" fmla="*/ 11 h 538"/>
                <a:gd name="T10" fmla="*/ 252 w 335"/>
                <a:gd name="T11" fmla="*/ 17 h 538"/>
                <a:gd name="T12" fmla="*/ 267 w 335"/>
                <a:gd name="T13" fmla="*/ 25 h 538"/>
                <a:gd name="T14" fmla="*/ 280 w 335"/>
                <a:gd name="T15" fmla="*/ 34 h 538"/>
                <a:gd name="T16" fmla="*/ 292 w 335"/>
                <a:gd name="T17" fmla="*/ 45 h 538"/>
                <a:gd name="T18" fmla="*/ 303 w 335"/>
                <a:gd name="T19" fmla="*/ 57 h 538"/>
                <a:gd name="T20" fmla="*/ 313 w 335"/>
                <a:gd name="T21" fmla="*/ 70 h 538"/>
                <a:gd name="T22" fmla="*/ 321 w 335"/>
                <a:gd name="T23" fmla="*/ 84 h 538"/>
                <a:gd name="T24" fmla="*/ 327 w 335"/>
                <a:gd name="T25" fmla="*/ 100 h 538"/>
                <a:gd name="T26" fmla="*/ 331 w 335"/>
                <a:gd name="T27" fmla="*/ 117 h 538"/>
                <a:gd name="T28" fmla="*/ 334 w 335"/>
                <a:gd name="T29" fmla="*/ 135 h 538"/>
                <a:gd name="T30" fmla="*/ 335 w 335"/>
                <a:gd name="T31" fmla="*/ 158 h 538"/>
                <a:gd name="T32" fmla="*/ 332 w 335"/>
                <a:gd name="T33" fmla="*/ 183 h 538"/>
                <a:gd name="T34" fmla="*/ 327 w 335"/>
                <a:gd name="T35" fmla="*/ 209 h 538"/>
                <a:gd name="T36" fmla="*/ 319 w 335"/>
                <a:gd name="T37" fmla="*/ 233 h 538"/>
                <a:gd name="T38" fmla="*/ 196 w 335"/>
                <a:gd name="T39" fmla="*/ 538 h 538"/>
                <a:gd name="T40" fmla="*/ 165 w 335"/>
                <a:gd name="T41" fmla="*/ 536 h 538"/>
                <a:gd name="T42" fmla="*/ 133 w 335"/>
                <a:gd name="T43" fmla="*/ 532 h 538"/>
                <a:gd name="T44" fmla="*/ 116 w 335"/>
                <a:gd name="T45" fmla="*/ 529 h 538"/>
                <a:gd name="T46" fmla="*/ 93 w 335"/>
                <a:gd name="T47" fmla="*/ 522 h 538"/>
                <a:gd name="T48" fmla="*/ 72 w 335"/>
                <a:gd name="T49" fmla="*/ 513 h 538"/>
                <a:gd name="T50" fmla="*/ 56 w 335"/>
                <a:gd name="T51" fmla="*/ 503 h 538"/>
                <a:gd name="T52" fmla="*/ 42 w 335"/>
                <a:gd name="T53" fmla="*/ 491 h 538"/>
                <a:gd name="T54" fmla="*/ 30 w 335"/>
                <a:gd name="T55" fmla="*/ 477 h 538"/>
                <a:gd name="T56" fmla="*/ 20 w 335"/>
                <a:gd name="T57" fmla="*/ 462 h 538"/>
                <a:gd name="T58" fmla="*/ 11 w 335"/>
                <a:gd name="T59" fmla="*/ 445 h 538"/>
                <a:gd name="T60" fmla="*/ 5 w 335"/>
                <a:gd name="T61" fmla="*/ 428 h 538"/>
                <a:gd name="T62" fmla="*/ 2 w 335"/>
                <a:gd name="T63" fmla="*/ 410 h 538"/>
                <a:gd name="T64" fmla="*/ 0 w 335"/>
                <a:gd name="T65" fmla="*/ 392 h 538"/>
                <a:gd name="T66" fmla="*/ 2 w 335"/>
                <a:gd name="T67" fmla="*/ 372 h 538"/>
                <a:gd name="T68" fmla="*/ 4 w 335"/>
                <a:gd name="T69" fmla="*/ 358 h 538"/>
                <a:gd name="T70" fmla="*/ 10 w 335"/>
                <a:gd name="T71" fmla="*/ 339 h 53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335" h="538">
                  <a:moveTo>
                    <a:pt x="10" y="339"/>
                  </a:moveTo>
                  <a:lnTo>
                    <a:pt x="54" y="226"/>
                  </a:lnTo>
                  <a:lnTo>
                    <a:pt x="142" y="1"/>
                  </a:lnTo>
                  <a:lnTo>
                    <a:pt x="160" y="0"/>
                  </a:lnTo>
                  <a:lnTo>
                    <a:pt x="178" y="0"/>
                  </a:lnTo>
                  <a:lnTo>
                    <a:pt x="195" y="1"/>
                  </a:lnTo>
                  <a:lnTo>
                    <a:pt x="212" y="4"/>
                  </a:lnTo>
                  <a:lnTo>
                    <a:pt x="220" y="6"/>
                  </a:lnTo>
                  <a:lnTo>
                    <a:pt x="229" y="8"/>
                  </a:lnTo>
                  <a:lnTo>
                    <a:pt x="236" y="11"/>
                  </a:lnTo>
                  <a:lnTo>
                    <a:pt x="244" y="14"/>
                  </a:lnTo>
                  <a:lnTo>
                    <a:pt x="252" y="17"/>
                  </a:lnTo>
                  <a:lnTo>
                    <a:pt x="260" y="21"/>
                  </a:lnTo>
                  <a:lnTo>
                    <a:pt x="267" y="25"/>
                  </a:lnTo>
                  <a:lnTo>
                    <a:pt x="274" y="30"/>
                  </a:lnTo>
                  <a:lnTo>
                    <a:pt x="280" y="34"/>
                  </a:lnTo>
                  <a:lnTo>
                    <a:pt x="286" y="39"/>
                  </a:lnTo>
                  <a:lnTo>
                    <a:pt x="292" y="45"/>
                  </a:lnTo>
                  <a:lnTo>
                    <a:pt x="298" y="51"/>
                  </a:lnTo>
                  <a:lnTo>
                    <a:pt x="303" y="57"/>
                  </a:lnTo>
                  <a:lnTo>
                    <a:pt x="308" y="63"/>
                  </a:lnTo>
                  <a:lnTo>
                    <a:pt x="313" y="70"/>
                  </a:lnTo>
                  <a:lnTo>
                    <a:pt x="317" y="77"/>
                  </a:lnTo>
                  <a:lnTo>
                    <a:pt x="321" y="84"/>
                  </a:lnTo>
                  <a:lnTo>
                    <a:pt x="324" y="92"/>
                  </a:lnTo>
                  <a:lnTo>
                    <a:pt x="327" y="100"/>
                  </a:lnTo>
                  <a:lnTo>
                    <a:pt x="329" y="108"/>
                  </a:lnTo>
                  <a:lnTo>
                    <a:pt x="331" y="117"/>
                  </a:lnTo>
                  <a:lnTo>
                    <a:pt x="333" y="126"/>
                  </a:lnTo>
                  <a:lnTo>
                    <a:pt x="334" y="135"/>
                  </a:lnTo>
                  <a:lnTo>
                    <a:pt x="335" y="145"/>
                  </a:lnTo>
                  <a:lnTo>
                    <a:pt x="335" y="158"/>
                  </a:lnTo>
                  <a:lnTo>
                    <a:pt x="334" y="170"/>
                  </a:lnTo>
                  <a:lnTo>
                    <a:pt x="332" y="183"/>
                  </a:lnTo>
                  <a:lnTo>
                    <a:pt x="330" y="196"/>
                  </a:lnTo>
                  <a:lnTo>
                    <a:pt x="327" y="209"/>
                  </a:lnTo>
                  <a:lnTo>
                    <a:pt x="323" y="221"/>
                  </a:lnTo>
                  <a:lnTo>
                    <a:pt x="319" y="233"/>
                  </a:lnTo>
                  <a:lnTo>
                    <a:pt x="315" y="245"/>
                  </a:lnTo>
                  <a:lnTo>
                    <a:pt x="196" y="538"/>
                  </a:lnTo>
                  <a:lnTo>
                    <a:pt x="181" y="538"/>
                  </a:lnTo>
                  <a:lnTo>
                    <a:pt x="165" y="536"/>
                  </a:lnTo>
                  <a:lnTo>
                    <a:pt x="149" y="535"/>
                  </a:lnTo>
                  <a:lnTo>
                    <a:pt x="133" y="532"/>
                  </a:lnTo>
                  <a:lnTo>
                    <a:pt x="124" y="530"/>
                  </a:lnTo>
                  <a:lnTo>
                    <a:pt x="116" y="529"/>
                  </a:lnTo>
                  <a:lnTo>
                    <a:pt x="101" y="524"/>
                  </a:lnTo>
                  <a:lnTo>
                    <a:pt x="93" y="522"/>
                  </a:lnTo>
                  <a:lnTo>
                    <a:pt x="86" y="519"/>
                  </a:lnTo>
                  <a:lnTo>
                    <a:pt x="72" y="513"/>
                  </a:lnTo>
                  <a:lnTo>
                    <a:pt x="64" y="508"/>
                  </a:lnTo>
                  <a:lnTo>
                    <a:pt x="56" y="503"/>
                  </a:lnTo>
                  <a:lnTo>
                    <a:pt x="49" y="497"/>
                  </a:lnTo>
                  <a:lnTo>
                    <a:pt x="42" y="491"/>
                  </a:lnTo>
                  <a:lnTo>
                    <a:pt x="36" y="484"/>
                  </a:lnTo>
                  <a:lnTo>
                    <a:pt x="30" y="477"/>
                  </a:lnTo>
                  <a:lnTo>
                    <a:pt x="25" y="470"/>
                  </a:lnTo>
                  <a:lnTo>
                    <a:pt x="20" y="462"/>
                  </a:lnTo>
                  <a:lnTo>
                    <a:pt x="15" y="453"/>
                  </a:lnTo>
                  <a:lnTo>
                    <a:pt x="11" y="445"/>
                  </a:lnTo>
                  <a:lnTo>
                    <a:pt x="8" y="436"/>
                  </a:lnTo>
                  <a:lnTo>
                    <a:pt x="5" y="428"/>
                  </a:lnTo>
                  <a:lnTo>
                    <a:pt x="3" y="419"/>
                  </a:lnTo>
                  <a:lnTo>
                    <a:pt x="2" y="410"/>
                  </a:lnTo>
                  <a:lnTo>
                    <a:pt x="1" y="401"/>
                  </a:lnTo>
                  <a:lnTo>
                    <a:pt x="0" y="392"/>
                  </a:lnTo>
                  <a:lnTo>
                    <a:pt x="1" y="378"/>
                  </a:lnTo>
                  <a:lnTo>
                    <a:pt x="2" y="372"/>
                  </a:lnTo>
                  <a:lnTo>
                    <a:pt x="3" y="365"/>
                  </a:lnTo>
                  <a:lnTo>
                    <a:pt x="4" y="358"/>
                  </a:lnTo>
                  <a:lnTo>
                    <a:pt x="6" y="352"/>
                  </a:lnTo>
                  <a:lnTo>
                    <a:pt x="10" y="339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25" name="Freeform 60"/>
            <p:cNvSpPr/>
            <p:nvPr userDrawn="1"/>
          </p:nvSpPr>
          <p:spPr bwMode="auto">
            <a:xfrm>
              <a:off x="4667" y="2190"/>
              <a:ext cx="302" cy="456"/>
            </a:xfrm>
            <a:custGeom>
              <a:avLst/>
              <a:gdLst>
                <a:gd name="T0" fmla="*/ 110 w 302"/>
                <a:gd name="T1" fmla="*/ 2 h 456"/>
                <a:gd name="T2" fmla="*/ 146 w 302"/>
                <a:gd name="T3" fmla="*/ 0 h 456"/>
                <a:gd name="T4" fmla="*/ 180 w 302"/>
                <a:gd name="T5" fmla="*/ 5 h 456"/>
                <a:gd name="T6" fmla="*/ 196 w 302"/>
                <a:gd name="T7" fmla="*/ 9 h 456"/>
                <a:gd name="T8" fmla="*/ 212 w 302"/>
                <a:gd name="T9" fmla="*/ 15 h 456"/>
                <a:gd name="T10" fmla="*/ 227 w 302"/>
                <a:gd name="T11" fmla="*/ 22 h 456"/>
                <a:gd name="T12" fmla="*/ 240 w 302"/>
                <a:gd name="T13" fmla="*/ 30 h 456"/>
                <a:gd name="T14" fmla="*/ 253 w 302"/>
                <a:gd name="T15" fmla="*/ 40 h 456"/>
                <a:gd name="T16" fmla="*/ 264 w 302"/>
                <a:gd name="T17" fmla="*/ 51 h 456"/>
                <a:gd name="T18" fmla="*/ 275 w 302"/>
                <a:gd name="T19" fmla="*/ 64 h 456"/>
                <a:gd name="T20" fmla="*/ 283 w 302"/>
                <a:gd name="T21" fmla="*/ 77 h 456"/>
                <a:gd name="T22" fmla="*/ 291 w 302"/>
                <a:gd name="T23" fmla="*/ 93 h 456"/>
                <a:gd name="T24" fmla="*/ 296 w 302"/>
                <a:gd name="T25" fmla="*/ 109 h 456"/>
                <a:gd name="T26" fmla="*/ 300 w 302"/>
                <a:gd name="T27" fmla="*/ 127 h 456"/>
                <a:gd name="T28" fmla="*/ 302 w 302"/>
                <a:gd name="T29" fmla="*/ 146 h 456"/>
                <a:gd name="T30" fmla="*/ 301 w 302"/>
                <a:gd name="T31" fmla="*/ 171 h 456"/>
                <a:gd name="T32" fmla="*/ 296 w 302"/>
                <a:gd name="T33" fmla="*/ 196 h 456"/>
                <a:gd name="T34" fmla="*/ 290 w 302"/>
                <a:gd name="T35" fmla="*/ 222 h 456"/>
                <a:gd name="T36" fmla="*/ 281 w 302"/>
                <a:gd name="T37" fmla="*/ 245 h 456"/>
                <a:gd name="T38" fmla="*/ 181 w 302"/>
                <a:gd name="T39" fmla="*/ 456 h 456"/>
                <a:gd name="T40" fmla="*/ 148 w 302"/>
                <a:gd name="T41" fmla="*/ 453 h 456"/>
                <a:gd name="T42" fmla="*/ 124 w 302"/>
                <a:gd name="T43" fmla="*/ 448 h 456"/>
                <a:gd name="T44" fmla="*/ 100 w 302"/>
                <a:gd name="T45" fmla="*/ 442 h 456"/>
                <a:gd name="T46" fmla="*/ 85 w 302"/>
                <a:gd name="T47" fmla="*/ 437 h 456"/>
                <a:gd name="T48" fmla="*/ 64 w 302"/>
                <a:gd name="T49" fmla="*/ 426 h 456"/>
                <a:gd name="T50" fmla="*/ 49 w 302"/>
                <a:gd name="T51" fmla="*/ 415 h 456"/>
                <a:gd name="T52" fmla="*/ 35 w 302"/>
                <a:gd name="T53" fmla="*/ 402 h 456"/>
                <a:gd name="T54" fmla="*/ 24 w 302"/>
                <a:gd name="T55" fmla="*/ 388 h 456"/>
                <a:gd name="T56" fmla="*/ 15 w 302"/>
                <a:gd name="T57" fmla="*/ 371 h 456"/>
                <a:gd name="T58" fmla="*/ 8 w 302"/>
                <a:gd name="T59" fmla="*/ 354 h 456"/>
                <a:gd name="T60" fmla="*/ 3 w 302"/>
                <a:gd name="T61" fmla="*/ 337 h 456"/>
                <a:gd name="T62" fmla="*/ 0 w 302"/>
                <a:gd name="T63" fmla="*/ 319 h 456"/>
                <a:gd name="T64" fmla="*/ 0 w 302"/>
                <a:gd name="T65" fmla="*/ 296 h 456"/>
                <a:gd name="T66" fmla="*/ 2 w 302"/>
                <a:gd name="T67" fmla="*/ 283 h 456"/>
                <a:gd name="T68" fmla="*/ 5 w 302"/>
                <a:gd name="T69" fmla="*/ 270 h 45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02" h="456">
                  <a:moveTo>
                    <a:pt x="10" y="257"/>
                  </a:moveTo>
                  <a:lnTo>
                    <a:pt x="110" y="2"/>
                  </a:lnTo>
                  <a:lnTo>
                    <a:pt x="128" y="0"/>
                  </a:lnTo>
                  <a:lnTo>
                    <a:pt x="146" y="0"/>
                  </a:lnTo>
                  <a:lnTo>
                    <a:pt x="163" y="2"/>
                  </a:lnTo>
                  <a:lnTo>
                    <a:pt x="180" y="5"/>
                  </a:lnTo>
                  <a:lnTo>
                    <a:pt x="188" y="7"/>
                  </a:lnTo>
                  <a:lnTo>
                    <a:pt x="196" y="9"/>
                  </a:lnTo>
                  <a:lnTo>
                    <a:pt x="204" y="12"/>
                  </a:lnTo>
                  <a:lnTo>
                    <a:pt x="212" y="15"/>
                  </a:lnTo>
                  <a:lnTo>
                    <a:pt x="219" y="18"/>
                  </a:lnTo>
                  <a:lnTo>
                    <a:pt x="227" y="22"/>
                  </a:lnTo>
                  <a:lnTo>
                    <a:pt x="234" y="26"/>
                  </a:lnTo>
                  <a:lnTo>
                    <a:pt x="240" y="30"/>
                  </a:lnTo>
                  <a:lnTo>
                    <a:pt x="247" y="35"/>
                  </a:lnTo>
                  <a:lnTo>
                    <a:pt x="253" y="40"/>
                  </a:lnTo>
                  <a:lnTo>
                    <a:pt x="259" y="45"/>
                  </a:lnTo>
                  <a:lnTo>
                    <a:pt x="264" y="51"/>
                  </a:lnTo>
                  <a:lnTo>
                    <a:pt x="270" y="57"/>
                  </a:lnTo>
                  <a:lnTo>
                    <a:pt x="275" y="64"/>
                  </a:lnTo>
                  <a:lnTo>
                    <a:pt x="279" y="70"/>
                  </a:lnTo>
                  <a:lnTo>
                    <a:pt x="283" y="77"/>
                  </a:lnTo>
                  <a:lnTo>
                    <a:pt x="287" y="85"/>
                  </a:lnTo>
                  <a:lnTo>
                    <a:pt x="291" y="93"/>
                  </a:lnTo>
                  <a:lnTo>
                    <a:pt x="293" y="101"/>
                  </a:lnTo>
                  <a:lnTo>
                    <a:pt x="296" y="109"/>
                  </a:lnTo>
                  <a:lnTo>
                    <a:pt x="298" y="118"/>
                  </a:lnTo>
                  <a:lnTo>
                    <a:pt x="300" y="127"/>
                  </a:lnTo>
                  <a:lnTo>
                    <a:pt x="301" y="136"/>
                  </a:lnTo>
                  <a:lnTo>
                    <a:pt x="302" y="146"/>
                  </a:lnTo>
                  <a:lnTo>
                    <a:pt x="302" y="158"/>
                  </a:lnTo>
                  <a:lnTo>
                    <a:pt x="301" y="171"/>
                  </a:lnTo>
                  <a:lnTo>
                    <a:pt x="299" y="184"/>
                  </a:lnTo>
                  <a:lnTo>
                    <a:pt x="296" y="196"/>
                  </a:lnTo>
                  <a:lnTo>
                    <a:pt x="293" y="209"/>
                  </a:lnTo>
                  <a:lnTo>
                    <a:pt x="290" y="222"/>
                  </a:lnTo>
                  <a:lnTo>
                    <a:pt x="286" y="234"/>
                  </a:lnTo>
                  <a:lnTo>
                    <a:pt x="281" y="245"/>
                  </a:lnTo>
                  <a:lnTo>
                    <a:pt x="196" y="456"/>
                  </a:lnTo>
                  <a:lnTo>
                    <a:pt x="181" y="456"/>
                  </a:lnTo>
                  <a:lnTo>
                    <a:pt x="165" y="454"/>
                  </a:lnTo>
                  <a:lnTo>
                    <a:pt x="148" y="453"/>
                  </a:lnTo>
                  <a:lnTo>
                    <a:pt x="132" y="450"/>
                  </a:lnTo>
                  <a:lnTo>
                    <a:pt x="124" y="448"/>
                  </a:lnTo>
                  <a:lnTo>
                    <a:pt x="116" y="447"/>
                  </a:lnTo>
                  <a:lnTo>
                    <a:pt x="100" y="442"/>
                  </a:lnTo>
                  <a:lnTo>
                    <a:pt x="93" y="440"/>
                  </a:lnTo>
                  <a:lnTo>
                    <a:pt x="85" y="437"/>
                  </a:lnTo>
                  <a:lnTo>
                    <a:pt x="72" y="431"/>
                  </a:lnTo>
                  <a:lnTo>
                    <a:pt x="64" y="426"/>
                  </a:lnTo>
                  <a:lnTo>
                    <a:pt x="56" y="421"/>
                  </a:lnTo>
                  <a:lnTo>
                    <a:pt x="49" y="415"/>
                  </a:lnTo>
                  <a:lnTo>
                    <a:pt x="42" y="409"/>
                  </a:lnTo>
                  <a:lnTo>
                    <a:pt x="35" y="402"/>
                  </a:lnTo>
                  <a:lnTo>
                    <a:pt x="30" y="395"/>
                  </a:lnTo>
                  <a:lnTo>
                    <a:pt x="24" y="388"/>
                  </a:lnTo>
                  <a:lnTo>
                    <a:pt x="19" y="380"/>
                  </a:lnTo>
                  <a:lnTo>
                    <a:pt x="15" y="371"/>
                  </a:lnTo>
                  <a:lnTo>
                    <a:pt x="11" y="363"/>
                  </a:lnTo>
                  <a:lnTo>
                    <a:pt x="8" y="354"/>
                  </a:lnTo>
                  <a:lnTo>
                    <a:pt x="5" y="346"/>
                  </a:lnTo>
                  <a:lnTo>
                    <a:pt x="3" y="337"/>
                  </a:lnTo>
                  <a:lnTo>
                    <a:pt x="1" y="328"/>
                  </a:lnTo>
                  <a:lnTo>
                    <a:pt x="0" y="319"/>
                  </a:lnTo>
                  <a:lnTo>
                    <a:pt x="0" y="310"/>
                  </a:lnTo>
                  <a:lnTo>
                    <a:pt x="0" y="296"/>
                  </a:lnTo>
                  <a:lnTo>
                    <a:pt x="1" y="290"/>
                  </a:lnTo>
                  <a:lnTo>
                    <a:pt x="2" y="283"/>
                  </a:lnTo>
                  <a:lnTo>
                    <a:pt x="4" y="276"/>
                  </a:lnTo>
                  <a:lnTo>
                    <a:pt x="5" y="270"/>
                  </a:lnTo>
                  <a:lnTo>
                    <a:pt x="10" y="257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26" name="Freeform 61"/>
            <p:cNvSpPr/>
            <p:nvPr userDrawn="1"/>
          </p:nvSpPr>
          <p:spPr bwMode="auto">
            <a:xfrm>
              <a:off x="4054" y="2021"/>
              <a:ext cx="364" cy="625"/>
            </a:xfrm>
            <a:custGeom>
              <a:avLst/>
              <a:gdLst>
                <a:gd name="T0" fmla="*/ 263 w 365"/>
                <a:gd name="T1" fmla="*/ 15 h 625"/>
                <a:gd name="T2" fmla="*/ 283 w 365"/>
                <a:gd name="T3" fmla="*/ 24 h 625"/>
                <a:gd name="T4" fmla="*/ 300 w 365"/>
                <a:gd name="T5" fmla="*/ 35 h 625"/>
                <a:gd name="T6" fmla="*/ 316 w 365"/>
                <a:gd name="T7" fmla="*/ 49 h 625"/>
                <a:gd name="T8" fmla="*/ 330 w 365"/>
                <a:gd name="T9" fmla="*/ 64 h 625"/>
                <a:gd name="T10" fmla="*/ 342 w 365"/>
                <a:gd name="T11" fmla="*/ 82 h 625"/>
                <a:gd name="T12" fmla="*/ 350 w 365"/>
                <a:gd name="T13" fmla="*/ 102 h 625"/>
                <a:gd name="T14" fmla="*/ 356 w 365"/>
                <a:gd name="T15" fmla="*/ 124 h 625"/>
                <a:gd name="T16" fmla="*/ 359 w 365"/>
                <a:gd name="T17" fmla="*/ 149 h 625"/>
                <a:gd name="T18" fmla="*/ 359 w 365"/>
                <a:gd name="T19" fmla="*/ 169 h 625"/>
                <a:gd name="T20" fmla="*/ 356 w 365"/>
                <a:gd name="T21" fmla="*/ 190 h 625"/>
                <a:gd name="T22" fmla="*/ 345 w 365"/>
                <a:gd name="T23" fmla="*/ 231 h 625"/>
                <a:gd name="T24" fmla="*/ 190 w 365"/>
                <a:gd name="T25" fmla="*/ 625 h 625"/>
                <a:gd name="T26" fmla="*/ 161 w 365"/>
                <a:gd name="T27" fmla="*/ 623 h 625"/>
                <a:gd name="T28" fmla="*/ 129 w 365"/>
                <a:gd name="T29" fmla="*/ 618 h 625"/>
                <a:gd name="T30" fmla="*/ 99 w 365"/>
                <a:gd name="T31" fmla="*/ 610 h 625"/>
                <a:gd name="T32" fmla="*/ 72 w 365"/>
                <a:gd name="T33" fmla="*/ 600 h 625"/>
                <a:gd name="T34" fmla="*/ 57 w 365"/>
                <a:gd name="T35" fmla="*/ 590 h 625"/>
                <a:gd name="T36" fmla="*/ 43 w 365"/>
                <a:gd name="T37" fmla="*/ 578 h 625"/>
                <a:gd name="T38" fmla="*/ 31 w 365"/>
                <a:gd name="T39" fmla="*/ 565 h 625"/>
                <a:gd name="T40" fmla="*/ 20 w 365"/>
                <a:gd name="T41" fmla="*/ 550 h 625"/>
                <a:gd name="T42" fmla="*/ 12 w 365"/>
                <a:gd name="T43" fmla="*/ 533 h 625"/>
                <a:gd name="T44" fmla="*/ 5 w 365"/>
                <a:gd name="T45" fmla="*/ 516 h 625"/>
                <a:gd name="T46" fmla="*/ 2 w 365"/>
                <a:gd name="T47" fmla="*/ 498 h 625"/>
                <a:gd name="T48" fmla="*/ 0 w 365"/>
                <a:gd name="T49" fmla="*/ 479 h 625"/>
                <a:gd name="T50" fmla="*/ 2 w 365"/>
                <a:gd name="T51" fmla="*/ 458 h 625"/>
                <a:gd name="T52" fmla="*/ 4 w 365"/>
                <a:gd name="T53" fmla="*/ 445 h 625"/>
                <a:gd name="T54" fmla="*/ 8 w 365"/>
                <a:gd name="T55" fmla="*/ 432 h 625"/>
                <a:gd name="T56" fmla="*/ 92 w 365"/>
                <a:gd name="T57" fmla="*/ 217 h 625"/>
                <a:gd name="T58" fmla="*/ 100 w 365"/>
                <a:gd name="T59" fmla="*/ 188 h 625"/>
                <a:gd name="T60" fmla="*/ 103 w 365"/>
                <a:gd name="T61" fmla="*/ 169 h 625"/>
                <a:gd name="T62" fmla="*/ 105 w 365"/>
                <a:gd name="T63" fmla="*/ 141 h 625"/>
                <a:gd name="T64" fmla="*/ 101 w 365"/>
                <a:gd name="T65" fmla="*/ 110 h 625"/>
                <a:gd name="T66" fmla="*/ 97 w 365"/>
                <a:gd name="T67" fmla="*/ 96 h 625"/>
                <a:gd name="T68" fmla="*/ 91 w 365"/>
                <a:gd name="T69" fmla="*/ 84 h 625"/>
                <a:gd name="T70" fmla="*/ 85 w 365"/>
                <a:gd name="T71" fmla="*/ 72 h 625"/>
                <a:gd name="T72" fmla="*/ 77 w 365"/>
                <a:gd name="T73" fmla="*/ 62 h 625"/>
                <a:gd name="T74" fmla="*/ 63 w 365"/>
                <a:gd name="T75" fmla="*/ 48 h 625"/>
                <a:gd name="T76" fmla="*/ 56 w 365"/>
                <a:gd name="T77" fmla="*/ 42 h 625"/>
                <a:gd name="T78" fmla="*/ 52 w 365"/>
                <a:gd name="T79" fmla="*/ 37 h 625"/>
                <a:gd name="T80" fmla="*/ 51 w 365"/>
                <a:gd name="T81" fmla="*/ 31 h 625"/>
                <a:gd name="T82" fmla="*/ 52 w 365"/>
                <a:gd name="T83" fmla="*/ 25 h 625"/>
                <a:gd name="T84" fmla="*/ 54 w 365"/>
                <a:gd name="T85" fmla="*/ 20 h 625"/>
                <a:gd name="T86" fmla="*/ 59 w 365"/>
                <a:gd name="T87" fmla="*/ 16 h 625"/>
                <a:gd name="T88" fmla="*/ 74 w 365"/>
                <a:gd name="T89" fmla="*/ 11 h 625"/>
                <a:gd name="T90" fmla="*/ 112 w 365"/>
                <a:gd name="T91" fmla="*/ 3 h 625"/>
                <a:gd name="T92" fmla="*/ 137 w 365"/>
                <a:gd name="T93" fmla="*/ 1 h 625"/>
                <a:gd name="T94" fmla="*/ 160 w 365"/>
                <a:gd name="T95" fmla="*/ 0 h 625"/>
                <a:gd name="T96" fmla="*/ 181 w 365"/>
                <a:gd name="T97" fmla="*/ 0 h 625"/>
                <a:gd name="T98" fmla="*/ 195 w 365"/>
                <a:gd name="T99" fmla="*/ 2 h 625"/>
                <a:gd name="T100" fmla="*/ 220 w 365"/>
                <a:gd name="T101" fmla="*/ 5 h 625"/>
                <a:gd name="T102" fmla="*/ 244 w 365"/>
                <a:gd name="T103" fmla="*/ 10 h 62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365" h="625">
                  <a:moveTo>
                    <a:pt x="261" y="13"/>
                  </a:moveTo>
                  <a:lnTo>
                    <a:pt x="269" y="15"/>
                  </a:lnTo>
                  <a:lnTo>
                    <a:pt x="279" y="20"/>
                  </a:lnTo>
                  <a:lnTo>
                    <a:pt x="289" y="24"/>
                  </a:lnTo>
                  <a:lnTo>
                    <a:pt x="298" y="29"/>
                  </a:lnTo>
                  <a:lnTo>
                    <a:pt x="306" y="35"/>
                  </a:lnTo>
                  <a:lnTo>
                    <a:pt x="315" y="42"/>
                  </a:lnTo>
                  <a:lnTo>
                    <a:pt x="322" y="49"/>
                  </a:lnTo>
                  <a:lnTo>
                    <a:pt x="330" y="56"/>
                  </a:lnTo>
                  <a:lnTo>
                    <a:pt x="336" y="64"/>
                  </a:lnTo>
                  <a:lnTo>
                    <a:pt x="342" y="73"/>
                  </a:lnTo>
                  <a:lnTo>
                    <a:pt x="348" y="82"/>
                  </a:lnTo>
                  <a:lnTo>
                    <a:pt x="352" y="92"/>
                  </a:lnTo>
                  <a:lnTo>
                    <a:pt x="356" y="102"/>
                  </a:lnTo>
                  <a:lnTo>
                    <a:pt x="360" y="113"/>
                  </a:lnTo>
                  <a:lnTo>
                    <a:pt x="362" y="124"/>
                  </a:lnTo>
                  <a:lnTo>
                    <a:pt x="364" y="136"/>
                  </a:lnTo>
                  <a:lnTo>
                    <a:pt x="365" y="149"/>
                  </a:lnTo>
                  <a:lnTo>
                    <a:pt x="365" y="159"/>
                  </a:lnTo>
                  <a:lnTo>
                    <a:pt x="365" y="169"/>
                  </a:lnTo>
                  <a:lnTo>
                    <a:pt x="363" y="180"/>
                  </a:lnTo>
                  <a:lnTo>
                    <a:pt x="362" y="190"/>
                  </a:lnTo>
                  <a:lnTo>
                    <a:pt x="357" y="211"/>
                  </a:lnTo>
                  <a:lnTo>
                    <a:pt x="351" y="231"/>
                  </a:lnTo>
                  <a:lnTo>
                    <a:pt x="240" y="514"/>
                  </a:lnTo>
                  <a:lnTo>
                    <a:pt x="196" y="625"/>
                  </a:lnTo>
                  <a:lnTo>
                    <a:pt x="178" y="624"/>
                  </a:lnTo>
                  <a:lnTo>
                    <a:pt x="161" y="623"/>
                  </a:lnTo>
                  <a:lnTo>
                    <a:pt x="145" y="621"/>
                  </a:lnTo>
                  <a:lnTo>
                    <a:pt x="129" y="618"/>
                  </a:lnTo>
                  <a:lnTo>
                    <a:pt x="114" y="615"/>
                  </a:lnTo>
                  <a:lnTo>
                    <a:pt x="99" y="610"/>
                  </a:lnTo>
                  <a:lnTo>
                    <a:pt x="85" y="606"/>
                  </a:lnTo>
                  <a:lnTo>
                    <a:pt x="72" y="600"/>
                  </a:lnTo>
                  <a:lnTo>
                    <a:pt x="64" y="595"/>
                  </a:lnTo>
                  <a:lnTo>
                    <a:pt x="57" y="590"/>
                  </a:lnTo>
                  <a:lnTo>
                    <a:pt x="50" y="584"/>
                  </a:lnTo>
                  <a:lnTo>
                    <a:pt x="43" y="578"/>
                  </a:lnTo>
                  <a:lnTo>
                    <a:pt x="36" y="571"/>
                  </a:lnTo>
                  <a:lnTo>
                    <a:pt x="31" y="565"/>
                  </a:lnTo>
                  <a:lnTo>
                    <a:pt x="25" y="557"/>
                  </a:lnTo>
                  <a:lnTo>
                    <a:pt x="20" y="550"/>
                  </a:lnTo>
                  <a:lnTo>
                    <a:pt x="16" y="542"/>
                  </a:lnTo>
                  <a:lnTo>
                    <a:pt x="12" y="533"/>
                  </a:lnTo>
                  <a:lnTo>
                    <a:pt x="8" y="525"/>
                  </a:lnTo>
                  <a:lnTo>
                    <a:pt x="5" y="516"/>
                  </a:lnTo>
                  <a:lnTo>
                    <a:pt x="3" y="507"/>
                  </a:lnTo>
                  <a:lnTo>
                    <a:pt x="2" y="498"/>
                  </a:lnTo>
                  <a:lnTo>
                    <a:pt x="1" y="488"/>
                  </a:lnTo>
                  <a:lnTo>
                    <a:pt x="0" y="479"/>
                  </a:lnTo>
                  <a:lnTo>
                    <a:pt x="1" y="465"/>
                  </a:lnTo>
                  <a:lnTo>
                    <a:pt x="2" y="458"/>
                  </a:lnTo>
                  <a:lnTo>
                    <a:pt x="3" y="451"/>
                  </a:lnTo>
                  <a:lnTo>
                    <a:pt x="4" y="445"/>
                  </a:lnTo>
                  <a:lnTo>
                    <a:pt x="6" y="438"/>
                  </a:lnTo>
                  <a:lnTo>
                    <a:pt x="8" y="432"/>
                  </a:lnTo>
                  <a:lnTo>
                    <a:pt x="10" y="426"/>
                  </a:lnTo>
                  <a:lnTo>
                    <a:pt x="92" y="217"/>
                  </a:lnTo>
                  <a:lnTo>
                    <a:pt x="98" y="197"/>
                  </a:lnTo>
                  <a:lnTo>
                    <a:pt x="100" y="188"/>
                  </a:lnTo>
                  <a:lnTo>
                    <a:pt x="102" y="178"/>
                  </a:lnTo>
                  <a:lnTo>
                    <a:pt x="103" y="169"/>
                  </a:lnTo>
                  <a:lnTo>
                    <a:pt x="104" y="159"/>
                  </a:lnTo>
                  <a:lnTo>
                    <a:pt x="105" y="141"/>
                  </a:lnTo>
                  <a:lnTo>
                    <a:pt x="104" y="125"/>
                  </a:lnTo>
                  <a:lnTo>
                    <a:pt x="101" y="110"/>
                  </a:lnTo>
                  <a:lnTo>
                    <a:pt x="99" y="103"/>
                  </a:lnTo>
                  <a:lnTo>
                    <a:pt x="97" y="96"/>
                  </a:lnTo>
                  <a:lnTo>
                    <a:pt x="94" y="90"/>
                  </a:lnTo>
                  <a:lnTo>
                    <a:pt x="91" y="84"/>
                  </a:lnTo>
                  <a:lnTo>
                    <a:pt x="88" y="78"/>
                  </a:lnTo>
                  <a:lnTo>
                    <a:pt x="85" y="72"/>
                  </a:lnTo>
                  <a:lnTo>
                    <a:pt x="81" y="67"/>
                  </a:lnTo>
                  <a:lnTo>
                    <a:pt x="77" y="62"/>
                  </a:lnTo>
                  <a:lnTo>
                    <a:pt x="68" y="52"/>
                  </a:lnTo>
                  <a:lnTo>
                    <a:pt x="63" y="48"/>
                  </a:lnTo>
                  <a:lnTo>
                    <a:pt x="59" y="44"/>
                  </a:lnTo>
                  <a:lnTo>
                    <a:pt x="56" y="42"/>
                  </a:lnTo>
                  <a:lnTo>
                    <a:pt x="54" y="39"/>
                  </a:lnTo>
                  <a:lnTo>
                    <a:pt x="52" y="37"/>
                  </a:lnTo>
                  <a:lnTo>
                    <a:pt x="51" y="34"/>
                  </a:lnTo>
                  <a:lnTo>
                    <a:pt x="51" y="31"/>
                  </a:lnTo>
                  <a:lnTo>
                    <a:pt x="51" y="28"/>
                  </a:lnTo>
                  <a:lnTo>
                    <a:pt x="52" y="25"/>
                  </a:lnTo>
                  <a:lnTo>
                    <a:pt x="53" y="22"/>
                  </a:lnTo>
                  <a:lnTo>
                    <a:pt x="54" y="20"/>
                  </a:lnTo>
                  <a:lnTo>
                    <a:pt x="56" y="18"/>
                  </a:lnTo>
                  <a:lnTo>
                    <a:pt x="59" y="16"/>
                  </a:lnTo>
                  <a:lnTo>
                    <a:pt x="61" y="14"/>
                  </a:lnTo>
                  <a:lnTo>
                    <a:pt x="74" y="11"/>
                  </a:lnTo>
                  <a:lnTo>
                    <a:pt x="87" y="8"/>
                  </a:lnTo>
                  <a:lnTo>
                    <a:pt x="112" y="3"/>
                  </a:lnTo>
                  <a:lnTo>
                    <a:pt x="125" y="2"/>
                  </a:lnTo>
                  <a:lnTo>
                    <a:pt x="137" y="1"/>
                  </a:lnTo>
                  <a:lnTo>
                    <a:pt x="149" y="0"/>
                  </a:lnTo>
                  <a:lnTo>
                    <a:pt x="160" y="0"/>
                  </a:lnTo>
                  <a:lnTo>
                    <a:pt x="174" y="0"/>
                  </a:lnTo>
                  <a:lnTo>
                    <a:pt x="181" y="0"/>
                  </a:lnTo>
                  <a:lnTo>
                    <a:pt x="188" y="1"/>
                  </a:lnTo>
                  <a:lnTo>
                    <a:pt x="201" y="2"/>
                  </a:lnTo>
                  <a:lnTo>
                    <a:pt x="214" y="3"/>
                  </a:lnTo>
                  <a:lnTo>
                    <a:pt x="226" y="5"/>
                  </a:lnTo>
                  <a:lnTo>
                    <a:pt x="238" y="7"/>
                  </a:lnTo>
                  <a:lnTo>
                    <a:pt x="250" y="10"/>
                  </a:lnTo>
                  <a:lnTo>
                    <a:pt x="261" y="13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27" name="Freeform 62"/>
            <p:cNvSpPr/>
            <p:nvPr userDrawn="1"/>
          </p:nvSpPr>
          <p:spPr bwMode="auto">
            <a:xfrm>
              <a:off x="3844" y="3274"/>
              <a:ext cx="1263" cy="152"/>
            </a:xfrm>
            <a:custGeom>
              <a:avLst/>
              <a:gdLst>
                <a:gd name="T0" fmla="*/ 0 w 1263"/>
                <a:gd name="T1" fmla="*/ 152 h 152"/>
                <a:gd name="T2" fmla="*/ 11 w 1263"/>
                <a:gd name="T3" fmla="*/ 123 h 152"/>
                <a:gd name="T4" fmla="*/ 43 w 1263"/>
                <a:gd name="T5" fmla="*/ 37 h 152"/>
                <a:gd name="T6" fmla="*/ 45 w 1263"/>
                <a:gd name="T7" fmla="*/ 31 h 152"/>
                <a:gd name="T8" fmla="*/ 48 w 1263"/>
                <a:gd name="T9" fmla="*/ 26 h 152"/>
                <a:gd name="T10" fmla="*/ 53 w 1263"/>
                <a:gd name="T11" fmla="*/ 18 h 152"/>
                <a:gd name="T12" fmla="*/ 56 w 1263"/>
                <a:gd name="T13" fmla="*/ 14 h 152"/>
                <a:gd name="T14" fmla="*/ 59 w 1263"/>
                <a:gd name="T15" fmla="*/ 11 h 152"/>
                <a:gd name="T16" fmla="*/ 62 w 1263"/>
                <a:gd name="T17" fmla="*/ 8 h 152"/>
                <a:gd name="T18" fmla="*/ 65 w 1263"/>
                <a:gd name="T19" fmla="*/ 6 h 152"/>
                <a:gd name="T20" fmla="*/ 69 w 1263"/>
                <a:gd name="T21" fmla="*/ 4 h 152"/>
                <a:gd name="T22" fmla="*/ 72 w 1263"/>
                <a:gd name="T23" fmla="*/ 3 h 152"/>
                <a:gd name="T24" fmla="*/ 79 w 1263"/>
                <a:gd name="T25" fmla="*/ 1 h 152"/>
                <a:gd name="T26" fmla="*/ 87 w 1263"/>
                <a:gd name="T27" fmla="*/ 0 h 152"/>
                <a:gd name="T28" fmla="*/ 95 w 1263"/>
                <a:gd name="T29" fmla="*/ 0 h 152"/>
                <a:gd name="T30" fmla="*/ 709 w 1263"/>
                <a:gd name="T31" fmla="*/ 0 h 152"/>
                <a:gd name="T32" fmla="*/ 1263 w 1263"/>
                <a:gd name="T33" fmla="*/ 0 h 152"/>
                <a:gd name="T34" fmla="*/ 1252 w 1263"/>
                <a:gd name="T35" fmla="*/ 29 h 152"/>
                <a:gd name="T36" fmla="*/ 1220 w 1263"/>
                <a:gd name="T37" fmla="*/ 115 h 152"/>
                <a:gd name="T38" fmla="*/ 1215 w 1263"/>
                <a:gd name="T39" fmla="*/ 126 h 152"/>
                <a:gd name="T40" fmla="*/ 1212 w 1263"/>
                <a:gd name="T41" fmla="*/ 130 h 152"/>
                <a:gd name="T42" fmla="*/ 1209 w 1263"/>
                <a:gd name="T43" fmla="*/ 134 h 152"/>
                <a:gd name="T44" fmla="*/ 1207 w 1263"/>
                <a:gd name="T45" fmla="*/ 138 h 152"/>
                <a:gd name="T46" fmla="*/ 1204 w 1263"/>
                <a:gd name="T47" fmla="*/ 141 h 152"/>
                <a:gd name="T48" fmla="*/ 1200 w 1263"/>
                <a:gd name="T49" fmla="*/ 143 h 152"/>
                <a:gd name="T50" fmla="*/ 1197 w 1263"/>
                <a:gd name="T51" fmla="*/ 145 h 152"/>
                <a:gd name="T52" fmla="*/ 1190 w 1263"/>
                <a:gd name="T53" fmla="*/ 149 h 152"/>
                <a:gd name="T54" fmla="*/ 1183 w 1263"/>
                <a:gd name="T55" fmla="*/ 151 h 152"/>
                <a:gd name="T56" fmla="*/ 1175 w 1263"/>
                <a:gd name="T57" fmla="*/ 152 h 152"/>
                <a:gd name="T58" fmla="*/ 1167 w 1263"/>
                <a:gd name="T59" fmla="*/ 152 h 152"/>
                <a:gd name="T60" fmla="*/ 567 w 1263"/>
                <a:gd name="T61" fmla="*/ 152 h 152"/>
                <a:gd name="T62" fmla="*/ 30 w 1263"/>
                <a:gd name="T63" fmla="*/ 152 h 152"/>
                <a:gd name="T64" fmla="*/ 0 w 1263"/>
                <a:gd name="T65" fmla="*/ 152 h 15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263" h="152">
                  <a:moveTo>
                    <a:pt x="0" y="152"/>
                  </a:moveTo>
                  <a:lnTo>
                    <a:pt x="11" y="123"/>
                  </a:lnTo>
                  <a:lnTo>
                    <a:pt x="43" y="37"/>
                  </a:lnTo>
                  <a:lnTo>
                    <a:pt x="45" y="31"/>
                  </a:lnTo>
                  <a:lnTo>
                    <a:pt x="48" y="26"/>
                  </a:lnTo>
                  <a:lnTo>
                    <a:pt x="53" y="18"/>
                  </a:lnTo>
                  <a:lnTo>
                    <a:pt x="56" y="14"/>
                  </a:lnTo>
                  <a:lnTo>
                    <a:pt x="59" y="11"/>
                  </a:lnTo>
                  <a:lnTo>
                    <a:pt x="62" y="8"/>
                  </a:lnTo>
                  <a:lnTo>
                    <a:pt x="65" y="6"/>
                  </a:lnTo>
                  <a:lnTo>
                    <a:pt x="69" y="4"/>
                  </a:lnTo>
                  <a:lnTo>
                    <a:pt x="72" y="3"/>
                  </a:lnTo>
                  <a:lnTo>
                    <a:pt x="79" y="1"/>
                  </a:lnTo>
                  <a:lnTo>
                    <a:pt x="87" y="0"/>
                  </a:lnTo>
                  <a:lnTo>
                    <a:pt x="95" y="0"/>
                  </a:lnTo>
                  <a:lnTo>
                    <a:pt x="709" y="0"/>
                  </a:lnTo>
                  <a:lnTo>
                    <a:pt x="1263" y="0"/>
                  </a:lnTo>
                  <a:lnTo>
                    <a:pt x="1252" y="29"/>
                  </a:lnTo>
                  <a:lnTo>
                    <a:pt x="1220" y="115"/>
                  </a:lnTo>
                  <a:lnTo>
                    <a:pt x="1215" y="126"/>
                  </a:lnTo>
                  <a:lnTo>
                    <a:pt x="1212" y="130"/>
                  </a:lnTo>
                  <a:lnTo>
                    <a:pt x="1209" y="134"/>
                  </a:lnTo>
                  <a:lnTo>
                    <a:pt x="1207" y="138"/>
                  </a:lnTo>
                  <a:lnTo>
                    <a:pt x="1204" y="141"/>
                  </a:lnTo>
                  <a:lnTo>
                    <a:pt x="1200" y="143"/>
                  </a:lnTo>
                  <a:lnTo>
                    <a:pt x="1197" y="145"/>
                  </a:lnTo>
                  <a:lnTo>
                    <a:pt x="1190" y="149"/>
                  </a:lnTo>
                  <a:lnTo>
                    <a:pt x="1183" y="151"/>
                  </a:lnTo>
                  <a:lnTo>
                    <a:pt x="1175" y="152"/>
                  </a:lnTo>
                  <a:lnTo>
                    <a:pt x="1167" y="152"/>
                  </a:lnTo>
                  <a:lnTo>
                    <a:pt x="567" y="152"/>
                  </a:lnTo>
                  <a:lnTo>
                    <a:pt x="30" y="152"/>
                  </a:lnTo>
                  <a:lnTo>
                    <a:pt x="0" y="152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28" name="Freeform 63"/>
            <p:cNvSpPr/>
            <p:nvPr userDrawn="1"/>
          </p:nvSpPr>
          <p:spPr bwMode="auto">
            <a:xfrm>
              <a:off x="4539" y="3311"/>
              <a:ext cx="124" cy="82"/>
            </a:xfrm>
            <a:custGeom>
              <a:avLst/>
              <a:gdLst>
                <a:gd name="T0" fmla="*/ 60 w 123"/>
                <a:gd name="T1" fmla="*/ 81 h 82"/>
                <a:gd name="T2" fmla="*/ 81 w 123"/>
                <a:gd name="T3" fmla="*/ 79 h 82"/>
                <a:gd name="T4" fmla="*/ 96 w 123"/>
                <a:gd name="T5" fmla="*/ 76 h 82"/>
                <a:gd name="T6" fmla="*/ 106 w 123"/>
                <a:gd name="T7" fmla="*/ 64 h 82"/>
                <a:gd name="T8" fmla="*/ 74 w 123"/>
                <a:gd name="T9" fmla="*/ 71 h 82"/>
                <a:gd name="T10" fmla="*/ 61 w 123"/>
                <a:gd name="T11" fmla="*/ 72 h 82"/>
                <a:gd name="T12" fmla="*/ 48 w 123"/>
                <a:gd name="T13" fmla="*/ 72 h 82"/>
                <a:gd name="T14" fmla="*/ 38 w 123"/>
                <a:gd name="T15" fmla="*/ 69 h 82"/>
                <a:gd name="T16" fmla="*/ 33 w 123"/>
                <a:gd name="T17" fmla="*/ 66 h 82"/>
                <a:gd name="T18" fmla="*/ 29 w 123"/>
                <a:gd name="T19" fmla="*/ 62 h 82"/>
                <a:gd name="T20" fmla="*/ 27 w 123"/>
                <a:gd name="T21" fmla="*/ 58 h 82"/>
                <a:gd name="T22" fmla="*/ 27 w 123"/>
                <a:gd name="T23" fmla="*/ 47 h 82"/>
                <a:gd name="T24" fmla="*/ 31 w 123"/>
                <a:gd name="T25" fmla="*/ 35 h 82"/>
                <a:gd name="T26" fmla="*/ 40 w 123"/>
                <a:gd name="T27" fmla="*/ 24 h 82"/>
                <a:gd name="T28" fmla="*/ 46 w 123"/>
                <a:gd name="T29" fmla="*/ 19 h 82"/>
                <a:gd name="T30" fmla="*/ 56 w 123"/>
                <a:gd name="T31" fmla="*/ 14 h 82"/>
                <a:gd name="T32" fmla="*/ 75 w 123"/>
                <a:gd name="T33" fmla="*/ 10 h 82"/>
                <a:gd name="T34" fmla="*/ 94 w 123"/>
                <a:gd name="T35" fmla="*/ 10 h 82"/>
                <a:gd name="T36" fmla="*/ 110 w 123"/>
                <a:gd name="T37" fmla="*/ 12 h 82"/>
                <a:gd name="T38" fmla="*/ 118 w 123"/>
                <a:gd name="T39" fmla="*/ 15 h 82"/>
                <a:gd name="T40" fmla="*/ 125 w 123"/>
                <a:gd name="T41" fmla="*/ 6 h 82"/>
                <a:gd name="T42" fmla="*/ 115 w 123"/>
                <a:gd name="T43" fmla="*/ 3 h 82"/>
                <a:gd name="T44" fmla="*/ 98 w 123"/>
                <a:gd name="T45" fmla="*/ 1 h 82"/>
                <a:gd name="T46" fmla="*/ 70 w 123"/>
                <a:gd name="T47" fmla="*/ 1 h 82"/>
                <a:gd name="T48" fmla="*/ 51 w 123"/>
                <a:gd name="T49" fmla="*/ 4 h 82"/>
                <a:gd name="T50" fmla="*/ 39 w 123"/>
                <a:gd name="T51" fmla="*/ 8 h 82"/>
                <a:gd name="T52" fmla="*/ 28 w 123"/>
                <a:gd name="T53" fmla="*/ 13 h 82"/>
                <a:gd name="T54" fmla="*/ 12 w 123"/>
                <a:gd name="T55" fmla="*/ 26 h 82"/>
                <a:gd name="T56" fmla="*/ 6 w 123"/>
                <a:gd name="T57" fmla="*/ 33 h 82"/>
                <a:gd name="T58" fmla="*/ 2 w 123"/>
                <a:gd name="T59" fmla="*/ 40 h 82"/>
                <a:gd name="T60" fmla="*/ 0 w 123"/>
                <a:gd name="T61" fmla="*/ 47 h 82"/>
                <a:gd name="T62" fmla="*/ 0 w 123"/>
                <a:gd name="T63" fmla="*/ 54 h 82"/>
                <a:gd name="T64" fmla="*/ 2 w 123"/>
                <a:gd name="T65" fmla="*/ 61 h 82"/>
                <a:gd name="T66" fmla="*/ 6 w 123"/>
                <a:gd name="T67" fmla="*/ 67 h 82"/>
                <a:gd name="T68" fmla="*/ 12 w 123"/>
                <a:gd name="T69" fmla="*/ 73 h 82"/>
                <a:gd name="T70" fmla="*/ 21 w 123"/>
                <a:gd name="T71" fmla="*/ 78 h 82"/>
                <a:gd name="T72" fmla="*/ 32 w 123"/>
                <a:gd name="T73" fmla="*/ 81 h 82"/>
                <a:gd name="T74" fmla="*/ 45 w 123"/>
                <a:gd name="T75" fmla="*/ 82 h 8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23" h="82">
                  <a:moveTo>
                    <a:pt x="45" y="82"/>
                  </a:moveTo>
                  <a:lnTo>
                    <a:pt x="60" y="81"/>
                  </a:lnTo>
                  <a:lnTo>
                    <a:pt x="67" y="80"/>
                  </a:lnTo>
                  <a:lnTo>
                    <a:pt x="75" y="79"/>
                  </a:lnTo>
                  <a:lnTo>
                    <a:pt x="82" y="78"/>
                  </a:lnTo>
                  <a:lnTo>
                    <a:pt x="90" y="76"/>
                  </a:lnTo>
                  <a:lnTo>
                    <a:pt x="106" y="71"/>
                  </a:lnTo>
                  <a:lnTo>
                    <a:pt x="100" y="64"/>
                  </a:lnTo>
                  <a:lnTo>
                    <a:pt x="85" y="68"/>
                  </a:lnTo>
                  <a:lnTo>
                    <a:pt x="68" y="71"/>
                  </a:lnTo>
                  <a:lnTo>
                    <a:pt x="65" y="71"/>
                  </a:lnTo>
                  <a:lnTo>
                    <a:pt x="61" y="72"/>
                  </a:lnTo>
                  <a:lnTo>
                    <a:pt x="53" y="72"/>
                  </a:lnTo>
                  <a:lnTo>
                    <a:pt x="48" y="72"/>
                  </a:lnTo>
                  <a:lnTo>
                    <a:pt x="45" y="71"/>
                  </a:lnTo>
                  <a:lnTo>
                    <a:pt x="38" y="69"/>
                  </a:lnTo>
                  <a:lnTo>
                    <a:pt x="35" y="68"/>
                  </a:lnTo>
                  <a:lnTo>
                    <a:pt x="33" y="66"/>
                  </a:lnTo>
                  <a:lnTo>
                    <a:pt x="31" y="64"/>
                  </a:lnTo>
                  <a:lnTo>
                    <a:pt x="29" y="62"/>
                  </a:lnTo>
                  <a:lnTo>
                    <a:pt x="28" y="60"/>
                  </a:lnTo>
                  <a:lnTo>
                    <a:pt x="27" y="58"/>
                  </a:lnTo>
                  <a:lnTo>
                    <a:pt x="26" y="52"/>
                  </a:lnTo>
                  <a:lnTo>
                    <a:pt x="27" y="47"/>
                  </a:lnTo>
                  <a:lnTo>
                    <a:pt x="28" y="41"/>
                  </a:lnTo>
                  <a:lnTo>
                    <a:pt x="31" y="35"/>
                  </a:lnTo>
                  <a:lnTo>
                    <a:pt x="35" y="29"/>
                  </a:lnTo>
                  <a:lnTo>
                    <a:pt x="40" y="24"/>
                  </a:lnTo>
                  <a:lnTo>
                    <a:pt x="43" y="22"/>
                  </a:lnTo>
                  <a:lnTo>
                    <a:pt x="46" y="19"/>
                  </a:lnTo>
                  <a:lnTo>
                    <a:pt x="52" y="15"/>
                  </a:lnTo>
                  <a:lnTo>
                    <a:pt x="56" y="14"/>
                  </a:lnTo>
                  <a:lnTo>
                    <a:pt x="60" y="12"/>
                  </a:lnTo>
                  <a:lnTo>
                    <a:pt x="69" y="10"/>
                  </a:lnTo>
                  <a:lnTo>
                    <a:pt x="79" y="10"/>
                  </a:lnTo>
                  <a:lnTo>
                    <a:pt x="88" y="10"/>
                  </a:lnTo>
                  <a:lnTo>
                    <a:pt x="96" y="11"/>
                  </a:lnTo>
                  <a:lnTo>
                    <a:pt x="104" y="12"/>
                  </a:lnTo>
                  <a:lnTo>
                    <a:pt x="108" y="14"/>
                  </a:lnTo>
                  <a:lnTo>
                    <a:pt x="112" y="15"/>
                  </a:lnTo>
                  <a:lnTo>
                    <a:pt x="123" y="8"/>
                  </a:lnTo>
                  <a:lnTo>
                    <a:pt x="119" y="6"/>
                  </a:lnTo>
                  <a:lnTo>
                    <a:pt x="114" y="4"/>
                  </a:lnTo>
                  <a:lnTo>
                    <a:pt x="109" y="3"/>
                  </a:lnTo>
                  <a:lnTo>
                    <a:pt x="104" y="2"/>
                  </a:lnTo>
                  <a:lnTo>
                    <a:pt x="92" y="1"/>
                  </a:lnTo>
                  <a:lnTo>
                    <a:pt x="80" y="0"/>
                  </a:lnTo>
                  <a:lnTo>
                    <a:pt x="64" y="1"/>
                  </a:lnTo>
                  <a:lnTo>
                    <a:pt x="58" y="2"/>
                  </a:lnTo>
                  <a:lnTo>
                    <a:pt x="51" y="4"/>
                  </a:lnTo>
                  <a:lnTo>
                    <a:pt x="45" y="6"/>
                  </a:lnTo>
                  <a:lnTo>
                    <a:pt x="39" y="8"/>
                  </a:lnTo>
                  <a:lnTo>
                    <a:pt x="34" y="10"/>
                  </a:lnTo>
                  <a:lnTo>
                    <a:pt x="28" y="13"/>
                  </a:lnTo>
                  <a:lnTo>
                    <a:pt x="19" y="19"/>
                  </a:lnTo>
                  <a:lnTo>
                    <a:pt x="12" y="26"/>
                  </a:lnTo>
                  <a:lnTo>
                    <a:pt x="9" y="30"/>
                  </a:lnTo>
                  <a:lnTo>
                    <a:pt x="6" y="33"/>
                  </a:lnTo>
                  <a:lnTo>
                    <a:pt x="4" y="37"/>
                  </a:lnTo>
                  <a:lnTo>
                    <a:pt x="2" y="40"/>
                  </a:lnTo>
                  <a:lnTo>
                    <a:pt x="1" y="43"/>
                  </a:lnTo>
                  <a:lnTo>
                    <a:pt x="0" y="47"/>
                  </a:lnTo>
                  <a:lnTo>
                    <a:pt x="0" y="50"/>
                  </a:lnTo>
                  <a:lnTo>
                    <a:pt x="0" y="54"/>
                  </a:lnTo>
                  <a:lnTo>
                    <a:pt x="1" y="57"/>
                  </a:lnTo>
                  <a:lnTo>
                    <a:pt x="2" y="61"/>
                  </a:lnTo>
                  <a:lnTo>
                    <a:pt x="4" y="64"/>
                  </a:lnTo>
                  <a:lnTo>
                    <a:pt x="6" y="67"/>
                  </a:lnTo>
                  <a:lnTo>
                    <a:pt x="9" y="70"/>
                  </a:lnTo>
                  <a:lnTo>
                    <a:pt x="12" y="73"/>
                  </a:lnTo>
                  <a:lnTo>
                    <a:pt x="16" y="76"/>
                  </a:lnTo>
                  <a:lnTo>
                    <a:pt x="21" y="78"/>
                  </a:lnTo>
                  <a:lnTo>
                    <a:pt x="26" y="79"/>
                  </a:lnTo>
                  <a:lnTo>
                    <a:pt x="32" y="81"/>
                  </a:lnTo>
                  <a:lnTo>
                    <a:pt x="38" y="81"/>
                  </a:lnTo>
                  <a:lnTo>
                    <a:pt x="45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29" name="Freeform 64"/>
            <p:cNvSpPr/>
            <p:nvPr userDrawn="1"/>
          </p:nvSpPr>
          <p:spPr bwMode="auto">
            <a:xfrm>
              <a:off x="4888" y="3311"/>
              <a:ext cx="123" cy="82"/>
            </a:xfrm>
            <a:custGeom>
              <a:avLst/>
              <a:gdLst>
                <a:gd name="T0" fmla="*/ 60 w 122"/>
                <a:gd name="T1" fmla="*/ 81 h 82"/>
                <a:gd name="T2" fmla="*/ 80 w 122"/>
                <a:gd name="T3" fmla="*/ 79 h 82"/>
                <a:gd name="T4" fmla="*/ 95 w 122"/>
                <a:gd name="T5" fmla="*/ 76 h 82"/>
                <a:gd name="T6" fmla="*/ 105 w 122"/>
                <a:gd name="T7" fmla="*/ 64 h 82"/>
                <a:gd name="T8" fmla="*/ 82 w 122"/>
                <a:gd name="T9" fmla="*/ 70 h 82"/>
                <a:gd name="T10" fmla="*/ 71 w 122"/>
                <a:gd name="T11" fmla="*/ 71 h 82"/>
                <a:gd name="T12" fmla="*/ 53 w 122"/>
                <a:gd name="T13" fmla="*/ 72 h 82"/>
                <a:gd name="T14" fmla="*/ 45 w 122"/>
                <a:gd name="T15" fmla="*/ 71 h 82"/>
                <a:gd name="T16" fmla="*/ 36 w 122"/>
                <a:gd name="T17" fmla="*/ 68 h 82"/>
                <a:gd name="T18" fmla="*/ 31 w 122"/>
                <a:gd name="T19" fmla="*/ 64 h 82"/>
                <a:gd name="T20" fmla="*/ 28 w 122"/>
                <a:gd name="T21" fmla="*/ 60 h 82"/>
                <a:gd name="T22" fmla="*/ 26 w 122"/>
                <a:gd name="T23" fmla="*/ 52 h 82"/>
                <a:gd name="T24" fmla="*/ 28 w 122"/>
                <a:gd name="T25" fmla="*/ 41 h 82"/>
                <a:gd name="T26" fmla="*/ 35 w 122"/>
                <a:gd name="T27" fmla="*/ 29 h 82"/>
                <a:gd name="T28" fmla="*/ 43 w 122"/>
                <a:gd name="T29" fmla="*/ 22 h 82"/>
                <a:gd name="T30" fmla="*/ 53 w 122"/>
                <a:gd name="T31" fmla="*/ 15 h 82"/>
                <a:gd name="T32" fmla="*/ 60 w 122"/>
                <a:gd name="T33" fmla="*/ 12 h 82"/>
                <a:gd name="T34" fmla="*/ 84 w 122"/>
                <a:gd name="T35" fmla="*/ 10 h 82"/>
                <a:gd name="T36" fmla="*/ 101 w 122"/>
                <a:gd name="T37" fmla="*/ 11 h 82"/>
                <a:gd name="T38" fmla="*/ 113 w 122"/>
                <a:gd name="T39" fmla="*/ 14 h 82"/>
                <a:gd name="T40" fmla="*/ 128 w 122"/>
                <a:gd name="T41" fmla="*/ 8 h 82"/>
                <a:gd name="T42" fmla="*/ 119 w 122"/>
                <a:gd name="T43" fmla="*/ 4 h 82"/>
                <a:gd name="T44" fmla="*/ 109 w 122"/>
                <a:gd name="T45" fmla="*/ 2 h 82"/>
                <a:gd name="T46" fmla="*/ 85 w 122"/>
                <a:gd name="T47" fmla="*/ 0 h 82"/>
                <a:gd name="T48" fmla="*/ 58 w 122"/>
                <a:gd name="T49" fmla="*/ 2 h 82"/>
                <a:gd name="T50" fmla="*/ 45 w 122"/>
                <a:gd name="T51" fmla="*/ 6 h 82"/>
                <a:gd name="T52" fmla="*/ 34 w 122"/>
                <a:gd name="T53" fmla="*/ 10 h 82"/>
                <a:gd name="T54" fmla="*/ 20 w 122"/>
                <a:gd name="T55" fmla="*/ 19 h 82"/>
                <a:gd name="T56" fmla="*/ 9 w 122"/>
                <a:gd name="T57" fmla="*/ 30 h 82"/>
                <a:gd name="T58" fmla="*/ 4 w 122"/>
                <a:gd name="T59" fmla="*/ 37 h 82"/>
                <a:gd name="T60" fmla="*/ 1 w 122"/>
                <a:gd name="T61" fmla="*/ 43 h 82"/>
                <a:gd name="T62" fmla="*/ 0 w 122"/>
                <a:gd name="T63" fmla="*/ 50 h 82"/>
                <a:gd name="T64" fmla="*/ 1 w 122"/>
                <a:gd name="T65" fmla="*/ 57 h 82"/>
                <a:gd name="T66" fmla="*/ 4 w 122"/>
                <a:gd name="T67" fmla="*/ 64 h 82"/>
                <a:gd name="T68" fmla="*/ 9 w 122"/>
                <a:gd name="T69" fmla="*/ 70 h 82"/>
                <a:gd name="T70" fmla="*/ 16 w 122"/>
                <a:gd name="T71" fmla="*/ 76 h 82"/>
                <a:gd name="T72" fmla="*/ 26 w 122"/>
                <a:gd name="T73" fmla="*/ 79 h 82"/>
                <a:gd name="T74" fmla="*/ 38 w 122"/>
                <a:gd name="T75" fmla="*/ 81 h 82"/>
                <a:gd name="T76" fmla="*/ 46 w 122"/>
                <a:gd name="T77" fmla="*/ 82 h 8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22" h="82">
                  <a:moveTo>
                    <a:pt x="46" y="82"/>
                  </a:moveTo>
                  <a:lnTo>
                    <a:pt x="60" y="81"/>
                  </a:lnTo>
                  <a:lnTo>
                    <a:pt x="67" y="80"/>
                  </a:lnTo>
                  <a:lnTo>
                    <a:pt x="74" y="79"/>
                  </a:lnTo>
                  <a:lnTo>
                    <a:pt x="82" y="78"/>
                  </a:lnTo>
                  <a:lnTo>
                    <a:pt x="89" y="76"/>
                  </a:lnTo>
                  <a:lnTo>
                    <a:pt x="105" y="71"/>
                  </a:lnTo>
                  <a:lnTo>
                    <a:pt x="99" y="64"/>
                  </a:lnTo>
                  <a:lnTo>
                    <a:pt x="84" y="68"/>
                  </a:lnTo>
                  <a:lnTo>
                    <a:pt x="76" y="70"/>
                  </a:lnTo>
                  <a:lnTo>
                    <a:pt x="69" y="71"/>
                  </a:lnTo>
                  <a:lnTo>
                    <a:pt x="65" y="71"/>
                  </a:lnTo>
                  <a:lnTo>
                    <a:pt x="61" y="72"/>
                  </a:lnTo>
                  <a:lnTo>
                    <a:pt x="53" y="72"/>
                  </a:lnTo>
                  <a:lnTo>
                    <a:pt x="49" y="72"/>
                  </a:lnTo>
                  <a:lnTo>
                    <a:pt x="45" y="71"/>
                  </a:lnTo>
                  <a:lnTo>
                    <a:pt x="38" y="69"/>
                  </a:lnTo>
                  <a:lnTo>
                    <a:pt x="36" y="68"/>
                  </a:lnTo>
                  <a:lnTo>
                    <a:pt x="33" y="66"/>
                  </a:lnTo>
                  <a:lnTo>
                    <a:pt x="31" y="64"/>
                  </a:lnTo>
                  <a:lnTo>
                    <a:pt x="30" y="62"/>
                  </a:lnTo>
                  <a:lnTo>
                    <a:pt x="28" y="60"/>
                  </a:lnTo>
                  <a:lnTo>
                    <a:pt x="27" y="58"/>
                  </a:lnTo>
                  <a:lnTo>
                    <a:pt x="26" y="52"/>
                  </a:lnTo>
                  <a:lnTo>
                    <a:pt x="27" y="47"/>
                  </a:lnTo>
                  <a:lnTo>
                    <a:pt x="28" y="41"/>
                  </a:lnTo>
                  <a:lnTo>
                    <a:pt x="31" y="35"/>
                  </a:lnTo>
                  <a:lnTo>
                    <a:pt x="35" y="29"/>
                  </a:lnTo>
                  <a:lnTo>
                    <a:pt x="40" y="24"/>
                  </a:lnTo>
                  <a:lnTo>
                    <a:pt x="43" y="22"/>
                  </a:lnTo>
                  <a:lnTo>
                    <a:pt x="46" y="19"/>
                  </a:lnTo>
                  <a:lnTo>
                    <a:pt x="53" y="15"/>
                  </a:lnTo>
                  <a:lnTo>
                    <a:pt x="56" y="14"/>
                  </a:lnTo>
                  <a:lnTo>
                    <a:pt x="60" y="12"/>
                  </a:lnTo>
                  <a:lnTo>
                    <a:pt x="69" y="10"/>
                  </a:lnTo>
                  <a:lnTo>
                    <a:pt x="78" y="10"/>
                  </a:lnTo>
                  <a:lnTo>
                    <a:pt x="87" y="10"/>
                  </a:lnTo>
                  <a:lnTo>
                    <a:pt x="95" y="11"/>
                  </a:lnTo>
                  <a:lnTo>
                    <a:pt x="103" y="12"/>
                  </a:lnTo>
                  <a:lnTo>
                    <a:pt x="107" y="14"/>
                  </a:lnTo>
                  <a:lnTo>
                    <a:pt x="111" y="15"/>
                  </a:lnTo>
                  <a:lnTo>
                    <a:pt x="122" y="8"/>
                  </a:lnTo>
                  <a:lnTo>
                    <a:pt x="118" y="6"/>
                  </a:lnTo>
                  <a:lnTo>
                    <a:pt x="113" y="4"/>
                  </a:lnTo>
                  <a:lnTo>
                    <a:pt x="108" y="3"/>
                  </a:lnTo>
                  <a:lnTo>
                    <a:pt x="103" y="2"/>
                  </a:lnTo>
                  <a:lnTo>
                    <a:pt x="92" y="1"/>
                  </a:lnTo>
                  <a:lnTo>
                    <a:pt x="79" y="0"/>
                  </a:lnTo>
                  <a:lnTo>
                    <a:pt x="65" y="1"/>
                  </a:lnTo>
                  <a:lnTo>
                    <a:pt x="58" y="2"/>
                  </a:lnTo>
                  <a:lnTo>
                    <a:pt x="51" y="4"/>
                  </a:lnTo>
                  <a:lnTo>
                    <a:pt x="45" y="6"/>
                  </a:lnTo>
                  <a:lnTo>
                    <a:pt x="39" y="8"/>
                  </a:lnTo>
                  <a:lnTo>
                    <a:pt x="34" y="10"/>
                  </a:lnTo>
                  <a:lnTo>
                    <a:pt x="29" y="13"/>
                  </a:lnTo>
                  <a:lnTo>
                    <a:pt x="20" y="19"/>
                  </a:lnTo>
                  <a:lnTo>
                    <a:pt x="12" y="26"/>
                  </a:lnTo>
                  <a:lnTo>
                    <a:pt x="9" y="30"/>
                  </a:lnTo>
                  <a:lnTo>
                    <a:pt x="6" y="33"/>
                  </a:lnTo>
                  <a:lnTo>
                    <a:pt x="4" y="37"/>
                  </a:lnTo>
                  <a:lnTo>
                    <a:pt x="2" y="40"/>
                  </a:lnTo>
                  <a:lnTo>
                    <a:pt x="1" y="43"/>
                  </a:lnTo>
                  <a:lnTo>
                    <a:pt x="0" y="47"/>
                  </a:lnTo>
                  <a:lnTo>
                    <a:pt x="0" y="50"/>
                  </a:lnTo>
                  <a:lnTo>
                    <a:pt x="0" y="54"/>
                  </a:lnTo>
                  <a:lnTo>
                    <a:pt x="1" y="57"/>
                  </a:lnTo>
                  <a:lnTo>
                    <a:pt x="2" y="61"/>
                  </a:lnTo>
                  <a:lnTo>
                    <a:pt x="4" y="64"/>
                  </a:lnTo>
                  <a:lnTo>
                    <a:pt x="6" y="67"/>
                  </a:lnTo>
                  <a:lnTo>
                    <a:pt x="9" y="70"/>
                  </a:lnTo>
                  <a:lnTo>
                    <a:pt x="12" y="73"/>
                  </a:lnTo>
                  <a:lnTo>
                    <a:pt x="16" y="76"/>
                  </a:lnTo>
                  <a:lnTo>
                    <a:pt x="21" y="78"/>
                  </a:lnTo>
                  <a:lnTo>
                    <a:pt x="26" y="79"/>
                  </a:lnTo>
                  <a:lnTo>
                    <a:pt x="32" y="81"/>
                  </a:lnTo>
                  <a:lnTo>
                    <a:pt x="38" y="81"/>
                  </a:lnTo>
                  <a:lnTo>
                    <a:pt x="45" y="82"/>
                  </a:lnTo>
                  <a:lnTo>
                    <a:pt x="46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30" name="Freeform 65"/>
            <p:cNvSpPr/>
            <p:nvPr userDrawn="1"/>
          </p:nvSpPr>
          <p:spPr bwMode="auto">
            <a:xfrm>
              <a:off x="4663" y="3311"/>
              <a:ext cx="121" cy="82"/>
            </a:xfrm>
            <a:custGeom>
              <a:avLst/>
              <a:gdLst>
                <a:gd name="T0" fmla="*/ 60 w 122"/>
                <a:gd name="T1" fmla="*/ 81 h 82"/>
                <a:gd name="T2" fmla="*/ 68 w 122"/>
                <a:gd name="T3" fmla="*/ 79 h 82"/>
                <a:gd name="T4" fmla="*/ 83 w 122"/>
                <a:gd name="T5" fmla="*/ 76 h 82"/>
                <a:gd name="T6" fmla="*/ 93 w 122"/>
                <a:gd name="T7" fmla="*/ 64 h 82"/>
                <a:gd name="T8" fmla="*/ 70 w 122"/>
                <a:gd name="T9" fmla="*/ 70 h 82"/>
                <a:gd name="T10" fmla="*/ 61 w 122"/>
                <a:gd name="T11" fmla="*/ 71 h 82"/>
                <a:gd name="T12" fmla="*/ 53 w 122"/>
                <a:gd name="T13" fmla="*/ 72 h 82"/>
                <a:gd name="T14" fmla="*/ 45 w 122"/>
                <a:gd name="T15" fmla="*/ 71 h 82"/>
                <a:gd name="T16" fmla="*/ 35 w 122"/>
                <a:gd name="T17" fmla="*/ 68 h 82"/>
                <a:gd name="T18" fmla="*/ 31 w 122"/>
                <a:gd name="T19" fmla="*/ 64 h 82"/>
                <a:gd name="T20" fmla="*/ 28 w 122"/>
                <a:gd name="T21" fmla="*/ 60 h 82"/>
                <a:gd name="T22" fmla="*/ 26 w 122"/>
                <a:gd name="T23" fmla="*/ 52 h 82"/>
                <a:gd name="T24" fmla="*/ 28 w 122"/>
                <a:gd name="T25" fmla="*/ 41 h 82"/>
                <a:gd name="T26" fmla="*/ 35 w 122"/>
                <a:gd name="T27" fmla="*/ 29 h 82"/>
                <a:gd name="T28" fmla="*/ 42 w 122"/>
                <a:gd name="T29" fmla="*/ 22 h 82"/>
                <a:gd name="T30" fmla="*/ 52 w 122"/>
                <a:gd name="T31" fmla="*/ 15 h 82"/>
                <a:gd name="T32" fmla="*/ 60 w 122"/>
                <a:gd name="T33" fmla="*/ 12 h 82"/>
                <a:gd name="T34" fmla="*/ 72 w 122"/>
                <a:gd name="T35" fmla="*/ 10 h 82"/>
                <a:gd name="T36" fmla="*/ 89 w 122"/>
                <a:gd name="T37" fmla="*/ 11 h 82"/>
                <a:gd name="T38" fmla="*/ 101 w 122"/>
                <a:gd name="T39" fmla="*/ 14 h 82"/>
                <a:gd name="T40" fmla="*/ 116 w 122"/>
                <a:gd name="T41" fmla="*/ 8 h 82"/>
                <a:gd name="T42" fmla="*/ 107 w 122"/>
                <a:gd name="T43" fmla="*/ 4 h 82"/>
                <a:gd name="T44" fmla="*/ 96 w 122"/>
                <a:gd name="T45" fmla="*/ 2 h 82"/>
                <a:gd name="T46" fmla="*/ 73 w 122"/>
                <a:gd name="T47" fmla="*/ 0 h 82"/>
                <a:gd name="T48" fmla="*/ 58 w 122"/>
                <a:gd name="T49" fmla="*/ 2 h 82"/>
                <a:gd name="T50" fmla="*/ 45 w 122"/>
                <a:gd name="T51" fmla="*/ 6 h 82"/>
                <a:gd name="T52" fmla="*/ 34 w 122"/>
                <a:gd name="T53" fmla="*/ 10 h 82"/>
                <a:gd name="T54" fmla="*/ 19 w 122"/>
                <a:gd name="T55" fmla="*/ 19 h 82"/>
                <a:gd name="T56" fmla="*/ 9 w 122"/>
                <a:gd name="T57" fmla="*/ 30 h 82"/>
                <a:gd name="T58" fmla="*/ 4 w 122"/>
                <a:gd name="T59" fmla="*/ 37 h 82"/>
                <a:gd name="T60" fmla="*/ 1 w 122"/>
                <a:gd name="T61" fmla="*/ 43 h 82"/>
                <a:gd name="T62" fmla="*/ 0 w 122"/>
                <a:gd name="T63" fmla="*/ 50 h 82"/>
                <a:gd name="T64" fmla="*/ 1 w 122"/>
                <a:gd name="T65" fmla="*/ 57 h 82"/>
                <a:gd name="T66" fmla="*/ 4 w 122"/>
                <a:gd name="T67" fmla="*/ 64 h 82"/>
                <a:gd name="T68" fmla="*/ 9 w 122"/>
                <a:gd name="T69" fmla="*/ 70 h 82"/>
                <a:gd name="T70" fmla="*/ 16 w 122"/>
                <a:gd name="T71" fmla="*/ 76 h 82"/>
                <a:gd name="T72" fmla="*/ 26 w 122"/>
                <a:gd name="T73" fmla="*/ 79 h 82"/>
                <a:gd name="T74" fmla="*/ 38 w 122"/>
                <a:gd name="T75" fmla="*/ 81 h 8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22" h="82">
                  <a:moveTo>
                    <a:pt x="45" y="82"/>
                  </a:moveTo>
                  <a:lnTo>
                    <a:pt x="60" y="81"/>
                  </a:lnTo>
                  <a:lnTo>
                    <a:pt x="67" y="80"/>
                  </a:lnTo>
                  <a:lnTo>
                    <a:pt x="74" y="79"/>
                  </a:lnTo>
                  <a:lnTo>
                    <a:pt x="81" y="78"/>
                  </a:lnTo>
                  <a:lnTo>
                    <a:pt x="89" y="76"/>
                  </a:lnTo>
                  <a:lnTo>
                    <a:pt x="105" y="71"/>
                  </a:lnTo>
                  <a:lnTo>
                    <a:pt x="99" y="64"/>
                  </a:lnTo>
                  <a:lnTo>
                    <a:pt x="84" y="68"/>
                  </a:lnTo>
                  <a:lnTo>
                    <a:pt x="76" y="70"/>
                  </a:lnTo>
                  <a:lnTo>
                    <a:pt x="68" y="71"/>
                  </a:lnTo>
                  <a:lnTo>
                    <a:pt x="65" y="71"/>
                  </a:lnTo>
                  <a:lnTo>
                    <a:pt x="61" y="72"/>
                  </a:lnTo>
                  <a:lnTo>
                    <a:pt x="53" y="72"/>
                  </a:lnTo>
                  <a:lnTo>
                    <a:pt x="48" y="72"/>
                  </a:lnTo>
                  <a:lnTo>
                    <a:pt x="45" y="71"/>
                  </a:lnTo>
                  <a:lnTo>
                    <a:pt x="38" y="69"/>
                  </a:lnTo>
                  <a:lnTo>
                    <a:pt x="35" y="68"/>
                  </a:lnTo>
                  <a:lnTo>
                    <a:pt x="33" y="66"/>
                  </a:lnTo>
                  <a:lnTo>
                    <a:pt x="31" y="64"/>
                  </a:lnTo>
                  <a:lnTo>
                    <a:pt x="29" y="62"/>
                  </a:lnTo>
                  <a:lnTo>
                    <a:pt x="28" y="60"/>
                  </a:lnTo>
                  <a:lnTo>
                    <a:pt x="27" y="58"/>
                  </a:lnTo>
                  <a:lnTo>
                    <a:pt x="26" y="52"/>
                  </a:lnTo>
                  <a:lnTo>
                    <a:pt x="27" y="47"/>
                  </a:lnTo>
                  <a:lnTo>
                    <a:pt x="28" y="41"/>
                  </a:lnTo>
                  <a:lnTo>
                    <a:pt x="31" y="35"/>
                  </a:lnTo>
                  <a:lnTo>
                    <a:pt x="35" y="29"/>
                  </a:lnTo>
                  <a:lnTo>
                    <a:pt x="40" y="24"/>
                  </a:lnTo>
                  <a:lnTo>
                    <a:pt x="42" y="22"/>
                  </a:lnTo>
                  <a:lnTo>
                    <a:pt x="46" y="19"/>
                  </a:lnTo>
                  <a:lnTo>
                    <a:pt x="52" y="15"/>
                  </a:lnTo>
                  <a:lnTo>
                    <a:pt x="56" y="14"/>
                  </a:lnTo>
                  <a:lnTo>
                    <a:pt x="60" y="12"/>
                  </a:lnTo>
                  <a:lnTo>
                    <a:pt x="69" y="10"/>
                  </a:lnTo>
                  <a:lnTo>
                    <a:pt x="78" y="10"/>
                  </a:lnTo>
                  <a:lnTo>
                    <a:pt x="87" y="10"/>
                  </a:lnTo>
                  <a:lnTo>
                    <a:pt x="95" y="11"/>
                  </a:lnTo>
                  <a:lnTo>
                    <a:pt x="103" y="12"/>
                  </a:lnTo>
                  <a:lnTo>
                    <a:pt x="107" y="14"/>
                  </a:lnTo>
                  <a:lnTo>
                    <a:pt x="111" y="15"/>
                  </a:lnTo>
                  <a:lnTo>
                    <a:pt x="122" y="8"/>
                  </a:lnTo>
                  <a:lnTo>
                    <a:pt x="118" y="6"/>
                  </a:lnTo>
                  <a:lnTo>
                    <a:pt x="113" y="4"/>
                  </a:lnTo>
                  <a:lnTo>
                    <a:pt x="108" y="3"/>
                  </a:lnTo>
                  <a:lnTo>
                    <a:pt x="102" y="2"/>
                  </a:lnTo>
                  <a:lnTo>
                    <a:pt x="91" y="1"/>
                  </a:lnTo>
                  <a:lnTo>
                    <a:pt x="79" y="0"/>
                  </a:lnTo>
                  <a:lnTo>
                    <a:pt x="64" y="1"/>
                  </a:lnTo>
                  <a:lnTo>
                    <a:pt x="58" y="2"/>
                  </a:lnTo>
                  <a:lnTo>
                    <a:pt x="51" y="4"/>
                  </a:lnTo>
                  <a:lnTo>
                    <a:pt x="45" y="6"/>
                  </a:lnTo>
                  <a:lnTo>
                    <a:pt x="39" y="8"/>
                  </a:lnTo>
                  <a:lnTo>
                    <a:pt x="34" y="10"/>
                  </a:lnTo>
                  <a:lnTo>
                    <a:pt x="28" y="13"/>
                  </a:lnTo>
                  <a:lnTo>
                    <a:pt x="19" y="19"/>
                  </a:lnTo>
                  <a:lnTo>
                    <a:pt x="12" y="26"/>
                  </a:lnTo>
                  <a:lnTo>
                    <a:pt x="9" y="30"/>
                  </a:lnTo>
                  <a:lnTo>
                    <a:pt x="6" y="33"/>
                  </a:lnTo>
                  <a:lnTo>
                    <a:pt x="4" y="37"/>
                  </a:lnTo>
                  <a:lnTo>
                    <a:pt x="2" y="40"/>
                  </a:lnTo>
                  <a:lnTo>
                    <a:pt x="1" y="43"/>
                  </a:lnTo>
                  <a:lnTo>
                    <a:pt x="0" y="47"/>
                  </a:lnTo>
                  <a:lnTo>
                    <a:pt x="0" y="50"/>
                  </a:lnTo>
                  <a:lnTo>
                    <a:pt x="0" y="54"/>
                  </a:lnTo>
                  <a:lnTo>
                    <a:pt x="1" y="57"/>
                  </a:lnTo>
                  <a:lnTo>
                    <a:pt x="2" y="61"/>
                  </a:lnTo>
                  <a:lnTo>
                    <a:pt x="4" y="64"/>
                  </a:lnTo>
                  <a:lnTo>
                    <a:pt x="6" y="67"/>
                  </a:lnTo>
                  <a:lnTo>
                    <a:pt x="9" y="70"/>
                  </a:lnTo>
                  <a:lnTo>
                    <a:pt x="12" y="73"/>
                  </a:lnTo>
                  <a:lnTo>
                    <a:pt x="16" y="76"/>
                  </a:lnTo>
                  <a:lnTo>
                    <a:pt x="21" y="78"/>
                  </a:lnTo>
                  <a:lnTo>
                    <a:pt x="26" y="79"/>
                  </a:lnTo>
                  <a:lnTo>
                    <a:pt x="32" y="81"/>
                  </a:lnTo>
                  <a:lnTo>
                    <a:pt x="38" y="81"/>
                  </a:lnTo>
                  <a:lnTo>
                    <a:pt x="45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31" name="Freeform 66"/>
            <p:cNvSpPr/>
            <p:nvPr userDrawn="1"/>
          </p:nvSpPr>
          <p:spPr bwMode="auto">
            <a:xfrm>
              <a:off x="4773" y="3303"/>
              <a:ext cx="103" cy="87"/>
            </a:xfrm>
            <a:custGeom>
              <a:avLst/>
              <a:gdLst>
                <a:gd name="T0" fmla="*/ 65 w 103"/>
                <a:gd name="T1" fmla="*/ 82 h 88"/>
                <a:gd name="T2" fmla="*/ 87 w 103"/>
                <a:gd name="T3" fmla="*/ 82 h 88"/>
                <a:gd name="T4" fmla="*/ 102 w 103"/>
                <a:gd name="T5" fmla="*/ 44 h 88"/>
                <a:gd name="T6" fmla="*/ 103 w 103"/>
                <a:gd name="T7" fmla="*/ 44 h 88"/>
                <a:gd name="T8" fmla="*/ 103 w 103"/>
                <a:gd name="T9" fmla="*/ 44 h 88"/>
                <a:gd name="T10" fmla="*/ 102 w 103"/>
                <a:gd name="T11" fmla="*/ 43 h 88"/>
                <a:gd name="T12" fmla="*/ 101 w 103"/>
                <a:gd name="T13" fmla="*/ 40 h 88"/>
                <a:gd name="T14" fmla="*/ 98 w 103"/>
                <a:gd name="T15" fmla="*/ 37 h 88"/>
                <a:gd name="T16" fmla="*/ 94 w 103"/>
                <a:gd name="T17" fmla="*/ 35 h 88"/>
                <a:gd name="T18" fmla="*/ 89 w 103"/>
                <a:gd name="T19" fmla="*/ 33 h 88"/>
                <a:gd name="T20" fmla="*/ 84 w 103"/>
                <a:gd name="T21" fmla="*/ 32 h 88"/>
                <a:gd name="T22" fmla="*/ 77 w 103"/>
                <a:gd name="T23" fmla="*/ 32 h 88"/>
                <a:gd name="T24" fmla="*/ 68 w 103"/>
                <a:gd name="T25" fmla="*/ 32 h 88"/>
                <a:gd name="T26" fmla="*/ 59 w 103"/>
                <a:gd name="T27" fmla="*/ 33 h 88"/>
                <a:gd name="T28" fmla="*/ 50 w 103"/>
                <a:gd name="T29" fmla="*/ 35 h 88"/>
                <a:gd name="T30" fmla="*/ 42 w 103"/>
                <a:gd name="T31" fmla="*/ 37 h 88"/>
                <a:gd name="T32" fmla="*/ 57 w 103"/>
                <a:gd name="T33" fmla="*/ 0 h 88"/>
                <a:gd name="T34" fmla="*/ 34 w 103"/>
                <a:gd name="T35" fmla="*/ 4 h 88"/>
                <a:gd name="T36" fmla="*/ 0 w 103"/>
                <a:gd name="T37" fmla="*/ 82 h 88"/>
                <a:gd name="T38" fmla="*/ 22 w 103"/>
                <a:gd name="T39" fmla="*/ 82 h 88"/>
                <a:gd name="T40" fmla="*/ 39 w 103"/>
                <a:gd name="T41" fmla="*/ 44 h 88"/>
                <a:gd name="T42" fmla="*/ 46 w 103"/>
                <a:gd name="T43" fmla="*/ 44 h 88"/>
                <a:gd name="T44" fmla="*/ 53 w 103"/>
                <a:gd name="T45" fmla="*/ 42 h 88"/>
                <a:gd name="T46" fmla="*/ 60 w 103"/>
                <a:gd name="T47" fmla="*/ 41 h 88"/>
                <a:gd name="T48" fmla="*/ 67 w 103"/>
                <a:gd name="T49" fmla="*/ 40 h 88"/>
                <a:gd name="T50" fmla="*/ 71 w 103"/>
                <a:gd name="T51" fmla="*/ 41 h 88"/>
                <a:gd name="T52" fmla="*/ 74 w 103"/>
                <a:gd name="T53" fmla="*/ 41 h 88"/>
                <a:gd name="T54" fmla="*/ 76 w 103"/>
                <a:gd name="T55" fmla="*/ 43 h 88"/>
                <a:gd name="T56" fmla="*/ 78 w 103"/>
                <a:gd name="T57" fmla="*/ 44 h 88"/>
                <a:gd name="T58" fmla="*/ 79 w 103"/>
                <a:gd name="T59" fmla="*/ 44 h 88"/>
                <a:gd name="T60" fmla="*/ 80 w 103"/>
                <a:gd name="T61" fmla="*/ 44 h 88"/>
                <a:gd name="T62" fmla="*/ 80 w 103"/>
                <a:gd name="T63" fmla="*/ 44 h 88"/>
                <a:gd name="T64" fmla="*/ 79 w 103"/>
                <a:gd name="T65" fmla="*/ 46 h 88"/>
                <a:gd name="T66" fmla="*/ 65 w 103"/>
                <a:gd name="T67" fmla="*/ 82 h 8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03" h="88">
                  <a:moveTo>
                    <a:pt x="65" y="88"/>
                  </a:moveTo>
                  <a:lnTo>
                    <a:pt x="87" y="88"/>
                  </a:lnTo>
                  <a:lnTo>
                    <a:pt x="102" y="50"/>
                  </a:lnTo>
                  <a:lnTo>
                    <a:pt x="103" y="46"/>
                  </a:lnTo>
                  <a:lnTo>
                    <a:pt x="103" y="44"/>
                  </a:lnTo>
                  <a:lnTo>
                    <a:pt x="102" y="43"/>
                  </a:lnTo>
                  <a:lnTo>
                    <a:pt x="101" y="40"/>
                  </a:lnTo>
                  <a:lnTo>
                    <a:pt x="98" y="37"/>
                  </a:lnTo>
                  <a:lnTo>
                    <a:pt x="94" y="35"/>
                  </a:lnTo>
                  <a:lnTo>
                    <a:pt x="89" y="33"/>
                  </a:lnTo>
                  <a:lnTo>
                    <a:pt x="84" y="32"/>
                  </a:lnTo>
                  <a:lnTo>
                    <a:pt x="77" y="32"/>
                  </a:lnTo>
                  <a:lnTo>
                    <a:pt x="68" y="32"/>
                  </a:lnTo>
                  <a:lnTo>
                    <a:pt x="59" y="33"/>
                  </a:lnTo>
                  <a:lnTo>
                    <a:pt x="50" y="35"/>
                  </a:lnTo>
                  <a:lnTo>
                    <a:pt x="42" y="37"/>
                  </a:lnTo>
                  <a:lnTo>
                    <a:pt x="57" y="0"/>
                  </a:lnTo>
                  <a:lnTo>
                    <a:pt x="34" y="4"/>
                  </a:lnTo>
                  <a:lnTo>
                    <a:pt x="0" y="88"/>
                  </a:lnTo>
                  <a:lnTo>
                    <a:pt x="22" y="88"/>
                  </a:lnTo>
                  <a:lnTo>
                    <a:pt x="39" y="46"/>
                  </a:lnTo>
                  <a:lnTo>
                    <a:pt x="46" y="44"/>
                  </a:lnTo>
                  <a:lnTo>
                    <a:pt x="53" y="42"/>
                  </a:lnTo>
                  <a:lnTo>
                    <a:pt x="60" y="41"/>
                  </a:lnTo>
                  <a:lnTo>
                    <a:pt x="67" y="40"/>
                  </a:lnTo>
                  <a:lnTo>
                    <a:pt x="71" y="41"/>
                  </a:lnTo>
                  <a:lnTo>
                    <a:pt x="74" y="41"/>
                  </a:lnTo>
                  <a:lnTo>
                    <a:pt x="76" y="43"/>
                  </a:lnTo>
                  <a:lnTo>
                    <a:pt x="78" y="44"/>
                  </a:lnTo>
                  <a:lnTo>
                    <a:pt x="79" y="46"/>
                  </a:lnTo>
                  <a:lnTo>
                    <a:pt x="80" y="48"/>
                  </a:lnTo>
                  <a:lnTo>
                    <a:pt x="80" y="50"/>
                  </a:lnTo>
                  <a:lnTo>
                    <a:pt x="79" y="52"/>
                  </a:lnTo>
                  <a:lnTo>
                    <a:pt x="65" y="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32" name="Freeform 67"/>
            <p:cNvSpPr/>
            <p:nvPr userDrawn="1"/>
          </p:nvSpPr>
          <p:spPr bwMode="auto">
            <a:xfrm>
              <a:off x="3945" y="3332"/>
              <a:ext cx="87" cy="58"/>
            </a:xfrm>
            <a:custGeom>
              <a:avLst/>
              <a:gdLst>
                <a:gd name="T0" fmla="*/ 11 w 89"/>
                <a:gd name="T1" fmla="*/ 39 h 60"/>
                <a:gd name="T2" fmla="*/ 22 w 89"/>
                <a:gd name="T3" fmla="*/ 41 h 60"/>
                <a:gd name="T4" fmla="*/ 29 w 89"/>
                <a:gd name="T5" fmla="*/ 42 h 60"/>
                <a:gd name="T6" fmla="*/ 41 w 89"/>
                <a:gd name="T7" fmla="*/ 41 h 60"/>
                <a:gd name="T8" fmla="*/ 47 w 89"/>
                <a:gd name="T9" fmla="*/ 40 h 60"/>
                <a:gd name="T10" fmla="*/ 52 w 89"/>
                <a:gd name="T11" fmla="*/ 39 h 60"/>
                <a:gd name="T12" fmla="*/ 53 w 89"/>
                <a:gd name="T13" fmla="*/ 37 h 60"/>
                <a:gd name="T14" fmla="*/ 52 w 89"/>
                <a:gd name="T15" fmla="*/ 34 h 60"/>
                <a:gd name="T16" fmla="*/ 49 w 89"/>
                <a:gd name="T17" fmla="*/ 32 h 60"/>
                <a:gd name="T18" fmla="*/ 41 w 89"/>
                <a:gd name="T19" fmla="*/ 30 h 60"/>
                <a:gd name="T20" fmla="*/ 23 w 89"/>
                <a:gd name="T21" fmla="*/ 26 h 60"/>
                <a:gd name="T22" fmla="*/ 21 w 89"/>
                <a:gd name="T23" fmla="*/ 23 h 60"/>
                <a:gd name="T24" fmla="*/ 17 w 89"/>
                <a:gd name="T25" fmla="*/ 19 h 60"/>
                <a:gd name="T26" fmla="*/ 16 w 89"/>
                <a:gd name="T27" fmla="*/ 17 h 60"/>
                <a:gd name="T28" fmla="*/ 16 w 89"/>
                <a:gd name="T29" fmla="*/ 15 h 60"/>
                <a:gd name="T30" fmla="*/ 19 w 89"/>
                <a:gd name="T31" fmla="*/ 14 h 60"/>
                <a:gd name="T32" fmla="*/ 22 w 89"/>
                <a:gd name="T33" fmla="*/ 10 h 60"/>
                <a:gd name="T34" fmla="*/ 27 w 89"/>
                <a:gd name="T35" fmla="*/ 5 h 60"/>
                <a:gd name="T36" fmla="*/ 40 w 89"/>
                <a:gd name="T37" fmla="*/ 2 h 60"/>
                <a:gd name="T38" fmla="*/ 54 w 89"/>
                <a:gd name="T39" fmla="*/ 0 h 60"/>
                <a:gd name="T40" fmla="*/ 64 w 89"/>
                <a:gd name="T41" fmla="*/ 2 h 60"/>
                <a:gd name="T42" fmla="*/ 77 w 89"/>
                <a:gd name="T43" fmla="*/ 6 h 60"/>
                <a:gd name="T44" fmla="*/ 63 w 89"/>
                <a:gd name="T45" fmla="*/ 12 h 60"/>
                <a:gd name="T46" fmla="*/ 56 w 89"/>
                <a:gd name="T47" fmla="*/ 10 h 60"/>
                <a:gd name="T48" fmla="*/ 44 w 89"/>
                <a:gd name="T49" fmla="*/ 10 h 60"/>
                <a:gd name="T50" fmla="*/ 35 w 89"/>
                <a:gd name="T51" fmla="*/ 12 h 60"/>
                <a:gd name="T52" fmla="*/ 32 w 89"/>
                <a:gd name="T53" fmla="*/ 15 h 60"/>
                <a:gd name="T54" fmla="*/ 31 w 89"/>
                <a:gd name="T55" fmla="*/ 15 h 60"/>
                <a:gd name="T56" fmla="*/ 33 w 89"/>
                <a:gd name="T57" fmla="*/ 15 h 60"/>
                <a:gd name="T58" fmla="*/ 52 w 89"/>
                <a:gd name="T59" fmla="*/ 19 h 60"/>
                <a:gd name="T60" fmla="*/ 64 w 89"/>
                <a:gd name="T61" fmla="*/ 24 h 60"/>
                <a:gd name="T62" fmla="*/ 68 w 89"/>
                <a:gd name="T63" fmla="*/ 29 h 60"/>
                <a:gd name="T64" fmla="*/ 69 w 89"/>
                <a:gd name="T65" fmla="*/ 32 h 60"/>
                <a:gd name="T66" fmla="*/ 67 w 89"/>
                <a:gd name="T67" fmla="*/ 38 h 60"/>
                <a:gd name="T68" fmla="*/ 63 w 89"/>
                <a:gd name="T69" fmla="*/ 41 h 60"/>
                <a:gd name="T70" fmla="*/ 55 w 89"/>
                <a:gd name="T71" fmla="*/ 44 h 60"/>
                <a:gd name="T72" fmla="*/ 40 w 89"/>
                <a:gd name="T73" fmla="*/ 47 h 60"/>
                <a:gd name="T74" fmla="*/ 26 w 89"/>
                <a:gd name="T75" fmla="*/ 48 h 60"/>
                <a:gd name="T76" fmla="*/ 19 w 89"/>
                <a:gd name="T77" fmla="*/ 47 h 60"/>
                <a:gd name="T78" fmla="*/ 11 w 89"/>
                <a:gd name="T79" fmla="*/ 45 h 60"/>
                <a:gd name="T80" fmla="*/ 0 w 89"/>
                <a:gd name="T81" fmla="*/ 43 h 6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89" h="60">
                  <a:moveTo>
                    <a:pt x="0" y="53"/>
                  </a:moveTo>
                  <a:lnTo>
                    <a:pt x="11" y="46"/>
                  </a:lnTo>
                  <a:lnTo>
                    <a:pt x="17" y="48"/>
                  </a:lnTo>
                  <a:lnTo>
                    <a:pt x="23" y="50"/>
                  </a:lnTo>
                  <a:lnTo>
                    <a:pt x="29" y="51"/>
                  </a:lnTo>
                  <a:lnTo>
                    <a:pt x="35" y="51"/>
                  </a:lnTo>
                  <a:lnTo>
                    <a:pt x="43" y="51"/>
                  </a:lnTo>
                  <a:lnTo>
                    <a:pt x="47" y="50"/>
                  </a:lnTo>
                  <a:lnTo>
                    <a:pt x="50" y="49"/>
                  </a:lnTo>
                  <a:lnTo>
                    <a:pt x="53" y="48"/>
                  </a:lnTo>
                  <a:lnTo>
                    <a:pt x="56" y="47"/>
                  </a:lnTo>
                  <a:lnTo>
                    <a:pt x="58" y="45"/>
                  </a:lnTo>
                  <a:lnTo>
                    <a:pt x="58" y="44"/>
                  </a:lnTo>
                  <a:lnTo>
                    <a:pt x="59" y="43"/>
                  </a:lnTo>
                  <a:lnTo>
                    <a:pt x="59" y="42"/>
                  </a:lnTo>
                  <a:lnTo>
                    <a:pt x="58" y="40"/>
                  </a:lnTo>
                  <a:lnTo>
                    <a:pt x="57" y="39"/>
                  </a:lnTo>
                  <a:lnTo>
                    <a:pt x="55" y="38"/>
                  </a:lnTo>
                  <a:lnTo>
                    <a:pt x="51" y="37"/>
                  </a:lnTo>
                  <a:lnTo>
                    <a:pt x="47" y="36"/>
                  </a:lnTo>
                  <a:lnTo>
                    <a:pt x="38" y="34"/>
                  </a:lnTo>
                  <a:lnTo>
                    <a:pt x="29" y="32"/>
                  </a:lnTo>
                  <a:lnTo>
                    <a:pt x="25" y="30"/>
                  </a:lnTo>
                  <a:lnTo>
                    <a:pt x="21" y="29"/>
                  </a:lnTo>
                  <a:lnTo>
                    <a:pt x="18" y="27"/>
                  </a:lnTo>
                  <a:lnTo>
                    <a:pt x="17" y="25"/>
                  </a:lnTo>
                  <a:lnTo>
                    <a:pt x="16" y="24"/>
                  </a:lnTo>
                  <a:lnTo>
                    <a:pt x="16" y="23"/>
                  </a:lnTo>
                  <a:lnTo>
                    <a:pt x="16" y="21"/>
                  </a:lnTo>
                  <a:lnTo>
                    <a:pt x="16" y="18"/>
                  </a:lnTo>
                  <a:lnTo>
                    <a:pt x="17" y="16"/>
                  </a:lnTo>
                  <a:lnTo>
                    <a:pt x="19" y="14"/>
                  </a:lnTo>
                  <a:lnTo>
                    <a:pt x="20" y="12"/>
                  </a:lnTo>
                  <a:lnTo>
                    <a:pt x="22" y="10"/>
                  </a:lnTo>
                  <a:lnTo>
                    <a:pt x="27" y="7"/>
                  </a:lnTo>
                  <a:lnTo>
                    <a:pt x="33" y="5"/>
                  </a:lnTo>
                  <a:lnTo>
                    <a:pt x="39" y="3"/>
                  </a:lnTo>
                  <a:lnTo>
                    <a:pt x="46" y="2"/>
                  </a:lnTo>
                  <a:lnTo>
                    <a:pt x="53" y="1"/>
                  </a:lnTo>
                  <a:lnTo>
                    <a:pt x="60" y="0"/>
                  </a:lnTo>
                  <a:lnTo>
                    <a:pt x="67" y="1"/>
                  </a:lnTo>
                  <a:lnTo>
                    <a:pt x="75" y="2"/>
                  </a:lnTo>
                  <a:lnTo>
                    <a:pt x="82" y="4"/>
                  </a:lnTo>
                  <a:lnTo>
                    <a:pt x="89" y="6"/>
                  </a:lnTo>
                  <a:lnTo>
                    <a:pt x="78" y="14"/>
                  </a:lnTo>
                  <a:lnTo>
                    <a:pt x="72" y="12"/>
                  </a:lnTo>
                  <a:lnTo>
                    <a:pt x="67" y="10"/>
                  </a:lnTo>
                  <a:lnTo>
                    <a:pt x="62" y="10"/>
                  </a:lnTo>
                  <a:lnTo>
                    <a:pt x="57" y="10"/>
                  </a:lnTo>
                  <a:lnTo>
                    <a:pt x="50" y="10"/>
                  </a:lnTo>
                  <a:lnTo>
                    <a:pt x="44" y="11"/>
                  </a:lnTo>
                  <a:lnTo>
                    <a:pt x="41" y="12"/>
                  </a:lnTo>
                  <a:lnTo>
                    <a:pt x="39" y="14"/>
                  </a:lnTo>
                  <a:lnTo>
                    <a:pt x="38" y="15"/>
                  </a:lnTo>
                  <a:lnTo>
                    <a:pt x="37" y="17"/>
                  </a:lnTo>
                  <a:lnTo>
                    <a:pt x="37" y="18"/>
                  </a:lnTo>
                  <a:lnTo>
                    <a:pt x="37" y="20"/>
                  </a:lnTo>
                  <a:lnTo>
                    <a:pt x="39" y="21"/>
                  </a:lnTo>
                  <a:lnTo>
                    <a:pt x="42" y="22"/>
                  </a:lnTo>
                  <a:lnTo>
                    <a:pt x="58" y="25"/>
                  </a:lnTo>
                  <a:lnTo>
                    <a:pt x="67" y="28"/>
                  </a:lnTo>
                  <a:lnTo>
                    <a:pt x="74" y="30"/>
                  </a:lnTo>
                  <a:lnTo>
                    <a:pt x="77" y="33"/>
                  </a:lnTo>
                  <a:lnTo>
                    <a:pt x="80" y="35"/>
                  </a:lnTo>
                  <a:lnTo>
                    <a:pt x="80" y="37"/>
                  </a:lnTo>
                  <a:lnTo>
                    <a:pt x="81" y="38"/>
                  </a:lnTo>
                  <a:lnTo>
                    <a:pt x="80" y="42"/>
                  </a:lnTo>
                  <a:lnTo>
                    <a:pt x="79" y="44"/>
                  </a:lnTo>
                  <a:lnTo>
                    <a:pt x="77" y="47"/>
                  </a:lnTo>
                  <a:lnTo>
                    <a:pt x="73" y="50"/>
                  </a:lnTo>
                  <a:lnTo>
                    <a:pt x="67" y="53"/>
                  </a:lnTo>
                  <a:lnTo>
                    <a:pt x="61" y="56"/>
                  </a:lnTo>
                  <a:lnTo>
                    <a:pt x="54" y="58"/>
                  </a:lnTo>
                  <a:lnTo>
                    <a:pt x="46" y="59"/>
                  </a:lnTo>
                  <a:lnTo>
                    <a:pt x="39" y="60"/>
                  </a:lnTo>
                  <a:lnTo>
                    <a:pt x="32" y="60"/>
                  </a:lnTo>
                  <a:lnTo>
                    <a:pt x="23" y="60"/>
                  </a:lnTo>
                  <a:lnTo>
                    <a:pt x="19" y="59"/>
                  </a:lnTo>
                  <a:lnTo>
                    <a:pt x="14" y="58"/>
                  </a:lnTo>
                  <a:lnTo>
                    <a:pt x="11" y="57"/>
                  </a:lnTo>
                  <a:lnTo>
                    <a:pt x="7" y="56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33" name="Freeform 68"/>
            <p:cNvSpPr>
              <a:spLocks noEditPoints="1"/>
            </p:cNvSpPr>
            <p:nvPr userDrawn="1"/>
          </p:nvSpPr>
          <p:spPr bwMode="auto">
            <a:xfrm>
              <a:off x="4039" y="3332"/>
              <a:ext cx="98" cy="58"/>
            </a:xfrm>
            <a:custGeom>
              <a:avLst/>
              <a:gdLst>
                <a:gd name="T0" fmla="*/ 23 w 98"/>
                <a:gd name="T1" fmla="*/ 29 h 59"/>
                <a:gd name="T2" fmla="*/ 23 w 98"/>
                <a:gd name="T3" fmla="*/ 34 h 59"/>
                <a:gd name="T4" fmla="*/ 26 w 98"/>
                <a:gd name="T5" fmla="*/ 41 h 59"/>
                <a:gd name="T6" fmla="*/ 34 w 98"/>
                <a:gd name="T7" fmla="*/ 44 h 59"/>
                <a:gd name="T8" fmla="*/ 48 w 98"/>
                <a:gd name="T9" fmla="*/ 44 h 59"/>
                <a:gd name="T10" fmla="*/ 54 w 98"/>
                <a:gd name="T11" fmla="*/ 43 h 59"/>
                <a:gd name="T12" fmla="*/ 63 w 98"/>
                <a:gd name="T13" fmla="*/ 38 h 59"/>
                <a:gd name="T14" fmla="*/ 70 w 98"/>
                <a:gd name="T15" fmla="*/ 30 h 59"/>
                <a:gd name="T16" fmla="*/ 72 w 98"/>
                <a:gd name="T17" fmla="*/ 29 h 59"/>
                <a:gd name="T18" fmla="*/ 75 w 98"/>
                <a:gd name="T19" fmla="*/ 25 h 59"/>
                <a:gd name="T20" fmla="*/ 75 w 98"/>
                <a:gd name="T21" fmla="*/ 18 h 59"/>
                <a:gd name="T22" fmla="*/ 73 w 98"/>
                <a:gd name="T23" fmla="*/ 14 h 59"/>
                <a:gd name="T24" fmla="*/ 68 w 98"/>
                <a:gd name="T25" fmla="*/ 11 h 59"/>
                <a:gd name="T26" fmla="*/ 57 w 98"/>
                <a:gd name="T27" fmla="*/ 9 h 59"/>
                <a:gd name="T28" fmla="*/ 50 w 98"/>
                <a:gd name="T29" fmla="*/ 9 h 59"/>
                <a:gd name="T30" fmla="*/ 38 w 98"/>
                <a:gd name="T31" fmla="*/ 13 h 59"/>
                <a:gd name="T32" fmla="*/ 31 w 98"/>
                <a:gd name="T33" fmla="*/ 18 h 59"/>
                <a:gd name="T34" fmla="*/ 26 w 98"/>
                <a:gd name="T35" fmla="*/ 25 h 59"/>
                <a:gd name="T36" fmla="*/ 1 w 98"/>
                <a:gd name="T37" fmla="*/ 29 h 59"/>
                <a:gd name="T38" fmla="*/ 4 w 98"/>
                <a:gd name="T39" fmla="*/ 23 h 59"/>
                <a:gd name="T40" fmla="*/ 15 w 98"/>
                <a:gd name="T41" fmla="*/ 13 h 59"/>
                <a:gd name="T42" fmla="*/ 30 w 98"/>
                <a:gd name="T43" fmla="*/ 5 h 59"/>
                <a:gd name="T44" fmla="*/ 49 w 98"/>
                <a:gd name="T45" fmla="*/ 0 h 59"/>
                <a:gd name="T46" fmla="*/ 60 w 98"/>
                <a:gd name="T47" fmla="*/ 0 h 59"/>
                <a:gd name="T48" fmla="*/ 71 w 98"/>
                <a:gd name="T49" fmla="*/ 1 h 59"/>
                <a:gd name="T50" fmla="*/ 83 w 98"/>
                <a:gd name="T51" fmla="*/ 4 h 59"/>
                <a:gd name="T52" fmla="*/ 92 w 98"/>
                <a:gd name="T53" fmla="*/ 9 h 59"/>
                <a:gd name="T54" fmla="*/ 96 w 98"/>
                <a:gd name="T55" fmla="*/ 13 h 59"/>
                <a:gd name="T56" fmla="*/ 98 w 98"/>
                <a:gd name="T57" fmla="*/ 18 h 59"/>
                <a:gd name="T58" fmla="*/ 98 w 98"/>
                <a:gd name="T59" fmla="*/ 23 h 59"/>
                <a:gd name="T60" fmla="*/ 94 w 98"/>
                <a:gd name="T61" fmla="*/ 29 h 59"/>
                <a:gd name="T62" fmla="*/ 84 w 98"/>
                <a:gd name="T63" fmla="*/ 39 h 59"/>
                <a:gd name="T64" fmla="*/ 77 w 98"/>
                <a:gd name="T65" fmla="*/ 43 h 59"/>
                <a:gd name="T66" fmla="*/ 64 w 98"/>
                <a:gd name="T67" fmla="*/ 49 h 59"/>
                <a:gd name="T68" fmla="*/ 49 w 98"/>
                <a:gd name="T69" fmla="*/ 52 h 59"/>
                <a:gd name="T70" fmla="*/ 31 w 98"/>
                <a:gd name="T71" fmla="*/ 53 h 59"/>
                <a:gd name="T72" fmla="*/ 21 w 98"/>
                <a:gd name="T73" fmla="*/ 51 h 59"/>
                <a:gd name="T74" fmla="*/ 13 w 98"/>
                <a:gd name="T75" fmla="*/ 49 h 59"/>
                <a:gd name="T76" fmla="*/ 5 w 98"/>
                <a:gd name="T77" fmla="*/ 43 h 59"/>
                <a:gd name="T78" fmla="*/ 2 w 98"/>
                <a:gd name="T79" fmla="*/ 39 h 59"/>
                <a:gd name="T80" fmla="*/ 0 w 98"/>
                <a:gd name="T81" fmla="*/ 29 h 5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98" h="59">
                  <a:moveTo>
                    <a:pt x="24" y="29"/>
                  </a:moveTo>
                  <a:lnTo>
                    <a:pt x="23" y="33"/>
                  </a:lnTo>
                  <a:lnTo>
                    <a:pt x="22" y="36"/>
                  </a:lnTo>
                  <a:lnTo>
                    <a:pt x="23" y="40"/>
                  </a:lnTo>
                  <a:lnTo>
                    <a:pt x="24" y="44"/>
                  </a:lnTo>
                  <a:lnTo>
                    <a:pt x="26" y="47"/>
                  </a:lnTo>
                  <a:lnTo>
                    <a:pt x="30" y="49"/>
                  </a:lnTo>
                  <a:lnTo>
                    <a:pt x="34" y="50"/>
                  </a:lnTo>
                  <a:lnTo>
                    <a:pt x="41" y="51"/>
                  </a:lnTo>
                  <a:lnTo>
                    <a:pt x="48" y="50"/>
                  </a:lnTo>
                  <a:lnTo>
                    <a:pt x="51" y="49"/>
                  </a:lnTo>
                  <a:lnTo>
                    <a:pt x="54" y="49"/>
                  </a:lnTo>
                  <a:lnTo>
                    <a:pt x="59" y="46"/>
                  </a:lnTo>
                  <a:lnTo>
                    <a:pt x="63" y="44"/>
                  </a:lnTo>
                  <a:lnTo>
                    <a:pt x="67" y="40"/>
                  </a:lnTo>
                  <a:lnTo>
                    <a:pt x="70" y="36"/>
                  </a:lnTo>
                  <a:lnTo>
                    <a:pt x="71" y="35"/>
                  </a:lnTo>
                  <a:lnTo>
                    <a:pt x="72" y="33"/>
                  </a:lnTo>
                  <a:lnTo>
                    <a:pt x="74" y="29"/>
                  </a:lnTo>
                  <a:lnTo>
                    <a:pt x="75" y="25"/>
                  </a:lnTo>
                  <a:lnTo>
                    <a:pt x="75" y="22"/>
                  </a:lnTo>
                  <a:lnTo>
                    <a:pt x="75" y="18"/>
                  </a:lnTo>
                  <a:lnTo>
                    <a:pt x="74" y="15"/>
                  </a:lnTo>
                  <a:lnTo>
                    <a:pt x="73" y="14"/>
                  </a:lnTo>
                  <a:lnTo>
                    <a:pt x="71" y="13"/>
                  </a:lnTo>
                  <a:lnTo>
                    <a:pt x="68" y="11"/>
                  </a:lnTo>
                  <a:lnTo>
                    <a:pt x="63" y="9"/>
                  </a:lnTo>
                  <a:lnTo>
                    <a:pt x="57" y="9"/>
                  </a:lnTo>
                  <a:lnTo>
                    <a:pt x="53" y="9"/>
                  </a:lnTo>
                  <a:lnTo>
                    <a:pt x="50" y="9"/>
                  </a:lnTo>
                  <a:lnTo>
                    <a:pt x="44" y="11"/>
                  </a:lnTo>
                  <a:lnTo>
                    <a:pt x="38" y="13"/>
                  </a:lnTo>
                  <a:lnTo>
                    <a:pt x="34" y="15"/>
                  </a:lnTo>
                  <a:lnTo>
                    <a:pt x="31" y="18"/>
                  </a:lnTo>
                  <a:lnTo>
                    <a:pt x="28" y="21"/>
                  </a:lnTo>
                  <a:lnTo>
                    <a:pt x="26" y="25"/>
                  </a:lnTo>
                  <a:lnTo>
                    <a:pt x="24" y="29"/>
                  </a:lnTo>
                  <a:close/>
                  <a:moveTo>
                    <a:pt x="1" y="29"/>
                  </a:moveTo>
                  <a:lnTo>
                    <a:pt x="3" y="26"/>
                  </a:lnTo>
                  <a:lnTo>
                    <a:pt x="4" y="23"/>
                  </a:lnTo>
                  <a:lnTo>
                    <a:pt x="9" y="18"/>
                  </a:lnTo>
                  <a:lnTo>
                    <a:pt x="15" y="13"/>
                  </a:lnTo>
                  <a:lnTo>
                    <a:pt x="22" y="9"/>
                  </a:lnTo>
                  <a:lnTo>
                    <a:pt x="30" y="5"/>
                  </a:lnTo>
                  <a:lnTo>
                    <a:pt x="39" y="2"/>
                  </a:lnTo>
                  <a:lnTo>
                    <a:pt x="49" y="0"/>
                  </a:lnTo>
                  <a:lnTo>
                    <a:pt x="55" y="0"/>
                  </a:lnTo>
                  <a:lnTo>
                    <a:pt x="60" y="0"/>
                  </a:lnTo>
                  <a:lnTo>
                    <a:pt x="66" y="0"/>
                  </a:lnTo>
                  <a:lnTo>
                    <a:pt x="71" y="1"/>
                  </a:lnTo>
                  <a:lnTo>
                    <a:pt x="79" y="2"/>
                  </a:lnTo>
                  <a:lnTo>
                    <a:pt x="83" y="4"/>
                  </a:lnTo>
                  <a:lnTo>
                    <a:pt x="86" y="5"/>
                  </a:lnTo>
                  <a:lnTo>
                    <a:pt x="92" y="9"/>
                  </a:lnTo>
                  <a:lnTo>
                    <a:pt x="94" y="11"/>
                  </a:lnTo>
                  <a:lnTo>
                    <a:pt x="96" y="13"/>
                  </a:lnTo>
                  <a:lnTo>
                    <a:pt x="97" y="15"/>
                  </a:lnTo>
                  <a:lnTo>
                    <a:pt x="98" y="18"/>
                  </a:lnTo>
                  <a:lnTo>
                    <a:pt x="98" y="20"/>
                  </a:lnTo>
                  <a:lnTo>
                    <a:pt x="98" y="23"/>
                  </a:lnTo>
                  <a:lnTo>
                    <a:pt x="96" y="29"/>
                  </a:lnTo>
                  <a:lnTo>
                    <a:pt x="94" y="34"/>
                  </a:lnTo>
                  <a:lnTo>
                    <a:pt x="89" y="40"/>
                  </a:lnTo>
                  <a:lnTo>
                    <a:pt x="84" y="45"/>
                  </a:lnTo>
                  <a:lnTo>
                    <a:pt x="80" y="47"/>
                  </a:lnTo>
                  <a:lnTo>
                    <a:pt x="77" y="49"/>
                  </a:lnTo>
                  <a:lnTo>
                    <a:pt x="68" y="53"/>
                  </a:lnTo>
                  <a:lnTo>
                    <a:pt x="64" y="55"/>
                  </a:lnTo>
                  <a:lnTo>
                    <a:pt x="59" y="56"/>
                  </a:lnTo>
                  <a:lnTo>
                    <a:pt x="49" y="58"/>
                  </a:lnTo>
                  <a:lnTo>
                    <a:pt x="37" y="59"/>
                  </a:lnTo>
                  <a:lnTo>
                    <a:pt x="31" y="59"/>
                  </a:lnTo>
                  <a:lnTo>
                    <a:pt x="26" y="58"/>
                  </a:lnTo>
                  <a:lnTo>
                    <a:pt x="21" y="57"/>
                  </a:lnTo>
                  <a:lnTo>
                    <a:pt x="17" y="56"/>
                  </a:lnTo>
                  <a:lnTo>
                    <a:pt x="13" y="55"/>
                  </a:lnTo>
                  <a:lnTo>
                    <a:pt x="10" y="53"/>
                  </a:lnTo>
                  <a:lnTo>
                    <a:pt x="5" y="49"/>
                  </a:lnTo>
                  <a:lnTo>
                    <a:pt x="3" y="47"/>
                  </a:lnTo>
                  <a:lnTo>
                    <a:pt x="2" y="45"/>
                  </a:lnTo>
                  <a:lnTo>
                    <a:pt x="0" y="40"/>
                  </a:lnTo>
                  <a:lnTo>
                    <a:pt x="0" y="34"/>
                  </a:lnTo>
                  <a:lnTo>
                    <a:pt x="1" y="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34" name="Freeform 69"/>
            <p:cNvSpPr/>
            <p:nvPr userDrawn="1"/>
          </p:nvSpPr>
          <p:spPr bwMode="auto">
            <a:xfrm>
              <a:off x="4137" y="3332"/>
              <a:ext cx="150" cy="58"/>
            </a:xfrm>
            <a:custGeom>
              <a:avLst/>
              <a:gdLst>
                <a:gd name="T0" fmla="*/ 126 w 150"/>
                <a:gd name="T1" fmla="*/ 20 h 59"/>
                <a:gd name="T2" fmla="*/ 127 w 150"/>
                <a:gd name="T3" fmla="*/ 18 h 59"/>
                <a:gd name="T4" fmla="*/ 127 w 150"/>
                <a:gd name="T5" fmla="*/ 16 h 59"/>
                <a:gd name="T6" fmla="*/ 127 w 150"/>
                <a:gd name="T7" fmla="*/ 14 h 59"/>
                <a:gd name="T8" fmla="*/ 126 w 150"/>
                <a:gd name="T9" fmla="*/ 13 h 59"/>
                <a:gd name="T10" fmla="*/ 125 w 150"/>
                <a:gd name="T11" fmla="*/ 12 h 59"/>
                <a:gd name="T12" fmla="*/ 123 w 150"/>
                <a:gd name="T13" fmla="*/ 11 h 59"/>
                <a:gd name="T14" fmla="*/ 119 w 150"/>
                <a:gd name="T15" fmla="*/ 10 h 59"/>
                <a:gd name="T16" fmla="*/ 113 w 150"/>
                <a:gd name="T17" fmla="*/ 9 h 59"/>
                <a:gd name="T18" fmla="*/ 107 w 150"/>
                <a:gd name="T19" fmla="*/ 10 h 59"/>
                <a:gd name="T20" fmla="*/ 101 w 150"/>
                <a:gd name="T21" fmla="*/ 11 h 59"/>
                <a:gd name="T22" fmla="*/ 95 w 150"/>
                <a:gd name="T23" fmla="*/ 12 h 59"/>
                <a:gd name="T24" fmla="*/ 94 w 150"/>
                <a:gd name="T25" fmla="*/ 14 h 59"/>
                <a:gd name="T26" fmla="*/ 94 w 150"/>
                <a:gd name="T27" fmla="*/ 16 h 59"/>
                <a:gd name="T28" fmla="*/ 77 w 150"/>
                <a:gd name="T29" fmla="*/ 53 h 59"/>
                <a:gd name="T30" fmla="*/ 56 w 150"/>
                <a:gd name="T31" fmla="*/ 53 h 59"/>
                <a:gd name="T32" fmla="*/ 70 w 150"/>
                <a:gd name="T33" fmla="*/ 20 h 59"/>
                <a:gd name="T34" fmla="*/ 71 w 150"/>
                <a:gd name="T35" fmla="*/ 18 h 59"/>
                <a:gd name="T36" fmla="*/ 71 w 150"/>
                <a:gd name="T37" fmla="*/ 15 h 59"/>
                <a:gd name="T38" fmla="*/ 70 w 150"/>
                <a:gd name="T39" fmla="*/ 13 h 59"/>
                <a:gd name="T40" fmla="*/ 69 w 150"/>
                <a:gd name="T41" fmla="*/ 12 h 59"/>
                <a:gd name="T42" fmla="*/ 66 w 150"/>
                <a:gd name="T43" fmla="*/ 11 h 59"/>
                <a:gd name="T44" fmla="*/ 65 w 150"/>
                <a:gd name="T45" fmla="*/ 10 h 59"/>
                <a:gd name="T46" fmla="*/ 63 w 150"/>
                <a:gd name="T47" fmla="*/ 10 h 59"/>
                <a:gd name="T48" fmla="*/ 59 w 150"/>
                <a:gd name="T49" fmla="*/ 9 h 59"/>
                <a:gd name="T50" fmla="*/ 53 w 150"/>
                <a:gd name="T51" fmla="*/ 9 h 59"/>
                <a:gd name="T52" fmla="*/ 50 w 150"/>
                <a:gd name="T53" fmla="*/ 10 h 59"/>
                <a:gd name="T54" fmla="*/ 46 w 150"/>
                <a:gd name="T55" fmla="*/ 10 h 59"/>
                <a:gd name="T56" fmla="*/ 39 w 150"/>
                <a:gd name="T57" fmla="*/ 12 h 59"/>
                <a:gd name="T58" fmla="*/ 21 w 150"/>
                <a:gd name="T59" fmla="*/ 53 h 59"/>
                <a:gd name="T60" fmla="*/ 0 w 150"/>
                <a:gd name="T61" fmla="*/ 53 h 59"/>
                <a:gd name="T62" fmla="*/ 19 w 150"/>
                <a:gd name="T63" fmla="*/ 10 h 59"/>
                <a:gd name="T64" fmla="*/ 31 w 150"/>
                <a:gd name="T65" fmla="*/ 6 h 59"/>
                <a:gd name="T66" fmla="*/ 42 w 150"/>
                <a:gd name="T67" fmla="*/ 3 h 59"/>
                <a:gd name="T68" fmla="*/ 54 w 150"/>
                <a:gd name="T69" fmla="*/ 1 h 59"/>
                <a:gd name="T70" fmla="*/ 60 w 150"/>
                <a:gd name="T71" fmla="*/ 1 h 59"/>
                <a:gd name="T72" fmla="*/ 67 w 150"/>
                <a:gd name="T73" fmla="*/ 0 h 59"/>
                <a:gd name="T74" fmla="*/ 73 w 150"/>
                <a:gd name="T75" fmla="*/ 1 h 59"/>
                <a:gd name="T76" fmla="*/ 79 w 150"/>
                <a:gd name="T77" fmla="*/ 2 h 59"/>
                <a:gd name="T78" fmla="*/ 85 w 150"/>
                <a:gd name="T79" fmla="*/ 3 h 59"/>
                <a:gd name="T80" fmla="*/ 87 w 150"/>
                <a:gd name="T81" fmla="*/ 4 h 59"/>
                <a:gd name="T82" fmla="*/ 89 w 150"/>
                <a:gd name="T83" fmla="*/ 5 h 59"/>
                <a:gd name="T84" fmla="*/ 97 w 150"/>
                <a:gd name="T85" fmla="*/ 3 h 59"/>
                <a:gd name="T86" fmla="*/ 105 w 150"/>
                <a:gd name="T87" fmla="*/ 2 h 59"/>
                <a:gd name="T88" fmla="*/ 114 w 150"/>
                <a:gd name="T89" fmla="*/ 1 h 59"/>
                <a:gd name="T90" fmla="*/ 123 w 150"/>
                <a:gd name="T91" fmla="*/ 1 h 59"/>
                <a:gd name="T92" fmla="*/ 129 w 150"/>
                <a:gd name="T93" fmla="*/ 1 h 59"/>
                <a:gd name="T94" fmla="*/ 134 w 150"/>
                <a:gd name="T95" fmla="*/ 2 h 59"/>
                <a:gd name="T96" fmla="*/ 139 w 150"/>
                <a:gd name="T97" fmla="*/ 3 h 59"/>
                <a:gd name="T98" fmla="*/ 144 w 150"/>
                <a:gd name="T99" fmla="*/ 5 h 59"/>
                <a:gd name="T100" fmla="*/ 147 w 150"/>
                <a:gd name="T101" fmla="*/ 7 h 59"/>
                <a:gd name="T102" fmla="*/ 148 w 150"/>
                <a:gd name="T103" fmla="*/ 8 h 59"/>
                <a:gd name="T104" fmla="*/ 149 w 150"/>
                <a:gd name="T105" fmla="*/ 10 h 59"/>
                <a:gd name="T106" fmla="*/ 150 w 150"/>
                <a:gd name="T107" fmla="*/ 11 h 59"/>
                <a:gd name="T108" fmla="*/ 150 w 150"/>
                <a:gd name="T109" fmla="*/ 13 h 59"/>
                <a:gd name="T110" fmla="*/ 150 w 150"/>
                <a:gd name="T111" fmla="*/ 15 h 59"/>
                <a:gd name="T112" fmla="*/ 150 w 150"/>
                <a:gd name="T113" fmla="*/ 16 h 59"/>
                <a:gd name="T114" fmla="*/ 133 w 150"/>
                <a:gd name="T115" fmla="*/ 53 h 59"/>
                <a:gd name="T116" fmla="*/ 112 w 150"/>
                <a:gd name="T117" fmla="*/ 53 h 59"/>
                <a:gd name="T118" fmla="*/ 126 w 150"/>
                <a:gd name="T119" fmla="*/ 20 h 5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50" h="59">
                  <a:moveTo>
                    <a:pt x="126" y="20"/>
                  </a:moveTo>
                  <a:lnTo>
                    <a:pt x="127" y="18"/>
                  </a:lnTo>
                  <a:lnTo>
                    <a:pt x="127" y="16"/>
                  </a:lnTo>
                  <a:lnTo>
                    <a:pt x="127" y="14"/>
                  </a:lnTo>
                  <a:lnTo>
                    <a:pt x="126" y="13"/>
                  </a:lnTo>
                  <a:lnTo>
                    <a:pt x="125" y="12"/>
                  </a:lnTo>
                  <a:lnTo>
                    <a:pt x="123" y="11"/>
                  </a:lnTo>
                  <a:lnTo>
                    <a:pt x="119" y="10"/>
                  </a:lnTo>
                  <a:lnTo>
                    <a:pt x="113" y="9"/>
                  </a:lnTo>
                  <a:lnTo>
                    <a:pt x="107" y="10"/>
                  </a:lnTo>
                  <a:lnTo>
                    <a:pt x="101" y="11"/>
                  </a:lnTo>
                  <a:lnTo>
                    <a:pt x="95" y="12"/>
                  </a:lnTo>
                  <a:lnTo>
                    <a:pt x="94" y="14"/>
                  </a:lnTo>
                  <a:lnTo>
                    <a:pt x="94" y="16"/>
                  </a:lnTo>
                  <a:lnTo>
                    <a:pt x="77" y="59"/>
                  </a:lnTo>
                  <a:lnTo>
                    <a:pt x="56" y="59"/>
                  </a:lnTo>
                  <a:lnTo>
                    <a:pt x="70" y="20"/>
                  </a:lnTo>
                  <a:lnTo>
                    <a:pt x="71" y="18"/>
                  </a:lnTo>
                  <a:lnTo>
                    <a:pt x="71" y="15"/>
                  </a:lnTo>
                  <a:lnTo>
                    <a:pt x="70" y="13"/>
                  </a:lnTo>
                  <a:lnTo>
                    <a:pt x="69" y="12"/>
                  </a:lnTo>
                  <a:lnTo>
                    <a:pt x="66" y="11"/>
                  </a:lnTo>
                  <a:lnTo>
                    <a:pt x="65" y="10"/>
                  </a:lnTo>
                  <a:lnTo>
                    <a:pt x="63" y="10"/>
                  </a:lnTo>
                  <a:lnTo>
                    <a:pt x="59" y="9"/>
                  </a:lnTo>
                  <a:lnTo>
                    <a:pt x="53" y="9"/>
                  </a:lnTo>
                  <a:lnTo>
                    <a:pt x="50" y="10"/>
                  </a:lnTo>
                  <a:lnTo>
                    <a:pt x="46" y="10"/>
                  </a:lnTo>
                  <a:lnTo>
                    <a:pt x="39" y="12"/>
                  </a:lnTo>
                  <a:lnTo>
                    <a:pt x="21" y="59"/>
                  </a:lnTo>
                  <a:lnTo>
                    <a:pt x="0" y="59"/>
                  </a:lnTo>
                  <a:lnTo>
                    <a:pt x="19" y="10"/>
                  </a:lnTo>
                  <a:lnTo>
                    <a:pt x="31" y="6"/>
                  </a:lnTo>
                  <a:lnTo>
                    <a:pt x="42" y="3"/>
                  </a:lnTo>
                  <a:lnTo>
                    <a:pt x="54" y="1"/>
                  </a:lnTo>
                  <a:lnTo>
                    <a:pt x="60" y="1"/>
                  </a:lnTo>
                  <a:lnTo>
                    <a:pt x="67" y="0"/>
                  </a:lnTo>
                  <a:lnTo>
                    <a:pt x="73" y="1"/>
                  </a:lnTo>
                  <a:lnTo>
                    <a:pt x="79" y="2"/>
                  </a:lnTo>
                  <a:lnTo>
                    <a:pt x="85" y="3"/>
                  </a:lnTo>
                  <a:lnTo>
                    <a:pt x="87" y="4"/>
                  </a:lnTo>
                  <a:lnTo>
                    <a:pt x="89" y="5"/>
                  </a:lnTo>
                  <a:lnTo>
                    <a:pt x="97" y="3"/>
                  </a:lnTo>
                  <a:lnTo>
                    <a:pt x="105" y="2"/>
                  </a:lnTo>
                  <a:lnTo>
                    <a:pt x="114" y="1"/>
                  </a:lnTo>
                  <a:lnTo>
                    <a:pt x="123" y="1"/>
                  </a:lnTo>
                  <a:lnTo>
                    <a:pt x="129" y="1"/>
                  </a:lnTo>
                  <a:lnTo>
                    <a:pt x="134" y="2"/>
                  </a:lnTo>
                  <a:lnTo>
                    <a:pt x="139" y="3"/>
                  </a:lnTo>
                  <a:lnTo>
                    <a:pt x="144" y="5"/>
                  </a:lnTo>
                  <a:lnTo>
                    <a:pt x="147" y="7"/>
                  </a:lnTo>
                  <a:lnTo>
                    <a:pt x="148" y="8"/>
                  </a:lnTo>
                  <a:lnTo>
                    <a:pt x="149" y="10"/>
                  </a:lnTo>
                  <a:lnTo>
                    <a:pt x="150" y="11"/>
                  </a:lnTo>
                  <a:lnTo>
                    <a:pt x="150" y="13"/>
                  </a:lnTo>
                  <a:lnTo>
                    <a:pt x="150" y="15"/>
                  </a:lnTo>
                  <a:lnTo>
                    <a:pt x="150" y="16"/>
                  </a:lnTo>
                  <a:lnTo>
                    <a:pt x="133" y="59"/>
                  </a:lnTo>
                  <a:lnTo>
                    <a:pt x="112" y="59"/>
                  </a:lnTo>
                  <a:lnTo>
                    <a:pt x="126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35" name="Freeform 70"/>
            <p:cNvSpPr>
              <a:spLocks noEditPoints="1"/>
            </p:cNvSpPr>
            <p:nvPr userDrawn="1"/>
          </p:nvSpPr>
          <p:spPr bwMode="auto">
            <a:xfrm>
              <a:off x="4296" y="3334"/>
              <a:ext cx="98" cy="59"/>
            </a:xfrm>
            <a:custGeom>
              <a:avLst/>
              <a:gdLst>
                <a:gd name="T0" fmla="*/ 23 w 98"/>
                <a:gd name="T1" fmla="*/ 33 h 59"/>
                <a:gd name="T2" fmla="*/ 22 w 98"/>
                <a:gd name="T3" fmla="*/ 40 h 59"/>
                <a:gd name="T4" fmla="*/ 26 w 98"/>
                <a:gd name="T5" fmla="*/ 47 h 59"/>
                <a:gd name="T6" fmla="*/ 34 w 98"/>
                <a:gd name="T7" fmla="*/ 50 h 59"/>
                <a:gd name="T8" fmla="*/ 48 w 98"/>
                <a:gd name="T9" fmla="*/ 50 h 59"/>
                <a:gd name="T10" fmla="*/ 54 w 98"/>
                <a:gd name="T11" fmla="*/ 49 h 59"/>
                <a:gd name="T12" fmla="*/ 63 w 98"/>
                <a:gd name="T13" fmla="*/ 44 h 59"/>
                <a:gd name="T14" fmla="*/ 70 w 98"/>
                <a:gd name="T15" fmla="*/ 37 h 59"/>
                <a:gd name="T16" fmla="*/ 74 w 98"/>
                <a:gd name="T17" fmla="*/ 29 h 59"/>
                <a:gd name="T18" fmla="*/ 75 w 98"/>
                <a:gd name="T19" fmla="*/ 22 h 59"/>
                <a:gd name="T20" fmla="*/ 73 w 98"/>
                <a:gd name="T21" fmla="*/ 15 h 59"/>
                <a:gd name="T22" fmla="*/ 71 w 98"/>
                <a:gd name="T23" fmla="*/ 13 h 59"/>
                <a:gd name="T24" fmla="*/ 63 w 98"/>
                <a:gd name="T25" fmla="*/ 10 h 59"/>
                <a:gd name="T26" fmla="*/ 53 w 98"/>
                <a:gd name="T27" fmla="*/ 9 h 59"/>
                <a:gd name="T28" fmla="*/ 43 w 98"/>
                <a:gd name="T29" fmla="*/ 11 h 59"/>
                <a:gd name="T30" fmla="*/ 34 w 98"/>
                <a:gd name="T31" fmla="*/ 15 h 59"/>
                <a:gd name="T32" fmla="*/ 28 w 98"/>
                <a:gd name="T33" fmla="*/ 22 h 59"/>
                <a:gd name="T34" fmla="*/ 24 w 98"/>
                <a:gd name="T35" fmla="*/ 29 h 59"/>
                <a:gd name="T36" fmla="*/ 4 w 98"/>
                <a:gd name="T37" fmla="*/ 23 h 59"/>
                <a:gd name="T38" fmla="*/ 11 w 98"/>
                <a:gd name="T39" fmla="*/ 15 h 59"/>
                <a:gd name="T40" fmla="*/ 22 w 98"/>
                <a:gd name="T41" fmla="*/ 9 h 59"/>
                <a:gd name="T42" fmla="*/ 39 w 98"/>
                <a:gd name="T43" fmla="*/ 2 h 59"/>
                <a:gd name="T44" fmla="*/ 54 w 98"/>
                <a:gd name="T45" fmla="*/ 0 h 59"/>
                <a:gd name="T46" fmla="*/ 65 w 98"/>
                <a:gd name="T47" fmla="*/ 0 h 59"/>
                <a:gd name="T48" fmla="*/ 79 w 98"/>
                <a:gd name="T49" fmla="*/ 2 h 59"/>
                <a:gd name="T50" fmla="*/ 91 w 98"/>
                <a:gd name="T51" fmla="*/ 9 h 59"/>
                <a:gd name="T52" fmla="*/ 95 w 98"/>
                <a:gd name="T53" fmla="*/ 13 h 59"/>
                <a:gd name="T54" fmla="*/ 97 w 98"/>
                <a:gd name="T55" fmla="*/ 18 h 59"/>
                <a:gd name="T56" fmla="*/ 97 w 98"/>
                <a:gd name="T57" fmla="*/ 23 h 59"/>
                <a:gd name="T58" fmla="*/ 93 w 98"/>
                <a:gd name="T59" fmla="*/ 34 h 59"/>
                <a:gd name="T60" fmla="*/ 83 w 98"/>
                <a:gd name="T61" fmla="*/ 45 h 59"/>
                <a:gd name="T62" fmla="*/ 76 w 98"/>
                <a:gd name="T63" fmla="*/ 50 h 59"/>
                <a:gd name="T64" fmla="*/ 64 w 98"/>
                <a:gd name="T65" fmla="*/ 55 h 59"/>
                <a:gd name="T66" fmla="*/ 48 w 98"/>
                <a:gd name="T67" fmla="*/ 58 h 59"/>
                <a:gd name="T68" fmla="*/ 31 w 98"/>
                <a:gd name="T69" fmla="*/ 59 h 59"/>
                <a:gd name="T70" fmla="*/ 21 w 98"/>
                <a:gd name="T71" fmla="*/ 57 h 59"/>
                <a:gd name="T72" fmla="*/ 13 w 98"/>
                <a:gd name="T73" fmla="*/ 55 h 59"/>
                <a:gd name="T74" fmla="*/ 5 w 98"/>
                <a:gd name="T75" fmla="*/ 49 h 59"/>
                <a:gd name="T76" fmla="*/ 1 w 98"/>
                <a:gd name="T77" fmla="*/ 45 h 59"/>
                <a:gd name="T78" fmla="*/ 0 w 98"/>
                <a:gd name="T79" fmla="*/ 34 h 5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98" h="59">
                  <a:moveTo>
                    <a:pt x="24" y="29"/>
                  </a:moveTo>
                  <a:lnTo>
                    <a:pt x="23" y="33"/>
                  </a:lnTo>
                  <a:lnTo>
                    <a:pt x="22" y="37"/>
                  </a:lnTo>
                  <a:lnTo>
                    <a:pt x="22" y="40"/>
                  </a:lnTo>
                  <a:lnTo>
                    <a:pt x="24" y="44"/>
                  </a:lnTo>
                  <a:lnTo>
                    <a:pt x="26" y="47"/>
                  </a:lnTo>
                  <a:lnTo>
                    <a:pt x="29" y="49"/>
                  </a:lnTo>
                  <a:lnTo>
                    <a:pt x="34" y="50"/>
                  </a:lnTo>
                  <a:lnTo>
                    <a:pt x="40" y="51"/>
                  </a:lnTo>
                  <a:lnTo>
                    <a:pt x="48" y="50"/>
                  </a:lnTo>
                  <a:lnTo>
                    <a:pt x="51" y="50"/>
                  </a:lnTo>
                  <a:lnTo>
                    <a:pt x="54" y="49"/>
                  </a:lnTo>
                  <a:lnTo>
                    <a:pt x="59" y="46"/>
                  </a:lnTo>
                  <a:lnTo>
                    <a:pt x="63" y="44"/>
                  </a:lnTo>
                  <a:lnTo>
                    <a:pt x="67" y="40"/>
                  </a:lnTo>
                  <a:lnTo>
                    <a:pt x="70" y="37"/>
                  </a:lnTo>
                  <a:lnTo>
                    <a:pt x="72" y="33"/>
                  </a:lnTo>
                  <a:lnTo>
                    <a:pt x="74" y="29"/>
                  </a:lnTo>
                  <a:lnTo>
                    <a:pt x="75" y="25"/>
                  </a:lnTo>
                  <a:lnTo>
                    <a:pt x="75" y="22"/>
                  </a:lnTo>
                  <a:lnTo>
                    <a:pt x="75" y="18"/>
                  </a:lnTo>
                  <a:lnTo>
                    <a:pt x="73" y="15"/>
                  </a:lnTo>
                  <a:lnTo>
                    <a:pt x="72" y="14"/>
                  </a:lnTo>
                  <a:lnTo>
                    <a:pt x="71" y="13"/>
                  </a:lnTo>
                  <a:lnTo>
                    <a:pt x="67" y="11"/>
                  </a:lnTo>
                  <a:lnTo>
                    <a:pt x="63" y="10"/>
                  </a:lnTo>
                  <a:lnTo>
                    <a:pt x="56" y="9"/>
                  </a:lnTo>
                  <a:lnTo>
                    <a:pt x="53" y="9"/>
                  </a:lnTo>
                  <a:lnTo>
                    <a:pt x="49" y="10"/>
                  </a:lnTo>
                  <a:lnTo>
                    <a:pt x="43" y="11"/>
                  </a:lnTo>
                  <a:lnTo>
                    <a:pt x="38" y="13"/>
                  </a:lnTo>
                  <a:lnTo>
                    <a:pt x="34" y="15"/>
                  </a:lnTo>
                  <a:lnTo>
                    <a:pt x="31" y="18"/>
                  </a:lnTo>
                  <a:lnTo>
                    <a:pt x="28" y="22"/>
                  </a:lnTo>
                  <a:lnTo>
                    <a:pt x="26" y="25"/>
                  </a:lnTo>
                  <a:lnTo>
                    <a:pt x="24" y="29"/>
                  </a:lnTo>
                  <a:close/>
                  <a:moveTo>
                    <a:pt x="1" y="29"/>
                  </a:moveTo>
                  <a:lnTo>
                    <a:pt x="4" y="23"/>
                  </a:lnTo>
                  <a:lnTo>
                    <a:pt x="9" y="18"/>
                  </a:lnTo>
                  <a:lnTo>
                    <a:pt x="11" y="15"/>
                  </a:lnTo>
                  <a:lnTo>
                    <a:pt x="14" y="13"/>
                  </a:lnTo>
                  <a:lnTo>
                    <a:pt x="22" y="9"/>
                  </a:lnTo>
                  <a:lnTo>
                    <a:pt x="30" y="5"/>
                  </a:lnTo>
                  <a:lnTo>
                    <a:pt x="39" y="2"/>
                  </a:lnTo>
                  <a:lnTo>
                    <a:pt x="49" y="1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5" y="0"/>
                  </a:lnTo>
                  <a:lnTo>
                    <a:pt x="70" y="1"/>
                  </a:lnTo>
                  <a:lnTo>
                    <a:pt x="79" y="2"/>
                  </a:lnTo>
                  <a:lnTo>
                    <a:pt x="86" y="5"/>
                  </a:lnTo>
                  <a:lnTo>
                    <a:pt x="91" y="9"/>
                  </a:lnTo>
                  <a:lnTo>
                    <a:pt x="94" y="11"/>
                  </a:lnTo>
                  <a:lnTo>
                    <a:pt x="95" y="13"/>
                  </a:lnTo>
                  <a:lnTo>
                    <a:pt x="96" y="15"/>
                  </a:lnTo>
                  <a:lnTo>
                    <a:pt x="97" y="18"/>
                  </a:lnTo>
                  <a:lnTo>
                    <a:pt x="98" y="20"/>
                  </a:lnTo>
                  <a:lnTo>
                    <a:pt x="97" y="23"/>
                  </a:lnTo>
                  <a:lnTo>
                    <a:pt x="96" y="29"/>
                  </a:lnTo>
                  <a:lnTo>
                    <a:pt x="93" y="34"/>
                  </a:lnTo>
                  <a:lnTo>
                    <a:pt x="89" y="40"/>
                  </a:lnTo>
                  <a:lnTo>
                    <a:pt x="83" y="45"/>
                  </a:lnTo>
                  <a:lnTo>
                    <a:pt x="80" y="47"/>
                  </a:lnTo>
                  <a:lnTo>
                    <a:pt x="76" y="50"/>
                  </a:lnTo>
                  <a:lnTo>
                    <a:pt x="68" y="53"/>
                  </a:lnTo>
                  <a:lnTo>
                    <a:pt x="64" y="55"/>
                  </a:lnTo>
                  <a:lnTo>
                    <a:pt x="59" y="56"/>
                  </a:lnTo>
                  <a:lnTo>
                    <a:pt x="48" y="58"/>
                  </a:lnTo>
                  <a:lnTo>
                    <a:pt x="37" y="59"/>
                  </a:lnTo>
                  <a:lnTo>
                    <a:pt x="31" y="59"/>
                  </a:lnTo>
                  <a:lnTo>
                    <a:pt x="26" y="58"/>
                  </a:lnTo>
                  <a:lnTo>
                    <a:pt x="21" y="57"/>
                  </a:lnTo>
                  <a:lnTo>
                    <a:pt x="17" y="56"/>
                  </a:lnTo>
                  <a:lnTo>
                    <a:pt x="13" y="55"/>
                  </a:lnTo>
                  <a:lnTo>
                    <a:pt x="10" y="53"/>
                  </a:lnTo>
                  <a:lnTo>
                    <a:pt x="5" y="49"/>
                  </a:lnTo>
                  <a:lnTo>
                    <a:pt x="3" y="47"/>
                  </a:lnTo>
                  <a:lnTo>
                    <a:pt x="1" y="45"/>
                  </a:lnTo>
                  <a:lnTo>
                    <a:pt x="0" y="40"/>
                  </a:lnTo>
                  <a:lnTo>
                    <a:pt x="0" y="34"/>
                  </a:lnTo>
                  <a:lnTo>
                    <a:pt x="1" y="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36" name="Freeform 71"/>
            <p:cNvSpPr/>
            <p:nvPr userDrawn="1"/>
          </p:nvSpPr>
          <p:spPr bwMode="auto">
            <a:xfrm>
              <a:off x="4394" y="3332"/>
              <a:ext cx="91" cy="61"/>
            </a:xfrm>
            <a:custGeom>
              <a:avLst/>
              <a:gdLst>
                <a:gd name="T0" fmla="*/ 11 w 89"/>
                <a:gd name="T1" fmla="*/ 51 h 60"/>
                <a:gd name="T2" fmla="*/ 16 w 89"/>
                <a:gd name="T3" fmla="*/ 54 h 60"/>
                <a:gd name="T4" fmla="*/ 35 w 89"/>
                <a:gd name="T5" fmla="*/ 57 h 60"/>
                <a:gd name="T6" fmla="*/ 49 w 89"/>
                <a:gd name="T7" fmla="*/ 56 h 60"/>
                <a:gd name="T8" fmla="*/ 56 w 89"/>
                <a:gd name="T9" fmla="*/ 55 h 60"/>
                <a:gd name="T10" fmla="*/ 62 w 89"/>
                <a:gd name="T11" fmla="*/ 52 h 60"/>
                <a:gd name="T12" fmla="*/ 65 w 89"/>
                <a:gd name="T13" fmla="*/ 49 h 60"/>
                <a:gd name="T14" fmla="*/ 64 w 89"/>
                <a:gd name="T15" fmla="*/ 46 h 60"/>
                <a:gd name="T16" fmla="*/ 61 w 89"/>
                <a:gd name="T17" fmla="*/ 44 h 60"/>
                <a:gd name="T18" fmla="*/ 53 w 89"/>
                <a:gd name="T19" fmla="*/ 42 h 60"/>
                <a:gd name="T20" fmla="*/ 35 w 89"/>
                <a:gd name="T21" fmla="*/ 37 h 60"/>
                <a:gd name="T22" fmla="*/ 21 w 89"/>
                <a:gd name="T23" fmla="*/ 28 h 60"/>
                <a:gd name="T24" fmla="*/ 17 w 89"/>
                <a:gd name="T25" fmla="*/ 25 h 60"/>
                <a:gd name="T26" fmla="*/ 16 w 89"/>
                <a:gd name="T27" fmla="*/ 22 h 60"/>
                <a:gd name="T28" fmla="*/ 16 w 89"/>
                <a:gd name="T29" fmla="*/ 17 h 60"/>
                <a:gd name="T30" fmla="*/ 19 w 89"/>
                <a:gd name="T31" fmla="*/ 13 h 60"/>
                <a:gd name="T32" fmla="*/ 22 w 89"/>
                <a:gd name="T33" fmla="*/ 10 h 60"/>
                <a:gd name="T34" fmla="*/ 39 w 89"/>
                <a:gd name="T35" fmla="*/ 5 h 60"/>
                <a:gd name="T36" fmla="*/ 52 w 89"/>
                <a:gd name="T37" fmla="*/ 1 h 60"/>
                <a:gd name="T38" fmla="*/ 66 w 89"/>
                <a:gd name="T39" fmla="*/ 0 h 60"/>
                <a:gd name="T40" fmla="*/ 87 w 89"/>
                <a:gd name="T41" fmla="*/ 2 h 60"/>
                <a:gd name="T42" fmla="*/ 101 w 89"/>
                <a:gd name="T43" fmla="*/ 6 h 60"/>
                <a:gd name="T44" fmla="*/ 84 w 89"/>
                <a:gd name="T45" fmla="*/ 11 h 60"/>
                <a:gd name="T46" fmla="*/ 69 w 89"/>
                <a:gd name="T47" fmla="*/ 9 h 60"/>
                <a:gd name="T48" fmla="*/ 56 w 89"/>
                <a:gd name="T49" fmla="*/ 10 h 60"/>
                <a:gd name="T50" fmla="*/ 47 w 89"/>
                <a:gd name="T51" fmla="*/ 12 h 60"/>
                <a:gd name="T52" fmla="*/ 44 w 89"/>
                <a:gd name="T53" fmla="*/ 15 h 60"/>
                <a:gd name="T54" fmla="*/ 42 w 89"/>
                <a:gd name="T55" fmla="*/ 18 h 60"/>
                <a:gd name="T56" fmla="*/ 45 w 89"/>
                <a:gd name="T57" fmla="*/ 20 h 60"/>
                <a:gd name="T58" fmla="*/ 64 w 89"/>
                <a:gd name="T59" fmla="*/ 25 h 60"/>
                <a:gd name="T60" fmla="*/ 86 w 89"/>
                <a:gd name="T61" fmla="*/ 36 h 60"/>
                <a:gd name="T62" fmla="*/ 92 w 89"/>
                <a:gd name="T63" fmla="*/ 41 h 60"/>
                <a:gd name="T64" fmla="*/ 93 w 89"/>
                <a:gd name="T65" fmla="*/ 44 h 60"/>
                <a:gd name="T66" fmla="*/ 91 w 89"/>
                <a:gd name="T67" fmla="*/ 50 h 60"/>
                <a:gd name="T68" fmla="*/ 85 w 89"/>
                <a:gd name="T69" fmla="*/ 56 h 60"/>
                <a:gd name="T70" fmla="*/ 79 w 89"/>
                <a:gd name="T71" fmla="*/ 59 h 60"/>
                <a:gd name="T72" fmla="*/ 60 w 89"/>
                <a:gd name="T73" fmla="*/ 64 h 60"/>
                <a:gd name="T74" fmla="*/ 45 w 89"/>
                <a:gd name="T75" fmla="*/ 66 h 60"/>
                <a:gd name="T76" fmla="*/ 29 w 89"/>
                <a:gd name="T77" fmla="*/ 65 h 60"/>
                <a:gd name="T78" fmla="*/ 14 w 89"/>
                <a:gd name="T79" fmla="*/ 64 h 60"/>
                <a:gd name="T80" fmla="*/ 7 w 89"/>
                <a:gd name="T81" fmla="*/ 62 h 60"/>
                <a:gd name="T82" fmla="*/ 0 w 89"/>
                <a:gd name="T83" fmla="*/ 59 h 6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89" h="60">
                  <a:moveTo>
                    <a:pt x="0" y="53"/>
                  </a:moveTo>
                  <a:lnTo>
                    <a:pt x="11" y="45"/>
                  </a:lnTo>
                  <a:lnTo>
                    <a:pt x="14" y="47"/>
                  </a:lnTo>
                  <a:lnTo>
                    <a:pt x="16" y="48"/>
                  </a:lnTo>
                  <a:lnTo>
                    <a:pt x="22" y="50"/>
                  </a:lnTo>
                  <a:lnTo>
                    <a:pt x="29" y="51"/>
                  </a:lnTo>
                  <a:lnTo>
                    <a:pt x="35" y="51"/>
                  </a:lnTo>
                  <a:lnTo>
                    <a:pt x="43" y="50"/>
                  </a:lnTo>
                  <a:lnTo>
                    <a:pt x="47" y="50"/>
                  </a:lnTo>
                  <a:lnTo>
                    <a:pt x="50" y="49"/>
                  </a:lnTo>
                  <a:lnTo>
                    <a:pt x="53" y="48"/>
                  </a:lnTo>
                  <a:lnTo>
                    <a:pt x="56" y="46"/>
                  </a:lnTo>
                  <a:lnTo>
                    <a:pt x="57" y="45"/>
                  </a:lnTo>
                  <a:lnTo>
                    <a:pt x="59" y="43"/>
                  </a:lnTo>
                  <a:lnTo>
                    <a:pt x="59" y="41"/>
                  </a:lnTo>
                  <a:lnTo>
                    <a:pt x="58" y="40"/>
                  </a:lnTo>
                  <a:lnTo>
                    <a:pt x="57" y="39"/>
                  </a:lnTo>
                  <a:lnTo>
                    <a:pt x="55" y="38"/>
                  </a:lnTo>
                  <a:lnTo>
                    <a:pt x="51" y="37"/>
                  </a:lnTo>
                  <a:lnTo>
                    <a:pt x="47" y="36"/>
                  </a:lnTo>
                  <a:lnTo>
                    <a:pt x="38" y="33"/>
                  </a:lnTo>
                  <a:lnTo>
                    <a:pt x="29" y="31"/>
                  </a:lnTo>
                  <a:lnTo>
                    <a:pt x="24" y="30"/>
                  </a:lnTo>
                  <a:lnTo>
                    <a:pt x="21" y="28"/>
                  </a:lnTo>
                  <a:lnTo>
                    <a:pt x="18" y="26"/>
                  </a:lnTo>
                  <a:lnTo>
                    <a:pt x="17" y="25"/>
                  </a:lnTo>
                  <a:lnTo>
                    <a:pt x="16" y="24"/>
                  </a:lnTo>
                  <a:lnTo>
                    <a:pt x="16" y="22"/>
                  </a:lnTo>
                  <a:lnTo>
                    <a:pt x="16" y="21"/>
                  </a:lnTo>
                  <a:lnTo>
                    <a:pt x="16" y="17"/>
                  </a:lnTo>
                  <a:lnTo>
                    <a:pt x="17" y="15"/>
                  </a:lnTo>
                  <a:lnTo>
                    <a:pt x="19" y="13"/>
                  </a:lnTo>
                  <a:lnTo>
                    <a:pt x="20" y="12"/>
                  </a:lnTo>
                  <a:lnTo>
                    <a:pt x="22" y="10"/>
                  </a:lnTo>
                  <a:lnTo>
                    <a:pt x="27" y="7"/>
                  </a:lnTo>
                  <a:lnTo>
                    <a:pt x="33" y="5"/>
                  </a:lnTo>
                  <a:lnTo>
                    <a:pt x="39" y="3"/>
                  </a:lnTo>
                  <a:lnTo>
                    <a:pt x="46" y="1"/>
                  </a:lnTo>
                  <a:lnTo>
                    <a:pt x="53" y="0"/>
                  </a:lnTo>
                  <a:lnTo>
                    <a:pt x="60" y="0"/>
                  </a:lnTo>
                  <a:lnTo>
                    <a:pt x="67" y="0"/>
                  </a:lnTo>
                  <a:lnTo>
                    <a:pt x="75" y="2"/>
                  </a:lnTo>
                  <a:lnTo>
                    <a:pt x="82" y="3"/>
                  </a:lnTo>
                  <a:lnTo>
                    <a:pt x="89" y="6"/>
                  </a:lnTo>
                  <a:lnTo>
                    <a:pt x="78" y="13"/>
                  </a:lnTo>
                  <a:lnTo>
                    <a:pt x="72" y="11"/>
                  </a:lnTo>
                  <a:lnTo>
                    <a:pt x="67" y="10"/>
                  </a:lnTo>
                  <a:lnTo>
                    <a:pt x="62" y="9"/>
                  </a:lnTo>
                  <a:lnTo>
                    <a:pt x="56" y="9"/>
                  </a:lnTo>
                  <a:lnTo>
                    <a:pt x="50" y="10"/>
                  </a:lnTo>
                  <a:lnTo>
                    <a:pt x="44" y="11"/>
                  </a:lnTo>
                  <a:lnTo>
                    <a:pt x="41" y="12"/>
                  </a:lnTo>
                  <a:lnTo>
                    <a:pt x="39" y="13"/>
                  </a:lnTo>
                  <a:lnTo>
                    <a:pt x="38" y="15"/>
                  </a:lnTo>
                  <a:lnTo>
                    <a:pt x="37" y="16"/>
                  </a:lnTo>
                  <a:lnTo>
                    <a:pt x="36" y="18"/>
                  </a:lnTo>
                  <a:lnTo>
                    <a:pt x="37" y="19"/>
                  </a:lnTo>
                  <a:lnTo>
                    <a:pt x="39" y="20"/>
                  </a:lnTo>
                  <a:lnTo>
                    <a:pt x="42" y="21"/>
                  </a:lnTo>
                  <a:lnTo>
                    <a:pt x="58" y="25"/>
                  </a:lnTo>
                  <a:lnTo>
                    <a:pt x="66" y="27"/>
                  </a:lnTo>
                  <a:lnTo>
                    <a:pt x="74" y="30"/>
                  </a:lnTo>
                  <a:lnTo>
                    <a:pt x="77" y="32"/>
                  </a:lnTo>
                  <a:lnTo>
                    <a:pt x="80" y="35"/>
                  </a:lnTo>
                  <a:lnTo>
                    <a:pt x="80" y="36"/>
                  </a:lnTo>
                  <a:lnTo>
                    <a:pt x="81" y="38"/>
                  </a:lnTo>
                  <a:lnTo>
                    <a:pt x="80" y="42"/>
                  </a:lnTo>
                  <a:lnTo>
                    <a:pt x="79" y="44"/>
                  </a:lnTo>
                  <a:lnTo>
                    <a:pt x="77" y="46"/>
                  </a:lnTo>
                  <a:lnTo>
                    <a:pt x="73" y="50"/>
                  </a:lnTo>
                  <a:lnTo>
                    <a:pt x="70" y="52"/>
                  </a:lnTo>
                  <a:lnTo>
                    <a:pt x="67" y="53"/>
                  </a:lnTo>
                  <a:lnTo>
                    <a:pt x="61" y="56"/>
                  </a:lnTo>
                  <a:lnTo>
                    <a:pt x="54" y="58"/>
                  </a:lnTo>
                  <a:lnTo>
                    <a:pt x="46" y="59"/>
                  </a:lnTo>
                  <a:lnTo>
                    <a:pt x="39" y="60"/>
                  </a:lnTo>
                  <a:lnTo>
                    <a:pt x="32" y="60"/>
                  </a:lnTo>
                  <a:lnTo>
                    <a:pt x="23" y="59"/>
                  </a:lnTo>
                  <a:lnTo>
                    <a:pt x="18" y="59"/>
                  </a:lnTo>
                  <a:lnTo>
                    <a:pt x="14" y="58"/>
                  </a:lnTo>
                  <a:lnTo>
                    <a:pt x="10" y="57"/>
                  </a:lnTo>
                  <a:lnTo>
                    <a:pt x="7" y="56"/>
                  </a:lnTo>
                  <a:lnTo>
                    <a:pt x="3" y="54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21704376" y="12859079"/>
            <a:ext cx="1917700" cy="577850"/>
          </a:xfrm>
          <a:prstGeom prst="rect">
            <a:avLst/>
          </a:prstGeom>
        </p:spPr>
        <p:txBody>
          <a:bodyPr lIns="91429" tIns="45714" rIns="91429" bIns="45714"/>
          <a:lstStyle>
            <a:lvl1pPr>
              <a:defRPr>
                <a:ea typeface="MS PGothic" panose="020B0600070205080204" pitchFamily="34" charset="-128"/>
                <a:cs typeface="MS PGothic" panose="020B0600070205080204" pitchFamily="34" charset="-128"/>
              </a:defRPr>
            </a:lvl1pPr>
          </a:lstStyle>
          <a:p>
            <a:pPr>
              <a:defRPr/>
            </a:pPr>
            <a:fld id="{B4E714C0-5FE2-4E4D-AD48-E2E2FC6A5305}" type="slidenum">
              <a:rPr lang="es-ES"/>
              <a:t>‹Nº›</a:t>
            </a:fld>
            <a:endParaRPr lang="es-ES" dirty="0"/>
          </a:p>
        </p:txBody>
      </p:sp>
      <p:pic>
        <p:nvPicPr>
          <p:cNvPr id="5" name="Picture 7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163052"/>
            <a:ext cx="24384000" cy="458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41"/>
          <p:cNvGrpSpPr>
            <a:grpSpLocks noChangeAspect="1"/>
          </p:cNvGrpSpPr>
          <p:nvPr userDrawn="1"/>
        </p:nvGrpSpPr>
        <p:grpSpPr bwMode="auto">
          <a:xfrm>
            <a:off x="19680984" y="377611"/>
            <a:ext cx="4088232" cy="1646134"/>
            <a:chOff x="2655" y="2025"/>
            <a:chExt cx="2610" cy="1401"/>
          </a:xfrm>
        </p:grpSpPr>
        <p:sp>
          <p:nvSpPr>
            <p:cNvPr id="7" name="AutoShape 40"/>
            <p:cNvSpPr>
              <a:spLocks noChangeAspect="1" noChangeArrowheads="1" noTextEdit="1"/>
            </p:cNvSpPr>
            <p:nvPr userDrawn="1"/>
          </p:nvSpPr>
          <p:spPr bwMode="auto">
            <a:xfrm>
              <a:off x="2655" y="2025"/>
              <a:ext cx="2610" cy="1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8" name="Freeform 42"/>
            <p:cNvSpPr>
              <a:spLocks noEditPoints="1"/>
            </p:cNvSpPr>
            <p:nvPr userDrawn="1"/>
          </p:nvSpPr>
          <p:spPr bwMode="auto">
            <a:xfrm>
              <a:off x="3703" y="3057"/>
              <a:ext cx="225" cy="214"/>
            </a:xfrm>
            <a:custGeom>
              <a:avLst/>
              <a:gdLst>
                <a:gd name="T0" fmla="*/ 160 w 225"/>
                <a:gd name="T1" fmla="*/ 33 h 214"/>
                <a:gd name="T2" fmla="*/ 134 w 225"/>
                <a:gd name="T3" fmla="*/ 28 h 214"/>
                <a:gd name="T4" fmla="*/ 117 w 225"/>
                <a:gd name="T5" fmla="*/ 29 h 214"/>
                <a:gd name="T6" fmla="*/ 100 w 225"/>
                <a:gd name="T7" fmla="*/ 34 h 214"/>
                <a:gd name="T8" fmla="*/ 86 w 225"/>
                <a:gd name="T9" fmla="*/ 42 h 214"/>
                <a:gd name="T10" fmla="*/ 74 w 225"/>
                <a:gd name="T11" fmla="*/ 53 h 214"/>
                <a:gd name="T12" fmla="*/ 65 w 225"/>
                <a:gd name="T13" fmla="*/ 66 h 214"/>
                <a:gd name="T14" fmla="*/ 59 w 225"/>
                <a:gd name="T15" fmla="*/ 79 h 214"/>
                <a:gd name="T16" fmla="*/ 57 w 225"/>
                <a:gd name="T17" fmla="*/ 92 h 214"/>
                <a:gd name="T18" fmla="*/ 58 w 225"/>
                <a:gd name="T19" fmla="*/ 103 h 214"/>
                <a:gd name="T20" fmla="*/ 64 w 225"/>
                <a:gd name="T21" fmla="*/ 113 h 214"/>
                <a:gd name="T22" fmla="*/ 74 w 225"/>
                <a:gd name="T23" fmla="*/ 119 h 214"/>
                <a:gd name="T24" fmla="*/ 89 w 225"/>
                <a:gd name="T25" fmla="*/ 121 h 214"/>
                <a:gd name="T26" fmla="*/ 109 w 225"/>
                <a:gd name="T27" fmla="*/ 119 h 214"/>
                <a:gd name="T28" fmla="*/ 142 w 225"/>
                <a:gd name="T29" fmla="*/ 110 h 214"/>
                <a:gd name="T30" fmla="*/ 155 w 225"/>
                <a:gd name="T31" fmla="*/ 182 h 214"/>
                <a:gd name="T32" fmla="*/ 135 w 225"/>
                <a:gd name="T33" fmla="*/ 194 h 214"/>
                <a:gd name="T34" fmla="*/ 111 w 225"/>
                <a:gd name="T35" fmla="*/ 203 h 214"/>
                <a:gd name="T36" fmla="*/ 75 w 225"/>
                <a:gd name="T37" fmla="*/ 211 h 214"/>
                <a:gd name="T38" fmla="*/ 25 w 225"/>
                <a:gd name="T39" fmla="*/ 214 h 214"/>
                <a:gd name="T40" fmla="*/ 72 w 225"/>
                <a:gd name="T41" fmla="*/ 184 h 214"/>
                <a:gd name="T42" fmla="*/ 102 w 225"/>
                <a:gd name="T43" fmla="*/ 176 h 214"/>
                <a:gd name="T44" fmla="*/ 115 w 225"/>
                <a:gd name="T45" fmla="*/ 169 h 214"/>
                <a:gd name="T46" fmla="*/ 123 w 225"/>
                <a:gd name="T47" fmla="*/ 160 h 214"/>
                <a:gd name="T48" fmla="*/ 132 w 225"/>
                <a:gd name="T49" fmla="*/ 140 h 214"/>
                <a:gd name="T50" fmla="*/ 95 w 225"/>
                <a:gd name="T51" fmla="*/ 148 h 214"/>
                <a:gd name="T52" fmla="*/ 59 w 225"/>
                <a:gd name="T53" fmla="*/ 148 h 214"/>
                <a:gd name="T54" fmla="*/ 40 w 225"/>
                <a:gd name="T55" fmla="*/ 145 h 214"/>
                <a:gd name="T56" fmla="*/ 24 w 225"/>
                <a:gd name="T57" fmla="*/ 138 h 214"/>
                <a:gd name="T58" fmla="*/ 9 w 225"/>
                <a:gd name="T59" fmla="*/ 124 h 214"/>
                <a:gd name="T60" fmla="*/ 2 w 225"/>
                <a:gd name="T61" fmla="*/ 110 h 214"/>
                <a:gd name="T62" fmla="*/ 0 w 225"/>
                <a:gd name="T63" fmla="*/ 94 h 214"/>
                <a:gd name="T64" fmla="*/ 4 w 225"/>
                <a:gd name="T65" fmla="*/ 74 h 214"/>
                <a:gd name="T66" fmla="*/ 14 w 225"/>
                <a:gd name="T67" fmla="*/ 56 h 214"/>
                <a:gd name="T68" fmla="*/ 30 w 225"/>
                <a:gd name="T69" fmla="*/ 37 h 214"/>
                <a:gd name="T70" fmla="*/ 52 w 225"/>
                <a:gd name="T71" fmla="*/ 21 h 214"/>
                <a:gd name="T72" fmla="*/ 79 w 225"/>
                <a:gd name="T73" fmla="*/ 8 h 214"/>
                <a:gd name="T74" fmla="*/ 111 w 225"/>
                <a:gd name="T75" fmla="*/ 1 h 214"/>
                <a:gd name="T76" fmla="*/ 149 w 225"/>
                <a:gd name="T77" fmla="*/ 2 h 214"/>
                <a:gd name="T78" fmla="*/ 182 w 225"/>
                <a:gd name="T79" fmla="*/ 8 h 214"/>
                <a:gd name="T80" fmla="*/ 214 w 225"/>
                <a:gd name="T81" fmla="*/ 21 h 214"/>
                <a:gd name="T82" fmla="*/ 183 w 225"/>
                <a:gd name="T83" fmla="*/ 141 h 214"/>
                <a:gd name="T84" fmla="*/ 173 w 225"/>
                <a:gd name="T85" fmla="*/ 162 h 21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25" h="214">
                  <a:moveTo>
                    <a:pt x="142" y="110"/>
                  </a:moveTo>
                  <a:lnTo>
                    <a:pt x="169" y="36"/>
                  </a:lnTo>
                  <a:lnTo>
                    <a:pt x="160" y="33"/>
                  </a:lnTo>
                  <a:lnTo>
                    <a:pt x="151" y="30"/>
                  </a:lnTo>
                  <a:lnTo>
                    <a:pt x="140" y="28"/>
                  </a:lnTo>
                  <a:lnTo>
                    <a:pt x="134" y="28"/>
                  </a:lnTo>
                  <a:lnTo>
                    <a:pt x="128" y="28"/>
                  </a:lnTo>
                  <a:lnTo>
                    <a:pt x="122" y="28"/>
                  </a:lnTo>
                  <a:lnTo>
                    <a:pt x="117" y="29"/>
                  </a:lnTo>
                  <a:lnTo>
                    <a:pt x="111" y="30"/>
                  </a:lnTo>
                  <a:lnTo>
                    <a:pt x="106" y="32"/>
                  </a:lnTo>
                  <a:lnTo>
                    <a:pt x="100" y="34"/>
                  </a:lnTo>
                  <a:lnTo>
                    <a:pt x="95" y="36"/>
                  </a:lnTo>
                  <a:lnTo>
                    <a:pt x="91" y="39"/>
                  </a:lnTo>
                  <a:lnTo>
                    <a:pt x="86" y="42"/>
                  </a:lnTo>
                  <a:lnTo>
                    <a:pt x="82" y="46"/>
                  </a:lnTo>
                  <a:lnTo>
                    <a:pt x="78" y="49"/>
                  </a:lnTo>
                  <a:lnTo>
                    <a:pt x="74" y="53"/>
                  </a:lnTo>
                  <a:lnTo>
                    <a:pt x="71" y="57"/>
                  </a:lnTo>
                  <a:lnTo>
                    <a:pt x="68" y="61"/>
                  </a:lnTo>
                  <a:lnTo>
                    <a:pt x="65" y="66"/>
                  </a:lnTo>
                  <a:lnTo>
                    <a:pt x="63" y="70"/>
                  </a:lnTo>
                  <a:lnTo>
                    <a:pt x="61" y="74"/>
                  </a:lnTo>
                  <a:lnTo>
                    <a:pt x="59" y="79"/>
                  </a:lnTo>
                  <a:lnTo>
                    <a:pt x="58" y="83"/>
                  </a:lnTo>
                  <a:lnTo>
                    <a:pt x="57" y="87"/>
                  </a:lnTo>
                  <a:lnTo>
                    <a:pt x="57" y="92"/>
                  </a:lnTo>
                  <a:lnTo>
                    <a:pt x="57" y="96"/>
                  </a:lnTo>
                  <a:lnTo>
                    <a:pt x="57" y="100"/>
                  </a:lnTo>
                  <a:lnTo>
                    <a:pt x="58" y="103"/>
                  </a:lnTo>
                  <a:lnTo>
                    <a:pt x="59" y="107"/>
                  </a:lnTo>
                  <a:lnTo>
                    <a:pt x="61" y="110"/>
                  </a:lnTo>
                  <a:lnTo>
                    <a:pt x="64" y="113"/>
                  </a:lnTo>
                  <a:lnTo>
                    <a:pt x="66" y="115"/>
                  </a:lnTo>
                  <a:lnTo>
                    <a:pt x="70" y="117"/>
                  </a:lnTo>
                  <a:lnTo>
                    <a:pt x="74" y="119"/>
                  </a:lnTo>
                  <a:lnTo>
                    <a:pt x="78" y="120"/>
                  </a:lnTo>
                  <a:lnTo>
                    <a:pt x="83" y="121"/>
                  </a:lnTo>
                  <a:lnTo>
                    <a:pt x="89" y="121"/>
                  </a:lnTo>
                  <a:lnTo>
                    <a:pt x="96" y="121"/>
                  </a:lnTo>
                  <a:lnTo>
                    <a:pt x="103" y="120"/>
                  </a:lnTo>
                  <a:lnTo>
                    <a:pt x="109" y="119"/>
                  </a:lnTo>
                  <a:lnTo>
                    <a:pt x="116" y="118"/>
                  </a:lnTo>
                  <a:lnTo>
                    <a:pt x="129" y="114"/>
                  </a:lnTo>
                  <a:lnTo>
                    <a:pt x="142" y="110"/>
                  </a:lnTo>
                  <a:close/>
                  <a:moveTo>
                    <a:pt x="165" y="173"/>
                  </a:moveTo>
                  <a:lnTo>
                    <a:pt x="159" y="179"/>
                  </a:lnTo>
                  <a:lnTo>
                    <a:pt x="155" y="182"/>
                  </a:lnTo>
                  <a:lnTo>
                    <a:pt x="149" y="187"/>
                  </a:lnTo>
                  <a:lnTo>
                    <a:pt x="142" y="191"/>
                  </a:lnTo>
                  <a:lnTo>
                    <a:pt x="135" y="194"/>
                  </a:lnTo>
                  <a:lnTo>
                    <a:pt x="127" y="198"/>
                  </a:lnTo>
                  <a:lnTo>
                    <a:pt x="119" y="201"/>
                  </a:lnTo>
                  <a:lnTo>
                    <a:pt x="111" y="203"/>
                  </a:lnTo>
                  <a:lnTo>
                    <a:pt x="102" y="205"/>
                  </a:lnTo>
                  <a:lnTo>
                    <a:pt x="93" y="207"/>
                  </a:lnTo>
                  <a:lnTo>
                    <a:pt x="75" y="211"/>
                  </a:lnTo>
                  <a:lnTo>
                    <a:pt x="57" y="213"/>
                  </a:lnTo>
                  <a:lnTo>
                    <a:pt x="41" y="214"/>
                  </a:lnTo>
                  <a:lnTo>
                    <a:pt x="25" y="214"/>
                  </a:lnTo>
                  <a:lnTo>
                    <a:pt x="24" y="189"/>
                  </a:lnTo>
                  <a:lnTo>
                    <a:pt x="47" y="187"/>
                  </a:lnTo>
                  <a:lnTo>
                    <a:pt x="72" y="184"/>
                  </a:lnTo>
                  <a:lnTo>
                    <a:pt x="85" y="181"/>
                  </a:lnTo>
                  <a:lnTo>
                    <a:pt x="96" y="178"/>
                  </a:lnTo>
                  <a:lnTo>
                    <a:pt x="102" y="176"/>
                  </a:lnTo>
                  <a:lnTo>
                    <a:pt x="107" y="174"/>
                  </a:lnTo>
                  <a:lnTo>
                    <a:pt x="111" y="172"/>
                  </a:lnTo>
                  <a:lnTo>
                    <a:pt x="115" y="169"/>
                  </a:lnTo>
                  <a:lnTo>
                    <a:pt x="118" y="166"/>
                  </a:lnTo>
                  <a:lnTo>
                    <a:pt x="121" y="163"/>
                  </a:lnTo>
                  <a:lnTo>
                    <a:pt x="123" y="160"/>
                  </a:lnTo>
                  <a:lnTo>
                    <a:pt x="125" y="156"/>
                  </a:lnTo>
                  <a:lnTo>
                    <a:pt x="129" y="148"/>
                  </a:lnTo>
                  <a:lnTo>
                    <a:pt x="132" y="140"/>
                  </a:lnTo>
                  <a:lnTo>
                    <a:pt x="117" y="144"/>
                  </a:lnTo>
                  <a:lnTo>
                    <a:pt x="103" y="147"/>
                  </a:lnTo>
                  <a:lnTo>
                    <a:pt x="95" y="148"/>
                  </a:lnTo>
                  <a:lnTo>
                    <a:pt x="87" y="149"/>
                  </a:lnTo>
                  <a:lnTo>
                    <a:pt x="71" y="149"/>
                  </a:lnTo>
                  <a:lnTo>
                    <a:pt x="59" y="148"/>
                  </a:lnTo>
                  <a:lnTo>
                    <a:pt x="49" y="147"/>
                  </a:lnTo>
                  <a:lnTo>
                    <a:pt x="44" y="146"/>
                  </a:lnTo>
                  <a:lnTo>
                    <a:pt x="40" y="145"/>
                  </a:lnTo>
                  <a:lnTo>
                    <a:pt x="35" y="144"/>
                  </a:lnTo>
                  <a:lnTo>
                    <a:pt x="31" y="142"/>
                  </a:lnTo>
                  <a:lnTo>
                    <a:pt x="24" y="138"/>
                  </a:lnTo>
                  <a:lnTo>
                    <a:pt x="18" y="134"/>
                  </a:lnTo>
                  <a:lnTo>
                    <a:pt x="13" y="129"/>
                  </a:lnTo>
                  <a:lnTo>
                    <a:pt x="9" y="124"/>
                  </a:lnTo>
                  <a:lnTo>
                    <a:pt x="5" y="119"/>
                  </a:lnTo>
                  <a:lnTo>
                    <a:pt x="3" y="113"/>
                  </a:lnTo>
                  <a:lnTo>
                    <a:pt x="2" y="110"/>
                  </a:lnTo>
                  <a:lnTo>
                    <a:pt x="1" y="106"/>
                  </a:lnTo>
                  <a:lnTo>
                    <a:pt x="0" y="100"/>
                  </a:lnTo>
                  <a:lnTo>
                    <a:pt x="0" y="94"/>
                  </a:lnTo>
                  <a:lnTo>
                    <a:pt x="1" y="87"/>
                  </a:lnTo>
                  <a:lnTo>
                    <a:pt x="2" y="81"/>
                  </a:lnTo>
                  <a:lnTo>
                    <a:pt x="4" y="74"/>
                  </a:lnTo>
                  <a:lnTo>
                    <a:pt x="7" y="68"/>
                  </a:lnTo>
                  <a:lnTo>
                    <a:pt x="10" y="62"/>
                  </a:lnTo>
                  <a:lnTo>
                    <a:pt x="14" y="56"/>
                  </a:lnTo>
                  <a:lnTo>
                    <a:pt x="19" y="50"/>
                  </a:lnTo>
                  <a:lnTo>
                    <a:pt x="24" y="44"/>
                  </a:lnTo>
                  <a:lnTo>
                    <a:pt x="30" y="37"/>
                  </a:lnTo>
                  <a:lnTo>
                    <a:pt x="37" y="32"/>
                  </a:lnTo>
                  <a:lnTo>
                    <a:pt x="44" y="26"/>
                  </a:lnTo>
                  <a:lnTo>
                    <a:pt x="52" y="21"/>
                  </a:lnTo>
                  <a:lnTo>
                    <a:pt x="60" y="16"/>
                  </a:lnTo>
                  <a:lnTo>
                    <a:pt x="69" y="11"/>
                  </a:lnTo>
                  <a:lnTo>
                    <a:pt x="79" y="8"/>
                  </a:lnTo>
                  <a:lnTo>
                    <a:pt x="89" y="5"/>
                  </a:lnTo>
                  <a:lnTo>
                    <a:pt x="100" y="2"/>
                  </a:lnTo>
                  <a:lnTo>
                    <a:pt x="111" y="1"/>
                  </a:lnTo>
                  <a:lnTo>
                    <a:pt x="122" y="0"/>
                  </a:lnTo>
                  <a:lnTo>
                    <a:pt x="136" y="1"/>
                  </a:lnTo>
                  <a:lnTo>
                    <a:pt x="149" y="2"/>
                  </a:lnTo>
                  <a:lnTo>
                    <a:pt x="163" y="4"/>
                  </a:lnTo>
                  <a:lnTo>
                    <a:pt x="176" y="7"/>
                  </a:lnTo>
                  <a:lnTo>
                    <a:pt x="182" y="8"/>
                  </a:lnTo>
                  <a:lnTo>
                    <a:pt x="189" y="10"/>
                  </a:lnTo>
                  <a:lnTo>
                    <a:pt x="202" y="15"/>
                  </a:lnTo>
                  <a:lnTo>
                    <a:pt x="214" y="21"/>
                  </a:lnTo>
                  <a:lnTo>
                    <a:pt x="225" y="28"/>
                  </a:lnTo>
                  <a:lnTo>
                    <a:pt x="187" y="132"/>
                  </a:lnTo>
                  <a:lnTo>
                    <a:pt x="183" y="141"/>
                  </a:lnTo>
                  <a:lnTo>
                    <a:pt x="179" y="151"/>
                  </a:lnTo>
                  <a:lnTo>
                    <a:pt x="176" y="156"/>
                  </a:lnTo>
                  <a:lnTo>
                    <a:pt x="173" y="162"/>
                  </a:lnTo>
                  <a:lnTo>
                    <a:pt x="165" y="173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9" name="Freeform 43"/>
            <p:cNvSpPr>
              <a:spLocks noEditPoints="1"/>
            </p:cNvSpPr>
            <p:nvPr userDrawn="1"/>
          </p:nvSpPr>
          <p:spPr bwMode="auto">
            <a:xfrm>
              <a:off x="2905" y="3058"/>
              <a:ext cx="194" cy="146"/>
            </a:xfrm>
            <a:custGeom>
              <a:avLst/>
              <a:gdLst>
                <a:gd name="T0" fmla="*/ 149 w 193"/>
                <a:gd name="T1" fmla="*/ 47 h 147"/>
                <a:gd name="T2" fmla="*/ 149 w 193"/>
                <a:gd name="T3" fmla="*/ 39 h 147"/>
                <a:gd name="T4" fmla="*/ 147 w 193"/>
                <a:gd name="T5" fmla="*/ 35 h 147"/>
                <a:gd name="T6" fmla="*/ 144 w 193"/>
                <a:gd name="T7" fmla="*/ 32 h 147"/>
                <a:gd name="T8" fmla="*/ 140 w 193"/>
                <a:gd name="T9" fmla="*/ 29 h 147"/>
                <a:gd name="T10" fmla="*/ 135 w 193"/>
                <a:gd name="T11" fmla="*/ 27 h 147"/>
                <a:gd name="T12" fmla="*/ 124 w 193"/>
                <a:gd name="T13" fmla="*/ 26 h 147"/>
                <a:gd name="T14" fmla="*/ 112 w 193"/>
                <a:gd name="T15" fmla="*/ 27 h 147"/>
                <a:gd name="T16" fmla="*/ 95 w 193"/>
                <a:gd name="T17" fmla="*/ 30 h 147"/>
                <a:gd name="T18" fmla="*/ 83 w 193"/>
                <a:gd name="T19" fmla="*/ 37 h 147"/>
                <a:gd name="T20" fmla="*/ 73 w 193"/>
                <a:gd name="T21" fmla="*/ 47 h 147"/>
                <a:gd name="T22" fmla="*/ 148 w 193"/>
                <a:gd name="T23" fmla="*/ 52 h 147"/>
                <a:gd name="T24" fmla="*/ 163 w 193"/>
                <a:gd name="T25" fmla="*/ 129 h 147"/>
                <a:gd name="T26" fmla="*/ 140 w 193"/>
                <a:gd name="T27" fmla="*/ 136 h 147"/>
                <a:gd name="T28" fmla="*/ 115 w 193"/>
                <a:gd name="T29" fmla="*/ 140 h 147"/>
                <a:gd name="T30" fmla="*/ 82 w 193"/>
                <a:gd name="T31" fmla="*/ 141 h 147"/>
                <a:gd name="T32" fmla="*/ 56 w 193"/>
                <a:gd name="T33" fmla="*/ 140 h 147"/>
                <a:gd name="T34" fmla="*/ 43 w 193"/>
                <a:gd name="T35" fmla="*/ 137 h 147"/>
                <a:gd name="T36" fmla="*/ 27 w 193"/>
                <a:gd name="T37" fmla="*/ 132 h 147"/>
                <a:gd name="T38" fmla="*/ 16 w 193"/>
                <a:gd name="T39" fmla="*/ 124 h 147"/>
                <a:gd name="T40" fmla="*/ 10 w 193"/>
                <a:gd name="T41" fmla="*/ 117 h 147"/>
                <a:gd name="T42" fmla="*/ 5 w 193"/>
                <a:gd name="T43" fmla="*/ 110 h 147"/>
                <a:gd name="T44" fmla="*/ 1 w 193"/>
                <a:gd name="T45" fmla="*/ 99 h 147"/>
                <a:gd name="T46" fmla="*/ 0 w 193"/>
                <a:gd name="T47" fmla="*/ 90 h 147"/>
                <a:gd name="T48" fmla="*/ 0 w 193"/>
                <a:gd name="T49" fmla="*/ 82 h 147"/>
                <a:gd name="T50" fmla="*/ 2 w 193"/>
                <a:gd name="T51" fmla="*/ 73 h 147"/>
                <a:gd name="T52" fmla="*/ 7 w 193"/>
                <a:gd name="T53" fmla="*/ 68 h 147"/>
                <a:gd name="T54" fmla="*/ 14 w 193"/>
                <a:gd name="T55" fmla="*/ 55 h 147"/>
                <a:gd name="T56" fmla="*/ 24 w 193"/>
                <a:gd name="T57" fmla="*/ 42 h 147"/>
                <a:gd name="T58" fmla="*/ 36 w 193"/>
                <a:gd name="T59" fmla="*/ 30 h 147"/>
                <a:gd name="T60" fmla="*/ 51 w 193"/>
                <a:gd name="T61" fmla="*/ 19 h 147"/>
                <a:gd name="T62" fmla="*/ 68 w 193"/>
                <a:gd name="T63" fmla="*/ 10 h 147"/>
                <a:gd name="T64" fmla="*/ 88 w 193"/>
                <a:gd name="T65" fmla="*/ 4 h 147"/>
                <a:gd name="T66" fmla="*/ 117 w 193"/>
                <a:gd name="T67" fmla="*/ 0 h 147"/>
                <a:gd name="T68" fmla="*/ 141 w 193"/>
                <a:gd name="T69" fmla="*/ 0 h 147"/>
                <a:gd name="T70" fmla="*/ 160 w 193"/>
                <a:gd name="T71" fmla="*/ 3 h 147"/>
                <a:gd name="T72" fmla="*/ 175 w 193"/>
                <a:gd name="T73" fmla="*/ 8 h 147"/>
                <a:gd name="T74" fmla="*/ 184 w 193"/>
                <a:gd name="T75" fmla="*/ 13 h 147"/>
                <a:gd name="T76" fmla="*/ 191 w 193"/>
                <a:gd name="T77" fmla="*/ 19 h 147"/>
                <a:gd name="T78" fmla="*/ 194 w 193"/>
                <a:gd name="T79" fmla="*/ 25 h 147"/>
                <a:gd name="T80" fmla="*/ 198 w 193"/>
                <a:gd name="T81" fmla="*/ 37 h 147"/>
                <a:gd name="T82" fmla="*/ 199 w 193"/>
                <a:gd name="T83" fmla="*/ 51 h 147"/>
                <a:gd name="T84" fmla="*/ 195 w 193"/>
                <a:gd name="T85" fmla="*/ 68 h 147"/>
                <a:gd name="T86" fmla="*/ 57 w 193"/>
                <a:gd name="T87" fmla="*/ 73 h 147"/>
                <a:gd name="T88" fmla="*/ 54 w 193"/>
                <a:gd name="T89" fmla="*/ 81 h 147"/>
                <a:gd name="T90" fmla="*/ 54 w 193"/>
                <a:gd name="T91" fmla="*/ 90 h 147"/>
                <a:gd name="T92" fmla="*/ 56 w 193"/>
                <a:gd name="T93" fmla="*/ 97 h 147"/>
                <a:gd name="T94" fmla="*/ 60 w 193"/>
                <a:gd name="T95" fmla="*/ 104 h 147"/>
                <a:gd name="T96" fmla="*/ 66 w 193"/>
                <a:gd name="T97" fmla="*/ 109 h 147"/>
                <a:gd name="T98" fmla="*/ 74 w 193"/>
                <a:gd name="T99" fmla="*/ 112 h 147"/>
                <a:gd name="T100" fmla="*/ 83 w 193"/>
                <a:gd name="T101" fmla="*/ 114 h 147"/>
                <a:gd name="T102" fmla="*/ 95 w 193"/>
                <a:gd name="T103" fmla="*/ 115 h 147"/>
                <a:gd name="T104" fmla="*/ 118 w 193"/>
                <a:gd name="T105" fmla="*/ 114 h 147"/>
                <a:gd name="T106" fmla="*/ 152 w 193"/>
                <a:gd name="T107" fmla="*/ 107 h 147"/>
                <a:gd name="T108" fmla="*/ 178 w 193"/>
                <a:gd name="T109" fmla="*/ 124 h 14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93" h="147">
                  <a:moveTo>
                    <a:pt x="142" y="52"/>
                  </a:moveTo>
                  <a:lnTo>
                    <a:pt x="143" y="47"/>
                  </a:lnTo>
                  <a:lnTo>
                    <a:pt x="143" y="42"/>
                  </a:lnTo>
                  <a:lnTo>
                    <a:pt x="143" y="39"/>
                  </a:lnTo>
                  <a:lnTo>
                    <a:pt x="142" y="37"/>
                  </a:lnTo>
                  <a:lnTo>
                    <a:pt x="141" y="35"/>
                  </a:lnTo>
                  <a:lnTo>
                    <a:pt x="140" y="33"/>
                  </a:lnTo>
                  <a:lnTo>
                    <a:pt x="138" y="32"/>
                  </a:lnTo>
                  <a:lnTo>
                    <a:pt x="136" y="30"/>
                  </a:lnTo>
                  <a:lnTo>
                    <a:pt x="134" y="29"/>
                  </a:lnTo>
                  <a:lnTo>
                    <a:pt x="131" y="28"/>
                  </a:lnTo>
                  <a:lnTo>
                    <a:pt x="129" y="27"/>
                  </a:lnTo>
                  <a:lnTo>
                    <a:pt x="125" y="26"/>
                  </a:lnTo>
                  <a:lnTo>
                    <a:pt x="118" y="26"/>
                  </a:lnTo>
                  <a:lnTo>
                    <a:pt x="110" y="26"/>
                  </a:lnTo>
                  <a:lnTo>
                    <a:pt x="106" y="27"/>
                  </a:lnTo>
                  <a:lnTo>
                    <a:pt x="102" y="28"/>
                  </a:lnTo>
                  <a:lnTo>
                    <a:pt x="95" y="30"/>
                  </a:lnTo>
                  <a:lnTo>
                    <a:pt x="89" y="34"/>
                  </a:lnTo>
                  <a:lnTo>
                    <a:pt x="83" y="37"/>
                  </a:lnTo>
                  <a:lnTo>
                    <a:pt x="78" y="42"/>
                  </a:lnTo>
                  <a:lnTo>
                    <a:pt x="73" y="47"/>
                  </a:lnTo>
                  <a:lnTo>
                    <a:pt x="69" y="52"/>
                  </a:lnTo>
                  <a:lnTo>
                    <a:pt x="142" y="52"/>
                  </a:lnTo>
                  <a:close/>
                  <a:moveTo>
                    <a:pt x="169" y="131"/>
                  </a:moveTo>
                  <a:lnTo>
                    <a:pt x="157" y="135"/>
                  </a:lnTo>
                  <a:lnTo>
                    <a:pt x="145" y="139"/>
                  </a:lnTo>
                  <a:lnTo>
                    <a:pt x="134" y="142"/>
                  </a:lnTo>
                  <a:lnTo>
                    <a:pt x="122" y="144"/>
                  </a:lnTo>
                  <a:lnTo>
                    <a:pt x="109" y="146"/>
                  </a:lnTo>
                  <a:lnTo>
                    <a:pt x="96" y="147"/>
                  </a:lnTo>
                  <a:lnTo>
                    <a:pt x="82" y="147"/>
                  </a:lnTo>
                  <a:lnTo>
                    <a:pt x="69" y="147"/>
                  </a:lnTo>
                  <a:lnTo>
                    <a:pt x="56" y="146"/>
                  </a:lnTo>
                  <a:lnTo>
                    <a:pt x="49" y="145"/>
                  </a:lnTo>
                  <a:lnTo>
                    <a:pt x="43" y="143"/>
                  </a:lnTo>
                  <a:lnTo>
                    <a:pt x="32" y="140"/>
                  </a:lnTo>
                  <a:lnTo>
                    <a:pt x="27" y="138"/>
                  </a:lnTo>
                  <a:lnTo>
                    <a:pt x="23" y="135"/>
                  </a:lnTo>
                  <a:lnTo>
                    <a:pt x="16" y="130"/>
                  </a:lnTo>
                  <a:lnTo>
                    <a:pt x="13" y="126"/>
                  </a:lnTo>
                  <a:lnTo>
                    <a:pt x="10" y="123"/>
                  </a:lnTo>
                  <a:lnTo>
                    <a:pt x="7" y="120"/>
                  </a:lnTo>
                  <a:lnTo>
                    <a:pt x="5" y="116"/>
                  </a:lnTo>
                  <a:lnTo>
                    <a:pt x="2" y="109"/>
                  </a:lnTo>
                  <a:lnTo>
                    <a:pt x="1" y="105"/>
                  </a:lnTo>
                  <a:lnTo>
                    <a:pt x="0" y="101"/>
                  </a:lnTo>
                  <a:lnTo>
                    <a:pt x="0" y="96"/>
                  </a:lnTo>
                  <a:lnTo>
                    <a:pt x="0" y="92"/>
                  </a:lnTo>
                  <a:lnTo>
                    <a:pt x="0" y="88"/>
                  </a:lnTo>
                  <a:lnTo>
                    <a:pt x="1" y="83"/>
                  </a:lnTo>
                  <a:lnTo>
                    <a:pt x="2" y="79"/>
                  </a:lnTo>
                  <a:lnTo>
                    <a:pt x="4" y="75"/>
                  </a:lnTo>
                  <a:lnTo>
                    <a:pt x="7" y="68"/>
                  </a:lnTo>
                  <a:lnTo>
                    <a:pt x="10" y="61"/>
                  </a:lnTo>
                  <a:lnTo>
                    <a:pt x="14" y="55"/>
                  </a:lnTo>
                  <a:lnTo>
                    <a:pt x="19" y="48"/>
                  </a:lnTo>
                  <a:lnTo>
                    <a:pt x="24" y="42"/>
                  </a:lnTo>
                  <a:lnTo>
                    <a:pt x="30" y="35"/>
                  </a:lnTo>
                  <a:lnTo>
                    <a:pt x="36" y="30"/>
                  </a:lnTo>
                  <a:lnTo>
                    <a:pt x="43" y="24"/>
                  </a:lnTo>
                  <a:lnTo>
                    <a:pt x="51" y="19"/>
                  </a:lnTo>
                  <a:lnTo>
                    <a:pt x="59" y="14"/>
                  </a:lnTo>
                  <a:lnTo>
                    <a:pt x="68" y="10"/>
                  </a:lnTo>
                  <a:lnTo>
                    <a:pt x="78" y="7"/>
                  </a:lnTo>
                  <a:lnTo>
                    <a:pt x="88" y="4"/>
                  </a:lnTo>
                  <a:lnTo>
                    <a:pt x="99" y="2"/>
                  </a:lnTo>
                  <a:lnTo>
                    <a:pt x="111" y="0"/>
                  </a:lnTo>
                  <a:lnTo>
                    <a:pt x="123" y="0"/>
                  </a:lnTo>
                  <a:lnTo>
                    <a:pt x="135" y="0"/>
                  </a:lnTo>
                  <a:lnTo>
                    <a:pt x="145" y="1"/>
                  </a:lnTo>
                  <a:lnTo>
                    <a:pt x="154" y="3"/>
                  </a:lnTo>
                  <a:lnTo>
                    <a:pt x="162" y="5"/>
                  </a:lnTo>
                  <a:lnTo>
                    <a:pt x="169" y="8"/>
                  </a:lnTo>
                  <a:lnTo>
                    <a:pt x="176" y="11"/>
                  </a:lnTo>
                  <a:lnTo>
                    <a:pt x="178" y="13"/>
                  </a:lnTo>
                  <a:lnTo>
                    <a:pt x="181" y="15"/>
                  </a:lnTo>
                  <a:lnTo>
                    <a:pt x="185" y="19"/>
                  </a:lnTo>
                  <a:lnTo>
                    <a:pt x="187" y="22"/>
                  </a:lnTo>
                  <a:lnTo>
                    <a:pt x="188" y="25"/>
                  </a:lnTo>
                  <a:lnTo>
                    <a:pt x="191" y="30"/>
                  </a:lnTo>
                  <a:lnTo>
                    <a:pt x="192" y="37"/>
                  </a:lnTo>
                  <a:lnTo>
                    <a:pt x="193" y="44"/>
                  </a:lnTo>
                  <a:lnTo>
                    <a:pt x="193" y="51"/>
                  </a:lnTo>
                  <a:lnTo>
                    <a:pt x="191" y="59"/>
                  </a:lnTo>
                  <a:lnTo>
                    <a:pt x="189" y="68"/>
                  </a:lnTo>
                  <a:lnTo>
                    <a:pt x="186" y="78"/>
                  </a:lnTo>
                  <a:lnTo>
                    <a:pt x="57" y="78"/>
                  </a:lnTo>
                  <a:lnTo>
                    <a:pt x="55" y="83"/>
                  </a:lnTo>
                  <a:lnTo>
                    <a:pt x="54" y="87"/>
                  </a:lnTo>
                  <a:lnTo>
                    <a:pt x="54" y="92"/>
                  </a:lnTo>
                  <a:lnTo>
                    <a:pt x="54" y="96"/>
                  </a:lnTo>
                  <a:lnTo>
                    <a:pt x="54" y="100"/>
                  </a:lnTo>
                  <a:lnTo>
                    <a:pt x="56" y="103"/>
                  </a:lnTo>
                  <a:lnTo>
                    <a:pt x="57" y="107"/>
                  </a:lnTo>
                  <a:lnTo>
                    <a:pt x="60" y="110"/>
                  </a:lnTo>
                  <a:lnTo>
                    <a:pt x="62" y="112"/>
                  </a:lnTo>
                  <a:lnTo>
                    <a:pt x="66" y="115"/>
                  </a:lnTo>
                  <a:lnTo>
                    <a:pt x="69" y="117"/>
                  </a:lnTo>
                  <a:lnTo>
                    <a:pt x="74" y="118"/>
                  </a:lnTo>
                  <a:lnTo>
                    <a:pt x="78" y="119"/>
                  </a:lnTo>
                  <a:lnTo>
                    <a:pt x="83" y="120"/>
                  </a:lnTo>
                  <a:lnTo>
                    <a:pt x="89" y="121"/>
                  </a:lnTo>
                  <a:lnTo>
                    <a:pt x="95" y="121"/>
                  </a:lnTo>
                  <a:lnTo>
                    <a:pt x="104" y="120"/>
                  </a:lnTo>
                  <a:lnTo>
                    <a:pt x="112" y="120"/>
                  </a:lnTo>
                  <a:lnTo>
                    <a:pt x="129" y="117"/>
                  </a:lnTo>
                  <a:lnTo>
                    <a:pt x="146" y="113"/>
                  </a:lnTo>
                  <a:lnTo>
                    <a:pt x="163" y="108"/>
                  </a:lnTo>
                  <a:lnTo>
                    <a:pt x="172" y="130"/>
                  </a:lnTo>
                  <a:lnTo>
                    <a:pt x="169" y="131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10" name="Freeform 44"/>
            <p:cNvSpPr>
              <a:spLocks noEditPoints="1"/>
            </p:cNvSpPr>
            <p:nvPr userDrawn="1"/>
          </p:nvSpPr>
          <p:spPr bwMode="auto">
            <a:xfrm>
              <a:off x="2655" y="2979"/>
              <a:ext cx="264" cy="225"/>
            </a:xfrm>
            <a:custGeom>
              <a:avLst/>
              <a:gdLst>
                <a:gd name="T0" fmla="*/ 175 w 263"/>
                <a:gd name="T1" fmla="*/ 113 h 226"/>
                <a:gd name="T2" fmla="*/ 157 w 263"/>
                <a:gd name="T3" fmla="*/ 106 h 226"/>
                <a:gd name="T4" fmla="*/ 146 w 263"/>
                <a:gd name="T5" fmla="*/ 105 h 226"/>
                <a:gd name="T6" fmla="*/ 122 w 263"/>
                <a:gd name="T7" fmla="*/ 105 h 226"/>
                <a:gd name="T8" fmla="*/ 105 w 263"/>
                <a:gd name="T9" fmla="*/ 109 h 226"/>
                <a:gd name="T10" fmla="*/ 95 w 263"/>
                <a:gd name="T11" fmla="*/ 113 h 226"/>
                <a:gd name="T12" fmla="*/ 86 w 263"/>
                <a:gd name="T13" fmla="*/ 113 h 226"/>
                <a:gd name="T14" fmla="*/ 77 w 263"/>
                <a:gd name="T15" fmla="*/ 121 h 226"/>
                <a:gd name="T16" fmla="*/ 70 w 263"/>
                <a:gd name="T17" fmla="*/ 129 h 226"/>
                <a:gd name="T18" fmla="*/ 65 w 263"/>
                <a:gd name="T19" fmla="*/ 137 h 226"/>
                <a:gd name="T20" fmla="*/ 57 w 263"/>
                <a:gd name="T21" fmla="*/ 155 h 226"/>
                <a:gd name="T22" fmla="*/ 56 w 263"/>
                <a:gd name="T23" fmla="*/ 164 h 226"/>
                <a:gd name="T24" fmla="*/ 56 w 263"/>
                <a:gd name="T25" fmla="*/ 172 h 226"/>
                <a:gd name="T26" fmla="*/ 58 w 263"/>
                <a:gd name="T27" fmla="*/ 179 h 226"/>
                <a:gd name="T28" fmla="*/ 63 w 263"/>
                <a:gd name="T29" fmla="*/ 185 h 226"/>
                <a:gd name="T30" fmla="*/ 69 w 263"/>
                <a:gd name="T31" fmla="*/ 190 h 226"/>
                <a:gd name="T32" fmla="*/ 77 w 263"/>
                <a:gd name="T33" fmla="*/ 193 h 226"/>
                <a:gd name="T34" fmla="*/ 88 w 263"/>
                <a:gd name="T35" fmla="*/ 194 h 226"/>
                <a:gd name="T36" fmla="*/ 102 w 263"/>
                <a:gd name="T37" fmla="*/ 193 h 226"/>
                <a:gd name="T38" fmla="*/ 129 w 263"/>
                <a:gd name="T39" fmla="*/ 188 h 226"/>
                <a:gd name="T40" fmla="*/ 70 w 263"/>
                <a:gd name="T41" fmla="*/ 220 h 226"/>
                <a:gd name="T42" fmla="*/ 53 w 263"/>
                <a:gd name="T43" fmla="*/ 219 h 226"/>
                <a:gd name="T44" fmla="*/ 43 w 263"/>
                <a:gd name="T45" fmla="*/ 217 h 226"/>
                <a:gd name="T46" fmla="*/ 30 w 263"/>
                <a:gd name="T47" fmla="*/ 213 h 226"/>
                <a:gd name="T48" fmla="*/ 23 w 263"/>
                <a:gd name="T49" fmla="*/ 209 h 226"/>
                <a:gd name="T50" fmla="*/ 12 w 263"/>
                <a:gd name="T51" fmla="*/ 200 h 226"/>
                <a:gd name="T52" fmla="*/ 5 w 263"/>
                <a:gd name="T53" fmla="*/ 189 h 226"/>
                <a:gd name="T54" fmla="*/ 1 w 263"/>
                <a:gd name="T55" fmla="*/ 177 h 226"/>
                <a:gd name="T56" fmla="*/ 0 w 263"/>
                <a:gd name="T57" fmla="*/ 164 h 226"/>
                <a:gd name="T58" fmla="*/ 2 w 263"/>
                <a:gd name="T59" fmla="*/ 151 h 226"/>
                <a:gd name="T60" fmla="*/ 7 w 263"/>
                <a:gd name="T61" fmla="*/ 139 h 226"/>
                <a:gd name="T62" fmla="*/ 15 w 263"/>
                <a:gd name="T63" fmla="*/ 126 h 226"/>
                <a:gd name="T64" fmla="*/ 25 w 263"/>
                <a:gd name="T65" fmla="*/ 113 h 226"/>
                <a:gd name="T66" fmla="*/ 38 w 263"/>
                <a:gd name="T67" fmla="*/ 107 h 226"/>
                <a:gd name="T68" fmla="*/ 54 w 263"/>
                <a:gd name="T69" fmla="*/ 96 h 226"/>
                <a:gd name="T70" fmla="*/ 72 w 263"/>
                <a:gd name="T71" fmla="*/ 87 h 226"/>
                <a:gd name="T72" fmla="*/ 92 w 263"/>
                <a:gd name="T73" fmla="*/ 81 h 226"/>
                <a:gd name="T74" fmla="*/ 115 w 263"/>
                <a:gd name="T75" fmla="*/ 77 h 226"/>
                <a:gd name="T76" fmla="*/ 147 w 263"/>
                <a:gd name="T77" fmla="*/ 77 h 226"/>
                <a:gd name="T78" fmla="*/ 160 w 263"/>
                <a:gd name="T79" fmla="*/ 79 h 226"/>
                <a:gd name="T80" fmla="*/ 173 w 263"/>
                <a:gd name="T81" fmla="*/ 81 h 226"/>
                <a:gd name="T82" fmla="*/ 186 w 263"/>
                <a:gd name="T83" fmla="*/ 84 h 226"/>
                <a:gd name="T84" fmla="*/ 269 w 263"/>
                <a:gd name="T85" fmla="*/ 0 h 226"/>
                <a:gd name="T86" fmla="*/ 166 w 263"/>
                <a:gd name="T87" fmla="*/ 206 h 226"/>
                <a:gd name="T88" fmla="*/ 131 w 263"/>
                <a:gd name="T89" fmla="*/ 213 h 226"/>
                <a:gd name="T90" fmla="*/ 101 w 263"/>
                <a:gd name="T91" fmla="*/ 219 h 226"/>
                <a:gd name="T92" fmla="*/ 70 w 263"/>
                <a:gd name="T93" fmla="*/ 220 h 22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63" h="226">
                  <a:moveTo>
                    <a:pt x="141" y="190"/>
                  </a:moveTo>
                  <a:lnTo>
                    <a:pt x="169" y="113"/>
                  </a:lnTo>
                  <a:lnTo>
                    <a:pt x="160" y="109"/>
                  </a:lnTo>
                  <a:lnTo>
                    <a:pt x="151" y="106"/>
                  </a:lnTo>
                  <a:lnTo>
                    <a:pt x="145" y="105"/>
                  </a:lnTo>
                  <a:lnTo>
                    <a:pt x="140" y="105"/>
                  </a:lnTo>
                  <a:lnTo>
                    <a:pt x="128" y="104"/>
                  </a:lnTo>
                  <a:lnTo>
                    <a:pt x="122" y="105"/>
                  </a:lnTo>
                  <a:lnTo>
                    <a:pt x="116" y="105"/>
                  </a:lnTo>
                  <a:lnTo>
                    <a:pt x="105" y="109"/>
                  </a:lnTo>
                  <a:lnTo>
                    <a:pt x="100" y="111"/>
                  </a:lnTo>
                  <a:lnTo>
                    <a:pt x="95" y="113"/>
                  </a:lnTo>
                  <a:lnTo>
                    <a:pt x="90" y="116"/>
                  </a:lnTo>
                  <a:lnTo>
                    <a:pt x="86" y="119"/>
                  </a:lnTo>
                  <a:lnTo>
                    <a:pt x="81" y="123"/>
                  </a:lnTo>
                  <a:lnTo>
                    <a:pt x="77" y="127"/>
                  </a:lnTo>
                  <a:lnTo>
                    <a:pt x="74" y="131"/>
                  </a:lnTo>
                  <a:lnTo>
                    <a:pt x="70" y="135"/>
                  </a:lnTo>
                  <a:lnTo>
                    <a:pt x="67" y="139"/>
                  </a:lnTo>
                  <a:lnTo>
                    <a:pt x="65" y="143"/>
                  </a:lnTo>
                  <a:lnTo>
                    <a:pt x="60" y="152"/>
                  </a:lnTo>
                  <a:lnTo>
                    <a:pt x="57" y="161"/>
                  </a:lnTo>
                  <a:lnTo>
                    <a:pt x="56" y="166"/>
                  </a:lnTo>
                  <a:lnTo>
                    <a:pt x="56" y="170"/>
                  </a:lnTo>
                  <a:lnTo>
                    <a:pt x="56" y="174"/>
                  </a:lnTo>
                  <a:lnTo>
                    <a:pt x="56" y="178"/>
                  </a:lnTo>
                  <a:lnTo>
                    <a:pt x="57" y="182"/>
                  </a:lnTo>
                  <a:lnTo>
                    <a:pt x="58" y="185"/>
                  </a:lnTo>
                  <a:lnTo>
                    <a:pt x="60" y="188"/>
                  </a:lnTo>
                  <a:lnTo>
                    <a:pt x="63" y="191"/>
                  </a:lnTo>
                  <a:lnTo>
                    <a:pt x="65" y="194"/>
                  </a:lnTo>
                  <a:lnTo>
                    <a:pt x="69" y="196"/>
                  </a:lnTo>
                  <a:lnTo>
                    <a:pt x="73" y="198"/>
                  </a:lnTo>
                  <a:lnTo>
                    <a:pt x="77" y="199"/>
                  </a:lnTo>
                  <a:lnTo>
                    <a:pt x="82" y="200"/>
                  </a:lnTo>
                  <a:lnTo>
                    <a:pt x="88" y="200"/>
                  </a:lnTo>
                  <a:lnTo>
                    <a:pt x="94" y="200"/>
                  </a:lnTo>
                  <a:lnTo>
                    <a:pt x="102" y="199"/>
                  </a:lnTo>
                  <a:lnTo>
                    <a:pt x="116" y="197"/>
                  </a:lnTo>
                  <a:lnTo>
                    <a:pt x="129" y="194"/>
                  </a:lnTo>
                  <a:lnTo>
                    <a:pt x="141" y="190"/>
                  </a:lnTo>
                  <a:close/>
                  <a:moveTo>
                    <a:pt x="70" y="226"/>
                  </a:moveTo>
                  <a:lnTo>
                    <a:pt x="58" y="226"/>
                  </a:lnTo>
                  <a:lnTo>
                    <a:pt x="53" y="225"/>
                  </a:lnTo>
                  <a:lnTo>
                    <a:pt x="48" y="224"/>
                  </a:lnTo>
                  <a:lnTo>
                    <a:pt x="43" y="223"/>
                  </a:lnTo>
                  <a:lnTo>
                    <a:pt x="38" y="222"/>
                  </a:lnTo>
                  <a:lnTo>
                    <a:pt x="30" y="219"/>
                  </a:lnTo>
                  <a:lnTo>
                    <a:pt x="27" y="217"/>
                  </a:lnTo>
                  <a:lnTo>
                    <a:pt x="23" y="215"/>
                  </a:lnTo>
                  <a:lnTo>
                    <a:pt x="17" y="211"/>
                  </a:lnTo>
                  <a:lnTo>
                    <a:pt x="12" y="206"/>
                  </a:lnTo>
                  <a:lnTo>
                    <a:pt x="8" y="201"/>
                  </a:lnTo>
                  <a:lnTo>
                    <a:pt x="5" y="195"/>
                  </a:lnTo>
                  <a:lnTo>
                    <a:pt x="2" y="189"/>
                  </a:lnTo>
                  <a:lnTo>
                    <a:pt x="1" y="183"/>
                  </a:lnTo>
                  <a:lnTo>
                    <a:pt x="0" y="176"/>
                  </a:lnTo>
                  <a:lnTo>
                    <a:pt x="0" y="170"/>
                  </a:lnTo>
                  <a:lnTo>
                    <a:pt x="1" y="163"/>
                  </a:lnTo>
                  <a:lnTo>
                    <a:pt x="2" y="157"/>
                  </a:lnTo>
                  <a:lnTo>
                    <a:pt x="4" y="151"/>
                  </a:lnTo>
                  <a:lnTo>
                    <a:pt x="7" y="145"/>
                  </a:lnTo>
                  <a:lnTo>
                    <a:pt x="10" y="138"/>
                  </a:lnTo>
                  <a:lnTo>
                    <a:pt x="15" y="132"/>
                  </a:lnTo>
                  <a:lnTo>
                    <a:pt x="19" y="125"/>
                  </a:lnTo>
                  <a:lnTo>
                    <a:pt x="25" y="119"/>
                  </a:lnTo>
                  <a:lnTo>
                    <a:pt x="31" y="113"/>
                  </a:lnTo>
                  <a:lnTo>
                    <a:pt x="38" y="107"/>
                  </a:lnTo>
                  <a:lnTo>
                    <a:pt x="46" y="101"/>
                  </a:lnTo>
                  <a:lnTo>
                    <a:pt x="54" y="96"/>
                  </a:lnTo>
                  <a:lnTo>
                    <a:pt x="63" y="92"/>
                  </a:lnTo>
                  <a:lnTo>
                    <a:pt x="72" y="87"/>
                  </a:lnTo>
                  <a:lnTo>
                    <a:pt x="82" y="84"/>
                  </a:lnTo>
                  <a:lnTo>
                    <a:pt x="92" y="81"/>
                  </a:lnTo>
                  <a:lnTo>
                    <a:pt x="103" y="79"/>
                  </a:lnTo>
                  <a:lnTo>
                    <a:pt x="115" y="77"/>
                  </a:lnTo>
                  <a:lnTo>
                    <a:pt x="126" y="77"/>
                  </a:lnTo>
                  <a:lnTo>
                    <a:pt x="141" y="77"/>
                  </a:lnTo>
                  <a:lnTo>
                    <a:pt x="148" y="78"/>
                  </a:lnTo>
                  <a:lnTo>
                    <a:pt x="154" y="79"/>
                  </a:lnTo>
                  <a:lnTo>
                    <a:pt x="161" y="80"/>
                  </a:lnTo>
                  <a:lnTo>
                    <a:pt x="167" y="81"/>
                  </a:lnTo>
                  <a:lnTo>
                    <a:pt x="174" y="82"/>
                  </a:lnTo>
                  <a:lnTo>
                    <a:pt x="180" y="84"/>
                  </a:lnTo>
                  <a:lnTo>
                    <a:pt x="206" y="11"/>
                  </a:lnTo>
                  <a:lnTo>
                    <a:pt x="263" y="0"/>
                  </a:lnTo>
                  <a:lnTo>
                    <a:pt x="188" y="201"/>
                  </a:lnTo>
                  <a:lnTo>
                    <a:pt x="160" y="212"/>
                  </a:lnTo>
                  <a:lnTo>
                    <a:pt x="145" y="216"/>
                  </a:lnTo>
                  <a:lnTo>
                    <a:pt x="131" y="219"/>
                  </a:lnTo>
                  <a:lnTo>
                    <a:pt x="116" y="222"/>
                  </a:lnTo>
                  <a:lnTo>
                    <a:pt x="101" y="225"/>
                  </a:lnTo>
                  <a:lnTo>
                    <a:pt x="85" y="226"/>
                  </a:lnTo>
                  <a:lnTo>
                    <a:pt x="70" y="226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11" name="Freeform 45"/>
            <p:cNvSpPr/>
            <p:nvPr userDrawn="1"/>
          </p:nvSpPr>
          <p:spPr bwMode="auto">
            <a:xfrm>
              <a:off x="3261" y="3056"/>
              <a:ext cx="208" cy="153"/>
            </a:xfrm>
            <a:custGeom>
              <a:avLst/>
              <a:gdLst>
                <a:gd name="T0" fmla="*/ 182 w 208"/>
                <a:gd name="T1" fmla="*/ 114 h 151"/>
                <a:gd name="T2" fmla="*/ 179 w 208"/>
                <a:gd name="T3" fmla="*/ 126 h 151"/>
                <a:gd name="T4" fmla="*/ 172 w 208"/>
                <a:gd name="T5" fmla="*/ 133 h 151"/>
                <a:gd name="T6" fmla="*/ 161 w 208"/>
                <a:gd name="T7" fmla="*/ 142 h 151"/>
                <a:gd name="T8" fmla="*/ 147 w 208"/>
                <a:gd name="T9" fmla="*/ 149 h 151"/>
                <a:gd name="T10" fmla="*/ 132 w 208"/>
                <a:gd name="T11" fmla="*/ 155 h 151"/>
                <a:gd name="T12" fmla="*/ 116 w 208"/>
                <a:gd name="T13" fmla="*/ 159 h 151"/>
                <a:gd name="T14" fmla="*/ 91 w 208"/>
                <a:gd name="T15" fmla="*/ 162 h 151"/>
                <a:gd name="T16" fmla="*/ 65 w 208"/>
                <a:gd name="T17" fmla="*/ 162 h 151"/>
                <a:gd name="T18" fmla="*/ 45 w 208"/>
                <a:gd name="T19" fmla="*/ 160 h 151"/>
                <a:gd name="T20" fmla="*/ 27 w 208"/>
                <a:gd name="T21" fmla="*/ 155 h 151"/>
                <a:gd name="T22" fmla="*/ 9 w 208"/>
                <a:gd name="T23" fmla="*/ 147 h 151"/>
                <a:gd name="T24" fmla="*/ 30 w 208"/>
                <a:gd name="T25" fmla="*/ 116 h 151"/>
                <a:gd name="T26" fmla="*/ 42 w 208"/>
                <a:gd name="T27" fmla="*/ 127 h 151"/>
                <a:gd name="T28" fmla="*/ 56 w 208"/>
                <a:gd name="T29" fmla="*/ 131 h 151"/>
                <a:gd name="T30" fmla="*/ 69 w 208"/>
                <a:gd name="T31" fmla="*/ 133 h 151"/>
                <a:gd name="T32" fmla="*/ 91 w 208"/>
                <a:gd name="T33" fmla="*/ 134 h 151"/>
                <a:gd name="T34" fmla="*/ 107 w 208"/>
                <a:gd name="T35" fmla="*/ 132 h 151"/>
                <a:gd name="T36" fmla="*/ 121 w 208"/>
                <a:gd name="T37" fmla="*/ 127 h 151"/>
                <a:gd name="T38" fmla="*/ 128 w 208"/>
                <a:gd name="T39" fmla="*/ 118 h 151"/>
                <a:gd name="T40" fmla="*/ 131 w 208"/>
                <a:gd name="T41" fmla="*/ 113 h 151"/>
                <a:gd name="T42" fmla="*/ 131 w 208"/>
                <a:gd name="T43" fmla="*/ 108 h 151"/>
                <a:gd name="T44" fmla="*/ 130 w 208"/>
                <a:gd name="T45" fmla="*/ 105 h 151"/>
                <a:gd name="T46" fmla="*/ 123 w 208"/>
                <a:gd name="T47" fmla="*/ 102 h 151"/>
                <a:gd name="T48" fmla="*/ 108 w 208"/>
                <a:gd name="T49" fmla="*/ 98 h 151"/>
                <a:gd name="T50" fmla="*/ 90 w 208"/>
                <a:gd name="T51" fmla="*/ 93 h 151"/>
                <a:gd name="T52" fmla="*/ 72 w 208"/>
                <a:gd name="T53" fmla="*/ 88 h 151"/>
                <a:gd name="T54" fmla="*/ 54 w 208"/>
                <a:gd name="T55" fmla="*/ 80 h 151"/>
                <a:gd name="T56" fmla="*/ 45 w 208"/>
                <a:gd name="T57" fmla="*/ 75 h 151"/>
                <a:gd name="T58" fmla="*/ 40 w 208"/>
                <a:gd name="T59" fmla="*/ 68 h 151"/>
                <a:gd name="T60" fmla="*/ 38 w 208"/>
                <a:gd name="T61" fmla="*/ 60 h 151"/>
                <a:gd name="T62" fmla="*/ 39 w 208"/>
                <a:gd name="T63" fmla="*/ 55 h 151"/>
                <a:gd name="T64" fmla="*/ 43 w 208"/>
                <a:gd name="T65" fmla="*/ 44 h 151"/>
                <a:gd name="T66" fmla="*/ 51 w 208"/>
                <a:gd name="T67" fmla="*/ 29 h 151"/>
                <a:gd name="T68" fmla="*/ 61 w 208"/>
                <a:gd name="T69" fmla="*/ 21 h 151"/>
                <a:gd name="T70" fmla="*/ 79 w 208"/>
                <a:gd name="T71" fmla="*/ 11 h 151"/>
                <a:gd name="T72" fmla="*/ 94 w 208"/>
                <a:gd name="T73" fmla="*/ 6 h 151"/>
                <a:gd name="T74" fmla="*/ 116 w 208"/>
                <a:gd name="T75" fmla="*/ 1 h 151"/>
                <a:gd name="T76" fmla="*/ 139 w 208"/>
                <a:gd name="T77" fmla="*/ 0 h 151"/>
                <a:gd name="T78" fmla="*/ 157 w 208"/>
                <a:gd name="T79" fmla="*/ 1 h 151"/>
                <a:gd name="T80" fmla="*/ 174 w 208"/>
                <a:gd name="T81" fmla="*/ 4 h 151"/>
                <a:gd name="T82" fmla="*/ 191 w 208"/>
                <a:gd name="T83" fmla="*/ 9 h 151"/>
                <a:gd name="T84" fmla="*/ 178 w 208"/>
                <a:gd name="T85" fmla="*/ 44 h 151"/>
                <a:gd name="T86" fmla="*/ 156 w 208"/>
                <a:gd name="T87" fmla="*/ 31 h 151"/>
                <a:gd name="T88" fmla="*/ 132 w 208"/>
                <a:gd name="T89" fmla="*/ 28 h 151"/>
                <a:gd name="T90" fmla="*/ 118 w 208"/>
                <a:gd name="T91" fmla="*/ 29 h 151"/>
                <a:gd name="T92" fmla="*/ 106 w 208"/>
                <a:gd name="T93" fmla="*/ 32 h 151"/>
                <a:gd name="T94" fmla="*/ 97 w 208"/>
                <a:gd name="T95" fmla="*/ 37 h 151"/>
                <a:gd name="T96" fmla="*/ 92 w 208"/>
                <a:gd name="T97" fmla="*/ 49 h 151"/>
                <a:gd name="T98" fmla="*/ 92 w 208"/>
                <a:gd name="T99" fmla="*/ 51 h 151"/>
                <a:gd name="T100" fmla="*/ 95 w 208"/>
                <a:gd name="T101" fmla="*/ 55 h 151"/>
                <a:gd name="T102" fmla="*/ 117 w 208"/>
                <a:gd name="T103" fmla="*/ 62 h 151"/>
                <a:gd name="T104" fmla="*/ 153 w 208"/>
                <a:gd name="T105" fmla="*/ 71 h 151"/>
                <a:gd name="T106" fmla="*/ 170 w 208"/>
                <a:gd name="T107" fmla="*/ 79 h 151"/>
                <a:gd name="T108" fmla="*/ 178 w 208"/>
                <a:gd name="T109" fmla="*/ 84 h 151"/>
                <a:gd name="T110" fmla="*/ 181 w 208"/>
                <a:gd name="T111" fmla="*/ 88 h 151"/>
                <a:gd name="T112" fmla="*/ 184 w 208"/>
                <a:gd name="T113" fmla="*/ 94 h 151"/>
                <a:gd name="T114" fmla="*/ 186 w 208"/>
                <a:gd name="T115" fmla="*/ 100 h 151"/>
                <a:gd name="T116" fmla="*/ 184 w 208"/>
                <a:gd name="T117" fmla="*/ 108 h 15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08" h="151">
                  <a:moveTo>
                    <a:pt x="183" y="105"/>
                  </a:moveTo>
                  <a:lnTo>
                    <a:pt x="182" y="108"/>
                  </a:lnTo>
                  <a:lnTo>
                    <a:pt x="180" y="111"/>
                  </a:lnTo>
                  <a:lnTo>
                    <a:pt x="179" y="114"/>
                  </a:lnTo>
                  <a:lnTo>
                    <a:pt x="177" y="116"/>
                  </a:lnTo>
                  <a:lnTo>
                    <a:pt x="172" y="121"/>
                  </a:lnTo>
                  <a:lnTo>
                    <a:pt x="167" y="126"/>
                  </a:lnTo>
                  <a:lnTo>
                    <a:pt x="161" y="130"/>
                  </a:lnTo>
                  <a:lnTo>
                    <a:pt x="154" y="134"/>
                  </a:lnTo>
                  <a:lnTo>
                    <a:pt x="147" y="137"/>
                  </a:lnTo>
                  <a:lnTo>
                    <a:pt x="140" y="140"/>
                  </a:lnTo>
                  <a:lnTo>
                    <a:pt x="132" y="143"/>
                  </a:lnTo>
                  <a:lnTo>
                    <a:pt x="124" y="145"/>
                  </a:lnTo>
                  <a:lnTo>
                    <a:pt x="116" y="147"/>
                  </a:lnTo>
                  <a:lnTo>
                    <a:pt x="108" y="148"/>
                  </a:lnTo>
                  <a:lnTo>
                    <a:pt x="91" y="150"/>
                  </a:lnTo>
                  <a:lnTo>
                    <a:pt x="76" y="151"/>
                  </a:lnTo>
                  <a:lnTo>
                    <a:pt x="65" y="150"/>
                  </a:lnTo>
                  <a:lnTo>
                    <a:pt x="56" y="149"/>
                  </a:lnTo>
                  <a:lnTo>
                    <a:pt x="45" y="148"/>
                  </a:lnTo>
                  <a:lnTo>
                    <a:pt x="36" y="146"/>
                  </a:lnTo>
                  <a:lnTo>
                    <a:pt x="27" y="143"/>
                  </a:lnTo>
                  <a:lnTo>
                    <a:pt x="18" y="139"/>
                  </a:lnTo>
                  <a:lnTo>
                    <a:pt x="9" y="135"/>
                  </a:lnTo>
                  <a:lnTo>
                    <a:pt x="0" y="130"/>
                  </a:lnTo>
                  <a:lnTo>
                    <a:pt x="30" y="109"/>
                  </a:lnTo>
                  <a:lnTo>
                    <a:pt x="36" y="112"/>
                  </a:lnTo>
                  <a:lnTo>
                    <a:pt x="42" y="115"/>
                  </a:lnTo>
                  <a:lnTo>
                    <a:pt x="50" y="117"/>
                  </a:lnTo>
                  <a:lnTo>
                    <a:pt x="56" y="119"/>
                  </a:lnTo>
                  <a:lnTo>
                    <a:pt x="63" y="120"/>
                  </a:lnTo>
                  <a:lnTo>
                    <a:pt x="69" y="121"/>
                  </a:lnTo>
                  <a:lnTo>
                    <a:pt x="83" y="122"/>
                  </a:lnTo>
                  <a:lnTo>
                    <a:pt x="91" y="122"/>
                  </a:lnTo>
                  <a:lnTo>
                    <a:pt x="100" y="121"/>
                  </a:lnTo>
                  <a:lnTo>
                    <a:pt x="107" y="120"/>
                  </a:lnTo>
                  <a:lnTo>
                    <a:pt x="114" y="118"/>
                  </a:lnTo>
                  <a:lnTo>
                    <a:pt x="121" y="115"/>
                  </a:lnTo>
                  <a:lnTo>
                    <a:pt x="126" y="112"/>
                  </a:lnTo>
                  <a:lnTo>
                    <a:pt x="128" y="110"/>
                  </a:lnTo>
                  <a:lnTo>
                    <a:pt x="129" y="109"/>
                  </a:lnTo>
                  <a:lnTo>
                    <a:pt x="131" y="107"/>
                  </a:lnTo>
                  <a:lnTo>
                    <a:pt x="131" y="105"/>
                  </a:lnTo>
                  <a:lnTo>
                    <a:pt x="131" y="102"/>
                  </a:lnTo>
                  <a:lnTo>
                    <a:pt x="131" y="101"/>
                  </a:lnTo>
                  <a:lnTo>
                    <a:pt x="130" y="99"/>
                  </a:lnTo>
                  <a:lnTo>
                    <a:pt x="127" y="97"/>
                  </a:lnTo>
                  <a:lnTo>
                    <a:pt x="123" y="96"/>
                  </a:lnTo>
                  <a:lnTo>
                    <a:pt x="115" y="93"/>
                  </a:lnTo>
                  <a:lnTo>
                    <a:pt x="108" y="92"/>
                  </a:lnTo>
                  <a:lnTo>
                    <a:pt x="99" y="89"/>
                  </a:lnTo>
                  <a:lnTo>
                    <a:pt x="90" y="87"/>
                  </a:lnTo>
                  <a:lnTo>
                    <a:pt x="82" y="84"/>
                  </a:lnTo>
                  <a:lnTo>
                    <a:pt x="72" y="82"/>
                  </a:lnTo>
                  <a:lnTo>
                    <a:pt x="63" y="79"/>
                  </a:lnTo>
                  <a:lnTo>
                    <a:pt x="54" y="74"/>
                  </a:lnTo>
                  <a:lnTo>
                    <a:pt x="50" y="72"/>
                  </a:lnTo>
                  <a:lnTo>
                    <a:pt x="45" y="69"/>
                  </a:lnTo>
                  <a:lnTo>
                    <a:pt x="42" y="66"/>
                  </a:lnTo>
                  <a:lnTo>
                    <a:pt x="40" y="62"/>
                  </a:lnTo>
                  <a:lnTo>
                    <a:pt x="39" y="58"/>
                  </a:lnTo>
                  <a:lnTo>
                    <a:pt x="38" y="54"/>
                  </a:lnTo>
                  <a:lnTo>
                    <a:pt x="38" y="52"/>
                  </a:lnTo>
                  <a:lnTo>
                    <a:pt x="39" y="49"/>
                  </a:lnTo>
                  <a:lnTo>
                    <a:pt x="40" y="44"/>
                  </a:lnTo>
                  <a:lnTo>
                    <a:pt x="43" y="38"/>
                  </a:lnTo>
                  <a:lnTo>
                    <a:pt x="47" y="33"/>
                  </a:lnTo>
                  <a:lnTo>
                    <a:pt x="51" y="29"/>
                  </a:lnTo>
                  <a:lnTo>
                    <a:pt x="56" y="24"/>
                  </a:lnTo>
                  <a:lnTo>
                    <a:pt x="61" y="21"/>
                  </a:lnTo>
                  <a:lnTo>
                    <a:pt x="67" y="17"/>
                  </a:lnTo>
                  <a:lnTo>
                    <a:pt x="79" y="11"/>
                  </a:lnTo>
                  <a:lnTo>
                    <a:pt x="86" y="8"/>
                  </a:lnTo>
                  <a:lnTo>
                    <a:pt x="94" y="6"/>
                  </a:lnTo>
                  <a:lnTo>
                    <a:pt x="109" y="3"/>
                  </a:lnTo>
                  <a:lnTo>
                    <a:pt x="116" y="1"/>
                  </a:lnTo>
                  <a:lnTo>
                    <a:pt x="124" y="1"/>
                  </a:lnTo>
                  <a:lnTo>
                    <a:pt x="139" y="0"/>
                  </a:lnTo>
                  <a:lnTo>
                    <a:pt x="148" y="0"/>
                  </a:lnTo>
                  <a:lnTo>
                    <a:pt x="157" y="1"/>
                  </a:lnTo>
                  <a:lnTo>
                    <a:pt x="166" y="2"/>
                  </a:lnTo>
                  <a:lnTo>
                    <a:pt x="174" y="4"/>
                  </a:lnTo>
                  <a:lnTo>
                    <a:pt x="182" y="6"/>
                  </a:lnTo>
                  <a:lnTo>
                    <a:pt x="191" y="9"/>
                  </a:lnTo>
                  <a:lnTo>
                    <a:pt x="208" y="16"/>
                  </a:lnTo>
                  <a:lnTo>
                    <a:pt x="178" y="38"/>
                  </a:lnTo>
                  <a:lnTo>
                    <a:pt x="167" y="34"/>
                  </a:lnTo>
                  <a:lnTo>
                    <a:pt x="156" y="31"/>
                  </a:lnTo>
                  <a:lnTo>
                    <a:pt x="144" y="29"/>
                  </a:lnTo>
                  <a:lnTo>
                    <a:pt x="132" y="28"/>
                  </a:lnTo>
                  <a:lnTo>
                    <a:pt x="125" y="29"/>
                  </a:lnTo>
                  <a:lnTo>
                    <a:pt x="118" y="29"/>
                  </a:lnTo>
                  <a:lnTo>
                    <a:pt x="112" y="31"/>
                  </a:lnTo>
                  <a:lnTo>
                    <a:pt x="106" y="32"/>
                  </a:lnTo>
                  <a:lnTo>
                    <a:pt x="101" y="35"/>
                  </a:lnTo>
                  <a:lnTo>
                    <a:pt x="97" y="37"/>
                  </a:lnTo>
                  <a:lnTo>
                    <a:pt x="94" y="40"/>
                  </a:lnTo>
                  <a:lnTo>
                    <a:pt x="92" y="43"/>
                  </a:lnTo>
                  <a:lnTo>
                    <a:pt x="92" y="44"/>
                  </a:lnTo>
                  <a:lnTo>
                    <a:pt x="92" y="45"/>
                  </a:lnTo>
                  <a:lnTo>
                    <a:pt x="92" y="47"/>
                  </a:lnTo>
                  <a:lnTo>
                    <a:pt x="95" y="49"/>
                  </a:lnTo>
                  <a:lnTo>
                    <a:pt x="100" y="51"/>
                  </a:lnTo>
                  <a:lnTo>
                    <a:pt x="117" y="56"/>
                  </a:lnTo>
                  <a:lnTo>
                    <a:pt x="135" y="60"/>
                  </a:lnTo>
                  <a:lnTo>
                    <a:pt x="153" y="65"/>
                  </a:lnTo>
                  <a:lnTo>
                    <a:pt x="162" y="69"/>
                  </a:lnTo>
                  <a:lnTo>
                    <a:pt x="170" y="73"/>
                  </a:lnTo>
                  <a:lnTo>
                    <a:pt x="174" y="75"/>
                  </a:lnTo>
                  <a:lnTo>
                    <a:pt x="178" y="78"/>
                  </a:lnTo>
                  <a:lnTo>
                    <a:pt x="180" y="80"/>
                  </a:lnTo>
                  <a:lnTo>
                    <a:pt x="181" y="82"/>
                  </a:lnTo>
                  <a:lnTo>
                    <a:pt x="183" y="86"/>
                  </a:lnTo>
                  <a:lnTo>
                    <a:pt x="184" y="88"/>
                  </a:lnTo>
                  <a:lnTo>
                    <a:pt x="185" y="90"/>
                  </a:lnTo>
                  <a:lnTo>
                    <a:pt x="186" y="94"/>
                  </a:lnTo>
                  <a:lnTo>
                    <a:pt x="185" y="99"/>
                  </a:lnTo>
                  <a:lnTo>
                    <a:pt x="184" y="102"/>
                  </a:lnTo>
                  <a:lnTo>
                    <a:pt x="183" y="105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12" name="Freeform 46"/>
            <p:cNvSpPr>
              <a:spLocks noEditPoints="1"/>
            </p:cNvSpPr>
            <p:nvPr userDrawn="1"/>
          </p:nvSpPr>
          <p:spPr bwMode="auto">
            <a:xfrm>
              <a:off x="3481" y="3058"/>
              <a:ext cx="194" cy="146"/>
            </a:xfrm>
            <a:custGeom>
              <a:avLst/>
              <a:gdLst>
                <a:gd name="T0" fmla="*/ 149 w 193"/>
                <a:gd name="T1" fmla="*/ 47 h 147"/>
                <a:gd name="T2" fmla="*/ 148 w 193"/>
                <a:gd name="T3" fmla="*/ 39 h 147"/>
                <a:gd name="T4" fmla="*/ 147 w 193"/>
                <a:gd name="T5" fmla="*/ 35 h 147"/>
                <a:gd name="T6" fmla="*/ 144 w 193"/>
                <a:gd name="T7" fmla="*/ 32 h 147"/>
                <a:gd name="T8" fmla="*/ 140 w 193"/>
                <a:gd name="T9" fmla="*/ 29 h 147"/>
                <a:gd name="T10" fmla="*/ 134 w 193"/>
                <a:gd name="T11" fmla="*/ 27 h 147"/>
                <a:gd name="T12" fmla="*/ 124 w 193"/>
                <a:gd name="T13" fmla="*/ 26 h 147"/>
                <a:gd name="T14" fmla="*/ 112 w 193"/>
                <a:gd name="T15" fmla="*/ 27 h 147"/>
                <a:gd name="T16" fmla="*/ 95 w 193"/>
                <a:gd name="T17" fmla="*/ 30 h 147"/>
                <a:gd name="T18" fmla="*/ 83 w 193"/>
                <a:gd name="T19" fmla="*/ 37 h 147"/>
                <a:gd name="T20" fmla="*/ 73 w 193"/>
                <a:gd name="T21" fmla="*/ 47 h 147"/>
                <a:gd name="T22" fmla="*/ 148 w 193"/>
                <a:gd name="T23" fmla="*/ 52 h 147"/>
                <a:gd name="T24" fmla="*/ 162 w 193"/>
                <a:gd name="T25" fmla="*/ 129 h 147"/>
                <a:gd name="T26" fmla="*/ 140 w 193"/>
                <a:gd name="T27" fmla="*/ 136 h 147"/>
                <a:gd name="T28" fmla="*/ 115 w 193"/>
                <a:gd name="T29" fmla="*/ 140 h 147"/>
                <a:gd name="T30" fmla="*/ 82 w 193"/>
                <a:gd name="T31" fmla="*/ 141 h 147"/>
                <a:gd name="T32" fmla="*/ 55 w 193"/>
                <a:gd name="T33" fmla="*/ 140 h 147"/>
                <a:gd name="T34" fmla="*/ 43 w 193"/>
                <a:gd name="T35" fmla="*/ 137 h 147"/>
                <a:gd name="T36" fmla="*/ 27 w 193"/>
                <a:gd name="T37" fmla="*/ 132 h 147"/>
                <a:gd name="T38" fmla="*/ 15 w 193"/>
                <a:gd name="T39" fmla="*/ 124 h 147"/>
                <a:gd name="T40" fmla="*/ 9 w 193"/>
                <a:gd name="T41" fmla="*/ 117 h 147"/>
                <a:gd name="T42" fmla="*/ 5 w 193"/>
                <a:gd name="T43" fmla="*/ 110 h 147"/>
                <a:gd name="T44" fmla="*/ 1 w 193"/>
                <a:gd name="T45" fmla="*/ 99 h 147"/>
                <a:gd name="T46" fmla="*/ 0 w 193"/>
                <a:gd name="T47" fmla="*/ 90 h 147"/>
                <a:gd name="T48" fmla="*/ 0 w 193"/>
                <a:gd name="T49" fmla="*/ 82 h 147"/>
                <a:gd name="T50" fmla="*/ 2 w 193"/>
                <a:gd name="T51" fmla="*/ 73 h 147"/>
                <a:gd name="T52" fmla="*/ 7 w 193"/>
                <a:gd name="T53" fmla="*/ 68 h 147"/>
                <a:gd name="T54" fmla="*/ 14 w 193"/>
                <a:gd name="T55" fmla="*/ 55 h 147"/>
                <a:gd name="T56" fmla="*/ 24 w 193"/>
                <a:gd name="T57" fmla="*/ 42 h 147"/>
                <a:gd name="T58" fmla="*/ 36 w 193"/>
                <a:gd name="T59" fmla="*/ 30 h 147"/>
                <a:gd name="T60" fmla="*/ 51 w 193"/>
                <a:gd name="T61" fmla="*/ 19 h 147"/>
                <a:gd name="T62" fmla="*/ 68 w 193"/>
                <a:gd name="T63" fmla="*/ 10 h 147"/>
                <a:gd name="T64" fmla="*/ 88 w 193"/>
                <a:gd name="T65" fmla="*/ 4 h 147"/>
                <a:gd name="T66" fmla="*/ 117 w 193"/>
                <a:gd name="T67" fmla="*/ 0 h 147"/>
                <a:gd name="T68" fmla="*/ 140 w 193"/>
                <a:gd name="T69" fmla="*/ 0 h 147"/>
                <a:gd name="T70" fmla="*/ 160 w 193"/>
                <a:gd name="T71" fmla="*/ 3 h 147"/>
                <a:gd name="T72" fmla="*/ 175 w 193"/>
                <a:gd name="T73" fmla="*/ 8 h 147"/>
                <a:gd name="T74" fmla="*/ 184 w 193"/>
                <a:gd name="T75" fmla="*/ 13 h 147"/>
                <a:gd name="T76" fmla="*/ 191 w 193"/>
                <a:gd name="T77" fmla="*/ 19 h 147"/>
                <a:gd name="T78" fmla="*/ 194 w 193"/>
                <a:gd name="T79" fmla="*/ 25 h 147"/>
                <a:gd name="T80" fmla="*/ 198 w 193"/>
                <a:gd name="T81" fmla="*/ 37 h 147"/>
                <a:gd name="T82" fmla="*/ 198 w 193"/>
                <a:gd name="T83" fmla="*/ 51 h 147"/>
                <a:gd name="T84" fmla="*/ 195 w 193"/>
                <a:gd name="T85" fmla="*/ 68 h 147"/>
                <a:gd name="T86" fmla="*/ 57 w 193"/>
                <a:gd name="T87" fmla="*/ 73 h 147"/>
                <a:gd name="T88" fmla="*/ 54 w 193"/>
                <a:gd name="T89" fmla="*/ 81 h 147"/>
                <a:gd name="T90" fmla="*/ 53 w 193"/>
                <a:gd name="T91" fmla="*/ 90 h 147"/>
                <a:gd name="T92" fmla="*/ 55 w 193"/>
                <a:gd name="T93" fmla="*/ 97 h 147"/>
                <a:gd name="T94" fmla="*/ 59 w 193"/>
                <a:gd name="T95" fmla="*/ 104 h 147"/>
                <a:gd name="T96" fmla="*/ 65 w 193"/>
                <a:gd name="T97" fmla="*/ 109 h 147"/>
                <a:gd name="T98" fmla="*/ 73 w 193"/>
                <a:gd name="T99" fmla="*/ 112 h 147"/>
                <a:gd name="T100" fmla="*/ 83 w 193"/>
                <a:gd name="T101" fmla="*/ 114 h 147"/>
                <a:gd name="T102" fmla="*/ 94 w 193"/>
                <a:gd name="T103" fmla="*/ 115 h 147"/>
                <a:gd name="T104" fmla="*/ 118 w 193"/>
                <a:gd name="T105" fmla="*/ 114 h 147"/>
                <a:gd name="T106" fmla="*/ 152 w 193"/>
                <a:gd name="T107" fmla="*/ 107 h 147"/>
                <a:gd name="T108" fmla="*/ 178 w 193"/>
                <a:gd name="T109" fmla="*/ 124 h 14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93" h="147">
                  <a:moveTo>
                    <a:pt x="142" y="52"/>
                  </a:moveTo>
                  <a:lnTo>
                    <a:pt x="143" y="47"/>
                  </a:lnTo>
                  <a:lnTo>
                    <a:pt x="143" y="42"/>
                  </a:lnTo>
                  <a:lnTo>
                    <a:pt x="142" y="39"/>
                  </a:lnTo>
                  <a:lnTo>
                    <a:pt x="142" y="37"/>
                  </a:lnTo>
                  <a:lnTo>
                    <a:pt x="141" y="35"/>
                  </a:lnTo>
                  <a:lnTo>
                    <a:pt x="139" y="33"/>
                  </a:lnTo>
                  <a:lnTo>
                    <a:pt x="138" y="32"/>
                  </a:lnTo>
                  <a:lnTo>
                    <a:pt x="136" y="30"/>
                  </a:lnTo>
                  <a:lnTo>
                    <a:pt x="134" y="29"/>
                  </a:lnTo>
                  <a:lnTo>
                    <a:pt x="131" y="28"/>
                  </a:lnTo>
                  <a:lnTo>
                    <a:pt x="128" y="27"/>
                  </a:lnTo>
                  <a:lnTo>
                    <a:pt x="125" y="26"/>
                  </a:lnTo>
                  <a:lnTo>
                    <a:pt x="118" y="26"/>
                  </a:lnTo>
                  <a:lnTo>
                    <a:pt x="110" y="26"/>
                  </a:lnTo>
                  <a:lnTo>
                    <a:pt x="106" y="27"/>
                  </a:lnTo>
                  <a:lnTo>
                    <a:pt x="102" y="28"/>
                  </a:lnTo>
                  <a:lnTo>
                    <a:pt x="95" y="30"/>
                  </a:lnTo>
                  <a:lnTo>
                    <a:pt x="89" y="34"/>
                  </a:lnTo>
                  <a:lnTo>
                    <a:pt x="83" y="37"/>
                  </a:lnTo>
                  <a:lnTo>
                    <a:pt x="78" y="42"/>
                  </a:lnTo>
                  <a:lnTo>
                    <a:pt x="73" y="47"/>
                  </a:lnTo>
                  <a:lnTo>
                    <a:pt x="69" y="52"/>
                  </a:lnTo>
                  <a:lnTo>
                    <a:pt x="142" y="52"/>
                  </a:lnTo>
                  <a:close/>
                  <a:moveTo>
                    <a:pt x="169" y="131"/>
                  </a:moveTo>
                  <a:lnTo>
                    <a:pt x="156" y="135"/>
                  </a:lnTo>
                  <a:lnTo>
                    <a:pt x="145" y="139"/>
                  </a:lnTo>
                  <a:lnTo>
                    <a:pt x="134" y="142"/>
                  </a:lnTo>
                  <a:lnTo>
                    <a:pt x="122" y="144"/>
                  </a:lnTo>
                  <a:lnTo>
                    <a:pt x="109" y="146"/>
                  </a:lnTo>
                  <a:lnTo>
                    <a:pt x="96" y="147"/>
                  </a:lnTo>
                  <a:lnTo>
                    <a:pt x="82" y="147"/>
                  </a:lnTo>
                  <a:lnTo>
                    <a:pt x="69" y="147"/>
                  </a:lnTo>
                  <a:lnTo>
                    <a:pt x="55" y="146"/>
                  </a:lnTo>
                  <a:lnTo>
                    <a:pt x="49" y="145"/>
                  </a:lnTo>
                  <a:lnTo>
                    <a:pt x="43" y="143"/>
                  </a:lnTo>
                  <a:lnTo>
                    <a:pt x="32" y="140"/>
                  </a:lnTo>
                  <a:lnTo>
                    <a:pt x="27" y="138"/>
                  </a:lnTo>
                  <a:lnTo>
                    <a:pt x="23" y="135"/>
                  </a:lnTo>
                  <a:lnTo>
                    <a:pt x="15" y="130"/>
                  </a:lnTo>
                  <a:lnTo>
                    <a:pt x="12" y="126"/>
                  </a:lnTo>
                  <a:lnTo>
                    <a:pt x="9" y="123"/>
                  </a:lnTo>
                  <a:lnTo>
                    <a:pt x="7" y="120"/>
                  </a:lnTo>
                  <a:lnTo>
                    <a:pt x="5" y="116"/>
                  </a:lnTo>
                  <a:lnTo>
                    <a:pt x="2" y="109"/>
                  </a:lnTo>
                  <a:lnTo>
                    <a:pt x="1" y="105"/>
                  </a:lnTo>
                  <a:lnTo>
                    <a:pt x="0" y="101"/>
                  </a:lnTo>
                  <a:lnTo>
                    <a:pt x="0" y="96"/>
                  </a:lnTo>
                  <a:lnTo>
                    <a:pt x="0" y="92"/>
                  </a:lnTo>
                  <a:lnTo>
                    <a:pt x="0" y="88"/>
                  </a:lnTo>
                  <a:lnTo>
                    <a:pt x="1" y="83"/>
                  </a:lnTo>
                  <a:lnTo>
                    <a:pt x="2" y="79"/>
                  </a:lnTo>
                  <a:lnTo>
                    <a:pt x="4" y="75"/>
                  </a:lnTo>
                  <a:lnTo>
                    <a:pt x="7" y="68"/>
                  </a:lnTo>
                  <a:lnTo>
                    <a:pt x="10" y="61"/>
                  </a:lnTo>
                  <a:lnTo>
                    <a:pt x="14" y="55"/>
                  </a:lnTo>
                  <a:lnTo>
                    <a:pt x="19" y="48"/>
                  </a:lnTo>
                  <a:lnTo>
                    <a:pt x="24" y="42"/>
                  </a:lnTo>
                  <a:lnTo>
                    <a:pt x="30" y="35"/>
                  </a:lnTo>
                  <a:lnTo>
                    <a:pt x="36" y="30"/>
                  </a:lnTo>
                  <a:lnTo>
                    <a:pt x="43" y="24"/>
                  </a:lnTo>
                  <a:lnTo>
                    <a:pt x="51" y="19"/>
                  </a:lnTo>
                  <a:lnTo>
                    <a:pt x="59" y="14"/>
                  </a:lnTo>
                  <a:lnTo>
                    <a:pt x="68" y="10"/>
                  </a:lnTo>
                  <a:lnTo>
                    <a:pt x="78" y="7"/>
                  </a:lnTo>
                  <a:lnTo>
                    <a:pt x="88" y="4"/>
                  </a:lnTo>
                  <a:lnTo>
                    <a:pt x="99" y="2"/>
                  </a:lnTo>
                  <a:lnTo>
                    <a:pt x="111" y="0"/>
                  </a:lnTo>
                  <a:lnTo>
                    <a:pt x="123" y="0"/>
                  </a:lnTo>
                  <a:lnTo>
                    <a:pt x="134" y="0"/>
                  </a:lnTo>
                  <a:lnTo>
                    <a:pt x="145" y="1"/>
                  </a:lnTo>
                  <a:lnTo>
                    <a:pt x="154" y="3"/>
                  </a:lnTo>
                  <a:lnTo>
                    <a:pt x="162" y="5"/>
                  </a:lnTo>
                  <a:lnTo>
                    <a:pt x="169" y="8"/>
                  </a:lnTo>
                  <a:lnTo>
                    <a:pt x="175" y="11"/>
                  </a:lnTo>
                  <a:lnTo>
                    <a:pt x="178" y="13"/>
                  </a:lnTo>
                  <a:lnTo>
                    <a:pt x="181" y="15"/>
                  </a:lnTo>
                  <a:lnTo>
                    <a:pt x="185" y="19"/>
                  </a:lnTo>
                  <a:lnTo>
                    <a:pt x="187" y="22"/>
                  </a:lnTo>
                  <a:lnTo>
                    <a:pt x="188" y="25"/>
                  </a:lnTo>
                  <a:lnTo>
                    <a:pt x="191" y="30"/>
                  </a:lnTo>
                  <a:lnTo>
                    <a:pt x="192" y="37"/>
                  </a:lnTo>
                  <a:lnTo>
                    <a:pt x="193" y="44"/>
                  </a:lnTo>
                  <a:lnTo>
                    <a:pt x="192" y="51"/>
                  </a:lnTo>
                  <a:lnTo>
                    <a:pt x="191" y="59"/>
                  </a:lnTo>
                  <a:lnTo>
                    <a:pt x="189" y="68"/>
                  </a:lnTo>
                  <a:lnTo>
                    <a:pt x="186" y="78"/>
                  </a:lnTo>
                  <a:lnTo>
                    <a:pt x="57" y="78"/>
                  </a:lnTo>
                  <a:lnTo>
                    <a:pt x="55" y="83"/>
                  </a:lnTo>
                  <a:lnTo>
                    <a:pt x="54" y="87"/>
                  </a:lnTo>
                  <a:lnTo>
                    <a:pt x="53" y="92"/>
                  </a:lnTo>
                  <a:lnTo>
                    <a:pt x="53" y="96"/>
                  </a:lnTo>
                  <a:lnTo>
                    <a:pt x="54" y="100"/>
                  </a:lnTo>
                  <a:lnTo>
                    <a:pt x="55" y="103"/>
                  </a:lnTo>
                  <a:lnTo>
                    <a:pt x="57" y="107"/>
                  </a:lnTo>
                  <a:lnTo>
                    <a:pt x="59" y="110"/>
                  </a:lnTo>
                  <a:lnTo>
                    <a:pt x="62" y="112"/>
                  </a:lnTo>
                  <a:lnTo>
                    <a:pt x="65" y="115"/>
                  </a:lnTo>
                  <a:lnTo>
                    <a:pt x="69" y="117"/>
                  </a:lnTo>
                  <a:lnTo>
                    <a:pt x="73" y="118"/>
                  </a:lnTo>
                  <a:lnTo>
                    <a:pt x="78" y="119"/>
                  </a:lnTo>
                  <a:lnTo>
                    <a:pt x="83" y="120"/>
                  </a:lnTo>
                  <a:lnTo>
                    <a:pt x="88" y="121"/>
                  </a:lnTo>
                  <a:lnTo>
                    <a:pt x="94" y="121"/>
                  </a:lnTo>
                  <a:lnTo>
                    <a:pt x="103" y="120"/>
                  </a:lnTo>
                  <a:lnTo>
                    <a:pt x="112" y="120"/>
                  </a:lnTo>
                  <a:lnTo>
                    <a:pt x="129" y="117"/>
                  </a:lnTo>
                  <a:lnTo>
                    <a:pt x="146" y="113"/>
                  </a:lnTo>
                  <a:lnTo>
                    <a:pt x="163" y="108"/>
                  </a:lnTo>
                  <a:lnTo>
                    <a:pt x="172" y="130"/>
                  </a:lnTo>
                  <a:lnTo>
                    <a:pt x="169" y="131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13" name="Freeform 47"/>
            <p:cNvSpPr/>
            <p:nvPr userDrawn="1"/>
          </p:nvSpPr>
          <p:spPr bwMode="auto">
            <a:xfrm>
              <a:off x="3947" y="3056"/>
              <a:ext cx="229" cy="149"/>
            </a:xfrm>
            <a:custGeom>
              <a:avLst/>
              <a:gdLst>
                <a:gd name="T0" fmla="*/ 183 w 229"/>
                <a:gd name="T1" fmla="*/ 121 h 150"/>
                <a:gd name="T2" fmla="*/ 168 w 229"/>
                <a:gd name="T3" fmla="*/ 126 h 150"/>
                <a:gd name="T4" fmla="*/ 154 w 229"/>
                <a:gd name="T5" fmla="*/ 131 h 150"/>
                <a:gd name="T6" fmla="*/ 139 w 229"/>
                <a:gd name="T7" fmla="*/ 135 h 150"/>
                <a:gd name="T8" fmla="*/ 125 w 229"/>
                <a:gd name="T9" fmla="*/ 138 h 150"/>
                <a:gd name="T10" fmla="*/ 110 w 229"/>
                <a:gd name="T11" fmla="*/ 141 h 150"/>
                <a:gd name="T12" fmla="*/ 94 w 229"/>
                <a:gd name="T13" fmla="*/ 143 h 150"/>
                <a:gd name="T14" fmla="*/ 79 w 229"/>
                <a:gd name="T15" fmla="*/ 144 h 150"/>
                <a:gd name="T16" fmla="*/ 62 w 229"/>
                <a:gd name="T17" fmla="*/ 144 h 150"/>
                <a:gd name="T18" fmla="*/ 53 w 229"/>
                <a:gd name="T19" fmla="*/ 144 h 150"/>
                <a:gd name="T20" fmla="*/ 45 w 229"/>
                <a:gd name="T21" fmla="*/ 144 h 150"/>
                <a:gd name="T22" fmla="*/ 38 w 229"/>
                <a:gd name="T23" fmla="*/ 142 h 150"/>
                <a:gd name="T24" fmla="*/ 31 w 229"/>
                <a:gd name="T25" fmla="*/ 141 h 150"/>
                <a:gd name="T26" fmla="*/ 25 w 229"/>
                <a:gd name="T27" fmla="*/ 139 h 150"/>
                <a:gd name="T28" fmla="*/ 20 w 229"/>
                <a:gd name="T29" fmla="*/ 137 h 150"/>
                <a:gd name="T30" fmla="*/ 15 w 229"/>
                <a:gd name="T31" fmla="*/ 134 h 150"/>
                <a:gd name="T32" fmla="*/ 12 w 229"/>
                <a:gd name="T33" fmla="*/ 132 h 150"/>
                <a:gd name="T34" fmla="*/ 8 w 229"/>
                <a:gd name="T35" fmla="*/ 128 h 150"/>
                <a:gd name="T36" fmla="*/ 6 w 229"/>
                <a:gd name="T37" fmla="*/ 125 h 150"/>
                <a:gd name="T38" fmla="*/ 4 w 229"/>
                <a:gd name="T39" fmla="*/ 121 h 150"/>
                <a:gd name="T40" fmla="*/ 3 w 229"/>
                <a:gd name="T41" fmla="*/ 119 h 150"/>
                <a:gd name="T42" fmla="*/ 2 w 229"/>
                <a:gd name="T43" fmla="*/ 117 h 150"/>
                <a:gd name="T44" fmla="*/ 1 w 229"/>
                <a:gd name="T45" fmla="*/ 113 h 150"/>
                <a:gd name="T46" fmla="*/ 0 w 229"/>
                <a:gd name="T47" fmla="*/ 109 h 150"/>
                <a:gd name="T48" fmla="*/ 0 w 229"/>
                <a:gd name="T49" fmla="*/ 99 h 150"/>
                <a:gd name="T50" fmla="*/ 33 w 229"/>
                <a:gd name="T51" fmla="*/ 16 h 150"/>
                <a:gd name="T52" fmla="*/ 35 w 229"/>
                <a:gd name="T53" fmla="*/ 11 h 150"/>
                <a:gd name="T54" fmla="*/ 93 w 229"/>
                <a:gd name="T55" fmla="*/ 0 h 150"/>
                <a:gd name="T56" fmla="*/ 56 w 229"/>
                <a:gd name="T57" fmla="*/ 94 h 150"/>
                <a:gd name="T58" fmla="*/ 56 w 229"/>
                <a:gd name="T59" fmla="*/ 97 h 150"/>
                <a:gd name="T60" fmla="*/ 55 w 229"/>
                <a:gd name="T61" fmla="*/ 99 h 150"/>
                <a:gd name="T62" fmla="*/ 55 w 229"/>
                <a:gd name="T63" fmla="*/ 101 h 150"/>
                <a:gd name="T64" fmla="*/ 56 w 229"/>
                <a:gd name="T65" fmla="*/ 104 h 150"/>
                <a:gd name="T66" fmla="*/ 56 w 229"/>
                <a:gd name="T67" fmla="*/ 106 h 150"/>
                <a:gd name="T68" fmla="*/ 58 w 229"/>
                <a:gd name="T69" fmla="*/ 108 h 150"/>
                <a:gd name="T70" fmla="*/ 61 w 229"/>
                <a:gd name="T71" fmla="*/ 111 h 150"/>
                <a:gd name="T72" fmla="*/ 66 w 229"/>
                <a:gd name="T73" fmla="*/ 114 h 150"/>
                <a:gd name="T74" fmla="*/ 73 w 229"/>
                <a:gd name="T75" fmla="*/ 116 h 150"/>
                <a:gd name="T76" fmla="*/ 82 w 229"/>
                <a:gd name="T77" fmla="*/ 117 h 150"/>
                <a:gd name="T78" fmla="*/ 87 w 229"/>
                <a:gd name="T79" fmla="*/ 117 h 150"/>
                <a:gd name="T80" fmla="*/ 92 w 229"/>
                <a:gd name="T81" fmla="*/ 118 h 150"/>
                <a:gd name="T82" fmla="*/ 103 w 229"/>
                <a:gd name="T83" fmla="*/ 117 h 150"/>
                <a:gd name="T84" fmla="*/ 115 w 229"/>
                <a:gd name="T85" fmla="*/ 115 h 150"/>
                <a:gd name="T86" fmla="*/ 125 w 229"/>
                <a:gd name="T87" fmla="*/ 112 h 150"/>
                <a:gd name="T88" fmla="*/ 135 w 229"/>
                <a:gd name="T89" fmla="*/ 109 h 150"/>
                <a:gd name="T90" fmla="*/ 176 w 229"/>
                <a:gd name="T91" fmla="*/ 4 h 150"/>
                <a:gd name="T92" fmla="*/ 229 w 229"/>
                <a:gd name="T93" fmla="*/ 4 h 150"/>
                <a:gd name="T94" fmla="*/ 184 w 229"/>
                <a:gd name="T95" fmla="*/ 120 h 150"/>
                <a:gd name="T96" fmla="*/ 183 w 229"/>
                <a:gd name="T97" fmla="*/ 121 h 15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29" h="150">
                  <a:moveTo>
                    <a:pt x="183" y="127"/>
                  </a:moveTo>
                  <a:lnTo>
                    <a:pt x="168" y="132"/>
                  </a:lnTo>
                  <a:lnTo>
                    <a:pt x="154" y="137"/>
                  </a:lnTo>
                  <a:lnTo>
                    <a:pt x="139" y="141"/>
                  </a:lnTo>
                  <a:lnTo>
                    <a:pt x="125" y="144"/>
                  </a:lnTo>
                  <a:lnTo>
                    <a:pt x="110" y="147"/>
                  </a:lnTo>
                  <a:lnTo>
                    <a:pt x="94" y="149"/>
                  </a:lnTo>
                  <a:lnTo>
                    <a:pt x="79" y="150"/>
                  </a:lnTo>
                  <a:lnTo>
                    <a:pt x="62" y="150"/>
                  </a:lnTo>
                  <a:lnTo>
                    <a:pt x="53" y="150"/>
                  </a:lnTo>
                  <a:lnTo>
                    <a:pt x="45" y="150"/>
                  </a:lnTo>
                  <a:lnTo>
                    <a:pt x="38" y="148"/>
                  </a:lnTo>
                  <a:lnTo>
                    <a:pt x="31" y="147"/>
                  </a:lnTo>
                  <a:lnTo>
                    <a:pt x="25" y="145"/>
                  </a:lnTo>
                  <a:lnTo>
                    <a:pt x="20" y="143"/>
                  </a:lnTo>
                  <a:lnTo>
                    <a:pt x="15" y="140"/>
                  </a:lnTo>
                  <a:lnTo>
                    <a:pt x="12" y="138"/>
                  </a:lnTo>
                  <a:lnTo>
                    <a:pt x="8" y="134"/>
                  </a:lnTo>
                  <a:lnTo>
                    <a:pt x="6" y="131"/>
                  </a:lnTo>
                  <a:lnTo>
                    <a:pt x="4" y="127"/>
                  </a:lnTo>
                  <a:lnTo>
                    <a:pt x="3" y="125"/>
                  </a:lnTo>
                  <a:lnTo>
                    <a:pt x="2" y="123"/>
                  </a:lnTo>
                  <a:lnTo>
                    <a:pt x="1" y="119"/>
                  </a:lnTo>
                  <a:lnTo>
                    <a:pt x="0" y="115"/>
                  </a:lnTo>
                  <a:lnTo>
                    <a:pt x="0" y="105"/>
                  </a:lnTo>
                  <a:lnTo>
                    <a:pt x="33" y="16"/>
                  </a:lnTo>
                  <a:lnTo>
                    <a:pt x="35" y="11"/>
                  </a:lnTo>
                  <a:lnTo>
                    <a:pt x="93" y="0"/>
                  </a:lnTo>
                  <a:lnTo>
                    <a:pt x="56" y="100"/>
                  </a:lnTo>
                  <a:lnTo>
                    <a:pt x="56" y="103"/>
                  </a:lnTo>
                  <a:lnTo>
                    <a:pt x="55" y="105"/>
                  </a:lnTo>
                  <a:lnTo>
                    <a:pt x="55" y="107"/>
                  </a:lnTo>
                  <a:lnTo>
                    <a:pt x="56" y="110"/>
                  </a:lnTo>
                  <a:lnTo>
                    <a:pt x="56" y="112"/>
                  </a:lnTo>
                  <a:lnTo>
                    <a:pt x="58" y="114"/>
                  </a:lnTo>
                  <a:lnTo>
                    <a:pt x="61" y="117"/>
                  </a:lnTo>
                  <a:lnTo>
                    <a:pt x="66" y="120"/>
                  </a:lnTo>
                  <a:lnTo>
                    <a:pt x="73" y="122"/>
                  </a:lnTo>
                  <a:lnTo>
                    <a:pt x="82" y="123"/>
                  </a:lnTo>
                  <a:lnTo>
                    <a:pt x="87" y="123"/>
                  </a:lnTo>
                  <a:lnTo>
                    <a:pt x="92" y="124"/>
                  </a:lnTo>
                  <a:lnTo>
                    <a:pt x="103" y="123"/>
                  </a:lnTo>
                  <a:lnTo>
                    <a:pt x="115" y="121"/>
                  </a:lnTo>
                  <a:lnTo>
                    <a:pt x="125" y="118"/>
                  </a:lnTo>
                  <a:lnTo>
                    <a:pt x="135" y="115"/>
                  </a:lnTo>
                  <a:lnTo>
                    <a:pt x="176" y="4"/>
                  </a:lnTo>
                  <a:lnTo>
                    <a:pt x="229" y="4"/>
                  </a:lnTo>
                  <a:lnTo>
                    <a:pt x="184" y="126"/>
                  </a:lnTo>
                  <a:lnTo>
                    <a:pt x="183" y="127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14" name="Freeform 48"/>
            <p:cNvSpPr/>
            <p:nvPr userDrawn="1"/>
          </p:nvSpPr>
          <p:spPr bwMode="auto">
            <a:xfrm>
              <a:off x="4174" y="3057"/>
              <a:ext cx="196" cy="146"/>
            </a:xfrm>
            <a:custGeom>
              <a:avLst/>
              <a:gdLst>
                <a:gd name="T0" fmla="*/ 191 w 196"/>
                <a:gd name="T1" fmla="*/ 7 h 146"/>
                <a:gd name="T2" fmla="*/ 177 w 196"/>
                <a:gd name="T3" fmla="*/ 19 h 146"/>
                <a:gd name="T4" fmla="*/ 163 w 196"/>
                <a:gd name="T5" fmla="*/ 31 h 146"/>
                <a:gd name="T6" fmla="*/ 148 w 196"/>
                <a:gd name="T7" fmla="*/ 30 h 146"/>
                <a:gd name="T8" fmla="*/ 143 w 196"/>
                <a:gd name="T9" fmla="*/ 29 h 146"/>
                <a:gd name="T10" fmla="*/ 139 w 196"/>
                <a:gd name="T11" fmla="*/ 29 h 146"/>
                <a:gd name="T12" fmla="*/ 132 w 196"/>
                <a:gd name="T13" fmla="*/ 30 h 146"/>
                <a:gd name="T14" fmla="*/ 126 w 196"/>
                <a:gd name="T15" fmla="*/ 30 h 146"/>
                <a:gd name="T16" fmla="*/ 119 w 196"/>
                <a:gd name="T17" fmla="*/ 31 h 146"/>
                <a:gd name="T18" fmla="*/ 113 w 196"/>
                <a:gd name="T19" fmla="*/ 32 h 146"/>
                <a:gd name="T20" fmla="*/ 108 w 196"/>
                <a:gd name="T21" fmla="*/ 33 h 146"/>
                <a:gd name="T22" fmla="*/ 102 w 196"/>
                <a:gd name="T23" fmla="*/ 35 h 146"/>
                <a:gd name="T24" fmla="*/ 97 w 196"/>
                <a:gd name="T25" fmla="*/ 37 h 146"/>
                <a:gd name="T26" fmla="*/ 92 w 196"/>
                <a:gd name="T27" fmla="*/ 39 h 146"/>
                <a:gd name="T28" fmla="*/ 52 w 196"/>
                <a:gd name="T29" fmla="*/ 146 h 146"/>
                <a:gd name="T30" fmla="*/ 0 w 196"/>
                <a:gd name="T31" fmla="*/ 146 h 146"/>
                <a:gd name="T32" fmla="*/ 43 w 196"/>
                <a:gd name="T33" fmla="*/ 28 h 146"/>
                <a:gd name="T34" fmla="*/ 58 w 196"/>
                <a:gd name="T35" fmla="*/ 21 h 146"/>
                <a:gd name="T36" fmla="*/ 66 w 196"/>
                <a:gd name="T37" fmla="*/ 17 h 146"/>
                <a:gd name="T38" fmla="*/ 74 w 196"/>
                <a:gd name="T39" fmla="*/ 14 h 146"/>
                <a:gd name="T40" fmla="*/ 82 w 196"/>
                <a:gd name="T41" fmla="*/ 12 h 146"/>
                <a:gd name="T42" fmla="*/ 90 w 196"/>
                <a:gd name="T43" fmla="*/ 9 h 146"/>
                <a:gd name="T44" fmla="*/ 107 w 196"/>
                <a:gd name="T45" fmla="*/ 5 h 146"/>
                <a:gd name="T46" fmla="*/ 119 w 196"/>
                <a:gd name="T47" fmla="*/ 3 h 146"/>
                <a:gd name="T48" fmla="*/ 130 w 196"/>
                <a:gd name="T49" fmla="*/ 1 h 146"/>
                <a:gd name="T50" fmla="*/ 140 w 196"/>
                <a:gd name="T51" fmla="*/ 0 h 146"/>
                <a:gd name="T52" fmla="*/ 151 w 196"/>
                <a:gd name="T53" fmla="*/ 0 h 146"/>
                <a:gd name="T54" fmla="*/ 161 w 196"/>
                <a:gd name="T55" fmla="*/ 0 h 146"/>
                <a:gd name="T56" fmla="*/ 172 w 196"/>
                <a:gd name="T57" fmla="*/ 0 h 146"/>
                <a:gd name="T58" fmla="*/ 183 w 196"/>
                <a:gd name="T59" fmla="*/ 1 h 146"/>
                <a:gd name="T60" fmla="*/ 196 w 196"/>
                <a:gd name="T61" fmla="*/ 3 h 146"/>
                <a:gd name="T62" fmla="*/ 191 w 196"/>
                <a:gd name="T63" fmla="*/ 7 h 14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96" h="146">
                  <a:moveTo>
                    <a:pt x="191" y="7"/>
                  </a:moveTo>
                  <a:lnTo>
                    <a:pt x="177" y="19"/>
                  </a:lnTo>
                  <a:lnTo>
                    <a:pt x="163" y="31"/>
                  </a:lnTo>
                  <a:lnTo>
                    <a:pt x="148" y="30"/>
                  </a:lnTo>
                  <a:lnTo>
                    <a:pt x="143" y="29"/>
                  </a:lnTo>
                  <a:lnTo>
                    <a:pt x="139" y="29"/>
                  </a:lnTo>
                  <a:lnTo>
                    <a:pt x="132" y="30"/>
                  </a:lnTo>
                  <a:lnTo>
                    <a:pt x="126" y="30"/>
                  </a:lnTo>
                  <a:lnTo>
                    <a:pt x="119" y="31"/>
                  </a:lnTo>
                  <a:lnTo>
                    <a:pt x="113" y="32"/>
                  </a:lnTo>
                  <a:lnTo>
                    <a:pt x="108" y="33"/>
                  </a:lnTo>
                  <a:lnTo>
                    <a:pt x="102" y="35"/>
                  </a:lnTo>
                  <a:lnTo>
                    <a:pt x="97" y="37"/>
                  </a:lnTo>
                  <a:lnTo>
                    <a:pt x="92" y="39"/>
                  </a:lnTo>
                  <a:lnTo>
                    <a:pt x="52" y="146"/>
                  </a:lnTo>
                  <a:lnTo>
                    <a:pt x="0" y="146"/>
                  </a:lnTo>
                  <a:lnTo>
                    <a:pt x="43" y="28"/>
                  </a:lnTo>
                  <a:lnTo>
                    <a:pt x="58" y="21"/>
                  </a:lnTo>
                  <a:lnTo>
                    <a:pt x="66" y="17"/>
                  </a:lnTo>
                  <a:lnTo>
                    <a:pt x="74" y="14"/>
                  </a:lnTo>
                  <a:lnTo>
                    <a:pt x="82" y="12"/>
                  </a:lnTo>
                  <a:lnTo>
                    <a:pt x="90" y="9"/>
                  </a:lnTo>
                  <a:lnTo>
                    <a:pt x="107" y="5"/>
                  </a:lnTo>
                  <a:lnTo>
                    <a:pt x="119" y="3"/>
                  </a:lnTo>
                  <a:lnTo>
                    <a:pt x="130" y="1"/>
                  </a:lnTo>
                  <a:lnTo>
                    <a:pt x="140" y="0"/>
                  </a:lnTo>
                  <a:lnTo>
                    <a:pt x="151" y="0"/>
                  </a:lnTo>
                  <a:lnTo>
                    <a:pt x="161" y="0"/>
                  </a:lnTo>
                  <a:lnTo>
                    <a:pt x="172" y="0"/>
                  </a:lnTo>
                  <a:lnTo>
                    <a:pt x="183" y="1"/>
                  </a:lnTo>
                  <a:lnTo>
                    <a:pt x="196" y="3"/>
                  </a:lnTo>
                  <a:lnTo>
                    <a:pt x="191" y="7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15" name="Freeform 49"/>
            <p:cNvSpPr>
              <a:spLocks noEditPoints="1"/>
            </p:cNvSpPr>
            <p:nvPr userDrawn="1"/>
          </p:nvSpPr>
          <p:spPr bwMode="auto">
            <a:xfrm>
              <a:off x="4350" y="2999"/>
              <a:ext cx="128" cy="204"/>
            </a:xfrm>
            <a:custGeom>
              <a:avLst/>
              <a:gdLst>
                <a:gd name="T0" fmla="*/ 54 w 128"/>
                <a:gd name="T1" fmla="*/ 204 h 204"/>
                <a:gd name="T2" fmla="*/ 0 w 128"/>
                <a:gd name="T3" fmla="*/ 204 h 204"/>
                <a:gd name="T4" fmla="*/ 51 w 128"/>
                <a:gd name="T5" fmla="*/ 66 h 204"/>
                <a:gd name="T6" fmla="*/ 109 w 128"/>
                <a:gd name="T7" fmla="*/ 55 h 204"/>
                <a:gd name="T8" fmla="*/ 54 w 128"/>
                <a:gd name="T9" fmla="*/ 204 h 204"/>
                <a:gd name="T10" fmla="*/ 62 w 128"/>
                <a:gd name="T11" fmla="*/ 19 h 204"/>
                <a:gd name="T12" fmla="*/ 65 w 128"/>
                <a:gd name="T13" fmla="*/ 15 h 204"/>
                <a:gd name="T14" fmla="*/ 68 w 128"/>
                <a:gd name="T15" fmla="*/ 11 h 204"/>
                <a:gd name="T16" fmla="*/ 72 w 128"/>
                <a:gd name="T17" fmla="*/ 8 h 204"/>
                <a:gd name="T18" fmla="*/ 77 w 128"/>
                <a:gd name="T19" fmla="*/ 5 h 204"/>
                <a:gd name="T20" fmla="*/ 83 w 128"/>
                <a:gd name="T21" fmla="*/ 3 h 204"/>
                <a:gd name="T22" fmla="*/ 89 w 128"/>
                <a:gd name="T23" fmla="*/ 2 h 204"/>
                <a:gd name="T24" fmla="*/ 95 w 128"/>
                <a:gd name="T25" fmla="*/ 1 h 204"/>
                <a:gd name="T26" fmla="*/ 101 w 128"/>
                <a:gd name="T27" fmla="*/ 0 h 204"/>
                <a:gd name="T28" fmla="*/ 107 w 128"/>
                <a:gd name="T29" fmla="*/ 1 h 204"/>
                <a:gd name="T30" fmla="*/ 113 w 128"/>
                <a:gd name="T31" fmla="*/ 2 h 204"/>
                <a:gd name="T32" fmla="*/ 118 w 128"/>
                <a:gd name="T33" fmla="*/ 4 h 204"/>
                <a:gd name="T34" fmla="*/ 122 w 128"/>
                <a:gd name="T35" fmla="*/ 6 h 204"/>
                <a:gd name="T36" fmla="*/ 124 w 128"/>
                <a:gd name="T37" fmla="*/ 8 h 204"/>
                <a:gd name="T38" fmla="*/ 126 w 128"/>
                <a:gd name="T39" fmla="*/ 10 h 204"/>
                <a:gd name="T40" fmla="*/ 127 w 128"/>
                <a:gd name="T41" fmla="*/ 12 h 204"/>
                <a:gd name="T42" fmla="*/ 128 w 128"/>
                <a:gd name="T43" fmla="*/ 14 h 204"/>
                <a:gd name="T44" fmla="*/ 128 w 128"/>
                <a:gd name="T45" fmla="*/ 16 h 204"/>
                <a:gd name="T46" fmla="*/ 128 w 128"/>
                <a:gd name="T47" fmla="*/ 18 h 204"/>
                <a:gd name="T48" fmla="*/ 128 w 128"/>
                <a:gd name="T49" fmla="*/ 21 h 204"/>
                <a:gd name="T50" fmla="*/ 127 w 128"/>
                <a:gd name="T51" fmla="*/ 23 h 204"/>
                <a:gd name="T52" fmla="*/ 126 w 128"/>
                <a:gd name="T53" fmla="*/ 25 h 204"/>
                <a:gd name="T54" fmla="*/ 125 w 128"/>
                <a:gd name="T55" fmla="*/ 27 h 204"/>
                <a:gd name="T56" fmla="*/ 121 w 128"/>
                <a:gd name="T57" fmla="*/ 31 h 204"/>
                <a:gd name="T58" fmla="*/ 117 w 128"/>
                <a:gd name="T59" fmla="*/ 35 h 204"/>
                <a:gd name="T60" fmla="*/ 112 w 128"/>
                <a:gd name="T61" fmla="*/ 38 h 204"/>
                <a:gd name="T62" fmla="*/ 106 w 128"/>
                <a:gd name="T63" fmla="*/ 40 h 204"/>
                <a:gd name="T64" fmla="*/ 100 w 128"/>
                <a:gd name="T65" fmla="*/ 42 h 204"/>
                <a:gd name="T66" fmla="*/ 94 w 128"/>
                <a:gd name="T67" fmla="*/ 43 h 204"/>
                <a:gd name="T68" fmla="*/ 87 w 128"/>
                <a:gd name="T69" fmla="*/ 44 h 204"/>
                <a:gd name="T70" fmla="*/ 81 w 128"/>
                <a:gd name="T71" fmla="*/ 43 h 204"/>
                <a:gd name="T72" fmla="*/ 76 w 128"/>
                <a:gd name="T73" fmla="*/ 42 h 204"/>
                <a:gd name="T74" fmla="*/ 71 w 128"/>
                <a:gd name="T75" fmla="*/ 40 h 204"/>
                <a:gd name="T76" fmla="*/ 66 w 128"/>
                <a:gd name="T77" fmla="*/ 38 h 204"/>
                <a:gd name="T78" fmla="*/ 63 w 128"/>
                <a:gd name="T79" fmla="*/ 34 h 204"/>
                <a:gd name="T80" fmla="*/ 61 w 128"/>
                <a:gd name="T81" fmla="*/ 32 h 204"/>
                <a:gd name="T82" fmla="*/ 60 w 128"/>
                <a:gd name="T83" fmla="*/ 30 h 204"/>
                <a:gd name="T84" fmla="*/ 60 w 128"/>
                <a:gd name="T85" fmla="*/ 28 h 204"/>
                <a:gd name="T86" fmla="*/ 60 w 128"/>
                <a:gd name="T87" fmla="*/ 25 h 204"/>
                <a:gd name="T88" fmla="*/ 60 w 128"/>
                <a:gd name="T89" fmla="*/ 22 h 204"/>
                <a:gd name="T90" fmla="*/ 61 w 128"/>
                <a:gd name="T91" fmla="*/ 19 h 204"/>
                <a:gd name="T92" fmla="*/ 62 w 128"/>
                <a:gd name="T93" fmla="*/ 19 h 20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28" h="204">
                  <a:moveTo>
                    <a:pt x="54" y="204"/>
                  </a:moveTo>
                  <a:lnTo>
                    <a:pt x="0" y="204"/>
                  </a:lnTo>
                  <a:lnTo>
                    <a:pt x="51" y="66"/>
                  </a:lnTo>
                  <a:lnTo>
                    <a:pt x="109" y="55"/>
                  </a:lnTo>
                  <a:lnTo>
                    <a:pt x="54" y="204"/>
                  </a:lnTo>
                  <a:close/>
                  <a:moveTo>
                    <a:pt x="62" y="19"/>
                  </a:moveTo>
                  <a:lnTo>
                    <a:pt x="65" y="15"/>
                  </a:lnTo>
                  <a:lnTo>
                    <a:pt x="68" y="11"/>
                  </a:lnTo>
                  <a:lnTo>
                    <a:pt x="72" y="8"/>
                  </a:lnTo>
                  <a:lnTo>
                    <a:pt x="77" y="5"/>
                  </a:lnTo>
                  <a:lnTo>
                    <a:pt x="83" y="3"/>
                  </a:lnTo>
                  <a:lnTo>
                    <a:pt x="89" y="2"/>
                  </a:lnTo>
                  <a:lnTo>
                    <a:pt x="95" y="1"/>
                  </a:lnTo>
                  <a:lnTo>
                    <a:pt x="101" y="0"/>
                  </a:lnTo>
                  <a:lnTo>
                    <a:pt x="107" y="1"/>
                  </a:lnTo>
                  <a:lnTo>
                    <a:pt x="113" y="2"/>
                  </a:lnTo>
                  <a:lnTo>
                    <a:pt x="118" y="4"/>
                  </a:lnTo>
                  <a:lnTo>
                    <a:pt x="122" y="6"/>
                  </a:lnTo>
                  <a:lnTo>
                    <a:pt x="124" y="8"/>
                  </a:lnTo>
                  <a:lnTo>
                    <a:pt x="126" y="10"/>
                  </a:lnTo>
                  <a:lnTo>
                    <a:pt x="127" y="12"/>
                  </a:lnTo>
                  <a:lnTo>
                    <a:pt x="128" y="14"/>
                  </a:lnTo>
                  <a:lnTo>
                    <a:pt x="128" y="16"/>
                  </a:lnTo>
                  <a:lnTo>
                    <a:pt x="128" y="18"/>
                  </a:lnTo>
                  <a:lnTo>
                    <a:pt x="128" y="21"/>
                  </a:lnTo>
                  <a:lnTo>
                    <a:pt x="127" y="23"/>
                  </a:lnTo>
                  <a:lnTo>
                    <a:pt x="126" y="25"/>
                  </a:lnTo>
                  <a:lnTo>
                    <a:pt x="125" y="27"/>
                  </a:lnTo>
                  <a:lnTo>
                    <a:pt x="121" y="31"/>
                  </a:lnTo>
                  <a:lnTo>
                    <a:pt x="117" y="35"/>
                  </a:lnTo>
                  <a:lnTo>
                    <a:pt x="112" y="38"/>
                  </a:lnTo>
                  <a:lnTo>
                    <a:pt x="106" y="40"/>
                  </a:lnTo>
                  <a:lnTo>
                    <a:pt x="100" y="42"/>
                  </a:lnTo>
                  <a:lnTo>
                    <a:pt x="94" y="43"/>
                  </a:lnTo>
                  <a:lnTo>
                    <a:pt x="87" y="44"/>
                  </a:lnTo>
                  <a:lnTo>
                    <a:pt x="81" y="43"/>
                  </a:lnTo>
                  <a:lnTo>
                    <a:pt x="76" y="42"/>
                  </a:lnTo>
                  <a:lnTo>
                    <a:pt x="71" y="40"/>
                  </a:lnTo>
                  <a:lnTo>
                    <a:pt x="66" y="38"/>
                  </a:lnTo>
                  <a:lnTo>
                    <a:pt x="63" y="34"/>
                  </a:lnTo>
                  <a:lnTo>
                    <a:pt x="61" y="32"/>
                  </a:lnTo>
                  <a:lnTo>
                    <a:pt x="60" y="30"/>
                  </a:lnTo>
                  <a:lnTo>
                    <a:pt x="60" y="28"/>
                  </a:lnTo>
                  <a:lnTo>
                    <a:pt x="60" y="25"/>
                  </a:lnTo>
                  <a:lnTo>
                    <a:pt x="60" y="22"/>
                  </a:lnTo>
                  <a:lnTo>
                    <a:pt x="61" y="19"/>
                  </a:lnTo>
                  <a:lnTo>
                    <a:pt x="62" y="19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16" name="Freeform 50"/>
            <p:cNvSpPr>
              <a:spLocks noEditPoints="1"/>
            </p:cNvSpPr>
            <p:nvPr userDrawn="1"/>
          </p:nvSpPr>
          <p:spPr bwMode="auto">
            <a:xfrm>
              <a:off x="4721" y="3057"/>
              <a:ext cx="207" cy="148"/>
            </a:xfrm>
            <a:custGeom>
              <a:avLst/>
              <a:gdLst>
                <a:gd name="T0" fmla="*/ 155 w 206"/>
                <a:gd name="T1" fmla="*/ 73 h 148"/>
                <a:gd name="T2" fmla="*/ 92 w 206"/>
                <a:gd name="T3" fmla="*/ 73 h 148"/>
                <a:gd name="T4" fmla="*/ 72 w 206"/>
                <a:gd name="T5" fmla="*/ 77 h 148"/>
                <a:gd name="T6" fmla="*/ 59 w 206"/>
                <a:gd name="T7" fmla="*/ 85 h 148"/>
                <a:gd name="T8" fmla="*/ 52 w 206"/>
                <a:gd name="T9" fmla="*/ 92 h 148"/>
                <a:gd name="T10" fmla="*/ 50 w 206"/>
                <a:gd name="T11" fmla="*/ 97 h 148"/>
                <a:gd name="T12" fmla="*/ 49 w 206"/>
                <a:gd name="T13" fmla="*/ 102 h 148"/>
                <a:gd name="T14" fmla="*/ 49 w 206"/>
                <a:gd name="T15" fmla="*/ 108 h 148"/>
                <a:gd name="T16" fmla="*/ 52 w 206"/>
                <a:gd name="T17" fmla="*/ 115 h 148"/>
                <a:gd name="T18" fmla="*/ 55 w 206"/>
                <a:gd name="T19" fmla="*/ 118 h 148"/>
                <a:gd name="T20" fmla="*/ 62 w 206"/>
                <a:gd name="T21" fmla="*/ 122 h 148"/>
                <a:gd name="T22" fmla="*/ 72 w 206"/>
                <a:gd name="T23" fmla="*/ 126 h 148"/>
                <a:gd name="T24" fmla="*/ 81 w 206"/>
                <a:gd name="T25" fmla="*/ 128 h 148"/>
                <a:gd name="T26" fmla="*/ 98 w 206"/>
                <a:gd name="T27" fmla="*/ 127 h 148"/>
                <a:gd name="T28" fmla="*/ 116 w 206"/>
                <a:gd name="T29" fmla="*/ 125 h 148"/>
                <a:gd name="T30" fmla="*/ 128 w 206"/>
                <a:gd name="T31" fmla="*/ 122 h 148"/>
                <a:gd name="T32" fmla="*/ 180 w 206"/>
                <a:gd name="T33" fmla="*/ 124 h 148"/>
                <a:gd name="T34" fmla="*/ 169 w 206"/>
                <a:gd name="T35" fmla="*/ 129 h 148"/>
                <a:gd name="T36" fmla="*/ 145 w 206"/>
                <a:gd name="T37" fmla="*/ 138 h 148"/>
                <a:gd name="T38" fmla="*/ 117 w 206"/>
                <a:gd name="T39" fmla="*/ 144 h 148"/>
                <a:gd name="T40" fmla="*/ 81 w 206"/>
                <a:gd name="T41" fmla="*/ 148 h 148"/>
                <a:gd name="T42" fmla="*/ 55 w 206"/>
                <a:gd name="T43" fmla="*/ 148 h 148"/>
                <a:gd name="T44" fmla="*/ 44 w 206"/>
                <a:gd name="T45" fmla="*/ 146 h 148"/>
                <a:gd name="T46" fmla="*/ 31 w 206"/>
                <a:gd name="T47" fmla="*/ 143 h 148"/>
                <a:gd name="T48" fmla="*/ 20 w 206"/>
                <a:gd name="T49" fmla="*/ 138 h 148"/>
                <a:gd name="T50" fmla="*/ 10 w 206"/>
                <a:gd name="T51" fmla="*/ 131 h 148"/>
                <a:gd name="T52" fmla="*/ 4 w 206"/>
                <a:gd name="T53" fmla="*/ 125 h 148"/>
                <a:gd name="T54" fmla="*/ 1 w 206"/>
                <a:gd name="T55" fmla="*/ 117 h 148"/>
                <a:gd name="T56" fmla="*/ 0 w 206"/>
                <a:gd name="T57" fmla="*/ 111 h 148"/>
                <a:gd name="T58" fmla="*/ 0 w 206"/>
                <a:gd name="T59" fmla="*/ 105 h 148"/>
                <a:gd name="T60" fmla="*/ 5 w 206"/>
                <a:gd name="T61" fmla="*/ 93 h 148"/>
                <a:gd name="T62" fmla="*/ 12 w 206"/>
                <a:gd name="T63" fmla="*/ 83 h 148"/>
                <a:gd name="T64" fmla="*/ 22 w 206"/>
                <a:gd name="T65" fmla="*/ 74 h 148"/>
                <a:gd name="T66" fmla="*/ 33 w 206"/>
                <a:gd name="T67" fmla="*/ 67 h 148"/>
                <a:gd name="T68" fmla="*/ 46 w 206"/>
                <a:gd name="T69" fmla="*/ 61 h 148"/>
                <a:gd name="T70" fmla="*/ 61 w 206"/>
                <a:gd name="T71" fmla="*/ 57 h 148"/>
                <a:gd name="T72" fmla="*/ 84 w 206"/>
                <a:gd name="T73" fmla="*/ 53 h 148"/>
                <a:gd name="T74" fmla="*/ 156 w 206"/>
                <a:gd name="T75" fmla="*/ 52 h 148"/>
                <a:gd name="T76" fmla="*/ 159 w 206"/>
                <a:gd name="T77" fmla="*/ 43 h 148"/>
                <a:gd name="T78" fmla="*/ 159 w 206"/>
                <a:gd name="T79" fmla="*/ 38 h 148"/>
                <a:gd name="T80" fmla="*/ 154 w 206"/>
                <a:gd name="T81" fmla="*/ 33 h 148"/>
                <a:gd name="T82" fmla="*/ 145 w 206"/>
                <a:gd name="T83" fmla="*/ 29 h 148"/>
                <a:gd name="T84" fmla="*/ 131 w 206"/>
                <a:gd name="T85" fmla="*/ 27 h 148"/>
                <a:gd name="T86" fmla="*/ 114 w 206"/>
                <a:gd name="T87" fmla="*/ 28 h 148"/>
                <a:gd name="T88" fmla="*/ 92 w 206"/>
                <a:gd name="T89" fmla="*/ 30 h 148"/>
                <a:gd name="T90" fmla="*/ 60 w 206"/>
                <a:gd name="T91" fmla="*/ 38 h 148"/>
                <a:gd name="T92" fmla="*/ 75 w 206"/>
                <a:gd name="T93" fmla="*/ 8 h 148"/>
                <a:gd name="T94" fmla="*/ 112 w 206"/>
                <a:gd name="T95" fmla="*/ 2 h 148"/>
                <a:gd name="T96" fmla="*/ 135 w 206"/>
                <a:gd name="T97" fmla="*/ 0 h 148"/>
                <a:gd name="T98" fmla="*/ 160 w 206"/>
                <a:gd name="T99" fmla="*/ 0 h 148"/>
                <a:gd name="T100" fmla="*/ 174 w 206"/>
                <a:gd name="T101" fmla="*/ 3 h 148"/>
                <a:gd name="T102" fmla="*/ 191 w 206"/>
                <a:gd name="T103" fmla="*/ 9 h 148"/>
                <a:gd name="T104" fmla="*/ 201 w 206"/>
                <a:gd name="T105" fmla="*/ 14 h 148"/>
                <a:gd name="T106" fmla="*/ 204 w 206"/>
                <a:gd name="T107" fmla="*/ 18 h 148"/>
                <a:gd name="T108" fmla="*/ 209 w 206"/>
                <a:gd name="T109" fmla="*/ 23 h 148"/>
                <a:gd name="T110" fmla="*/ 211 w 206"/>
                <a:gd name="T111" fmla="*/ 30 h 148"/>
                <a:gd name="T112" fmla="*/ 211 w 206"/>
                <a:gd name="T113" fmla="*/ 40 h 148"/>
                <a:gd name="T114" fmla="*/ 181 w 206"/>
                <a:gd name="T115" fmla="*/ 123 h 14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06" h="148">
                  <a:moveTo>
                    <a:pt x="132" y="118"/>
                  </a:moveTo>
                  <a:lnTo>
                    <a:pt x="149" y="73"/>
                  </a:lnTo>
                  <a:lnTo>
                    <a:pt x="103" y="72"/>
                  </a:lnTo>
                  <a:lnTo>
                    <a:pt x="92" y="73"/>
                  </a:lnTo>
                  <a:lnTo>
                    <a:pt x="81" y="75"/>
                  </a:lnTo>
                  <a:lnTo>
                    <a:pt x="72" y="77"/>
                  </a:lnTo>
                  <a:lnTo>
                    <a:pt x="65" y="81"/>
                  </a:lnTo>
                  <a:lnTo>
                    <a:pt x="59" y="85"/>
                  </a:lnTo>
                  <a:lnTo>
                    <a:pt x="54" y="90"/>
                  </a:lnTo>
                  <a:lnTo>
                    <a:pt x="52" y="92"/>
                  </a:lnTo>
                  <a:lnTo>
                    <a:pt x="51" y="95"/>
                  </a:lnTo>
                  <a:lnTo>
                    <a:pt x="50" y="97"/>
                  </a:lnTo>
                  <a:lnTo>
                    <a:pt x="49" y="100"/>
                  </a:lnTo>
                  <a:lnTo>
                    <a:pt x="49" y="102"/>
                  </a:lnTo>
                  <a:lnTo>
                    <a:pt x="49" y="105"/>
                  </a:lnTo>
                  <a:lnTo>
                    <a:pt x="49" y="108"/>
                  </a:lnTo>
                  <a:lnTo>
                    <a:pt x="50" y="110"/>
                  </a:lnTo>
                  <a:lnTo>
                    <a:pt x="52" y="115"/>
                  </a:lnTo>
                  <a:lnTo>
                    <a:pt x="54" y="117"/>
                  </a:lnTo>
                  <a:lnTo>
                    <a:pt x="55" y="118"/>
                  </a:lnTo>
                  <a:lnTo>
                    <a:pt x="56" y="119"/>
                  </a:lnTo>
                  <a:lnTo>
                    <a:pt x="62" y="122"/>
                  </a:lnTo>
                  <a:lnTo>
                    <a:pt x="68" y="125"/>
                  </a:lnTo>
                  <a:lnTo>
                    <a:pt x="72" y="126"/>
                  </a:lnTo>
                  <a:lnTo>
                    <a:pt x="77" y="127"/>
                  </a:lnTo>
                  <a:lnTo>
                    <a:pt x="81" y="128"/>
                  </a:lnTo>
                  <a:lnTo>
                    <a:pt x="86" y="128"/>
                  </a:lnTo>
                  <a:lnTo>
                    <a:pt x="98" y="127"/>
                  </a:lnTo>
                  <a:lnTo>
                    <a:pt x="104" y="126"/>
                  </a:lnTo>
                  <a:lnTo>
                    <a:pt x="110" y="125"/>
                  </a:lnTo>
                  <a:lnTo>
                    <a:pt x="116" y="124"/>
                  </a:lnTo>
                  <a:lnTo>
                    <a:pt x="122" y="122"/>
                  </a:lnTo>
                  <a:lnTo>
                    <a:pt x="132" y="118"/>
                  </a:lnTo>
                  <a:close/>
                  <a:moveTo>
                    <a:pt x="174" y="124"/>
                  </a:moveTo>
                  <a:lnTo>
                    <a:pt x="169" y="126"/>
                  </a:lnTo>
                  <a:lnTo>
                    <a:pt x="163" y="129"/>
                  </a:lnTo>
                  <a:lnTo>
                    <a:pt x="152" y="134"/>
                  </a:lnTo>
                  <a:lnTo>
                    <a:pt x="139" y="138"/>
                  </a:lnTo>
                  <a:lnTo>
                    <a:pt x="126" y="141"/>
                  </a:lnTo>
                  <a:lnTo>
                    <a:pt x="111" y="144"/>
                  </a:lnTo>
                  <a:lnTo>
                    <a:pt x="97" y="147"/>
                  </a:lnTo>
                  <a:lnTo>
                    <a:pt x="81" y="148"/>
                  </a:lnTo>
                  <a:lnTo>
                    <a:pt x="65" y="148"/>
                  </a:lnTo>
                  <a:lnTo>
                    <a:pt x="55" y="148"/>
                  </a:lnTo>
                  <a:lnTo>
                    <a:pt x="50" y="147"/>
                  </a:lnTo>
                  <a:lnTo>
                    <a:pt x="44" y="146"/>
                  </a:lnTo>
                  <a:lnTo>
                    <a:pt x="38" y="144"/>
                  </a:lnTo>
                  <a:lnTo>
                    <a:pt x="31" y="143"/>
                  </a:lnTo>
                  <a:lnTo>
                    <a:pt x="25" y="140"/>
                  </a:lnTo>
                  <a:lnTo>
                    <a:pt x="20" y="138"/>
                  </a:lnTo>
                  <a:lnTo>
                    <a:pt x="15" y="134"/>
                  </a:lnTo>
                  <a:lnTo>
                    <a:pt x="10" y="131"/>
                  </a:lnTo>
                  <a:lnTo>
                    <a:pt x="6" y="127"/>
                  </a:lnTo>
                  <a:lnTo>
                    <a:pt x="4" y="125"/>
                  </a:lnTo>
                  <a:lnTo>
                    <a:pt x="3" y="122"/>
                  </a:lnTo>
                  <a:lnTo>
                    <a:pt x="1" y="117"/>
                  </a:lnTo>
                  <a:lnTo>
                    <a:pt x="0" y="114"/>
                  </a:lnTo>
                  <a:lnTo>
                    <a:pt x="0" y="111"/>
                  </a:lnTo>
                  <a:lnTo>
                    <a:pt x="0" y="108"/>
                  </a:lnTo>
                  <a:lnTo>
                    <a:pt x="0" y="105"/>
                  </a:lnTo>
                  <a:lnTo>
                    <a:pt x="2" y="98"/>
                  </a:lnTo>
                  <a:lnTo>
                    <a:pt x="5" y="93"/>
                  </a:lnTo>
                  <a:lnTo>
                    <a:pt x="8" y="88"/>
                  </a:lnTo>
                  <a:lnTo>
                    <a:pt x="12" y="83"/>
                  </a:lnTo>
                  <a:lnTo>
                    <a:pt x="17" y="78"/>
                  </a:lnTo>
                  <a:lnTo>
                    <a:pt x="22" y="74"/>
                  </a:lnTo>
                  <a:lnTo>
                    <a:pt x="27" y="71"/>
                  </a:lnTo>
                  <a:lnTo>
                    <a:pt x="33" y="67"/>
                  </a:lnTo>
                  <a:lnTo>
                    <a:pt x="40" y="64"/>
                  </a:lnTo>
                  <a:lnTo>
                    <a:pt x="46" y="61"/>
                  </a:lnTo>
                  <a:lnTo>
                    <a:pt x="53" y="59"/>
                  </a:lnTo>
                  <a:lnTo>
                    <a:pt x="61" y="57"/>
                  </a:lnTo>
                  <a:lnTo>
                    <a:pt x="68" y="55"/>
                  </a:lnTo>
                  <a:lnTo>
                    <a:pt x="84" y="53"/>
                  </a:lnTo>
                  <a:lnTo>
                    <a:pt x="100" y="52"/>
                  </a:lnTo>
                  <a:lnTo>
                    <a:pt x="150" y="52"/>
                  </a:lnTo>
                  <a:lnTo>
                    <a:pt x="153" y="45"/>
                  </a:lnTo>
                  <a:lnTo>
                    <a:pt x="153" y="43"/>
                  </a:lnTo>
                  <a:lnTo>
                    <a:pt x="154" y="41"/>
                  </a:lnTo>
                  <a:lnTo>
                    <a:pt x="153" y="38"/>
                  </a:lnTo>
                  <a:lnTo>
                    <a:pt x="151" y="35"/>
                  </a:lnTo>
                  <a:lnTo>
                    <a:pt x="148" y="33"/>
                  </a:lnTo>
                  <a:lnTo>
                    <a:pt x="144" y="31"/>
                  </a:lnTo>
                  <a:lnTo>
                    <a:pt x="139" y="29"/>
                  </a:lnTo>
                  <a:lnTo>
                    <a:pt x="132" y="28"/>
                  </a:lnTo>
                  <a:lnTo>
                    <a:pt x="125" y="27"/>
                  </a:lnTo>
                  <a:lnTo>
                    <a:pt x="116" y="27"/>
                  </a:lnTo>
                  <a:lnTo>
                    <a:pt x="108" y="28"/>
                  </a:lnTo>
                  <a:lnTo>
                    <a:pt x="100" y="29"/>
                  </a:lnTo>
                  <a:lnTo>
                    <a:pt x="92" y="30"/>
                  </a:lnTo>
                  <a:lnTo>
                    <a:pt x="76" y="34"/>
                  </a:lnTo>
                  <a:lnTo>
                    <a:pt x="60" y="38"/>
                  </a:lnTo>
                  <a:lnTo>
                    <a:pt x="52" y="14"/>
                  </a:lnTo>
                  <a:lnTo>
                    <a:pt x="75" y="8"/>
                  </a:lnTo>
                  <a:lnTo>
                    <a:pt x="96" y="3"/>
                  </a:lnTo>
                  <a:lnTo>
                    <a:pt x="106" y="2"/>
                  </a:lnTo>
                  <a:lnTo>
                    <a:pt x="117" y="1"/>
                  </a:lnTo>
                  <a:lnTo>
                    <a:pt x="129" y="0"/>
                  </a:lnTo>
                  <a:lnTo>
                    <a:pt x="141" y="0"/>
                  </a:lnTo>
                  <a:lnTo>
                    <a:pt x="154" y="0"/>
                  </a:lnTo>
                  <a:lnTo>
                    <a:pt x="161" y="1"/>
                  </a:lnTo>
                  <a:lnTo>
                    <a:pt x="168" y="3"/>
                  </a:lnTo>
                  <a:lnTo>
                    <a:pt x="180" y="6"/>
                  </a:lnTo>
                  <a:lnTo>
                    <a:pt x="185" y="9"/>
                  </a:lnTo>
                  <a:lnTo>
                    <a:pt x="190" y="11"/>
                  </a:lnTo>
                  <a:lnTo>
                    <a:pt x="195" y="14"/>
                  </a:lnTo>
                  <a:lnTo>
                    <a:pt x="197" y="16"/>
                  </a:lnTo>
                  <a:lnTo>
                    <a:pt x="198" y="18"/>
                  </a:lnTo>
                  <a:lnTo>
                    <a:pt x="201" y="21"/>
                  </a:lnTo>
                  <a:lnTo>
                    <a:pt x="203" y="23"/>
                  </a:lnTo>
                  <a:lnTo>
                    <a:pt x="204" y="26"/>
                  </a:lnTo>
                  <a:lnTo>
                    <a:pt x="205" y="30"/>
                  </a:lnTo>
                  <a:lnTo>
                    <a:pt x="206" y="35"/>
                  </a:lnTo>
                  <a:lnTo>
                    <a:pt x="205" y="40"/>
                  </a:lnTo>
                  <a:lnTo>
                    <a:pt x="204" y="46"/>
                  </a:lnTo>
                  <a:lnTo>
                    <a:pt x="175" y="123"/>
                  </a:lnTo>
                  <a:lnTo>
                    <a:pt x="174" y="124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17" name="Freeform 51"/>
            <p:cNvSpPr>
              <a:spLocks noEditPoints="1"/>
            </p:cNvSpPr>
            <p:nvPr userDrawn="1"/>
          </p:nvSpPr>
          <p:spPr bwMode="auto">
            <a:xfrm>
              <a:off x="4477" y="2979"/>
              <a:ext cx="264" cy="225"/>
            </a:xfrm>
            <a:custGeom>
              <a:avLst/>
              <a:gdLst>
                <a:gd name="T0" fmla="*/ 171 w 264"/>
                <a:gd name="T1" fmla="*/ 113 h 226"/>
                <a:gd name="T2" fmla="*/ 152 w 264"/>
                <a:gd name="T3" fmla="*/ 106 h 226"/>
                <a:gd name="T4" fmla="*/ 141 w 264"/>
                <a:gd name="T5" fmla="*/ 105 h 226"/>
                <a:gd name="T6" fmla="*/ 122 w 264"/>
                <a:gd name="T7" fmla="*/ 105 h 226"/>
                <a:gd name="T8" fmla="*/ 105 w 264"/>
                <a:gd name="T9" fmla="*/ 109 h 226"/>
                <a:gd name="T10" fmla="*/ 95 w 264"/>
                <a:gd name="T11" fmla="*/ 113 h 226"/>
                <a:gd name="T12" fmla="*/ 86 w 264"/>
                <a:gd name="T13" fmla="*/ 113 h 226"/>
                <a:gd name="T14" fmla="*/ 78 w 264"/>
                <a:gd name="T15" fmla="*/ 121 h 226"/>
                <a:gd name="T16" fmla="*/ 71 w 264"/>
                <a:gd name="T17" fmla="*/ 129 h 226"/>
                <a:gd name="T18" fmla="*/ 65 w 264"/>
                <a:gd name="T19" fmla="*/ 137 h 226"/>
                <a:gd name="T20" fmla="*/ 57 w 264"/>
                <a:gd name="T21" fmla="*/ 155 h 226"/>
                <a:gd name="T22" fmla="*/ 56 w 264"/>
                <a:gd name="T23" fmla="*/ 164 h 226"/>
                <a:gd name="T24" fmla="*/ 57 w 264"/>
                <a:gd name="T25" fmla="*/ 172 h 226"/>
                <a:gd name="T26" fmla="*/ 59 w 264"/>
                <a:gd name="T27" fmla="*/ 179 h 226"/>
                <a:gd name="T28" fmla="*/ 63 w 264"/>
                <a:gd name="T29" fmla="*/ 185 h 226"/>
                <a:gd name="T30" fmla="*/ 69 w 264"/>
                <a:gd name="T31" fmla="*/ 190 h 226"/>
                <a:gd name="T32" fmla="*/ 77 w 264"/>
                <a:gd name="T33" fmla="*/ 193 h 226"/>
                <a:gd name="T34" fmla="*/ 88 w 264"/>
                <a:gd name="T35" fmla="*/ 194 h 226"/>
                <a:gd name="T36" fmla="*/ 102 w 264"/>
                <a:gd name="T37" fmla="*/ 193 h 226"/>
                <a:gd name="T38" fmla="*/ 116 w 264"/>
                <a:gd name="T39" fmla="*/ 191 h 226"/>
                <a:gd name="T40" fmla="*/ 142 w 264"/>
                <a:gd name="T41" fmla="*/ 184 h 226"/>
                <a:gd name="T42" fmla="*/ 58 w 264"/>
                <a:gd name="T43" fmla="*/ 220 h 226"/>
                <a:gd name="T44" fmla="*/ 48 w 264"/>
                <a:gd name="T45" fmla="*/ 218 h 226"/>
                <a:gd name="T46" fmla="*/ 39 w 264"/>
                <a:gd name="T47" fmla="*/ 216 h 226"/>
                <a:gd name="T48" fmla="*/ 27 w 264"/>
                <a:gd name="T49" fmla="*/ 211 h 226"/>
                <a:gd name="T50" fmla="*/ 17 w 264"/>
                <a:gd name="T51" fmla="*/ 205 h 226"/>
                <a:gd name="T52" fmla="*/ 8 w 264"/>
                <a:gd name="T53" fmla="*/ 195 h 226"/>
                <a:gd name="T54" fmla="*/ 3 w 264"/>
                <a:gd name="T55" fmla="*/ 183 h 226"/>
                <a:gd name="T56" fmla="*/ 0 w 264"/>
                <a:gd name="T57" fmla="*/ 170 h 226"/>
                <a:gd name="T58" fmla="*/ 1 w 264"/>
                <a:gd name="T59" fmla="*/ 157 h 226"/>
                <a:gd name="T60" fmla="*/ 4 w 264"/>
                <a:gd name="T61" fmla="*/ 145 h 226"/>
                <a:gd name="T62" fmla="*/ 11 w 264"/>
                <a:gd name="T63" fmla="*/ 132 h 226"/>
                <a:gd name="T64" fmla="*/ 20 w 264"/>
                <a:gd name="T65" fmla="*/ 119 h 226"/>
                <a:gd name="T66" fmla="*/ 32 w 264"/>
                <a:gd name="T67" fmla="*/ 113 h 226"/>
                <a:gd name="T68" fmla="*/ 46 w 264"/>
                <a:gd name="T69" fmla="*/ 101 h 226"/>
                <a:gd name="T70" fmla="*/ 63 w 264"/>
                <a:gd name="T71" fmla="*/ 92 h 226"/>
                <a:gd name="T72" fmla="*/ 82 w 264"/>
                <a:gd name="T73" fmla="*/ 84 h 226"/>
                <a:gd name="T74" fmla="*/ 103 w 264"/>
                <a:gd name="T75" fmla="*/ 79 h 226"/>
                <a:gd name="T76" fmla="*/ 127 w 264"/>
                <a:gd name="T77" fmla="*/ 77 h 226"/>
                <a:gd name="T78" fmla="*/ 149 w 264"/>
                <a:gd name="T79" fmla="*/ 78 h 226"/>
                <a:gd name="T80" fmla="*/ 162 w 264"/>
                <a:gd name="T81" fmla="*/ 80 h 226"/>
                <a:gd name="T82" fmla="*/ 175 w 264"/>
                <a:gd name="T83" fmla="*/ 82 h 226"/>
                <a:gd name="T84" fmla="*/ 208 w 264"/>
                <a:gd name="T85" fmla="*/ 11 h 226"/>
                <a:gd name="T86" fmla="*/ 190 w 264"/>
                <a:gd name="T87" fmla="*/ 195 h 226"/>
                <a:gd name="T88" fmla="*/ 147 w 264"/>
                <a:gd name="T89" fmla="*/ 210 h 226"/>
                <a:gd name="T90" fmla="*/ 116 w 264"/>
                <a:gd name="T91" fmla="*/ 216 h 226"/>
                <a:gd name="T92" fmla="*/ 86 w 264"/>
                <a:gd name="T93" fmla="*/ 220 h 22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64" h="226">
                  <a:moveTo>
                    <a:pt x="142" y="190"/>
                  </a:moveTo>
                  <a:lnTo>
                    <a:pt x="171" y="113"/>
                  </a:lnTo>
                  <a:lnTo>
                    <a:pt x="161" y="109"/>
                  </a:lnTo>
                  <a:lnTo>
                    <a:pt x="152" y="106"/>
                  </a:lnTo>
                  <a:lnTo>
                    <a:pt x="147" y="105"/>
                  </a:lnTo>
                  <a:lnTo>
                    <a:pt x="141" y="105"/>
                  </a:lnTo>
                  <a:lnTo>
                    <a:pt x="129" y="104"/>
                  </a:lnTo>
                  <a:lnTo>
                    <a:pt x="122" y="105"/>
                  </a:lnTo>
                  <a:lnTo>
                    <a:pt x="117" y="105"/>
                  </a:lnTo>
                  <a:lnTo>
                    <a:pt x="105" y="109"/>
                  </a:lnTo>
                  <a:lnTo>
                    <a:pt x="100" y="111"/>
                  </a:lnTo>
                  <a:lnTo>
                    <a:pt x="95" y="113"/>
                  </a:lnTo>
                  <a:lnTo>
                    <a:pt x="90" y="116"/>
                  </a:lnTo>
                  <a:lnTo>
                    <a:pt x="86" y="119"/>
                  </a:lnTo>
                  <a:lnTo>
                    <a:pt x="82" y="123"/>
                  </a:lnTo>
                  <a:lnTo>
                    <a:pt x="78" y="127"/>
                  </a:lnTo>
                  <a:lnTo>
                    <a:pt x="74" y="131"/>
                  </a:lnTo>
                  <a:lnTo>
                    <a:pt x="71" y="135"/>
                  </a:lnTo>
                  <a:lnTo>
                    <a:pt x="67" y="139"/>
                  </a:lnTo>
                  <a:lnTo>
                    <a:pt x="65" y="143"/>
                  </a:lnTo>
                  <a:lnTo>
                    <a:pt x="60" y="152"/>
                  </a:lnTo>
                  <a:lnTo>
                    <a:pt x="57" y="161"/>
                  </a:lnTo>
                  <a:lnTo>
                    <a:pt x="57" y="166"/>
                  </a:lnTo>
                  <a:lnTo>
                    <a:pt x="56" y="170"/>
                  </a:lnTo>
                  <a:lnTo>
                    <a:pt x="56" y="174"/>
                  </a:lnTo>
                  <a:lnTo>
                    <a:pt x="57" y="178"/>
                  </a:lnTo>
                  <a:lnTo>
                    <a:pt x="57" y="182"/>
                  </a:lnTo>
                  <a:lnTo>
                    <a:pt x="59" y="185"/>
                  </a:lnTo>
                  <a:lnTo>
                    <a:pt x="61" y="188"/>
                  </a:lnTo>
                  <a:lnTo>
                    <a:pt x="63" y="191"/>
                  </a:lnTo>
                  <a:lnTo>
                    <a:pt x="66" y="194"/>
                  </a:lnTo>
                  <a:lnTo>
                    <a:pt x="69" y="196"/>
                  </a:lnTo>
                  <a:lnTo>
                    <a:pt x="73" y="198"/>
                  </a:lnTo>
                  <a:lnTo>
                    <a:pt x="77" y="199"/>
                  </a:lnTo>
                  <a:lnTo>
                    <a:pt x="82" y="200"/>
                  </a:lnTo>
                  <a:lnTo>
                    <a:pt x="88" y="200"/>
                  </a:lnTo>
                  <a:lnTo>
                    <a:pt x="95" y="200"/>
                  </a:lnTo>
                  <a:lnTo>
                    <a:pt x="102" y="199"/>
                  </a:lnTo>
                  <a:lnTo>
                    <a:pt x="109" y="198"/>
                  </a:lnTo>
                  <a:lnTo>
                    <a:pt x="116" y="197"/>
                  </a:lnTo>
                  <a:lnTo>
                    <a:pt x="129" y="194"/>
                  </a:lnTo>
                  <a:lnTo>
                    <a:pt x="142" y="190"/>
                  </a:lnTo>
                  <a:close/>
                  <a:moveTo>
                    <a:pt x="70" y="226"/>
                  </a:moveTo>
                  <a:lnTo>
                    <a:pt x="58" y="226"/>
                  </a:lnTo>
                  <a:lnTo>
                    <a:pt x="53" y="225"/>
                  </a:lnTo>
                  <a:lnTo>
                    <a:pt x="48" y="224"/>
                  </a:lnTo>
                  <a:lnTo>
                    <a:pt x="43" y="223"/>
                  </a:lnTo>
                  <a:lnTo>
                    <a:pt x="39" y="222"/>
                  </a:lnTo>
                  <a:lnTo>
                    <a:pt x="30" y="219"/>
                  </a:lnTo>
                  <a:lnTo>
                    <a:pt x="27" y="217"/>
                  </a:lnTo>
                  <a:lnTo>
                    <a:pt x="23" y="215"/>
                  </a:lnTo>
                  <a:lnTo>
                    <a:pt x="17" y="211"/>
                  </a:lnTo>
                  <a:lnTo>
                    <a:pt x="12" y="206"/>
                  </a:lnTo>
                  <a:lnTo>
                    <a:pt x="8" y="201"/>
                  </a:lnTo>
                  <a:lnTo>
                    <a:pt x="5" y="195"/>
                  </a:lnTo>
                  <a:lnTo>
                    <a:pt x="3" y="189"/>
                  </a:lnTo>
                  <a:lnTo>
                    <a:pt x="1" y="183"/>
                  </a:lnTo>
                  <a:lnTo>
                    <a:pt x="0" y="176"/>
                  </a:lnTo>
                  <a:lnTo>
                    <a:pt x="0" y="170"/>
                  </a:lnTo>
                  <a:lnTo>
                    <a:pt x="1" y="163"/>
                  </a:lnTo>
                  <a:lnTo>
                    <a:pt x="2" y="157"/>
                  </a:lnTo>
                  <a:lnTo>
                    <a:pt x="4" y="151"/>
                  </a:lnTo>
                  <a:lnTo>
                    <a:pt x="7" y="145"/>
                  </a:lnTo>
                  <a:lnTo>
                    <a:pt x="11" y="138"/>
                  </a:lnTo>
                  <a:lnTo>
                    <a:pt x="15" y="132"/>
                  </a:lnTo>
                  <a:lnTo>
                    <a:pt x="20" y="125"/>
                  </a:lnTo>
                  <a:lnTo>
                    <a:pt x="25" y="119"/>
                  </a:lnTo>
                  <a:lnTo>
                    <a:pt x="32" y="113"/>
                  </a:lnTo>
                  <a:lnTo>
                    <a:pt x="38" y="107"/>
                  </a:lnTo>
                  <a:lnTo>
                    <a:pt x="46" y="101"/>
                  </a:lnTo>
                  <a:lnTo>
                    <a:pt x="54" y="96"/>
                  </a:lnTo>
                  <a:lnTo>
                    <a:pt x="63" y="92"/>
                  </a:lnTo>
                  <a:lnTo>
                    <a:pt x="72" y="87"/>
                  </a:lnTo>
                  <a:lnTo>
                    <a:pt x="82" y="84"/>
                  </a:lnTo>
                  <a:lnTo>
                    <a:pt x="93" y="81"/>
                  </a:lnTo>
                  <a:lnTo>
                    <a:pt x="103" y="79"/>
                  </a:lnTo>
                  <a:lnTo>
                    <a:pt x="115" y="77"/>
                  </a:lnTo>
                  <a:lnTo>
                    <a:pt x="127" y="77"/>
                  </a:lnTo>
                  <a:lnTo>
                    <a:pt x="142" y="77"/>
                  </a:lnTo>
                  <a:lnTo>
                    <a:pt x="149" y="78"/>
                  </a:lnTo>
                  <a:lnTo>
                    <a:pt x="156" y="79"/>
                  </a:lnTo>
                  <a:lnTo>
                    <a:pt x="162" y="80"/>
                  </a:lnTo>
                  <a:lnTo>
                    <a:pt x="169" y="81"/>
                  </a:lnTo>
                  <a:lnTo>
                    <a:pt x="175" y="82"/>
                  </a:lnTo>
                  <a:lnTo>
                    <a:pt x="181" y="84"/>
                  </a:lnTo>
                  <a:lnTo>
                    <a:pt x="208" y="11"/>
                  </a:lnTo>
                  <a:lnTo>
                    <a:pt x="264" y="0"/>
                  </a:lnTo>
                  <a:lnTo>
                    <a:pt x="190" y="201"/>
                  </a:lnTo>
                  <a:lnTo>
                    <a:pt x="161" y="212"/>
                  </a:lnTo>
                  <a:lnTo>
                    <a:pt x="147" y="216"/>
                  </a:lnTo>
                  <a:lnTo>
                    <a:pt x="131" y="219"/>
                  </a:lnTo>
                  <a:lnTo>
                    <a:pt x="116" y="222"/>
                  </a:lnTo>
                  <a:lnTo>
                    <a:pt x="101" y="225"/>
                  </a:lnTo>
                  <a:lnTo>
                    <a:pt x="86" y="226"/>
                  </a:lnTo>
                  <a:lnTo>
                    <a:pt x="70" y="226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18" name="Freeform 52"/>
            <p:cNvSpPr>
              <a:spLocks noEditPoints="1"/>
            </p:cNvSpPr>
            <p:nvPr userDrawn="1"/>
          </p:nvSpPr>
          <p:spPr bwMode="auto">
            <a:xfrm>
              <a:off x="4955" y="2979"/>
              <a:ext cx="262" cy="225"/>
            </a:xfrm>
            <a:custGeom>
              <a:avLst/>
              <a:gdLst>
                <a:gd name="T0" fmla="*/ 169 w 262"/>
                <a:gd name="T1" fmla="*/ 113 h 226"/>
                <a:gd name="T2" fmla="*/ 150 w 262"/>
                <a:gd name="T3" fmla="*/ 106 h 226"/>
                <a:gd name="T4" fmla="*/ 140 w 262"/>
                <a:gd name="T5" fmla="*/ 105 h 226"/>
                <a:gd name="T6" fmla="*/ 122 w 262"/>
                <a:gd name="T7" fmla="*/ 105 h 226"/>
                <a:gd name="T8" fmla="*/ 105 w 262"/>
                <a:gd name="T9" fmla="*/ 109 h 226"/>
                <a:gd name="T10" fmla="*/ 95 w 262"/>
                <a:gd name="T11" fmla="*/ 113 h 226"/>
                <a:gd name="T12" fmla="*/ 85 w 262"/>
                <a:gd name="T13" fmla="*/ 113 h 226"/>
                <a:gd name="T14" fmla="*/ 77 w 262"/>
                <a:gd name="T15" fmla="*/ 121 h 226"/>
                <a:gd name="T16" fmla="*/ 70 w 262"/>
                <a:gd name="T17" fmla="*/ 129 h 226"/>
                <a:gd name="T18" fmla="*/ 64 w 262"/>
                <a:gd name="T19" fmla="*/ 137 h 226"/>
                <a:gd name="T20" fmla="*/ 57 w 262"/>
                <a:gd name="T21" fmla="*/ 155 h 226"/>
                <a:gd name="T22" fmla="*/ 56 w 262"/>
                <a:gd name="T23" fmla="*/ 164 h 226"/>
                <a:gd name="T24" fmla="*/ 56 w 262"/>
                <a:gd name="T25" fmla="*/ 172 h 226"/>
                <a:gd name="T26" fmla="*/ 58 w 262"/>
                <a:gd name="T27" fmla="*/ 179 h 226"/>
                <a:gd name="T28" fmla="*/ 62 w 262"/>
                <a:gd name="T29" fmla="*/ 185 h 226"/>
                <a:gd name="T30" fmla="*/ 69 w 262"/>
                <a:gd name="T31" fmla="*/ 190 h 226"/>
                <a:gd name="T32" fmla="*/ 77 w 262"/>
                <a:gd name="T33" fmla="*/ 193 h 226"/>
                <a:gd name="T34" fmla="*/ 87 w 262"/>
                <a:gd name="T35" fmla="*/ 194 h 226"/>
                <a:gd name="T36" fmla="*/ 101 w 262"/>
                <a:gd name="T37" fmla="*/ 193 h 226"/>
                <a:gd name="T38" fmla="*/ 115 w 262"/>
                <a:gd name="T39" fmla="*/ 191 h 226"/>
                <a:gd name="T40" fmla="*/ 141 w 262"/>
                <a:gd name="T41" fmla="*/ 184 h 226"/>
                <a:gd name="T42" fmla="*/ 58 w 262"/>
                <a:gd name="T43" fmla="*/ 220 h 226"/>
                <a:gd name="T44" fmla="*/ 47 w 262"/>
                <a:gd name="T45" fmla="*/ 218 h 226"/>
                <a:gd name="T46" fmla="*/ 38 w 262"/>
                <a:gd name="T47" fmla="*/ 216 h 226"/>
                <a:gd name="T48" fmla="*/ 26 w 262"/>
                <a:gd name="T49" fmla="*/ 211 h 226"/>
                <a:gd name="T50" fmla="*/ 17 w 262"/>
                <a:gd name="T51" fmla="*/ 205 h 226"/>
                <a:gd name="T52" fmla="*/ 8 w 262"/>
                <a:gd name="T53" fmla="*/ 195 h 226"/>
                <a:gd name="T54" fmla="*/ 2 w 262"/>
                <a:gd name="T55" fmla="*/ 183 h 226"/>
                <a:gd name="T56" fmla="*/ 0 w 262"/>
                <a:gd name="T57" fmla="*/ 170 h 226"/>
                <a:gd name="T58" fmla="*/ 1 w 262"/>
                <a:gd name="T59" fmla="*/ 157 h 226"/>
                <a:gd name="T60" fmla="*/ 2 w 262"/>
                <a:gd name="T61" fmla="*/ 151 h 226"/>
                <a:gd name="T62" fmla="*/ 7 w 262"/>
                <a:gd name="T63" fmla="*/ 139 h 226"/>
                <a:gd name="T64" fmla="*/ 14 w 262"/>
                <a:gd name="T65" fmla="*/ 126 h 226"/>
                <a:gd name="T66" fmla="*/ 25 w 262"/>
                <a:gd name="T67" fmla="*/ 113 h 226"/>
                <a:gd name="T68" fmla="*/ 38 w 262"/>
                <a:gd name="T69" fmla="*/ 107 h 226"/>
                <a:gd name="T70" fmla="*/ 54 w 262"/>
                <a:gd name="T71" fmla="*/ 96 h 226"/>
                <a:gd name="T72" fmla="*/ 72 w 262"/>
                <a:gd name="T73" fmla="*/ 87 h 226"/>
                <a:gd name="T74" fmla="*/ 92 w 262"/>
                <a:gd name="T75" fmla="*/ 81 h 226"/>
                <a:gd name="T76" fmla="*/ 114 w 262"/>
                <a:gd name="T77" fmla="*/ 77 h 226"/>
                <a:gd name="T78" fmla="*/ 141 w 262"/>
                <a:gd name="T79" fmla="*/ 77 h 226"/>
                <a:gd name="T80" fmla="*/ 154 w 262"/>
                <a:gd name="T81" fmla="*/ 79 h 226"/>
                <a:gd name="T82" fmla="*/ 167 w 262"/>
                <a:gd name="T83" fmla="*/ 81 h 226"/>
                <a:gd name="T84" fmla="*/ 179 w 262"/>
                <a:gd name="T85" fmla="*/ 84 h 226"/>
                <a:gd name="T86" fmla="*/ 262 w 262"/>
                <a:gd name="T87" fmla="*/ 0 h 226"/>
                <a:gd name="T88" fmla="*/ 159 w 262"/>
                <a:gd name="T89" fmla="*/ 206 h 226"/>
                <a:gd name="T90" fmla="*/ 130 w 262"/>
                <a:gd name="T91" fmla="*/ 213 h 226"/>
                <a:gd name="T92" fmla="*/ 101 w 262"/>
                <a:gd name="T93" fmla="*/ 219 h 226"/>
                <a:gd name="T94" fmla="*/ 70 w 262"/>
                <a:gd name="T95" fmla="*/ 220 h 22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262" h="226">
                  <a:moveTo>
                    <a:pt x="141" y="190"/>
                  </a:moveTo>
                  <a:lnTo>
                    <a:pt x="169" y="113"/>
                  </a:lnTo>
                  <a:lnTo>
                    <a:pt x="160" y="109"/>
                  </a:lnTo>
                  <a:lnTo>
                    <a:pt x="150" y="106"/>
                  </a:lnTo>
                  <a:lnTo>
                    <a:pt x="145" y="105"/>
                  </a:lnTo>
                  <a:lnTo>
                    <a:pt x="140" y="105"/>
                  </a:lnTo>
                  <a:lnTo>
                    <a:pt x="128" y="104"/>
                  </a:lnTo>
                  <a:lnTo>
                    <a:pt x="122" y="105"/>
                  </a:lnTo>
                  <a:lnTo>
                    <a:pt x="116" y="105"/>
                  </a:lnTo>
                  <a:lnTo>
                    <a:pt x="105" y="109"/>
                  </a:lnTo>
                  <a:lnTo>
                    <a:pt x="100" y="111"/>
                  </a:lnTo>
                  <a:lnTo>
                    <a:pt x="95" y="113"/>
                  </a:lnTo>
                  <a:lnTo>
                    <a:pt x="90" y="116"/>
                  </a:lnTo>
                  <a:lnTo>
                    <a:pt x="85" y="119"/>
                  </a:lnTo>
                  <a:lnTo>
                    <a:pt x="81" y="123"/>
                  </a:lnTo>
                  <a:lnTo>
                    <a:pt x="77" y="127"/>
                  </a:lnTo>
                  <a:lnTo>
                    <a:pt x="73" y="131"/>
                  </a:lnTo>
                  <a:lnTo>
                    <a:pt x="70" y="135"/>
                  </a:lnTo>
                  <a:lnTo>
                    <a:pt x="67" y="139"/>
                  </a:lnTo>
                  <a:lnTo>
                    <a:pt x="64" y="143"/>
                  </a:lnTo>
                  <a:lnTo>
                    <a:pt x="60" y="152"/>
                  </a:lnTo>
                  <a:lnTo>
                    <a:pt x="57" y="161"/>
                  </a:lnTo>
                  <a:lnTo>
                    <a:pt x="56" y="166"/>
                  </a:lnTo>
                  <a:lnTo>
                    <a:pt x="56" y="170"/>
                  </a:lnTo>
                  <a:lnTo>
                    <a:pt x="56" y="174"/>
                  </a:lnTo>
                  <a:lnTo>
                    <a:pt x="56" y="178"/>
                  </a:lnTo>
                  <a:lnTo>
                    <a:pt x="57" y="182"/>
                  </a:lnTo>
                  <a:lnTo>
                    <a:pt x="58" y="185"/>
                  </a:lnTo>
                  <a:lnTo>
                    <a:pt x="60" y="188"/>
                  </a:lnTo>
                  <a:lnTo>
                    <a:pt x="62" y="191"/>
                  </a:lnTo>
                  <a:lnTo>
                    <a:pt x="65" y="194"/>
                  </a:lnTo>
                  <a:lnTo>
                    <a:pt x="69" y="196"/>
                  </a:lnTo>
                  <a:lnTo>
                    <a:pt x="72" y="198"/>
                  </a:lnTo>
                  <a:lnTo>
                    <a:pt x="77" y="199"/>
                  </a:lnTo>
                  <a:lnTo>
                    <a:pt x="82" y="200"/>
                  </a:lnTo>
                  <a:lnTo>
                    <a:pt x="87" y="200"/>
                  </a:lnTo>
                  <a:lnTo>
                    <a:pt x="94" y="200"/>
                  </a:lnTo>
                  <a:lnTo>
                    <a:pt x="101" y="199"/>
                  </a:lnTo>
                  <a:lnTo>
                    <a:pt x="108" y="198"/>
                  </a:lnTo>
                  <a:lnTo>
                    <a:pt x="115" y="197"/>
                  </a:lnTo>
                  <a:lnTo>
                    <a:pt x="129" y="194"/>
                  </a:lnTo>
                  <a:lnTo>
                    <a:pt x="141" y="190"/>
                  </a:lnTo>
                  <a:close/>
                  <a:moveTo>
                    <a:pt x="69" y="226"/>
                  </a:moveTo>
                  <a:lnTo>
                    <a:pt x="58" y="226"/>
                  </a:lnTo>
                  <a:lnTo>
                    <a:pt x="52" y="225"/>
                  </a:lnTo>
                  <a:lnTo>
                    <a:pt x="47" y="224"/>
                  </a:lnTo>
                  <a:lnTo>
                    <a:pt x="42" y="223"/>
                  </a:lnTo>
                  <a:lnTo>
                    <a:pt x="38" y="222"/>
                  </a:lnTo>
                  <a:lnTo>
                    <a:pt x="30" y="219"/>
                  </a:lnTo>
                  <a:lnTo>
                    <a:pt x="26" y="217"/>
                  </a:lnTo>
                  <a:lnTo>
                    <a:pt x="23" y="215"/>
                  </a:lnTo>
                  <a:lnTo>
                    <a:pt x="17" y="211"/>
                  </a:lnTo>
                  <a:lnTo>
                    <a:pt x="12" y="206"/>
                  </a:lnTo>
                  <a:lnTo>
                    <a:pt x="8" y="201"/>
                  </a:lnTo>
                  <a:lnTo>
                    <a:pt x="4" y="195"/>
                  </a:lnTo>
                  <a:lnTo>
                    <a:pt x="2" y="189"/>
                  </a:lnTo>
                  <a:lnTo>
                    <a:pt x="1" y="183"/>
                  </a:lnTo>
                  <a:lnTo>
                    <a:pt x="0" y="176"/>
                  </a:lnTo>
                  <a:lnTo>
                    <a:pt x="0" y="170"/>
                  </a:lnTo>
                  <a:lnTo>
                    <a:pt x="1" y="163"/>
                  </a:lnTo>
                  <a:lnTo>
                    <a:pt x="1" y="160"/>
                  </a:lnTo>
                  <a:lnTo>
                    <a:pt x="2" y="157"/>
                  </a:lnTo>
                  <a:lnTo>
                    <a:pt x="4" y="151"/>
                  </a:lnTo>
                  <a:lnTo>
                    <a:pt x="7" y="145"/>
                  </a:lnTo>
                  <a:lnTo>
                    <a:pt x="10" y="138"/>
                  </a:lnTo>
                  <a:lnTo>
                    <a:pt x="14" y="132"/>
                  </a:lnTo>
                  <a:lnTo>
                    <a:pt x="19" y="125"/>
                  </a:lnTo>
                  <a:lnTo>
                    <a:pt x="25" y="119"/>
                  </a:lnTo>
                  <a:lnTo>
                    <a:pt x="31" y="113"/>
                  </a:lnTo>
                  <a:lnTo>
                    <a:pt x="38" y="107"/>
                  </a:lnTo>
                  <a:lnTo>
                    <a:pt x="46" y="101"/>
                  </a:lnTo>
                  <a:lnTo>
                    <a:pt x="54" y="96"/>
                  </a:lnTo>
                  <a:lnTo>
                    <a:pt x="62" y="92"/>
                  </a:lnTo>
                  <a:lnTo>
                    <a:pt x="72" y="87"/>
                  </a:lnTo>
                  <a:lnTo>
                    <a:pt x="82" y="84"/>
                  </a:lnTo>
                  <a:lnTo>
                    <a:pt x="92" y="81"/>
                  </a:lnTo>
                  <a:lnTo>
                    <a:pt x="103" y="79"/>
                  </a:lnTo>
                  <a:lnTo>
                    <a:pt x="114" y="77"/>
                  </a:lnTo>
                  <a:lnTo>
                    <a:pt x="126" y="77"/>
                  </a:lnTo>
                  <a:lnTo>
                    <a:pt x="141" y="77"/>
                  </a:lnTo>
                  <a:lnTo>
                    <a:pt x="147" y="78"/>
                  </a:lnTo>
                  <a:lnTo>
                    <a:pt x="154" y="79"/>
                  </a:lnTo>
                  <a:lnTo>
                    <a:pt x="161" y="80"/>
                  </a:lnTo>
                  <a:lnTo>
                    <a:pt x="167" y="81"/>
                  </a:lnTo>
                  <a:lnTo>
                    <a:pt x="173" y="82"/>
                  </a:lnTo>
                  <a:lnTo>
                    <a:pt x="179" y="84"/>
                  </a:lnTo>
                  <a:lnTo>
                    <a:pt x="206" y="11"/>
                  </a:lnTo>
                  <a:lnTo>
                    <a:pt x="262" y="0"/>
                  </a:lnTo>
                  <a:lnTo>
                    <a:pt x="188" y="201"/>
                  </a:lnTo>
                  <a:lnTo>
                    <a:pt x="159" y="212"/>
                  </a:lnTo>
                  <a:lnTo>
                    <a:pt x="145" y="216"/>
                  </a:lnTo>
                  <a:lnTo>
                    <a:pt x="130" y="219"/>
                  </a:lnTo>
                  <a:lnTo>
                    <a:pt x="116" y="222"/>
                  </a:lnTo>
                  <a:lnTo>
                    <a:pt x="101" y="225"/>
                  </a:lnTo>
                  <a:lnTo>
                    <a:pt x="85" y="226"/>
                  </a:lnTo>
                  <a:lnTo>
                    <a:pt x="70" y="226"/>
                  </a:lnTo>
                  <a:lnTo>
                    <a:pt x="69" y="226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19" name="Freeform 53"/>
            <p:cNvSpPr/>
            <p:nvPr userDrawn="1"/>
          </p:nvSpPr>
          <p:spPr bwMode="auto">
            <a:xfrm>
              <a:off x="2741" y="2691"/>
              <a:ext cx="564" cy="219"/>
            </a:xfrm>
            <a:custGeom>
              <a:avLst/>
              <a:gdLst>
                <a:gd name="T0" fmla="*/ 204 w 564"/>
                <a:gd name="T1" fmla="*/ 0 h 220"/>
                <a:gd name="T2" fmla="*/ 207 w 564"/>
                <a:gd name="T3" fmla="*/ 1 h 220"/>
                <a:gd name="T4" fmla="*/ 208 w 564"/>
                <a:gd name="T5" fmla="*/ 2 h 220"/>
                <a:gd name="T6" fmla="*/ 209 w 564"/>
                <a:gd name="T7" fmla="*/ 3 h 220"/>
                <a:gd name="T8" fmla="*/ 267 w 564"/>
                <a:gd name="T9" fmla="*/ 142 h 220"/>
                <a:gd name="T10" fmla="*/ 438 w 564"/>
                <a:gd name="T11" fmla="*/ 1 h 220"/>
                <a:gd name="T12" fmla="*/ 441 w 564"/>
                <a:gd name="T13" fmla="*/ 0 h 220"/>
                <a:gd name="T14" fmla="*/ 559 w 564"/>
                <a:gd name="T15" fmla="*/ 0 h 220"/>
                <a:gd name="T16" fmla="*/ 561 w 564"/>
                <a:gd name="T17" fmla="*/ 1 h 220"/>
                <a:gd name="T18" fmla="*/ 563 w 564"/>
                <a:gd name="T19" fmla="*/ 2 h 220"/>
                <a:gd name="T20" fmla="*/ 564 w 564"/>
                <a:gd name="T21" fmla="*/ 4 h 220"/>
                <a:gd name="T22" fmla="*/ 563 w 564"/>
                <a:gd name="T23" fmla="*/ 6 h 220"/>
                <a:gd name="T24" fmla="*/ 484 w 564"/>
                <a:gd name="T25" fmla="*/ 212 h 220"/>
                <a:gd name="T26" fmla="*/ 482 w 564"/>
                <a:gd name="T27" fmla="*/ 213 h 220"/>
                <a:gd name="T28" fmla="*/ 480 w 564"/>
                <a:gd name="T29" fmla="*/ 214 h 220"/>
                <a:gd name="T30" fmla="*/ 453 w 564"/>
                <a:gd name="T31" fmla="*/ 214 h 220"/>
                <a:gd name="T32" fmla="*/ 443 w 564"/>
                <a:gd name="T33" fmla="*/ 214 h 220"/>
                <a:gd name="T34" fmla="*/ 434 w 564"/>
                <a:gd name="T35" fmla="*/ 213 h 220"/>
                <a:gd name="T36" fmla="*/ 426 w 564"/>
                <a:gd name="T37" fmla="*/ 211 h 220"/>
                <a:gd name="T38" fmla="*/ 419 w 564"/>
                <a:gd name="T39" fmla="*/ 209 h 220"/>
                <a:gd name="T40" fmla="*/ 413 w 564"/>
                <a:gd name="T41" fmla="*/ 207 h 220"/>
                <a:gd name="T42" fmla="*/ 408 w 564"/>
                <a:gd name="T43" fmla="*/ 204 h 220"/>
                <a:gd name="T44" fmla="*/ 406 w 564"/>
                <a:gd name="T45" fmla="*/ 202 h 220"/>
                <a:gd name="T46" fmla="*/ 404 w 564"/>
                <a:gd name="T47" fmla="*/ 200 h 220"/>
                <a:gd name="T48" fmla="*/ 400 w 564"/>
                <a:gd name="T49" fmla="*/ 197 h 220"/>
                <a:gd name="T50" fmla="*/ 398 w 564"/>
                <a:gd name="T51" fmla="*/ 193 h 220"/>
                <a:gd name="T52" fmla="*/ 396 w 564"/>
                <a:gd name="T53" fmla="*/ 189 h 220"/>
                <a:gd name="T54" fmla="*/ 395 w 564"/>
                <a:gd name="T55" fmla="*/ 185 h 220"/>
                <a:gd name="T56" fmla="*/ 394 w 564"/>
                <a:gd name="T57" fmla="*/ 181 h 220"/>
                <a:gd name="T58" fmla="*/ 394 w 564"/>
                <a:gd name="T59" fmla="*/ 177 h 220"/>
                <a:gd name="T60" fmla="*/ 394 w 564"/>
                <a:gd name="T61" fmla="*/ 173 h 220"/>
                <a:gd name="T62" fmla="*/ 394 w 564"/>
                <a:gd name="T63" fmla="*/ 170 h 220"/>
                <a:gd name="T64" fmla="*/ 395 w 564"/>
                <a:gd name="T65" fmla="*/ 166 h 220"/>
                <a:gd name="T66" fmla="*/ 397 w 564"/>
                <a:gd name="T67" fmla="*/ 159 h 220"/>
                <a:gd name="T68" fmla="*/ 402 w 564"/>
                <a:gd name="T69" fmla="*/ 145 h 220"/>
                <a:gd name="T70" fmla="*/ 417 w 564"/>
                <a:gd name="T71" fmla="*/ 110 h 220"/>
                <a:gd name="T72" fmla="*/ 432 w 564"/>
                <a:gd name="T73" fmla="*/ 72 h 220"/>
                <a:gd name="T74" fmla="*/ 261 w 564"/>
                <a:gd name="T75" fmla="*/ 213 h 220"/>
                <a:gd name="T76" fmla="*/ 258 w 564"/>
                <a:gd name="T77" fmla="*/ 214 h 220"/>
                <a:gd name="T78" fmla="*/ 184 w 564"/>
                <a:gd name="T79" fmla="*/ 214 h 220"/>
                <a:gd name="T80" fmla="*/ 182 w 564"/>
                <a:gd name="T81" fmla="*/ 213 h 220"/>
                <a:gd name="T82" fmla="*/ 180 w 564"/>
                <a:gd name="T83" fmla="*/ 211 h 220"/>
                <a:gd name="T84" fmla="*/ 119 w 564"/>
                <a:gd name="T85" fmla="*/ 65 h 220"/>
                <a:gd name="T86" fmla="*/ 61 w 564"/>
                <a:gd name="T87" fmla="*/ 212 h 220"/>
                <a:gd name="T88" fmla="*/ 60 w 564"/>
                <a:gd name="T89" fmla="*/ 213 h 220"/>
                <a:gd name="T90" fmla="*/ 57 w 564"/>
                <a:gd name="T91" fmla="*/ 214 h 220"/>
                <a:gd name="T92" fmla="*/ 5 w 564"/>
                <a:gd name="T93" fmla="*/ 214 h 220"/>
                <a:gd name="T94" fmla="*/ 2 w 564"/>
                <a:gd name="T95" fmla="*/ 214 h 220"/>
                <a:gd name="T96" fmla="*/ 1 w 564"/>
                <a:gd name="T97" fmla="*/ 212 h 220"/>
                <a:gd name="T98" fmla="*/ 0 w 564"/>
                <a:gd name="T99" fmla="*/ 212 h 220"/>
                <a:gd name="T100" fmla="*/ 0 w 564"/>
                <a:gd name="T101" fmla="*/ 211 h 220"/>
                <a:gd name="T102" fmla="*/ 0 w 564"/>
                <a:gd name="T103" fmla="*/ 210 h 220"/>
                <a:gd name="T104" fmla="*/ 0 w 564"/>
                <a:gd name="T105" fmla="*/ 208 h 220"/>
                <a:gd name="T106" fmla="*/ 82 w 564"/>
                <a:gd name="T107" fmla="*/ 3 h 220"/>
                <a:gd name="T108" fmla="*/ 83 w 564"/>
                <a:gd name="T109" fmla="*/ 1 h 220"/>
                <a:gd name="T110" fmla="*/ 85 w 564"/>
                <a:gd name="T111" fmla="*/ 0 h 220"/>
                <a:gd name="T112" fmla="*/ 204 w 564"/>
                <a:gd name="T113" fmla="*/ 0 h 22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564" h="220">
                  <a:moveTo>
                    <a:pt x="204" y="0"/>
                  </a:moveTo>
                  <a:lnTo>
                    <a:pt x="207" y="1"/>
                  </a:lnTo>
                  <a:lnTo>
                    <a:pt x="208" y="2"/>
                  </a:lnTo>
                  <a:lnTo>
                    <a:pt x="209" y="3"/>
                  </a:lnTo>
                  <a:lnTo>
                    <a:pt x="267" y="148"/>
                  </a:lnTo>
                  <a:lnTo>
                    <a:pt x="438" y="1"/>
                  </a:lnTo>
                  <a:lnTo>
                    <a:pt x="441" y="0"/>
                  </a:lnTo>
                  <a:lnTo>
                    <a:pt x="559" y="0"/>
                  </a:lnTo>
                  <a:lnTo>
                    <a:pt x="561" y="1"/>
                  </a:lnTo>
                  <a:lnTo>
                    <a:pt x="563" y="2"/>
                  </a:lnTo>
                  <a:lnTo>
                    <a:pt x="564" y="4"/>
                  </a:lnTo>
                  <a:lnTo>
                    <a:pt x="563" y="6"/>
                  </a:lnTo>
                  <a:lnTo>
                    <a:pt x="484" y="218"/>
                  </a:lnTo>
                  <a:lnTo>
                    <a:pt x="482" y="219"/>
                  </a:lnTo>
                  <a:lnTo>
                    <a:pt x="480" y="220"/>
                  </a:lnTo>
                  <a:lnTo>
                    <a:pt x="453" y="220"/>
                  </a:lnTo>
                  <a:lnTo>
                    <a:pt x="443" y="220"/>
                  </a:lnTo>
                  <a:lnTo>
                    <a:pt x="434" y="219"/>
                  </a:lnTo>
                  <a:lnTo>
                    <a:pt x="426" y="217"/>
                  </a:lnTo>
                  <a:lnTo>
                    <a:pt x="419" y="215"/>
                  </a:lnTo>
                  <a:lnTo>
                    <a:pt x="413" y="213"/>
                  </a:lnTo>
                  <a:lnTo>
                    <a:pt x="408" y="210"/>
                  </a:lnTo>
                  <a:lnTo>
                    <a:pt x="406" y="208"/>
                  </a:lnTo>
                  <a:lnTo>
                    <a:pt x="404" y="206"/>
                  </a:lnTo>
                  <a:lnTo>
                    <a:pt x="400" y="203"/>
                  </a:lnTo>
                  <a:lnTo>
                    <a:pt x="398" y="199"/>
                  </a:lnTo>
                  <a:lnTo>
                    <a:pt x="396" y="195"/>
                  </a:lnTo>
                  <a:lnTo>
                    <a:pt x="395" y="191"/>
                  </a:lnTo>
                  <a:lnTo>
                    <a:pt x="394" y="187"/>
                  </a:lnTo>
                  <a:lnTo>
                    <a:pt x="394" y="183"/>
                  </a:lnTo>
                  <a:lnTo>
                    <a:pt x="394" y="179"/>
                  </a:lnTo>
                  <a:lnTo>
                    <a:pt x="394" y="176"/>
                  </a:lnTo>
                  <a:lnTo>
                    <a:pt x="395" y="172"/>
                  </a:lnTo>
                  <a:lnTo>
                    <a:pt x="397" y="165"/>
                  </a:lnTo>
                  <a:lnTo>
                    <a:pt x="402" y="151"/>
                  </a:lnTo>
                  <a:lnTo>
                    <a:pt x="417" y="111"/>
                  </a:lnTo>
                  <a:lnTo>
                    <a:pt x="432" y="72"/>
                  </a:lnTo>
                  <a:lnTo>
                    <a:pt x="261" y="219"/>
                  </a:lnTo>
                  <a:lnTo>
                    <a:pt x="258" y="220"/>
                  </a:lnTo>
                  <a:lnTo>
                    <a:pt x="184" y="220"/>
                  </a:lnTo>
                  <a:lnTo>
                    <a:pt x="182" y="219"/>
                  </a:lnTo>
                  <a:lnTo>
                    <a:pt x="180" y="217"/>
                  </a:lnTo>
                  <a:lnTo>
                    <a:pt x="119" y="65"/>
                  </a:lnTo>
                  <a:lnTo>
                    <a:pt x="61" y="218"/>
                  </a:lnTo>
                  <a:lnTo>
                    <a:pt x="60" y="219"/>
                  </a:lnTo>
                  <a:lnTo>
                    <a:pt x="57" y="220"/>
                  </a:lnTo>
                  <a:lnTo>
                    <a:pt x="5" y="220"/>
                  </a:lnTo>
                  <a:lnTo>
                    <a:pt x="2" y="220"/>
                  </a:lnTo>
                  <a:lnTo>
                    <a:pt x="1" y="218"/>
                  </a:lnTo>
                  <a:lnTo>
                    <a:pt x="0" y="218"/>
                  </a:lnTo>
                  <a:lnTo>
                    <a:pt x="0" y="217"/>
                  </a:lnTo>
                  <a:lnTo>
                    <a:pt x="0" y="216"/>
                  </a:lnTo>
                  <a:lnTo>
                    <a:pt x="0" y="214"/>
                  </a:lnTo>
                  <a:lnTo>
                    <a:pt x="82" y="3"/>
                  </a:lnTo>
                  <a:lnTo>
                    <a:pt x="83" y="1"/>
                  </a:lnTo>
                  <a:lnTo>
                    <a:pt x="85" y="0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20" name="Freeform 54"/>
            <p:cNvSpPr/>
            <p:nvPr userDrawn="1"/>
          </p:nvSpPr>
          <p:spPr bwMode="auto">
            <a:xfrm>
              <a:off x="4941" y="2691"/>
              <a:ext cx="322" cy="219"/>
            </a:xfrm>
            <a:custGeom>
              <a:avLst/>
              <a:gdLst>
                <a:gd name="T0" fmla="*/ 53 w 321"/>
                <a:gd name="T1" fmla="*/ 214 h 220"/>
                <a:gd name="T2" fmla="*/ 39 w 321"/>
                <a:gd name="T3" fmla="*/ 213 h 220"/>
                <a:gd name="T4" fmla="*/ 27 w 321"/>
                <a:gd name="T5" fmla="*/ 210 h 220"/>
                <a:gd name="T6" fmla="*/ 22 w 321"/>
                <a:gd name="T7" fmla="*/ 208 h 220"/>
                <a:gd name="T8" fmla="*/ 18 w 321"/>
                <a:gd name="T9" fmla="*/ 206 h 220"/>
                <a:gd name="T10" fmla="*/ 13 w 321"/>
                <a:gd name="T11" fmla="*/ 203 h 220"/>
                <a:gd name="T12" fmla="*/ 10 w 321"/>
                <a:gd name="T13" fmla="*/ 200 h 220"/>
                <a:gd name="T14" fmla="*/ 6 w 321"/>
                <a:gd name="T15" fmla="*/ 196 h 220"/>
                <a:gd name="T16" fmla="*/ 4 w 321"/>
                <a:gd name="T17" fmla="*/ 193 h 220"/>
                <a:gd name="T18" fmla="*/ 2 w 321"/>
                <a:gd name="T19" fmla="*/ 188 h 220"/>
                <a:gd name="T20" fmla="*/ 1 w 321"/>
                <a:gd name="T21" fmla="*/ 184 h 220"/>
                <a:gd name="T22" fmla="*/ 0 w 321"/>
                <a:gd name="T23" fmla="*/ 179 h 220"/>
                <a:gd name="T24" fmla="*/ 0 w 321"/>
                <a:gd name="T25" fmla="*/ 174 h 220"/>
                <a:gd name="T26" fmla="*/ 1 w 321"/>
                <a:gd name="T27" fmla="*/ 168 h 220"/>
                <a:gd name="T28" fmla="*/ 2 w 321"/>
                <a:gd name="T29" fmla="*/ 162 h 220"/>
                <a:gd name="T30" fmla="*/ 63 w 321"/>
                <a:gd name="T31" fmla="*/ 3 h 220"/>
                <a:gd name="T32" fmla="*/ 65 w 321"/>
                <a:gd name="T33" fmla="*/ 1 h 220"/>
                <a:gd name="T34" fmla="*/ 66 w 321"/>
                <a:gd name="T35" fmla="*/ 0 h 220"/>
                <a:gd name="T36" fmla="*/ 67 w 321"/>
                <a:gd name="T37" fmla="*/ 0 h 220"/>
                <a:gd name="T38" fmla="*/ 171 w 321"/>
                <a:gd name="T39" fmla="*/ 0 h 220"/>
                <a:gd name="T40" fmla="*/ 173 w 321"/>
                <a:gd name="T41" fmla="*/ 1 h 220"/>
                <a:gd name="T42" fmla="*/ 175 w 321"/>
                <a:gd name="T43" fmla="*/ 2 h 220"/>
                <a:gd name="T44" fmla="*/ 176 w 321"/>
                <a:gd name="T45" fmla="*/ 4 h 220"/>
                <a:gd name="T46" fmla="*/ 175 w 321"/>
                <a:gd name="T47" fmla="*/ 6 h 220"/>
                <a:gd name="T48" fmla="*/ 110 w 321"/>
                <a:gd name="T49" fmla="*/ 158 h 220"/>
                <a:gd name="T50" fmla="*/ 110 w 321"/>
                <a:gd name="T51" fmla="*/ 160 h 220"/>
                <a:gd name="T52" fmla="*/ 110 w 321"/>
                <a:gd name="T53" fmla="*/ 162 h 220"/>
                <a:gd name="T54" fmla="*/ 111 w 321"/>
                <a:gd name="T55" fmla="*/ 165 h 220"/>
                <a:gd name="T56" fmla="*/ 112 w 321"/>
                <a:gd name="T57" fmla="*/ 167 h 220"/>
                <a:gd name="T58" fmla="*/ 115 w 321"/>
                <a:gd name="T59" fmla="*/ 168 h 220"/>
                <a:gd name="T60" fmla="*/ 117 w 321"/>
                <a:gd name="T61" fmla="*/ 169 h 220"/>
                <a:gd name="T62" fmla="*/ 120 w 321"/>
                <a:gd name="T63" fmla="*/ 170 h 220"/>
                <a:gd name="T64" fmla="*/ 126 w 321"/>
                <a:gd name="T65" fmla="*/ 170 h 220"/>
                <a:gd name="T66" fmla="*/ 322 w 321"/>
                <a:gd name="T67" fmla="*/ 170 h 220"/>
                <a:gd name="T68" fmla="*/ 325 w 321"/>
                <a:gd name="T69" fmla="*/ 170 h 220"/>
                <a:gd name="T70" fmla="*/ 326 w 321"/>
                <a:gd name="T71" fmla="*/ 171 h 220"/>
                <a:gd name="T72" fmla="*/ 327 w 321"/>
                <a:gd name="T73" fmla="*/ 173 h 220"/>
                <a:gd name="T74" fmla="*/ 326 w 321"/>
                <a:gd name="T75" fmla="*/ 176 h 220"/>
                <a:gd name="T76" fmla="*/ 322 w 321"/>
                <a:gd name="T77" fmla="*/ 188 h 220"/>
                <a:gd name="T78" fmla="*/ 313 w 321"/>
                <a:gd name="T79" fmla="*/ 212 h 220"/>
                <a:gd name="T80" fmla="*/ 311 w 321"/>
                <a:gd name="T81" fmla="*/ 213 h 220"/>
                <a:gd name="T82" fmla="*/ 309 w 321"/>
                <a:gd name="T83" fmla="*/ 214 h 220"/>
                <a:gd name="T84" fmla="*/ 53 w 321"/>
                <a:gd name="T85" fmla="*/ 214 h 22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321" h="220">
                  <a:moveTo>
                    <a:pt x="53" y="220"/>
                  </a:moveTo>
                  <a:lnTo>
                    <a:pt x="39" y="219"/>
                  </a:lnTo>
                  <a:lnTo>
                    <a:pt x="27" y="216"/>
                  </a:lnTo>
                  <a:lnTo>
                    <a:pt x="22" y="214"/>
                  </a:lnTo>
                  <a:lnTo>
                    <a:pt x="18" y="212"/>
                  </a:lnTo>
                  <a:lnTo>
                    <a:pt x="13" y="209"/>
                  </a:lnTo>
                  <a:lnTo>
                    <a:pt x="10" y="206"/>
                  </a:lnTo>
                  <a:lnTo>
                    <a:pt x="6" y="202"/>
                  </a:lnTo>
                  <a:lnTo>
                    <a:pt x="4" y="199"/>
                  </a:lnTo>
                  <a:lnTo>
                    <a:pt x="2" y="194"/>
                  </a:lnTo>
                  <a:lnTo>
                    <a:pt x="1" y="190"/>
                  </a:lnTo>
                  <a:lnTo>
                    <a:pt x="0" y="185"/>
                  </a:lnTo>
                  <a:lnTo>
                    <a:pt x="0" y="180"/>
                  </a:lnTo>
                  <a:lnTo>
                    <a:pt x="1" y="174"/>
                  </a:lnTo>
                  <a:lnTo>
                    <a:pt x="2" y="168"/>
                  </a:lnTo>
                  <a:lnTo>
                    <a:pt x="63" y="3"/>
                  </a:lnTo>
                  <a:lnTo>
                    <a:pt x="65" y="1"/>
                  </a:lnTo>
                  <a:lnTo>
                    <a:pt x="66" y="0"/>
                  </a:lnTo>
                  <a:lnTo>
                    <a:pt x="67" y="0"/>
                  </a:lnTo>
                  <a:lnTo>
                    <a:pt x="165" y="0"/>
                  </a:lnTo>
                  <a:lnTo>
                    <a:pt x="167" y="1"/>
                  </a:lnTo>
                  <a:lnTo>
                    <a:pt x="169" y="2"/>
                  </a:lnTo>
                  <a:lnTo>
                    <a:pt x="170" y="4"/>
                  </a:lnTo>
                  <a:lnTo>
                    <a:pt x="169" y="6"/>
                  </a:lnTo>
                  <a:lnTo>
                    <a:pt x="110" y="164"/>
                  </a:lnTo>
                  <a:lnTo>
                    <a:pt x="110" y="166"/>
                  </a:lnTo>
                  <a:lnTo>
                    <a:pt x="110" y="168"/>
                  </a:lnTo>
                  <a:lnTo>
                    <a:pt x="111" y="171"/>
                  </a:lnTo>
                  <a:lnTo>
                    <a:pt x="112" y="173"/>
                  </a:lnTo>
                  <a:lnTo>
                    <a:pt x="115" y="174"/>
                  </a:lnTo>
                  <a:lnTo>
                    <a:pt x="117" y="175"/>
                  </a:lnTo>
                  <a:lnTo>
                    <a:pt x="120" y="176"/>
                  </a:lnTo>
                  <a:lnTo>
                    <a:pt x="126" y="176"/>
                  </a:lnTo>
                  <a:lnTo>
                    <a:pt x="316" y="176"/>
                  </a:lnTo>
                  <a:lnTo>
                    <a:pt x="319" y="176"/>
                  </a:lnTo>
                  <a:lnTo>
                    <a:pt x="320" y="177"/>
                  </a:lnTo>
                  <a:lnTo>
                    <a:pt x="321" y="179"/>
                  </a:lnTo>
                  <a:lnTo>
                    <a:pt x="320" y="182"/>
                  </a:lnTo>
                  <a:lnTo>
                    <a:pt x="316" y="194"/>
                  </a:lnTo>
                  <a:lnTo>
                    <a:pt x="307" y="218"/>
                  </a:lnTo>
                  <a:lnTo>
                    <a:pt x="305" y="219"/>
                  </a:lnTo>
                  <a:lnTo>
                    <a:pt x="303" y="220"/>
                  </a:lnTo>
                  <a:lnTo>
                    <a:pt x="53" y="22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21" name="Freeform 55"/>
            <p:cNvSpPr>
              <a:spLocks noEditPoints="1"/>
            </p:cNvSpPr>
            <p:nvPr userDrawn="1"/>
          </p:nvSpPr>
          <p:spPr bwMode="auto">
            <a:xfrm>
              <a:off x="4471" y="2691"/>
              <a:ext cx="443" cy="219"/>
            </a:xfrm>
            <a:custGeom>
              <a:avLst/>
              <a:gdLst>
                <a:gd name="T0" fmla="*/ 172 w 443"/>
                <a:gd name="T1" fmla="*/ 120 h 220"/>
                <a:gd name="T2" fmla="*/ 291 w 443"/>
                <a:gd name="T3" fmla="*/ 120 h 220"/>
                <a:gd name="T4" fmla="*/ 260 w 443"/>
                <a:gd name="T5" fmla="*/ 58 h 220"/>
                <a:gd name="T6" fmla="*/ 172 w 443"/>
                <a:gd name="T7" fmla="*/ 120 h 220"/>
                <a:gd name="T8" fmla="*/ 442 w 443"/>
                <a:gd name="T9" fmla="*/ 209 h 220"/>
                <a:gd name="T10" fmla="*/ 443 w 443"/>
                <a:gd name="T11" fmla="*/ 211 h 220"/>
                <a:gd name="T12" fmla="*/ 442 w 443"/>
                <a:gd name="T13" fmla="*/ 212 h 220"/>
                <a:gd name="T14" fmla="*/ 441 w 443"/>
                <a:gd name="T15" fmla="*/ 214 h 220"/>
                <a:gd name="T16" fmla="*/ 438 w 443"/>
                <a:gd name="T17" fmla="*/ 214 h 220"/>
                <a:gd name="T18" fmla="*/ 388 w 443"/>
                <a:gd name="T19" fmla="*/ 214 h 220"/>
                <a:gd name="T20" fmla="*/ 380 w 443"/>
                <a:gd name="T21" fmla="*/ 214 h 220"/>
                <a:gd name="T22" fmla="*/ 372 w 443"/>
                <a:gd name="T23" fmla="*/ 213 h 220"/>
                <a:gd name="T24" fmla="*/ 366 w 443"/>
                <a:gd name="T25" fmla="*/ 212 h 220"/>
                <a:gd name="T26" fmla="*/ 359 w 443"/>
                <a:gd name="T27" fmla="*/ 211 h 220"/>
                <a:gd name="T28" fmla="*/ 348 w 443"/>
                <a:gd name="T29" fmla="*/ 207 h 220"/>
                <a:gd name="T30" fmla="*/ 344 w 443"/>
                <a:gd name="T31" fmla="*/ 205 h 220"/>
                <a:gd name="T32" fmla="*/ 339 w 443"/>
                <a:gd name="T33" fmla="*/ 203 h 220"/>
                <a:gd name="T34" fmla="*/ 332 w 443"/>
                <a:gd name="T35" fmla="*/ 198 h 220"/>
                <a:gd name="T36" fmla="*/ 329 w 443"/>
                <a:gd name="T37" fmla="*/ 195 h 220"/>
                <a:gd name="T38" fmla="*/ 326 w 443"/>
                <a:gd name="T39" fmla="*/ 193 h 220"/>
                <a:gd name="T40" fmla="*/ 322 w 443"/>
                <a:gd name="T41" fmla="*/ 188 h 220"/>
                <a:gd name="T42" fmla="*/ 318 w 443"/>
                <a:gd name="T43" fmla="*/ 183 h 220"/>
                <a:gd name="T44" fmla="*/ 303 w 443"/>
                <a:gd name="T45" fmla="*/ 148 h 220"/>
                <a:gd name="T46" fmla="*/ 136 w 443"/>
                <a:gd name="T47" fmla="*/ 148 h 220"/>
                <a:gd name="T48" fmla="*/ 57 w 443"/>
                <a:gd name="T49" fmla="*/ 213 h 220"/>
                <a:gd name="T50" fmla="*/ 54 w 443"/>
                <a:gd name="T51" fmla="*/ 214 h 220"/>
                <a:gd name="T52" fmla="*/ 5 w 443"/>
                <a:gd name="T53" fmla="*/ 214 h 220"/>
                <a:gd name="T54" fmla="*/ 2 w 443"/>
                <a:gd name="T55" fmla="*/ 213 h 220"/>
                <a:gd name="T56" fmla="*/ 1 w 443"/>
                <a:gd name="T57" fmla="*/ 213 h 220"/>
                <a:gd name="T58" fmla="*/ 0 w 443"/>
                <a:gd name="T59" fmla="*/ 212 h 220"/>
                <a:gd name="T60" fmla="*/ 0 w 443"/>
                <a:gd name="T61" fmla="*/ 209 h 220"/>
                <a:gd name="T62" fmla="*/ 1 w 443"/>
                <a:gd name="T63" fmla="*/ 208 h 220"/>
                <a:gd name="T64" fmla="*/ 2 w 443"/>
                <a:gd name="T65" fmla="*/ 207 h 220"/>
                <a:gd name="T66" fmla="*/ 259 w 443"/>
                <a:gd name="T67" fmla="*/ 1 h 220"/>
                <a:gd name="T68" fmla="*/ 261 w 443"/>
                <a:gd name="T69" fmla="*/ 0 h 220"/>
                <a:gd name="T70" fmla="*/ 344 w 443"/>
                <a:gd name="T71" fmla="*/ 0 h 220"/>
                <a:gd name="T72" fmla="*/ 345 w 443"/>
                <a:gd name="T73" fmla="*/ 0 h 220"/>
                <a:gd name="T74" fmla="*/ 346 w 443"/>
                <a:gd name="T75" fmla="*/ 1 h 220"/>
                <a:gd name="T76" fmla="*/ 348 w 443"/>
                <a:gd name="T77" fmla="*/ 3 h 220"/>
                <a:gd name="T78" fmla="*/ 442 w 443"/>
                <a:gd name="T79" fmla="*/ 209 h 22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443" h="220">
                  <a:moveTo>
                    <a:pt x="172" y="126"/>
                  </a:moveTo>
                  <a:lnTo>
                    <a:pt x="291" y="126"/>
                  </a:lnTo>
                  <a:lnTo>
                    <a:pt x="260" y="58"/>
                  </a:lnTo>
                  <a:lnTo>
                    <a:pt x="172" y="126"/>
                  </a:lnTo>
                  <a:close/>
                  <a:moveTo>
                    <a:pt x="442" y="215"/>
                  </a:moveTo>
                  <a:lnTo>
                    <a:pt x="443" y="217"/>
                  </a:lnTo>
                  <a:lnTo>
                    <a:pt x="442" y="218"/>
                  </a:lnTo>
                  <a:lnTo>
                    <a:pt x="441" y="220"/>
                  </a:lnTo>
                  <a:lnTo>
                    <a:pt x="438" y="220"/>
                  </a:lnTo>
                  <a:lnTo>
                    <a:pt x="388" y="220"/>
                  </a:lnTo>
                  <a:lnTo>
                    <a:pt x="380" y="220"/>
                  </a:lnTo>
                  <a:lnTo>
                    <a:pt x="372" y="219"/>
                  </a:lnTo>
                  <a:lnTo>
                    <a:pt x="366" y="218"/>
                  </a:lnTo>
                  <a:lnTo>
                    <a:pt x="359" y="217"/>
                  </a:lnTo>
                  <a:lnTo>
                    <a:pt x="348" y="213"/>
                  </a:lnTo>
                  <a:lnTo>
                    <a:pt x="344" y="211"/>
                  </a:lnTo>
                  <a:lnTo>
                    <a:pt x="339" y="209"/>
                  </a:lnTo>
                  <a:lnTo>
                    <a:pt x="332" y="204"/>
                  </a:lnTo>
                  <a:lnTo>
                    <a:pt x="329" y="201"/>
                  </a:lnTo>
                  <a:lnTo>
                    <a:pt x="326" y="199"/>
                  </a:lnTo>
                  <a:lnTo>
                    <a:pt x="322" y="194"/>
                  </a:lnTo>
                  <a:lnTo>
                    <a:pt x="318" y="189"/>
                  </a:lnTo>
                  <a:lnTo>
                    <a:pt x="303" y="154"/>
                  </a:lnTo>
                  <a:lnTo>
                    <a:pt x="136" y="154"/>
                  </a:lnTo>
                  <a:lnTo>
                    <a:pt x="57" y="219"/>
                  </a:lnTo>
                  <a:lnTo>
                    <a:pt x="54" y="220"/>
                  </a:lnTo>
                  <a:lnTo>
                    <a:pt x="5" y="220"/>
                  </a:lnTo>
                  <a:lnTo>
                    <a:pt x="2" y="219"/>
                  </a:lnTo>
                  <a:lnTo>
                    <a:pt x="1" y="219"/>
                  </a:lnTo>
                  <a:lnTo>
                    <a:pt x="0" y="218"/>
                  </a:lnTo>
                  <a:lnTo>
                    <a:pt x="0" y="215"/>
                  </a:lnTo>
                  <a:lnTo>
                    <a:pt x="1" y="214"/>
                  </a:lnTo>
                  <a:lnTo>
                    <a:pt x="2" y="213"/>
                  </a:lnTo>
                  <a:lnTo>
                    <a:pt x="259" y="1"/>
                  </a:lnTo>
                  <a:lnTo>
                    <a:pt x="261" y="0"/>
                  </a:lnTo>
                  <a:lnTo>
                    <a:pt x="344" y="0"/>
                  </a:lnTo>
                  <a:lnTo>
                    <a:pt x="345" y="0"/>
                  </a:lnTo>
                  <a:lnTo>
                    <a:pt x="346" y="1"/>
                  </a:lnTo>
                  <a:lnTo>
                    <a:pt x="348" y="3"/>
                  </a:lnTo>
                  <a:lnTo>
                    <a:pt x="442" y="215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22" name="Freeform 56"/>
            <p:cNvSpPr/>
            <p:nvPr userDrawn="1"/>
          </p:nvSpPr>
          <p:spPr bwMode="auto">
            <a:xfrm>
              <a:off x="4083" y="2691"/>
              <a:ext cx="439" cy="219"/>
            </a:xfrm>
            <a:custGeom>
              <a:avLst/>
              <a:gdLst>
                <a:gd name="T0" fmla="*/ 53 w 437"/>
                <a:gd name="T1" fmla="*/ 214 h 220"/>
                <a:gd name="T2" fmla="*/ 39 w 437"/>
                <a:gd name="T3" fmla="*/ 213 h 220"/>
                <a:gd name="T4" fmla="*/ 28 w 437"/>
                <a:gd name="T5" fmla="*/ 210 h 220"/>
                <a:gd name="T6" fmla="*/ 22 w 437"/>
                <a:gd name="T7" fmla="*/ 208 h 220"/>
                <a:gd name="T8" fmla="*/ 18 w 437"/>
                <a:gd name="T9" fmla="*/ 206 h 220"/>
                <a:gd name="T10" fmla="*/ 13 w 437"/>
                <a:gd name="T11" fmla="*/ 203 h 220"/>
                <a:gd name="T12" fmla="*/ 10 w 437"/>
                <a:gd name="T13" fmla="*/ 200 h 220"/>
                <a:gd name="T14" fmla="*/ 6 w 437"/>
                <a:gd name="T15" fmla="*/ 196 h 220"/>
                <a:gd name="T16" fmla="*/ 4 w 437"/>
                <a:gd name="T17" fmla="*/ 193 h 220"/>
                <a:gd name="T18" fmla="*/ 2 w 437"/>
                <a:gd name="T19" fmla="*/ 188 h 220"/>
                <a:gd name="T20" fmla="*/ 1 w 437"/>
                <a:gd name="T21" fmla="*/ 184 h 220"/>
                <a:gd name="T22" fmla="*/ 0 w 437"/>
                <a:gd name="T23" fmla="*/ 179 h 220"/>
                <a:gd name="T24" fmla="*/ 0 w 437"/>
                <a:gd name="T25" fmla="*/ 174 h 220"/>
                <a:gd name="T26" fmla="*/ 1 w 437"/>
                <a:gd name="T27" fmla="*/ 168 h 220"/>
                <a:gd name="T28" fmla="*/ 2 w 437"/>
                <a:gd name="T29" fmla="*/ 162 h 220"/>
                <a:gd name="T30" fmla="*/ 63 w 437"/>
                <a:gd name="T31" fmla="*/ 3 h 220"/>
                <a:gd name="T32" fmla="*/ 65 w 437"/>
                <a:gd name="T33" fmla="*/ 1 h 220"/>
                <a:gd name="T34" fmla="*/ 66 w 437"/>
                <a:gd name="T35" fmla="*/ 0 h 220"/>
                <a:gd name="T36" fmla="*/ 67 w 437"/>
                <a:gd name="T37" fmla="*/ 0 h 220"/>
                <a:gd name="T38" fmla="*/ 171 w 437"/>
                <a:gd name="T39" fmla="*/ 0 h 220"/>
                <a:gd name="T40" fmla="*/ 173 w 437"/>
                <a:gd name="T41" fmla="*/ 1 h 220"/>
                <a:gd name="T42" fmla="*/ 175 w 437"/>
                <a:gd name="T43" fmla="*/ 2 h 220"/>
                <a:gd name="T44" fmla="*/ 176 w 437"/>
                <a:gd name="T45" fmla="*/ 4 h 220"/>
                <a:gd name="T46" fmla="*/ 175 w 437"/>
                <a:gd name="T47" fmla="*/ 6 h 220"/>
                <a:gd name="T48" fmla="*/ 143 w 437"/>
                <a:gd name="T49" fmla="*/ 91 h 220"/>
                <a:gd name="T50" fmla="*/ 116 w 437"/>
                <a:gd name="T51" fmla="*/ 158 h 220"/>
                <a:gd name="T52" fmla="*/ 116 w 437"/>
                <a:gd name="T53" fmla="*/ 160 h 220"/>
                <a:gd name="T54" fmla="*/ 116 w 437"/>
                <a:gd name="T55" fmla="*/ 162 h 220"/>
                <a:gd name="T56" fmla="*/ 117 w 437"/>
                <a:gd name="T57" fmla="*/ 165 h 220"/>
                <a:gd name="T58" fmla="*/ 118 w 437"/>
                <a:gd name="T59" fmla="*/ 167 h 220"/>
                <a:gd name="T60" fmla="*/ 121 w 437"/>
                <a:gd name="T61" fmla="*/ 168 h 220"/>
                <a:gd name="T62" fmla="*/ 123 w 437"/>
                <a:gd name="T63" fmla="*/ 169 h 220"/>
                <a:gd name="T64" fmla="*/ 126 w 437"/>
                <a:gd name="T65" fmla="*/ 170 h 220"/>
                <a:gd name="T66" fmla="*/ 132 w 437"/>
                <a:gd name="T67" fmla="*/ 170 h 220"/>
                <a:gd name="T68" fmla="*/ 316 w 437"/>
                <a:gd name="T69" fmla="*/ 170 h 220"/>
                <a:gd name="T70" fmla="*/ 389 w 437"/>
                <a:gd name="T71" fmla="*/ 3 h 220"/>
                <a:gd name="T72" fmla="*/ 389 w 437"/>
                <a:gd name="T73" fmla="*/ 2 h 220"/>
                <a:gd name="T74" fmla="*/ 390 w 437"/>
                <a:gd name="T75" fmla="*/ 1 h 220"/>
                <a:gd name="T76" fmla="*/ 392 w 437"/>
                <a:gd name="T77" fmla="*/ 0 h 220"/>
                <a:gd name="T78" fmla="*/ 445 w 437"/>
                <a:gd name="T79" fmla="*/ 0 h 220"/>
                <a:gd name="T80" fmla="*/ 447 w 437"/>
                <a:gd name="T81" fmla="*/ 1 h 220"/>
                <a:gd name="T82" fmla="*/ 449 w 437"/>
                <a:gd name="T83" fmla="*/ 2 h 220"/>
                <a:gd name="T84" fmla="*/ 449 w 437"/>
                <a:gd name="T85" fmla="*/ 4 h 220"/>
                <a:gd name="T86" fmla="*/ 449 w 437"/>
                <a:gd name="T87" fmla="*/ 5 h 220"/>
                <a:gd name="T88" fmla="*/ 449 w 437"/>
                <a:gd name="T89" fmla="*/ 6 h 220"/>
                <a:gd name="T90" fmla="*/ 368 w 437"/>
                <a:gd name="T91" fmla="*/ 212 h 220"/>
                <a:gd name="T92" fmla="*/ 366 w 437"/>
                <a:gd name="T93" fmla="*/ 213 h 220"/>
                <a:gd name="T94" fmla="*/ 364 w 437"/>
                <a:gd name="T95" fmla="*/ 214 h 220"/>
                <a:gd name="T96" fmla="*/ 53 w 437"/>
                <a:gd name="T97" fmla="*/ 214 h 22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437" h="220">
                  <a:moveTo>
                    <a:pt x="53" y="220"/>
                  </a:moveTo>
                  <a:lnTo>
                    <a:pt x="39" y="219"/>
                  </a:lnTo>
                  <a:lnTo>
                    <a:pt x="28" y="216"/>
                  </a:lnTo>
                  <a:lnTo>
                    <a:pt x="22" y="214"/>
                  </a:lnTo>
                  <a:lnTo>
                    <a:pt x="18" y="212"/>
                  </a:lnTo>
                  <a:lnTo>
                    <a:pt x="13" y="209"/>
                  </a:lnTo>
                  <a:lnTo>
                    <a:pt x="10" y="206"/>
                  </a:lnTo>
                  <a:lnTo>
                    <a:pt x="6" y="202"/>
                  </a:lnTo>
                  <a:lnTo>
                    <a:pt x="4" y="199"/>
                  </a:lnTo>
                  <a:lnTo>
                    <a:pt x="2" y="194"/>
                  </a:lnTo>
                  <a:lnTo>
                    <a:pt x="1" y="190"/>
                  </a:lnTo>
                  <a:lnTo>
                    <a:pt x="0" y="185"/>
                  </a:lnTo>
                  <a:lnTo>
                    <a:pt x="0" y="180"/>
                  </a:lnTo>
                  <a:lnTo>
                    <a:pt x="1" y="174"/>
                  </a:lnTo>
                  <a:lnTo>
                    <a:pt x="2" y="168"/>
                  </a:lnTo>
                  <a:lnTo>
                    <a:pt x="63" y="3"/>
                  </a:lnTo>
                  <a:lnTo>
                    <a:pt x="65" y="1"/>
                  </a:lnTo>
                  <a:lnTo>
                    <a:pt x="66" y="0"/>
                  </a:lnTo>
                  <a:lnTo>
                    <a:pt x="67" y="0"/>
                  </a:lnTo>
                  <a:lnTo>
                    <a:pt x="165" y="0"/>
                  </a:lnTo>
                  <a:lnTo>
                    <a:pt x="167" y="1"/>
                  </a:lnTo>
                  <a:lnTo>
                    <a:pt x="169" y="2"/>
                  </a:lnTo>
                  <a:lnTo>
                    <a:pt x="170" y="4"/>
                  </a:lnTo>
                  <a:lnTo>
                    <a:pt x="169" y="6"/>
                  </a:lnTo>
                  <a:lnTo>
                    <a:pt x="137" y="91"/>
                  </a:lnTo>
                  <a:lnTo>
                    <a:pt x="110" y="164"/>
                  </a:lnTo>
                  <a:lnTo>
                    <a:pt x="110" y="166"/>
                  </a:lnTo>
                  <a:lnTo>
                    <a:pt x="110" y="168"/>
                  </a:lnTo>
                  <a:lnTo>
                    <a:pt x="111" y="171"/>
                  </a:lnTo>
                  <a:lnTo>
                    <a:pt x="112" y="173"/>
                  </a:lnTo>
                  <a:lnTo>
                    <a:pt x="115" y="174"/>
                  </a:lnTo>
                  <a:lnTo>
                    <a:pt x="117" y="175"/>
                  </a:lnTo>
                  <a:lnTo>
                    <a:pt x="120" y="176"/>
                  </a:lnTo>
                  <a:lnTo>
                    <a:pt x="126" y="176"/>
                  </a:lnTo>
                  <a:lnTo>
                    <a:pt x="310" y="176"/>
                  </a:lnTo>
                  <a:lnTo>
                    <a:pt x="377" y="3"/>
                  </a:lnTo>
                  <a:lnTo>
                    <a:pt x="377" y="2"/>
                  </a:lnTo>
                  <a:lnTo>
                    <a:pt x="378" y="1"/>
                  </a:lnTo>
                  <a:lnTo>
                    <a:pt x="380" y="0"/>
                  </a:lnTo>
                  <a:lnTo>
                    <a:pt x="433" y="0"/>
                  </a:lnTo>
                  <a:lnTo>
                    <a:pt x="435" y="1"/>
                  </a:lnTo>
                  <a:lnTo>
                    <a:pt x="437" y="2"/>
                  </a:lnTo>
                  <a:lnTo>
                    <a:pt x="437" y="4"/>
                  </a:lnTo>
                  <a:lnTo>
                    <a:pt x="437" y="5"/>
                  </a:lnTo>
                  <a:lnTo>
                    <a:pt x="437" y="6"/>
                  </a:lnTo>
                  <a:lnTo>
                    <a:pt x="356" y="218"/>
                  </a:lnTo>
                  <a:lnTo>
                    <a:pt x="354" y="219"/>
                  </a:lnTo>
                  <a:lnTo>
                    <a:pt x="352" y="220"/>
                  </a:lnTo>
                  <a:lnTo>
                    <a:pt x="53" y="22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23" name="Freeform 57"/>
            <p:cNvSpPr/>
            <p:nvPr userDrawn="1"/>
          </p:nvSpPr>
          <p:spPr bwMode="auto">
            <a:xfrm>
              <a:off x="3290" y="2691"/>
              <a:ext cx="439" cy="219"/>
            </a:xfrm>
            <a:custGeom>
              <a:avLst/>
              <a:gdLst>
                <a:gd name="T0" fmla="*/ 54 w 439"/>
                <a:gd name="T1" fmla="*/ 214 h 220"/>
                <a:gd name="T2" fmla="*/ 41 w 439"/>
                <a:gd name="T3" fmla="*/ 213 h 220"/>
                <a:gd name="T4" fmla="*/ 29 w 439"/>
                <a:gd name="T5" fmla="*/ 210 h 220"/>
                <a:gd name="T6" fmla="*/ 24 w 439"/>
                <a:gd name="T7" fmla="*/ 208 h 220"/>
                <a:gd name="T8" fmla="*/ 19 w 439"/>
                <a:gd name="T9" fmla="*/ 206 h 220"/>
                <a:gd name="T10" fmla="*/ 14 w 439"/>
                <a:gd name="T11" fmla="*/ 203 h 220"/>
                <a:gd name="T12" fmla="*/ 10 w 439"/>
                <a:gd name="T13" fmla="*/ 200 h 220"/>
                <a:gd name="T14" fmla="*/ 7 w 439"/>
                <a:gd name="T15" fmla="*/ 196 h 220"/>
                <a:gd name="T16" fmla="*/ 4 w 439"/>
                <a:gd name="T17" fmla="*/ 193 h 220"/>
                <a:gd name="T18" fmla="*/ 2 w 439"/>
                <a:gd name="T19" fmla="*/ 188 h 220"/>
                <a:gd name="T20" fmla="*/ 1 w 439"/>
                <a:gd name="T21" fmla="*/ 184 h 220"/>
                <a:gd name="T22" fmla="*/ 0 w 439"/>
                <a:gd name="T23" fmla="*/ 179 h 220"/>
                <a:gd name="T24" fmla="*/ 1 w 439"/>
                <a:gd name="T25" fmla="*/ 174 h 220"/>
                <a:gd name="T26" fmla="*/ 1 w 439"/>
                <a:gd name="T27" fmla="*/ 168 h 220"/>
                <a:gd name="T28" fmla="*/ 3 w 439"/>
                <a:gd name="T29" fmla="*/ 162 h 220"/>
                <a:gd name="T30" fmla="*/ 5 w 439"/>
                <a:gd name="T31" fmla="*/ 156 h 220"/>
                <a:gd name="T32" fmla="*/ 6 w 439"/>
                <a:gd name="T33" fmla="*/ 153 h 220"/>
                <a:gd name="T34" fmla="*/ 64 w 439"/>
                <a:gd name="T35" fmla="*/ 3 h 220"/>
                <a:gd name="T36" fmla="*/ 66 w 439"/>
                <a:gd name="T37" fmla="*/ 1 h 220"/>
                <a:gd name="T38" fmla="*/ 67 w 439"/>
                <a:gd name="T39" fmla="*/ 0 h 220"/>
                <a:gd name="T40" fmla="*/ 68 w 439"/>
                <a:gd name="T41" fmla="*/ 0 h 220"/>
                <a:gd name="T42" fmla="*/ 166 w 439"/>
                <a:gd name="T43" fmla="*/ 0 h 220"/>
                <a:gd name="T44" fmla="*/ 169 w 439"/>
                <a:gd name="T45" fmla="*/ 1 h 220"/>
                <a:gd name="T46" fmla="*/ 170 w 439"/>
                <a:gd name="T47" fmla="*/ 2 h 220"/>
                <a:gd name="T48" fmla="*/ 171 w 439"/>
                <a:gd name="T49" fmla="*/ 4 h 220"/>
                <a:gd name="T50" fmla="*/ 171 w 439"/>
                <a:gd name="T51" fmla="*/ 6 h 220"/>
                <a:gd name="T52" fmla="*/ 139 w 439"/>
                <a:gd name="T53" fmla="*/ 91 h 220"/>
                <a:gd name="T54" fmla="*/ 112 w 439"/>
                <a:gd name="T55" fmla="*/ 158 h 220"/>
                <a:gd name="T56" fmla="*/ 111 w 439"/>
                <a:gd name="T57" fmla="*/ 160 h 220"/>
                <a:gd name="T58" fmla="*/ 112 w 439"/>
                <a:gd name="T59" fmla="*/ 162 h 220"/>
                <a:gd name="T60" fmla="*/ 112 w 439"/>
                <a:gd name="T61" fmla="*/ 165 h 220"/>
                <a:gd name="T62" fmla="*/ 114 w 439"/>
                <a:gd name="T63" fmla="*/ 167 h 220"/>
                <a:gd name="T64" fmla="*/ 116 w 439"/>
                <a:gd name="T65" fmla="*/ 168 h 220"/>
                <a:gd name="T66" fmla="*/ 118 w 439"/>
                <a:gd name="T67" fmla="*/ 169 h 220"/>
                <a:gd name="T68" fmla="*/ 121 w 439"/>
                <a:gd name="T69" fmla="*/ 170 h 220"/>
                <a:gd name="T70" fmla="*/ 127 w 439"/>
                <a:gd name="T71" fmla="*/ 170 h 220"/>
                <a:gd name="T72" fmla="*/ 312 w 439"/>
                <a:gd name="T73" fmla="*/ 170 h 220"/>
                <a:gd name="T74" fmla="*/ 378 w 439"/>
                <a:gd name="T75" fmla="*/ 3 h 220"/>
                <a:gd name="T76" fmla="*/ 380 w 439"/>
                <a:gd name="T77" fmla="*/ 1 h 220"/>
                <a:gd name="T78" fmla="*/ 382 w 439"/>
                <a:gd name="T79" fmla="*/ 0 h 220"/>
                <a:gd name="T80" fmla="*/ 434 w 439"/>
                <a:gd name="T81" fmla="*/ 0 h 220"/>
                <a:gd name="T82" fmla="*/ 436 w 439"/>
                <a:gd name="T83" fmla="*/ 1 h 220"/>
                <a:gd name="T84" fmla="*/ 438 w 439"/>
                <a:gd name="T85" fmla="*/ 2 h 220"/>
                <a:gd name="T86" fmla="*/ 439 w 439"/>
                <a:gd name="T87" fmla="*/ 4 h 220"/>
                <a:gd name="T88" fmla="*/ 439 w 439"/>
                <a:gd name="T89" fmla="*/ 5 h 220"/>
                <a:gd name="T90" fmla="*/ 438 w 439"/>
                <a:gd name="T91" fmla="*/ 6 h 220"/>
                <a:gd name="T92" fmla="*/ 357 w 439"/>
                <a:gd name="T93" fmla="*/ 212 h 220"/>
                <a:gd name="T94" fmla="*/ 355 w 439"/>
                <a:gd name="T95" fmla="*/ 213 h 220"/>
                <a:gd name="T96" fmla="*/ 353 w 439"/>
                <a:gd name="T97" fmla="*/ 214 h 220"/>
                <a:gd name="T98" fmla="*/ 54 w 439"/>
                <a:gd name="T99" fmla="*/ 214 h 22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439" h="220">
                  <a:moveTo>
                    <a:pt x="54" y="220"/>
                  </a:moveTo>
                  <a:lnTo>
                    <a:pt x="41" y="219"/>
                  </a:lnTo>
                  <a:lnTo>
                    <a:pt x="29" y="216"/>
                  </a:lnTo>
                  <a:lnTo>
                    <a:pt x="24" y="214"/>
                  </a:lnTo>
                  <a:lnTo>
                    <a:pt x="19" y="212"/>
                  </a:lnTo>
                  <a:lnTo>
                    <a:pt x="14" y="209"/>
                  </a:lnTo>
                  <a:lnTo>
                    <a:pt x="10" y="206"/>
                  </a:lnTo>
                  <a:lnTo>
                    <a:pt x="7" y="202"/>
                  </a:lnTo>
                  <a:lnTo>
                    <a:pt x="4" y="199"/>
                  </a:lnTo>
                  <a:lnTo>
                    <a:pt x="2" y="194"/>
                  </a:lnTo>
                  <a:lnTo>
                    <a:pt x="1" y="190"/>
                  </a:lnTo>
                  <a:lnTo>
                    <a:pt x="0" y="185"/>
                  </a:lnTo>
                  <a:lnTo>
                    <a:pt x="1" y="180"/>
                  </a:lnTo>
                  <a:lnTo>
                    <a:pt x="1" y="174"/>
                  </a:lnTo>
                  <a:lnTo>
                    <a:pt x="3" y="168"/>
                  </a:lnTo>
                  <a:lnTo>
                    <a:pt x="5" y="162"/>
                  </a:lnTo>
                  <a:lnTo>
                    <a:pt x="6" y="159"/>
                  </a:lnTo>
                  <a:lnTo>
                    <a:pt x="64" y="3"/>
                  </a:lnTo>
                  <a:lnTo>
                    <a:pt x="66" y="1"/>
                  </a:lnTo>
                  <a:lnTo>
                    <a:pt x="67" y="0"/>
                  </a:lnTo>
                  <a:lnTo>
                    <a:pt x="68" y="0"/>
                  </a:lnTo>
                  <a:lnTo>
                    <a:pt x="166" y="0"/>
                  </a:lnTo>
                  <a:lnTo>
                    <a:pt x="169" y="1"/>
                  </a:lnTo>
                  <a:lnTo>
                    <a:pt x="170" y="2"/>
                  </a:lnTo>
                  <a:lnTo>
                    <a:pt x="171" y="4"/>
                  </a:lnTo>
                  <a:lnTo>
                    <a:pt x="171" y="6"/>
                  </a:lnTo>
                  <a:lnTo>
                    <a:pt x="139" y="91"/>
                  </a:lnTo>
                  <a:lnTo>
                    <a:pt x="112" y="164"/>
                  </a:lnTo>
                  <a:lnTo>
                    <a:pt x="111" y="166"/>
                  </a:lnTo>
                  <a:lnTo>
                    <a:pt x="112" y="168"/>
                  </a:lnTo>
                  <a:lnTo>
                    <a:pt x="112" y="171"/>
                  </a:lnTo>
                  <a:lnTo>
                    <a:pt x="114" y="173"/>
                  </a:lnTo>
                  <a:lnTo>
                    <a:pt x="116" y="174"/>
                  </a:lnTo>
                  <a:lnTo>
                    <a:pt x="118" y="175"/>
                  </a:lnTo>
                  <a:lnTo>
                    <a:pt x="121" y="176"/>
                  </a:lnTo>
                  <a:lnTo>
                    <a:pt x="127" y="176"/>
                  </a:lnTo>
                  <a:lnTo>
                    <a:pt x="312" y="176"/>
                  </a:lnTo>
                  <a:lnTo>
                    <a:pt x="378" y="3"/>
                  </a:lnTo>
                  <a:lnTo>
                    <a:pt x="380" y="1"/>
                  </a:lnTo>
                  <a:lnTo>
                    <a:pt x="382" y="0"/>
                  </a:lnTo>
                  <a:lnTo>
                    <a:pt x="434" y="0"/>
                  </a:lnTo>
                  <a:lnTo>
                    <a:pt x="436" y="1"/>
                  </a:lnTo>
                  <a:lnTo>
                    <a:pt x="438" y="2"/>
                  </a:lnTo>
                  <a:lnTo>
                    <a:pt x="439" y="4"/>
                  </a:lnTo>
                  <a:lnTo>
                    <a:pt x="439" y="5"/>
                  </a:lnTo>
                  <a:lnTo>
                    <a:pt x="438" y="6"/>
                  </a:lnTo>
                  <a:lnTo>
                    <a:pt x="357" y="218"/>
                  </a:lnTo>
                  <a:lnTo>
                    <a:pt x="355" y="219"/>
                  </a:lnTo>
                  <a:lnTo>
                    <a:pt x="353" y="220"/>
                  </a:lnTo>
                  <a:lnTo>
                    <a:pt x="54" y="22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24" name="Freeform 58"/>
            <p:cNvSpPr/>
            <p:nvPr userDrawn="1"/>
          </p:nvSpPr>
          <p:spPr bwMode="auto">
            <a:xfrm>
              <a:off x="3748" y="2691"/>
              <a:ext cx="373" cy="219"/>
            </a:xfrm>
            <a:custGeom>
              <a:avLst/>
              <a:gdLst>
                <a:gd name="T0" fmla="*/ 369 w 373"/>
                <a:gd name="T1" fmla="*/ 0 h 220"/>
                <a:gd name="T2" fmla="*/ 372 w 373"/>
                <a:gd name="T3" fmla="*/ 1 h 220"/>
                <a:gd name="T4" fmla="*/ 373 w 373"/>
                <a:gd name="T5" fmla="*/ 3 h 220"/>
                <a:gd name="T6" fmla="*/ 373 w 373"/>
                <a:gd name="T7" fmla="*/ 9 h 220"/>
                <a:gd name="T8" fmla="*/ 368 w 373"/>
                <a:gd name="T9" fmla="*/ 18 h 220"/>
                <a:gd name="T10" fmla="*/ 365 w 373"/>
                <a:gd name="T11" fmla="*/ 25 h 220"/>
                <a:gd name="T12" fmla="*/ 360 w 373"/>
                <a:gd name="T13" fmla="*/ 31 h 220"/>
                <a:gd name="T14" fmla="*/ 349 w 373"/>
                <a:gd name="T15" fmla="*/ 40 h 220"/>
                <a:gd name="T16" fmla="*/ 338 w 373"/>
                <a:gd name="T17" fmla="*/ 44 h 220"/>
                <a:gd name="T18" fmla="*/ 291 w 373"/>
                <a:gd name="T19" fmla="*/ 45 h 220"/>
                <a:gd name="T20" fmla="*/ 215 w 373"/>
                <a:gd name="T21" fmla="*/ 45 h 220"/>
                <a:gd name="T22" fmla="*/ 148 w 373"/>
                <a:gd name="T23" fmla="*/ 213 h 220"/>
                <a:gd name="T24" fmla="*/ 120 w 373"/>
                <a:gd name="T25" fmla="*/ 214 h 220"/>
                <a:gd name="T26" fmla="*/ 100 w 373"/>
                <a:gd name="T27" fmla="*/ 213 h 220"/>
                <a:gd name="T28" fmla="*/ 85 w 373"/>
                <a:gd name="T29" fmla="*/ 209 h 220"/>
                <a:gd name="T30" fmla="*/ 74 w 373"/>
                <a:gd name="T31" fmla="*/ 204 h 220"/>
                <a:gd name="T32" fmla="*/ 67 w 373"/>
                <a:gd name="T33" fmla="*/ 197 h 220"/>
                <a:gd name="T34" fmla="*/ 62 w 373"/>
                <a:gd name="T35" fmla="*/ 189 h 220"/>
                <a:gd name="T36" fmla="*/ 60 w 373"/>
                <a:gd name="T37" fmla="*/ 181 h 220"/>
                <a:gd name="T38" fmla="*/ 61 w 373"/>
                <a:gd name="T39" fmla="*/ 165 h 220"/>
                <a:gd name="T40" fmla="*/ 84 w 373"/>
                <a:gd name="T41" fmla="*/ 110 h 220"/>
                <a:gd name="T42" fmla="*/ 108 w 373"/>
                <a:gd name="T43" fmla="*/ 45 h 220"/>
                <a:gd name="T44" fmla="*/ 5 w 373"/>
                <a:gd name="T45" fmla="*/ 45 h 220"/>
                <a:gd name="T46" fmla="*/ 2 w 373"/>
                <a:gd name="T47" fmla="*/ 44 h 220"/>
                <a:gd name="T48" fmla="*/ 0 w 373"/>
                <a:gd name="T49" fmla="*/ 42 h 220"/>
                <a:gd name="T50" fmla="*/ 1 w 373"/>
                <a:gd name="T51" fmla="*/ 36 h 220"/>
                <a:gd name="T52" fmla="*/ 4 w 373"/>
                <a:gd name="T53" fmla="*/ 29 h 220"/>
                <a:gd name="T54" fmla="*/ 7 w 373"/>
                <a:gd name="T55" fmla="*/ 23 h 220"/>
                <a:gd name="T56" fmla="*/ 14 w 373"/>
                <a:gd name="T57" fmla="*/ 14 h 220"/>
                <a:gd name="T58" fmla="*/ 24 w 373"/>
                <a:gd name="T59" fmla="*/ 6 h 220"/>
                <a:gd name="T60" fmla="*/ 36 w 373"/>
                <a:gd name="T61" fmla="*/ 2 h 220"/>
                <a:gd name="T62" fmla="*/ 329 w 373"/>
                <a:gd name="T63" fmla="*/ 0 h 22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373" h="220">
                  <a:moveTo>
                    <a:pt x="329" y="0"/>
                  </a:moveTo>
                  <a:lnTo>
                    <a:pt x="369" y="0"/>
                  </a:lnTo>
                  <a:lnTo>
                    <a:pt x="371" y="0"/>
                  </a:lnTo>
                  <a:lnTo>
                    <a:pt x="372" y="1"/>
                  </a:lnTo>
                  <a:lnTo>
                    <a:pt x="373" y="2"/>
                  </a:lnTo>
                  <a:lnTo>
                    <a:pt x="373" y="3"/>
                  </a:lnTo>
                  <a:lnTo>
                    <a:pt x="373" y="6"/>
                  </a:lnTo>
                  <a:lnTo>
                    <a:pt x="373" y="9"/>
                  </a:lnTo>
                  <a:lnTo>
                    <a:pt x="370" y="15"/>
                  </a:lnTo>
                  <a:lnTo>
                    <a:pt x="368" y="18"/>
                  </a:lnTo>
                  <a:lnTo>
                    <a:pt x="367" y="22"/>
                  </a:lnTo>
                  <a:lnTo>
                    <a:pt x="365" y="25"/>
                  </a:lnTo>
                  <a:lnTo>
                    <a:pt x="362" y="28"/>
                  </a:lnTo>
                  <a:lnTo>
                    <a:pt x="360" y="31"/>
                  </a:lnTo>
                  <a:lnTo>
                    <a:pt x="355" y="36"/>
                  </a:lnTo>
                  <a:lnTo>
                    <a:pt x="349" y="40"/>
                  </a:lnTo>
                  <a:lnTo>
                    <a:pt x="344" y="42"/>
                  </a:lnTo>
                  <a:lnTo>
                    <a:pt x="338" y="44"/>
                  </a:lnTo>
                  <a:lnTo>
                    <a:pt x="328" y="45"/>
                  </a:lnTo>
                  <a:lnTo>
                    <a:pt x="291" y="45"/>
                  </a:lnTo>
                  <a:lnTo>
                    <a:pt x="228" y="45"/>
                  </a:lnTo>
                  <a:lnTo>
                    <a:pt x="215" y="45"/>
                  </a:lnTo>
                  <a:lnTo>
                    <a:pt x="150" y="218"/>
                  </a:lnTo>
                  <a:lnTo>
                    <a:pt x="148" y="219"/>
                  </a:lnTo>
                  <a:lnTo>
                    <a:pt x="146" y="220"/>
                  </a:lnTo>
                  <a:lnTo>
                    <a:pt x="120" y="220"/>
                  </a:lnTo>
                  <a:lnTo>
                    <a:pt x="109" y="220"/>
                  </a:lnTo>
                  <a:lnTo>
                    <a:pt x="100" y="219"/>
                  </a:lnTo>
                  <a:lnTo>
                    <a:pt x="92" y="217"/>
                  </a:lnTo>
                  <a:lnTo>
                    <a:pt x="85" y="215"/>
                  </a:lnTo>
                  <a:lnTo>
                    <a:pt x="79" y="212"/>
                  </a:lnTo>
                  <a:lnTo>
                    <a:pt x="74" y="210"/>
                  </a:lnTo>
                  <a:lnTo>
                    <a:pt x="70" y="206"/>
                  </a:lnTo>
                  <a:lnTo>
                    <a:pt x="67" y="203"/>
                  </a:lnTo>
                  <a:lnTo>
                    <a:pt x="64" y="199"/>
                  </a:lnTo>
                  <a:lnTo>
                    <a:pt x="62" y="195"/>
                  </a:lnTo>
                  <a:lnTo>
                    <a:pt x="61" y="191"/>
                  </a:lnTo>
                  <a:lnTo>
                    <a:pt x="60" y="187"/>
                  </a:lnTo>
                  <a:lnTo>
                    <a:pt x="60" y="179"/>
                  </a:lnTo>
                  <a:lnTo>
                    <a:pt x="61" y="171"/>
                  </a:lnTo>
                  <a:lnTo>
                    <a:pt x="69" y="150"/>
                  </a:lnTo>
                  <a:lnTo>
                    <a:pt x="84" y="111"/>
                  </a:lnTo>
                  <a:lnTo>
                    <a:pt x="104" y="56"/>
                  </a:lnTo>
                  <a:lnTo>
                    <a:pt x="108" y="45"/>
                  </a:lnTo>
                  <a:lnTo>
                    <a:pt x="83" y="45"/>
                  </a:lnTo>
                  <a:lnTo>
                    <a:pt x="5" y="45"/>
                  </a:lnTo>
                  <a:lnTo>
                    <a:pt x="3" y="45"/>
                  </a:lnTo>
                  <a:lnTo>
                    <a:pt x="2" y="44"/>
                  </a:lnTo>
                  <a:lnTo>
                    <a:pt x="1" y="44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1" y="36"/>
                  </a:lnTo>
                  <a:lnTo>
                    <a:pt x="2" y="32"/>
                  </a:lnTo>
                  <a:lnTo>
                    <a:pt x="4" y="29"/>
                  </a:lnTo>
                  <a:lnTo>
                    <a:pt x="5" y="26"/>
                  </a:lnTo>
                  <a:lnTo>
                    <a:pt x="7" y="23"/>
                  </a:lnTo>
                  <a:lnTo>
                    <a:pt x="9" y="19"/>
                  </a:lnTo>
                  <a:lnTo>
                    <a:pt x="14" y="14"/>
                  </a:lnTo>
                  <a:lnTo>
                    <a:pt x="19" y="9"/>
                  </a:lnTo>
                  <a:lnTo>
                    <a:pt x="24" y="6"/>
                  </a:lnTo>
                  <a:lnTo>
                    <a:pt x="30" y="3"/>
                  </a:lnTo>
                  <a:lnTo>
                    <a:pt x="36" y="2"/>
                  </a:lnTo>
                  <a:lnTo>
                    <a:pt x="45" y="0"/>
                  </a:lnTo>
                  <a:lnTo>
                    <a:pt x="329" y="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25" name="Freeform 59"/>
            <p:cNvSpPr/>
            <p:nvPr userDrawn="1"/>
          </p:nvSpPr>
          <p:spPr bwMode="auto">
            <a:xfrm>
              <a:off x="4358" y="2108"/>
              <a:ext cx="335" cy="538"/>
            </a:xfrm>
            <a:custGeom>
              <a:avLst/>
              <a:gdLst>
                <a:gd name="T0" fmla="*/ 54 w 335"/>
                <a:gd name="T1" fmla="*/ 226 h 538"/>
                <a:gd name="T2" fmla="*/ 160 w 335"/>
                <a:gd name="T3" fmla="*/ 0 h 538"/>
                <a:gd name="T4" fmla="*/ 195 w 335"/>
                <a:gd name="T5" fmla="*/ 1 h 538"/>
                <a:gd name="T6" fmla="*/ 220 w 335"/>
                <a:gd name="T7" fmla="*/ 6 h 538"/>
                <a:gd name="T8" fmla="*/ 236 w 335"/>
                <a:gd name="T9" fmla="*/ 11 h 538"/>
                <a:gd name="T10" fmla="*/ 252 w 335"/>
                <a:gd name="T11" fmla="*/ 17 h 538"/>
                <a:gd name="T12" fmla="*/ 267 w 335"/>
                <a:gd name="T13" fmla="*/ 25 h 538"/>
                <a:gd name="T14" fmla="*/ 280 w 335"/>
                <a:gd name="T15" fmla="*/ 34 h 538"/>
                <a:gd name="T16" fmla="*/ 292 w 335"/>
                <a:gd name="T17" fmla="*/ 45 h 538"/>
                <a:gd name="T18" fmla="*/ 303 w 335"/>
                <a:gd name="T19" fmla="*/ 57 h 538"/>
                <a:gd name="T20" fmla="*/ 313 w 335"/>
                <a:gd name="T21" fmla="*/ 70 h 538"/>
                <a:gd name="T22" fmla="*/ 321 w 335"/>
                <a:gd name="T23" fmla="*/ 84 h 538"/>
                <a:gd name="T24" fmla="*/ 327 w 335"/>
                <a:gd name="T25" fmla="*/ 100 h 538"/>
                <a:gd name="T26" fmla="*/ 331 w 335"/>
                <a:gd name="T27" fmla="*/ 117 h 538"/>
                <a:gd name="T28" fmla="*/ 334 w 335"/>
                <a:gd name="T29" fmla="*/ 135 h 538"/>
                <a:gd name="T30" fmla="*/ 335 w 335"/>
                <a:gd name="T31" fmla="*/ 158 h 538"/>
                <a:gd name="T32" fmla="*/ 332 w 335"/>
                <a:gd name="T33" fmla="*/ 183 h 538"/>
                <a:gd name="T34" fmla="*/ 327 w 335"/>
                <a:gd name="T35" fmla="*/ 209 h 538"/>
                <a:gd name="T36" fmla="*/ 319 w 335"/>
                <a:gd name="T37" fmla="*/ 233 h 538"/>
                <a:gd name="T38" fmla="*/ 196 w 335"/>
                <a:gd name="T39" fmla="*/ 538 h 538"/>
                <a:gd name="T40" fmla="*/ 165 w 335"/>
                <a:gd name="T41" fmla="*/ 536 h 538"/>
                <a:gd name="T42" fmla="*/ 133 w 335"/>
                <a:gd name="T43" fmla="*/ 532 h 538"/>
                <a:gd name="T44" fmla="*/ 116 w 335"/>
                <a:gd name="T45" fmla="*/ 529 h 538"/>
                <a:gd name="T46" fmla="*/ 93 w 335"/>
                <a:gd name="T47" fmla="*/ 522 h 538"/>
                <a:gd name="T48" fmla="*/ 72 w 335"/>
                <a:gd name="T49" fmla="*/ 513 h 538"/>
                <a:gd name="T50" fmla="*/ 56 w 335"/>
                <a:gd name="T51" fmla="*/ 503 h 538"/>
                <a:gd name="T52" fmla="*/ 42 w 335"/>
                <a:gd name="T53" fmla="*/ 491 h 538"/>
                <a:gd name="T54" fmla="*/ 30 w 335"/>
                <a:gd name="T55" fmla="*/ 477 h 538"/>
                <a:gd name="T56" fmla="*/ 20 w 335"/>
                <a:gd name="T57" fmla="*/ 462 h 538"/>
                <a:gd name="T58" fmla="*/ 11 w 335"/>
                <a:gd name="T59" fmla="*/ 445 h 538"/>
                <a:gd name="T60" fmla="*/ 5 w 335"/>
                <a:gd name="T61" fmla="*/ 428 h 538"/>
                <a:gd name="T62" fmla="*/ 2 w 335"/>
                <a:gd name="T63" fmla="*/ 410 h 538"/>
                <a:gd name="T64" fmla="*/ 0 w 335"/>
                <a:gd name="T65" fmla="*/ 392 h 538"/>
                <a:gd name="T66" fmla="*/ 2 w 335"/>
                <a:gd name="T67" fmla="*/ 372 h 538"/>
                <a:gd name="T68" fmla="*/ 4 w 335"/>
                <a:gd name="T69" fmla="*/ 358 h 538"/>
                <a:gd name="T70" fmla="*/ 10 w 335"/>
                <a:gd name="T71" fmla="*/ 339 h 53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335" h="538">
                  <a:moveTo>
                    <a:pt x="10" y="339"/>
                  </a:moveTo>
                  <a:lnTo>
                    <a:pt x="54" y="226"/>
                  </a:lnTo>
                  <a:lnTo>
                    <a:pt x="142" y="1"/>
                  </a:lnTo>
                  <a:lnTo>
                    <a:pt x="160" y="0"/>
                  </a:lnTo>
                  <a:lnTo>
                    <a:pt x="178" y="0"/>
                  </a:lnTo>
                  <a:lnTo>
                    <a:pt x="195" y="1"/>
                  </a:lnTo>
                  <a:lnTo>
                    <a:pt x="212" y="4"/>
                  </a:lnTo>
                  <a:lnTo>
                    <a:pt x="220" y="6"/>
                  </a:lnTo>
                  <a:lnTo>
                    <a:pt x="229" y="8"/>
                  </a:lnTo>
                  <a:lnTo>
                    <a:pt x="236" y="11"/>
                  </a:lnTo>
                  <a:lnTo>
                    <a:pt x="244" y="14"/>
                  </a:lnTo>
                  <a:lnTo>
                    <a:pt x="252" y="17"/>
                  </a:lnTo>
                  <a:lnTo>
                    <a:pt x="260" y="21"/>
                  </a:lnTo>
                  <a:lnTo>
                    <a:pt x="267" y="25"/>
                  </a:lnTo>
                  <a:lnTo>
                    <a:pt x="274" y="30"/>
                  </a:lnTo>
                  <a:lnTo>
                    <a:pt x="280" y="34"/>
                  </a:lnTo>
                  <a:lnTo>
                    <a:pt x="286" y="39"/>
                  </a:lnTo>
                  <a:lnTo>
                    <a:pt x="292" y="45"/>
                  </a:lnTo>
                  <a:lnTo>
                    <a:pt x="298" y="51"/>
                  </a:lnTo>
                  <a:lnTo>
                    <a:pt x="303" y="57"/>
                  </a:lnTo>
                  <a:lnTo>
                    <a:pt x="308" y="63"/>
                  </a:lnTo>
                  <a:lnTo>
                    <a:pt x="313" y="70"/>
                  </a:lnTo>
                  <a:lnTo>
                    <a:pt x="317" y="77"/>
                  </a:lnTo>
                  <a:lnTo>
                    <a:pt x="321" y="84"/>
                  </a:lnTo>
                  <a:lnTo>
                    <a:pt x="324" y="92"/>
                  </a:lnTo>
                  <a:lnTo>
                    <a:pt x="327" y="100"/>
                  </a:lnTo>
                  <a:lnTo>
                    <a:pt x="329" y="108"/>
                  </a:lnTo>
                  <a:lnTo>
                    <a:pt x="331" y="117"/>
                  </a:lnTo>
                  <a:lnTo>
                    <a:pt x="333" y="126"/>
                  </a:lnTo>
                  <a:lnTo>
                    <a:pt x="334" y="135"/>
                  </a:lnTo>
                  <a:lnTo>
                    <a:pt x="335" y="145"/>
                  </a:lnTo>
                  <a:lnTo>
                    <a:pt x="335" y="158"/>
                  </a:lnTo>
                  <a:lnTo>
                    <a:pt x="334" y="170"/>
                  </a:lnTo>
                  <a:lnTo>
                    <a:pt x="332" y="183"/>
                  </a:lnTo>
                  <a:lnTo>
                    <a:pt x="330" y="196"/>
                  </a:lnTo>
                  <a:lnTo>
                    <a:pt x="327" y="209"/>
                  </a:lnTo>
                  <a:lnTo>
                    <a:pt x="323" y="221"/>
                  </a:lnTo>
                  <a:lnTo>
                    <a:pt x="319" y="233"/>
                  </a:lnTo>
                  <a:lnTo>
                    <a:pt x="315" y="245"/>
                  </a:lnTo>
                  <a:lnTo>
                    <a:pt x="196" y="538"/>
                  </a:lnTo>
                  <a:lnTo>
                    <a:pt x="181" y="538"/>
                  </a:lnTo>
                  <a:lnTo>
                    <a:pt x="165" y="536"/>
                  </a:lnTo>
                  <a:lnTo>
                    <a:pt x="149" y="535"/>
                  </a:lnTo>
                  <a:lnTo>
                    <a:pt x="133" y="532"/>
                  </a:lnTo>
                  <a:lnTo>
                    <a:pt x="124" y="530"/>
                  </a:lnTo>
                  <a:lnTo>
                    <a:pt x="116" y="529"/>
                  </a:lnTo>
                  <a:lnTo>
                    <a:pt x="101" y="524"/>
                  </a:lnTo>
                  <a:lnTo>
                    <a:pt x="93" y="522"/>
                  </a:lnTo>
                  <a:lnTo>
                    <a:pt x="86" y="519"/>
                  </a:lnTo>
                  <a:lnTo>
                    <a:pt x="72" y="513"/>
                  </a:lnTo>
                  <a:lnTo>
                    <a:pt x="64" y="508"/>
                  </a:lnTo>
                  <a:lnTo>
                    <a:pt x="56" y="503"/>
                  </a:lnTo>
                  <a:lnTo>
                    <a:pt x="49" y="497"/>
                  </a:lnTo>
                  <a:lnTo>
                    <a:pt x="42" y="491"/>
                  </a:lnTo>
                  <a:lnTo>
                    <a:pt x="36" y="484"/>
                  </a:lnTo>
                  <a:lnTo>
                    <a:pt x="30" y="477"/>
                  </a:lnTo>
                  <a:lnTo>
                    <a:pt x="25" y="470"/>
                  </a:lnTo>
                  <a:lnTo>
                    <a:pt x="20" y="462"/>
                  </a:lnTo>
                  <a:lnTo>
                    <a:pt x="15" y="453"/>
                  </a:lnTo>
                  <a:lnTo>
                    <a:pt x="11" y="445"/>
                  </a:lnTo>
                  <a:lnTo>
                    <a:pt x="8" y="436"/>
                  </a:lnTo>
                  <a:lnTo>
                    <a:pt x="5" y="428"/>
                  </a:lnTo>
                  <a:lnTo>
                    <a:pt x="3" y="419"/>
                  </a:lnTo>
                  <a:lnTo>
                    <a:pt x="2" y="410"/>
                  </a:lnTo>
                  <a:lnTo>
                    <a:pt x="1" y="401"/>
                  </a:lnTo>
                  <a:lnTo>
                    <a:pt x="0" y="392"/>
                  </a:lnTo>
                  <a:lnTo>
                    <a:pt x="1" y="378"/>
                  </a:lnTo>
                  <a:lnTo>
                    <a:pt x="2" y="372"/>
                  </a:lnTo>
                  <a:lnTo>
                    <a:pt x="3" y="365"/>
                  </a:lnTo>
                  <a:lnTo>
                    <a:pt x="4" y="358"/>
                  </a:lnTo>
                  <a:lnTo>
                    <a:pt x="6" y="352"/>
                  </a:lnTo>
                  <a:lnTo>
                    <a:pt x="10" y="339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26" name="Freeform 60"/>
            <p:cNvSpPr/>
            <p:nvPr userDrawn="1"/>
          </p:nvSpPr>
          <p:spPr bwMode="auto">
            <a:xfrm>
              <a:off x="4667" y="2190"/>
              <a:ext cx="302" cy="456"/>
            </a:xfrm>
            <a:custGeom>
              <a:avLst/>
              <a:gdLst>
                <a:gd name="T0" fmla="*/ 110 w 302"/>
                <a:gd name="T1" fmla="*/ 2 h 456"/>
                <a:gd name="T2" fmla="*/ 146 w 302"/>
                <a:gd name="T3" fmla="*/ 0 h 456"/>
                <a:gd name="T4" fmla="*/ 180 w 302"/>
                <a:gd name="T5" fmla="*/ 5 h 456"/>
                <a:gd name="T6" fmla="*/ 196 w 302"/>
                <a:gd name="T7" fmla="*/ 9 h 456"/>
                <a:gd name="T8" fmla="*/ 212 w 302"/>
                <a:gd name="T9" fmla="*/ 15 h 456"/>
                <a:gd name="T10" fmla="*/ 227 w 302"/>
                <a:gd name="T11" fmla="*/ 22 h 456"/>
                <a:gd name="T12" fmla="*/ 240 w 302"/>
                <a:gd name="T13" fmla="*/ 30 h 456"/>
                <a:gd name="T14" fmla="*/ 253 w 302"/>
                <a:gd name="T15" fmla="*/ 40 h 456"/>
                <a:gd name="T16" fmla="*/ 264 w 302"/>
                <a:gd name="T17" fmla="*/ 51 h 456"/>
                <a:gd name="T18" fmla="*/ 275 w 302"/>
                <a:gd name="T19" fmla="*/ 64 h 456"/>
                <a:gd name="T20" fmla="*/ 283 w 302"/>
                <a:gd name="T21" fmla="*/ 77 h 456"/>
                <a:gd name="T22" fmla="*/ 291 w 302"/>
                <a:gd name="T23" fmla="*/ 93 h 456"/>
                <a:gd name="T24" fmla="*/ 296 w 302"/>
                <a:gd name="T25" fmla="*/ 109 h 456"/>
                <a:gd name="T26" fmla="*/ 300 w 302"/>
                <a:gd name="T27" fmla="*/ 127 h 456"/>
                <a:gd name="T28" fmla="*/ 302 w 302"/>
                <a:gd name="T29" fmla="*/ 146 h 456"/>
                <a:gd name="T30" fmla="*/ 301 w 302"/>
                <a:gd name="T31" fmla="*/ 171 h 456"/>
                <a:gd name="T32" fmla="*/ 296 w 302"/>
                <a:gd name="T33" fmla="*/ 196 h 456"/>
                <a:gd name="T34" fmla="*/ 290 w 302"/>
                <a:gd name="T35" fmla="*/ 222 h 456"/>
                <a:gd name="T36" fmla="*/ 281 w 302"/>
                <a:gd name="T37" fmla="*/ 245 h 456"/>
                <a:gd name="T38" fmla="*/ 181 w 302"/>
                <a:gd name="T39" fmla="*/ 456 h 456"/>
                <a:gd name="T40" fmla="*/ 148 w 302"/>
                <a:gd name="T41" fmla="*/ 453 h 456"/>
                <a:gd name="T42" fmla="*/ 124 w 302"/>
                <a:gd name="T43" fmla="*/ 448 h 456"/>
                <a:gd name="T44" fmla="*/ 100 w 302"/>
                <a:gd name="T45" fmla="*/ 442 h 456"/>
                <a:gd name="T46" fmla="*/ 85 w 302"/>
                <a:gd name="T47" fmla="*/ 437 h 456"/>
                <a:gd name="T48" fmla="*/ 64 w 302"/>
                <a:gd name="T49" fmla="*/ 426 h 456"/>
                <a:gd name="T50" fmla="*/ 49 w 302"/>
                <a:gd name="T51" fmla="*/ 415 h 456"/>
                <a:gd name="T52" fmla="*/ 35 w 302"/>
                <a:gd name="T53" fmla="*/ 402 h 456"/>
                <a:gd name="T54" fmla="*/ 24 w 302"/>
                <a:gd name="T55" fmla="*/ 388 h 456"/>
                <a:gd name="T56" fmla="*/ 15 w 302"/>
                <a:gd name="T57" fmla="*/ 371 h 456"/>
                <a:gd name="T58" fmla="*/ 8 w 302"/>
                <a:gd name="T59" fmla="*/ 354 h 456"/>
                <a:gd name="T60" fmla="*/ 3 w 302"/>
                <a:gd name="T61" fmla="*/ 337 h 456"/>
                <a:gd name="T62" fmla="*/ 0 w 302"/>
                <a:gd name="T63" fmla="*/ 319 h 456"/>
                <a:gd name="T64" fmla="*/ 0 w 302"/>
                <a:gd name="T65" fmla="*/ 296 h 456"/>
                <a:gd name="T66" fmla="*/ 2 w 302"/>
                <a:gd name="T67" fmla="*/ 283 h 456"/>
                <a:gd name="T68" fmla="*/ 5 w 302"/>
                <a:gd name="T69" fmla="*/ 270 h 45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02" h="456">
                  <a:moveTo>
                    <a:pt x="10" y="257"/>
                  </a:moveTo>
                  <a:lnTo>
                    <a:pt x="110" y="2"/>
                  </a:lnTo>
                  <a:lnTo>
                    <a:pt x="128" y="0"/>
                  </a:lnTo>
                  <a:lnTo>
                    <a:pt x="146" y="0"/>
                  </a:lnTo>
                  <a:lnTo>
                    <a:pt x="163" y="2"/>
                  </a:lnTo>
                  <a:lnTo>
                    <a:pt x="180" y="5"/>
                  </a:lnTo>
                  <a:lnTo>
                    <a:pt x="188" y="7"/>
                  </a:lnTo>
                  <a:lnTo>
                    <a:pt x="196" y="9"/>
                  </a:lnTo>
                  <a:lnTo>
                    <a:pt x="204" y="12"/>
                  </a:lnTo>
                  <a:lnTo>
                    <a:pt x="212" y="15"/>
                  </a:lnTo>
                  <a:lnTo>
                    <a:pt x="219" y="18"/>
                  </a:lnTo>
                  <a:lnTo>
                    <a:pt x="227" y="22"/>
                  </a:lnTo>
                  <a:lnTo>
                    <a:pt x="234" y="26"/>
                  </a:lnTo>
                  <a:lnTo>
                    <a:pt x="240" y="30"/>
                  </a:lnTo>
                  <a:lnTo>
                    <a:pt x="247" y="35"/>
                  </a:lnTo>
                  <a:lnTo>
                    <a:pt x="253" y="40"/>
                  </a:lnTo>
                  <a:lnTo>
                    <a:pt x="259" y="45"/>
                  </a:lnTo>
                  <a:lnTo>
                    <a:pt x="264" y="51"/>
                  </a:lnTo>
                  <a:lnTo>
                    <a:pt x="270" y="57"/>
                  </a:lnTo>
                  <a:lnTo>
                    <a:pt x="275" y="64"/>
                  </a:lnTo>
                  <a:lnTo>
                    <a:pt x="279" y="70"/>
                  </a:lnTo>
                  <a:lnTo>
                    <a:pt x="283" y="77"/>
                  </a:lnTo>
                  <a:lnTo>
                    <a:pt x="287" y="85"/>
                  </a:lnTo>
                  <a:lnTo>
                    <a:pt x="291" y="93"/>
                  </a:lnTo>
                  <a:lnTo>
                    <a:pt x="293" y="101"/>
                  </a:lnTo>
                  <a:lnTo>
                    <a:pt x="296" y="109"/>
                  </a:lnTo>
                  <a:lnTo>
                    <a:pt x="298" y="118"/>
                  </a:lnTo>
                  <a:lnTo>
                    <a:pt x="300" y="127"/>
                  </a:lnTo>
                  <a:lnTo>
                    <a:pt x="301" y="136"/>
                  </a:lnTo>
                  <a:lnTo>
                    <a:pt x="302" y="146"/>
                  </a:lnTo>
                  <a:lnTo>
                    <a:pt x="302" y="158"/>
                  </a:lnTo>
                  <a:lnTo>
                    <a:pt x="301" y="171"/>
                  </a:lnTo>
                  <a:lnTo>
                    <a:pt x="299" y="184"/>
                  </a:lnTo>
                  <a:lnTo>
                    <a:pt x="296" y="196"/>
                  </a:lnTo>
                  <a:lnTo>
                    <a:pt x="293" y="209"/>
                  </a:lnTo>
                  <a:lnTo>
                    <a:pt x="290" y="222"/>
                  </a:lnTo>
                  <a:lnTo>
                    <a:pt x="286" y="234"/>
                  </a:lnTo>
                  <a:lnTo>
                    <a:pt x="281" y="245"/>
                  </a:lnTo>
                  <a:lnTo>
                    <a:pt x="196" y="456"/>
                  </a:lnTo>
                  <a:lnTo>
                    <a:pt x="181" y="456"/>
                  </a:lnTo>
                  <a:lnTo>
                    <a:pt x="165" y="454"/>
                  </a:lnTo>
                  <a:lnTo>
                    <a:pt x="148" y="453"/>
                  </a:lnTo>
                  <a:lnTo>
                    <a:pt x="132" y="450"/>
                  </a:lnTo>
                  <a:lnTo>
                    <a:pt x="124" y="448"/>
                  </a:lnTo>
                  <a:lnTo>
                    <a:pt x="116" y="447"/>
                  </a:lnTo>
                  <a:lnTo>
                    <a:pt x="100" y="442"/>
                  </a:lnTo>
                  <a:lnTo>
                    <a:pt x="93" y="440"/>
                  </a:lnTo>
                  <a:lnTo>
                    <a:pt x="85" y="437"/>
                  </a:lnTo>
                  <a:lnTo>
                    <a:pt x="72" y="431"/>
                  </a:lnTo>
                  <a:lnTo>
                    <a:pt x="64" y="426"/>
                  </a:lnTo>
                  <a:lnTo>
                    <a:pt x="56" y="421"/>
                  </a:lnTo>
                  <a:lnTo>
                    <a:pt x="49" y="415"/>
                  </a:lnTo>
                  <a:lnTo>
                    <a:pt x="42" y="409"/>
                  </a:lnTo>
                  <a:lnTo>
                    <a:pt x="35" y="402"/>
                  </a:lnTo>
                  <a:lnTo>
                    <a:pt x="30" y="395"/>
                  </a:lnTo>
                  <a:lnTo>
                    <a:pt x="24" y="388"/>
                  </a:lnTo>
                  <a:lnTo>
                    <a:pt x="19" y="380"/>
                  </a:lnTo>
                  <a:lnTo>
                    <a:pt x="15" y="371"/>
                  </a:lnTo>
                  <a:lnTo>
                    <a:pt x="11" y="363"/>
                  </a:lnTo>
                  <a:lnTo>
                    <a:pt x="8" y="354"/>
                  </a:lnTo>
                  <a:lnTo>
                    <a:pt x="5" y="346"/>
                  </a:lnTo>
                  <a:lnTo>
                    <a:pt x="3" y="337"/>
                  </a:lnTo>
                  <a:lnTo>
                    <a:pt x="1" y="328"/>
                  </a:lnTo>
                  <a:lnTo>
                    <a:pt x="0" y="319"/>
                  </a:lnTo>
                  <a:lnTo>
                    <a:pt x="0" y="310"/>
                  </a:lnTo>
                  <a:lnTo>
                    <a:pt x="0" y="296"/>
                  </a:lnTo>
                  <a:lnTo>
                    <a:pt x="1" y="290"/>
                  </a:lnTo>
                  <a:lnTo>
                    <a:pt x="2" y="283"/>
                  </a:lnTo>
                  <a:lnTo>
                    <a:pt x="4" y="276"/>
                  </a:lnTo>
                  <a:lnTo>
                    <a:pt x="5" y="270"/>
                  </a:lnTo>
                  <a:lnTo>
                    <a:pt x="10" y="257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27" name="Freeform 61"/>
            <p:cNvSpPr/>
            <p:nvPr userDrawn="1"/>
          </p:nvSpPr>
          <p:spPr bwMode="auto">
            <a:xfrm>
              <a:off x="4054" y="2021"/>
              <a:ext cx="364" cy="625"/>
            </a:xfrm>
            <a:custGeom>
              <a:avLst/>
              <a:gdLst>
                <a:gd name="T0" fmla="*/ 263 w 365"/>
                <a:gd name="T1" fmla="*/ 15 h 625"/>
                <a:gd name="T2" fmla="*/ 283 w 365"/>
                <a:gd name="T3" fmla="*/ 24 h 625"/>
                <a:gd name="T4" fmla="*/ 300 w 365"/>
                <a:gd name="T5" fmla="*/ 35 h 625"/>
                <a:gd name="T6" fmla="*/ 316 w 365"/>
                <a:gd name="T7" fmla="*/ 49 h 625"/>
                <a:gd name="T8" fmla="*/ 330 w 365"/>
                <a:gd name="T9" fmla="*/ 64 h 625"/>
                <a:gd name="T10" fmla="*/ 342 w 365"/>
                <a:gd name="T11" fmla="*/ 82 h 625"/>
                <a:gd name="T12" fmla="*/ 350 w 365"/>
                <a:gd name="T13" fmla="*/ 102 h 625"/>
                <a:gd name="T14" fmla="*/ 356 w 365"/>
                <a:gd name="T15" fmla="*/ 124 h 625"/>
                <a:gd name="T16" fmla="*/ 359 w 365"/>
                <a:gd name="T17" fmla="*/ 149 h 625"/>
                <a:gd name="T18" fmla="*/ 359 w 365"/>
                <a:gd name="T19" fmla="*/ 169 h 625"/>
                <a:gd name="T20" fmla="*/ 356 w 365"/>
                <a:gd name="T21" fmla="*/ 190 h 625"/>
                <a:gd name="T22" fmla="*/ 345 w 365"/>
                <a:gd name="T23" fmla="*/ 231 h 625"/>
                <a:gd name="T24" fmla="*/ 190 w 365"/>
                <a:gd name="T25" fmla="*/ 625 h 625"/>
                <a:gd name="T26" fmla="*/ 161 w 365"/>
                <a:gd name="T27" fmla="*/ 623 h 625"/>
                <a:gd name="T28" fmla="*/ 129 w 365"/>
                <a:gd name="T29" fmla="*/ 618 h 625"/>
                <a:gd name="T30" fmla="*/ 99 w 365"/>
                <a:gd name="T31" fmla="*/ 610 h 625"/>
                <a:gd name="T32" fmla="*/ 72 w 365"/>
                <a:gd name="T33" fmla="*/ 600 h 625"/>
                <a:gd name="T34" fmla="*/ 57 w 365"/>
                <a:gd name="T35" fmla="*/ 590 h 625"/>
                <a:gd name="T36" fmla="*/ 43 w 365"/>
                <a:gd name="T37" fmla="*/ 578 h 625"/>
                <a:gd name="T38" fmla="*/ 31 w 365"/>
                <a:gd name="T39" fmla="*/ 565 h 625"/>
                <a:gd name="T40" fmla="*/ 20 w 365"/>
                <a:gd name="T41" fmla="*/ 550 h 625"/>
                <a:gd name="T42" fmla="*/ 12 w 365"/>
                <a:gd name="T43" fmla="*/ 533 h 625"/>
                <a:gd name="T44" fmla="*/ 5 w 365"/>
                <a:gd name="T45" fmla="*/ 516 h 625"/>
                <a:gd name="T46" fmla="*/ 2 w 365"/>
                <a:gd name="T47" fmla="*/ 498 h 625"/>
                <a:gd name="T48" fmla="*/ 0 w 365"/>
                <a:gd name="T49" fmla="*/ 479 h 625"/>
                <a:gd name="T50" fmla="*/ 2 w 365"/>
                <a:gd name="T51" fmla="*/ 458 h 625"/>
                <a:gd name="T52" fmla="*/ 4 w 365"/>
                <a:gd name="T53" fmla="*/ 445 h 625"/>
                <a:gd name="T54" fmla="*/ 8 w 365"/>
                <a:gd name="T55" fmla="*/ 432 h 625"/>
                <a:gd name="T56" fmla="*/ 92 w 365"/>
                <a:gd name="T57" fmla="*/ 217 h 625"/>
                <a:gd name="T58" fmla="*/ 100 w 365"/>
                <a:gd name="T59" fmla="*/ 188 h 625"/>
                <a:gd name="T60" fmla="*/ 103 w 365"/>
                <a:gd name="T61" fmla="*/ 169 h 625"/>
                <a:gd name="T62" fmla="*/ 105 w 365"/>
                <a:gd name="T63" fmla="*/ 141 h 625"/>
                <a:gd name="T64" fmla="*/ 101 w 365"/>
                <a:gd name="T65" fmla="*/ 110 h 625"/>
                <a:gd name="T66" fmla="*/ 97 w 365"/>
                <a:gd name="T67" fmla="*/ 96 h 625"/>
                <a:gd name="T68" fmla="*/ 91 w 365"/>
                <a:gd name="T69" fmla="*/ 84 h 625"/>
                <a:gd name="T70" fmla="*/ 85 w 365"/>
                <a:gd name="T71" fmla="*/ 72 h 625"/>
                <a:gd name="T72" fmla="*/ 77 w 365"/>
                <a:gd name="T73" fmla="*/ 62 h 625"/>
                <a:gd name="T74" fmla="*/ 63 w 365"/>
                <a:gd name="T75" fmla="*/ 48 h 625"/>
                <a:gd name="T76" fmla="*/ 56 w 365"/>
                <a:gd name="T77" fmla="*/ 42 h 625"/>
                <a:gd name="T78" fmla="*/ 52 w 365"/>
                <a:gd name="T79" fmla="*/ 37 h 625"/>
                <a:gd name="T80" fmla="*/ 51 w 365"/>
                <a:gd name="T81" fmla="*/ 31 h 625"/>
                <a:gd name="T82" fmla="*/ 52 w 365"/>
                <a:gd name="T83" fmla="*/ 25 h 625"/>
                <a:gd name="T84" fmla="*/ 54 w 365"/>
                <a:gd name="T85" fmla="*/ 20 h 625"/>
                <a:gd name="T86" fmla="*/ 59 w 365"/>
                <a:gd name="T87" fmla="*/ 16 h 625"/>
                <a:gd name="T88" fmla="*/ 74 w 365"/>
                <a:gd name="T89" fmla="*/ 11 h 625"/>
                <a:gd name="T90" fmla="*/ 112 w 365"/>
                <a:gd name="T91" fmla="*/ 3 h 625"/>
                <a:gd name="T92" fmla="*/ 137 w 365"/>
                <a:gd name="T93" fmla="*/ 1 h 625"/>
                <a:gd name="T94" fmla="*/ 160 w 365"/>
                <a:gd name="T95" fmla="*/ 0 h 625"/>
                <a:gd name="T96" fmla="*/ 181 w 365"/>
                <a:gd name="T97" fmla="*/ 0 h 625"/>
                <a:gd name="T98" fmla="*/ 195 w 365"/>
                <a:gd name="T99" fmla="*/ 2 h 625"/>
                <a:gd name="T100" fmla="*/ 220 w 365"/>
                <a:gd name="T101" fmla="*/ 5 h 625"/>
                <a:gd name="T102" fmla="*/ 244 w 365"/>
                <a:gd name="T103" fmla="*/ 10 h 62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365" h="625">
                  <a:moveTo>
                    <a:pt x="261" y="13"/>
                  </a:moveTo>
                  <a:lnTo>
                    <a:pt x="269" y="15"/>
                  </a:lnTo>
                  <a:lnTo>
                    <a:pt x="279" y="20"/>
                  </a:lnTo>
                  <a:lnTo>
                    <a:pt x="289" y="24"/>
                  </a:lnTo>
                  <a:lnTo>
                    <a:pt x="298" y="29"/>
                  </a:lnTo>
                  <a:lnTo>
                    <a:pt x="306" y="35"/>
                  </a:lnTo>
                  <a:lnTo>
                    <a:pt x="315" y="42"/>
                  </a:lnTo>
                  <a:lnTo>
                    <a:pt x="322" y="49"/>
                  </a:lnTo>
                  <a:lnTo>
                    <a:pt x="330" y="56"/>
                  </a:lnTo>
                  <a:lnTo>
                    <a:pt x="336" y="64"/>
                  </a:lnTo>
                  <a:lnTo>
                    <a:pt x="342" y="73"/>
                  </a:lnTo>
                  <a:lnTo>
                    <a:pt x="348" y="82"/>
                  </a:lnTo>
                  <a:lnTo>
                    <a:pt x="352" y="92"/>
                  </a:lnTo>
                  <a:lnTo>
                    <a:pt x="356" y="102"/>
                  </a:lnTo>
                  <a:lnTo>
                    <a:pt x="360" y="113"/>
                  </a:lnTo>
                  <a:lnTo>
                    <a:pt x="362" y="124"/>
                  </a:lnTo>
                  <a:lnTo>
                    <a:pt x="364" y="136"/>
                  </a:lnTo>
                  <a:lnTo>
                    <a:pt x="365" y="149"/>
                  </a:lnTo>
                  <a:lnTo>
                    <a:pt x="365" y="159"/>
                  </a:lnTo>
                  <a:lnTo>
                    <a:pt x="365" y="169"/>
                  </a:lnTo>
                  <a:lnTo>
                    <a:pt x="363" y="180"/>
                  </a:lnTo>
                  <a:lnTo>
                    <a:pt x="362" y="190"/>
                  </a:lnTo>
                  <a:lnTo>
                    <a:pt x="357" y="211"/>
                  </a:lnTo>
                  <a:lnTo>
                    <a:pt x="351" y="231"/>
                  </a:lnTo>
                  <a:lnTo>
                    <a:pt x="240" y="514"/>
                  </a:lnTo>
                  <a:lnTo>
                    <a:pt x="196" y="625"/>
                  </a:lnTo>
                  <a:lnTo>
                    <a:pt x="178" y="624"/>
                  </a:lnTo>
                  <a:lnTo>
                    <a:pt x="161" y="623"/>
                  </a:lnTo>
                  <a:lnTo>
                    <a:pt x="145" y="621"/>
                  </a:lnTo>
                  <a:lnTo>
                    <a:pt x="129" y="618"/>
                  </a:lnTo>
                  <a:lnTo>
                    <a:pt x="114" y="615"/>
                  </a:lnTo>
                  <a:lnTo>
                    <a:pt x="99" y="610"/>
                  </a:lnTo>
                  <a:lnTo>
                    <a:pt x="85" y="606"/>
                  </a:lnTo>
                  <a:lnTo>
                    <a:pt x="72" y="600"/>
                  </a:lnTo>
                  <a:lnTo>
                    <a:pt x="64" y="595"/>
                  </a:lnTo>
                  <a:lnTo>
                    <a:pt x="57" y="590"/>
                  </a:lnTo>
                  <a:lnTo>
                    <a:pt x="50" y="584"/>
                  </a:lnTo>
                  <a:lnTo>
                    <a:pt x="43" y="578"/>
                  </a:lnTo>
                  <a:lnTo>
                    <a:pt x="36" y="571"/>
                  </a:lnTo>
                  <a:lnTo>
                    <a:pt x="31" y="565"/>
                  </a:lnTo>
                  <a:lnTo>
                    <a:pt x="25" y="557"/>
                  </a:lnTo>
                  <a:lnTo>
                    <a:pt x="20" y="550"/>
                  </a:lnTo>
                  <a:lnTo>
                    <a:pt x="16" y="542"/>
                  </a:lnTo>
                  <a:lnTo>
                    <a:pt x="12" y="533"/>
                  </a:lnTo>
                  <a:lnTo>
                    <a:pt x="8" y="525"/>
                  </a:lnTo>
                  <a:lnTo>
                    <a:pt x="5" y="516"/>
                  </a:lnTo>
                  <a:lnTo>
                    <a:pt x="3" y="507"/>
                  </a:lnTo>
                  <a:lnTo>
                    <a:pt x="2" y="498"/>
                  </a:lnTo>
                  <a:lnTo>
                    <a:pt x="1" y="488"/>
                  </a:lnTo>
                  <a:lnTo>
                    <a:pt x="0" y="479"/>
                  </a:lnTo>
                  <a:lnTo>
                    <a:pt x="1" y="465"/>
                  </a:lnTo>
                  <a:lnTo>
                    <a:pt x="2" y="458"/>
                  </a:lnTo>
                  <a:lnTo>
                    <a:pt x="3" y="451"/>
                  </a:lnTo>
                  <a:lnTo>
                    <a:pt x="4" y="445"/>
                  </a:lnTo>
                  <a:lnTo>
                    <a:pt x="6" y="438"/>
                  </a:lnTo>
                  <a:lnTo>
                    <a:pt x="8" y="432"/>
                  </a:lnTo>
                  <a:lnTo>
                    <a:pt x="10" y="426"/>
                  </a:lnTo>
                  <a:lnTo>
                    <a:pt x="92" y="217"/>
                  </a:lnTo>
                  <a:lnTo>
                    <a:pt x="98" y="197"/>
                  </a:lnTo>
                  <a:lnTo>
                    <a:pt x="100" y="188"/>
                  </a:lnTo>
                  <a:lnTo>
                    <a:pt x="102" y="178"/>
                  </a:lnTo>
                  <a:lnTo>
                    <a:pt x="103" y="169"/>
                  </a:lnTo>
                  <a:lnTo>
                    <a:pt x="104" y="159"/>
                  </a:lnTo>
                  <a:lnTo>
                    <a:pt x="105" y="141"/>
                  </a:lnTo>
                  <a:lnTo>
                    <a:pt x="104" y="125"/>
                  </a:lnTo>
                  <a:lnTo>
                    <a:pt x="101" y="110"/>
                  </a:lnTo>
                  <a:lnTo>
                    <a:pt x="99" y="103"/>
                  </a:lnTo>
                  <a:lnTo>
                    <a:pt x="97" y="96"/>
                  </a:lnTo>
                  <a:lnTo>
                    <a:pt x="94" y="90"/>
                  </a:lnTo>
                  <a:lnTo>
                    <a:pt x="91" y="84"/>
                  </a:lnTo>
                  <a:lnTo>
                    <a:pt x="88" y="78"/>
                  </a:lnTo>
                  <a:lnTo>
                    <a:pt x="85" y="72"/>
                  </a:lnTo>
                  <a:lnTo>
                    <a:pt x="81" y="67"/>
                  </a:lnTo>
                  <a:lnTo>
                    <a:pt x="77" y="62"/>
                  </a:lnTo>
                  <a:lnTo>
                    <a:pt x="68" y="52"/>
                  </a:lnTo>
                  <a:lnTo>
                    <a:pt x="63" y="48"/>
                  </a:lnTo>
                  <a:lnTo>
                    <a:pt x="59" y="44"/>
                  </a:lnTo>
                  <a:lnTo>
                    <a:pt x="56" y="42"/>
                  </a:lnTo>
                  <a:lnTo>
                    <a:pt x="54" y="39"/>
                  </a:lnTo>
                  <a:lnTo>
                    <a:pt x="52" y="37"/>
                  </a:lnTo>
                  <a:lnTo>
                    <a:pt x="51" y="34"/>
                  </a:lnTo>
                  <a:lnTo>
                    <a:pt x="51" y="31"/>
                  </a:lnTo>
                  <a:lnTo>
                    <a:pt x="51" y="28"/>
                  </a:lnTo>
                  <a:lnTo>
                    <a:pt x="52" y="25"/>
                  </a:lnTo>
                  <a:lnTo>
                    <a:pt x="53" y="22"/>
                  </a:lnTo>
                  <a:lnTo>
                    <a:pt x="54" y="20"/>
                  </a:lnTo>
                  <a:lnTo>
                    <a:pt x="56" y="18"/>
                  </a:lnTo>
                  <a:lnTo>
                    <a:pt x="59" y="16"/>
                  </a:lnTo>
                  <a:lnTo>
                    <a:pt x="61" y="14"/>
                  </a:lnTo>
                  <a:lnTo>
                    <a:pt x="74" y="11"/>
                  </a:lnTo>
                  <a:lnTo>
                    <a:pt x="87" y="8"/>
                  </a:lnTo>
                  <a:lnTo>
                    <a:pt x="112" y="3"/>
                  </a:lnTo>
                  <a:lnTo>
                    <a:pt x="125" y="2"/>
                  </a:lnTo>
                  <a:lnTo>
                    <a:pt x="137" y="1"/>
                  </a:lnTo>
                  <a:lnTo>
                    <a:pt x="149" y="0"/>
                  </a:lnTo>
                  <a:lnTo>
                    <a:pt x="160" y="0"/>
                  </a:lnTo>
                  <a:lnTo>
                    <a:pt x="174" y="0"/>
                  </a:lnTo>
                  <a:lnTo>
                    <a:pt x="181" y="0"/>
                  </a:lnTo>
                  <a:lnTo>
                    <a:pt x="188" y="1"/>
                  </a:lnTo>
                  <a:lnTo>
                    <a:pt x="201" y="2"/>
                  </a:lnTo>
                  <a:lnTo>
                    <a:pt x="214" y="3"/>
                  </a:lnTo>
                  <a:lnTo>
                    <a:pt x="226" y="5"/>
                  </a:lnTo>
                  <a:lnTo>
                    <a:pt x="238" y="7"/>
                  </a:lnTo>
                  <a:lnTo>
                    <a:pt x="250" y="10"/>
                  </a:lnTo>
                  <a:lnTo>
                    <a:pt x="261" y="13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28" name="Freeform 62"/>
            <p:cNvSpPr/>
            <p:nvPr userDrawn="1"/>
          </p:nvSpPr>
          <p:spPr bwMode="auto">
            <a:xfrm>
              <a:off x="3844" y="3274"/>
              <a:ext cx="1263" cy="152"/>
            </a:xfrm>
            <a:custGeom>
              <a:avLst/>
              <a:gdLst>
                <a:gd name="T0" fmla="*/ 0 w 1263"/>
                <a:gd name="T1" fmla="*/ 152 h 152"/>
                <a:gd name="T2" fmla="*/ 11 w 1263"/>
                <a:gd name="T3" fmla="*/ 123 h 152"/>
                <a:gd name="T4" fmla="*/ 43 w 1263"/>
                <a:gd name="T5" fmla="*/ 37 h 152"/>
                <a:gd name="T6" fmla="*/ 45 w 1263"/>
                <a:gd name="T7" fmla="*/ 31 h 152"/>
                <a:gd name="T8" fmla="*/ 48 w 1263"/>
                <a:gd name="T9" fmla="*/ 26 h 152"/>
                <a:gd name="T10" fmla="*/ 53 w 1263"/>
                <a:gd name="T11" fmla="*/ 18 h 152"/>
                <a:gd name="T12" fmla="*/ 56 w 1263"/>
                <a:gd name="T13" fmla="*/ 14 h 152"/>
                <a:gd name="T14" fmla="*/ 59 w 1263"/>
                <a:gd name="T15" fmla="*/ 11 h 152"/>
                <a:gd name="T16" fmla="*/ 62 w 1263"/>
                <a:gd name="T17" fmla="*/ 8 h 152"/>
                <a:gd name="T18" fmla="*/ 65 w 1263"/>
                <a:gd name="T19" fmla="*/ 6 h 152"/>
                <a:gd name="T20" fmla="*/ 69 w 1263"/>
                <a:gd name="T21" fmla="*/ 4 h 152"/>
                <a:gd name="T22" fmla="*/ 72 w 1263"/>
                <a:gd name="T23" fmla="*/ 3 h 152"/>
                <a:gd name="T24" fmla="*/ 79 w 1263"/>
                <a:gd name="T25" fmla="*/ 1 h 152"/>
                <a:gd name="T26" fmla="*/ 87 w 1263"/>
                <a:gd name="T27" fmla="*/ 0 h 152"/>
                <a:gd name="T28" fmla="*/ 95 w 1263"/>
                <a:gd name="T29" fmla="*/ 0 h 152"/>
                <a:gd name="T30" fmla="*/ 709 w 1263"/>
                <a:gd name="T31" fmla="*/ 0 h 152"/>
                <a:gd name="T32" fmla="*/ 1263 w 1263"/>
                <a:gd name="T33" fmla="*/ 0 h 152"/>
                <a:gd name="T34" fmla="*/ 1252 w 1263"/>
                <a:gd name="T35" fmla="*/ 29 h 152"/>
                <a:gd name="T36" fmla="*/ 1220 w 1263"/>
                <a:gd name="T37" fmla="*/ 115 h 152"/>
                <a:gd name="T38" fmla="*/ 1215 w 1263"/>
                <a:gd name="T39" fmla="*/ 126 h 152"/>
                <a:gd name="T40" fmla="*/ 1212 w 1263"/>
                <a:gd name="T41" fmla="*/ 130 h 152"/>
                <a:gd name="T42" fmla="*/ 1209 w 1263"/>
                <a:gd name="T43" fmla="*/ 134 h 152"/>
                <a:gd name="T44" fmla="*/ 1207 w 1263"/>
                <a:gd name="T45" fmla="*/ 138 h 152"/>
                <a:gd name="T46" fmla="*/ 1204 w 1263"/>
                <a:gd name="T47" fmla="*/ 141 h 152"/>
                <a:gd name="T48" fmla="*/ 1200 w 1263"/>
                <a:gd name="T49" fmla="*/ 143 h 152"/>
                <a:gd name="T50" fmla="*/ 1197 w 1263"/>
                <a:gd name="T51" fmla="*/ 145 h 152"/>
                <a:gd name="T52" fmla="*/ 1190 w 1263"/>
                <a:gd name="T53" fmla="*/ 149 h 152"/>
                <a:gd name="T54" fmla="*/ 1183 w 1263"/>
                <a:gd name="T55" fmla="*/ 151 h 152"/>
                <a:gd name="T56" fmla="*/ 1175 w 1263"/>
                <a:gd name="T57" fmla="*/ 152 h 152"/>
                <a:gd name="T58" fmla="*/ 1167 w 1263"/>
                <a:gd name="T59" fmla="*/ 152 h 152"/>
                <a:gd name="T60" fmla="*/ 567 w 1263"/>
                <a:gd name="T61" fmla="*/ 152 h 152"/>
                <a:gd name="T62" fmla="*/ 30 w 1263"/>
                <a:gd name="T63" fmla="*/ 152 h 152"/>
                <a:gd name="T64" fmla="*/ 0 w 1263"/>
                <a:gd name="T65" fmla="*/ 152 h 15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263" h="152">
                  <a:moveTo>
                    <a:pt x="0" y="152"/>
                  </a:moveTo>
                  <a:lnTo>
                    <a:pt x="11" y="123"/>
                  </a:lnTo>
                  <a:lnTo>
                    <a:pt x="43" y="37"/>
                  </a:lnTo>
                  <a:lnTo>
                    <a:pt x="45" y="31"/>
                  </a:lnTo>
                  <a:lnTo>
                    <a:pt x="48" y="26"/>
                  </a:lnTo>
                  <a:lnTo>
                    <a:pt x="53" y="18"/>
                  </a:lnTo>
                  <a:lnTo>
                    <a:pt x="56" y="14"/>
                  </a:lnTo>
                  <a:lnTo>
                    <a:pt x="59" y="11"/>
                  </a:lnTo>
                  <a:lnTo>
                    <a:pt x="62" y="8"/>
                  </a:lnTo>
                  <a:lnTo>
                    <a:pt x="65" y="6"/>
                  </a:lnTo>
                  <a:lnTo>
                    <a:pt x="69" y="4"/>
                  </a:lnTo>
                  <a:lnTo>
                    <a:pt x="72" y="3"/>
                  </a:lnTo>
                  <a:lnTo>
                    <a:pt x="79" y="1"/>
                  </a:lnTo>
                  <a:lnTo>
                    <a:pt x="87" y="0"/>
                  </a:lnTo>
                  <a:lnTo>
                    <a:pt x="95" y="0"/>
                  </a:lnTo>
                  <a:lnTo>
                    <a:pt x="709" y="0"/>
                  </a:lnTo>
                  <a:lnTo>
                    <a:pt x="1263" y="0"/>
                  </a:lnTo>
                  <a:lnTo>
                    <a:pt x="1252" y="29"/>
                  </a:lnTo>
                  <a:lnTo>
                    <a:pt x="1220" y="115"/>
                  </a:lnTo>
                  <a:lnTo>
                    <a:pt x="1215" y="126"/>
                  </a:lnTo>
                  <a:lnTo>
                    <a:pt x="1212" y="130"/>
                  </a:lnTo>
                  <a:lnTo>
                    <a:pt x="1209" y="134"/>
                  </a:lnTo>
                  <a:lnTo>
                    <a:pt x="1207" y="138"/>
                  </a:lnTo>
                  <a:lnTo>
                    <a:pt x="1204" y="141"/>
                  </a:lnTo>
                  <a:lnTo>
                    <a:pt x="1200" y="143"/>
                  </a:lnTo>
                  <a:lnTo>
                    <a:pt x="1197" y="145"/>
                  </a:lnTo>
                  <a:lnTo>
                    <a:pt x="1190" y="149"/>
                  </a:lnTo>
                  <a:lnTo>
                    <a:pt x="1183" y="151"/>
                  </a:lnTo>
                  <a:lnTo>
                    <a:pt x="1175" y="152"/>
                  </a:lnTo>
                  <a:lnTo>
                    <a:pt x="1167" y="152"/>
                  </a:lnTo>
                  <a:lnTo>
                    <a:pt x="567" y="152"/>
                  </a:lnTo>
                  <a:lnTo>
                    <a:pt x="30" y="152"/>
                  </a:lnTo>
                  <a:lnTo>
                    <a:pt x="0" y="152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29" name="Freeform 63"/>
            <p:cNvSpPr/>
            <p:nvPr userDrawn="1"/>
          </p:nvSpPr>
          <p:spPr bwMode="auto">
            <a:xfrm>
              <a:off x="4539" y="3311"/>
              <a:ext cx="124" cy="82"/>
            </a:xfrm>
            <a:custGeom>
              <a:avLst/>
              <a:gdLst>
                <a:gd name="T0" fmla="*/ 60 w 123"/>
                <a:gd name="T1" fmla="*/ 81 h 82"/>
                <a:gd name="T2" fmla="*/ 81 w 123"/>
                <a:gd name="T3" fmla="*/ 79 h 82"/>
                <a:gd name="T4" fmla="*/ 96 w 123"/>
                <a:gd name="T5" fmla="*/ 76 h 82"/>
                <a:gd name="T6" fmla="*/ 106 w 123"/>
                <a:gd name="T7" fmla="*/ 64 h 82"/>
                <a:gd name="T8" fmla="*/ 74 w 123"/>
                <a:gd name="T9" fmla="*/ 71 h 82"/>
                <a:gd name="T10" fmla="*/ 61 w 123"/>
                <a:gd name="T11" fmla="*/ 72 h 82"/>
                <a:gd name="T12" fmla="*/ 48 w 123"/>
                <a:gd name="T13" fmla="*/ 72 h 82"/>
                <a:gd name="T14" fmla="*/ 38 w 123"/>
                <a:gd name="T15" fmla="*/ 69 h 82"/>
                <a:gd name="T16" fmla="*/ 33 w 123"/>
                <a:gd name="T17" fmla="*/ 66 h 82"/>
                <a:gd name="T18" fmla="*/ 29 w 123"/>
                <a:gd name="T19" fmla="*/ 62 h 82"/>
                <a:gd name="T20" fmla="*/ 27 w 123"/>
                <a:gd name="T21" fmla="*/ 58 h 82"/>
                <a:gd name="T22" fmla="*/ 27 w 123"/>
                <a:gd name="T23" fmla="*/ 47 h 82"/>
                <a:gd name="T24" fmla="*/ 31 w 123"/>
                <a:gd name="T25" fmla="*/ 35 h 82"/>
                <a:gd name="T26" fmla="*/ 40 w 123"/>
                <a:gd name="T27" fmla="*/ 24 h 82"/>
                <a:gd name="T28" fmla="*/ 46 w 123"/>
                <a:gd name="T29" fmla="*/ 19 h 82"/>
                <a:gd name="T30" fmla="*/ 56 w 123"/>
                <a:gd name="T31" fmla="*/ 14 h 82"/>
                <a:gd name="T32" fmla="*/ 75 w 123"/>
                <a:gd name="T33" fmla="*/ 10 h 82"/>
                <a:gd name="T34" fmla="*/ 94 w 123"/>
                <a:gd name="T35" fmla="*/ 10 h 82"/>
                <a:gd name="T36" fmla="*/ 110 w 123"/>
                <a:gd name="T37" fmla="*/ 12 h 82"/>
                <a:gd name="T38" fmla="*/ 118 w 123"/>
                <a:gd name="T39" fmla="*/ 15 h 82"/>
                <a:gd name="T40" fmla="*/ 125 w 123"/>
                <a:gd name="T41" fmla="*/ 6 h 82"/>
                <a:gd name="T42" fmla="*/ 115 w 123"/>
                <a:gd name="T43" fmla="*/ 3 h 82"/>
                <a:gd name="T44" fmla="*/ 98 w 123"/>
                <a:gd name="T45" fmla="*/ 1 h 82"/>
                <a:gd name="T46" fmla="*/ 70 w 123"/>
                <a:gd name="T47" fmla="*/ 1 h 82"/>
                <a:gd name="T48" fmla="*/ 51 w 123"/>
                <a:gd name="T49" fmla="*/ 4 h 82"/>
                <a:gd name="T50" fmla="*/ 39 w 123"/>
                <a:gd name="T51" fmla="*/ 8 h 82"/>
                <a:gd name="T52" fmla="*/ 28 w 123"/>
                <a:gd name="T53" fmla="*/ 13 h 82"/>
                <a:gd name="T54" fmla="*/ 12 w 123"/>
                <a:gd name="T55" fmla="*/ 26 h 82"/>
                <a:gd name="T56" fmla="*/ 6 w 123"/>
                <a:gd name="T57" fmla="*/ 33 h 82"/>
                <a:gd name="T58" fmla="*/ 2 w 123"/>
                <a:gd name="T59" fmla="*/ 40 h 82"/>
                <a:gd name="T60" fmla="*/ 0 w 123"/>
                <a:gd name="T61" fmla="*/ 47 h 82"/>
                <a:gd name="T62" fmla="*/ 0 w 123"/>
                <a:gd name="T63" fmla="*/ 54 h 82"/>
                <a:gd name="T64" fmla="*/ 2 w 123"/>
                <a:gd name="T65" fmla="*/ 61 h 82"/>
                <a:gd name="T66" fmla="*/ 6 w 123"/>
                <a:gd name="T67" fmla="*/ 67 h 82"/>
                <a:gd name="T68" fmla="*/ 12 w 123"/>
                <a:gd name="T69" fmla="*/ 73 h 82"/>
                <a:gd name="T70" fmla="*/ 21 w 123"/>
                <a:gd name="T71" fmla="*/ 78 h 82"/>
                <a:gd name="T72" fmla="*/ 32 w 123"/>
                <a:gd name="T73" fmla="*/ 81 h 82"/>
                <a:gd name="T74" fmla="*/ 45 w 123"/>
                <a:gd name="T75" fmla="*/ 82 h 8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23" h="82">
                  <a:moveTo>
                    <a:pt x="45" y="82"/>
                  </a:moveTo>
                  <a:lnTo>
                    <a:pt x="60" y="81"/>
                  </a:lnTo>
                  <a:lnTo>
                    <a:pt x="67" y="80"/>
                  </a:lnTo>
                  <a:lnTo>
                    <a:pt x="75" y="79"/>
                  </a:lnTo>
                  <a:lnTo>
                    <a:pt x="82" y="78"/>
                  </a:lnTo>
                  <a:lnTo>
                    <a:pt x="90" y="76"/>
                  </a:lnTo>
                  <a:lnTo>
                    <a:pt x="106" y="71"/>
                  </a:lnTo>
                  <a:lnTo>
                    <a:pt x="100" y="64"/>
                  </a:lnTo>
                  <a:lnTo>
                    <a:pt x="85" y="68"/>
                  </a:lnTo>
                  <a:lnTo>
                    <a:pt x="68" y="71"/>
                  </a:lnTo>
                  <a:lnTo>
                    <a:pt x="65" y="71"/>
                  </a:lnTo>
                  <a:lnTo>
                    <a:pt x="61" y="72"/>
                  </a:lnTo>
                  <a:lnTo>
                    <a:pt x="53" y="72"/>
                  </a:lnTo>
                  <a:lnTo>
                    <a:pt x="48" y="72"/>
                  </a:lnTo>
                  <a:lnTo>
                    <a:pt x="45" y="71"/>
                  </a:lnTo>
                  <a:lnTo>
                    <a:pt x="38" y="69"/>
                  </a:lnTo>
                  <a:lnTo>
                    <a:pt x="35" y="68"/>
                  </a:lnTo>
                  <a:lnTo>
                    <a:pt x="33" y="66"/>
                  </a:lnTo>
                  <a:lnTo>
                    <a:pt x="31" y="64"/>
                  </a:lnTo>
                  <a:lnTo>
                    <a:pt x="29" y="62"/>
                  </a:lnTo>
                  <a:lnTo>
                    <a:pt x="28" y="60"/>
                  </a:lnTo>
                  <a:lnTo>
                    <a:pt x="27" y="58"/>
                  </a:lnTo>
                  <a:lnTo>
                    <a:pt x="26" y="52"/>
                  </a:lnTo>
                  <a:lnTo>
                    <a:pt x="27" y="47"/>
                  </a:lnTo>
                  <a:lnTo>
                    <a:pt x="28" y="41"/>
                  </a:lnTo>
                  <a:lnTo>
                    <a:pt x="31" y="35"/>
                  </a:lnTo>
                  <a:lnTo>
                    <a:pt x="35" y="29"/>
                  </a:lnTo>
                  <a:lnTo>
                    <a:pt x="40" y="24"/>
                  </a:lnTo>
                  <a:lnTo>
                    <a:pt x="43" y="22"/>
                  </a:lnTo>
                  <a:lnTo>
                    <a:pt x="46" y="19"/>
                  </a:lnTo>
                  <a:lnTo>
                    <a:pt x="52" y="15"/>
                  </a:lnTo>
                  <a:lnTo>
                    <a:pt x="56" y="14"/>
                  </a:lnTo>
                  <a:lnTo>
                    <a:pt x="60" y="12"/>
                  </a:lnTo>
                  <a:lnTo>
                    <a:pt x="69" y="10"/>
                  </a:lnTo>
                  <a:lnTo>
                    <a:pt x="79" y="10"/>
                  </a:lnTo>
                  <a:lnTo>
                    <a:pt x="88" y="10"/>
                  </a:lnTo>
                  <a:lnTo>
                    <a:pt x="96" y="11"/>
                  </a:lnTo>
                  <a:lnTo>
                    <a:pt x="104" y="12"/>
                  </a:lnTo>
                  <a:lnTo>
                    <a:pt x="108" y="14"/>
                  </a:lnTo>
                  <a:lnTo>
                    <a:pt x="112" y="15"/>
                  </a:lnTo>
                  <a:lnTo>
                    <a:pt x="123" y="8"/>
                  </a:lnTo>
                  <a:lnTo>
                    <a:pt x="119" y="6"/>
                  </a:lnTo>
                  <a:lnTo>
                    <a:pt x="114" y="4"/>
                  </a:lnTo>
                  <a:lnTo>
                    <a:pt x="109" y="3"/>
                  </a:lnTo>
                  <a:lnTo>
                    <a:pt x="104" y="2"/>
                  </a:lnTo>
                  <a:lnTo>
                    <a:pt x="92" y="1"/>
                  </a:lnTo>
                  <a:lnTo>
                    <a:pt x="80" y="0"/>
                  </a:lnTo>
                  <a:lnTo>
                    <a:pt x="64" y="1"/>
                  </a:lnTo>
                  <a:lnTo>
                    <a:pt x="58" y="2"/>
                  </a:lnTo>
                  <a:lnTo>
                    <a:pt x="51" y="4"/>
                  </a:lnTo>
                  <a:lnTo>
                    <a:pt x="45" y="6"/>
                  </a:lnTo>
                  <a:lnTo>
                    <a:pt x="39" y="8"/>
                  </a:lnTo>
                  <a:lnTo>
                    <a:pt x="34" y="10"/>
                  </a:lnTo>
                  <a:lnTo>
                    <a:pt x="28" y="13"/>
                  </a:lnTo>
                  <a:lnTo>
                    <a:pt x="19" y="19"/>
                  </a:lnTo>
                  <a:lnTo>
                    <a:pt x="12" y="26"/>
                  </a:lnTo>
                  <a:lnTo>
                    <a:pt x="9" y="30"/>
                  </a:lnTo>
                  <a:lnTo>
                    <a:pt x="6" y="33"/>
                  </a:lnTo>
                  <a:lnTo>
                    <a:pt x="4" y="37"/>
                  </a:lnTo>
                  <a:lnTo>
                    <a:pt x="2" y="40"/>
                  </a:lnTo>
                  <a:lnTo>
                    <a:pt x="1" y="43"/>
                  </a:lnTo>
                  <a:lnTo>
                    <a:pt x="0" y="47"/>
                  </a:lnTo>
                  <a:lnTo>
                    <a:pt x="0" y="50"/>
                  </a:lnTo>
                  <a:lnTo>
                    <a:pt x="0" y="54"/>
                  </a:lnTo>
                  <a:lnTo>
                    <a:pt x="1" y="57"/>
                  </a:lnTo>
                  <a:lnTo>
                    <a:pt x="2" y="61"/>
                  </a:lnTo>
                  <a:lnTo>
                    <a:pt x="4" y="64"/>
                  </a:lnTo>
                  <a:lnTo>
                    <a:pt x="6" y="67"/>
                  </a:lnTo>
                  <a:lnTo>
                    <a:pt x="9" y="70"/>
                  </a:lnTo>
                  <a:lnTo>
                    <a:pt x="12" y="73"/>
                  </a:lnTo>
                  <a:lnTo>
                    <a:pt x="16" y="76"/>
                  </a:lnTo>
                  <a:lnTo>
                    <a:pt x="21" y="78"/>
                  </a:lnTo>
                  <a:lnTo>
                    <a:pt x="26" y="79"/>
                  </a:lnTo>
                  <a:lnTo>
                    <a:pt x="32" y="81"/>
                  </a:lnTo>
                  <a:lnTo>
                    <a:pt x="38" y="81"/>
                  </a:lnTo>
                  <a:lnTo>
                    <a:pt x="45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30" name="Freeform 64"/>
            <p:cNvSpPr/>
            <p:nvPr userDrawn="1"/>
          </p:nvSpPr>
          <p:spPr bwMode="auto">
            <a:xfrm>
              <a:off x="4888" y="3311"/>
              <a:ext cx="123" cy="82"/>
            </a:xfrm>
            <a:custGeom>
              <a:avLst/>
              <a:gdLst>
                <a:gd name="T0" fmla="*/ 60 w 122"/>
                <a:gd name="T1" fmla="*/ 81 h 82"/>
                <a:gd name="T2" fmla="*/ 80 w 122"/>
                <a:gd name="T3" fmla="*/ 79 h 82"/>
                <a:gd name="T4" fmla="*/ 95 w 122"/>
                <a:gd name="T5" fmla="*/ 76 h 82"/>
                <a:gd name="T6" fmla="*/ 105 w 122"/>
                <a:gd name="T7" fmla="*/ 64 h 82"/>
                <a:gd name="T8" fmla="*/ 82 w 122"/>
                <a:gd name="T9" fmla="*/ 70 h 82"/>
                <a:gd name="T10" fmla="*/ 71 w 122"/>
                <a:gd name="T11" fmla="*/ 71 h 82"/>
                <a:gd name="T12" fmla="*/ 53 w 122"/>
                <a:gd name="T13" fmla="*/ 72 h 82"/>
                <a:gd name="T14" fmla="*/ 45 w 122"/>
                <a:gd name="T15" fmla="*/ 71 h 82"/>
                <a:gd name="T16" fmla="*/ 36 w 122"/>
                <a:gd name="T17" fmla="*/ 68 h 82"/>
                <a:gd name="T18" fmla="*/ 31 w 122"/>
                <a:gd name="T19" fmla="*/ 64 h 82"/>
                <a:gd name="T20" fmla="*/ 28 w 122"/>
                <a:gd name="T21" fmla="*/ 60 h 82"/>
                <a:gd name="T22" fmla="*/ 26 w 122"/>
                <a:gd name="T23" fmla="*/ 52 h 82"/>
                <a:gd name="T24" fmla="*/ 28 w 122"/>
                <a:gd name="T25" fmla="*/ 41 h 82"/>
                <a:gd name="T26" fmla="*/ 35 w 122"/>
                <a:gd name="T27" fmla="*/ 29 h 82"/>
                <a:gd name="T28" fmla="*/ 43 w 122"/>
                <a:gd name="T29" fmla="*/ 22 h 82"/>
                <a:gd name="T30" fmla="*/ 53 w 122"/>
                <a:gd name="T31" fmla="*/ 15 h 82"/>
                <a:gd name="T32" fmla="*/ 60 w 122"/>
                <a:gd name="T33" fmla="*/ 12 h 82"/>
                <a:gd name="T34" fmla="*/ 84 w 122"/>
                <a:gd name="T35" fmla="*/ 10 h 82"/>
                <a:gd name="T36" fmla="*/ 101 w 122"/>
                <a:gd name="T37" fmla="*/ 11 h 82"/>
                <a:gd name="T38" fmla="*/ 113 w 122"/>
                <a:gd name="T39" fmla="*/ 14 h 82"/>
                <a:gd name="T40" fmla="*/ 128 w 122"/>
                <a:gd name="T41" fmla="*/ 8 h 82"/>
                <a:gd name="T42" fmla="*/ 119 w 122"/>
                <a:gd name="T43" fmla="*/ 4 h 82"/>
                <a:gd name="T44" fmla="*/ 109 w 122"/>
                <a:gd name="T45" fmla="*/ 2 h 82"/>
                <a:gd name="T46" fmla="*/ 85 w 122"/>
                <a:gd name="T47" fmla="*/ 0 h 82"/>
                <a:gd name="T48" fmla="*/ 58 w 122"/>
                <a:gd name="T49" fmla="*/ 2 h 82"/>
                <a:gd name="T50" fmla="*/ 45 w 122"/>
                <a:gd name="T51" fmla="*/ 6 h 82"/>
                <a:gd name="T52" fmla="*/ 34 w 122"/>
                <a:gd name="T53" fmla="*/ 10 h 82"/>
                <a:gd name="T54" fmla="*/ 20 w 122"/>
                <a:gd name="T55" fmla="*/ 19 h 82"/>
                <a:gd name="T56" fmla="*/ 9 w 122"/>
                <a:gd name="T57" fmla="*/ 30 h 82"/>
                <a:gd name="T58" fmla="*/ 4 w 122"/>
                <a:gd name="T59" fmla="*/ 37 h 82"/>
                <a:gd name="T60" fmla="*/ 1 w 122"/>
                <a:gd name="T61" fmla="*/ 43 h 82"/>
                <a:gd name="T62" fmla="*/ 0 w 122"/>
                <a:gd name="T63" fmla="*/ 50 h 82"/>
                <a:gd name="T64" fmla="*/ 1 w 122"/>
                <a:gd name="T65" fmla="*/ 57 h 82"/>
                <a:gd name="T66" fmla="*/ 4 w 122"/>
                <a:gd name="T67" fmla="*/ 64 h 82"/>
                <a:gd name="T68" fmla="*/ 9 w 122"/>
                <a:gd name="T69" fmla="*/ 70 h 82"/>
                <a:gd name="T70" fmla="*/ 16 w 122"/>
                <a:gd name="T71" fmla="*/ 76 h 82"/>
                <a:gd name="T72" fmla="*/ 26 w 122"/>
                <a:gd name="T73" fmla="*/ 79 h 82"/>
                <a:gd name="T74" fmla="*/ 38 w 122"/>
                <a:gd name="T75" fmla="*/ 81 h 82"/>
                <a:gd name="T76" fmla="*/ 46 w 122"/>
                <a:gd name="T77" fmla="*/ 82 h 8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22" h="82">
                  <a:moveTo>
                    <a:pt x="46" y="82"/>
                  </a:moveTo>
                  <a:lnTo>
                    <a:pt x="60" y="81"/>
                  </a:lnTo>
                  <a:lnTo>
                    <a:pt x="67" y="80"/>
                  </a:lnTo>
                  <a:lnTo>
                    <a:pt x="74" y="79"/>
                  </a:lnTo>
                  <a:lnTo>
                    <a:pt x="82" y="78"/>
                  </a:lnTo>
                  <a:lnTo>
                    <a:pt x="89" y="76"/>
                  </a:lnTo>
                  <a:lnTo>
                    <a:pt x="105" y="71"/>
                  </a:lnTo>
                  <a:lnTo>
                    <a:pt x="99" y="64"/>
                  </a:lnTo>
                  <a:lnTo>
                    <a:pt x="84" y="68"/>
                  </a:lnTo>
                  <a:lnTo>
                    <a:pt x="76" y="70"/>
                  </a:lnTo>
                  <a:lnTo>
                    <a:pt x="69" y="71"/>
                  </a:lnTo>
                  <a:lnTo>
                    <a:pt x="65" y="71"/>
                  </a:lnTo>
                  <a:lnTo>
                    <a:pt x="61" y="72"/>
                  </a:lnTo>
                  <a:lnTo>
                    <a:pt x="53" y="72"/>
                  </a:lnTo>
                  <a:lnTo>
                    <a:pt x="49" y="72"/>
                  </a:lnTo>
                  <a:lnTo>
                    <a:pt x="45" y="71"/>
                  </a:lnTo>
                  <a:lnTo>
                    <a:pt x="38" y="69"/>
                  </a:lnTo>
                  <a:lnTo>
                    <a:pt x="36" y="68"/>
                  </a:lnTo>
                  <a:lnTo>
                    <a:pt x="33" y="66"/>
                  </a:lnTo>
                  <a:lnTo>
                    <a:pt x="31" y="64"/>
                  </a:lnTo>
                  <a:lnTo>
                    <a:pt x="30" y="62"/>
                  </a:lnTo>
                  <a:lnTo>
                    <a:pt x="28" y="60"/>
                  </a:lnTo>
                  <a:lnTo>
                    <a:pt x="27" y="58"/>
                  </a:lnTo>
                  <a:lnTo>
                    <a:pt x="26" y="52"/>
                  </a:lnTo>
                  <a:lnTo>
                    <a:pt x="27" y="47"/>
                  </a:lnTo>
                  <a:lnTo>
                    <a:pt x="28" y="41"/>
                  </a:lnTo>
                  <a:lnTo>
                    <a:pt x="31" y="35"/>
                  </a:lnTo>
                  <a:lnTo>
                    <a:pt x="35" y="29"/>
                  </a:lnTo>
                  <a:lnTo>
                    <a:pt x="40" y="24"/>
                  </a:lnTo>
                  <a:lnTo>
                    <a:pt x="43" y="22"/>
                  </a:lnTo>
                  <a:lnTo>
                    <a:pt x="46" y="19"/>
                  </a:lnTo>
                  <a:lnTo>
                    <a:pt x="53" y="15"/>
                  </a:lnTo>
                  <a:lnTo>
                    <a:pt x="56" y="14"/>
                  </a:lnTo>
                  <a:lnTo>
                    <a:pt x="60" y="12"/>
                  </a:lnTo>
                  <a:lnTo>
                    <a:pt x="69" y="10"/>
                  </a:lnTo>
                  <a:lnTo>
                    <a:pt x="78" y="10"/>
                  </a:lnTo>
                  <a:lnTo>
                    <a:pt x="87" y="10"/>
                  </a:lnTo>
                  <a:lnTo>
                    <a:pt x="95" y="11"/>
                  </a:lnTo>
                  <a:lnTo>
                    <a:pt x="103" y="12"/>
                  </a:lnTo>
                  <a:lnTo>
                    <a:pt x="107" y="14"/>
                  </a:lnTo>
                  <a:lnTo>
                    <a:pt x="111" y="15"/>
                  </a:lnTo>
                  <a:lnTo>
                    <a:pt x="122" y="8"/>
                  </a:lnTo>
                  <a:lnTo>
                    <a:pt x="118" y="6"/>
                  </a:lnTo>
                  <a:lnTo>
                    <a:pt x="113" y="4"/>
                  </a:lnTo>
                  <a:lnTo>
                    <a:pt x="108" y="3"/>
                  </a:lnTo>
                  <a:lnTo>
                    <a:pt x="103" y="2"/>
                  </a:lnTo>
                  <a:lnTo>
                    <a:pt x="92" y="1"/>
                  </a:lnTo>
                  <a:lnTo>
                    <a:pt x="79" y="0"/>
                  </a:lnTo>
                  <a:lnTo>
                    <a:pt x="65" y="1"/>
                  </a:lnTo>
                  <a:lnTo>
                    <a:pt x="58" y="2"/>
                  </a:lnTo>
                  <a:lnTo>
                    <a:pt x="51" y="4"/>
                  </a:lnTo>
                  <a:lnTo>
                    <a:pt x="45" y="6"/>
                  </a:lnTo>
                  <a:lnTo>
                    <a:pt x="39" y="8"/>
                  </a:lnTo>
                  <a:lnTo>
                    <a:pt x="34" y="10"/>
                  </a:lnTo>
                  <a:lnTo>
                    <a:pt x="29" y="13"/>
                  </a:lnTo>
                  <a:lnTo>
                    <a:pt x="20" y="19"/>
                  </a:lnTo>
                  <a:lnTo>
                    <a:pt x="12" y="26"/>
                  </a:lnTo>
                  <a:lnTo>
                    <a:pt x="9" y="30"/>
                  </a:lnTo>
                  <a:lnTo>
                    <a:pt x="6" y="33"/>
                  </a:lnTo>
                  <a:lnTo>
                    <a:pt x="4" y="37"/>
                  </a:lnTo>
                  <a:lnTo>
                    <a:pt x="2" y="40"/>
                  </a:lnTo>
                  <a:lnTo>
                    <a:pt x="1" y="43"/>
                  </a:lnTo>
                  <a:lnTo>
                    <a:pt x="0" y="47"/>
                  </a:lnTo>
                  <a:lnTo>
                    <a:pt x="0" y="50"/>
                  </a:lnTo>
                  <a:lnTo>
                    <a:pt x="0" y="54"/>
                  </a:lnTo>
                  <a:lnTo>
                    <a:pt x="1" y="57"/>
                  </a:lnTo>
                  <a:lnTo>
                    <a:pt x="2" y="61"/>
                  </a:lnTo>
                  <a:lnTo>
                    <a:pt x="4" y="64"/>
                  </a:lnTo>
                  <a:lnTo>
                    <a:pt x="6" y="67"/>
                  </a:lnTo>
                  <a:lnTo>
                    <a:pt x="9" y="70"/>
                  </a:lnTo>
                  <a:lnTo>
                    <a:pt x="12" y="73"/>
                  </a:lnTo>
                  <a:lnTo>
                    <a:pt x="16" y="76"/>
                  </a:lnTo>
                  <a:lnTo>
                    <a:pt x="21" y="78"/>
                  </a:lnTo>
                  <a:lnTo>
                    <a:pt x="26" y="79"/>
                  </a:lnTo>
                  <a:lnTo>
                    <a:pt x="32" y="81"/>
                  </a:lnTo>
                  <a:lnTo>
                    <a:pt x="38" y="81"/>
                  </a:lnTo>
                  <a:lnTo>
                    <a:pt x="45" y="82"/>
                  </a:lnTo>
                  <a:lnTo>
                    <a:pt x="46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31" name="Freeform 65"/>
            <p:cNvSpPr/>
            <p:nvPr userDrawn="1"/>
          </p:nvSpPr>
          <p:spPr bwMode="auto">
            <a:xfrm>
              <a:off x="4663" y="3311"/>
              <a:ext cx="121" cy="82"/>
            </a:xfrm>
            <a:custGeom>
              <a:avLst/>
              <a:gdLst>
                <a:gd name="T0" fmla="*/ 60 w 122"/>
                <a:gd name="T1" fmla="*/ 81 h 82"/>
                <a:gd name="T2" fmla="*/ 68 w 122"/>
                <a:gd name="T3" fmla="*/ 79 h 82"/>
                <a:gd name="T4" fmla="*/ 83 w 122"/>
                <a:gd name="T5" fmla="*/ 76 h 82"/>
                <a:gd name="T6" fmla="*/ 93 w 122"/>
                <a:gd name="T7" fmla="*/ 64 h 82"/>
                <a:gd name="T8" fmla="*/ 70 w 122"/>
                <a:gd name="T9" fmla="*/ 70 h 82"/>
                <a:gd name="T10" fmla="*/ 61 w 122"/>
                <a:gd name="T11" fmla="*/ 71 h 82"/>
                <a:gd name="T12" fmla="*/ 53 w 122"/>
                <a:gd name="T13" fmla="*/ 72 h 82"/>
                <a:gd name="T14" fmla="*/ 45 w 122"/>
                <a:gd name="T15" fmla="*/ 71 h 82"/>
                <a:gd name="T16" fmla="*/ 35 w 122"/>
                <a:gd name="T17" fmla="*/ 68 h 82"/>
                <a:gd name="T18" fmla="*/ 31 w 122"/>
                <a:gd name="T19" fmla="*/ 64 h 82"/>
                <a:gd name="T20" fmla="*/ 28 w 122"/>
                <a:gd name="T21" fmla="*/ 60 h 82"/>
                <a:gd name="T22" fmla="*/ 26 w 122"/>
                <a:gd name="T23" fmla="*/ 52 h 82"/>
                <a:gd name="T24" fmla="*/ 28 w 122"/>
                <a:gd name="T25" fmla="*/ 41 h 82"/>
                <a:gd name="T26" fmla="*/ 35 w 122"/>
                <a:gd name="T27" fmla="*/ 29 h 82"/>
                <a:gd name="T28" fmla="*/ 42 w 122"/>
                <a:gd name="T29" fmla="*/ 22 h 82"/>
                <a:gd name="T30" fmla="*/ 52 w 122"/>
                <a:gd name="T31" fmla="*/ 15 h 82"/>
                <a:gd name="T32" fmla="*/ 60 w 122"/>
                <a:gd name="T33" fmla="*/ 12 h 82"/>
                <a:gd name="T34" fmla="*/ 72 w 122"/>
                <a:gd name="T35" fmla="*/ 10 h 82"/>
                <a:gd name="T36" fmla="*/ 89 w 122"/>
                <a:gd name="T37" fmla="*/ 11 h 82"/>
                <a:gd name="T38" fmla="*/ 101 w 122"/>
                <a:gd name="T39" fmla="*/ 14 h 82"/>
                <a:gd name="T40" fmla="*/ 116 w 122"/>
                <a:gd name="T41" fmla="*/ 8 h 82"/>
                <a:gd name="T42" fmla="*/ 107 w 122"/>
                <a:gd name="T43" fmla="*/ 4 h 82"/>
                <a:gd name="T44" fmla="*/ 96 w 122"/>
                <a:gd name="T45" fmla="*/ 2 h 82"/>
                <a:gd name="T46" fmla="*/ 73 w 122"/>
                <a:gd name="T47" fmla="*/ 0 h 82"/>
                <a:gd name="T48" fmla="*/ 58 w 122"/>
                <a:gd name="T49" fmla="*/ 2 h 82"/>
                <a:gd name="T50" fmla="*/ 45 w 122"/>
                <a:gd name="T51" fmla="*/ 6 h 82"/>
                <a:gd name="T52" fmla="*/ 34 w 122"/>
                <a:gd name="T53" fmla="*/ 10 h 82"/>
                <a:gd name="T54" fmla="*/ 19 w 122"/>
                <a:gd name="T55" fmla="*/ 19 h 82"/>
                <a:gd name="T56" fmla="*/ 9 w 122"/>
                <a:gd name="T57" fmla="*/ 30 h 82"/>
                <a:gd name="T58" fmla="*/ 4 w 122"/>
                <a:gd name="T59" fmla="*/ 37 h 82"/>
                <a:gd name="T60" fmla="*/ 1 w 122"/>
                <a:gd name="T61" fmla="*/ 43 h 82"/>
                <a:gd name="T62" fmla="*/ 0 w 122"/>
                <a:gd name="T63" fmla="*/ 50 h 82"/>
                <a:gd name="T64" fmla="*/ 1 w 122"/>
                <a:gd name="T65" fmla="*/ 57 h 82"/>
                <a:gd name="T66" fmla="*/ 4 w 122"/>
                <a:gd name="T67" fmla="*/ 64 h 82"/>
                <a:gd name="T68" fmla="*/ 9 w 122"/>
                <a:gd name="T69" fmla="*/ 70 h 82"/>
                <a:gd name="T70" fmla="*/ 16 w 122"/>
                <a:gd name="T71" fmla="*/ 76 h 82"/>
                <a:gd name="T72" fmla="*/ 26 w 122"/>
                <a:gd name="T73" fmla="*/ 79 h 82"/>
                <a:gd name="T74" fmla="*/ 38 w 122"/>
                <a:gd name="T75" fmla="*/ 81 h 8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22" h="82">
                  <a:moveTo>
                    <a:pt x="45" y="82"/>
                  </a:moveTo>
                  <a:lnTo>
                    <a:pt x="60" y="81"/>
                  </a:lnTo>
                  <a:lnTo>
                    <a:pt x="67" y="80"/>
                  </a:lnTo>
                  <a:lnTo>
                    <a:pt x="74" y="79"/>
                  </a:lnTo>
                  <a:lnTo>
                    <a:pt x="81" y="78"/>
                  </a:lnTo>
                  <a:lnTo>
                    <a:pt x="89" y="76"/>
                  </a:lnTo>
                  <a:lnTo>
                    <a:pt x="105" y="71"/>
                  </a:lnTo>
                  <a:lnTo>
                    <a:pt x="99" y="64"/>
                  </a:lnTo>
                  <a:lnTo>
                    <a:pt x="84" y="68"/>
                  </a:lnTo>
                  <a:lnTo>
                    <a:pt x="76" y="70"/>
                  </a:lnTo>
                  <a:lnTo>
                    <a:pt x="68" y="71"/>
                  </a:lnTo>
                  <a:lnTo>
                    <a:pt x="65" y="71"/>
                  </a:lnTo>
                  <a:lnTo>
                    <a:pt x="61" y="72"/>
                  </a:lnTo>
                  <a:lnTo>
                    <a:pt x="53" y="72"/>
                  </a:lnTo>
                  <a:lnTo>
                    <a:pt x="48" y="72"/>
                  </a:lnTo>
                  <a:lnTo>
                    <a:pt x="45" y="71"/>
                  </a:lnTo>
                  <a:lnTo>
                    <a:pt x="38" y="69"/>
                  </a:lnTo>
                  <a:lnTo>
                    <a:pt x="35" y="68"/>
                  </a:lnTo>
                  <a:lnTo>
                    <a:pt x="33" y="66"/>
                  </a:lnTo>
                  <a:lnTo>
                    <a:pt x="31" y="64"/>
                  </a:lnTo>
                  <a:lnTo>
                    <a:pt x="29" y="62"/>
                  </a:lnTo>
                  <a:lnTo>
                    <a:pt x="28" y="60"/>
                  </a:lnTo>
                  <a:lnTo>
                    <a:pt x="27" y="58"/>
                  </a:lnTo>
                  <a:lnTo>
                    <a:pt x="26" y="52"/>
                  </a:lnTo>
                  <a:lnTo>
                    <a:pt x="27" y="47"/>
                  </a:lnTo>
                  <a:lnTo>
                    <a:pt x="28" y="41"/>
                  </a:lnTo>
                  <a:lnTo>
                    <a:pt x="31" y="35"/>
                  </a:lnTo>
                  <a:lnTo>
                    <a:pt x="35" y="29"/>
                  </a:lnTo>
                  <a:lnTo>
                    <a:pt x="40" y="24"/>
                  </a:lnTo>
                  <a:lnTo>
                    <a:pt x="42" y="22"/>
                  </a:lnTo>
                  <a:lnTo>
                    <a:pt x="46" y="19"/>
                  </a:lnTo>
                  <a:lnTo>
                    <a:pt x="52" y="15"/>
                  </a:lnTo>
                  <a:lnTo>
                    <a:pt x="56" y="14"/>
                  </a:lnTo>
                  <a:lnTo>
                    <a:pt x="60" y="12"/>
                  </a:lnTo>
                  <a:lnTo>
                    <a:pt x="69" y="10"/>
                  </a:lnTo>
                  <a:lnTo>
                    <a:pt x="78" y="10"/>
                  </a:lnTo>
                  <a:lnTo>
                    <a:pt x="87" y="10"/>
                  </a:lnTo>
                  <a:lnTo>
                    <a:pt x="95" y="11"/>
                  </a:lnTo>
                  <a:lnTo>
                    <a:pt x="103" y="12"/>
                  </a:lnTo>
                  <a:lnTo>
                    <a:pt x="107" y="14"/>
                  </a:lnTo>
                  <a:lnTo>
                    <a:pt x="111" y="15"/>
                  </a:lnTo>
                  <a:lnTo>
                    <a:pt x="122" y="8"/>
                  </a:lnTo>
                  <a:lnTo>
                    <a:pt x="118" y="6"/>
                  </a:lnTo>
                  <a:lnTo>
                    <a:pt x="113" y="4"/>
                  </a:lnTo>
                  <a:lnTo>
                    <a:pt x="108" y="3"/>
                  </a:lnTo>
                  <a:lnTo>
                    <a:pt x="102" y="2"/>
                  </a:lnTo>
                  <a:lnTo>
                    <a:pt x="91" y="1"/>
                  </a:lnTo>
                  <a:lnTo>
                    <a:pt x="79" y="0"/>
                  </a:lnTo>
                  <a:lnTo>
                    <a:pt x="64" y="1"/>
                  </a:lnTo>
                  <a:lnTo>
                    <a:pt x="58" y="2"/>
                  </a:lnTo>
                  <a:lnTo>
                    <a:pt x="51" y="4"/>
                  </a:lnTo>
                  <a:lnTo>
                    <a:pt x="45" y="6"/>
                  </a:lnTo>
                  <a:lnTo>
                    <a:pt x="39" y="8"/>
                  </a:lnTo>
                  <a:lnTo>
                    <a:pt x="34" y="10"/>
                  </a:lnTo>
                  <a:lnTo>
                    <a:pt x="28" y="13"/>
                  </a:lnTo>
                  <a:lnTo>
                    <a:pt x="19" y="19"/>
                  </a:lnTo>
                  <a:lnTo>
                    <a:pt x="12" y="26"/>
                  </a:lnTo>
                  <a:lnTo>
                    <a:pt x="9" y="30"/>
                  </a:lnTo>
                  <a:lnTo>
                    <a:pt x="6" y="33"/>
                  </a:lnTo>
                  <a:lnTo>
                    <a:pt x="4" y="37"/>
                  </a:lnTo>
                  <a:lnTo>
                    <a:pt x="2" y="40"/>
                  </a:lnTo>
                  <a:lnTo>
                    <a:pt x="1" y="43"/>
                  </a:lnTo>
                  <a:lnTo>
                    <a:pt x="0" y="47"/>
                  </a:lnTo>
                  <a:lnTo>
                    <a:pt x="0" y="50"/>
                  </a:lnTo>
                  <a:lnTo>
                    <a:pt x="0" y="54"/>
                  </a:lnTo>
                  <a:lnTo>
                    <a:pt x="1" y="57"/>
                  </a:lnTo>
                  <a:lnTo>
                    <a:pt x="2" y="61"/>
                  </a:lnTo>
                  <a:lnTo>
                    <a:pt x="4" y="64"/>
                  </a:lnTo>
                  <a:lnTo>
                    <a:pt x="6" y="67"/>
                  </a:lnTo>
                  <a:lnTo>
                    <a:pt x="9" y="70"/>
                  </a:lnTo>
                  <a:lnTo>
                    <a:pt x="12" y="73"/>
                  </a:lnTo>
                  <a:lnTo>
                    <a:pt x="16" y="76"/>
                  </a:lnTo>
                  <a:lnTo>
                    <a:pt x="21" y="78"/>
                  </a:lnTo>
                  <a:lnTo>
                    <a:pt x="26" y="79"/>
                  </a:lnTo>
                  <a:lnTo>
                    <a:pt x="32" y="81"/>
                  </a:lnTo>
                  <a:lnTo>
                    <a:pt x="38" y="81"/>
                  </a:lnTo>
                  <a:lnTo>
                    <a:pt x="45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32" name="Freeform 66"/>
            <p:cNvSpPr/>
            <p:nvPr userDrawn="1"/>
          </p:nvSpPr>
          <p:spPr bwMode="auto">
            <a:xfrm>
              <a:off x="4773" y="3303"/>
              <a:ext cx="103" cy="87"/>
            </a:xfrm>
            <a:custGeom>
              <a:avLst/>
              <a:gdLst>
                <a:gd name="T0" fmla="*/ 65 w 103"/>
                <a:gd name="T1" fmla="*/ 82 h 88"/>
                <a:gd name="T2" fmla="*/ 87 w 103"/>
                <a:gd name="T3" fmla="*/ 82 h 88"/>
                <a:gd name="T4" fmla="*/ 102 w 103"/>
                <a:gd name="T5" fmla="*/ 44 h 88"/>
                <a:gd name="T6" fmla="*/ 103 w 103"/>
                <a:gd name="T7" fmla="*/ 44 h 88"/>
                <a:gd name="T8" fmla="*/ 103 w 103"/>
                <a:gd name="T9" fmla="*/ 44 h 88"/>
                <a:gd name="T10" fmla="*/ 102 w 103"/>
                <a:gd name="T11" fmla="*/ 43 h 88"/>
                <a:gd name="T12" fmla="*/ 101 w 103"/>
                <a:gd name="T13" fmla="*/ 40 h 88"/>
                <a:gd name="T14" fmla="*/ 98 w 103"/>
                <a:gd name="T15" fmla="*/ 37 h 88"/>
                <a:gd name="T16" fmla="*/ 94 w 103"/>
                <a:gd name="T17" fmla="*/ 35 h 88"/>
                <a:gd name="T18" fmla="*/ 89 w 103"/>
                <a:gd name="T19" fmla="*/ 33 h 88"/>
                <a:gd name="T20" fmla="*/ 84 w 103"/>
                <a:gd name="T21" fmla="*/ 32 h 88"/>
                <a:gd name="T22" fmla="*/ 77 w 103"/>
                <a:gd name="T23" fmla="*/ 32 h 88"/>
                <a:gd name="T24" fmla="*/ 68 w 103"/>
                <a:gd name="T25" fmla="*/ 32 h 88"/>
                <a:gd name="T26" fmla="*/ 59 w 103"/>
                <a:gd name="T27" fmla="*/ 33 h 88"/>
                <a:gd name="T28" fmla="*/ 50 w 103"/>
                <a:gd name="T29" fmla="*/ 35 h 88"/>
                <a:gd name="T30" fmla="*/ 42 w 103"/>
                <a:gd name="T31" fmla="*/ 37 h 88"/>
                <a:gd name="T32" fmla="*/ 57 w 103"/>
                <a:gd name="T33" fmla="*/ 0 h 88"/>
                <a:gd name="T34" fmla="*/ 34 w 103"/>
                <a:gd name="T35" fmla="*/ 4 h 88"/>
                <a:gd name="T36" fmla="*/ 0 w 103"/>
                <a:gd name="T37" fmla="*/ 82 h 88"/>
                <a:gd name="T38" fmla="*/ 22 w 103"/>
                <a:gd name="T39" fmla="*/ 82 h 88"/>
                <a:gd name="T40" fmla="*/ 39 w 103"/>
                <a:gd name="T41" fmla="*/ 44 h 88"/>
                <a:gd name="T42" fmla="*/ 46 w 103"/>
                <a:gd name="T43" fmla="*/ 44 h 88"/>
                <a:gd name="T44" fmla="*/ 53 w 103"/>
                <a:gd name="T45" fmla="*/ 42 h 88"/>
                <a:gd name="T46" fmla="*/ 60 w 103"/>
                <a:gd name="T47" fmla="*/ 41 h 88"/>
                <a:gd name="T48" fmla="*/ 67 w 103"/>
                <a:gd name="T49" fmla="*/ 40 h 88"/>
                <a:gd name="T50" fmla="*/ 71 w 103"/>
                <a:gd name="T51" fmla="*/ 41 h 88"/>
                <a:gd name="T52" fmla="*/ 74 w 103"/>
                <a:gd name="T53" fmla="*/ 41 h 88"/>
                <a:gd name="T54" fmla="*/ 76 w 103"/>
                <a:gd name="T55" fmla="*/ 43 h 88"/>
                <a:gd name="T56" fmla="*/ 78 w 103"/>
                <a:gd name="T57" fmla="*/ 44 h 88"/>
                <a:gd name="T58" fmla="*/ 79 w 103"/>
                <a:gd name="T59" fmla="*/ 44 h 88"/>
                <a:gd name="T60" fmla="*/ 80 w 103"/>
                <a:gd name="T61" fmla="*/ 44 h 88"/>
                <a:gd name="T62" fmla="*/ 80 w 103"/>
                <a:gd name="T63" fmla="*/ 44 h 88"/>
                <a:gd name="T64" fmla="*/ 79 w 103"/>
                <a:gd name="T65" fmla="*/ 46 h 88"/>
                <a:gd name="T66" fmla="*/ 65 w 103"/>
                <a:gd name="T67" fmla="*/ 82 h 8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03" h="88">
                  <a:moveTo>
                    <a:pt x="65" y="88"/>
                  </a:moveTo>
                  <a:lnTo>
                    <a:pt x="87" y="88"/>
                  </a:lnTo>
                  <a:lnTo>
                    <a:pt x="102" y="50"/>
                  </a:lnTo>
                  <a:lnTo>
                    <a:pt x="103" y="46"/>
                  </a:lnTo>
                  <a:lnTo>
                    <a:pt x="103" y="44"/>
                  </a:lnTo>
                  <a:lnTo>
                    <a:pt x="102" y="43"/>
                  </a:lnTo>
                  <a:lnTo>
                    <a:pt x="101" y="40"/>
                  </a:lnTo>
                  <a:lnTo>
                    <a:pt x="98" y="37"/>
                  </a:lnTo>
                  <a:lnTo>
                    <a:pt x="94" y="35"/>
                  </a:lnTo>
                  <a:lnTo>
                    <a:pt x="89" y="33"/>
                  </a:lnTo>
                  <a:lnTo>
                    <a:pt x="84" y="32"/>
                  </a:lnTo>
                  <a:lnTo>
                    <a:pt x="77" y="32"/>
                  </a:lnTo>
                  <a:lnTo>
                    <a:pt x="68" y="32"/>
                  </a:lnTo>
                  <a:lnTo>
                    <a:pt x="59" y="33"/>
                  </a:lnTo>
                  <a:lnTo>
                    <a:pt x="50" y="35"/>
                  </a:lnTo>
                  <a:lnTo>
                    <a:pt x="42" y="37"/>
                  </a:lnTo>
                  <a:lnTo>
                    <a:pt x="57" y="0"/>
                  </a:lnTo>
                  <a:lnTo>
                    <a:pt x="34" y="4"/>
                  </a:lnTo>
                  <a:lnTo>
                    <a:pt x="0" y="88"/>
                  </a:lnTo>
                  <a:lnTo>
                    <a:pt x="22" y="88"/>
                  </a:lnTo>
                  <a:lnTo>
                    <a:pt x="39" y="46"/>
                  </a:lnTo>
                  <a:lnTo>
                    <a:pt x="46" y="44"/>
                  </a:lnTo>
                  <a:lnTo>
                    <a:pt x="53" y="42"/>
                  </a:lnTo>
                  <a:lnTo>
                    <a:pt x="60" y="41"/>
                  </a:lnTo>
                  <a:lnTo>
                    <a:pt x="67" y="40"/>
                  </a:lnTo>
                  <a:lnTo>
                    <a:pt x="71" y="41"/>
                  </a:lnTo>
                  <a:lnTo>
                    <a:pt x="74" y="41"/>
                  </a:lnTo>
                  <a:lnTo>
                    <a:pt x="76" y="43"/>
                  </a:lnTo>
                  <a:lnTo>
                    <a:pt x="78" y="44"/>
                  </a:lnTo>
                  <a:lnTo>
                    <a:pt x="79" y="46"/>
                  </a:lnTo>
                  <a:lnTo>
                    <a:pt x="80" y="48"/>
                  </a:lnTo>
                  <a:lnTo>
                    <a:pt x="80" y="50"/>
                  </a:lnTo>
                  <a:lnTo>
                    <a:pt x="79" y="52"/>
                  </a:lnTo>
                  <a:lnTo>
                    <a:pt x="65" y="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33" name="Freeform 67"/>
            <p:cNvSpPr/>
            <p:nvPr userDrawn="1"/>
          </p:nvSpPr>
          <p:spPr bwMode="auto">
            <a:xfrm>
              <a:off x="3945" y="3332"/>
              <a:ext cx="87" cy="58"/>
            </a:xfrm>
            <a:custGeom>
              <a:avLst/>
              <a:gdLst>
                <a:gd name="T0" fmla="*/ 11 w 89"/>
                <a:gd name="T1" fmla="*/ 39 h 60"/>
                <a:gd name="T2" fmla="*/ 22 w 89"/>
                <a:gd name="T3" fmla="*/ 41 h 60"/>
                <a:gd name="T4" fmla="*/ 29 w 89"/>
                <a:gd name="T5" fmla="*/ 42 h 60"/>
                <a:gd name="T6" fmla="*/ 41 w 89"/>
                <a:gd name="T7" fmla="*/ 41 h 60"/>
                <a:gd name="T8" fmla="*/ 47 w 89"/>
                <a:gd name="T9" fmla="*/ 40 h 60"/>
                <a:gd name="T10" fmla="*/ 52 w 89"/>
                <a:gd name="T11" fmla="*/ 39 h 60"/>
                <a:gd name="T12" fmla="*/ 53 w 89"/>
                <a:gd name="T13" fmla="*/ 37 h 60"/>
                <a:gd name="T14" fmla="*/ 52 w 89"/>
                <a:gd name="T15" fmla="*/ 34 h 60"/>
                <a:gd name="T16" fmla="*/ 49 w 89"/>
                <a:gd name="T17" fmla="*/ 32 h 60"/>
                <a:gd name="T18" fmla="*/ 41 w 89"/>
                <a:gd name="T19" fmla="*/ 30 h 60"/>
                <a:gd name="T20" fmla="*/ 23 w 89"/>
                <a:gd name="T21" fmla="*/ 26 h 60"/>
                <a:gd name="T22" fmla="*/ 21 w 89"/>
                <a:gd name="T23" fmla="*/ 23 h 60"/>
                <a:gd name="T24" fmla="*/ 17 w 89"/>
                <a:gd name="T25" fmla="*/ 19 h 60"/>
                <a:gd name="T26" fmla="*/ 16 w 89"/>
                <a:gd name="T27" fmla="*/ 17 h 60"/>
                <a:gd name="T28" fmla="*/ 16 w 89"/>
                <a:gd name="T29" fmla="*/ 15 h 60"/>
                <a:gd name="T30" fmla="*/ 19 w 89"/>
                <a:gd name="T31" fmla="*/ 14 h 60"/>
                <a:gd name="T32" fmla="*/ 22 w 89"/>
                <a:gd name="T33" fmla="*/ 10 h 60"/>
                <a:gd name="T34" fmla="*/ 27 w 89"/>
                <a:gd name="T35" fmla="*/ 5 h 60"/>
                <a:gd name="T36" fmla="*/ 40 w 89"/>
                <a:gd name="T37" fmla="*/ 2 h 60"/>
                <a:gd name="T38" fmla="*/ 54 w 89"/>
                <a:gd name="T39" fmla="*/ 0 h 60"/>
                <a:gd name="T40" fmla="*/ 64 w 89"/>
                <a:gd name="T41" fmla="*/ 2 h 60"/>
                <a:gd name="T42" fmla="*/ 77 w 89"/>
                <a:gd name="T43" fmla="*/ 6 h 60"/>
                <a:gd name="T44" fmla="*/ 63 w 89"/>
                <a:gd name="T45" fmla="*/ 12 h 60"/>
                <a:gd name="T46" fmla="*/ 56 w 89"/>
                <a:gd name="T47" fmla="*/ 10 h 60"/>
                <a:gd name="T48" fmla="*/ 44 w 89"/>
                <a:gd name="T49" fmla="*/ 10 h 60"/>
                <a:gd name="T50" fmla="*/ 35 w 89"/>
                <a:gd name="T51" fmla="*/ 12 h 60"/>
                <a:gd name="T52" fmla="*/ 32 w 89"/>
                <a:gd name="T53" fmla="*/ 15 h 60"/>
                <a:gd name="T54" fmla="*/ 31 w 89"/>
                <a:gd name="T55" fmla="*/ 15 h 60"/>
                <a:gd name="T56" fmla="*/ 33 w 89"/>
                <a:gd name="T57" fmla="*/ 15 h 60"/>
                <a:gd name="T58" fmla="*/ 52 w 89"/>
                <a:gd name="T59" fmla="*/ 19 h 60"/>
                <a:gd name="T60" fmla="*/ 64 w 89"/>
                <a:gd name="T61" fmla="*/ 24 h 60"/>
                <a:gd name="T62" fmla="*/ 68 w 89"/>
                <a:gd name="T63" fmla="*/ 29 h 60"/>
                <a:gd name="T64" fmla="*/ 69 w 89"/>
                <a:gd name="T65" fmla="*/ 32 h 60"/>
                <a:gd name="T66" fmla="*/ 67 w 89"/>
                <a:gd name="T67" fmla="*/ 38 h 60"/>
                <a:gd name="T68" fmla="*/ 63 w 89"/>
                <a:gd name="T69" fmla="*/ 41 h 60"/>
                <a:gd name="T70" fmla="*/ 55 w 89"/>
                <a:gd name="T71" fmla="*/ 44 h 60"/>
                <a:gd name="T72" fmla="*/ 40 w 89"/>
                <a:gd name="T73" fmla="*/ 47 h 60"/>
                <a:gd name="T74" fmla="*/ 26 w 89"/>
                <a:gd name="T75" fmla="*/ 48 h 60"/>
                <a:gd name="T76" fmla="*/ 19 w 89"/>
                <a:gd name="T77" fmla="*/ 47 h 60"/>
                <a:gd name="T78" fmla="*/ 11 w 89"/>
                <a:gd name="T79" fmla="*/ 45 h 60"/>
                <a:gd name="T80" fmla="*/ 0 w 89"/>
                <a:gd name="T81" fmla="*/ 43 h 6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89" h="60">
                  <a:moveTo>
                    <a:pt x="0" y="53"/>
                  </a:moveTo>
                  <a:lnTo>
                    <a:pt x="11" y="46"/>
                  </a:lnTo>
                  <a:lnTo>
                    <a:pt x="17" y="48"/>
                  </a:lnTo>
                  <a:lnTo>
                    <a:pt x="23" y="50"/>
                  </a:lnTo>
                  <a:lnTo>
                    <a:pt x="29" y="51"/>
                  </a:lnTo>
                  <a:lnTo>
                    <a:pt x="35" y="51"/>
                  </a:lnTo>
                  <a:lnTo>
                    <a:pt x="43" y="51"/>
                  </a:lnTo>
                  <a:lnTo>
                    <a:pt x="47" y="50"/>
                  </a:lnTo>
                  <a:lnTo>
                    <a:pt x="50" y="49"/>
                  </a:lnTo>
                  <a:lnTo>
                    <a:pt x="53" y="48"/>
                  </a:lnTo>
                  <a:lnTo>
                    <a:pt x="56" y="47"/>
                  </a:lnTo>
                  <a:lnTo>
                    <a:pt x="58" y="45"/>
                  </a:lnTo>
                  <a:lnTo>
                    <a:pt x="58" y="44"/>
                  </a:lnTo>
                  <a:lnTo>
                    <a:pt x="59" y="43"/>
                  </a:lnTo>
                  <a:lnTo>
                    <a:pt x="59" y="42"/>
                  </a:lnTo>
                  <a:lnTo>
                    <a:pt x="58" y="40"/>
                  </a:lnTo>
                  <a:lnTo>
                    <a:pt x="57" y="39"/>
                  </a:lnTo>
                  <a:lnTo>
                    <a:pt x="55" y="38"/>
                  </a:lnTo>
                  <a:lnTo>
                    <a:pt x="51" y="37"/>
                  </a:lnTo>
                  <a:lnTo>
                    <a:pt x="47" y="36"/>
                  </a:lnTo>
                  <a:lnTo>
                    <a:pt x="38" y="34"/>
                  </a:lnTo>
                  <a:lnTo>
                    <a:pt x="29" y="32"/>
                  </a:lnTo>
                  <a:lnTo>
                    <a:pt x="25" y="30"/>
                  </a:lnTo>
                  <a:lnTo>
                    <a:pt x="21" y="29"/>
                  </a:lnTo>
                  <a:lnTo>
                    <a:pt x="18" y="27"/>
                  </a:lnTo>
                  <a:lnTo>
                    <a:pt x="17" y="25"/>
                  </a:lnTo>
                  <a:lnTo>
                    <a:pt x="16" y="24"/>
                  </a:lnTo>
                  <a:lnTo>
                    <a:pt x="16" y="23"/>
                  </a:lnTo>
                  <a:lnTo>
                    <a:pt x="16" y="21"/>
                  </a:lnTo>
                  <a:lnTo>
                    <a:pt x="16" y="18"/>
                  </a:lnTo>
                  <a:lnTo>
                    <a:pt x="17" y="16"/>
                  </a:lnTo>
                  <a:lnTo>
                    <a:pt x="19" y="14"/>
                  </a:lnTo>
                  <a:lnTo>
                    <a:pt x="20" y="12"/>
                  </a:lnTo>
                  <a:lnTo>
                    <a:pt x="22" y="10"/>
                  </a:lnTo>
                  <a:lnTo>
                    <a:pt x="27" y="7"/>
                  </a:lnTo>
                  <a:lnTo>
                    <a:pt x="33" y="5"/>
                  </a:lnTo>
                  <a:lnTo>
                    <a:pt x="39" y="3"/>
                  </a:lnTo>
                  <a:lnTo>
                    <a:pt x="46" y="2"/>
                  </a:lnTo>
                  <a:lnTo>
                    <a:pt x="53" y="1"/>
                  </a:lnTo>
                  <a:lnTo>
                    <a:pt x="60" y="0"/>
                  </a:lnTo>
                  <a:lnTo>
                    <a:pt x="67" y="1"/>
                  </a:lnTo>
                  <a:lnTo>
                    <a:pt x="75" y="2"/>
                  </a:lnTo>
                  <a:lnTo>
                    <a:pt x="82" y="4"/>
                  </a:lnTo>
                  <a:lnTo>
                    <a:pt x="89" y="6"/>
                  </a:lnTo>
                  <a:lnTo>
                    <a:pt x="78" y="14"/>
                  </a:lnTo>
                  <a:lnTo>
                    <a:pt x="72" y="12"/>
                  </a:lnTo>
                  <a:lnTo>
                    <a:pt x="67" y="10"/>
                  </a:lnTo>
                  <a:lnTo>
                    <a:pt x="62" y="10"/>
                  </a:lnTo>
                  <a:lnTo>
                    <a:pt x="57" y="10"/>
                  </a:lnTo>
                  <a:lnTo>
                    <a:pt x="50" y="10"/>
                  </a:lnTo>
                  <a:lnTo>
                    <a:pt x="44" y="11"/>
                  </a:lnTo>
                  <a:lnTo>
                    <a:pt x="41" y="12"/>
                  </a:lnTo>
                  <a:lnTo>
                    <a:pt x="39" y="14"/>
                  </a:lnTo>
                  <a:lnTo>
                    <a:pt x="38" y="15"/>
                  </a:lnTo>
                  <a:lnTo>
                    <a:pt x="37" y="17"/>
                  </a:lnTo>
                  <a:lnTo>
                    <a:pt x="37" y="18"/>
                  </a:lnTo>
                  <a:lnTo>
                    <a:pt x="37" y="20"/>
                  </a:lnTo>
                  <a:lnTo>
                    <a:pt x="39" y="21"/>
                  </a:lnTo>
                  <a:lnTo>
                    <a:pt x="42" y="22"/>
                  </a:lnTo>
                  <a:lnTo>
                    <a:pt x="58" y="25"/>
                  </a:lnTo>
                  <a:lnTo>
                    <a:pt x="67" y="28"/>
                  </a:lnTo>
                  <a:lnTo>
                    <a:pt x="74" y="30"/>
                  </a:lnTo>
                  <a:lnTo>
                    <a:pt x="77" y="33"/>
                  </a:lnTo>
                  <a:lnTo>
                    <a:pt x="80" y="35"/>
                  </a:lnTo>
                  <a:lnTo>
                    <a:pt x="80" y="37"/>
                  </a:lnTo>
                  <a:lnTo>
                    <a:pt x="81" y="38"/>
                  </a:lnTo>
                  <a:lnTo>
                    <a:pt x="80" y="42"/>
                  </a:lnTo>
                  <a:lnTo>
                    <a:pt x="79" y="44"/>
                  </a:lnTo>
                  <a:lnTo>
                    <a:pt x="77" y="47"/>
                  </a:lnTo>
                  <a:lnTo>
                    <a:pt x="73" y="50"/>
                  </a:lnTo>
                  <a:lnTo>
                    <a:pt x="67" y="53"/>
                  </a:lnTo>
                  <a:lnTo>
                    <a:pt x="61" y="56"/>
                  </a:lnTo>
                  <a:lnTo>
                    <a:pt x="54" y="58"/>
                  </a:lnTo>
                  <a:lnTo>
                    <a:pt x="46" y="59"/>
                  </a:lnTo>
                  <a:lnTo>
                    <a:pt x="39" y="60"/>
                  </a:lnTo>
                  <a:lnTo>
                    <a:pt x="32" y="60"/>
                  </a:lnTo>
                  <a:lnTo>
                    <a:pt x="23" y="60"/>
                  </a:lnTo>
                  <a:lnTo>
                    <a:pt x="19" y="59"/>
                  </a:lnTo>
                  <a:lnTo>
                    <a:pt x="14" y="58"/>
                  </a:lnTo>
                  <a:lnTo>
                    <a:pt x="11" y="57"/>
                  </a:lnTo>
                  <a:lnTo>
                    <a:pt x="7" y="56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34" name="Freeform 68"/>
            <p:cNvSpPr>
              <a:spLocks noEditPoints="1"/>
            </p:cNvSpPr>
            <p:nvPr userDrawn="1"/>
          </p:nvSpPr>
          <p:spPr bwMode="auto">
            <a:xfrm>
              <a:off x="4039" y="3332"/>
              <a:ext cx="98" cy="58"/>
            </a:xfrm>
            <a:custGeom>
              <a:avLst/>
              <a:gdLst>
                <a:gd name="T0" fmla="*/ 23 w 98"/>
                <a:gd name="T1" fmla="*/ 29 h 59"/>
                <a:gd name="T2" fmla="*/ 23 w 98"/>
                <a:gd name="T3" fmla="*/ 34 h 59"/>
                <a:gd name="T4" fmla="*/ 26 w 98"/>
                <a:gd name="T5" fmla="*/ 41 h 59"/>
                <a:gd name="T6" fmla="*/ 34 w 98"/>
                <a:gd name="T7" fmla="*/ 44 h 59"/>
                <a:gd name="T8" fmla="*/ 48 w 98"/>
                <a:gd name="T9" fmla="*/ 44 h 59"/>
                <a:gd name="T10" fmla="*/ 54 w 98"/>
                <a:gd name="T11" fmla="*/ 43 h 59"/>
                <a:gd name="T12" fmla="*/ 63 w 98"/>
                <a:gd name="T13" fmla="*/ 38 h 59"/>
                <a:gd name="T14" fmla="*/ 70 w 98"/>
                <a:gd name="T15" fmla="*/ 30 h 59"/>
                <a:gd name="T16" fmla="*/ 72 w 98"/>
                <a:gd name="T17" fmla="*/ 29 h 59"/>
                <a:gd name="T18" fmla="*/ 75 w 98"/>
                <a:gd name="T19" fmla="*/ 25 h 59"/>
                <a:gd name="T20" fmla="*/ 75 w 98"/>
                <a:gd name="T21" fmla="*/ 18 h 59"/>
                <a:gd name="T22" fmla="*/ 73 w 98"/>
                <a:gd name="T23" fmla="*/ 14 h 59"/>
                <a:gd name="T24" fmla="*/ 68 w 98"/>
                <a:gd name="T25" fmla="*/ 11 h 59"/>
                <a:gd name="T26" fmla="*/ 57 w 98"/>
                <a:gd name="T27" fmla="*/ 9 h 59"/>
                <a:gd name="T28" fmla="*/ 50 w 98"/>
                <a:gd name="T29" fmla="*/ 9 h 59"/>
                <a:gd name="T30" fmla="*/ 38 w 98"/>
                <a:gd name="T31" fmla="*/ 13 h 59"/>
                <a:gd name="T32" fmla="*/ 31 w 98"/>
                <a:gd name="T33" fmla="*/ 18 h 59"/>
                <a:gd name="T34" fmla="*/ 26 w 98"/>
                <a:gd name="T35" fmla="*/ 25 h 59"/>
                <a:gd name="T36" fmla="*/ 1 w 98"/>
                <a:gd name="T37" fmla="*/ 29 h 59"/>
                <a:gd name="T38" fmla="*/ 4 w 98"/>
                <a:gd name="T39" fmla="*/ 23 h 59"/>
                <a:gd name="T40" fmla="*/ 15 w 98"/>
                <a:gd name="T41" fmla="*/ 13 h 59"/>
                <a:gd name="T42" fmla="*/ 30 w 98"/>
                <a:gd name="T43" fmla="*/ 5 h 59"/>
                <a:gd name="T44" fmla="*/ 49 w 98"/>
                <a:gd name="T45" fmla="*/ 0 h 59"/>
                <a:gd name="T46" fmla="*/ 60 w 98"/>
                <a:gd name="T47" fmla="*/ 0 h 59"/>
                <a:gd name="T48" fmla="*/ 71 w 98"/>
                <a:gd name="T49" fmla="*/ 1 h 59"/>
                <a:gd name="T50" fmla="*/ 83 w 98"/>
                <a:gd name="T51" fmla="*/ 4 h 59"/>
                <a:gd name="T52" fmla="*/ 92 w 98"/>
                <a:gd name="T53" fmla="*/ 9 h 59"/>
                <a:gd name="T54" fmla="*/ 96 w 98"/>
                <a:gd name="T55" fmla="*/ 13 h 59"/>
                <a:gd name="T56" fmla="*/ 98 w 98"/>
                <a:gd name="T57" fmla="*/ 18 h 59"/>
                <a:gd name="T58" fmla="*/ 98 w 98"/>
                <a:gd name="T59" fmla="*/ 23 h 59"/>
                <a:gd name="T60" fmla="*/ 94 w 98"/>
                <a:gd name="T61" fmla="*/ 29 h 59"/>
                <a:gd name="T62" fmla="*/ 84 w 98"/>
                <a:gd name="T63" fmla="*/ 39 h 59"/>
                <a:gd name="T64" fmla="*/ 77 w 98"/>
                <a:gd name="T65" fmla="*/ 43 h 59"/>
                <a:gd name="T66" fmla="*/ 64 w 98"/>
                <a:gd name="T67" fmla="*/ 49 h 59"/>
                <a:gd name="T68" fmla="*/ 49 w 98"/>
                <a:gd name="T69" fmla="*/ 52 h 59"/>
                <a:gd name="T70" fmla="*/ 31 w 98"/>
                <a:gd name="T71" fmla="*/ 53 h 59"/>
                <a:gd name="T72" fmla="*/ 21 w 98"/>
                <a:gd name="T73" fmla="*/ 51 h 59"/>
                <a:gd name="T74" fmla="*/ 13 w 98"/>
                <a:gd name="T75" fmla="*/ 49 h 59"/>
                <a:gd name="T76" fmla="*/ 5 w 98"/>
                <a:gd name="T77" fmla="*/ 43 h 59"/>
                <a:gd name="T78" fmla="*/ 2 w 98"/>
                <a:gd name="T79" fmla="*/ 39 h 59"/>
                <a:gd name="T80" fmla="*/ 0 w 98"/>
                <a:gd name="T81" fmla="*/ 29 h 5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98" h="59">
                  <a:moveTo>
                    <a:pt x="24" y="29"/>
                  </a:moveTo>
                  <a:lnTo>
                    <a:pt x="23" y="33"/>
                  </a:lnTo>
                  <a:lnTo>
                    <a:pt x="22" y="36"/>
                  </a:lnTo>
                  <a:lnTo>
                    <a:pt x="23" y="40"/>
                  </a:lnTo>
                  <a:lnTo>
                    <a:pt x="24" y="44"/>
                  </a:lnTo>
                  <a:lnTo>
                    <a:pt x="26" y="47"/>
                  </a:lnTo>
                  <a:lnTo>
                    <a:pt x="30" y="49"/>
                  </a:lnTo>
                  <a:lnTo>
                    <a:pt x="34" y="50"/>
                  </a:lnTo>
                  <a:lnTo>
                    <a:pt x="41" y="51"/>
                  </a:lnTo>
                  <a:lnTo>
                    <a:pt x="48" y="50"/>
                  </a:lnTo>
                  <a:lnTo>
                    <a:pt x="51" y="49"/>
                  </a:lnTo>
                  <a:lnTo>
                    <a:pt x="54" y="49"/>
                  </a:lnTo>
                  <a:lnTo>
                    <a:pt x="59" y="46"/>
                  </a:lnTo>
                  <a:lnTo>
                    <a:pt x="63" y="44"/>
                  </a:lnTo>
                  <a:lnTo>
                    <a:pt x="67" y="40"/>
                  </a:lnTo>
                  <a:lnTo>
                    <a:pt x="70" y="36"/>
                  </a:lnTo>
                  <a:lnTo>
                    <a:pt x="71" y="35"/>
                  </a:lnTo>
                  <a:lnTo>
                    <a:pt x="72" y="33"/>
                  </a:lnTo>
                  <a:lnTo>
                    <a:pt x="74" y="29"/>
                  </a:lnTo>
                  <a:lnTo>
                    <a:pt x="75" y="25"/>
                  </a:lnTo>
                  <a:lnTo>
                    <a:pt x="75" y="22"/>
                  </a:lnTo>
                  <a:lnTo>
                    <a:pt x="75" y="18"/>
                  </a:lnTo>
                  <a:lnTo>
                    <a:pt x="74" y="15"/>
                  </a:lnTo>
                  <a:lnTo>
                    <a:pt x="73" y="14"/>
                  </a:lnTo>
                  <a:lnTo>
                    <a:pt x="71" y="13"/>
                  </a:lnTo>
                  <a:lnTo>
                    <a:pt x="68" y="11"/>
                  </a:lnTo>
                  <a:lnTo>
                    <a:pt x="63" y="9"/>
                  </a:lnTo>
                  <a:lnTo>
                    <a:pt x="57" y="9"/>
                  </a:lnTo>
                  <a:lnTo>
                    <a:pt x="53" y="9"/>
                  </a:lnTo>
                  <a:lnTo>
                    <a:pt x="50" y="9"/>
                  </a:lnTo>
                  <a:lnTo>
                    <a:pt x="44" y="11"/>
                  </a:lnTo>
                  <a:lnTo>
                    <a:pt x="38" y="13"/>
                  </a:lnTo>
                  <a:lnTo>
                    <a:pt x="34" y="15"/>
                  </a:lnTo>
                  <a:lnTo>
                    <a:pt x="31" y="18"/>
                  </a:lnTo>
                  <a:lnTo>
                    <a:pt x="28" y="21"/>
                  </a:lnTo>
                  <a:lnTo>
                    <a:pt x="26" y="25"/>
                  </a:lnTo>
                  <a:lnTo>
                    <a:pt x="24" y="29"/>
                  </a:lnTo>
                  <a:close/>
                  <a:moveTo>
                    <a:pt x="1" y="29"/>
                  </a:moveTo>
                  <a:lnTo>
                    <a:pt x="3" y="26"/>
                  </a:lnTo>
                  <a:lnTo>
                    <a:pt x="4" y="23"/>
                  </a:lnTo>
                  <a:lnTo>
                    <a:pt x="9" y="18"/>
                  </a:lnTo>
                  <a:lnTo>
                    <a:pt x="15" y="13"/>
                  </a:lnTo>
                  <a:lnTo>
                    <a:pt x="22" y="9"/>
                  </a:lnTo>
                  <a:lnTo>
                    <a:pt x="30" y="5"/>
                  </a:lnTo>
                  <a:lnTo>
                    <a:pt x="39" y="2"/>
                  </a:lnTo>
                  <a:lnTo>
                    <a:pt x="49" y="0"/>
                  </a:lnTo>
                  <a:lnTo>
                    <a:pt x="55" y="0"/>
                  </a:lnTo>
                  <a:lnTo>
                    <a:pt x="60" y="0"/>
                  </a:lnTo>
                  <a:lnTo>
                    <a:pt x="66" y="0"/>
                  </a:lnTo>
                  <a:lnTo>
                    <a:pt x="71" y="1"/>
                  </a:lnTo>
                  <a:lnTo>
                    <a:pt x="79" y="2"/>
                  </a:lnTo>
                  <a:lnTo>
                    <a:pt x="83" y="4"/>
                  </a:lnTo>
                  <a:lnTo>
                    <a:pt x="86" y="5"/>
                  </a:lnTo>
                  <a:lnTo>
                    <a:pt x="92" y="9"/>
                  </a:lnTo>
                  <a:lnTo>
                    <a:pt x="94" y="11"/>
                  </a:lnTo>
                  <a:lnTo>
                    <a:pt x="96" y="13"/>
                  </a:lnTo>
                  <a:lnTo>
                    <a:pt x="97" y="15"/>
                  </a:lnTo>
                  <a:lnTo>
                    <a:pt x="98" y="18"/>
                  </a:lnTo>
                  <a:lnTo>
                    <a:pt x="98" y="20"/>
                  </a:lnTo>
                  <a:lnTo>
                    <a:pt x="98" y="23"/>
                  </a:lnTo>
                  <a:lnTo>
                    <a:pt x="96" y="29"/>
                  </a:lnTo>
                  <a:lnTo>
                    <a:pt x="94" y="34"/>
                  </a:lnTo>
                  <a:lnTo>
                    <a:pt x="89" y="40"/>
                  </a:lnTo>
                  <a:lnTo>
                    <a:pt x="84" y="45"/>
                  </a:lnTo>
                  <a:lnTo>
                    <a:pt x="80" y="47"/>
                  </a:lnTo>
                  <a:lnTo>
                    <a:pt x="77" y="49"/>
                  </a:lnTo>
                  <a:lnTo>
                    <a:pt x="68" y="53"/>
                  </a:lnTo>
                  <a:lnTo>
                    <a:pt x="64" y="55"/>
                  </a:lnTo>
                  <a:lnTo>
                    <a:pt x="59" y="56"/>
                  </a:lnTo>
                  <a:lnTo>
                    <a:pt x="49" y="58"/>
                  </a:lnTo>
                  <a:lnTo>
                    <a:pt x="37" y="59"/>
                  </a:lnTo>
                  <a:lnTo>
                    <a:pt x="31" y="59"/>
                  </a:lnTo>
                  <a:lnTo>
                    <a:pt x="26" y="58"/>
                  </a:lnTo>
                  <a:lnTo>
                    <a:pt x="21" y="57"/>
                  </a:lnTo>
                  <a:lnTo>
                    <a:pt x="17" y="56"/>
                  </a:lnTo>
                  <a:lnTo>
                    <a:pt x="13" y="55"/>
                  </a:lnTo>
                  <a:lnTo>
                    <a:pt x="10" y="53"/>
                  </a:lnTo>
                  <a:lnTo>
                    <a:pt x="5" y="49"/>
                  </a:lnTo>
                  <a:lnTo>
                    <a:pt x="3" y="47"/>
                  </a:lnTo>
                  <a:lnTo>
                    <a:pt x="2" y="45"/>
                  </a:lnTo>
                  <a:lnTo>
                    <a:pt x="0" y="40"/>
                  </a:lnTo>
                  <a:lnTo>
                    <a:pt x="0" y="34"/>
                  </a:lnTo>
                  <a:lnTo>
                    <a:pt x="1" y="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35" name="Freeform 69"/>
            <p:cNvSpPr/>
            <p:nvPr userDrawn="1"/>
          </p:nvSpPr>
          <p:spPr bwMode="auto">
            <a:xfrm>
              <a:off x="4137" y="3332"/>
              <a:ext cx="150" cy="58"/>
            </a:xfrm>
            <a:custGeom>
              <a:avLst/>
              <a:gdLst>
                <a:gd name="T0" fmla="*/ 126 w 150"/>
                <a:gd name="T1" fmla="*/ 20 h 59"/>
                <a:gd name="T2" fmla="*/ 127 w 150"/>
                <a:gd name="T3" fmla="*/ 18 h 59"/>
                <a:gd name="T4" fmla="*/ 127 w 150"/>
                <a:gd name="T5" fmla="*/ 16 h 59"/>
                <a:gd name="T6" fmla="*/ 127 w 150"/>
                <a:gd name="T7" fmla="*/ 14 h 59"/>
                <a:gd name="T8" fmla="*/ 126 w 150"/>
                <a:gd name="T9" fmla="*/ 13 h 59"/>
                <a:gd name="T10" fmla="*/ 125 w 150"/>
                <a:gd name="T11" fmla="*/ 12 h 59"/>
                <a:gd name="T12" fmla="*/ 123 w 150"/>
                <a:gd name="T13" fmla="*/ 11 h 59"/>
                <a:gd name="T14" fmla="*/ 119 w 150"/>
                <a:gd name="T15" fmla="*/ 10 h 59"/>
                <a:gd name="T16" fmla="*/ 113 w 150"/>
                <a:gd name="T17" fmla="*/ 9 h 59"/>
                <a:gd name="T18" fmla="*/ 107 w 150"/>
                <a:gd name="T19" fmla="*/ 10 h 59"/>
                <a:gd name="T20" fmla="*/ 101 w 150"/>
                <a:gd name="T21" fmla="*/ 11 h 59"/>
                <a:gd name="T22" fmla="*/ 95 w 150"/>
                <a:gd name="T23" fmla="*/ 12 h 59"/>
                <a:gd name="T24" fmla="*/ 94 w 150"/>
                <a:gd name="T25" fmla="*/ 14 h 59"/>
                <a:gd name="T26" fmla="*/ 94 w 150"/>
                <a:gd name="T27" fmla="*/ 16 h 59"/>
                <a:gd name="T28" fmla="*/ 77 w 150"/>
                <a:gd name="T29" fmla="*/ 53 h 59"/>
                <a:gd name="T30" fmla="*/ 56 w 150"/>
                <a:gd name="T31" fmla="*/ 53 h 59"/>
                <a:gd name="T32" fmla="*/ 70 w 150"/>
                <a:gd name="T33" fmla="*/ 20 h 59"/>
                <a:gd name="T34" fmla="*/ 71 w 150"/>
                <a:gd name="T35" fmla="*/ 18 h 59"/>
                <a:gd name="T36" fmla="*/ 71 w 150"/>
                <a:gd name="T37" fmla="*/ 15 h 59"/>
                <a:gd name="T38" fmla="*/ 70 w 150"/>
                <a:gd name="T39" fmla="*/ 13 h 59"/>
                <a:gd name="T40" fmla="*/ 69 w 150"/>
                <a:gd name="T41" fmla="*/ 12 h 59"/>
                <a:gd name="T42" fmla="*/ 66 w 150"/>
                <a:gd name="T43" fmla="*/ 11 h 59"/>
                <a:gd name="T44" fmla="*/ 65 w 150"/>
                <a:gd name="T45" fmla="*/ 10 h 59"/>
                <a:gd name="T46" fmla="*/ 63 w 150"/>
                <a:gd name="T47" fmla="*/ 10 h 59"/>
                <a:gd name="T48" fmla="*/ 59 w 150"/>
                <a:gd name="T49" fmla="*/ 9 h 59"/>
                <a:gd name="T50" fmla="*/ 53 w 150"/>
                <a:gd name="T51" fmla="*/ 9 h 59"/>
                <a:gd name="T52" fmla="*/ 50 w 150"/>
                <a:gd name="T53" fmla="*/ 10 h 59"/>
                <a:gd name="T54" fmla="*/ 46 w 150"/>
                <a:gd name="T55" fmla="*/ 10 h 59"/>
                <a:gd name="T56" fmla="*/ 39 w 150"/>
                <a:gd name="T57" fmla="*/ 12 h 59"/>
                <a:gd name="T58" fmla="*/ 21 w 150"/>
                <a:gd name="T59" fmla="*/ 53 h 59"/>
                <a:gd name="T60" fmla="*/ 0 w 150"/>
                <a:gd name="T61" fmla="*/ 53 h 59"/>
                <a:gd name="T62" fmla="*/ 19 w 150"/>
                <a:gd name="T63" fmla="*/ 10 h 59"/>
                <a:gd name="T64" fmla="*/ 31 w 150"/>
                <a:gd name="T65" fmla="*/ 6 h 59"/>
                <a:gd name="T66" fmla="*/ 42 w 150"/>
                <a:gd name="T67" fmla="*/ 3 h 59"/>
                <a:gd name="T68" fmla="*/ 54 w 150"/>
                <a:gd name="T69" fmla="*/ 1 h 59"/>
                <a:gd name="T70" fmla="*/ 60 w 150"/>
                <a:gd name="T71" fmla="*/ 1 h 59"/>
                <a:gd name="T72" fmla="*/ 67 w 150"/>
                <a:gd name="T73" fmla="*/ 0 h 59"/>
                <a:gd name="T74" fmla="*/ 73 w 150"/>
                <a:gd name="T75" fmla="*/ 1 h 59"/>
                <a:gd name="T76" fmla="*/ 79 w 150"/>
                <a:gd name="T77" fmla="*/ 2 h 59"/>
                <a:gd name="T78" fmla="*/ 85 w 150"/>
                <a:gd name="T79" fmla="*/ 3 h 59"/>
                <a:gd name="T80" fmla="*/ 87 w 150"/>
                <a:gd name="T81" fmla="*/ 4 h 59"/>
                <a:gd name="T82" fmla="*/ 89 w 150"/>
                <a:gd name="T83" fmla="*/ 5 h 59"/>
                <a:gd name="T84" fmla="*/ 97 w 150"/>
                <a:gd name="T85" fmla="*/ 3 h 59"/>
                <a:gd name="T86" fmla="*/ 105 w 150"/>
                <a:gd name="T87" fmla="*/ 2 h 59"/>
                <a:gd name="T88" fmla="*/ 114 w 150"/>
                <a:gd name="T89" fmla="*/ 1 h 59"/>
                <a:gd name="T90" fmla="*/ 123 w 150"/>
                <a:gd name="T91" fmla="*/ 1 h 59"/>
                <a:gd name="T92" fmla="*/ 129 w 150"/>
                <a:gd name="T93" fmla="*/ 1 h 59"/>
                <a:gd name="T94" fmla="*/ 134 w 150"/>
                <a:gd name="T95" fmla="*/ 2 h 59"/>
                <a:gd name="T96" fmla="*/ 139 w 150"/>
                <a:gd name="T97" fmla="*/ 3 h 59"/>
                <a:gd name="T98" fmla="*/ 144 w 150"/>
                <a:gd name="T99" fmla="*/ 5 h 59"/>
                <a:gd name="T100" fmla="*/ 147 w 150"/>
                <a:gd name="T101" fmla="*/ 7 h 59"/>
                <a:gd name="T102" fmla="*/ 148 w 150"/>
                <a:gd name="T103" fmla="*/ 8 h 59"/>
                <a:gd name="T104" fmla="*/ 149 w 150"/>
                <a:gd name="T105" fmla="*/ 10 h 59"/>
                <a:gd name="T106" fmla="*/ 150 w 150"/>
                <a:gd name="T107" fmla="*/ 11 h 59"/>
                <a:gd name="T108" fmla="*/ 150 w 150"/>
                <a:gd name="T109" fmla="*/ 13 h 59"/>
                <a:gd name="T110" fmla="*/ 150 w 150"/>
                <a:gd name="T111" fmla="*/ 15 h 59"/>
                <a:gd name="T112" fmla="*/ 150 w 150"/>
                <a:gd name="T113" fmla="*/ 16 h 59"/>
                <a:gd name="T114" fmla="*/ 133 w 150"/>
                <a:gd name="T115" fmla="*/ 53 h 59"/>
                <a:gd name="T116" fmla="*/ 112 w 150"/>
                <a:gd name="T117" fmla="*/ 53 h 59"/>
                <a:gd name="T118" fmla="*/ 126 w 150"/>
                <a:gd name="T119" fmla="*/ 20 h 5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50" h="59">
                  <a:moveTo>
                    <a:pt x="126" y="20"/>
                  </a:moveTo>
                  <a:lnTo>
                    <a:pt x="127" y="18"/>
                  </a:lnTo>
                  <a:lnTo>
                    <a:pt x="127" y="16"/>
                  </a:lnTo>
                  <a:lnTo>
                    <a:pt x="127" y="14"/>
                  </a:lnTo>
                  <a:lnTo>
                    <a:pt x="126" y="13"/>
                  </a:lnTo>
                  <a:lnTo>
                    <a:pt x="125" y="12"/>
                  </a:lnTo>
                  <a:lnTo>
                    <a:pt x="123" y="11"/>
                  </a:lnTo>
                  <a:lnTo>
                    <a:pt x="119" y="10"/>
                  </a:lnTo>
                  <a:lnTo>
                    <a:pt x="113" y="9"/>
                  </a:lnTo>
                  <a:lnTo>
                    <a:pt x="107" y="10"/>
                  </a:lnTo>
                  <a:lnTo>
                    <a:pt x="101" y="11"/>
                  </a:lnTo>
                  <a:lnTo>
                    <a:pt x="95" y="12"/>
                  </a:lnTo>
                  <a:lnTo>
                    <a:pt x="94" y="14"/>
                  </a:lnTo>
                  <a:lnTo>
                    <a:pt x="94" y="16"/>
                  </a:lnTo>
                  <a:lnTo>
                    <a:pt x="77" y="59"/>
                  </a:lnTo>
                  <a:lnTo>
                    <a:pt x="56" y="59"/>
                  </a:lnTo>
                  <a:lnTo>
                    <a:pt x="70" y="20"/>
                  </a:lnTo>
                  <a:lnTo>
                    <a:pt x="71" y="18"/>
                  </a:lnTo>
                  <a:lnTo>
                    <a:pt x="71" y="15"/>
                  </a:lnTo>
                  <a:lnTo>
                    <a:pt x="70" y="13"/>
                  </a:lnTo>
                  <a:lnTo>
                    <a:pt x="69" y="12"/>
                  </a:lnTo>
                  <a:lnTo>
                    <a:pt x="66" y="11"/>
                  </a:lnTo>
                  <a:lnTo>
                    <a:pt x="65" y="10"/>
                  </a:lnTo>
                  <a:lnTo>
                    <a:pt x="63" y="10"/>
                  </a:lnTo>
                  <a:lnTo>
                    <a:pt x="59" y="9"/>
                  </a:lnTo>
                  <a:lnTo>
                    <a:pt x="53" y="9"/>
                  </a:lnTo>
                  <a:lnTo>
                    <a:pt x="50" y="10"/>
                  </a:lnTo>
                  <a:lnTo>
                    <a:pt x="46" y="10"/>
                  </a:lnTo>
                  <a:lnTo>
                    <a:pt x="39" y="12"/>
                  </a:lnTo>
                  <a:lnTo>
                    <a:pt x="21" y="59"/>
                  </a:lnTo>
                  <a:lnTo>
                    <a:pt x="0" y="59"/>
                  </a:lnTo>
                  <a:lnTo>
                    <a:pt x="19" y="10"/>
                  </a:lnTo>
                  <a:lnTo>
                    <a:pt x="31" y="6"/>
                  </a:lnTo>
                  <a:lnTo>
                    <a:pt x="42" y="3"/>
                  </a:lnTo>
                  <a:lnTo>
                    <a:pt x="54" y="1"/>
                  </a:lnTo>
                  <a:lnTo>
                    <a:pt x="60" y="1"/>
                  </a:lnTo>
                  <a:lnTo>
                    <a:pt x="67" y="0"/>
                  </a:lnTo>
                  <a:lnTo>
                    <a:pt x="73" y="1"/>
                  </a:lnTo>
                  <a:lnTo>
                    <a:pt x="79" y="2"/>
                  </a:lnTo>
                  <a:lnTo>
                    <a:pt x="85" y="3"/>
                  </a:lnTo>
                  <a:lnTo>
                    <a:pt x="87" y="4"/>
                  </a:lnTo>
                  <a:lnTo>
                    <a:pt x="89" y="5"/>
                  </a:lnTo>
                  <a:lnTo>
                    <a:pt x="97" y="3"/>
                  </a:lnTo>
                  <a:lnTo>
                    <a:pt x="105" y="2"/>
                  </a:lnTo>
                  <a:lnTo>
                    <a:pt x="114" y="1"/>
                  </a:lnTo>
                  <a:lnTo>
                    <a:pt x="123" y="1"/>
                  </a:lnTo>
                  <a:lnTo>
                    <a:pt x="129" y="1"/>
                  </a:lnTo>
                  <a:lnTo>
                    <a:pt x="134" y="2"/>
                  </a:lnTo>
                  <a:lnTo>
                    <a:pt x="139" y="3"/>
                  </a:lnTo>
                  <a:lnTo>
                    <a:pt x="144" y="5"/>
                  </a:lnTo>
                  <a:lnTo>
                    <a:pt x="147" y="7"/>
                  </a:lnTo>
                  <a:lnTo>
                    <a:pt x="148" y="8"/>
                  </a:lnTo>
                  <a:lnTo>
                    <a:pt x="149" y="10"/>
                  </a:lnTo>
                  <a:lnTo>
                    <a:pt x="150" y="11"/>
                  </a:lnTo>
                  <a:lnTo>
                    <a:pt x="150" y="13"/>
                  </a:lnTo>
                  <a:lnTo>
                    <a:pt x="150" y="15"/>
                  </a:lnTo>
                  <a:lnTo>
                    <a:pt x="150" y="16"/>
                  </a:lnTo>
                  <a:lnTo>
                    <a:pt x="133" y="59"/>
                  </a:lnTo>
                  <a:lnTo>
                    <a:pt x="112" y="59"/>
                  </a:lnTo>
                  <a:lnTo>
                    <a:pt x="126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36" name="Freeform 70"/>
            <p:cNvSpPr>
              <a:spLocks noEditPoints="1"/>
            </p:cNvSpPr>
            <p:nvPr userDrawn="1"/>
          </p:nvSpPr>
          <p:spPr bwMode="auto">
            <a:xfrm>
              <a:off x="4296" y="3334"/>
              <a:ext cx="98" cy="59"/>
            </a:xfrm>
            <a:custGeom>
              <a:avLst/>
              <a:gdLst>
                <a:gd name="T0" fmla="*/ 23 w 98"/>
                <a:gd name="T1" fmla="*/ 33 h 59"/>
                <a:gd name="T2" fmla="*/ 22 w 98"/>
                <a:gd name="T3" fmla="*/ 40 h 59"/>
                <a:gd name="T4" fmla="*/ 26 w 98"/>
                <a:gd name="T5" fmla="*/ 47 h 59"/>
                <a:gd name="T6" fmla="*/ 34 w 98"/>
                <a:gd name="T7" fmla="*/ 50 h 59"/>
                <a:gd name="T8" fmla="*/ 48 w 98"/>
                <a:gd name="T9" fmla="*/ 50 h 59"/>
                <a:gd name="T10" fmla="*/ 54 w 98"/>
                <a:gd name="T11" fmla="*/ 49 h 59"/>
                <a:gd name="T12" fmla="*/ 63 w 98"/>
                <a:gd name="T13" fmla="*/ 44 h 59"/>
                <a:gd name="T14" fmla="*/ 70 w 98"/>
                <a:gd name="T15" fmla="*/ 37 h 59"/>
                <a:gd name="T16" fmla="*/ 74 w 98"/>
                <a:gd name="T17" fmla="*/ 29 h 59"/>
                <a:gd name="T18" fmla="*/ 75 w 98"/>
                <a:gd name="T19" fmla="*/ 22 h 59"/>
                <a:gd name="T20" fmla="*/ 73 w 98"/>
                <a:gd name="T21" fmla="*/ 15 h 59"/>
                <a:gd name="T22" fmla="*/ 71 w 98"/>
                <a:gd name="T23" fmla="*/ 13 h 59"/>
                <a:gd name="T24" fmla="*/ 63 w 98"/>
                <a:gd name="T25" fmla="*/ 10 h 59"/>
                <a:gd name="T26" fmla="*/ 53 w 98"/>
                <a:gd name="T27" fmla="*/ 9 h 59"/>
                <a:gd name="T28" fmla="*/ 43 w 98"/>
                <a:gd name="T29" fmla="*/ 11 h 59"/>
                <a:gd name="T30" fmla="*/ 34 w 98"/>
                <a:gd name="T31" fmla="*/ 15 h 59"/>
                <a:gd name="T32" fmla="*/ 28 w 98"/>
                <a:gd name="T33" fmla="*/ 22 h 59"/>
                <a:gd name="T34" fmla="*/ 24 w 98"/>
                <a:gd name="T35" fmla="*/ 29 h 59"/>
                <a:gd name="T36" fmla="*/ 4 w 98"/>
                <a:gd name="T37" fmla="*/ 23 h 59"/>
                <a:gd name="T38" fmla="*/ 11 w 98"/>
                <a:gd name="T39" fmla="*/ 15 h 59"/>
                <a:gd name="T40" fmla="*/ 22 w 98"/>
                <a:gd name="T41" fmla="*/ 9 h 59"/>
                <a:gd name="T42" fmla="*/ 39 w 98"/>
                <a:gd name="T43" fmla="*/ 2 h 59"/>
                <a:gd name="T44" fmla="*/ 54 w 98"/>
                <a:gd name="T45" fmla="*/ 0 h 59"/>
                <a:gd name="T46" fmla="*/ 65 w 98"/>
                <a:gd name="T47" fmla="*/ 0 h 59"/>
                <a:gd name="T48" fmla="*/ 79 w 98"/>
                <a:gd name="T49" fmla="*/ 2 h 59"/>
                <a:gd name="T50" fmla="*/ 91 w 98"/>
                <a:gd name="T51" fmla="*/ 9 h 59"/>
                <a:gd name="T52" fmla="*/ 95 w 98"/>
                <a:gd name="T53" fmla="*/ 13 h 59"/>
                <a:gd name="T54" fmla="*/ 97 w 98"/>
                <a:gd name="T55" fmla="*/ 18 h 59"/>
                <a:gd name="T56" fmla="*/ 97 w 98"/>
                <a:gd name="T57" fmla="*/ 23 h 59"/>
                <a:gd name="T58" fmla="*/ 93 w 98"/>
                <a:gd name="T59" fmla="*/ 34 h 59"/>
                <a:gd name="T60" fmla="*/ 83 w 98"/>
                <a:gd name="T61" fmla="*/ 45 h 59"/>
                <a:gd name="T62" fmla="*/ 76 w 98"/>
                <a:gd name="T63" fmla="*/ 50 h 59"/>
                <a:gd name="T64" fmla="*/ 64 w 98"/>
                <a:gd name="T65" fmla="*/ 55 h 59"/>
                <a:gd name="T66" fmla="*/ 48 w 98"/>
                <a:gd name="T67" fmla="*/ 58 h 59"/>
                <a:gd name="T68" fmla="*/ 31 w 98"/>
                <a:gd name="T69" fmla="*/ 59 h 59"/>
                <a:gd name="T70" fmla="*/ 21 w 98"/>
                <a:gd name="T71" fmla="*/ 57 h 59"/>
                <a:gd name="T72" fmla="*/ 13 w 98"/>
                <a:gd name="T73" fmla="*/ 55 h 59"/>
                <a:gd name="T74" fmla="*/ 5 w 98"/>
                <a:gd name="T75" fmla="*/ 49 h 59"/>
                <a:gd name="T76" fmla="*/ 1 w 98"/>
                <a:gd name="T77" fmla="*/ 45 h 59"/>
                <a:gd name="T78" fmla="*/ 0 w 98"/>
                <a:gd name="T79" fmla="*/ 34 h 5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98" h="59">
                  <a:moveTo>
                    <a:pt x="24" y="29"/>
                  </a:moveTo>
                  <a:lnTo>
                    <a:pt x="23" y="33"/>
                  </a:lnTo>
                  <a:lnTo>
                    <a:pt x="22" y="37"/>
                  </a:lnTo>
                  <a:lnTo>
                    <a:pt x="22" y="40"/>
                  </a:lnTo>
                  <a:lnTo>
                    <a:pt x="24" y="44"/>
                  </a:lnTo>
                  <a:lnTo>
                    <a:pt x="26" y="47"/>
                  </a:lnTo>
                  <a:lnTo>
                    <a:pt x="29" y="49"/>
                  </a:lnTo>
                  <a:lnTo>
                    <a:pt x="34" y="50"/>
                  </a:lnTo>
                  <a:lnTo>
                    <a:pt x="40" y="51"/>
                  </a:lnTo>
                  <a:lnTo>
                    <a:pt x="48" y="50"/>
                  </a:lnTo>
                  <a:lnTo>
                    <a:pt x="51" y="50"/>
                  </a:lnTo>
                  <a:lnTo>
                    <a:pt x="54" y="49"/>
                  </a:lnTo>
                  <a:lnTo>
                    <a:pt x="59" y="46"/>
                  </a:lnTo>
                  <a:lnTo>
                    <a:pt x="63" y="44"/>
                  </a:lnTo>
                  <a:lnTo>
                    <a:pt x="67" y="40"/>
                  </a:lnTo>
                  <a:lnTo>
                    <a:pt x="70" y="37"/>
                  </a:lnTo>
                  <a:lnTo>
                    <a:pt x="72" y="33"/>
                  </a:lnTo>
                  <a:lnTo>
                    <a:pt x="74" y="29"/>
                  </a:lnTo>
                  <a:lnTo>
                    <a:pt x="75" y="25"/>
                  </a:lnTo>
                  <a:lnTo>
                    <a:pt x="75" y="22"/>
                  </a:lnTo>
                  <a:lnTo>
                    <a:pt x="75" y="18"/>
                  </a:lnTo>
                  <a:lnTo>
                    <a:pt x="73" y="15"/>
                  </a:lnTo>
                  <a:lnTo>
                    <a:pt x="72" y="14"/>
                  </a:lnTo>
                  <a:lnTo>
                    <a:pt x="71" y="13"/>
                  </a:lnTo>
                  <a:lnTo>
                    <a:pt x="67" y="11"/>
                  </a:lnTo>
                  <a:lnTo>
                    <a:pt x="63" y="10"/>
                  </a:lnTo>
                  <a:lnTo>
                    <a:pt x="56" y="9"/>
                  </a:lnTo>
                  <a:lnTo>
                    <a:pt x="53" y="9"/>
                  </a:lnTo>
                  <a:lnTo>
                    <a:pt x="49" y="10"/>
                  </a:lnTo>
                  <a:lnTo>
                    <a:pt x="43" y="11"/>
                  </a:lnTo>
                  <a:lnTo>
                    <a:pt x="38" y="13"/>
                  </a:lnTo>
                  <a:lnTo>
                    <a:pt x="34" y="15"/>
                  </a:lnTo>
                  <a:lnTo>
                    <a:pt x="31" y="18"/>
                  </a:lnTo>
                  <a:lnTo>
                    <a:pt x="28" y="22"/>
                  </a:lnTo>
                  <a:lnTo>
                    <a:pt x="26" y="25"/>
                  </a:lnTo>
                  <a:lnTo>
                    <a:pt x="24" y="29"/>
                  </a:lnTo>
                  <a:close/>
                  <a:moveTo>
                    <a:pt x="1" y="29"/>
                  </a:moveTo>
                  <a:lnTo>
                    <a:pt x="4" y="23"/>
                  </a:lnTo>
                  <a:lnTo>
                    <a:pt x="9" y="18"/>
                  </a:lnTo>
                  <a:lnTo>
                    <a:pt x="11" y="15"/>
                  </a:lnTo>
                  <a:lnTo>
                    <a:pt x="14" y="13"/>
                  </a:lnTo>
                  <a:lnTo>
                    <a:pt x="22" y="9"/>
                  </a:lnTo>
                  <a:lnTo>
                    <a:pt x="30" y="5"/>
                  </a:lnTo>
                  <a:lnTo>
                    <a:pt x="39" y="2"/>
                  </a:lnTo>
                  <a:lnTo>
                    <a:pt x="49" y="1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5" y="0"/>
                  </a:lnTo>
                  <a:lnTo>
                    <a:pt x="70" y="1"/>
                  </a:lnTo>
                  <a:lnTo>
                    <a:pt x="79" y="2"/>
                  </a:lnTo>
                  <a:lnTo>
                    <a:pt x="86" y="5"/>
                  </a:lnTo>
                  <a:lnTo>
                    <a:pt x="91" y="9"/>
                  </a:lnTo>
                  <a:lnTo>
                    <a:pt x="94" y="11"/>
                  </a:lnTo>
                  <a:lnTo>
                    <a:pt x="95" y="13"/>
                  </a:lnTo>
                  <a:lnTo>
                    <a:pt x="96" y="15"/>
                  </a:lnTo>
                  <a:lnTo>
                    <a:pt x="97" y="18"/>
                  </a:lnTo>
                  <a:lnTo>
                    <a:pt x="98" y="20"/>
                  </a:lnTo>
                  <a:lnTo>
                    <a:pt x="97" y="23"/>
                  </a:lnTo>
                  <a:lnTo>
                    <a:pt x="96" y="29"/>
                  </a:lnTo>
                  <a:lnTo>
                    <a:pt x="93" y="34"/>
                  </a:lnTo>
                  <a:lnTo>
                    <a:pt x="89" y="40"/>
                  </a:lnTo>
                  <a:lnTo>
                    <a:pt x="83" y="45"/>
                  </a:lnTo>
                  <a:lnTo>
                    <a:pt x="80" y="47"/>
                  </a:lnTo>
                  <a:lnTo>
                    <a:pt x="76" y="50"/>
                  </a:lnTo>
                  <a:lnTo>
                    <a:pt x="68" y="53"/>
                  </a:lnTo>
                  <a:lnTo>
                    <a:pt x="64" y="55"/>
                  </a:lnTo>
                  <a:lnTo>
                    <a:pt x="59" y="56"/>
                  </a:lnTo>
                  <a:lnTo>
                    <a:pt x="48" y="58"/>
                  </a:lnTo>
                  <a:lnTo>
                    <a:pt x="37" y="59"/>
                  </a:lnTo>
                  <a:lnTo>
                    <a:pt x="31" y="59"/>
                  </a:lnTo>
                  <a:lnTo>
                    <a:pt x="26" y="58"/>
                  </a:lnTo>
                  <a:lnTo>
                    <a:pt x="21" y="57"/>
                  </a:lnTo>
                  <a:lnTo>
                    <a:pt x="17" y="56"/>
                  </a:lnTo>
                  <a:lnTo>
                    <a:pt x="13" y="55"/>
                  </a:lnTo>
                  <a:lnTo>
                    <a:pt x="10" y="53"/>
                  </a:lnTo>
                  <a:lnTo>
                    <a:pt x="5" y="49"/>
                  </a:lnTo>
                  <a:lnTo>
                    <a:pt x="3" y="47"/>
                  </a:lnTo>
                  <a:lnTo>
                    <a:pt x="1" y="45"/>
                  </a:lnTo>
                  <a:lnTo>
                    <a:pt x="0" y="40"/>
                  </a:lnTo>
                  <a:lnTo>
                    <a:pt x="0" y="34"/>
                  </a:lnTo>
                  <a:lnTo>
                    <a:pt x="1" y="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37" name="Freeform 71"/>
            <p:cNvSpPr/>
            <p:nvPr userDrawn="1"/>
          </p:nvSpPr>
          <p:spPr bwMode="auto">
            <a:xfrm>
              <a:off x="4394" y="3332"/>
              <a:ext cx="91" cy="61"/>
            </a:xfrm>
            <a:custGeom>
              <a:avLst/>
              <a:gdLst>
                <a:gd name="T0" fmla="*/ 11 w 89"/>
                <a:gd name="T1" fmla="*/ 51 h 60"/>
                <a:gd name="T2" fmla="*/ 16 w 89"/>
                <a:gd name="T3" fmla="*/ 54 h 60"/>
                <a:gd name="T4" fmla="*/ 35 w 89"/>
                <a:gd name="T5" fmla="*/ 57 h 60"/>
                <a:gd name="T6" fmla="*/ 49 w 89"/>
                <a:gd name="T7" fmla="*/ 56 h 60"/>
                <a:gd name="T8" fmla="*/ 56 w 89"/>
                <a:gd name="T9" fmla="*/ 55 h 60"/>
                <a:gd name="T10" fmla="*/ 62 w 89"/>
                <a:gd name="T11" fmla="*/ 52 h 60"/>
                <a:gd name="T12" fmla="*/ 65 w 89"/>
                <a:gd name="T13" fmla="*/ 49 h 60"/>
                <a:gd name="T14" fmla="*/ 64 w 89"/>
                <a:gd name="T15" fmla="*/ 46 h 60"/>
                <a:gd name="T16" fmla="*/ 61 w 89"/>
                <a:gd name="T17" fmla="*/ 44 h 60"/>
                <a:gd name="T18" fmla="*/ 53 w 89"/>
                <a:gd name="T19" fmla="*/ 42 h 60"/>
                <a:gd name="T20" fmla="*/ 35 w 89"/>
                <a:gd name="T21" fmla="*/ 37 h 60"/>
                <a:gd name="T22" fmla="*/ 21 w 89"/>
                <a:gd name="T23" fmla="*/ 28 h 60"/>
                <a:gd name="T24" fmla="*/ 17 w 89"/>
                <a:gd name="T25" fmla="*/ 25 h 60"/>
                <a:gd name="T26" fmla="*/ 16 w 89"/>
                <a:gd name="T27" fmla="*/ 22 h 60"/>
                <a:gd name="T28" fmla="*/ 16 w 89"/>
                <a:gd name="T29" fmla="*/ 17 h 60"/>
                <a:gd name="T30" fmla="*/ 19 w 89"/>
                <a:gd name="T31" fmla="*/ 13 h 60"/>
                <a:gd name="T32" fmla="*/ 22 w 89"/>
                <a:gd name="T33" fmla="*/ 10 h 60"/>
                <a:gd name="T34" fmla="*/ 39 w 89"/>
                <a:gd name="T35" fmla="*/ 5 h 60"/>
                <a:gd name="T36" fmla="*/ 52 w 89"/>
                <a:gd name="T37" fmla="*/ 1 h 60"/>
                <a:gd name="T38" fmla="*/ 66 w 89"/>
                <a:gd name="T39" fmla="*/ 0 h 60"/>
                <a:gd name="T40" fmla="*/ 87 w 89"/>
                <a:gd name="T41" fmla="*/ 2 h 60"/>
                <a:gd name="T42" fmla="*/ 101 w 89"/>
                <a:gd name="T43" fmla="*/ 6 h 60"/>
                <a:gd name="T44" fmla="*/ 84 w 89"/>
                <a:gd name="T45" fmla="*/ 11 h 60"/>
                <a:gd name="T46" fmla="*/ 69 w 89"/>
                <a:gd name="T47" fmla="*/ 9 h 60"/>
                <a:gd name="T48" fmla="*/ 56 w 89"/>
                <a:gd name="T49" fmla="*/ 10 h 60"/>
                <a:gd name="T50" fmla="*/ 47 w 89"/>
                <a:gd name="T51" fmla="*/ 12 h 60"/>
                <a:gd name="T52" fmla="*/ 44 w 89"/>
                <a:gd name="T53" fmla="*/ 15 h 60"/>
                <a:gd name="T54" fmla="*/ 42 w 89"/>
                <a:gd name="T55" fmla="*/ 18 h 60"/>
                <a:gd name="T56" fmla="*/ 45 w 89"/>
                <a:gd name="T57" fmla="*/ 20 h 60"/>
                <a:gd name="T58" fmla="*/ 64 w 89"/>
                <a:gd name="T59" fmla="*/ 25 h 60"/>
                <a:gd name="T60" fmla="*/ 86 w 89"/>
                <a:gd name="T61" fmla="*/ 36 h 60"/>
                <a:gd name="T62" fmla="*/ 92 w 89"/>
                <a:gd name="T63" fmla="*/ 41 h 60"/>
                <a:gd name="T64" fmla="*/ 93 w 89"/>
                <a:gd name="T65" fmla="*/ 44 h 60"/>
                <a:gd name="T66" fmla="*/ 91 w 89"/>
                <a:gd name="T67" fmla="*/ 50 h 60"/>
                <a:gd name="T68" fmla="*/ 85 w 89"/>
                <a:gd name="T69" fmla="*/ 56 h 60"/>
                <a:gd name="T70" fmla="*/ 79 w 89"/>
                <a:gd name="T71" fmla="*/ 59 h 60"/>
                <a:gd name="T72" fmla="*/ 60 w 89"/>
                <a:gd name="T73" fmla="*/ 64 h 60"/>
                <a:gd name="T74" fmla="*/ 45 w 89"/>
                <a:gd name="T75" fmla="*/ 66 h 60"/>
                <a:gd name="T76" fmla="*/ 29 w 89"/>
                <a:gd name="T77" fmla="*/ 65 h 60"/>
                <a:gd name="T78" fmla="*/ 14 w 89"/>
                <a:gd name="T79" fmla="*/ 64 h 60"/>
                <a:gd name="T80" fmla="*/ 7 w 89"/>
                <a:gd name="T81" fmla="*/ 62 h 60"/>
                <a:gd name="T82" fmla="*/ 0 w 89"/>
                <a:gd name="T83" fmla="*/ 59 h 6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89" h="60">
                  <a:moveTo>
                    <a:pt x="0" y="53"/>
                  </a:moveTo>
                  <a:lnTo>
                    <a:pt x="11" y="45"/>
                  </a:lnTo>
                  <a:lnTo>
                    <a:pt x="14" y="47"/>
                  </a:lnTo>
                  <a:lnTo>
                    <a:pt x="16" y="48"/>
                  </a:lnTo>
                  <a:lnTo>
                    <a:pt x="22" y="50"/>
                  </a:lnTo>
                  <a:lnTo>
                    <a:pt x="29" y="51"/>
                  </a:lnTo>
                  <a:lnTo>
                    <a:pt x="35" y="51"/>
                  </a:lnTo>
                  <a:lnTo>
                    <a:pt x="43" y="50"/>
                  </a:lnTo>
                  <a:lnTo>
                    <a:pt x="47" y="50"/>
                  </a:lnTo>
                  <a:lnTo>
                    <a:pt x="50" y="49"/>
                  </a:lnTo>
                  <a:lnTo>
                    <a:pt x="53" y="48"/>
                  </a:lnTo>
                  <a:lnTo>
                    <a:pt x="56" y="46"/>
                  </a:lnTo>
                  <a:lnTo>
                    <a:pt x="57" y="45"/>
                  </a:lnTo>
                  <a:lnTo>
                    <a:pt x="59" y="43"/>
                  </a:lnTo>
                  <a:lnTo>
                    <a:pt x="59" y="41"/>
                  </a:lnTo>
                  <a:lnTo>
                    <a:pt x="58" y="40"/>
                  </a:lnTo>
                  <a:lnTo>
                    <a:pt x="57" y="39"/>
                  </a:lnTo>
                  <a:lnTo>
                    <a:pt x="55" y="38"/>
                  </a:lnTo>
                  <a:lnTo>
                    <a:pt x="51" y="37"/>
                  </a:lnTo>
                  <a:lnTo>
                    <a:pt x="47" y="36"/>
                  </a:lnTo>
                  <a:lnTo>
                    <a:pt x="38" y="33"/>
                  </a:lnTo>
                  <a:lnTo>
                    <a:pt x="29" y="31"/>
                  </a:lnTo>
                  <a:lnTo>
                    <a:pt x="24" y="30"/>
                  </a:lnTo>
                  <a:lnTo>
                    <a:pt x="21" y="28"/>
                  </a:lnTo>
                  <a:lnTo>
                    <a:pt x="18" y="26"/>
                  </a:lnTo>
                  <a:lnTo>
                    <a:pt x="17" y="25"/>
                  </a:lnTo>
                  <a:lnTo>
                    <a:pt x="16" y="24"/>
                  </a:lnTo>
                  <a:lnTo>
                    <a:pt x="16" y="22"/>
                  </a:lnTo>
                  <a:lnTo>
                    <a:pt x="16" y="21"/>
                  </a:lnTo>
                  <a:lnTo>
                    <a:pt x="16" y="17"/>
                  </a:lnTo>
                  <a:lnTo>
                    <a:pt x="17" y="15"/>
                  </a:lnTo>
                  <a:lnTo>
                    <a:pt x="19" y="13"/>
                  </a:lnTo>
                  <a:lnTo>
                    <a:pt x="20" y="12"/>
                  </a:lnTo>
                  <a:lnTo>
                    <a:pt x="22" y="10"/>
                  </a:lnTo>
                  <a:lnTo>
                    <a:pt x="27" y="7"/>
                  </a:lnTo>
                  <a:lnTo>
                    <a:pt x="33" y="5"/>
                  </a:lnTo>
                  <a:lnTo>
                    <a:pt x="39" y="3"/>
                  </a:lnTo>
                  <a:lnTo>
                    <a:pt x="46" y="1"/>
                  </a:lnTo>
                  <a:lnTo>
                    <a:pt x="53" y="0"/>
                  </a:lnTo>
                  <a:lnTo>
                    <a:pt x="60" y="0"/>
                  </a:lnTo>
                  <a:lnTo>
                    <a:pt x="67" y="0"/>
                  </a:lnTo>
                  <a:lnTo>
                    <a:pt x="75" y="2"/>
                  </a:lnTo>
                  <a:lnTo>
                    <a:pt x="82" y="3"/>
                  </a:lnTo>
                  <a:lnTo>
                    <a:pt x="89" y="6"/>
                  </a:lnTo>
                  <a:lnTo>
                    <a:pt x="78" y="13"/>
                  </a:lnTo>
                  <a:lnTo>
                    <a:pt x="72" y="11"/>
                  </a:lnTo>
                  <a:lnTo>
                    <a:pt x="67" y="10"/>
                  </a:lnTo>
                  <a:lnTo>
                    <a:pt x="62" y="9"/>
                  </a:lnTo>
                  <a:lnTo>
                    <a:pt x="56" y="9"/>
                  </a:lnTo>
                  <a:lnTo>
                    <a:pt x="50" y="10"/>
                  </a:lnTo>
                  <a:lnTo>
                    <a:pt x="44" y="11"/>
                  </a:lnTo>
                  <a:lnTo>
                    <a:pt x="41" y="12"/>
                  </a:lnTo>
                  <a:lnTo>
                    <a:pt x="39" y="13"/>
                  </a:lnTo>
                  <a:lnTo>
                    <a:pt x="38" y="15"/>
                  </a:lnTo>
                  <a:lnTo>
                    <a:pt x="37" y="16"/>
                  </a:lnTo>
                  <a:lnTo>
                    <a:pt x="36" y="18"/>
                  </a:lnTo>
                  <a:lnTo>
                    <a:pt x="37" y="19"/>
                  </a:lnTo>
                  <a:lnTo>
                    <a:pt x="39" y="20"/>
                  </a:lnTo>
                  <a:lnTo>
                    <a:pt x="42" y="21"/>
                  </a:lnTo>
                  <a:lnTo>
                    <a:pt x="58" y="25"/>
                  </a:lnTo>
                  <a:lnTo>
                    <a:pt x="66" y="27"/>
                  </a:lnTo>
                  <a:lnTo>
                    <a:pt x="74" y="30"/>
                  </a:lnTo>
                  <a:lnTo>
                    <a:pt x="77" y="32"/>
                  </a:lnTo>
                  <a:lnTo>
                    <a:pt x="80" y="35"/>
                  </a:lnTo>
                  <a:lnTo>
                    <a:pt x="80" y="36"/>
                  </a:lnTo>
                  <a:lnTo>
                    <a:pt x="81" y="38"/>
                  </a:lnTo>
                  <a:lnTo>
                    <a:pt x="80" y="42"/>
                  </a:lnTo>
                  <a:lnTo>
                    <a:pt x="79" y="44"/>
                  </a:lnTo>
                  <a:lnTo>
                    <a:pt x="77" y="46"/>
                  </a:lnTo>
                  <a:lnTo>
                    <a:pt x="73" y="50"/>
                  </a:lnTo>
                  <a:lnTo>
                    <a:pt x="70" y="52"/>
                  </a:lnTo>
                  <a:lnTo>
                    <a:pt x="67" y="53"/>
                  </a:lnTo>
                  <a:lnTo>
                    <a:pt x="61" y="56"/>
                  </a:lnTo>
                  <a:lnTo>
                    <a:pt x="54" y="58"/>
                  </a:lnTo>
                  <a:lnTo>
                    <a:pt x="46" y="59"/>
                  </a:lnTo>
                  <a:lnTo>
                    <a:pt x="39" y="60"/>
                  </a:lnTo>
                  <a:lnTo>
                    <a:pt x="32" y="60"/>
                  </a:lnTo>
                  <a:lnTo>
                    <a:pt x="23" y="59"/>
                  </a:lnTo>
                  <a:lnTo>
                    <a:pt x="18" y="59"/>
                  </a:lnTo>
                  <a:lnTo>
                    <a:pt x="14" y="58"/>
                  </a:lnTo>
                  <a:lnTo>
                    <a:pt x="10" y="57"/>
                  </a:lnTo>
                  <a:lnTo>
                    <a:pt x="7" y="56"/>
                  </a:lnTo>
                  <a:lnTo>
                    <a:pt x="3" y="54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subtítulo copia 1">
  <p:cSld name="Título y subtítulo copia 1">
    <p:bg>
      <p:bgPr>
        <a:solidFill>
          <a:srgbClr val="FFFFFF"/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ítulo y objetos">
  <p:cSld name="3_Título y objetos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56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0287007" y="0"/>
            <a:ext cx="1409700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21704376" y="12859079"/>
            <a:ext cx="1917700" cy="577850"/>
          </a:xfrm>
          <a:prstGeom prst="rect">
            <a:avLst/>
          </a:prstGeom>
        </p:spPr>
        <p:txBody>
          <a:bodyPr lIns="91429" tIns="45714" rIns="91429" bIns="45714"/>
          <a:lstStyle>
            <a:lvl1pPr>
              <a:defRPr>
                <a:ea typeface="MS PGothic" panose="020B0600070205080204" pitchFamily="34" charset="-128"/>
                <a:cs typeface="MS PGothic" panose="020B0600070205080204" pitchFamily="34" charset="-128"/>
              </a:defRPr>
            </a:lvl1pPr>
          </a:lstStyle>
          <a:p>
            <a:pPr>
              <a:defRPr/>
            </a:pPr>
            <a:fld id="{B4E714C0-5FE2-4E4D-AD48-E2E2FC6A5305}" type="slidenum">
              <a:rPr lang="es-ES"/>
              <a:t>‹Nº›</a:t>
            </a:fld>
            <a:endParaRPr lang="es-ES" dirty="0"/>
          </a:p>
        </p:txBody>
      </p:sp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" y="10258755"/>
            <a:ext cx="24481368" cy="3457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41"/>
          <p:cNvGrpSpPr>
            <a:grpSpLocks noChangeAspect="1"/>
          </p:cNvGrpSpPr>
          <p:nvPr userDrawn="1"/>
        </p:nvGrpSpPr>
        <p:grpSpPr bwMode="auto">
          <a:xfrm>
            <a:off x="19680984" y="377611"/>
            <a:ext cx="4088232" cy="1646134"/>
            <a:chOff x="2655" y="2025"/>
            <a:chExt cx="2610" cy="1401"/>
          </a:xfrm>
        </p:grpSpPr>
        <p:sp>
          <p:nvSpPr>
            <p:cNvPr id="7" name="AutoShape 40"/>
            <p:cNvSpPr>
              <a:spLocks noChangeAspect="1" noChangeArrowheads="1" noTextEdit="1"/>
            </p:cNvSpPr>
            <p:nvPr userDrawn="1"/>
          </p:nvSpPr>
          <p:spPr bwMode="auto">
            <a:xfrm>
              <a:off x="2655" y="2025"/>
              <a:ext cx="2610" cy="1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8" name="Freeform 42"/>
            <p:cNvSpPr>
              <a:spLocks noEditPoints="1"/>
            </p:cNvSpPr>
            <p:nvPr userDrawn="1"/>
          </p:nvSpPr>
          <p:spPr bwMode="auto">
            <a:xfrm>
              <a:off x="3703" y="3057"/>
              <a:ext cx="225" cy="214"/>
            </a:xfrm>
            <a:custGeom>
              <a:avLst/>
              <a:gdLst>
                <a:gd name="T0" fmla="*/ 160 w 225"/>
                <a:gd name="T1" fmla="*/ 33 h 214"/>
                <a:gd name="T2" fmla="*/ 134 w 225"/>
                <a:gd name="T3" fmla="*/ 28 h 214"/>
                <a:gd name="T4" fmla="*/ 117 w 225"/>
                <a:gd name="T5" fmla="*/ 29 h 214"/>
                <a:gd name="T6" fmla="*/ 100 w 225"/>
                <a:gd name="T7" fmla="*/ 34 h 214"/>
                <a:gd name="T8" fmla="*/ 86 w 225"/>
                <a:gd name="T9" fmla="*/ 42 h 214"/>
                <a:gd name="T10" fmla="*/ 74 w 225"/>
                <a:gd name="T11" fmla="*/ 53 h 214"/>
                <a:gd name="T12" fmla="*/ 65 w 225"/>
                <a:gd name="T13" fmla="*/ 66 h 214"/>
                <a:gd name="T14" fmla="*/ 59 w 225"/>
                <a:gd name="T15" fmla="*/ 79 h 214"/>
                <a:gd name="T16" fmla="*/ 57 w 225"/>
                <a:gd name="T17" fmla="*/ 92 h 214"/>
                <a:gd name="T18" fmla="*/ 58 w 225"/>
                <a:gd name="T19" fmla="*/ 103 h 214"/>
                <a:gd name="T20" fmla="*/ 64 w 225"/>
                <a:gd name="T21" fmla="*/ 113 h 214"/>
                <a:gd name="T22" fmla="*/ 74 w 225"/>
                <a:gd name="T23" fmla="*/ 119 h 214"/>
                <a:gd name="T24" fmla="*/ 89 w 225"/>
                <a:gd name="T25" fmla="*/ 121 h 214"/>
                <a:gd name="T26" fmla="*/ 109 w 225"/>
                <a:gd name="T27" fmla="*/ 119 h 214"/>
                <a:gd name="T28" fmla="*/ 142 w 225"/>
                <a:gd name="T29" fmla="*/ 110 h 214"/>
                <a:gd name="T30" fmla="*/ 155 w 225"/>
                <a:gd name="T31" fmla="*/ 182 h 214"/>
                <a:gd name="T32" fmla="*/ 135 w 225"/>
                <a:gd name="T33" fmla="*/ 194 h 214"/>
                <a:gd name="T34" fmla="*/ 111 w 225"/>
                <a:gd name="T35" fmla="*/ 203 h 214"/>
                <a:gd name="T36" fmla="*/ 75 w 225"/>
                <a:gd name="T37" fmla="*/ 211 h 214"/>
                <a:gd name="T38" fmla="*/ 25 w 225"/>
                <a:gd name="T39" fmla="*/ 214 h 214"/>
                <a:gd name="T40" fmla="*/ 72 w 225"/>
                <a:gd name="T41" fmla="*/ 184 h 214"/>
                <a:gd name="T42" fmla="*/ 102 w 225"/>
                <a:gd name="T43" fmla="*/ 176 h 214"/>
                <a:gd name="T44" fmla="*/ 115 w 225"/>
                <a:gd name="T45" fmla="*/ 169 h 214"/>
                <a:gd name="T46" fmla="*/ 123 w 225"/>
                <a:gd name="T47" fmla="*/ 160 h 214"/>
                <a:gd name="T48" fmla="*/ 132 w 225"/>
                <a:gd name="T49" fmla="*/ 140 h 214"/>
                <a:gd name="T50" fmla="*/ 95 w 225"/>
                <a:gd name="T51" fmla="*/ 148 h 214"/>
                <a:gd name="T52" fmla="*/ 59 w 225"/>
                <a:gd name="T53" fmla="*/ 148 h 214"/>
                <a:gd name="T54" fmla="*/ 40 w 225"/>
                <a:gd name="T55" fmla="*/ 145 h 214"/>
                <a:gd name="T56" fmla="*/ 24 w 225"/>
                <a:gd name="T57" fmla="*/ 138 h 214"/>
                <a:gd name="T58" fmla="*/ 9 w 225"/>
                <a:gd name="T59" fmla="*/ 124 h 214"/>
                <a:gd name="T60" fmla="*/ 2 w 225"/>
                <a:gd name="T61" fmla="*/ 110 h 214"/>
                <a:gd name="T62" fmla="*/ 0 w 225"/>
                <a:gd name="T63" fmla="*/ 94 h 214"/>
                <a:gd name="T64" fmla="*/ 4 w 225"/>
                <a:gd name="T65" fmla="*/ 74 h 214"/>
                <a:gd name="T66" fmla="*/ 14 w 225"/>
                <a:gd name="T67" fmla="*/ 56 h 214"/>
                <a:gd name="T68" fmla="*/ 30 w 225"/>
                <a:gd name="T69" fmla="*/ 37 h 214"/>
                <a:gd name="T70" fmla="*/ 52 w 225"/>
                <a:gd name="T71" fmla="*/ 21 h 214"/>
                <a:gd name="T72" fmla="*/ 79 w 225"/>
                <a:gd name="T73" fmla="*/ 8 h 214"/>
                <a:gd name="T74" fmla="*/ 111 w 225"/>
                <a:gd name="T75" fmla="*/ 1 h 214"/>
                <a:gd name="T76" fmla="*/ 149 w 225"/>
                <a:gd name="T77" fmla="*/ 2 h 214"/>
                <a:gd name="T78" fmla="*/ 182 w 225"/>
                <a:gd name="T79" fmla="*/ 8 h 214"/>
                <a:gd name="T80" fmla="*/ 214 w 225"/>
                <a:gd name="T81" fmla="*/ 21 h 214"/>
                <a:gd name="T82" fmla="*/ 183 w 225"/>
                <a:gd name="T83" fmla="*/ 141 h 214"/>
                <a:gd name="T84" fmla="*/ 173 w 225"/>
                <a:gd name="T85" fmla="*/ 162 h 21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25" h="214">
                  <a:moveTo>
                    <a:pt x="142" y="110"/>
                  </a:moveTo>
                  <a:lnTo>
                    <a:pt x="169" y="36"/>
                  </a:lnTo>
                  <a:lnTo>
                    <a:pt x="160" y="33"/>
                  </a:lnTo>
                  <a:lnTo>
                    <a:pt x="151" y="30"/>
                  </a:lnTo>
                  <a:lnTo>
                    <a:pt x="140" y="28"/>
                  </a:lnTo>
                  <a:lnTo>
                    <a:pt x="134" y="28"/>
                  </a:lnTo>
                  <a:lnTo>
                    <a:pt x="128" y="28"/>
                  </a:lnTo>
                  <a:lnTo>
                    <a:pt x="122" y="28"/>
                  </a:lnTo>
                  <a:lnTo>
                    <a:pt x="117" y="29"/>
                  </a:lnTo>
                  <a:lnTo>
                    <a:pt x="111" y="30"/>
                  </a:lnTo>
                  <a:lnTo>
                    <a:pt x="106" y="32"/>
                  </a:lnTo>
                  <a:lnTo>
                    <a:pt x="100" y="34"/>
                  </a:lnTo>
                  <a:lnTo>
                    <a:pt x="95" y="36"/>
                  </a:lnTo>
                  <a:lnTo>
                    <a:pt x="91" y="39"/>
                  </a:lnTo>
                  <a:lnTo>
                    <a:pt x="86" y="42"/>
                  </a:lnTo>
                  <a:lnTo>
                    <a:pt x="82" y="46"/>
                  </a:lnTo>
                  <a:lnTo>
                    <a:pt x="78" y="49"/>
                  </a:lnTo>
                  <a:lnTo>
                    <a:pt x="74" y="53"/>
                  </a:lnTo>
                  <a:lnTo>
                    <a:pt x="71" y="57"/>
                  </a:lnTo>
                  <a:lnTo>
                    <a:pt x="68" y="61"/>
                  </a:lnTo>
                  <a:lnTo>
                    <a:pt x="65" y="66"/>
                  </a:lnTo>
                  <a:lnTo>
                    <a:pt x="63" y="70"/>
                  </a:lnTo>
                  <a:lnTo>
                    <a:pt x="61" y="74"/>
                  </a:lnTo>
                  <a:lnTo>
                    <a:pt x="59" y="79"/>
                  </a:lnTo>
                  <a:lnTo>
                    <a:pt x="58" y="83"/>
                  </a:lnTo>
                  <a:lnTo>
                    <a:pt x="57" y="87"/>
                  </a:lnTo>
                  <a:lnTo>
                    <a:pt x="57" y="92"/>
                  </a:lnTo>
                  <a:lnTo>
                    <a:pt x="57" y="96"/>
                  </a:lnTo>
                  <a:lnTo>
                    <a:pt x="57" y="100"/>
                  </a:lnTo>
                  <a:lnTo>
                    <a:pt x="58" y="103"/>
                  </a:lnTo>
                  <a:lnTo>
                    <a:pt x="59" y="107"/>
                  </a:lnTo>
                  <a:lnTo>
                    <a:pt x="61" y="110"/>
                  </a:lnTo>
                  <a:lnTo>
                    <a:pt x="64" y="113"/>
                  </a:lnTo>
                  <a:lnTo>
                    <a:pt x="66" y="115"/>
                  </a:lnTo>
                  <a:lnTo>
                    <a:pt x="70" y="117"/>
                  </a:lnTo>
                  <a:lnTo>
                    <a:pt x="74" y="119"/>
                  </a:lnTo>
                  <a:lnTo>
                    <a:pt x="78" y="120"/>
                  </a:lnTo>
                  <a:lnTo>
                    <a:pt x="83" y="121"/>
                  </a:lnTo>
                  <a:lnTo>
                    <a:pt x="89" y="121"/>
                  </a:lnTo>
                  <a:lnTo>
                    <a:pt x="96" y="121"/>
                  </a:lnTo>
                  <a:lnTo>
                    <a:pt x="103" y="120"/>
                  </a:lnTo>
                  <a:lnTo>
                    <a:pt x="109" y="119"/>
                  </a:lnTo>
                  <a:lnTo>
                    <a:pt x="116" y="118"/>
                  </a:lnTo>
                  <a:lnTo>
                    <a:pt x="129" y="114"/>
                  </a:lnTo>
                  <a:lnTo>
                    <a:pt x="142" y="110"/>
                  </a:lnTo>
                  <a:close/>
                  <a:moveTo>
                    <a:pt x="165" y="173"/>
                  </a:moveTo>
                  <a:lnTo>
                    <a:pt x="159" y="179"/>
                  </a:lnTo>
                  <a:lnTo>
                    <a:pt x="155" y="182"/>
                  </a:lnTo>
                  <a:lnTo>
                    <a:pt x="149" y="187"/>
                  </a:lnTo>
                  <a:lnTo>
                    <a:pt x="142" y="191"/>
                  </a:lnTo>
                  <a:lnTo>
                    <a:pt x="135" y="194"/>
                  </a:lnTo>
                  <a:lnTo>
                    <a:pt x="127" y="198"/>
                  </a:lnTo>
                  <a:lnTo>
                    <a:pt x="119" y="201"/>
                  </a:lnTo>
                  <a:lnTo>
                    <a:pt x="111" y="203"/>
                  </a:lnTo>
                  <a:lnTo>
                    <a:pt x="102" y="205"/>
                  </a:lnTo>
                  <a:lnTo>
                    <a:pt x="93" y="207"/>
                  </a:lnTo>
                  <a:lnTo>
                    <a:pt x="75" y="211"/>
                  </a:lnTo>
                  <a:lnTo>
                    <a:pt x="57" y="213"/>
                  </a:lnTo>
                  <a:lnTo>
                    <a:pt x="41" y="214"/>
                  </a:lnTo>
                  <a:lnTo>
                    <a:pt x="25" y="214"/>
                  </a:lnTo>
                  <a:lnTo>
                    <a:pt x="24" y="189"/>
                  </a:lnTo>
                  <a:lnTo>
                    <a:pt x="47" y="187"/>
                  </a:lnTo>
                  <a:lnTo>
                    <a:pt x="72" y="184"/>
                  </a:lnTo>
                  <a:lnTo>
                    <a:pt x="85" y="181"/>
                  </a:lnTo>
                  <a:lnTo>
                    <a:pt x="96" y="178"/>
                  </a:lnTo>
                  <a:lnTo>
                    <a:pt x="102" y="176"/>
                  </a:lnTo>
                  <a:lnTo>
                    <a:pt x="107" y="174"/>
                  </a:lnTo>
                  <a:lnTo>
                    <a:pt x="111" y="172"/>
                  </a:lnTo>
                  <a:lnTo>
                    <a:pt x="115" y="169"/>
                  </a:lnTo>
                  <a:lnTo>
                    <a:pt x="118" y="166"/>
                  </a:lnTo>
                  <a:lnTo>
                    <a:pt x="121" y="163"/>
                  </a:lnTo>
                  <a:lnTo>
                    <a:pt x="123" y="160"/>
                  </a:lnTo>
                  <a:lnTo>
                    <a:pt x="125" y="156"/>
                  </a:lnTo>
                  <a:lnTo>
                    <a:pt x="129" y="148"/>
                  </a:lnTo>
                  <a:lnTo>
                    <a:pt x="132" y="140"/>
                  </a:lnTo>
                  <a:lnTo>
                    <a:pt x="117" y="144"/>
                  </a:lnTo>
                  <a:lnTo>
                    <a:pt x="103" y="147"/>
                  </a:lnTo>
                  <a:lnTo>
                    <a:pt x="95" y="148"/>
                  </a:lnTo>
                  <a:lnTo>
                    <a:pt x="87" y="149"/>
                  </a:lnTo>
                  <a:lnTo>
                    <a:pt x="71" y="149"/>
                  </a:lnTo>
                  <a:lnTo>
                    <a:pt x="59" y="148"/>
                  </a:lnTo>
                  <a:lnTo>
                    <a:pt x="49" y="147"/>
                  </a:lnTo>
                  <a:lnTo>
                    <a:pt x="44" y="146"/>
                  </a:lnTo>
                  <a:lnTo>
                    <a:pt x="40" y="145"/>
                  </a:lnTo>
                  <a:lnTo>
                    <a:pt x="35" y="144"/>
                  </a:lnTo>
                  <a:lnTo>
                    <a:pt x="31" y="142"/>
                  </a:lnTo>
                  <a:lnTo>
                    <a:pt x="24" y="138"/>
                  </a:lnTo>
                  <a:lnTo>
                    <a:pt x="18" y="134"/>
                  </a:lnTo>
                  <a:lnTo>
                    <a:pt x="13" y="129"/>
                  </a:lnTo>
                  <a:lnTo>
                    <a:pt x="9" y="124"/>
                  </a:lnTo>
                  <a:lnTo>
                    <a:pt x="5" y="119"/>
                  </a:lnTo>
                  <a:lnTo>
                    <a:pt x="3" y="113"/>
                  </a:lnTo>
                  <a:lnTo>
                    <a:pt x="2" y="110"/>
                  </a:lnTo>
                  <a:lnTo>
                    <a:pt x="1" y="106"/>
                  </a:lnTo>
                  <a:lnTo>
                    <a:pt x="0" y="100"/>
                  </a:lnTo>
                  <a:lnTo>
                    <a:pt x="0" y="94"/>
                  </a:lnTo>
                  <a:lnTo>
                    <a:pt x="1" y="87"/>
                  </a:lnTo>
                  <a:lnTo>
                    <a:pt x="2" y="81"/>
                  </a:lnTo>
                  <a:lnTo>
                    <a:pt x="4" y="74"/>
                  </a:lnTo>
                  <a:lnTo>
                    <a:pt x="7" y="68"/>
                  </a:lnTo>
                  <a:lnTo>
                    <a:pt x="10" y="62"/>
                  </a:lnTo>
                  <a:lnTo>
                    <a:pt x="14" y="56"/>
                  </a:lnTo>
                  <a:lnTo>
                    <a:pt x="19" y="50"/>
                  </a:lnTo>
                  <a:lnTo>
                    <a:pt x="24" y="44"/>
                  </a:lnTo>
                  <a:lnTo>
                    <a:pt x="30" y="37"/>
                  </a:lnTo>
                  <a:lnTo>
                    <a:pt x="37" y="32"/>
                  </a:lnTo>
                  <a:lnTo>
                    <a:pt x="44" y="26"/>
                  </a:lnTo>
                  <a:lnTo>
                    <a:pt x="52" y="21"/>
                  </a:lnTo>
                  <a:lnTo>
                    <a:pt x="60" y="16"/>
                  </a:lnTo>
                  <a:lnTo>
                    <a:pt x="69" y="11"/>
                  </a:lnTo>
                  <a:lnTo>
                    <a:pt x="79" y="8"/>
                  </a:lnTo>
                  <a:lnTo>
                    <a:pt x="89" y="5"/>
                  </a:lnTo>
                  <a:lnTo>
                    <a:pt x="100" y="2"/>
                  </a:lnTo>
                  <a:lnTo>
                    <a:pt x="111" y="1"/>
                  </a:lnTo>
                  <a:lnTo>
                    <a:pt x="122" y="0"/>
                  </a:lnTo>
                  <a:lnTo>
                    <a:pt x="136" y="1"/>
                  </a:lnTo>
                  <a:lnTo>
                    <a:pt x="149" y="2"/>
                  </a:lnTo>
                  <a:lnTo>
                    <a:pt x="163" y="4"/>
                  </a:lnTo>
                  <a:lnTo>
                    <a:pt x="176" y="7"/>
                  </a:lnTo>
                  <a:lnTo>
                    <a:pt x="182" y="8"/>
                  </a:lnTo>
                  <a:lnTo>
                    <a:pt x="189" y="10"/>
                  </a:lnTo>
                  <a:lnTo>
                    <a:pt x="202" y="15"/>
                  </a:lnTo>
                  <a:lnTo>
                    <a:pt x="214" y="21"/>
                  </a:lnTo>
                  <a:lnTo>
                    <a:pt x="225" y="28"/>
                  </a:lnTo>
                  <a:lnTo>
                    <a:pt x="187" y="132"/>
                  </a:lnTo>
                  <a:lnTo>
                    <a:pt x="183" y="141"/>
                  </a:lnTo>
                  <a:lnTo>
                    <a:pt x="179" y="151"/>
                  </a:lnTo>
                  <a:lnTo>
                    <a:pt x="176" y="156"/>
                  </a:lnTo>
                  <a:lnTo>
                    <a:pt x="173" y="162"/>
                  </a:lnTo>
                  <a:lnTo>
                    <a:pt x="165" y="173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9" name="Freeform 43"/>
            <p:cNvSpPr>
              <a:spLocks noEditPoints="1"/>
            </p:cNvSpPr>
            <p:nvPr userDrawn="1"/>
          </p:nvSpPr>
          <p:spPr bwMode="auto">
            <a:xfrm>
              <a:off x="2905" y="3058"/>
              <a:ext cx="194" cy="146"/>
            </a:xfrm>
            <a:custGeom>
              <a:avLst/>
              <a:gdLst>
                <a:gd name="T0" fmla="*/ 149 w 193"/>
                <a:gd name="T1" fmla="*/ 47 h 147"/>
                <a:gd name="T2" fmla="*/ 149 w 193"/>
                <a:gd name="T3" fmla="*/ 39 h 147"/>
                <a:gd name="T4" fmla="*/ 147 w 193"/>
                <a:gd name="T5" fmla="*/ 35 h 147"/>
                <a:gd name="T6" fmla="*/ 144 w 193"/>
                <a:gd name="T7" fmla="*/ 32 h 147"/>
                <a:gd name="T8" fmla="*/ 140 w 193"/>
                <a:gd name="T9" fmla="*/ 29 h 147"/>
                <a:gd name="T10" fmla="*/ 135 w 193"/>
                <a:gd name="T11" fmla="*/ 27 h 147"/>
                <a:gd name="T12" fmla="*/ 124 w 193"/>
                <a:gd name="T13" fmla="*/ 26 h 147"/>
                <a:gd name="T14" fmla="*/ 112 w 193"/>
                <a:gd name="T15" fmla="*/ 27 h 147"/>
                <a:gd name="T16" fmla="*/ 95 w 193"/>
                <a:gd name="T17" fmla="*/ 30 h 147"/>
                <a:gd name="T18" fmla="*/ 83 w 193"/>
                <a:gd name="T19" fmla="*/ 37 h 147"/>
                <a:gd name="T20" fmla="*/ 73 w 193"/>
                <a:gd name="T21" fmla="*/ 47 h 147"/>
                <a:gd name="T22" fmla="*/ 148 w 193"/>
                <a:gd name="T23" fmla="*/ 52 h 147"/>
                <a:gd name="T24" fmla="*/ 163 w 193"/>
                <a:gd name="T25" fmla="*/ 129 h 147"/>
                <a:gd name="T26" fmla="*/ 140 w 193"/>
                <a:gd name="T27" fmla="*/ 136 h 147"/>
                <a:gd name="T28" fmla="*/ 115 w 193"/>
                <a:gd name="T29" fmla="*/ 140 h 147"/>
                <a:gd name="T30" fmla="*/ 82 w 193"/>
                <a:gd name="T31" fmla="*/ 141 h 147"/>
                <a:gd name="T32" fmla="*/ 56 w 193"/>
                <a:gd name="T33" fmla="*/ 140 h 147"/>
                <a:gd name="T34" fmla="*/ 43 w 193"/>
                <a:gd name="T35" fmla="*/ 137 h 147"/>
                <a:gd name="T36" fmla="*/ 27 w 193"/>
                <a:gd name="T37" fmla="*/ 132 h 147"/>
                <a:gd name="T38" fmla="*/ 16 w 193"/>
                <a:gd name="T39" fmla="*/ 124 h 147"/>
                <a:gd name="T40" fmla="*/ 10 w 193"/>
                <a:gd name="T41" fmla="*/ 117 h 147"/>
                <a:gd name="T42" fmla="*/ 5 w 193"/>
                <a:gd name="T43" fmla="*/ 110 h 147"/>
                <a:gd name="T44" fmla="*/ 1 w 193"/>
                <a:gd name="T45" fmla="*/ 99 h 147"/>
                <a:gd name="T46" fmla="*/ 0 w 193"/>
                <a:gd name="T47" fmla="*/ 90 h 147"/>
                <a:gd name="T48" fmla="*/ 0 w 193"/>
                <a:gd name="T49" fmla="*/ 82 h 147"/>
                <a:gd name="T50" fmla="*/ 2 w 193"/>
                <a:gd name="T51" fmla="*/ 73 h 147"/>
                <a:gd name="T52" fmla="*/ 7 w 193"/>
                <a:gd name="T53" fmla="*/ 68 h 147"/>
                <a:gd name="T54" fmla="*/ 14 w 193"/>
                <a:gd name="T55" fmla="*/ 55 h 147"/>
                <a:gd name="T56" fmla="*/ 24 w 193"/>
                <a:gd name="T57" fmla="*/ 42 h 147"/>
                <a:gd name="T58" fmla="*/ 36 w 193"/>
                <a:gd name="T59" fmla="*/ 30 h 147"/>
                <a:gd name="T60" fmla="*/ 51 w 193"/>
                <a:gd name="T61" fmla="*/ 19 h 147"/>
                <a:gd name="T62" fmla="*/ 68 w 193"/>
                <a:gd name="T63" fmla="*/ 10 h 147"/>
                <a:gd name="T64" fmla="*/ 88 w 193"/>
                <a:gd name="T65" fmla="*/ 4 h 147"/>
                <a:gd name="T66" fmla="*/ 117 w 193"/>
                <a:gd name="T67" fmla="*/ 0 h 147"/>
                <a:gd name="T68" fmla="*/ 141 w 193"/>
                <a:gd name="T69" fmla="*/ 0 h 147"/>
                <a:gd name="T70" fmla="*/ 160 w 193"/>
                <a:gd name="T71" fmla="*/ 3 h 147"/>
                <a:gd name="T72" fmla="*/ 175 w 193"/>
                <a:gd name="T73" fmla="*/ 8 h 147"/>
                <a:gd name="T74" fmla="*/ 184 w 193"/>
                <a:gd name="T75" fmla="*/ 13 h 147"/>
                <a:gd name="T76" fmla="*/ 191 w 193"/>
                <a:gd name="T77" fmla="*/ 19 h 147"/>
                <a:gd name="T78" fmla="*/ 194 w 193"/>
                <a:gd name="T79" fmla="*/ 25 h 147"/>
                <a:gd name="T80" fmla="*/ 198 w 193"/>
                <a:gd name="T81" fmla="*/ 37 h 147"/>
                <a:gd name="T82" fmla="*/ 199 w 193"/>
                <a:gd name="T83" fmla="*/ 51 h 147"/>
                <a:gd name="T84" fmla="*/ 195 w 193"/>
                <a:gd name="T85" fmla="*/ 68 h 147"/>
                <a:gd name="T86" fmla="*/ 57 w 193"/>
                <a:gd name="T87" fmla="*/ 73 h 147"/>
                <a:gd name="T88" fmla="*/ 54 w 193"/>
                <a:gd name="T89" fmla="*/ 81 h 147"/>
                <a:gd name="T90" fmla="*/ 54 w 193"/>
                <a:gd name="T91" fmla="*/ 90 h 147"/>
                <a:gd name="T92" fmla="*/ 56 w 193"/>
                <a:gd name="T93" fmla="*/ 97 h 147"/>
                <a:gd name="T94" fmla="*/ 60 w 193"/>
                <a:gd name="T95" fmla="*/ 104 h 147"/>
                <a:gd name="T96" fmla="*/ 66 w 193"/>
                <a:gd name="T97" fmla="*/ 109 h 147"/>
                <a:gd name="T98" fmla="*/ 74 w 193"/>
                <a:gd name="T99" fmla="*/ 112 h 147"/>
                <a:gd name="T100" fmla="*/ 83 w 193"/>
                <a:gd name="T101" fmla="*/ 114 h 147"/>
                <a:gd name="T102" fmla="*/ 95 w 193"/>
                <a:gd name="T103" fmla="*/ 115 h 147"/>
                <a:gd name="T104" fmla="*/ 118 w 193"/>
                <a:gd name="T105" fmla="*/ 114 h 147"/>
                <a:gd name="T106" fmla="*/ 152 w 193"/>
                <a:gd name="T107" fmla="*/ 107 h 147"/>
                <a:gd name="T108" fmla="*/ 178 w 193"/>
                <a:gd name="T109" fmla="*/ 124 h 14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93" h="147">
                  <a:moveTo>
                    <a:pt x="142" y="52"/>
                  </a:moveTo>
                  <a:lnTo>
                    <a:pt x="143" y="47"/>
                  </a:lnTo>
                  <a:lnTo>
                    <a:pt x="143" y="42"/>
                  </a:lnTo>
                  <a:lnTo>
                    <a:pt x="143" y="39"/>
                  </a:lnTo>
                  <a:lnTo>
                    <a:pt x="142" y="37"/>
                  </a:lnTo>
                  <a:lnTo>
                    <a:pt x="141" y="35"/>
                  </a:lnTo>
                  <a:lnTo>
                    <a:pt x="140" y="33"/>
                  </a:lnTo>
                  <a:lnTo>
                    <a:pt x="138" y="32"/>
                  </a:lnTo>
                  <a:lnTo>
                    <a:pt x="136" y="30"/>
                  </a:lnTo>
                  <a:lnTo>
                    <a:pt x="134" y="29"/>
                  </a:lnTo>
                  <a:lnTo>
                    <a:pt x="131" y="28"/>
                  </a:lnTo>
                  <a:lnTo>
                    <a:pt x="129" y="27"/>
                  </a:lnTo>
                  <a:lnTo>
                    <a:pt x="125" y="26"/>
                  </a:lnTo>
                  <a:lnTo>
                    <a:pt x="118" y="26"/>
                  </a:lnTo>
                  <a:lnTo>
                    <a:pt x="110" y="26"/>
                  </a:lnTo>
                  <a:lnTo>
                    <a:pt x="106" y="27"/>
                  </a:lnTo>
                  <a:lnTo>
                    <a:pt x="102" y="28"/>
                  </a:lnTo>
                  <a:lnTo>
                    <a:pt x="95" y="30"/>
                  </a:lnTo>
                  <a:lnTo>
                    <a:pt x="89" y="34"/>
                  </a:lnTo>
                  <a:lnTo>
                    <a:pt x="83" y="37"/>
                  </a:lnTo>
                  <a:lnTo>
                    <a:pt x="78" y="42"/>
                  </a:lnTo>
                  <a:lnTo>
                    <a:pt x="73" y="47"/>
                  </a:lnTo>
                  <a:lnTo>
                    <a:pt x="69" y="52"/>
                  </a:lnTo>
                  <a:lnTo>
                    <a:pt x="142" y="52"/>
                  </a:lnTo>
                  <a:close/>
                  <a:moveTo>
                    <a:pt x="169" y="131"/>
                  </a:moveTo>
                  <a:lnTo>
                    <a:pt x="157" y="135"/>
                  </a:lnTo>
                  <a:lnTo>
                    <a:pt x="145" y="139"/>
                  </a:lnTo>
                  <a:lnTo>
                    <a:pt x="134" y="142"/>
                  </a:lnTo>
                  <a:lnTo>
                    <a:pt x="122" y="144"/>
                  </a:lnTo>
                  <a:lnTo>
                    <a:pt x="109" y="146"/>
                  </a:lnTo>
                  <a:lnTo>
                    <a:pt x="96" y="147"/>
                  </a:lnTo>
                  <a:lnTo>
                    <a:pt x="82" y="147"/>
                  </a:lnTo>
                  <a:lnTo>
                    <a:pt x="69" y="147"/>
                  </a:lnTo>
                  <a:lnTo>
                    <a:pt x="56" y="146"/>
                  </a:lnTo>
                  <a:lnTo>
                    <a:pt x="49" y="145"/>
                  </a:lnTo>
                  <a:lnTo>
                    <a:pt x="43" y="143"/>
                  </a:lnTo>
                  <a:lnTo>
                    <a:pt x="32" y="140"/>
                  </a:lnTo>
                  <a:lnTo>
                    <a:pt x="27" y="138"/>
                  </a:lnTo>
                  <a:lnTo>
                    <a:pt x="23" y="135"/>
                  </a:lnTo>
                  <a:lnTo>
                    <a:pt x="16" y="130"/>
                  </a:lnTo>
                  <a:lnTo>
                    <a:pt x="13" y="126"/>
                  </a:lnTo>
                  <a:lnTo>
                    <a:pt x="10" y="123"/>
                  </a:lnTo>
                  <a:lnTo>
                    <a:pt x="7" y="120"/>
                  </a:lnTo>
                  <a:lnTo>
                    <a:pt x="5" y="116"/>
                  </a:lnTo>
                  <a:lnTo>
                    <a:pt x="2" y="109"/>
                  </a:lnTo>
                  <a:lnTo>
                    <a:pt x="1" y="105"/>
                  </a:lnTo>
                  <a:lnTo>
                    <a:pt x="0" y="101"/>
                  </a:lnTo>
                  <a:lnTo>
                    <a:pt x="0" y="96"/>
                  </a:lnTo>
                  <a:lnTo>
                    <a:pt x="0" y="92"/>
                  </a:lnTo>
                  <a:lnTo>
                    <a:pt x="0" y="88"/>
                  </a:lnTo>
                  <a:lnTo>
                    <a:pt x="1" y="83"/>
                  </a:lnTo>
                  <a:lnTo>
                    <a:pt x="2" y="79"/>
                  </a:lnTo>
                  <a:lnTo>
                    <a:pt x="4" y="75"/>
                  </a:lnTo>
                  <a:lnTo>
                    <a:pt x="7" y="68"/>
                  </a:lnTo>
                  <a:lnTo>
                    <a:pt x="10" y="61"/>
                  </a:lnTo>
                  <a:lnTo>
                    <a:pt x="14" y="55"/>
                  </a:lnTo>
                  <a:lnTo>
                    <a:pt x="19" y="48"/>
                  </a:lnTo>
                  <a:lnTo>
                    <a:pt x="24" y="42"/>
                  </a:lnTo>
                  <a:lnTo>
                    <a:pt x="30" y="35"/>
                  </a:lnTo>
                  <a:lnTo>
                    <a:pt x="36" y="30"/>
                  </a:lnTo>
                  <a:lnTo>
                    <a:pt x="43" y="24"/>
                  </a:lnTo>
                  <a:lnTo>
                    <a:pt x="51" y="19"/>
                  </a:lnTo>
                  <a:lnTo>
                    <a:pt x="59" y="14"/>
                  </a:lnTo>
                  <a:lnTo>
                    <a:pt x="68" y="10"/>
                  </a:lnTo>
                  <a:lnTo>
                    <a:pt x="78" y="7"/>
                  </a:lnTo>
                  <a:lnTo>
                    <a:pt x="88" y="4"/>
                  </a:lnTo>
                  <a:lnTo>
                    <a:pt x="99" y="2"/>
                  </a:lnTo>
                  <a:lnTo>
                    <a:pt x="111" y="0"/>
                  </a:lnTo>
                  <a:lnTo>
                    <a:pt x="123" y="0"/>
                  </a:lnTo>
                  <a:lnTo>
                    <a:pt x="135" y="0"/>
                  </a:lnTo>
                  <a:lnTo>
                    <a:pt x="145" y="1"/>
                  </a:lnTo>
                  <a:lnTo>
                    <a:pt x="154" y="3"/>
                  </a:lnTo>
                  <a:lnTo>
                    <a:pt x="162" y="5"/>
                  </a:lnTo>
                  <a:lnTo>
                    <a:pt x="169" y="8"/>
                  </a:lnTo>
                  <a:lnTo>
                    <a:pt x="176" y="11"/>
                  </a:lnTo>
                  <a:lnTo>
                    <a:pt x="178" y="13"/>
                  </a:lnTo>
                  <a:lnTo>
                    <a:pt x="181" y="15"/>
                  </a:lnTo>
                  <a:lnTo>
                    <a:pt x="185" y="19"/>
                  </a:lnTo>
                  <a:lnTo>
                    <a:pt x="187" y="22"/>
                  </a:lnTo>
                  <a:lnTo>
                    <a:pt x="188" y="25"/>
                  </a:lnTo>
                  <a:lnTo>
                    <a:pt x="191" y="30"/>
                  </a:lnTo>
                  <a:lnTo>
                    <a:pt x="192" y="37"/>
                  </a:lnTo>
                  <a:lnTo>
                    <a:pt x="193" y="44"/>
                  </a:lnTo>
                  <a:lnTo>
                    <a:pt x="193" y="51"/>
                  </a:lnTo>
                  <a:lnTo>
                    <a:pt x="191" y="59"/>
                  </a:lnTo>
                  <a:lnTo>
                    <a:pt x="189" y="68"/>
                  </a:lnTo>
                  <a:lnTo>
                    <a:pt x="186" y="78"/>
                  </a:lnTo>
                  <a:lnTo>
                    <a:pt x="57" y="78"/>
                  </a:lnTo>
                  <a:lnTo>
                    <a:pt x="55" y="83"/>
                  </a:lnTo>
                  <a:lnTo>
                    <a:pt x="54" y="87"/>
                  </a:lnTo>
                  <a:lnTo>
                    <a:pt x="54" y="92"/>
                  </a:lnTo>
                  <a:lnTo>
                    <a:pt x="54" y="96"/>
                  </a:lnTo>
                  <a:lnTo>
                    <a:pt x="54" y="100"/>
                  </a:lnTo>
                  <a:lnTo>
                    <a:pt x="56" y="103"/>
                  </a:lnTo>
                  <a:lnTo>
                    <a:pt x="57" y="107"/>
                  </a:lnTo>
                  <a:lnTo>
                    <a:pt x="60" y="110"/>
                  </a:lnTo>
                  <a:lnTo>
                    <a:pt x="62" y="112"/>
                  </a:lnTo>
                  <a:lnTo>
                    <a:pt x="66" y="115"/>
                  </a:lnTo>
                  <a:lnTo>
                    <a:pt x="69" y="117"/>
                  </a:lnTo>
                  <a:lnTo>
                    <a:pt x="74" y="118"/>
                  </a:lnTo>
                  <a:lnTo>
                    <a:pt x="78" y="119"/>
                  </a:lnTo>
                  <a:lnTo>
                    <a:pt x="83" y="120"/>
                  </a:lnTo>
                  <a:lnTo>
                    <a:pt x="89" y="121"/>
                  </a:lnTo>
                  <a:lnTo>
                    <a:pt x="95" y="121"/>
                  </a:lnTo>
                  <a:lnTo>
                    <a:pt x="104" y="120"/>
                  </a:lnTo>
                  <a:lnTo>
                    <a:pt x="112" y="120"/>
                  </a:lnTo>
                  <a:lnTo>
                    <a:pt x="129" y="117"/>
                  </a:lnTo>
                  <a:lnTo>
                    <a:pt x="146" y="113"/>
                  </a:lnTo>
                  <a:lnTo>
                    <a:pt x="163" y="108"/>
                  </a:lnTo>
                  <a:lnTo>
                    <a:pt x="172" y="130"/>
                  </a:lnTo>
                  <a:lnTo>
                    <a:pt x="169" y="131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10" name="Freeform 44"/>
            <p:cNvSpPr>
              <a:spLocks noEditPoints="1"/>
            </p:cNvSpPr>
            <p:nvPr userDrawn="1"/>
          </p:nvSpPr>
          <p:spPr bwMode="auto">
            <a:xfrm>
              <a:off x="2655" y="2979"/>
              <a:ext cx="264" cy="225"/>
            </a:xfrm>
            <a:custGeom>
              <a:avLst/>
              <a:gdLst>
                <a:gd name="T0" fmla="*/ 175 w 263"/>
                <a:gd name="T1" fmla="*/ 113 h 226"/>
                <a:gd name="T2" fmla="*/ 157 w 263"/>
                <a:gd name="T3" fmla="*/ 106 h 226"/>
                <a:gd name="T4" fmla="*/ 146 w 263"/>
                <a:gd name="T5" fmla="*/ 105 h 226"/>
                <a:gd name="T6" fmla="*/ 122 w 263"/>
                <a:gd name="T7" fmla="*/ 105 h 226"/>
                <a:gd name="T8" fmla="*/ 105 w 263"/>
                <a:gd name="T9" fmla="*/ 109 h 226"/>
                <a:gd name="T10" fmla="*/ 95 w 263"/>
                <a:gd name="T11" fmla="*/ 113 h 226"/>
                <a:gd name="T12" fmla="*/ 86 w 263"/>
                <a:gd name="T13" fmla="*/ 113 h 226"/>
                <a:gd name="T14" fmla="*/ 77 w 263"/>
                <a:gd name="T15" fmla="*/ 121 h 226"/>
                <a:gd name="T16" fmla="*/ 70 w 263"/>
                <a:gd name="T17" fmla="*/ 129 h 226"/>
                <a:gd name="T18" fmla="*/ 65 w 263"/>
                <a:gd name="T19" fmla="*/ 137 h 226"/>
                <a:gd name="T20" fmla="*/ 57 w 263"/>
                <a:gd name="T21" fmla="*/ 155 h 226"/>
                <a:gd name="T22" fmla="*/ 56 w 263"/>
                <a:gd name="T23" fmla="*/ 164 h 226"/>
                <a:gd name="T24" fmla="*/ 56 w 263"/>
                <a:gd name="T25" fmla="*/ 172 h 226"/>
                <a:gd name="T26" fmla="*/ 58 w 263"/>
                <a:gd name="T27" fmla="*/ 179 h 226"/>
                <a:gd name="T28" fmla="*/ 63 w 263"/>
                <a:gd name="T29" fmla="*/ 185 h 226"/>
                <a:gd name="T30" fmla="*/ 69 w 263"/>
                <a:gd name="T31" fmla="*/ 190 h 226"/>
                <a:gd name="T32" fmla="*/ 77 w 263"/>
                <a:gd name="T33" fmla="*/ 193 h 226"/>
                <a:gd name="T34" fmla="*/ 88 w 263"/>
                <a:gd name="T35" fmla="*/ 194 h 226"/>
                <a:gd name="T36" fmla="*/ 102 w 263"/>
                <a:gd name="T37" fmla="*/ 193 h 226"/>
                <a:gd name="T38" fmla="*/ 129 w 263"/>
                <a:gd name="T39" fmla="*/ 188 h 226"/>
                <a:gd name="T40" fmla="*/ 70 w 263"/>
                <a:gd name="T41" fmla="*/ 220 h 226"/>
                <a:gd name="T42" fmla="*/ 53 w 263"/>
                <a:gd name="T43" fmla="*/ 219 h 226"/>
                <a:gd name="T44" fmla="*/ 43 w 263"/>
                <a:gd name="T45" fmla="*/ 217 h 226"/>
                <a:gd name="T46" fmla="*/ 30 w 263"/>
                <a:gd name="T47" fmla="*/ 213 h 226"/>
                <a:gd name="T48" fmla="*/ 23 w 263"/>
                <a:gd name="T49" fmla="*/ 209 h 226"/>
                <a:gd name="T50" fmla="*/ 12 w 263"/>
                <a:gd name="T51" fmla="*/ 200 h 226"/>
                <a:gd name="T52" fmla="*/ 5 w 263"/>
                <a:gd name="T53" fmla="*/ 189 h 226"/>
                <a:gd name="T54" fmla="*/ 1 w 263"/>
                <a:gd name="T55" fmla="*/ 177 h 226"/>
                <a:gd name="T56" fmla="*/ 0 w 263"/>
                <a:gd name="T57" fmla="*/ 164 h 226"/>
                <a:gd name="T58" fmla="*/ 2 w 263"/>
                <a:gd name="T59" fmla="*/ 151 h 226"/>
                <a:gd name="T60" fmla="*/ 7 w 263"/>
                <a:gd name="T61" fmla="*/ 139 h 226"/>
                <a:gd name="T62" fmla="*/ 15 w 263"/>
                <a:gd name="T63" fmla="*/ 126 h 226"/>
                <a:gd name="T64" fmla="*/ 25 w 263"/>
                <a:gd name="T65" fmla="*/ 113 h 226"/>
                <a:gd name="T66" fmla="*/ 38 w 263"/>
                <a:gd name="T67" fmla="*/ 107 h 226"/>
                <a:gd name="T68" fmla="*/ 54 w 263"/>
                <a:gd name="T69" fmla="*/ 96 h 226"/>
                <a:gd name="T70" fmla="*/ 72 w 263"/>
                <a:gd name="T71" fmla="*/ 87 h 226"/>
                <a:gd name="T72" fmla="*/ 92 w 263"/>
                <a:gd name="T73" fmla="*/ 81 h 226"/>
                <a:gd name="T74" fmla="*/ 115 w 263"/>
                <a:gd name="T75" fmla="*/ 77 h 226"/>
                <a:gd name="T76" fmla="*/ 147 w 263"/>
                <a:gd name="T77" fmla="*/ 77 h 226"/>
                <a:gd name="T78" fmla="*/ 160 w 263"/>
                <a:gd name="T79" fmla="*/ 79 h 226"/>
                <a:gd name="T80" fmla="*/ 173 w 263"/>
                <a:gd name="T81" fmla="*/ 81 h 226"/>
                <a:gd name="T82" fmla="*/ 186 w 263"/>
                <a:gd name="T83" fmla="*/ 84 h 226"/>
                <a:gd name="T84" fmla="*/ 269 w 263"/>
                <a:gd name="T85" fmla="*/ 0 h 226"/>
                <a:gd name="T86" fmla="*/ 166 w 263"/>
                <a:gd name="T87" fmla="*/ 206 h 226"/>
                <a:gd name="T88" fmla="*/ 131 w 263"/>
                <a:gd name="T89" fmla="*/ 213 h 226"/>
                <a:gd name="T90" fmla="*/ 101 w 263"/>
                <a:gd name="T91" fmla="*/ 219 h 226"/>
                <a:gd name="T92" fmla="*/ 70 w 263"/>
                <a:gd name="T93" fmla="*/ 220 h 22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63" h="226">
                  <a:moveTo>
                    <a:pt x="141" y="190"/>
                  </a:moveTo>
                  <a:lnTo>
                    <a:pt x="169" y="113"/>
                  </a:lnTo>
                  <a:lnTo>
                    <a:pt x="160" y="109"/>
                  </a:lnTo>
                  <a:lnTo>
                    <a:pt x="151" y="106"/>
                  </a:lnTo>
                  <a:lnTo>
                    <a:pt x="145" y="105"/>
                  </a:lnTo>
                  <a:lnTo>
                    <a:pt x="140" y="105"/>
                  </a:lnTo>
                  <a:lnTo>
                    <a:pt x="128" y="104"/>
                  </a:lnTo>
                  <a:lnTo>
                    <a:pt x="122" y="105"/>
                  </a:lnTo>
                  <a:lnTo>
                    <a:pt x="116" y="105"/>
                  </a:lnTo>
                  <a:lnTo>
                    <a:pt x="105" y="109"/>
                  </a:lnTo>
                  <a:lnTo>
                    <a:pt x="100" y="111"/>
                  </a:lnTo>
                  <a:lnTo>
                    <a:pt x="95" y="113"/>
                  </a:lnTo>
                  <a:lnTo>
                    <a:pt x="90" y="116"/>
                  </a:lnTo>
                  <a:lnTo>
                    <a:pt x="86" y="119"/>
                  </a:lnTo>
                  <a:lnTo>
                    <a:pt x="81" y="123"/>
                  </a:lnTo>
                  <a:lnTo>
                    <a:pt x="77" y="127"/>
                  </a:lnTo>
                  <a:lnTo>
                    <a:pt x="74" y="131"/>
                  </a:lnTo>
                  <a:lnTo>
                    <a:pt x="70" y="135"/>
                  </a:lnTo>
                  <a:lnTo>
                    <a:pt x="67" y="139"/>
                  </a:lnTo>
                  <a:lnTo>
                    <a:pt x="65" y="143"/>
                  </a:lnTo>
                  <a:lnTo>
                    <a:pt x="60" y="152"/>
                  </a:lnTo>
                  <a:lnTo>
                    <a:pt x="57" y="161"/>
                  </a:lnTo>
                  <a:lnTo>
                    <a:pt x="56" y="166"/>
                  </a:lnTo>
                  <a:lnTo>
                    <a:pt x="56" y="170"/>
                  </a:lnTo>
                  <a:lnTo>
                    <a:pt x="56" y="174"/>
                  </a:lnTo>
                  <a:lnTo>
                    <a:pt x="56" y="178"/>
                  </a:lnTo>
                  <a:lnTo>
                    <a:pt x="57" y="182"/>
                  </a:lnTo>
                  <a:lnTo>
                    <a:pt x="58" y="185"/>
                  </a:lnTo>
                  <a:lnTo>
                    <a:pt x="60" y="188"/>
                  </a:lnTo>
                  <a:lnTo>
                    <a:pt x="63" y="191"/>
                  </a:lnTo>
                  <a:lnTo>
                    <a:pt x="65" y="194"/>
                  </a:lnTo>
                  <a:lnTo>
                    <a:pt x="69" y="196"/>
                  </a:lnTo>
                  <a:lnTo>
                    <a:pt x="73" y="198"/>
                  </a:lnTo>
                  <a:lnTo>
                    <a:pt x="77" y="199"/>
                  </a:lnTo>
                  <a:lnTo>
                    <a:pt x="82" y="200"/>
                  </a:lnTo>
                  <a:lnTo>
                    <a:pt x="88" y="200"/>
                  </a:lnTo>
                  <a:lnTo>
                    <a:pt x="94" y="200"/>
                  </a:lnTo>
                  <a:lnTo>
                    <a:pt x="102" y="199"/>
                  </a:lnTo>
                  <a:lnTo>
                    <a:pt x="116" y="197"/>
                  </a:lnTo>
                  <a:lnTo>
                    <a:pt x="129" y="194"/>
                  </a:lnTo>
                  <a:lnTo>
                    <a:pt x="141" y="190"/>
                  </a:lnTo>
                  <a:close/>
                  <a:moveTo>
                    <a:pt x="70" y="226"/>
                  </a:moveTo>
                  <a:lnTo>
                    <a:pt x="58" y="226"/>
                  </a:lnTo>
                  <a:lnTo>
                    <a:pt x="53" y="225"/>
                  </a:lnTo>
                  <a:lnTo>
                    <a:pt x="48" y="224"/>
                  </a:lnTo>
                  <a:lnTo>
                    <a:pt x="43" y="223"/>
                  </a:lnTo>
                  <a:lnTo>
                    <a:pt x="38" y="222"/>
                  </a:lnTo>
                  <a:lnTo>
                    <a:pt x="30" y="219"/>
                  </a:lnTo>
                  <a:lnTo>
                    <a:pt x="27" y="217"/>
                  </a:lnTo>
                  <a:lnTo>
                    <a:pt x="23" y="215"/>
                  </a:lnTo>
                  <a:lnTo>
                    <a:pt x="17" y="211"/>
                  </a:lnTo>
                  <a:lnTo>
                    <a:pt x="12" y="206"/>
                  </a:lnTo>
                  <a:lnTo>
                    <a:pt x="8" y="201"/>
                  </a:lnTo>
                  <a:lnTo>
                    <a:pt x="5" y="195"/>
                  </a:lnTo>
                  <a:lnTo>
                    <a:pt x="2" y="189"/>
                  </a:lnTo>
                  <a:lnTo>
                    <a:pt x="1" y="183"/>
                  </a:lnTo>
                  <a:lnTo>
                    <a:pt x="0" y="176"/>
                  </a:lnTo>
                  <a:lnTo>
                    <a:pt x="0" y="170"/>
                  </a:lnTo>
                  <a:lnTo>
                    <a:pt x="1" y="163"/>
                  </a:lnTo>
                  <a:lnTo>
                    <a:pt x="2" y="157"/>
                  </a:lnTo>
                  <a:lnTo>
                    <a:pt x="4" y="151"/>
                  </a:lnTo>
                  <a:lnTo>
                    <a:pt x="7" y="145"/>
                  </a:lnTo>
                  <a:lnTo>
                    <a:pt x="10" y="138"/>
                  </a:lnTo>
                  <a:lnTo>
                    <a:pt x="15" y="132"/>
                  </a:lnTo>
                  <a:lnTo>
                    <a:pt x="19" y="125"/>
                  </a:lnTo>
                  <a:lnTo>
                    <a:pt x="25" y="119"/>
                  </a:lnTo>
                  <a:lnTo>
                    <a:pt x="31" y="113"/>
                  </a:lnTo>
                  <a:lnTo>
                    <a:pt x="38" y="107"/>
                  </a:lnTo>
                  <a:lnTo>
                    <a:pt x="46" y="101"/>
                  </a:lnTo>
                  <a:lnTo>
                    <a:pt x="54" y="96"/>
                  </a:lnTo>
                  <a:lnTo>
                    <a:pt x="63" y="92"/>
                  </a:lnTo>
                  <a:lnTo>
                    <a:pt x="72" y="87"/>
                  </a:lnTo>
                  <a:lnTo>
                    <a:pt x="82" y="84"/>
                  </a:lnTo>
                  <a:lnTo>
                    <a:pt x="92" y="81"/>
                  </a:lnTo>
                  <a:lnTo>
                    <a:pt x="103" y="79"/>
                  </a:lnTo>
                  <a:lnTo>
                    <a:pt x="115" y="77"/>
                  </a:lnTo>
                  <a:lnTo>
                    <a:pt x="126" y="77"/>
                  </a:lnTo>
                  <a:lnTo>
                    <a:pt x="141" y="77"/>
                  </a:lnTo>
                  <a:lnTo>
                    <a:pt x="148" y="78"/>
                  </a:lnTo>
                  <a:lnTo>
                    <a:pt x="154" y="79"/>
                  </a:lnTo>
                  <a:lnTo>
                    <a:pt x="161" y="80"/>
                  </a:lnTo>
                  <a:lnTo>
                    <a:pt x="167" y="81"/>
                  </a:lnTo>
                  <a:lnTo>
                    <a:pt x="174" y="82"/>
                  </a:lnTo>
                  <a:lnTo>
                    <a:pt x="180" y="84"/>
                  </a:lnTo>
                  <a:lnTo>
                    <a:pt x="206" y="11"/>
                  </a:lnTo>
                  <a:lnTo>
                    <a:pt x="263" y="0"/>
                  </a:lnTo>
                  <a:lnTo>
                    <a:pt x="188" y="201"/>
                  </a:lnTo>
                  <a:lnTo>
                    <a:pt x="160" y="212"/>
                  </a:lnTo>
                  <a:lnTo>
                    <a:pt x="145" y="216"/>
                  </a:lnTo>
                  <a:lnTo>
                    <a:pt x="131" y="219"/>
                  </a:lnTo>
                  <a:lnTo>
                    <a:pt x="116" y="222"/>
                  </a:lnTo>
                  <a:lnTo>
                    <a:pt x="101" y="225"/>
                  </a:lnTo>
                  <a:lnTo>
                    <a:pt x="85" y="226"/>
                  </a:lnTo>
                  <a:lnTo>
                    <a:pt x="70" y="226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11" name="Freeform 45"/>
            <p:cNvSpPr/>
            <p:nvPr userDrawn="1"/>
          </p:nvSpPr>
          <p:spPr bwMode="auto">
            <a:xfrm>
              <a:off x="3261" y="3056"/>
              <a:ext cx="208" cy="153"/>
            </a:xfrm>
            <a:custGeom>
              <a:avLst/>
              <a:gdLst>
                <a:gd name="T0" fmla="*/ 182 w 208"/>
                <a:gd name="T1" fmla="*/ 114 h 151"/>
                <a:gd name="T2" fmla="*/ 179 w 208"/>
                <a:gd name="T3" fmla="*/ 126 h 151"/>
                <a:gd name="T4" fmla="*/ 172 w 208"/>
                <a:gd name="T5" fmla="*/ 133 h 151"/>
                <a:gd name="T6" fmla="*/ 161 w 208"/>
                <a:gd name="T7" fmla="*/ 142 h 151"/>
                <a:gd name="T8" fmla="*/ 147 w 208"/>
                <a:gd name="T9" fmla="*/ 149 h 151"/>
                <a:gd name="T10" fmla="*/ 132 w 208"/>
                <a:gd name="T11" fmla="*/ 155 h 151"/>
                <a:gd name="T12" fmla="*/ 116 w 208"/>
                <a:gd name="T13" fmla="*/ 159 h 151"/>
                <a:gd name="T14" fmla="*/ 91 w 208"/>
                <a:gd name="T15" fmla="*/ 162 h 151"/>
                <a:gd name="T16" fmla="*/ 65 w 208"/>
                <a:gd name="T17" fmla="*/ 162 h 151"/>
                <a:gd name="T18" fmla="*/ 45 w 208"/>
                <a:gd name="T19" fmla="*/ 160 h 151"/>
                <a:gd name="T20" fmla="*/ 27 w 208"/>
                <a:gd name="T21" fmla="*/ 155 h 151"/>
                <a:gd name="T22" fmla="*/ 9 w 208"/>
                <a:gd name="T23" fmla="*/ 147 h 151"/>
                <a:gd name="T24" fmla="*/ 30 w 208"/>
                <a:gd name="T25" fmla="*/ 116 h 151"/>
                <a:gd name="T26" fmla="*/ 42 w 208"/>
                <a:gd name="T27" fmla="*/ 127 h 151"/>
                <a:gd name="T28" fmla="*/ 56 w 208"/>
                <a:gd name="T29" fmla="*/ 131 h 151"/>
                <a:gd name="T30" fmla="*/ 69 w 208"/>
                <a:gd name="T31" fmla="*/ 133 h 151"/>
                <a:gd name="T32" fmla="*/ 91 w 208"/>
                <a:gd name="T33" fmla="*/ 134 h 151"/>
                <a:gd name="T34" fmla="*/ 107 w 208"/>
                <a:gd name="T35" fmla="*/ 132 h 151"/>
                <a:gd name="T36" fmla="*/ 121 w 208"/>
                <a:gd name="T37" fmla="*/ 127 h 151"/>
                <a:gd name="T38" fmla="*/ 128 w 208"/>
                <a:gd name="T39" fmla="*/ 118 h 151"/>
                <a:gd name="T40" fmla="*/ 131 w 208"/>
                <a:gd name="T41" fmla="*/ 113 h 151"/>
                <a:gd name="T42" fmla="*/ 131 w 208"/>
                <a:gd name="T43" fmla="*/ 108 h 151"/>
                <a:gd name="T44" fmla="*/ 130 w 208"/>
                <a:gd name="T45" fmla="*/ 105 h 151"/>
                <a:gd name="T46" fmla="*/ 123 w 208"/>
                <a:gd name="T47" fmla="*/ 102 h 151"/>
                <a:gd name="T48" fmla="*/ 108 w 208"/>
                <a:gd name="T49" fmla="*/ 98 h 151"/>
                <a:gd name="T50" fmla="*/ 90 w 208"/>
                <a:gd name="T51" fmla="*/ 93 h 151"/>
                <a:gd name="T52" fmla="*/ 72 w 208"/>
                <a:gd name="T53" fmla="*/ 88 h 151"/>
                <a:gd name="T54" fmla="*/ 54 w 208"/>
                <a:gd name="T55" fmla="*/ 80 h 151"/>
                <a:gd name="T56" fmla="*/ 45 w 208"/>
                <a:gd name="T57" fmla="*/ 75 h 151"/>
                <a:gd name="T58" fmla="*/ 40 w 208"/>
                <a:gd name="T59" fmla="*/ 68 h 151"/>
                <a:gd name="T60" fmla="*/ 38 w 208"/>
                <a:gd name="T61" fmla="*/ 60 h 151"/>
                <a:gd name="T62" fmla="*/ 39 w 208"/>
                <a:gd name="T63" fmla="*/ 55 h 151"/>
                <a:gd name="T64" fmla="*/ 43 w 208"/>
                <a:gd name="T65" fmla="*/ 44 h 151"/>
                <a:gd name="T66" fmla="*/ 51 w 208"/>
                <a:gd name="T67" fmla="*/ 29 h 151"/>
                <a:gd name="T68" fmla="*/ 61 w 208"/>
                <a:gd name="T69" fmla="*/ 21 h 151"/>
                <a:gd name="T70" fmla="*/ 79 w 208"/>
                <a:gd name="T71" fmla="*/ 11 h 151"/>
                <a:gd name="T72" fmla="*/ 94 w 208"/>
                <a:gd name="T73" fmla="*/ 6 h 151"/>
                <a:gd name="T74" fmla="*/ 116 w 208"/>
                <a:gd name="T75" fmla="*/ 1 h 151"/>
                <a:gd name="T76" fmla="*/ 139 w 208"/>
                <a:gd name="T77" fmla="*/ 0 h 151"/>
                <a:gd name="T78" fmla="*/ 157 w 208"/>
                <a:gd name="T79" fmla="*/ 1 h 151"/>
                <a:gd name="T80" fmla="*/ 174 w 208"/>
                <a:gd name="T81" fmla="*/ 4 h 151"/>
                <a:gd name="T82" fmla="*/ 191 w 208"/>
                <a:gd name="T83" fmla="*/ 9 h 151"/>
                <a:gd name="T84" fmla="*/ 178 w 208"/>
                <a:gd name="T85" fmla="*/ 44 h 151"/>
                <a:gd name="T86" fmla="*/ 156 w 208"/>
                <a:gd name="T87" fmla="*/ 31 h 151"/>
                <a:gd name="T88" fmla="*/ 132 w 208"/>
                <a:gd name="T89" fmla="*/ 28 h 151"/>
                <a:gd name="T90" fmla="*/ 118 w 208"/>
                <a:gd name="T91" fmla="*/ 29 h 151"/>
                <a:gd name="T92" fmla="*/ 106 w 208"/>
                <a:gd name="T93" fmla="*/ 32 h 151"/>
                <a:gd name="T94" fmla="*/ 97 w 208"/>
                <a:gd name="T95" fmla="*/ 37 h 151"/>
                <a:gd name="T96" fmla="*/ 92 w 208"/>
                <a:gd name="T97" fmla="*/ 49 h 151"/>
                <a:gd name="T98" fmla="*/ 92 w 208"/>
                <a:gd name="T99" fmla="*/ 51 h 151"/>
                <a:gd name="T100" fmla="*/ 95 w 208"/>
                <a:gd name="T101" fmla="*/ 55 h 151"/>
                <a:gd name="T102" fmla="*/ 117 w 208"/>
                <a:gd name="T103" fmla="*/ 62 h 151"/>
                <a:gd name="T104" fmla="*/ 153 w 208"/>
                <a:gd name="T105" fmla="*/ 71 h 151"/>
                <a:gd name="T106" fmla="*/ 170 w 208"/>
                <a:gd name="T107" fmla="*/ 79 h 151"/>
                <a:gd name="T108" fmla="*/ 178 w 208"/>
                <a:gd name="T109" fmla="*/ 84 h 151"/>
                <a:gd name="T110" fmla="*/ 181 w 208"/>
                <a:gd name="T111" fmla="*/ 88 h 151"/>
                <a:gd name="T112" fmla="*/ 184 w 208"/>
                <a:gd name="T113" fmla="*/ 94 h 151"/>
                <a:gd name="T114" fmla="*/ 186 w 208"/>
                <a:gd name="T115" fmla="*/ 100 h 151"/>
                <a:gd name="T116" fmla="*/ 184 w 208"/>
                <a:gd name="T117" fmla="*/ 108 h 15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08" h="151">
                  <a:moveTo>
                    <a:pt x="183" y="105"/>
                  </a:moveTo>
                  <a:lnTo>
                    <a:pt x="182" y="108"/>
                  </a:lnTo>
                  <a:lnTo>
                    <a:pt x="180" y="111"/>
                  </a:lnTo>
                  <a:lnTo>
                    <a:pt x="179" y="114"/>
                  </a:lnTo>
                  <a:lnTo>
                    <a:pt x="177" y="116"/>
                  </a:lnTo>
                  <a:lnTo>
                    <a:pt x="172" y="121"/>
                  </a:lnTo>
                  <a:lnTo>
                    <a:pt x="167" y="126"/>
                  </a:lnTo>
                  <a:lnTo>
                    <a:pt x="161" y="130"/>
                  </a:lnTo>
                  <a:lnTo>
                    <a:pt x="154" y="134"/>
                  </a:lnTo>
                  <a:lnTo>
                    <a:pt x="147" y="137"/>
                  </a:lnTo>
                  <a:lnTo>
                    <a:pt x="140" y="140"/>
                  </a:lnTo>
                  <a:lnTo>
                    <a:pt x="132" y="143"/>
                  </a:lnTo>
                  <a:lnTo>
                    <a:pt x="124" y="145"/>
                  </a:lnTo>
                  <a:lnTo>
                    <a:pt x="116" y="147"/>
                  </a:lnTo>
                  <a:lnTo>
                    <a:pt x="108" y="148"/>
                  </a:lnTo>
                  <a:lnTo>
                    <a:pt x="91" y="150"/>
                  </a:lnTo>
                  <a:lnTo>
                    <a:pt x="76" y="151"/>
                  </a:lnTo>
                  <a:lnTo>
                    <a:pt x="65" y="150"/>
                  </a:lnTo>
                  <a:lnTo>
                    <a:pt x="56" y="149"/>
                  </a:lnTo>
                  <a:lnTo>
                    <a:pt x="45" y="148"/>
                  </a:lnTo>
                  <a:lnTo>
                    <a:pt x="36" y="146"/>
                  </a:lnTo>
                  <a:lnTo>
                    <a:pt x="27" y="143"/>
                  </a:lnTo>
                  <a:lnTo>
                    <a:pt x="18" y="139"/>
                  </a:lnTo>
                  <a:lnTo>
                    <a:pt x="9" y="135"/>
                  </a:lnTo>
                  <a:lnTo>
                    <a:pt x="0" y="130"/>
                  </a:lnTo>
                  <a:lnTo>
                    <a:pt x="30" y="109"/>
                  </a:lnTo>
                  <a:lnTo>
                    <a:pt x="36" y="112"/>
                  </a:lnTo>
                  <a:lnTo>
                    <a:pt x="42" y="115"/>
                  </a:lnTo>
                  <a:lnTo>
                    <a:pt x="50" y="117"/>
                  </a:lnTo>
                  <a:lnTo>
                    <a:pt x="56" y="119"/>
                  </a:lnTo>
                  <a:lnTo>
                    <a:pt x="63" y="120"/>
                  </a:lnTo>
                  <a:lnTo>
                    <a:pt x="69" y="121"/>
                  </a:lnTo>
                  <a:lnTo>
                    <a:pt x="83" y="122"/>
                  </a:lnTo>
                  <a:lnTo>
                    <a:pt x="91" y="122"/>
                  </a:lnTo>
                  <a:lnTo>
                    <a:pt x="100" y="121"/>
                  </a:lnTo>
                  <a:lnTo>
                    <a:pt x="107" y="120"/>
                  </a:lnTo>
                  <a:lnTo>
                    <a:pt x="114" y="118"/>
                  </a:lnTo>
                  <a:lnTo>
                    <a:pt x="121" y="115"/>
                  </a:lnTo>
                  <a:lnTo>
                    <a:pt x="126" y="112"/>
                  </a:lnTo>
                  <a:lnTo>
                    <a:pt x="128" y="110"/>
                  </a:lnTo>
                  <a:lnTo>
                    <a:pt x="129" y="109"/>
                  </a:lnTo>
                  <a:lnTo>
                    <a:pt x="131" y="107"/>
                  </a:lnTo>
                  <a:lnTo>
                    <a:pt x="131" y="105"/>
                  </a:lnTo>
                  <a:lnTo>
                    <a:pt x="131" y="102"/>
                  </a:lnTo>
                  <a:lnTo>
                    <a:pt x="131" y="101"/>
                  </a:lnTo>
                  <a:lnTo>
                    <a:pt x="130" y="99"/>
                  </a:lnTo>
                  <a:lnTo>
                    <a:pt x="127" y="97"/>
                  </a:lnTo>
                  <a:lnTo>
                    <a:pt x="123" y="96"/>
                  </a:lnTo>
                  <a:lnTo>
                    <a:pt x="115" y="93"/>
                  </a:lnTo>
                  <a:lnTo>
                    <a:pt x="108" y="92"/>
                  </a:lnTo>
                  <a:lnTo>
                    <a:pt x="99" y="89"/>
                  </a:lnTo>
                  <a:lnTo>
                    <a:pt x="90" y="87"/>
                  </a:lnTo>
                  <a:lnTo>
                    <a:pt x="82" y="84"/>
                  </a:lnTo>
                  <a:lnTo>
                    <a:pt x="72" y="82"/>
                  </a:lnTo>
                  <a:lnTo>
                    <a:pt x="63" y="79"/>
                  </a:lnTo>
                  <a:lnTo>
                    <a:pt x="54" y="74"/>
                  </a:lnTo>
                  <a:lnTo>
                    <a:pt x="50" y="72"/>
                  </a:lnTo>
                  <a:lnTo>
                    <a:pt x="45" y="69"/>
                  </a:lnTo>
                  <a:lnTo>
                    <a:pt x="42" y="66"/>
                  </a:lnTo>
                  <a:lnTo>
                    <a:pt x="40" y="62"/>
                  </a:lnTo>
                  <a:lnTo>
                    <a:pt x="39" y="58"/>
                  </a:lnTo>
                  <a:lnTo>
                    <a:pt x="38" y="54"/>
                  </a:lnTo>
                  <a:lnTo>
                    <a:pt x="38" y="52"/>
                  </a:lnTo>
                  <a:lnTo>
                    <a:pt x="39" y="49"/>
                  </a:lnTo>
                  <a:lnTo>
                    <a:pt x="40" y="44"/>
                  </a:lnTo>
                  <a:lnTo>
                    <a:pt x="43" y="38"/>
                  </a:lnTo>
                  <a:lnTo>
                    <a:pt x="47" y="33"/>
                  </a:lnTo>
                  <a:lnTo>
                    <a:pt x="51" y="29"/>
                  </a:lnTo>
                  <a:lnTo>
                    <a:pt x="56" y="24"/>
                  </a:lnTo>
                  <a:lnTo>
                    <a:pt x="61" y="21"/>
                  </a:lnTo>
                  <a:lnTo>
                    <a:pt x="67" y="17"/>
                  </a:lnTo>
                  <a:lnTo>
                    <a:pt x="79" y="11"/>
                  </a:lnTo>
                  <a:lnTo>
                    <a:pt x="86" y="8"/>
                  </a:lnTo>
                  <a:lnTo>
                    <a:pt x="94" y="6"/>
                  </a:lnTo>
                  <a:lnTo>
                    <a:pt x="109" y="3"/>
                  </a:lnTo>
                  <a:lnTo>
                    <a:pt x="116" y="1"/>
                  </a:lnTo>
                  <a:lnTo>
                    <a:pt x="124" y="1"/>
                  </a:lnTo>
                  <a:lnTo>
                    <a:pt x="139" y="0"/>
                  </a:lnTo>
                  <a:lnTo>
                    <a:pt x="148" y="0"/>
                  </a:lnTo>
                  <a:lnTo>
                    <a:pt x="157" y="1"/>
                  </a:lnTo>
                  <a:lnTo>
                    <a:pt x="166" y="2"/>
                  </a:lnTo>
                  <a:lnTo>
                    <a:pt x="174" y="4"/>
                  </a:lnTo>
                  <a:lnTo>
                    <a:pt x="182" y="6"/>
                  </a:lnTo>
                  <a:lnTo>
                    <a:pt x="191" y="9"/>
                  </a:lnTo>
                  <a:lnTo>
                    <a:pt x="208" y="16"/>
                  </a:lnTo>
                  <a:lnTo>
                    <a:pt x="178" y="38"/>
                  </a:lnTo>
                  <a:lnTo>
                    <a:pt x="167" y="34"/>
                  </a:lnTo>
                  <a:lnTo>
                    <a:pt x="156" y="31"/>
                  </a:lnTo>
                  <a:lnTo>
                    <a:pt x="144" y="29"/>
                  </a:lnTo>
                  <a:lnTo>
                    <a:pt x="132" y="28"/>
                  </a:lnTo>
                  <a:lnTo>
                    <a:pt x="125" y="29"/>
                  </a:lnTo>
                  <a:lnTo>
                    <a:pt x="118" y="29"/>
                  </a:lnTo>
                  <a:lnTo>
                    <a:pt x="112" y="31"/>
                  </a:lnTo>
                  <a:lnTo>
                    <a:pt x="106" y="32"/>
                  </a:lnTo>
                  <a:lnTo>
                    <a:pt x="101" y="35"/>
                  </a:lnTo>
                  <a:lnTo>
                    <a:pt x="97" y="37"/>
                  </a:lnTo>
                  <a:lnTo>
                    <a:pt x="94" y="40"/>
                  </a:lnTo>
                  <a:lnTo>
                    <a:pt x="92" y="43"/>
                  </a:lnTo>
                  <a:lnTo>
                    <a:pt x="92" y="44"/>
                  </a:lnTo>
                  <a:lnTo>
                    <a:pt x="92" y="45"/>
                  </a:lnTo>
                  <a:lnTo>
                    <a:pt x="92" y="47"/>
                  </a:lnTo>
                  <a:lnTo>
                    <a:pt x="95" y="49"/>
                  </a:lnTo>
                  <a:lnTo>
                    <a:pt x="100" y="51"/>
                  </a:lnTo>
                  <a:lnTo>
                    <a:pt x="117" y="56"/>
                  </a:lnTo>
                  <a:lnTo>
                    <a:pt x="135" y="60"/>
                  </a:lnTo>
                  <a:lnTo>
                    <a:pt x="153" y="65"/>
                  </a:lnTo>
                  <a:lnTo>
                    <a:pt x="162" y="69"/>
                  </a:lnTo>
                  <a:lnTo>
                    <a:pt x="170" y="73"/>
                  </a:lnTo>
                  <a:lnTo>
                    <a:pt x="174" y="75"/>
                  </a:lnTo>
                  <a:lnTo>
                    <a:pt x="178" y="78"/>
                  </a:lnTo>
                  <a:lnTo>
                    <a:pt x="180" y="80"/>
                  </a:lnTo>
                  <a:lnTo>
                    <a:pt x="181" y="82"/>
                  </a:lnTo>
                  <a:lnTo>
                    <a:pt x="183" y="86"/>
                  </a:lnTo>
                  <a:lnTo>
                    <a:pt x="184" y="88"/>
                  </a:lnTo>
                  <a:lnTo>
                    <a:pt x="185" y="90"/>
                  </a:lnTo>
                  <a:lnTo>
                    <a:pt x="186" y="94"/>
                  </a:lnTo>
                  <a:lnTo>
                    <a:pt x="185" y="99"/>
                  </a:lnTo>
                  <a:lnTo>
                    <a:pt x="184" y="102"/>
                  </a:lnTo>
                  <a:lnTo>
                    <a:pt x="183" y="105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12" name="Freeform 46"/>
            <p:cNvSpPr>
              <a:spLocks noEditPoints="1"/>
            </p:cNvSpPr>
            <p:nvPr userDrawn="1"/>
          </p:nvSpPr>
          <p:spPr bwMode="auto">
            <a:xfrm>
              <a:off x="3481" y="3058"/>
              <a:ext cx="194" cy="146"/>
            </a:xfrm>
            <a:custGeom>
              <a:avLst/>
              <a:gdLst>
                <a:gd name="T0" fmla="*/ 149 w 193"/>
                <a:gd name="T1" fmla="*/ 47 h 147"/>
                <a:gd name="T2" fmla="*/ 148 w 193"/>
                <a:gd name="T3" fmla="*/ 39 h 147"/>
                <a:gd name="T4" fmla="*/ 147 w 193"/>
                <a:gd name="T5" fmla="*/ 35 h 147"/>
                <a:gd name="T6" fmla="*/ 144 w 193"/>
                <a:gd name="T7" fmla="*/ 32 h 147"/>
                <a:gd name="T8" fmla="*/ 140 w 193"/>
                <a:gd name="T9" fmla="*/ 29 h 147"/>
                <a:gd name="T10" fmla="*/ 134 w 193"/>
                <a:gd name="T11" fmla="*/ 27 h 147"/>
                <a:gd name="T12" fmla="*/ 124 w 193"/>
                <a:gd name="T13" fmla="*/ 26 h 147"/>
                <a:gd name="T14" fmla="*/ 112 w 193"/>
                <a:gd name="T15" fmla="*/ 27 h 147"/>
                <a:gd name="T16" fmla="*/ 95 w 193"/>
                <a:gd name="T17" fmla="*/ 30 h 147"/>
                <a:gd name="T18" fmla="*/ 83 w 193"/>
                <a:gd name="T19" fmla="*/ 37 h 147"/>
                <a:gd name="T20" fmla="*/ 73 w 193"/>
                <a:gd name="T21" fmla="*/ 47 h 147"/>
                <a:gd name="T22" fmla="*/ 148 w 193"/>
                <a:gd name="T23" fmla="*/ 52 h 147"/>
                <a:gd name="T24" fmla="*/ 162 w 193"/>
                <a:gd name="T25" fmla="*/ 129 h 147"/>
                <a:gd name="T26" fmla="*/ 140 w 193"/>
                <a:gd name="T27" fmla="*/ 136 h 147"/>
                <a:gd name="T28" fmla="*/ 115 w 193"/>
                <a:gd name="T29" fmla="*/ 140 h 147"/>
                <a:gd name="T30" fmla="*/ 82 w 193"/>
                <a:gd name="T31" fmla="*/ 141 h 147"/>
                <a:gd name="T32" fmla="*/ 55 w 193"/>
                <a:gd name="T33" fmla="*/ 140 h 147"/>
                <a:gd name="T34" fmla="*/ 43 w 193"/>
                <a:gd name="T35" fmla="*/ 137 h 147"/>
                <a:gd name="T36" fmla="*/ 27 w 193"/>
                <a:gd name="T37" fmla="*/ 132 h 147"/>
                <a:gd name="T38" fmla="*/ 15 w 193"/>
                <a:gd name="T39" fmla="*/ 124 h 147"/>
                <a:gd name="T40" fmla="*/ 9 w 193"/>
                <a:gd name="T41" fmla="*/ 117 h 147"/>
                <a:gd name="T42" fmla="*/ 5 w 193"/>
                <a:gd name="T43" fmla="*/ 110 h 147"/>
                <a:gd name="T44" fmla="*/ 1 w 193"/>
                <a:gd name="T45" fmla="*/ 99 h 147"/>
                <a:gd name="T46" fmla="*/ 0 w 193"/>
                <a:gd name="T47" fmla="*/ 90 h 147"/>
                <a:gd name="T48" fmla="*/ 0 w 193"/>
                <a:gd name="T49" fmla="*/ 82 h 147"/>
                <a:gd name="T50" fmla="*/ 2 w 193"/>
                <a:gd name="T51" fmla="*/ 73 h 147"/>
                <a:gd name="T52" fmla="*/ 7 w 193"/>
                <a:gd name="T53" fmla="*/ 68 h 147"/>
                <a:gd name="T54" fmla="*/ 14 w 193"/>
                <a:gd name="T55" fmla="*/ 55 h 147"/>
                <a:gd name="T56" fmla="*/ 24 w 193"/>
                <a:gd name="T57" fmla="*/ 42 h 147"/>
                <a:gd name="T58" fmla="*/ 36 w 193"/>
                <a:gd name="T59" fmla="*/ 30 h 147"/>
                <a:gd name="T60" fmla="*/ 51 w 193"/>
                <a:gd name="T61" fmla="*/ 19 h 147"/>
                <a:gd name="T62" fmla="*/ 68 w 193"/>
                <a:gd name="T63" fmla="*/ 10 h 147"/>
                <a:gd name="T64" fmla="*/ 88 w 193"/>
                <a:gd name="T65" fmla="*/ 4 h 147"/>
                <a:gd name="T66" fmla="*/ 117 w 193"/>
                <a:gd name="T67" fmla="*/ 0 h 147"/>
                <a:gd name="T68" fmla="*/ 140 w 193"/>
                <a:gd name="T69" fmla="*/ 0 h 147"/>
                <a:gd name="T70" fmla="*/ 160 w 193"/>
                <a:gd name="T71" fmla="*/ 3 h 147"/>
                <a:gd name="T72" fmla="*/ 175 w 193"/>
                <a:gd name="T73" fmla="*/ 8 h 147"/>
                <a:gd name="T74" fmla="*/ 184 w 193"/>
                <a:gd name="T75" fmla="*/ 13 h 147"/>
                <a:gd name="T76" fmla="*/ 191 w 193"/>
                <a:gd name="T77" fmla="*/ 19 h 147"/>
                <a:gd name="T78" fmla="*/ 194 w 193"/>
                <a:gd name="T79" fmla="*/ 25 h 147"/>
                <a:gd name="T80" fmla="*/ 198 w 193"/>
                <a:gd name="T81" fmla="*/ 37 h 147"/>
                <a:gd name="T82" fmla="*/ 198 w 193"/>
                <a:gd name="T83" fmla="*/ 51 h 147"/>
                <a:gd name="T84" fmla="*/ 195 w 193"/>
                <a:gd name="T85" fmla="*/ 68 h 147"/>
                <a:gd name="T86" fmla="*/ 57 w 193"/>
                <a:gd name="T87" fmla="*/ 73 h 147"/>
                <a:gd name="T88" fmla="*/ 54 w 193"/>
                <a:gd name="T89" fmla="*/ 81 h 147"/>
                <a:gd name="T90" fmla="*/ 53 w 193"/>
                <a:gd name="T91" fmla="*/ 90 h 147"/>
                <a:gd name="T92" fmla="*/ 55 w 193"/>
                <a:gd name="T93" fmla="*/ 97 h 147"/>
                <a:gd name="T94" fmla="*/ 59 w 193"/>
                <a:gd name="T95" fmla="*/ 104 h 147"/>
                <a:gd name="T96" fmla="*/ 65 w 193"/>
                <a:gd name="T97" fmla="*/ 109 h 147"/>
                <a:gd name="T98" fmla="*/ 73 w 193"/>
                <a:gd name="T99" fmla="*/ 112 h 147"/>
                <a:gd name="T100" fmla="*/ 83 w 193"/>
                <a:gd name="T101" fmla="*/ 114 h 147"/>
                <a:gd name="T102" fmla="*/ 94 w 193"/>
                <a:gd name="T103" fmla="*/ 115 h 147"/>
                <a:gd name="T104" fmla="*/ 118 w 193"/>
                <a:gd name="T105" fmla="*/ 114 h 147"/>
                <a:gd name="T106" fmla="*/ 152 w 193"/>
                <a:gd name="T107" fmla="*/ 107 h 147"/>
                <a:gd name="T108" fmla="*/ 178 w 193"/>
                <a:gd name="T109" fmla="*/ 124 h 14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93" h="147">
                  <a:moveTo>
                    <a:pt x="142" y="52"/>
                  </a:moveTo>
                  <a:lnTo>
                    <a:pt x="143" y="47"/>
                  </a:lnTo>
                  <a:lnTo>
                    <a:pt x="143" y="42"/>
                  </a:lnTo>
                  <a:lnTo>
                    <a:pt x="142" y="39"/>
                  </a:lnTo>
                  <a:lnTo>
                    <a:pt x="142" y="37"/>
                  </a:lnTo>
                  <a:lnTo>
                    <a:pt x="141" y="35"/>
                  </a:lnTo>
                  <a:lnTo>
                    <a:pt x="139" y="33"/>
                  </a:lnTo>
                  <a:lnTo>
                    <a:pt x="138" y="32"/>
                  </a:lnTo>
                  <a:lnTo>
                    <a:pt x="136" y="30"/>
                  </a:lnTo>
                  <a:lnTo>
                    <a:pt x="134" y="29"/>
                  </a:lnTo>
                  <a:lnTo>
                    <a:pt x="131" y="28"/>
                  </a:lnTo>
                  <a:lnTo>
                    <a:pt x="128" y="27"/>
                  </a:lnTo>
                  <a:lnTo>
                    <a:pt x="125" y="26"/>
                  </a:lnTo>
                  <a:lnTo>
                    <a:pt x="118" y="26"/>
                  </a:lnTo>
                  <a:lnTo>
                    <a:pt x="110" y="26"/>
                  </a:lnTo>
                  <a:lnTo>
                    <a:pt x="106" y="27"/>
                  </a:lnTo>
                  <a:lnTo>
                    <a:pt x="102" y="28"/>
                  </a:lnTo>
                  <a:lnTo>
                    <a:pt x="95" y="30"/>
                  </a:lnTo>
                  <a:lnTo>
                    <a:pt x="89" y="34"/>
                  </a:lnTo>
                  <a:lnTo>
                    <a:pt x="83" y="37"/>
                  </a:lnTo>
                  <a:lnTo>
                    <a:pt x="78" y="42"/>
                  </a:lnTo>
                  <a:lnTo>
                    <a:pt x="73" y="47"/>
                  </a:lnTo>
                  <a:lnTo>
                    <a:pt x="69" y="52"/>
                  </a:lnTo>
                  <a:lnTo>
                    <a:pt x="142" y="52"/>
                  </a:lnTo>
                  <a:close/>
                  <a:moveTo>
                    <a:pt x="169" y="131"/>
                  </a:moveTo>
                  <a:lnTo>
                    <a:pt x="156" y="135"/>
                  </a:lnTo>
                  <a:lnTo>
                    <a:pt x="145" y="139"/>
                  </a:lnTo>
                  <a:lnTo>
                    <a:pt x="134" y="142"/>
                  </a:lnTo>
                  <a:lnTo>
                    <a:pt x="122" y="144"/>
                  </a:lnTo>
                  <a:lnTo>
                    <a:pt x="109" y="146"/>
                  </a:lnTo>
                  <a:lnTo>
                    <a:pt x="96" y="147"/>
                  </a:lnTo>
                  <a:lnTo>
                    <a:pt x="82" y="147"/>
                  </a:lnTo>
                  <a:lnTo>
                    <a:pt x="69" y="147"/>
                  </a:lnTo>
                  <a:lnTo>
                    <a:pt x="55" y="146"/>
                  </a:lnTo>
                  <a:lnTo>
                    <a:pt x="49" y="145"/>
                  </a:lnTo>
                  <a:lnTo>
                    <a:pt x="43" y="143"/>
                  </a:lnTo>
                  <a:lnTo>
                    <a:pt x="32" y="140"/>
                  </a:lnTo>
                  <a:lnTo>
                    <a:pt x="27" y="138"/>
                  </a:lnTo>
                  <a:lnTo>
                    <a:pt x="23" y="135"/>
                  </a:lnTo>
                  <a:lnTo>
                    <a:pt x="15" y="130"/>
                  </a:lnTo>
                  <a:lnTo>
                    <a:pt x="12" y="126"/>
                  </a:lnTo>
                  <a:lnTo>
                    <a:pt x="9" y="123"/>
                  </a:lnTo>
                  <a:lnTo>
                    <a:pt x="7" y="120"/>
                  </a:lnTo>
                  <a:lnTo>
                    <a:pt x="5" y="116"/>
                  </a:lnTo>
                  <a:lnTo>
                    <a:pt x="2" y="109"/>
                  </a:lnTo>
                  <a:lnTo>
                    <a:pt x="1" y="105"/>
                  </a:lnTo>
                  <a:lnTo>
                    <a:pt x="0" y="101"/>
                  </a:lnTo>
                  <a:lnTo>
                    <a:pt x="0" y="96"/>
                  </a:lnTo>
                  <a:lnTo>
                    <a:pt x="0" y="92"/>
                  </a:lnTo>
                  <a:lnTo>
                    <a:pt x="0" y="88"/>
                  </a:lnTo>
                  <a:lnTo>
                    <a:pt x="1" y="83"/>
                  </a:lnTo>
                  <a:lnTo>
                    <a:pt x="2" y="79"/>
                  </a:lnTo>
                  <a:lnTo>
                    <a:pt x="4" y="75"/>
                  </a:lnTo>
                  <a:lnTo>
                    <a:pt x="7" y="68"/>
                  </a:lnTo>
                  <a:lnTo>
                    <a:pt x="10" y="61"/>
                  </a:lnTo>
                  <a:lnTo>
                    <a:pt x="14" y="55"/>
                  </a:lnTo>
                  <a:lnTo>
                    <a:pt x="19" y="48"/>
                  </a:lnTo>
                  <a:lnTo>
                    <a:pt x="24" y="42"/>
                  </a:lnTo>
                  <a:lnTo>
                    <a:pt x="30" y="35"/>
                  </a:lnTo>
                  <a:lnTo>
                    <a:pt x="36" y="30"/>
                  </a:lnTo>
                  <a:lnTo>
                    <a:pt x="43" y="24"/>
                  </a:lnTo>
                  <a:lnTo>
                    <a:pt x="51" y="19"/>
                  </a:lnTo>
                  <a:lnTo>
                    <a:pt x="59" y="14"/>
                  </a:lnTo>
                  <a:lnTo>
                    <a:pt x="68" y="10"/>
                  </a:lnTo>
                  <a:lnTo>
                    <a:pt x="78" y="7"/>
                  </a:lnTo>
                  <a:lnTo>
                    <a:pt x="88" y="4"/>
                  </a:lnTo>
                  <a:lnTo>
                    <a:pt x="99" y="2"/>
                  </a:lnTo>
                  <a:lnTo>
                    <a:pt x="111" y="0"/>
                  </a:lnTo>
                  <a:lnTo>
                    <a:pt x="123" y="0"/>
                  </a:lnTo>
                  <a:lnTo>
                    <a:pt x="134" y="0"/>
                  </a:lnTo>
                  <a:lnTo>
                    <a:pt x="145" y="1"/>
                  </a:lnTo>
                  <a:lnTo>
                    <a:pt x="154" y="3"/>
                  </a:lnTo>
                  <a:lnTo>
                    <a:pt x="162" y="5"/>
                  </a:lnTo>
                  <a:lnTo>
                    <a:pt x="169" y="8"/>
                  </a:lnTo>
                  <a:lnTo>
                    <a:pt x="175" y="11"/>
                  </a:lnTo>
                  <a:lnTo>
                    <a:pt x="178" y="13"/>
                  </a:lnTo>
                  <a:lnTo>
                    <a:pt x="181" y="15"/>
                  </a:lnTo>
                  <a:lnTo>
                    <a:pt x="185" y="19"/>
                  </a:lnTo>
                  <a:lnTo>
                    <a:pt x="187" y="22"/>
                  </a:lnTo>
                  <a:lnTo>
                    <a:pt x="188" y="25"/>
                  </a:lnTo>
                  <a:lnTo>
                    <a:pt x="191" y="30"/>
                  </a:lnTo>
                  <a:lnTo>
                    <a:pt x="192" y="37"/>
                  </a:lnTo>
                  <a:lnTo>
                    <a:pt x="193" y="44"/>
                  </a:lnTo>
                  <a:lnTo>
                    <a:pt x="192" y="51"/>
                  </a:lnTo>
                  <a:lnTo>
                    <a:pt x="191" y="59"/>
                  </a:lnTo>
                  <a:lnTo>
                    <a:pt x="189" y="68"/>
                  </a:lnTo>
                  <a:lnTo>
                    <a:pt x="186" y="78"/>
                  </a:lnTo>
                  <a:lnTo>
                    <a:pt x="57" y="78"/>
                  </a:lnTo>
                  <a:lnTo>
                    <a:pt x="55" y="83"/>
                  </a:lnTo>
                  <a:lnTo>
                    <a:pt x="54" y="87"/>
                  </a:lnTo>
                  <a:lnTo>
                    <a:pt x="53" y="92"/>
                  </a:lnTo>
                  <a:lnTo>
                    <a:pt x="53" y="96"/>
                  </a:lnTo>
                  <a:lnTo>
                    <a:pt x="54" y="100"/>
                  </a:lnTo>
                  <a:lnTo>
                    <a:pt x="55" y="103"/>
                  </a:lnTo>
                  <a:lnTo>
                    <a:pt x="57" y="107"/>
                  </a:lnTo>
                  <a:lnTo>
                    <a:pt x="59" y="110"/>
                  </a:lnTo>
                  <a:lnTo>
                    <a:pt x="62" y="112"/>
                  </a:lnTo>
                  <a:lnTo>
                    <a:pt x="65" y="115"/>
                  </a:lnTo>
                  <a:lnTo>
                    <a:pt x="69" y="117"/>
                  </a:lnTo>
                  <a:lnTo>
                    <a:pt x="73" y="118"/>
                  </a:lnTo>
                  <a:lnTo>
                    <a:pt x="78" y="119"/>
                  </a:lnTo>
                  <a:lnTo>
                    <a:pt x="83" y="120"/>
                  </a:lnTo>
                  <a:lnTo>
                    <a:pt x="88" y="121"/>
                  </a:lnTo>
                  <a:lnTo>
                    <a:pt x="94" y="121"/>
                  </a:lnTo>
                  <a:lnTo>
                    <a:pt x="103" y="120"/>
                  </a:lnTo>
                  <a:lnTo>
                    <a:pt x="112" y="120"/>
                  </a:lnTo>
                  <a:lnTo>
                    <a:pt x="129" y="117"/>
                  </a:lnTo>
                  <a:lnTo>
                    <a:pt x="146" y="113"/>
                  </a:lnTo>
                  <a:lnTo>
                    <a:pt x="163" y="108"/>
                  </a:lnTo>
                  <a:lnTo>
                    <a:pt x="172" y="130"/>
                  </a:lnTo>
                  <a:lnTo>
                    <a:pt x="169" y="131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13" name="Freeform 47"/>
            <p:cNvSpPr/>
            <p:nvPr userDrawn="1"/>
          </p:nvSpPr>
          <p:spPr bwMode="auto">
            <a:xfrm>
              <a:off x="3947" y="3056"/>
              <a:ext cx="229" cy="149"/>
            </a:xfrm>
            <a:custGeom>
              <a:avLst/>
              <a:gdLst>
                <a:gd name="T0" fmla="*/ 183 w 229"/>
                <a:gd name="T1" fmla="*/ 121 h 150"/>
                <a:gd name="T2" fmla="*/ 168 w 229"/>
                <a:gd name="T3" fmla="*/ 126 h 150"/>
                <a:gd name="T4" fmla="*/ 154 w 229"/>
                <a:gd name="T5" fmla="*/ 131 h 150"/>
                <a:gd name="T6" fmla="*/ 139 w 229"/>
                <a:gd name="T7" fmla="*/ 135 h 150"/>
                <a:gd name="T8" fmla="*/ 125 w 229"/>
                <a:gd name="T9" fmla="*/ 138 h 150"/>
                <a:gd name="T10" fmla="*/ 110 w 229"/>
                <a:gd name="T11" fmla="*/ 141 h 150"/>
                <a:gd name="T12" fmla="*/ 94 w 229"/>
                <a:gd name="T13" fmla="*/ 143 h 150"/>
                <a:gd name="T14" fmla="*/ 79 w 229"/>
                <a:gd name="T15" fmla="*/ 144 h 150"/>
                <a:gd name="T16" fmla="*/ 62 w 229"/>
                <a:gd name="T17" fmla="*/ 144 h 150"/>
                <a:gd name="T18" fmla="*/ 53 w 229"/>
                <a:gd name="T19" fmla="*/ 144 h 150"/>
                <a:gd name="T20" fmla="*/ 45 w 229"/>
                <a:gd name="T21" fmla="*/ 144 h 150"/>
                <a:gd name="T22" fmla="*/ 38 w 229"/>
                <a:gd name="T23" fmla="*/ 142 h 150"/>
                <a:gd name="T24" fmla="*/ 31 w 229"/>
                <a:gd name="T25" fmla="*/ 141 h 150"/>
                <a:gd name="T26" fmla="*/ 25 w 229"/>
                <a:gd name="T27" fmla="*/ 139 h 150"/>
                <a:gd name="T28" fmla="*/ 20 w 229"/>
                <a:gd name="T29" fmla="*/ 137 h 150"/>
                <a:gd name="T30" fmla="*/ 15 w 229"/>
                <a:gd name="T31" fmla="*/ 134 h 150"/>
                <a:gd name="T32" fmla="*/ 12 w 229"/>
                <a:gd name="T33" fmla="*/ 132 h 150"/>
                <a:gd name="T34" fmla="*/ 8 w 229"/>
                <a:gd name="T35" fmla="*/ 128 h 150"/>
                <a:gd name="T36" fmla="*/ 6 w 229"/>
                <a:gd name="T37" fmla="*/ 125 h 150"/>
                <a:gd name="T38" fmla="*/ 4 w 229"/>
                <a:gd name="T39" fmla="*/ 121 h 150"/>
                <a:gd name="T40" fmla="*/ 3 w 229"/>
                <a:gd name="T41" fmla="*/ 119 h 150"/>
                <a:gd name="T42" fmla="*/ 2 w 229"/>
                <a:gd name="T43" fmla="*/ 117 h 150"/>
                <a:gd name="T44" fmla="*/ 1 w 229"/>
                <a:gd name="T45" fmla="*/ 113 h 150"/>
                <a:gd name="T46" fmla="*/ 0 w 229"/>
                <a:gd name="T47" fmla="*/ 109 h 150"/>
                <a:gd name="T48" fmla="*/ 0 w 229"/>
                <a:gd name="T49" fmla="*/ 99 h 150"/>
                <a:gd name="T50" fmla="*/ 33 w 229"/>
                <a:gd name="T51" fmla="*/ 16 h 150"/>
                <a:gd name="T52" fmla="*/ 35 w 229"/>
                <a:gd name="T53" fmla="*/ 11 h 150"/>
                <a:gd name="T54" fmla="*/ 93 w 229"/>
                <a:gd name="T55" fmla="*/ 0 h 150"/>
                <a:gd name="T56" fmla="*/ 56 w 229"/>
                <a:gd name="T57" fmla="*/ 94 h 150"/>
                <a:gd name="T58" fmla="*/ 56 w 229"/>
                <a:gd name="T59" fmla="*/ 97 h 150"/>
                <a:gd name="T60" fmla="*/ 55 w 229"/>
                <a:gd name="T61" fmla="*/ 99 h 150"/>
                <a:gd name="T62" fmla="*/ 55 w 229"/>
                <a:gd name="T63" fmla="*/ 101 h 150"/>
                <a:gd name="T64" fmla="*/ 56 w 229"/>
                <a:gd name="T65" fmla="*/ 104 h 150"/>
                <a:gd name="T66" fmla="*/ 56 w 229"/>
                <a:gd name="T67" fmla="*/ 106 h 150"/>
                <a:gd name="T68" fmla="*/ 58 w 229"/>
                <a:gd name="T69" fmla="*/ 108 h 150"/>
                <a:gd name="T70" fmla="*/ 61 w 229"/>
                <a:gd name="T71" fmla="*/ 111 h 150"/>
                <a:gd name="T72" fmla="*/ 66 w 229"/>
                <a:gd name="T73" fmla="*/ 114 h 150"/>
                <a:gd name="T74" fmla="*/ 73 w 229"/>
                <a:gd name="T75" fmla="*/ 116 h 150"/>
                <a:gd name="T76" fmla="*/ 82 w 229"/>
                <a:gd name="T77" fmla="*/ 117 h 150"/>
                <a:gd name="T78" fmla="*/ 87 w 229"/>
                <a:gd name="T79" fmla="*/ 117 h 150"/>
                <a:gd name="T80" fmla="*/ 92 w 229"/>
                <a:gd name="T81" fmla="*/ 118 h 150"/>
                <a:gd name="T82" fmla="*/ 103 w 229"/>
                <a:gd name="T83" fmla="*/ 117 h 150"/>
                <a:gd name="T84" fmla="*/ 115 w 229"/>
                <a:gd name="T85" fmla="*/ 115 h 150"/>
                <a:gd name="T86" fmla="*/ 125 w 229"/>
                <a:gd name="T87" fmla="*/ 112 h 150"/>
                <a:gd name="T88" fmla="*/ 135 w 229"/>
                <a:gd name="T89" fmla="*/ 109 h 150"/>
                <a:gd name="T90" fmla="*/ 176 w 229"/>
                <a:gd name="T91" fmla="*/ 4 h 150"/>
                <a:gd name="T92" fmla="*/ 229 w 229"/>
                <a:gd name="T93" fmla="*/ 4 h 150"/>
                <a:gd name="T94" fmla="*/ 184 w 229"/>
                <a:gd name="T95" fmla="*/ 120 h 150"/>
                <a:gd name="T96" fmla="*/ 183 w 229"/>
                <a:gd name="T97" fmla="*/ 121 h 15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29" h="150">
                  <a:moveTo>
                    <a:pt x="183" y="127"/>
                  </a:moveTo>
                  <a:lnTo>
                    <a:pt x="168" y="132"/>
                  </a:lnTo>
                  <a:lnTo>
                    <a:pt x="154" y="137"/>
                  </a:lnTo>
                  <a:lnTo>
                    <a:pt x="139" y="141"/>
                  </a:lnTo>
                  <a:lnTo>
                    <a:pt x="125" y="144"/>
                  </a:lnTo>
                  <a:lnTo>
                    <a:pt x="110" y="147"/>
                  </a:lnTo>
                  <a:lnTo>
                    <a:pt x="94" y="149"/>
                  </a:lnTo>
                  <a:lnTo>
                    <a:pt x="79" y="150"/>
                  </a:lnTo>
                  <a:lnTo>
                    <a:pt x="62" y="150"/>
                  </a:lnTo>
                  <a:lnTo>
                    <a:pt x="53" y="150"/>
                  </a:lnTo>
                  <a:lnTo>
                    <a:pt x="45" y="150"/>
                  </a:lnTo>
                  <a:lnTo>
                    <a:pt x="38" y="148"/>
                  </a:lnTo>
                  <a:lnTo>
                    <a:pt x="31" y="147"/>
                  </a:lnTo>
                  <a:lnTo>
                    <a:pt x="25" y="145"/>
                  </a:lnTo>
                  <a:lnTo>
                    <a:pt x="20" y="143"/>
                  </a:lnTo>
                  <a:lnTo>
                    <a:pt x="15" y="140"/>
                  </a:lnTo>
                  <a:lnTo>
                    <a:pt x="12" y="138"/>
                  </a:lnTo>
                  <a:lnTo>
                    <a:pt x="8" y="134"/>
                  </a:lnTo>
                  <a:lnTo>
                    <a:pt x="6" y="131"/>
                  </a:lnTo>
                  <a:lnTo>
                    <a:pt x="4" y="127"/>
                  </a:lnTo>
                  <a:lnTo>
                    <a:pt x="3" y="125"/>
                  </a:lnTo>
                  <a:lnTo>
                    <a:pt x="2" y="123"/>
                  </a:lnTo>
                  <a:lnTo>
                    <a:pt x="1" y="119"/>
                  </a:lnTo>
                  <a:lnTo>
                    <a:pt x="0" y="115"/>
                  </a:lnTo>
                  <a:lnTo>
                    <a:pt x="0" y="105"/>
                  </a:lnTo>
                  <a:lnTo>
                    <a:pt x="33" y="16"/>
                  </a:lnTo>
                  <a:lnTo>
                    <a:pt x="35" y="11"/>
                  </a:lnTo>
                  <a:lnTo>
                    <a:pt x="93" y="0"/>
                  </a:lnTo>
                  <a:lnTo>
                    <a:pt x="56" y="100"/>
                  </a:lnTo>
                  <a:lnTo>
                    <a:pt x="56" y="103"/>
                  </a:lnTo>
                  <a:lnTo>
                    <a:pt x="55" y="105"/>
                  </a:lnTo>
                  <a:lnTo>
                    <a:pt x="55" y="107"/>
                  </a:lnTo>
                  <a:lnTo>
                    <a:pt x="56" y="110"/>
                  </a:lnTo>
                  <a:lnTo>
                    <a:pt x="56" y="112"/>
                  </a:lnTo>
                  <a:lnTo>
                    <a:pt x="58" y="114"/>
                  </a:lnTo>
                  <a:lnTo>
                    <a:pt x="61" y="117"/>
                  </a:lnTo>
                  <a:lnTo>
                    <a:pt x="66" y="120"/>
                  </a:lnTo>
                  <a:lnTo>
                    <a:pt x="73" y="122"/>
                  </a:lnTo>
                  <a:lnTo>
                    <a:pt x="82" y="123"/>
                  </a:lnTo>
                  <a:lnTo>
                    <a:pt x="87" y="123"/>
                  </a:lnTo>
                  <a:lnTo>
                    <a:pt x="92" y="124"/>
                  </a:lnTo>
                  <a:lnTo>
                    <a:pt x="103" y="123"/>
                  </a:lnTo>
                  <a:lnTo>
                    <a:pt x="115" y="121"/>
                  </a:lnTo>
                  <a:lnTo>
                    <a:pt x="125" y="118"/>
                  </a:lnTo>
                  <a:lnTo>
                    <a:pt x="135" y="115"/>
                  </a:lnTo>
                  <a:lnTo>
                    <a:pt x="176" y="4"/>
                  </a:lnTo>
                  <a:lnTo>
                    <a:pt x="229" y="4"/>
                  </a:lnTo>
                  <a:lnTo>
                    <a:pt x="184" y="126"/>
                  </a:lnTo>
                  <a:lnTo>
                    <a:pt x="183" y="127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14" name="Freeform 48"/>
            <p:cNvSpPr/>
            <p:nvPr userDrawn="1"/>
          </p:nvSpPr>
          <p:spPr bwMode="auto">
            <a:xfrm>
              <a:off x="4174" y="3057"/>
              <a:ext cx="196" cy="146"/>
            </a:xfrm>
            <a:custGeom>
              <a:avLst/>
              <a:gdLst>
                <a:gd name="T0" fmla="*/ 191 w 196"/>
                <a:gd name="T1" fmla="*/ 7 h 146"/>
                <a:gd name="T2" fmla="*/ 177 w 196"/>
                <a:gd name="T3" fmla="*/ 19 h 146"/>
                <a:gd name="T4" fmla="*/ 163 w 196"/>
                <a:gd name="T5" fmla="*/ 31 h 146"/>
                <a:gd name="T6" fmla="*/ 148 w 196"/>
                <a:gd name="T7" fmla="*/ 30 h 146"/>
                <a:gd name="T8" fmla="*/ 143 w 196"/>
                <a:gd name="T9" fmla="*/ 29 h 146"/>
                <a:gd name="T10" fmla="*/ 139 w 196"/>
                <a:gd name="T11" fmla="*/ 29 h 146"/>
                <a:gd name="T12" fmla="*/ 132 w 196"/>
                <a:gd name="T13" fmla="*/ 30 h 146"/>
                <a:gd name="T14" fmla="*/ 126 w 196"/>
                <a:gd name="T15" fmla="*/ 30 h 146"/>
                <a:gd name="T16" fmla="*/ 119 w 196"/>
                <a:gd name="T17" fmla="*/ 31 h 146"/>
                <a:gd name="T18" fmla="*/ 113 w 196"/>
                <a:gd name="T19" fmla="*/ 32 h 146"/>
                <a:gd name="T20" fmla="*/ 108 w 196"/>
                <a:gd name="T21" fmla="*/ 33 h 146"/>
                <a:gd name="T22" fmla="*/ 102 w 196"/>
                <a:gd name="T23" fmla="*/ 35 h 146"/>
                <a:gd name="T24" fmla="*/ 97 w 196"/>
                <a:gd name="T25" fmla="*/ 37 h 146"/>
                <a:gd name="T26" fmla="*/ 92 w 196"/>
                <a:gd name="T27" fmla="*/ 39 h 146"/>
                <a:gd name="T28" fmla="*/ 52 w 196"/>
                <a:gd name="T29" fmla="*/ 146 h 146"/>
                <a:gd name="T30" fmla="*/ 0 w 196"/>
                <a:gd name="T31" fmla="*/ 146 h 146"/>
                <a:gd name="T32" fmla="*/ 43 w 196"/>
                <a:gd name="T33" fmla="*/ 28 h 146"/>
                <a:gd name="T34" fmla="*/ 58 w 196"/>
                <a:gd name="T35" fmla="*/ 21 h 146"/>
                <a:gd name="T36" fmla="*/ 66 w 196"/>
                <a:gd name="T37" fmla="*/ 17 h 146"/>
                <a:gd name="T38" fmla="*/ 74 w 196"/>
                <a:gd name="T39" fmla="*/ 14 h 146"/>
                <a:gd name="T40" fmla="*/ 82 w 196"/>
                <a:gd name="T41" fmla="*/ 12 h 146"/>
                <a:gd name="T42" fmla="*/ 90 w 196"/>
                <a:gd name="T43" fmla="*/ 9 h 146"/>
                <a:gd name="T44" fmla="*/ 107 w 196"/>
                <a:gd name="T45" fmla="*/ 5 h 146"/>
                <a:gd name="T46" fmla="*/ 119 w 196"/>
                <a:gd name="T47" fmla="*/ 3 h 146"/>
                <a:gd name="T48" fmla="*/ 130 w 196"/>
                <a:gd name="T49" fmla="*/ 1 h 146"/>
                <a:gd name="T50" fmla="*/ 140 w 196"/>
                <a:gd name="T51" fmla="*/ 0 h 146"/>
                <a:gd name="T52" fmla="*/ 151 w 196"/>
                <a:gd name="T53" fmla="*/ 0 h 146"/>
                <a:gd name="T54" fmla="*/ 161 w 196"/>
                <a:gd name="T55" fmla="*/ 0 h 146"/>
                <a:gd name="T56" fmla="*/ 172 w 196"/>
                <a:gd name="T57" fmla="*/ 0 h 146"/>
                <a:gd name="T58" fmla="*/ 183 w 196"/>
                <a:gd name="T59" fmla="*/ 1 h 146"/>
                <a:gd name="T60" fmla="*/ 196 w 196"/>
                <a:gd name="T61" fmla="*/ 3 h 146"/>
                <a:gd name="T62" fmla="*/ 191 w 196"/>
                <a:gd name="T63" fmla="*/ 7 h 14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96" h="146">
                  <a:moveTo>
                    <a:pt x="191" y="7"/>
                  </a:moveTo>
                  <a:lnTo>
                    <a:pt x="177" y="19"/>
                  </a:lnTo>
                  <a:lnTo>
                    <a:pt x="163" y="31"/>
                  </a:lnTo>
                  <a:lnTo>
                    <a:pt x="148" y="30"/>
                  </a:lnTo>
                  <a:lnTo>
                    <a:pt x="143" y="29"/>
                  </a:lnTo>
                  <a:lnTo>
                    <a:pt x="139" y="29"/>
                  </a:lnTo>
                  <a:lnTo>
                    <a:pt x="132" y="30"/>
                  </a:lnTo>
                  <a:lnTo>
                    <a:pt x="126" y="30"/>
                  </a:lnTo>
                  <a:lnTo>
                    <a:pt x="119" y="31"/>
                  </a:lnTo>
                  <a:lnTo>
                    <a:pt x="113" y="32"/>
                  </a:lnTo>
                  <a:lnTo>
                    <a:pt x="108" y="33"/>
                  </a:lnTo>
                  <a:lnTo>
                    <a:pt x="102" y="35"/>
                  </a:lnTo>
                  <a:lnTo>
                    <a:pt x="97" y="37"/>
                  </a:lnTo>
                  <a:lnTo>
                    <a:pt x="92" y="39"/>
                  </a:lnTo>
                  <a:lnTo>
                    <a:pt x="52" y="146"/>
                  </a:lnTo>
                  <a:lnTo>
                    <a:pt x="0" y="146"/>
                  </a:lnTo>
                  <a:lnTo>
                    <a:pt x="43" y="28"/>
                  </a:lnTo>
                  <a:lnTo>
                    <a:pt x="58" y="21"/>
                  </a:lnTo>
                  <a:lnTo>
                    <a:pt x="66" y="17"/>
                  </a:lnTo>
                  <a:lnTo>
                    <a:pt x="74" y="14"/>
                  </a:lnTo>
                  <a:lnTo>
                    <a:pt x="82" y="12"/>
                  </a:lnTo>
                  <a:lnTo>
                    <a:pt x="90" y="9"/>
                  </a:lnTo>
                  <a:lnTo>
                    <a:pt x="107" y="5"/>
                  </a:lnTo>
                  <a:lnTo>
                    <a:pt x="119" y="3"/>
                  </a:lnTo>
                  <a:lnTo>
                    <a:pt x="130" y="1"/>
                  </a:lnTo>
                  <a:lnTo>
                    <a:pt x="140" y="0"/>
                  </a:lnTo>
                  <a:lnTo>
                    <a:pt x="151" y="0"/>
                  </a:lnTo>
                  <a:lnTo>
                    <a:pt x="161" y="0"/>
                  </a:lnTo>
                  <a:lnTo>
                    <a:pt x="172" y="0"/>
                  </a:lnTo>
                  <a:lnTo>
                    <a:pt x="183" y="1"/>
                  </a:lnTo>
                  <a:lnTo>
                    <a:pt x="196" y="3"/>
                  </a:lnTo>
                  <a:lnTo>
                    <a:pt x="191" y="7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15" name="Freeform 49"/>
            <p:cNvSpPr>
              <a:spLocks noEditPoints="1"/>
            </p:cNvSpPr>
            <p:nvPr userDrawn="1"/>
          </p:nvSpPr>
          <p:spPr bwMode="auto">
            <a:xfrm>
              <a:off x="4350" y="2999"/>
              <a:ext cx="128" cy="204"/>
            </a:xfrm>
            <a:custGeom>
              <a:avLst/>
              <a:gdLst>
                <a:gd name="T0" fmla="*/ 54 w 128"/>
                <a:gd name="T1" fmla="*/ 204 h 204"/>
                <a:gd name="T2" fmla="*/ 0 w 128"/>
                <a:gd name="T3" fmla="*/ 204 h 204"/>
                <a:gd name="T4" fmla="*/ 51 w 128"/>
                <a:gd name="T5" fmla="*/ 66 h 204"/>
                <a:gd name="T6" fmla="*/ 109 w 128"/>
                <a:gd name="T7" fmla="*/ 55 h 204"/>
                <a:gd name="T8" fmla="*/ 54 w 128"/>
                <a:gd name="T9" fmla="*/ 204 h 204"/>
                <a:gd name="T10" fmla="*/ 62 w 128"/>
                <a:gd name="T11" fmla="*/ 19 h 204"/>
                <a:gd name="T12" fmla="*/ 65 w 128"/>
                <a:gd name="T13" fmla="*/ 15 h 204"/>
                <a:gd name="T14" fmla="*/ 68 w 128"/>
                <a:gd name="T15" fmla="*/ 11 h 204"/>
                <a:gd name="T16" fmla="*/ 72 w 128"/>
                <a:gd name="T17" fmla="*/ 8 h 204"/>
                <a:gd name="T18" fmla="*/ 77 w 128"/>
                <a:gd name="T19" fmla="*/ 5 h 204"/>
                <a:gd name="T20" fmla="*/ 83 w 128"/>
                <a:gd name="T21" fmla="*/ 3 h 204"/>
                <a:gd name="T22" fmla="*/ 89 w 128"/>
                <a:gd name="T23" fmla="*/ 2 h 204"/>
                <a:gd name="T24" fmla="*/ 95 w 128"/>
                <a:gd name="T25" fmla="*/ 1 h 204"/>
                <a:gd name="T26" fmla="*/ 101 w 128"/>
                <a:gd name="T27" fmla="*/ 0 h 204"/>
                <a:gd name="T28" fmla="*/ 107 w 128"/>
                <a:gd name="T29" fmla="*/ 1 h 204"/>
                <a:gd name="T30" fmla="*/ 113 w 128"/>
                <a:gd name="T31" fmla="*/ 2 h 204"/>
                <a:gd name="T32" fmla="*/ 118 w 128"/>
                <a:gd name="T33" fmla="*/ 4 h 204"/>
                <a:gd name="T34" fmla="*/ 122 w 128"/>
                <a:gd name="T35" fmla="*/ 6 h 204"/>
                <a:gd name="T36" fmla="*/ 124 w 128"/>
                <a:gd name="T37" fmla="*/ 8 h 204"/>
                <a:gd name="T38" fmla="*/ 126 w 128"/>
                <a:gd name="T39" fmla="*/ 10 h 204"/>
                <a:gd name="T40" fmla="*/ 127 w 128"/>
                <a:gd name="T41" fmla="*/ 12 h 204"/>
                <a:gd name="T42" fmla="*/ 128 w 128"/>
                <a:gd name="T43" fmla="*/ 14 h 204"/>
                <a:gd name="T44" fmla="*/ 128 w 128"/>
                <a:gd name="T45" fmla="*/ 16 h 204"/>
                <a:gd name="T46" fmla="*/ 128 w 128"/>
                <a:gd name="T47" fmla="*/ 18 h 204"/>
                <a:gd name="T48" fmla="*/ 128 w 128"/>
                <a:gd name="T49" fmla="*/ 21 h 204"/>
                <a:gd name="T50" fmla="*/ 127 w 128"/>
                <a:gd name="T51" fmla="*/ 23 h 204"/>
                <a:gd name="T52" fmla="*/ 126 w 128"/>
                <a:gd name="T53" fmla="*/ 25 h 204"/>
                <a:gd name="T54" fmla="*/ 125 w 128"/>
                <a:gd name="T55" fmla="*/ 27 h 204"/>
                <a:gd name="T56" fmla="*/ 121 w 128"/>
                <a:gd name="T57" fmla="*/ 31 h 204"/>
                <a:gd name="T58" fmla="*/ 117 w 128"/>
                <a:gd name="T59" fmla="*/ 35 h 204"/>
                <a:gd name="T60" fmla="*/ 112 w 128"/>
                <a:gd name="T61" fmla="*/ 38 h 204"/>
                <a:gd name="T62" fmla="*/ 106 w 128"/>
                <a:gd name="T63" fmla="*/ 40 h 204"/>
                <a:gd name="T64" fmla="*/ 100 w 128"/>
                <a:gd name="T65" fmla="*/ 42 h 204"/>
                <a:gd name="T66" fmla="*/ 94 w 128"/>
                <a:gd name="T67" fmla="*/ 43 h 204"/>
                <a:gd name="T68" fmla="*/ 87 w 128"/>
                <a:gd name="T69" fmla="*/ 44 h 204"/>
                <a:gd name="T70" fmla="*/ 81 w 128"/>
                <a:gd name="T71" fmla="*/ 43 h 204"/>
                <a:gd name="T72" fmla="*/ 76 w 128"/>
                <a:gd name="T73" fmla="*/ 42 h 204"/>
                <a:gd name="T74" fmla="*/ 71 w 128"/>
                <a:gd name="T75" fmla="*/ 40 h 204"/>
                <a:gd name="T76" fmla="*/ 66 w 128"/>
                <a:gd name="T77" fmla="*/ 38 h 204"/>
                <a:gd name="T78" fmla="*/ 63 w 128"/>
                <a:gd name="T79" fmla="*/ 34 h 204"/>
                <a:gd name="T80" fmla="*/ 61 w 128"/>
                <a:gd name="T81" fmla="*/ 32 h 204"/>
                <a:gd name="T82" fmla="*/ 60 w 128"/>
                <a:gd name="T83" fmla="*/ 30 h 204"/>
                <a:gd name="T84" fmla="*/ 60 w 128"/>
                <a:gd name="T85" fmla="*/ 28 h 204"/>
                <a:gd name="T86" fmla="*/ 60 w 128"/>
                <a:gd name="T87" fmla="*/ 25 h 204"/>
                <a:gd name="T88" fmla="*/ 60 w 128"/>
                <a:gd name="T89" fmla="*/ 22 h 204"/>
                <a:gd name="T90" fmla="*/ 61 w 128"/>
                <a:gd name="T91" fmla="*/ 19 h 204"/>
                <a:gd name="T92" fmla="*/ 62 w 128"/>
                <a:gd name="T93" fmla="*/ 19 h 20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28" h="204">
                  <a:moveTo>
                    <a:pt x="54" y="204"/>
                  </a:moveTo>
                  <a:lnTo>
                    <a:pt x="0" y="204"/>
                  </a:lnTo>
                  <a:lnTo>
                    <a:pt x="51" y="66"/>
                  </a:lnTo>
                  <a:lnTo>
                    <a:pt x="109" y="55"/>
                  </a:lnTo>
                  <a:lnTo>
                    <a:pt x="54" y="204"/>
                  </a:lnTo>
                  <a:close/>
                  <a:moveTo>
                    <a:pt x="62" y="19"/>
                  </a:moveTo>
                  <a:lnTo>
                    <a:pt x="65" y="15"/>
                  </a:lnTo>
                  <a:lnTo>
                    <a:pt x="68" y="11"/>
                  </a:lnTo>
                  <a:lnTo>
                    <a:pt x="72" y="8"/>
                  </a:lnTo>
                  <a:lnTo>
                    <a:pt x="77" y="5"/>
                  </a:lnTo>
                  <a:lnTo>
                    <a:pt x="83" y="3"/>
                  </a:lnTo>
                  <a:lnTo>
                    <a:pt x="89" y="2"/>
                  </a:lnTo>
                  <a:lnTo>
                    <a:pt x="95" y="1"/>
                  </a:lnTo>
                  <a:lnTo>
                    <a:pt x="101" y="0"/>
                  </a:lnTo>
                  <a:lnTo>
                    <a:pt x="107" y="1"/>
                  </a:lnTo>
                  <a:lnTo>
                    <a:pt x="113" y="2"/>
                  </a:lnTo>
                  <a:lnTo>
                    <a:pt x="118" y="4"/>
                  </a:lnTo>
                  <a:lnTo>
                    <a:pt x="122" y="6"/>
                  </a:lnTo>
                  <a:lnTo>
                    <a:pt x="124" y="8"/>
                  </a:lnTo>
                  <a:lnTo>
                    <a:pt x="126" y="10"/>
                  </a:lnTo>
                  <a:lnTo>
                    <a:pt x="127" y="12"/>
                  </a:lnTo>
                  <a:lnTo>
                    <a:pt x="128" y="14"/>
                  </a:lnTo>
                  <a:lnTo>
                    <a:pt x="128" y="16"/>
                  </a:lnTo>
                  <a:lnTo>
                    <a:pt x="128" y="18"/>
                  </a:lnTo>
                  <a:lnTo>
                    <a:pt x="128" y="21"/>
                  </a:lnTo>
                  <a:lnTo>
                    <a:pt x="127" y="23"/>
                  </a:lnTo>
                  <a:lnTo>
                    <a:pt x="126" y="25"/>
                  </a:lnTo>
                  <a:lnTo>
                    <a:pt x="125" y="27"/>
                  </a:lnTo>
                  <a:lnTo>
                    <a:pt x="121" y="31"/>
                  </a:lnTo>
                  <a:lnTo>
                    <a:pt x="117" y="35"/>
                  </a:lnTo>
                  <a:lnTo>
                    <a:pt x="112" y="38"/>
                  </a:lnTo>
                  <a:lnTo>
                    <a:pt x="106" y="40"/>
                  </a:lnTo>
                  <a:lnTo>
                    <a:pt x="100" y="42"/>
                  </a:lnTo>
                  <a:lnTo>
                    <a:pt x="94" y="43"/>
                  </a:lnTo>
                  <a:lnTo>
                    <a:pt x="87" y="44"/>
                  </a:lnTo>
                  <a:lnTo>
                    <a:pt x="81" y="43"/>
                  </a:lnTo>
                  <a:lnTo>
                    <a:pt x="76" y="42"/>
                  </a:lnTo>
                  <a:lnTo>
                    <a:pt x="71" y="40"/>
                  </a:lnTo>
                  <a:lnTo>
                    <a:pt x="66" y="38"/>
                  </a:lnTo>
                  <a:lnTo>
                    <a:pt x="63" y="34"/>
                  </a:lnTo>
                  <a:lnTo>
                    <a:pt x="61" y="32"/>
                  </a:lnTo>
                  <a:lnTo>
                    <a:pt x="60" y="30"/>
                  </a:lnTo>
                  <a:lnTo>
                    <a:pt x="60" y="28"/>
                  </a:lnTo>
                  <a:lnTo>
                    <a:pt x="60" y="25"/>
                  </a:lnTo>
                  <a:lnTo>
                    <a:pt x="60" y="22"/>
                  </a:lnTo>
                  <a:lnTo>
                    <a:pt x="61" y="19"/>
                  </a:lnTo>
                  <a:lnTo>
                    <a:pt x="62" y="19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16" name="Freeform 50"/>
            <p:cNvSpPr>
              <a:spLocks noEditPoints="1"/>
            </p:cNvSpPr>
            <p:nvPr userDrawn="1"/>
          </p:nvSpPr>
          <p:spPr bwMode="auto">
            <a:xfrm>
              <a:off x="4721" y="3057"/>
              <a:ext cx="207" cy="148"/>
            </a:xfrm>
            <a:custGeom>
              <a:avLst/>
              <a:gdLst>
                <a:gd name="T0" fmla="*/ 155 w 206"/>
                <a:gd name="T1" fmla="*/ 73 h 148"/>
                <a:gd name="T2" fmla="*/ 92 w 206"/>
                <a:gd name="T3" fmla="*/ 73 h 148"/>
                <a:gd name="T4" fmla="*/ 72 w 206"/>
                <a:gd name="T5" fmla="*/ 77 h 148"/>
                <a:gd name="T6" fmla="*/ 59 w 206"/>
                <a:gd name="T7" fmla="*/ 85 h 148"/>
                <a:gd name="T8" fmla="*/ 52 w 206"/>
                <a:gd name="T9" fmla="*/ 92 h 148"/>
                <a:gd name="T10" fmla="*/ 50 w 206"/>
                <a:gd name="T11" fmla="*/ 97 h 148"/>
                <a:gd name="T12" fmla="*/ 49 w 206"/>
                <a:gd name="T13" fmla="*/ 102 h 148"/>
                <a:gd name="T14" fmla="*/ 49 w 206"/>
                <a:gd name="T15" fmla="*/ 108 h 148"/>
                <a:gd name="T16" fmla="*/ 52 w 206"/>
                <a:gd name="T17" fmla="*/ 115 h 148"/>
                <a:gd name="T18" fmla="*/ 55 w 206"/>
                <a:gd name="T19" fmla="*/ 118 h 148"/>
                <a:gd name="T20" fmla="*/ 62 w 206"/>
                <a:gd name="T21" fmla="*/ 122 h 148"/>
                <a:gd name="T22" fmla="*/ 72 w 206"/>
                <a:gd name="T23" fmla="*/ 126 h 148"/>
                <a:gd name="T24" fmla="*/ 81 w 206"/>
                <a:gd name="T25" fmla="*/ 128 h 148"/>
                <a:gd name="T26" fmla="*/ 98 w 206"/>
                <a:gd name="T27" fmla="*/ 127 h 148"/>
                <a:gd name="T28" fmla="*/ 116 w 206"/>
                <a:gd name="T29" fmla="*/ 125 h 148"/>
                <a:gd name="T30" fmla="*/ 128 w 206"/>
                <a:gd name="T31" fmla="*/ 122 h 148"/>
                <a:gd name="T32" fmla="*/ 180 w 206"/>
                <a:gd name="T33" fmla="*/ 124 h 148"/>
                <a:gd name="T34" fmla="*/ 169 w 206"/>
                <a:gd name="T35" fmla="*/ 129 h 148"/>
                <a:gd name="T36" fmla="*/ 145 w 206"/>
                <a:gd name="T37" fmla="*/ 138 h 148"/>
                <a:gd name="T38" fmla="*/ 117 w 206"/>
                <a:gd name="T39" fmla="*/ 144 h 148"/>
                <a:gd name="T40" fmla="*/ 81 w 206"/>
                <a:gd name="T41" fmla="*/ 148 h 148"/>
                <a:gd name="T42" fmla="*/ 55 w 206"/>
                <a:gd name="T43" fmla="*/ 148 h 148"/>
                <a:gd name="T44" fmla="*/ 44 w 206"/>
                <a:gd name="T45" fmla="*/ 146 h 148"/>
                <a:gd name="T46" fmla="*/ 31 w 206"/>
                <a:gd name="T47" fmla="*/ 143 h 148"/>
                <a:gd name="T48" fmla="*/ 20 w 206"/>
                <a:gd name="T49" fmla="*/ 138 h 148"/>
                <a:gd name="T50" fmla="*/ 10 w 206"/>
                <a:gd name="T51" fmla="*/ 131 h 148"/>
                <a:gd name="T52" fmla="*/ 4 w 206"/>
                <a:gd name="T53" fmla="*/ 125 h 148"/>
                <a:gd name="T54" fmla="*/ 1 w 206"/>
                <a:gd name="T55" fmla="*/ 117 h 148"/>
                <a:gd name="T56" fmla="*/ 0 w 206"/>
                <a:gd name="T57" fmla="*/ 111 h 148"/>
                <a:gd name="T58" fmla="*/ 0 w 206"/>
                <a:gd name="T59" fmla="*/ 105 h 148"/>
                <a:gd name="T60" fmla="*/ 5 w 206"/>
                <a:gd name="T61" fmla="*/ 93 h 148"/>
                <a:gd name="T62" fmla="*/ 12 w 206"/>
                <a:gd name="T63" fmla="*/ 83 h 148"/>
                <a:gd name="T64" fmla="*/ 22 w 206"/>
                <a:gd name="T65" fmla="*/ 74 h 148"/>
                <a:gd name="T66" fmla="*/ 33 w 206"/>
                <a:gd name="T67" fmla="*/ 67 h 148"/>
                <a:gd name="T68" fmla="*/ 46 w 206"/>
                <a:gd name="T69" fmla="*/ 61 h 148"/>
                <a:gd name="T70" fmla="*/ 61 w 206"/>
                <a:gd name="T71" fmla="*/ 57 h 148"/>
                <a:gd name="T72" fmla="*/ 84 w 206"/>
                <a:gd name="T73" fmla="*/ 53 h 148"/>
                <a:gd name="T74" fmla="*/ 156 w 206"/>
                <a:gd name="T75" fmla="*/ 52 h 148"/>
                <a:gd name="T76" fmla="*/ 159 w 206"/>
                <a:gd name="T77" fmla="*/ 43 h 148"/>
                <a:gd name="T78" fmla="*/ 159 w 206"/>
                <a:gd name="T79" fmla="*/ 38 h 148"/>
                <a:gd name="T80" fmla="*/ 154 w 206"/>
                <a:gd name="T81" fmla="*/ 33 h 148"/>
                <a:gd name="T82" fmla="*/ 145 w 206"/>
                <a:gd name="T83" fmla="*/ 29 h 148"/>
                <a:gd name="T84" fmla="*/ 131 w 206"/>
                <a:gd name="T85" fmla="*/ 27 h 148"/>
                <a:gd name="T86" fmla="*/ 114 w 206"/>
                <a:gd name="T87" fmla="*/ 28 h 148"/>
                <a:gd name="T88" fmla="*/ 92 w 206"/>
                <a:gd name="T89" fmla="*/ 30 h 148"/>
                <a:gd name="T90" fmla="*/ 60 w 206"/>
                <a:gd name="T91" fmla="*/ 38 h 148"/>
                <a:gd name="T92" fmla="*/ 75 w 206"/>
                <a:gd name="T93" fmla="*/ 8 h 148"/>
                <a:gd name="T94" fmla="*/ 112 w 206"/>
                <a:gd name="T95" fmla="*/ 2 h 148"/>
                <a:gd name="T96" fmla="*/ 135 w 206"/>
                <a:gd name="T97" fmla="*/ 0 h 148"/>
                <a:gd name="T98" fmla="*/ 160 w 206"/>
                <a:gd name="T99" fmla="*/ 0 h 148"/>
                <a:gd name="T100" fmla="*/ 174 w 206"/>
                <a:gd name="T101" fmla="*/ 3 h 148"/>
                <a:gd name="T102" fmla="*/ 191 w 206"/>
                <a:gd name="T103" fmla="*/ 9 h 148"/>
                <a:gd name="T104" fmla="*/ 201 w 206"/>
                <a:gd name="T105" fmla="*/ 14 h 148"/>
                <a:gd name="T106" fmla="*/ 204 w 206"/>
                <a:gd name="T107" fmla="*/ 18 h 148"/>
                <a:gd name="T108" fmla="*/ 209 w 206"/>
                <a:gd name="T109" fmla="*/ 23 h 148"/>
                <a:gd name="T110" fmla="*/ 211 w 206"/>
                <a:gd name="T111" fmla="*/ 30 h 148"/>
                <a:gd name="T112" fmla="*/ 211 w 206"/>
                <a:gd name="T113" fmla="*/ 40 h 148"/>
                <a:gd name="T114" fmla="*/ 181 w 206"/>
                <a:gd name="T115" fmla="*/ 123 h 14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06" h="148">
                  <a:moveTo>
                    <a:pt x="132" y="118"/>
                  </a:moveTo>
                  <a:lnTo>
                    <a:pt x="149" y="73"/>
                  </a:lnTo>
                  <a:lnTo>
                    <a:pt x="103" y="72"/>
                  </a:lnTo>
                  <a:lnTo>
                    <a:pt x="92" y="73"/>
                  </a:lnTo>
                  <a:lnTo>
                    <a:pt x="81" y="75"/>
                  </a:lnTo>
                  <a:lnTo>
                    <a:pt x="72" y="77"/>
                  </a:lnTo>
                  <a:lnTo>
                    <a:pt x="65" y="81"/>
                  </a:lnTo>
                  <a:lnTo>
                    <a:pt x="59" y="85"/>
                  </a:lnTo>
                  <a:lnTo>
                    <a:pt x="54" y="90"/>
                  </a:lnTo>
                  <a:lnTo>
                    <a:pt x="52" y="92"/>
                  </a:lnTo>
                  <a:lnTo>
                    <a:pt x="51" y="95"/>
                  </a:lnTo>
                  <a:lnTo>
                    <a:pt x="50" y="97"/>
                  </a:lnTo>
                  <a:lnTo>
                    <a:pt x="49" y="100"/>
                  </a:lnTo>
                  <a:lnTo>
                    <a:pt x="49" y="102"/>
                  </a:lnTo>
                  <a:lnTo>
                    <a:pt x="49" y="105"/>
                  </a:lnTo>
                  <a:lnTo>
                    <a:pt x="49" y="108"/>
                  </a:lnTo>
                  <a:lnTo>
                    <a:pt x="50" y="110"/>
                  </a:lnTo>
                  <a:lnTo>
                    <a:pt x="52" y="115"/>
                  </a:lnTo>
                  <a:lnTo>
                    <a:pt x="54" y="117"/>
                  </a:lnTo>
                  <a:lnTo>
                    <a:pt x="55" y="118"/>
                  </a:lnTo>
                  <a:lnTo>
                    <a:pt x="56" y="119"/>
                  </a:lnTo>
                  <a:lnTo>
                    <a:pt x="62" y="122"/>
                  </a:lnTo>
                  <a:lnTo>
                    <a:pt x="68" y="125"/>
                  </a:lnTo>
                  <a:lnTo>
                    <a:pt x="72" y="126"/>
                  </a:lnTo>
                  <a:lnTo>
                    <a:pt x="77" y="127"/>
                  </a:lnTo>
                  <a:lnTo>
                    <a:pt x="81" y="128"/>
                  </a:lnTo>
                  <a:lnTo>
                    <a:pt x="86" y="128"/>
                  </a:lnTo>
                  <a:lnTo>
                    <a:pt x="98" y="127"/>
                  </a:lnTo>
                  <a:lnTo>
                    <a:pt x="104" y="126"/>
                  </a:lnTo>
                  <a:lnTo>
                    <a:pt x="110" y="125"/>
                  </a:lnTo>
                  <a:lnTo>
                    <a:pt x="116" y="124"/>
                  </a:lnTo>
                  <a:lnTo>
                    <a:pt x="122" y="122"/>
                  </a:lnTo>
                  <a:lnTo>
                    <a:pt x="132" y="118"/>
                  </a:lnTo>
                  <a:close/>
                  <a:moveTo>
                    <a:pt x="174" y="124"/>
                  </a:moveTo>
                  <a:lnTo>
                    <a:pt x="169" y="126"/>
                  </a:lnTo>
                  <a:lnTo>
                    <a:pt x="163" y="129"/>
                  </a:lnTo>
                  <a:lnTo>
                    <a:pt x="152" y="134"/>
                  </a:lnTo>
                  <a:lnTo>
                    <a:pt x="139" y="138"/>
                  </a:lnTo>
                  <a:lnTo>
                    <a:pt x="126" y="141"/>
                  </a:lnTo>
                  <a:lnTo>
                    <a:pt x="111" y="144"/>
                  </a:lnTo>
                  <a:lnTo>
                    <a:pt x="97" y="147"/>
                  </a:lnTo>
                  <a:lnTo>
                    <a:pt x="81" y="148"/>
                  </a:lnTo>
                  <a:lnTo>
                    <a:pt x="65" y="148"/>
                  </a:lnTo>
                  <a:lnTo>
                    <a:pt x="55" y="148"/>
                  </a:lnTo>
                  <a:lnTo>
                    <a:pt x="50" y="147"/>
                  </a:lnTo>
                  <a:lnTo>
                    <a:pt x="44" y="146"/>
                  </a:lnTo>
                  <a:lnTo>
                    <a:pt x="38" y="144"/>
                  </a:lnTo>
                  <a:lnTo>
                    <a:pt x="31" y="143"/>
                  </a:lnTo>
                  <a:lnTo>
                    <a:pt x="25" y="140"/>
                  </a:lnTo>
                  <a:lnTo>
                    <a:pt x="20" y="138"/>
                  </a:lnTo>
                  <a:lnTo>
                    <a:pt x="15" y="134"/>
                  </a:lnTo>
                  <a:lnTo>
                    <a:pt x="10" y="131"/>
                  </a:lnTo>
                  <a:lnTo>
                    <a:pt x="6" y="127"/>
                  </a:lnTo>
                  <a:lnTo>
                    <a:pt x="4" y="125"/>
                  </a:lnTo>
                  <a:lnTo>
                    <a:pt x="3" y="122"/>
                  </a:lnTo>
                  <a:lnTo>
                    <a:pt x="1" y="117"/>
                  </a:lnTo>
                  <a:lnTo>
                    <a:pt x="0" y="114"/>
                  </a:lnTo>
                  <a:lnTo>
                    <a:pt x="0" y="111"/>
                  </a:lnTo>
                  <a:lnTo>
                    <a:pt x="0" y="108"/>
                  </a:lnTo>
                  <a:lnTo>
                    <a:pt x="0" y="105"/>
                  </a:lnTo>
                  <a:lnTo>
                    <a:pt x="2" y="98"/>
                  </a:lnTo>
                  <a:lnTo>
                    <a:pt x="5" y="93"/>
                  </a:lnTo>
                  <a:lnTo>
                    <a:pt x="8" y="88"/>
                  </a:lnTo>
                  <a:lnTo>
                    <a:pt x="12" y="83"/>
                  </a:lnTo>
                  <a:lnTo>
                    <a:pt x="17" y="78"/>
                  </a:lnTo>
                  <a:lnTo>
                    <a:pt x="22" y="74"/>
                  </a:lnTo>
                  <a:lnTo>
                    <a:pt x="27" y="71"/>
                  </a:lnTo>
                  <a:lnTo>
                    <a:pt x="33" y="67"/>
                  </a:lnTo>
                  <a:lnTo>
                    <a:pt x="40" y="64"/>
                  </a:lnTo>
                  <a:lnTo>
                    <a:pt x="46" y="61"/>
                  </a:lnTo>
                  <a:lnTo>
                    <a:pt x="53" y="59"/>
                  </a:lnTo>
                  <a:lnTo>
                    <a:pt x="61" y="57"/>
                  </a:lnTo>
                  <a:lnTo>
                    <a:pt x="68" y="55"/>
                  </a:lnTo>
                  <a:lnTo>
                    <a:pt x="84" y="53"/>
                  </a:lnTo>
                  <a:lnTo>
                    <a:pt x="100" y="52"/>
                  </a:lnTo>
                  <a:lnTo>
                    <a:pt x="150" y="52"/>
                  </a:lnTo>
                  <a:lnTo>
                    <a:pt x="153" y="45"/>
                  </a:lnTo>
                  <a:lnTo>
                    <a:pt x="153" y="43"/>
                  </a:lnTo>
                  <a:lnTo>
                    <a:pt x="154" y="41"/>
                  </a:lnTo>
                  <a:lnTo>
                    <a:pt x="153" y="38"/>
                  </a:lnTo>
                  <a:lnTo>
                    <a:pt x="151" y="35"/>
                  </a:lnTo>
                  <a:lnTo>
                    <a:pt x="148" y="33"/>
                  </a:lnTo>
                  <a:lnTo>
                    <a:pt x="144" y="31"/>
                  </a:lnTo>
                  <a:lnTo>
                    <a:pt x="139" y="29"/>
                  </a:lnTo>
                  <a:lnTo>
                    <a:pt x="132" y="28"/>
                  </a:lnTo>
                  <a:lnTo>
                    <a:pt x="125" y="27"/>
                  </a:lnTo>
                  <a:lnTo>
                    <a:pt x="116" y="27"/>
                  </a:lnTo>
                  <a:lnTo>
                    <a:pt x="108" y="28"/>
                  </a:lnTo>
                  <a:lnTo>
                    <a:pt x="100" y="29"/>
                  </a:lnTo>
                  <a:lnTo>
                    <a:pt x="92" y="30"/>
                  </a:lnTo>
                  <a:lnTo>
                    <a:pt x="76" y="34"/>
                  </a:lnTo>
                  <a:lnTo>
                    <a:pt x="60" y="38"/>
                  </a:lnTo>
                  <a:lnTo>
                    <a:pt x="52" y="14"/>
                  </a:lnTo>
                  <a:lnTo>
                    <a:pt x="75" y="8"/>
                  </a:lnTo>
                  <a:lnTo>
                    <a:pt x="96" y="3"/>
                  </a:lnTo>
                  <a:lnTo>
                    <a:pt x="106" y="2"/>
                  </a:lnTo>
                  <a:lnTo>
                    <a:pt x="117" y="1"/>
                  </a:lnTo>
                  <a:lnTo>
                    <a:pt x="129" y="0"/>
                  </a:lnTo>
                  <a:lnTo>
                    <a:pt x="141" y="0"/>
                  </a:lnTo>
                  <a:lnTo>
                    <a:pt x="154" y="0"/>
                  </a:lnTo>
                  <a:lnTo>
                    <a:pt x="161" y="1"/>
                  </a:lnTo>
                  <a:lnTo>
                    <a:pt x="168" y="3"/>
                  </a:lnTo>
                  <a:lnTo>
                    <a:pt x="180" y="6"/>
                  </a:lnTo>
                  <a:lnTo>
                    <a:pt x="185" y="9"/>
                  </a:lnTo>
                  <a:lnTo>
                    <a:pt x="190" y="11"/>
                  </a:lnTo>
                  <a:lnTo>
                    <a:pt x="195" y="14"/>
                  </a:lnTo>
                  <a:lnTo>
                    <a:pt x="197" y="16"/>
                  </a:lnTo>
                  <a:lnTo>
                    <a:pt x="198" y="18"/>
                  </a:lnTo>
                  <a:lnTo>
                    <a:pt x="201" y="21"/>
                  </a:lnTo>
                  <a:lnTo>
                    <a:pt x="203" y="23"/>
                  </a:lnTo>
                  <a:lnTo>
                    <a:pt x="204" y="26"/>
                  </a:lnTo>
                  <a:lnTo>
                    <a:pt x="205" y="30"/>
                  </a:lnTo>
                  <a:lnTo>
                    <a:pt x="206" y="35"/>
                  </a:lnTo>
                  <a:lnTo>
                    <a:pt x="205" y="40"/>
                  </a:lnTo>
                  <a:lnTo>
                    <a:pt x="204" y="46"/>
                  </a:lnTo>
                  <a:lnTo>
                    <a:pt x="175" y="123"/>
                  </a:lnTo>
                  <a:lnTo>
                    <a:pt x="174" y="124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17" name="Freeform 51"/>
            <p:cNvSpPr>
              <a:spLocks noEditPoints="1"/>
            </p:cNvSpPr>
            <p:nvPr userDrawn="1"/>
          </p:nvSpPr>
          <p:spPr bwMode="auto">
            <a:xfrm>
              <a:off x="4477" y="2979"/>
              <a:ext cx="264" cy="225"/>
            </a:xfrm>
            <a:custGeom>
              <a:avLst/>
              <a:gdLst>
                <a:gd name="T0" fmla="*/ 171 w 264"/>
                <a:gd name="T1" fmla="*/ 113 h 226"/>
                <a:gd name="T2" fmla="*/ 152 w 264"/>
                <a:gd name="T3" fmla="*/ 106 h 226"/>
                <a:gd name="T4" fmla="*/ 141 w 264"/>
                <a:gd name="T5" fmla="*/ 105 h 226"/>
                <a:gd name="T6" fmla="*/ 122 w 264"/>
                <a:gd name="T7" fmla="*/ 105 h 226"/>
                <a:gd name="T8" fmla="*/ 105 w 264"/>
                <a:gd name="T9" fmla="*/ 109 h 226"/>
                <a:gd name="T10" fmla="*/ 95 w 264"/>
                <a:gd name="T11" fmla="*/ 113 h 226"/>
                <a:gd name="T12" fmla="*/ 86 w 264"/>
                <a:gd name="T13" fmla="*/ 113 h 226"/>
                <a:gd name="T14" fmla="*/ 78 w 264"/>
                <a:gd name="T15" fmla="*/ 121 h 226"/>
                <a:gd name="T16" fmla="*/ 71 w 264"/>
                <a:gd name="T17" fmla="*/ 129 h 226"/>
                <a:gd name="T18" fmla="*/ 65 w 264"/>
                <a:gd name="T19" fmla="*/ 137 h 226"/>
                <a:gd name="T20" fmla="*/ 57 w 264"/>
                <a:gd name="T21" fmla="*/ 155 h 226"/>
                <a:gd name="T22" fmla="*/ 56 w 264"/>
                <a:gd name="T23" fmla="*/ 164 h 226"/>
                <a:gd name="T24" fmla="*/ 57 w 264"/>
                <a:gd name="T25" fmla="*/ 172 h 226"/>
                <a:gd name="T26" fmla="*/ 59 w 264"/>
                <a:gd name="T27" fmla="*/ 179 h 226"/>
                <a:gd name="T28" fmla="*/ 63 w 264"/>
                <a:gd name="T29" fmla="*/ 185 h 226"/>
                <a:gd name="T30" fmla="*/ 69 w 264"/>
                <a:gd name="T31" fmla="*/ 190 h 226"/>
                <a:gd name="T32" fmla="*/ 77 w 264"/>
                <a:gd name="T33" fmla="*/ 193 h 226"/>
                <a:gd name="T34" fmla="*/ 88 w 264"/>
                <a:gd name="T35" fmla="*/ 194 h 226"/>
                <a:gd name="T36" fmla="*/ 102 w 264"/>
                <a:gd name="T37" fmla="*/ 193 h 226"/>
                <a:gd name="T38" fmla="*/ 116 w 264"/>
                <a:gd name="T39" fmla="*/ 191 h 226"/>
                <a:gd name="T40" fmla="*/ 142 w 264"/>
                <a:gd name="T41" fmla="*/ 184 h 226"/>
                <a:gd name="T42" fmla="*/ 58 w 264"/>
                <a:gd name="T43" fmla="*/ 220 h 226"/>
                <a:gd name="T44" fmla="*/ 48 w 264"/>
                <a:gd name="T45" fmla="*/ 218 h 226"/>
                <a:gd name="T46" fmla="*/ 39 w 264"/>
                <a:gd name="T47" fmla="*/ 216 h 226"/>
                <a:gd name="T48" fmla="*/ 27 w 264"/>
                <a:gd name="T49" fmla="*/ 211 h 226"/>
                <a:gd name="T50" fmla="*/ 17 w 264"/>
                <a:gd name="T51" fmla="*/ 205 h 226"/>
                <a:gd name="T52" fmla="*/ 8 w 264"/>
                <a:gd name="T53" fmla="*/ 195 h 226"/>
                <a:gd name="T54" fmla="*/ 3 w 264"/>
                <a:gd name="T55" fmla="*/ 183 h 226"/>
                <a:gd name="T56" fmla="*/ 0 w 264"/>
                <a:gd name="T57" fmla="*/ 170 h 226"/>
                <a:gd name="T58" fmla="*/ 1 w 264"/>
                <a:gd name="T59" fmla="*/ 157 h 226"/>
                <a:gd name="T60" fmla="*/ 4 w 264"/>
                <a:gd name="T61" fmla="*/ 145 h 226"/>
                <a:gd name="T62" fmla="*/ 11 w 264"/>
                <a:gd name="T63" fmla="*/ 132 h 226"/>
                <a:gd name="T64" fmla="*/ 20 w 264"/>
                <a:gd name="T65" fmla="*/ 119 h 226"/>
                <a:gd name="T66" fmla="*/ 32 w 264"/>
                <a:gd name="T67" fmla="*/ 113 h 226"/>
                <a:gd name="T68" fmla="*/ 46 w 264"/>
                <a:gd name="T69" fmla="*/ 101 h 226"/>
                <a:gd name="T70" fmla="*/ 63 w 264"/>
                <a:gd name="T71" fmla="*/ 92 h 226"/>
                <a:gd name="T72" fmla="*/ 82 w 264"/>
                <a:gd name="T73" fmla="*/ 84 h 226"/>
                <a:gd name="T74" fmla="*/ 103 w 264"/>
                <a:gd name="T75" fmla="*/ 79 h 226"/>
                <a:gd name="T76" fmla="*/ 127 w 264"/>
                <a:gd name="T77" fmla="*/ 77 h 226"/>
                <a:gd name="T78" fmla="*/ 149 w 264"/>
                <a:gd name="T79" fmla="*/ 78 h 226"/>
                <a:gd name="T80" fmla="*/ 162 w 264"/>
                <a:gd name="T81" fmla="*/ 80 h 226"/>
                <a:gd name="T82" fmla="*/ 175 w 264"/>
                <a:gd name="T83" fmla="*/ 82 h 226"/>
                <a:gd name="T84" fmla="*/ 208 w 264"/>
                <a:gd name="T85" fmla="*/ 11 h 226"/>
                <a:gd name="T86" fmla="*/ 190 w 264"/>
                <a:gd name="T87" fmla="*/ 195 h 226"/>
                <a:gd name="T88" fmla="*/ 147 w 264"/>
                <a:gd name="T89" fmla="*/ 210 h 226"/>
                <a:gd name="T90" fmla="*/ 116 w 264"/>
                <a:gd name="T91" fmla="*/ 216 h 226"/>
                <a:gd name="T92" fmla="*/ 86 w 264"/>
                <a:gd name="T93" fmla="*/ 220 h 22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64" h="226">
                  <a:moveTo>
                    <a:pt x="142" y="190"/>
                  </a:moveTo>
                  <a:lnTo>
                    <a:pt x="171" y="113"/>
                  </a:lnTo>
                  <a:lnTo>
                    <a:pt x="161" y="109"/>
                  </a:lnTo>
                  <a:lnTo>
                    <a:pt x="152" y="106"/>
                  </a:lnTo>
                  <a:lnTo>
                    <a:pt x="147" y="105"/>
                  </a:lnTo>
                  <a:lnTo>
                    <a:pt x="141" y="105"/>
                  </a:lnTo>
                  <a:lnTo>
                    <a:pt x="129" y="104"/>
                  </a:lnTo>
                  <a:lnTo>
                    <a:pt x="122" y="105"/>
                  </a:lnTo>
                  <a:lnTo>
                    <a:pt x="117" y="105"/>
                  </a:lnTo>
                  <a:lnTo>
                    <a:pt x="105" y="109"/>
                  </a:lnTo>
                  <a:lnTo>
                    <a:pt x="100" y="111"/>
                  </a:lnTo>
                  <a:lnTo>
                    <a:pt x="95" y="113"/>
                  </a:lnTo>
                  <a:lnTo>
                    <a:pt x="90" y="116"/>
                  </a:lnTo>
                  <a:lnTo>
                    <a:pt x="86" y="119"/>
                  </a:lnTo>
                  <a:lnTo>
                    <a:pt x="82" y="123"/>
                  </a:lnTo>
                  <a:lnTo>
                    <a:pt x="78" y="127"/>
                  </a:lnTo>
                  <a:lnTo>
                    <a:pt x="74" y="131"/>
                  </a:lnTo>
                  <a:lnTo>
                    <a:pt x="71" y="135"/>
                  </a:lnTo>
                  <a:lnTo>
                    <a:pt x="67" y="139"/>
                  </a:lnTo>
                  <a:lnTo>
                    <a:pt x="65" y="143"/>
                  </a:lnTo>
                  <a:lnTo>
                    <a:pt x="60" y="152"/>
                  </a:lnTo>
                  <a:lnTo>
                    <a:pt x="57" y="161"/>
                  </a:lnTo>
                  <a:lnTo>
                    <a:pt x="57" y="166"/>
                  </a:lnTo>
                  <a:lnTo>
                    <a:pt x="56" y="170"/>
                  </a:lnTo>
                  <a:lnTo>
                    <a:pt x="56" y="174"/>
                  </a:lnTo>
                  <a:lnTo>
                    <a:pt x="57" y="178"/>
                  </a:lnTo>
                  <a:lnTo>
                    <a:pt x="57" y="182"/>
                  </a:lnTo>
                  <a:lnTo>
                    <a:pt x="59" y="185"/>
                  </a:lnTo>
                  <a:lnTo>
                    <a:pt x="61" y="188"/>
                  </a:lnTo>
                  <a:lnTo>
                    <a:pt x="63" y="191"/>
                  </a:lnTo>
                  <a:lnTo>
                    <a:pt x="66" y="194"/>
                  </a:lnTo>
                  <a:lnTo>
                    <a:pt x="69" y="196"/>
                  </a:lnTo>
                  <a:lnTo>
                    <a:pt x="73" y="198"/>
                  </a:lnTo>
                  <a:lnTo>
                    <a:pt x="77" y="199"/>
                  </a:lnTo>
                  <a:lnTo>
                    <a:pt x="82" y="200"/>
                  </a:lnTo>
                  <a:lnTo>
                    <a:pt x="88" y="200"/>
                  </a:lnTo>
                  <a:lnTo>
                    <a:pt x="95" y="200"/>
                  </a:lnTo>
                  <a:lnTo>
                    <a:pt x="102" y="199"/>
                  </a:lnTo>
                  <a:lnTo>
                    <a:pt x="109" y="198"/>
                  </a:lnTo>
                  <a:lnTo>
                    <a:pt x="116" y="197"/>
                  </a:lnTo>
                  <a:lnTo>
                    <a:pt x="129" y="194"/>
                  </a:lnTo>
                  <a:lnTo>
                    <a:pt x="142" y="190"/>
                  </a:lnTo>
                  <a:close/>
                  <a:moveTo>
                    <a:pt x="70" y="226"/>
                  </a:moveTo>
                  <a:lnTo>
                    <a:pt x="58" y="226"/>
                  </a:lnTo>
                  <a:lnTo>
                    <a:pt x="53" y="225"/>
                  </a:lnTo>
                  <a:lnTo>
                    <a:pt x="48" y="224"/>
                  </a:lnTo>
                  <a:lnTo>
                    <a:pt x="43" y="223"/>
                  </a:lnTo>
                  <a:lnTo>
                    <a:pt x="39" y="222"/>
                  </a:lnTo>
                  <a:lnTo>
                    <a:pt x="30" y="219"/>
                  </a:lnTo>
                  <a:lnTo>
                    <a:pt x="27" y="217"/>
                  </a:lnTo>
                  <a:lnTo>
                    <a:pt x="23" y="215"/>
                  </a:lnTo>
                  <a:lnTo>
                    <a:pt x="17" y="211"/>
                  </a:lnTo>
                  <a:lnTo>
                    <a:pt x="12" y="206"/>
                  </a:lnTo>
                  <a:lnTo>
                    <a:pt x="8" y="201"/>
                  </a:lnTo>
                  <a:lnTo>
                    <a:pt x="5" y="195"/>
                  </a:lnTo>
                  <a:lnTo>
                    <a:pt x="3" y="189"/>
                  </a:lnTo>
                  <a:lnTo>
                    <a:pt x="1" y="183"/>
                  </a:lnTo>
                  <a:lnTo>
                    <a:pt x="0" y="176"/>
                  </a:lnTo>
                  <a:lnTo>
                    <a:pt x="0" y="170"/>
                  </a:lnTo>
                  <a:lnTo>
                    <a:pt x="1" y="163"/>
                  </a:lnTo>
                  <a:lnTo>
                    <a:pt x="2" y="157"/>
                  </a:lnTo>
                  <a:lnTo>
                    <a:pt x="4" y="151"/>
                  </a:lnTo>
                  <a:lnTo>
                    <a:pt x="7" y="145"/>
                  </a:lnTo>
                  <a:lnTo>
                    <a:pt x="11" y="138"/>
                  </a:lnTo>
                  <a:lnTo>
                    <a:pt x="15" y="132"/>
                  </a:lnTo>
                  <a:lnTo>
                    <a:pt x="20" y="125"/>
                  </a:lnTo>
                  <a:lnTo>
                    <a:pt x="25" y="119"/>
                  </a:lnTo>
                  <a:lnTo>
                    <a:pt x="32" y="113"/>
                  </a:lnTo>
                  <a:lnTo>
                    <a:pt x="38" y="107"/>
                  </a:lnTo>
                  <a:lnTo>
                    <a:pt x="46" y="101"/>
                  </a:lnTo>
                  <a:lnTo>
                    <a:pt x="54" y="96"/>
                  </a:lnTo>
                  <a:lnTo>
                    <a:pt x="63" y="92"/>
                  </a:lnTo>
                  <a:lnTo>
                    <a:pt x="72" y="87"/>
                  </a:lnTo>
                  <a:lnTo>
                    <a:pt x="82" y="84"/>
                  </a:lnTo>
                  <a:lnTo>
                    <a:pt x="93" y="81"/>
                  </a:lnTo>
                  <a:lnTo>
                    <a:pt x="103" y="79"/>
                  </a:lnTo>
                  <a:lnTo>
                    <a:pt x="115" y="77"/>
                  </a:lnTo>
                  <a:lnTo>
                    <a:pt x="127" y="77"/>
                  </a:lnTo>
                  <a:lnTo>
                    <a:pt x="142" y="77"/>
                  </a:lnTo>
                  <a:lnTo>
                    <a:pt x="149" y="78"/>
                  </a:lnTo>
                  <a:lnTo>
                    <a:pt x="156" y="79"/>
                  </a:lnTo>
                  <a:lnTo>
                    <a:pt x="162" y="80"/>
                  </a:lnTo>
                  <a:lnTo>
                    <a:pt x="169" y="81"/>
                  </a:lnTo>
                  <a:lnTo>
                    <a:pt x="175" y="82"/>
                  </a:lnTo>
                  <a:lnTo>
                    <a:pt x="181" y="84"/>
                  </a:lnTo>
                  <a:lnTo>
                    <a:pt x="208" y="11"/>
                  </a:lnTo>
                  <a:lnTo>
                    <a:pt x="264" y="0"/>
                  </a:lnTo>
                  <a:lnTo>
                    <a:pt x="190" y="201"/>
                  </a:lnTo>
                  <a:lnTo>
                    <a:pt x="161" y="212"/>
                  </a:lnTo>
                  <a:lnTo>
                    <a:pt x="147" y="216"/>
                  </a:lnTo>
                  <a:lnTo>
                    <a:pt x="131" y="219"/>
                  </a:lnTo>
                  <a:lnTo>
                    <a:pt x="116" y="222"/>
                  </a:lnTo>
                  <a:lnTo>
                    <a:pt x="101" y="225"/>
                  </a:lnTo>
                  <a:lnTo>
                    <a:pt x="86" y="226"/>
                  </a:lnTo>
                  <a:lnTo>
                    <a:pt x="70" y="226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18" name="Freeform 52"/>
            <p:cNvSpPr>
              <a:spLocks noEditPoints="1"/>
            </p:cNvSpPr>
            <p:nvPr userDrawn="1"/>
          </p:nvSpPr>
          <p:spPr bwMode="auto">
            <a:xfrm>
              <a:off x="4955" y="2979"/>
              <a:ext cx="262" cy="225"/>
            </a:xfrm>
            <a:custGeom>
              <a:avLst/>
              <a:gdLst>
                <a:gd name="T0" fmla="*/ 169 w 262"/>
                <a:gd name="T1" fmla="*/ 113 h 226"/>
                <a:gd name="T2" fmla="*/ 150 w 262"/>
                <a:gd name="T3" fmla="*/ 106 h 226"/>
                <a:gd name="T4" fmla="*/ 140 w 262"/>
                <a:gd name="T5" fmla="*/ 105 h 226"/>
                <a:gd name="T6" fmla="*/ 122 w 262"/>
                <a:gd name="T7" fmla="*/ 105 h 226"/>
                <a:gd name="T8" fmla="*/ 105 w 262"/>
                <a:gd name="T9" fmla="*/ 109 h 226"/>
                <a:gd name="T10" fmla="*/ 95 w 262"/>
                <a:gd name="T11" fmla="*/ 113 h 226"/>
                <a:gd name="T12" fmla="*/ 85 w 262"/>
                <a:gd name="T13" fmla="*/ 113 h 226"/>
                <a:gd name="T14" fmla="*/ 77 w 262"/>
                <a:gd name="T15" fmla="*/ 121 h 226"/>
                <a:gd name="T16" fmla="*/ 70 w 262"/>
                <a:gd name="T17" fmla="*/ 129 h 226"/>
                <a:gd name="T18" fmla="*/ 64 w 262"/>
                <a:gd name="T19" fmla="*/ 137 h 226"/>
                <a:gd name="T20" fmla="*/ 57 w 262"/>
                <a:gd name="T21" fmla="*/ 155 h 226"/>
                <a:gd name="T22" fmla="*/ 56 w 262"/>
                <a:gd name="T23" fmla="*/ 164 h 226"/>
                <a:gd name="T24" fmla="*/ 56 w 262"/>
                <a:gd name="T25" fmla="*/ 172 h 226"/>
                <a:gd name="T26" fmla="*/ 58 w 262"/>
                <a:gd name="T27" fmla="*/ 179 h 226"/>
                <a:gd name="T28" fmla="*/ 62 w 262"/>
                <a:gd name="T29" fmla="*/ 185 h 226"/>
                <a:gd name="T30" fmla="*/ 69 w 262"/>
                <a:gd name="T31" fmla="*/ 190 h 226"/>
                <a:gd name="T32" fmla="*/ 77 w 262"/>
                <a:gd name="T33" fmla="*/ 193 h 226"/>
                <a:gd name="T34" fmla="*/ 87 w 262"/>
                <a:gd name="T35" fmla="*/ 194 h 226"/>
                <a:gd name="T36" fmla="*/ 101 w 262"/>
                <a:gd name="T37" fmla="*/ 193 h 226"/>
                <a:gd name="T38" fmla="*/ 115 w 262"/>
                <a:gd name="T39" fmla="*/ 191 h 226"/>
                <a:gd name="T40" fmla="*/ 141 w 262"/>
                <a:gd name="T41" fmla="*/ 184 h 226"/>
                <a:gd name="T42" fmla="*/ 58 w 262"/>
                <a:gd name="T43" fmla="*/ 220 h 226"/>
                <a:gd name="T44" fmla="*/ 47 w 262"/>
                <a:gd name="T45" fmla="*/ 218 h 226"/>
                <a:gd name="T46" fmla="*/ 38 w 262"/>
                <a:gd name="T47" fmla="*/ 216 h 226"/>
                <a:gd name="T48" fmla="*/ 26 w 262"/>
                <a:gd name="T49" fmla="*/ 211 h 226"/>
                <a:gd name="T50" fmla="*/ 17 w 262"/>
                <a:gd name="T51" fmla="*/ 205 h 226"/>
                <a:gd name="T52" fmla="*/ 8 w 262"/>
                <a:gd name="T53" fmla="*/ 195 h 226"/>
                <a:gd name="T54" fmla="*/ 2 w 262"/>
                <a:gd name="T55" fmla="*/ 183 h 226"/>
                <a:gd name="T56" fmla="*/ 0 w 262"/>
                <a:gd name="T57" fmla="*/ 170 h 226"/>
                <a:gd name="T58" fmla="*/ 1 w 262"/>
                <a:gd name="T59" fmla="*/ 157 h 226"/>
                <a:gd name="T60" fmla="*/ 2 w 262"/>
                <a:gd name="T61" fmla="*/ 151 h 226"/>
                <a:gd name="T62" fmla="*/ 7 w 262"/>
                <a:gd name="T63" fmla="*/ 139 h 226"/>
                <a:gd name="T64" fmla="*/ 14 w 262"/>
                <a:gd name="T65" fmla="*/ 126 h 226"/>
                <a:gd name="T66" fmla="*/ 25 w 262"/>
                <a:gd name="T67" fmla="*/ 113 h 226"/>
                <a:gd name="T68" fmla="*/ 38 w 262"/>
                <a:gd name="T69" fmla="*/ 107 h 226"/>
                <a:gd name="T70" fmla="*/ 54 w 262"/>
                <a:gd name="T71" fmla="*/ 96 h 226"/>
                <a:gd name="T72" fmla="*/ 72 w 262"/>
                <a:gd name="T73" fmla="*/ 87 h 226"/>
                <a:gd name="T74" fmla="*/ 92 w 262"/>
                <a:gd name="T75" fmla="*/ 81 h 226"/>
                <a:gd name="T76" fmla="*/ 114 w 262"/>
                <a:gd name="T77" fmla="*/ 77 h 226"/>
                <a:gd name="T78" fmla="*/ 141 w 262"/>
                <a:gd name="T79" fmla="*/ 77 h 226"/>
                <a:gd name="T80" fmla="*/ 154 w 262"/>
                <a:gd name="T81" fmla="*/ 79 h 226"/>
                <a:gd name="T82" fmla="*/ 167 w 262"/>
                <a:gd name="T83" fmla="*/ 81 h 226"/>
                <a:gd name="T84" fmla="*/ 179 w 262"/>
                <a:gd name="T85" fmla="*/ 84 h 226"/>
                <a:gd name="T86" fmla="*/ 262 w 262"/>
                <a:gd name="T87" fmla="*/ 0 h 226"/>
                <a:gd name="T88" fmla="*/ 159 w 262"/>
                <a:gd name="T89" fmla="*/ 206 h 226"/>
                <a:gd name="T90" fmla="*/ 130 w 262"/>
                <a:gd name="T91" fmla="*/ 213 h 226"/>
                <a:gd name="T92" fmla="*/ 101 w 262"/>
                <a:gd name="T93" fmla="*/ 219 h 226"/>
                <a:gd name="T94" fmla="*/ 70 w 262"/>
                <a:gd name="T95" fmla="*/ 220 h 22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262" h="226">
                  <a:moveTo>
                    <a:pt x="141" y="190"/>
                  </a:moveTo>
                  <a:lnTo>
                    <a:pt x="169" y="113"/>
                  </a:lnTo>
                  <a:lnTo>
                    <a:pt x="160" y="109"/>
                  </a:lnTo>
                  <a:lnTo>
                    <a:pt x="150" y="106"/>
                  </a:lnTo>
                  <a:lnTo>
                    <a:pt x="145" y="105"/>
                  </a:lnTo>
                  <a:lnTo>
                    <a:pt x="140" y="105"/>
                  </a:lnTo>
                  <a:lnTo>
                    <a:pt x="128" y="104"/>
                  </a:lnTo>
                  <a:lnTo>
                    <a:pt x="122" y="105"/>
                  </a:lnTo>
                  <a:lnTo>
                    <a:pt x="116" y="105"/>
                  </a:lnTo>
                  <a:lnTo>
                    <a:pt x="105" y="109"/>
                  </a:lnTo>
                  <a:lnTo>
                    <a:pt x="100" y="111"/>
                  </a:lnTo>
                  <a:lnTo>
                    <a:pt x="95" y="113"/>
                  </a:lnTo>
                  <a:lnTo>
                    <a:pt x="90" y="116"/>
                  </a:lnTo>
                  <a:lnTo>
                    <a:pt x="85" y="119"/>
                  </a:lnTo>
                  <a:lnTo>
                    <a:pt x="81" y="123"/>
                  </a:lnTo>
                  <a:lnTo>
                    <a:pt x="77" y="127"/>
                  </a:lnTo>
                  <a:lnTo>
                    <a:pt x="73" y="131"/>
                  </a:lnTo>
                  <a:lnTo>
                    <a:pt x="70" y="135"/>
                  </a:lnTo>
                  <a:lnTo>
                    <a:pt x="67" y="139"/>
                  </a:lnTo>
                  <a:lnTo>
                    <a:pt x="64" y="143"/>
                  </a:lnTo>
                  <a:lnTo>
                    <a:pt x="60" y="152"/>
                  </a:lnTo>
                  <a:lnTo>
                    <a:pt x="57" y="161"/>
                  </a:lnTo>
                  <a:lnTo>
                    <a:pt x="56" y="166"/>
                  </a:lnTo>
                  <a:lnTo>
                    <a:pt x="56" y="170"/>
                  </a:lnTo>
                  <a:lnTo>
                    <a:pt x="56" y="174"/>
                  </a:lnTo>
                  <a:lnTo>
                    <a:pt x="56" y="178"/>
                  </a:lnTo>
                  <a:lnTo>
                    <a:pt x="57" y="182"/>
                  </a:lnTo>
                  <a:lnTo>
                    <a:pt x="58" y="185"/>
                  </a:lnTo>
                  <a:lnTo>
                    <a:pt x="60" y="188"/>
                  </a:lnTo>
                  <a:lnTo>
                    <a:pt x="62" y="191"/>
                  </a:lnTo>
                  <a:lnTo>
                    <a:pt x="65" y="194"/>
                  </a:lnTo>
                  <a:lnTo>
                    <a:pt x="69" y="196"/>
                  </a:lnTo>
                  <a:lnTo>
                    <a:pt x="72" y="198"/>
                  </a:lnTo>
                  <a:lnTo>
                    <a:pt x="77" y="199"/>
                  </a:lnTo>
                  <a:lnTo>
                    <a:pt x="82" y="200"/>
                  </a:lnTo>
                  <a:lnTo>
                    <a:pt x="87" y="200"/>
                  </a:lnTo>
                  <a:lnTo>
                    <a:pt x="94" y="200"/>
                  </a:lnTo>
                  <a:lnTo>
                    <a:pt x="101" y="199"/>
                  </a:lnTo>
                  <a:lnTo>
                    <a:pt x="108" y="198"/>
                  </a:lnTo>
                  <a:lnTo>
                    <a:pt x="115" y="197"/>
                  </a:lnTo>
                  <a:lnTo>
                    <a:pt x="129" y="194"/>
                  </a:lnTo>
                  <a:lnTo>
                    <a:pt x="141" y="190"/>
                  </a:lnTo>
                  <a:close/>
                  <a:moveTo>
                    <a:pt x="69" y="226"/>
                  </a:moveTo>
                  <a:lnTo>
                    <a:pt x="58" y="226"/>
                  </a:lnTo>
                  <a:lnTo>
                    <a:pt x="52" y="225"/>
                  </a:lnTo>
                  <a:lnTo>
                    <a:pt x="47" y="224"/>
                  </a:lnTo>
                  <a:lnTo>
                    <a:pt x="42" y="223"/>
                  </a:lnTo>
                  <a:lnTo>
                    <a:pt x="38" y="222"/>
                  </a:lnTo>
                  <a:lnTo>
                    <a:pt x="30" y="219"/>
                  </a:lnTo>
                  <a:lnTo>
                    <a:pt x="26" y="217"/>
                  </a:lnTo>
                  <a:lnTo>
                    <a:pt x="23" y="215"/>
                  </a:lnTo>
                  <a:lnTo>
                    <a:pt x="17" y="211"/>
                  </a:lnTo>
                  <a:lnTo>
                    <a:pt x="12" y="206"/>
                  </a:lnTo>
                  <a:lnTo>
                    <a:pt x="8" y="201"/>
                  </a:lnTo>
                  <a:lnTo>
                    <a:pt x="4" y="195"/>
                  </a:lnTo>
                  <a:lnTo>
                    <a:pt x="2" y="189"/>
                  </a:lnTo>
                  <a:lnTo>
                    <a:pt x="1" y="183"/>
                  </a:lnTo>
                  <a:lnTo>
                    <a:pt x="0" y="176"/>
                  </a:lnTo>
                  <a:lnTo>
                    <a:pt x="0" y="170"/>
                  </a:lnTo>
                  <a:lnTo>
                    <a:pt x="1" y="163"/>
                  </a:lnTo>
                  <a:lnTo>
                    <a:pt x="1" y="160"/>
                  </a:lnTo>
                  <a:lnTo>
                    <a:pt x="2" y="157"/>
                  </a:lnTo>
                  <a:lnTo>
                    <a:pt x="4" y="151"/>
                  </a:lnTo>
                  <a:lnTo>
                    <a:pt x="7" y="145"/>
                  </a:lnTo>
                  <a:lnTo>
                    <a:pt x="10" y="138"/>
                  </a:lnTo>
                  <a:lnTo>
                    <a:pt x="14" y="132"/>
                  </a:lnTo>
                  <a:lnTo>
                    <a:pt x="19" y="125"/>
                  </a:lnTo>
                  <a:lnTo>
                    <a:pt x="25" y="119"/>
                  </a:lnTo>
                  <a:lnTo>
                    <a:pt x="31" y="113"/>
                  </a:lnTo>
                  <a:lnTo>
                    <a:pt x="38" y="107"/>
                  </a:lnTo>
                  <a:lnTo>
                    <a:pt x="46" y="101"/>
                  </a:lnTo>
                  <a:lnTo>
                    <a:pt x="54" y="96"/>
                  </a:lnTo>
                  <a:lnTo>
                    <a:pt x="62" y="92"/>
                  </a:lnTo>
                  <a:lnTo>
                    <a:pt x="72" y="87"/>
                  </a:lnTo>
                  <a:lnTo>
                    <a:pt x="82" y="84"/>
                  </a:lnTo>
                  <a:lnTo>
                    <a:pt x="92" y="81"/>
                  </a:lnTo>
                  <a:lnTo>
                    <a:pt x="103" y="79"/>
                  </a:lnTo>
                  <a:lnTo>
                    <a:pt x="114" y="77"/>
                  </a:lnTo>
                  <a:lnTo>
                    <a:pt x="126" y="77"/>
                  </a:lnTo>
                  <a:lnTo>
                    <a:pt x="141" y="77"/>
                  </a:lnTo>
                  <a:lnTo>
                    <a:pt x="147" y="78"/>
                  </a:lnTo>
                  <a:lnTo>
                    <a:pt x="154" y="79"/>
                  </a:lnTo>
                  <a:lnTo>
                    <a:pt x="161" y="80"/>
                  </a:lnTo>
                  <a:lnTo>
                    <a:pt x="167" y="81"/>
                  </a:lnTo>
                  <a:lnTo>
                    <a:pt x="173" y="82"/>
                  </a:lnTo>
                  <a:lnTo>
                    <a:pt x="179" y="84"/>
                  </a:lnTo>
                  <a:lnTo>
                    <a:pt x="206" y="11"/>
                  </a:lnTo>
                  <a:lnTo>
                    <a:pt x="262" y="0"/>
                  </a:lnTo>
                  <a:lnTo>
                    <a:pt x="188" y="201"/>
                  </a:lnTo>
                  <a:lnTo>
                    <a:pt x="159" y="212"/>
                  </a:lnTo>
                  <a:lnTo>
                    <a:pt x="145" y="216"/>
                  </a:lnTo>
                  <a:lnTo>
                    <a:pt x="130" y="219"/>
                  </a:lnTo>
                  <a:lnTo>
                    <a:pt x="116" y="222"/>
                  </a:lnTo>
                  <a:lnTo>
                    <a:pt x="101" y="225"/>
                  </a:lnTo>
                  <a:lnTo>
                    <a:pt x="85" y="226"/>
                  </a:lnTo>
                  <a:lnTo>
                    <a:pt x="70" y="226"/>
                  </a:lnTo>
                  <a:lnTo>
                    <a:pt x="69" y="226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19" name="Freeform 53"/>
            <p:cNvSpPr/>
            <p:nvPr userDrawn="1"/>
          </p:nvSpPr>
          <p:spPr bwMode="auto">
            <a:xfrm>
              <a:off x="2741" y="2691"/>
              <a:ext cx="564" cy="219"/>
            </a:xfrm>
            <a:custGeom>
              <a:avLst/>
              <a:gdLst>
                <a:gd name="T0" fmla="*/ 204 w 564"/>
                <a:gd name="T1" fmla="*/ 0 h 220"/>
                <a:gd name="T2" fmla="*/ 207 w 564"/>
                <a:gd name="T3" fmla="*/ 1 h 220"/>
                <a:gd name="T4" fmla="*/ 208 w 564"/>
                <a:gd name="T5" fmla="*/ 2 h 220"/>
                <a:gd name="T6" fmla="*/ 209 w 564"/>
                <a:gd name="T7" fmla="*/ 3 h 220"/>
                <a:gd name="T8" fmla="*/ 267 w 564"/>
                <a:gd name="T9" fmla="*/ 142 h 220"/>
                <a:gd name="T10" fmla="*/ 438 w 564"/>
                <a:gd name="T11" fmla="*/ 1 h 220"/>
                <a:gd name="T12" fmla="*/ 441 w 564"/>
                <a:gd name="T13" fmla="*/ 0 h 220"/>
                <a:gd name="T14" fmla="*/ 559 w 564"/>
                <a:gd name="T15" fmla="*/ 0 h 220"/>
                <a:gd name="T16" fmla="*/ 561 w 564"/>
                <a:gd name="T17" fmla="*/ 1 h 220"/>
                <a:gd name="T18" fmla="*/ 563 w 564"/>
                <a:gd name="T19" fmla="*/ 2 h 220"/>
                <a:gd name="T20" fmla="*/ 564 w 564"/>
                <a:gd name="T21" fmla="*/ 4 h 220"/>
                <a:gd name="T22" fmla="*/ 563 w 564"/>
                <a:gd name="T23" fmla="*/ 6 h 220"/>
                <a:gd name="T24" fmla="*/ 484 w 564"/>
                <a:gd name="T25" fmla="*/ 212 h 220"/>
                <a:gd name="T26" fmla="*/ 482 w 564"/>
                <a:gd name="T27" fmla="*/ 213 h 220"/>
                <a:gd name="T28" fmla="*/ 480 w 564"/>
                <a:gd name="T29" fmla="*/ 214 h 220"/>
                <a:gd name="T30" fmla="*/ 453 w 564"/>
                <a:gd name="T31" fmla="*/ 214 h 220"/>
                <a:gd name="T32" fmla="*/ 443 w 564"/>
                <a:gd name="T33" fmla="*/ 214 h 220"/>
                <a:gd name="T34" fmla="*/ 434 w 564"/>
                <a:gd name="T35" fmla="*/ 213 h 220"/>
                <a:gd name="T36" fmla="*/ 426 w 564"/>
                <a:gd name="T37" fmla="*/ 211 h 220"/>
                <a:gd name="T38" fmla="*/ 419 w 564"/>
                <a:gd name="T39" fmla="*/ 209 h 220"/>
                <a:gd name="T40" fmla="*/ 413 w 564"/>
                <a:gd name="T41" fmla="*/ 207 h 220"/>
                <a:gd name="T42" fmla="*/ 408 w 564"/>
                <a:gd name="T43" fmla="*/ 204 h 220"/>
                <a:gd name="T44" fmla="*/ 406 w 564"/>
                <a:gd name="T45" fmla="*/ 202 h 220"/>
                <a:gd name="T46" fmla="*/ 404 w 564"/>
                <a:gd name="T47" fmla="*/ 200 h 220"/>
                <a:gd name="T48" fmla="*/ 400 w 564"/>
                <a:gd name="T49" fmla="*/ 197 h 220"/>
                <a:gd name="T50" fmla="*/ 398 w 564"/>
                <a:gd name="T51" fmla="*/ 193 h 220"/>
                <a:gd name="T52" fmla="*/ 396 w 564"/>
                <a:gd name="T53" fmla="*/ 189 h 220"/>
                <a:gd name="T54" fmla="*/ 395 w 564"/>
                <a:gd name="T55" fmla="*/ 185 h 220"/>
                <a:gd name="T56" fmla="*/ 394 w 564"/>
                <a:gd name="T57" fmla="*/ 181 h 220"/>
                <a:gd name="T58" fmla="*/ 394 w 564"/>
                <a:gd name="T59" fmla="*/ 177 h 220"/>
                <a:gd name="T60" fmla="*/ 394 w 564"/>
                <a:gd name="T61" fmla="*/ 173 h 220"/>
                <a:gd name="T62" fmla="*/ 394 w 564"/>
                <a:gd name="T63" fmla="*/ 170 h 220"/>
                <a:gd name="T64" fmla="*/ 395 w 564"/>
                <a:gd name="T65" fmla="*/ 166 h 220"/>
                <a:gd name="T66" fmla="*/ 397 w 564"/>
                <a:gd name="T67" fmla="*/ 159 h 220"/>
                <a:gd name="T68" fmla="*/ 402 w 564"/>
                <a:gd name="T69" fmla="*/ 145 h 220"/>
                <a:gd name="T70" fmla="*/ 417 w 564"/>
                <a:gd name="T71" fmla="*/ 110 h 220"/>
                <a:gd name="T72" fmla="*/ 432 w 564"/>
                <a:gd name="T73" fmla="*/ 72 h 220"/>
                <a:gd name="T74" fmla="*/ 261 w 564"/>
                <a:gd name="T75" fmla="*/ 213 h 220"/>
                <a:gd name="T76" fmla="*/ 258 w 564"/>
                <a:gd name="T77" fmla="*/ 214 h 220"/>
                <a:gd name="T78" fmla="*/ 184 w 564"/>
                <a:gd name="T79" fmla="*/ 214 h 220"/>
                <a:gd name="T80" fmla="*/ 182 w 564"/>
                <a:gd name="T81" fmla="*/ 213 h 220"/>
                <a:gd name="T82" fmla="*/ 180 w 564"/>
                <a:gd name="T83" fmla="*/ 211 h 220"/>
                <a:gd name="T84" fmla="*/ 119 w 564"/>
                <a:gd name="T85" fmla="*/ 65 h 220"/>
                <a:gd name="T86" fmla="*/ 61 w 564"/>
                <a:gd name="T87" fmla="*/ 212 h 220"/>
                <a:gd name="T88" fmla="*/ 60 w 564"/>
                <a:gd name="T89" fmla="*/ 213 h 220"/>
                <a:gd name="T90" fmla="*/ 57 w 564"/>
                <a:gd name="T91" fmla="*/ 214 h 220"/>
                <a:gd name="T92" fmla="*/ 5 w 564"/>
                <a:gd name="T93" fmla="*/ 214 h 220"/>
                <a:gd name="T94" fmla="*/ 2 w 564"/>
                <a:gd name="T95" fmla="*/ 214 h 220"/>
                <a:gd name="T96" fmla="*/ 1 w 564"/>
                <a:gd name="T97" fmla="*/ 212 h 220"/>
                <a:gd name="T98" fmla="*/ 0 w 564"/>
                <a:gd name="T99" fmla="*/ 212 h 220"/>
                <a:gd name="T100" fmla="*/ 0 w 564"/>
                <a:gd name="T101" fmla="*/ 211 h 220"/>
                <a:gd name="T102" fmla="*/ 0 w 564"/>
                <a:gd name="T103" fmla="*/ 210 h 220"/>
                <a:gd name="T104" fmla="*/ 0 w 564"/>
                <a:gd name="T105" fmla="*/ 208 h 220"/>
                <a:gd name="T106" fmla="*/ 82 w 564"/>
                <a:gd name="T107" fmla="*/ 3 h 220"/>
                <a:gd name="T108" fmla="*/ 83 w 564"/>
                <a:gd name="T109" fmla="*/ 1 h 220"/>
                <a:gd name="T110" fmla="*/ 85 w 564"/>
                <a:gd name="T111" fmla="*/ 0 h 220"/>
                <a:gd name="T112" fmla="*/ 204 w 564"/>
                <a:gd name="T113" fmla="*/ 0 h 22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564" h="220">
                  <a:moveTo>
                    <a:pt x="204" y="0"/>
                  </a:moveTo>
                  <a:lnTo>
                    <a:pt x="207" y="1"/>
                  </a:lnTo>
                  <a:lnTo>
                    <a:pt x="208" y="2"/>
                  </a:lnTo>
                  <a:lnTo>
                    <a:pt x="209" y="3"/>
                  </a:lnTo>
                  <a:lnTo>
                    <a:pt x="267" y="148"/>
                  </a:lnTo>
                  <a:lnTo>
                    <a:pt x="438" y="1"/>
                  </a:lnTo>
                  <a:lnTo>
                    <a:pt x="441" y="0"/>
                  </a:lnTo>
                  <a:lnTo>
                    <a:pt x="559" y="0"/>
                  </a:lnTo>
                  <a:lnTo>
                    <a:pt x="561" y="1"/>
                  </a:lnTo>
                  <a:lnTo>
                    <a:pt x="563" y="2"/>
                  </a:lnTo>
                  <a:lnTo>
                    <a:pt x="564" y="4"/>
                  </a:lnTo>
                  <a:lnTo>
                    <a:pt x="563" y="6"/>
                  </a:lnTo>
                  <a:lnTo>
                    <a:pt x="484" y="218"/>
                  </a:lnTo>
                  <a:lnTo>
                    <a:pt x="482" y="219"/>
                  </a:lnTo>
                  <a:lnTo>
                    <a:pt x="480" y="220"/>
                  </a:lnTo>
                  <a:lnTo>
                    <a:pt x="453" y="220"/>
                  </a:lnTo>
                  <a:lnTo>
                    <a:pt x="443" y="220"/>
                  </a:lnTo>
                  <a:lnTo>
                    <a:pt x="434" y="219"/>
                  </a:lnTo>
                  <a:lnTo>
                    <a:pt x="426" y="217"/>
                  </a:lnTo>
                  <a:lnTo>
                    <a:pt x="419" y="215"/>
                  </a:lnTo>
                  <a:lnTo>
                    <a:pt x="413" y="213"/>
                  </a:lnTo>
                  <a:lnTo>
                    <a:pt x="408" y="210"/>
                  </a:lnTo>
                  <a:lnTo>
                    <a:pt x="406" y="208"/>
                  </a:lnTo>
                  <a:lnTo>
                    <a:pt x="404" y="206"/>
                  </a:lnTo>
                  <a:lnTo>
                    <a:pt x="400" y="203"/>
                  </a:lnTo>
                  <a:lnTo>
                    <a:pt x="398" y="199"/>
                  </a:lnTo>
                  <a:lnTo>
                    <a:pt x="396" y="195"/>
                  </a:lnTo>
                  <a:lnTo>
                    <a:pt x="395" y="191"/>
                  </a:lnTo>
                  <a:lnTo>
                    <a:pt x="394" y="187"/>
                  </a:lnTo>
                  <a:lnTo>
                    <a:pt x="394" y="183"/>
                  </a:lnTo>
                  <a:lnTo>
                    <a:pt x="394" y="179"/>
                  </a:lnTo>
                  <a:lnTo>
                    <a:pt x="394" y="176"/>
                  </a:lnTo>
                  <a:lnTo>
                    <a:pt x="395" y="172"/>
                  </a:lnTo>
                  <a:lnTo>
                    <a:pt x="397" y="165"/>
                  </a:lnTo>
                  <a:lnTo>
                    <a:pt x="402" y="151"/>
                  </a:lnTo>
                  <a:lnTo>
                    <a:pt x="417" y="111"/>
                  </a:lnTo>
                  <a:lnTo>
                    <a:pt x="432" y="72"/>
                  </a:lnTo>
                  <a:lnTo>
                    <a:pt x="261" y="219"/>
                  </a:lnTo>
                  <a:lnTo>
                    <a:pt x="258" y="220"/>
                  </a:lnTo>
                  <a:lnTo>
                    <a:pt x="184" y="220"/>
                  </a:lnTo>
                  <a:lnTo>
                    <a:pt x="182" y="219"/>
                  </a:lnTo>
                  <a:lnTo>
                    <a:pt x="180" y="217"/>
                  </a:lnTo>
                  <a:lnTo>
                    <a:pt x="119" y="65"/>
                  </a:lnTo>
                  <a:lnTo>
                    <a:pt x="61" y="218"/>
                  </a:lnTo>
                  <a:lnTo>
                    <a:pt x="60" y="219"/>
                  </a:lnTo>
                  <a:lnTo>
                    <a:pt x="57" y="220"/>
                  </a:lnTo>
                  <a:lnTo>
                    <a:pt x="5" y="220"/>
                  </a:lnTo>
                  <a:lnTo>
                    <a:pt x="2" y="220"/>
                  </a:lnTo>
                  <a:lnTo>
                    <a:pt x="1" y="218"/>
                  </a:lnTo>
                  <a:lnTo>
                    <a:pt x="0" y="218"/>
                  </a:lnTo>
                  <a:lnTo>
                    <a:pt x="0" y="217"/>
                  </a:lnTo>
                  <a:lnTo>
                    <a:pt x="0" y="216"/>
                  </a:lnTo>
                  <a:lnTo>
                    <a:pt x="0" y="214"/>
                  </a:lnTo>
                  <a:lnTo>
                    <a:pt x="82" y="3"/>
                  </a:lnTo>
                  <a:lnTo>
                    <a:pt x="83" y="1"/>
                  </a:lnTo>
                  <a:lnTo>
                    <a:pt x="85" y="0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20" name="Freeform 54"/>
            <p:cNvSpPr/>
            <p:nvPr userDrawn="1"/>
          </p:nvSpPr>
          <p:spPr bwMode="auto">
            <a:xfrm>
              <a:off x="4941" y="2691"/>
              <a:ext cx="322" cy="219"/>
            </a:xfrm>
            <a:custGeom>
              <a:avLst/>
              <a:gdLst>
                <a:gd name="T0" fmla="*/ 53 w 321"/>
                <a:gd name="T1" fmla="*/ 214 h 220"/>
                <a:gd name="T2" fmla="*/ 39 w 321"/>
                <a:gd name="T3" fmla="*/ 213 h 220"/>
                <a:gd name="T4" fmla="*/ 27 w 321"/>
                <a:gd name="T5" fmla="*/ 210 h 220"/>
                <a:gd name="T6" fmla="*/ 22 w 321"/>
                <a:gd name="T7" fmla="*/ 208 h 220"/>
                <a:gd name="T8" fmla="*/ 18 w 321"/>
                <a:gd name="T9" fmla="*/ 206 h 220"/>
                <a:gd name="T10" fmla="*/ 13 w 321"/>
                <a:gd name="T11" fmla="*/ 203 h 220"/>
                <a:gd name="T12" fmla="*/ 10 w 321"/>
                <a:gd name="T13" fmla="*/ 200 h 220"/>
                <a:gd name="T14" fmla="*/ 6 w 321"/>
                <a:gd name="T15" fmla="*/ 196 h 220"/>
                <a:gd name="T16" fmla="*/ 4 w 321"/>
                <a:gd name="T17" fmla="*/ 193 h 220"/>
                <a:gd name="T18" fmla="*/ 2 w 321"/>
                <a:gd name="T19" fmla="*/ 188 h 220"/>
                <a:gd name="T20" fmla="*/ 1 w 321"/>
                <a:gd name="T21" fmla="*/ 184 h 220"/>
                <a:gd name="T22" fmla="*/ 0 w 321"/>
                <a:gd name="T23" fmla="*/ 179 h 220"/>
                <a:gd name="T24" fmla="*/ 0 w 321"/>
                <a:gd name="T25" fmla="*/ 174 h 220"/>
                <a:gd name="T26" fmla="*/ 1 w 321"/>
                <a:gd name="T27" fmla="*/ 168 h 220"/>
                <a:gd name="T28" fmla="*/ 2 w 321"/>
                <a:gd name="T29" fmla="*/ 162 h 220"/>
                <a:gd name="T30" fmla="*/ 63 w 321"/>
                <a:gd name="T31" fmla="*/ 3 h 220"/>
                <a:gd name="T32" fmla="*/ 65 w 321"/>
                <a:gd name="T33" fmla="*/ 1 h 220"/>
                <a:gd name="T34" fmla="*/ 66 w 321"/>
                <a:gd name="T35" fmla="*/ 0 h 220"/>
                <a:gd name="T36" fmla="*/ 67 w 321"/>
                <a:gd name="T37" fmla="*/ 0 h 220"/>
                <a:gd name="T38" fmla="*/ 171 w 321"/>
                <a:gd name="T39" fmla="*/ 0 h 220"/>
                <a:gd name="T40" fmla="*/ 173 w 321"/>
                <a:gd name="T41" fmla="*/ 1 h 220"/>
                <a:gd name="T42" fmla="*/ 175 w 321"/>
                <a:gd name="T43" fmla="*/ 2 h 220"/>
                <a:gd name="T44" fmla="*/ 176 w 321"/>
                <a:gd name="T45" fmla="*/ 4 h 220"/>
                <a:gd name="T46" fmla="*/ 175 w 321"/>
                <a:gd name="T47" fmla="*/ 6 h 220"/>
                <a:gd name="T48" fmla="*/ 110 w 321"/>
                <a:gd name="T49" fmla="*/ 158 h 220"/>
                <a:gd name="T50" fmla="*/ 110 w 321"/>
                <a:gd name="T51" fmla="*/ 160 h 220"/>
                <a:gd name="T52" fmla="*/ 110 w 321"/>
                <a:gd name="T53" fmla="*/ 162 h 220"/>
                <a:gd name="T54" fmla="*/ 111 w 321"/>
                <a:gd name="T55" fmla="*/ 165 h 220"/>
                <a:gd name="T56" fmla="*/ 112 w 321"/>
                <a:gd name="T57" fmla="*/ 167 h 220"/>
                <a:gd name="T58" fmla="*/ 115 w 321"/>
                <a:gd name="T59" fmla="*/ 168 h 220"/>
                <a:gd name="T60" fmla="*/ 117 w 321"/>
                <a:gd name="T61" fmla="*/ 169 h 220"/>
                <a:gd name="T62" fmla="*/ 120 w 321"/>
                <a:gd name="T63" fmla="*/ 170 h 220"/>
                <a:gd name="T64" fmla="*/ 126 w 321"/>
                <a:gd name="T65" fmla="*/ 170 h 220"/>
                <a:gd name="T66" fmla="*/ 322 w 321"/>
                <a:gd name="T67" fmla="*/ 170 h 220"/>
                <a:gd name="T68" fmla="*/ 325 w 321"/>
                <a:gd name="T69" fmla="*/ 170 h 220"/>
                <a:gd name="T70" fmla="*/ 326 w 321"/>
                <a:gd name="T71" fmla="*/ 171 h 220"/>
                <a:gd name="T72" fmla="*/ 327 w 321"/>
                <a:gd name="T73" fmla="*/ 173 h 220"/>
                <a:gd name="T74" fmla="*/ 326 w 321"/>
                <a:gd name="T75" fmla="*/ 176 h 220"/>
                <a:gd name="T76" fmla="*/ 322 w 321"/>
                <a:gd name="T77" fmla="*/ 188 h 220"/>
                <a:gd name="T78" fmla="*/ 313 w 321"/>
                <a:gd name="T79" fmla="*/ 212 h 220"/>
                <a:gd name="T80" fmla="*/ 311 w 321"/>
                <a:gd name="T81" fmla="*/ 213 h 220"/>
                <a:gd name="T82" fmla="*/ 309 w 321"/>
                <a:gd name="T83" fmla="*/ 214 h 220"/>
                <a:gd name="T84" fmla="*/ 53 w 321"/>
                <a:gd name="T85" fmla="*/ 214 h 22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321" h="220">
                  <a:moveTo>
                    <a:pt x="53" y="220"/>
                  </a:moveTo>
                  <a:lnTo>
                    <a:pt x="39" y="219"/>
                  </a:lnTo>
                  <a:lnTo>
                    <a:pt x="27" y="216"/>
                  </a:lnTo>
                  <a:lnTo>
                    <a:pt x="22" y="214"/>
                  </a:lnTo>
                  <a:lnTo>
                    <a:pt x="18" y="212"/>
                  </a:lnTo>
                  <a:lnTo>
                    <a:pt x="13" y="209"/>
                  </a:lnTo>
                  <a:lnTo>
                    <a:pt x="10" y="206"/>
                  </a:lnTo>
                  <a:lnTo>
                    <a:pt x="6" y="202"/>
                  </a:lnTo>
                  <a:lnTo>
                    <a:pt x="4" y="199"/>
                  </a:lnTo>
                  <a:lnTo>
                    <a:pt x="2" y="194"/>
                  </a:lnTo>
                  <a:lnTo>
                    <a:pt x="1" y="190"/>
                  </a:lnTo>
                  <a:lnTo>
                    <a:pt x="0" y="185"/>
                  </a:lnTo>
                  <a:lnTo>
                    <a:pt x="0" y="180"/>
                  </a:lnTo>
                  <a:lnTo>
                    <a:pt x="1" y="174"/>
                  </a:lnTo>
                  <a:lnTo>
                    <a:pt x="2" y="168"/>
                  </a:lnTo>
                  <a:lnTo>
                    <a:pt x="63" y="3"/>
                  </a:lnTo>
                  <a:lnTo>
                    <a:pt x="65" y="1"/>
                  </a:lnTo>
                  <a:lnTo>
                    <a:pt x="66" y="0"/>
                  </a:lnTo>
                  <a:lnTo>
                    <a:pt x="67" y="0"/>
                  </a:lnTo>
                  <a:lnTo>
                    <a:pt x="165" y="0"/>
                  </a:lnTo>
                  <a:lnTo>
                    <a:pt x="167" y="1"/>
                  </a:lnTo>
                  <a:lnTo>
                    <a:pt x="169" y="2"/>
                  </a:lnTo>
                  <a:lnTo>
                    <a:pt x="170" y="4"/>
                  </a:lnTo>
                  <a:lnTo>
                    <a:pt x="169" y="6"/>
                  </a:lnTo>
                  <a:lnTo>
                    <a:pt x="110" y="164"/>
                  </a:lnTo>
                  <a:lnTo>
                    <a:pt x="110" y="166"/>
                  </a:lnTo>
                  <a:lnTo>
                    <a:pt x="110" y="168"/>
                  </a:lnTo>
                  <a:lnTo>
                    <a:pt x="111" y="171"/>
                  </a:lnTo>
                  <a:lnTo>
                    <a:pt x="112" y="173"/>
                  </a:lnTo>
                  <a:lnTo>
                    <a:pt x="115" y="174"/>
                  </a:lnTo>
                  <a:lnTo>
                    <a:pt x="117" y="175"/>
                  </a:lnTo>
                  <a:lnTo>
                    <a:pt x="120" y="176"/>
                  </a:lnTo>
                  <a:lnTo>
                    <a:pt x="126" y="176"/>
                  </a:lnTo>
                  <a:lnTo>
                    <a:pt x="316" y="176"/>
                  </a:lnTo>
                  <a:lnTo>
                    <a:pt x="319" y="176"/>
                  </a:lnTo>
                  <a:lnTo>
                    <a:pt x="320" y="177"/>
                  </a:lnTo>
                  <a:lnTo>
                    <a:pt x="321" y="179"/>
                  </a:lnTo>
                  <a:lnTo>
                    <a:pt x="320" y="182"/>
                  </a:lnTo>
                  <a:lnTo>
                    <a:pt x="316" y="194"/>
                  </a:lnTo>
                  <a:lnTo>
                    <a:pt x="307" y="218"/>
                  </a:lnTo>
                  <a:lnTo>
                    <a:pt x="305" y="219"/>
                  </a:lnTo>
                  <a:lnTo>
                    <a:pt x="303" y="220"/>
                  </a:lnTo>
                  <a:lnTo>
                    <a:pt x="53" y="22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21" name="Freeform 55"/>
            <p:cNvSpPr>
              <a:spLocks noEditPoints="1"/>
            </p:cNvSpPr>
            <p:nvPr userDrawn="1"/>
          </p:nvSpPr>
          <p:spPr bwMode="auto">
            <a:xfrm>
              <a:off x="4471" y="2691"/>
              <a:ext cx="443" cy="219"/>
            </a:xfrm>
            <a:custGeom>
              <a:avLst/>
              <a:gdLst>
                <a:gd name="T0" fmla="*/ 172 w 443"/>
                <a:gd name="T1" fmla="*/ 120 h 220"/>
                <a:gd name="T2" fmla="*/ 291 w 443"/>
                <a:gd name="T3" fmla="*/ 120 h 220"/>
                <a:gd name="T4" fmla="*/ 260 w 443"/>
                <a:gd name="T5" fmla="*/ 58 h 220"/>
                <a:gd name="T6" fmla="*/ 172 w 443"/>
                <a:gd name="T7" fmla="*/ 120 h 220"/>
                <a:gd name="T8" fmla="*/ 442 w 443"/>
                <a:gd name="T9" fmla="*/ 209 h 220"/>
                <a:gd name="T10" fmla="*/ 443 w 443"/>
                <a:gd name="T11" fmla="*/ 211 h 220"/>
                <a:gd name="T12" fmla="*/ 442 w 443"/>
                <a:gd name="T13" fmla="*/ 212 h 220"/>
                <a:gd name="T14" fmla="*/ 441 w 443"/>
                <a:gd name="T15" fmla="*/ 214 h 220"/>
                <a:gd name="T16" fmla="*/ 438 w 443"/>
                <a:gd name="T17" fmla="*/ 214 h 220"/>
                <a:gd name="T18" fmla="*/ 388 w 443"/>
                <a:gd name="T19" fmla="*/ 214 h 220"/>
                <a:gd name="T20" fmla="*/ 380 w 443"/>
                <a:gd name="T21" fmla="*/ 214 h 220"/>
                <a:gd name="T22" fmla="*/ 372 w 443"/>
                <a:gd name="T23" fmla="*/ 213 h 220"/>
                <a:gd name="T24" fmla="*/ 366 w 443"/>
                <a:gd name="T25" fmla="*/ 212 h 220"/>
                <a:gd name="T26" fmla="*/ 359 w 443"/>
                <a:gd name="T27" fmla="*/ 211 h 220"/>
                <a:gd name="T28" fmla="*/ 348 w 443"/>
                <a:gd name="T29" fmla="*/ 207 h 220"/>
                <a:gd name="T30" fmla="*/ 344 w 443"/>
                <a:gd name="T31" fmla="*/ 205 h 220"/>
                <a:gd name="T32" fmla="*/ 339 w 443"/>
                <a:gd name="T33" fmla="*/ 203 h 220"/>
                <a:gd name="T34" fmla="*/ 332 w 443"/>
                <a:gd name="T35" fmla="*/ 198 h 220"/>
                <a:gd name="T36" fmla="*/ 329 w 443"/>
                <a:gd name="T37" fmla="*/ 195 h 220"/>
                <a:gd name="T38" fmla="*/ 326 w 443"/>
                <a:gd name="T39" fmla="*/ 193 h 220"/>
                <a:gd name="T40" fmla="*/ 322 w 443"/>
                <a:gd name="T41" fmla="*/ 188 h 220"/>
                <a:gd name="T42" fmla="*/ 318 w 443"/>
                <a:gd name="T43" fmla="*/ 183 h 220"/>
                <a:gd name="T44" fmla="*/ 303 w 443"/>
                <a:gd name="T45" fmla="*/ 148 h 220"/>
                <a:gd name="T46" fmla="*/ 136 w 443"/>
                <a:gd name="T47" fmla="*/ 148 h 220"/>
                <a:gd name="T48" fmla="*/ 57 w 443"/>
                <a:gd name="T49" fmla="*/ 213 h 220"/>
                <a:gd name="T50" fmla="*/ 54 w 443"/>
                <a:gd name="T51" fmla="*/ 214 h 220"/>
                <a:gd name="T52" fmla="*/ 5 w 443"/>
                <a:gd name="T53" fmla="*/ 214 h 220"/>
                <a:gd name="T54" fmla="*/ 2 w 443"/>
                <a:gd name="T55" fmla="*/ 213 h 220"/>
                <a:gd name="T56" fmla="*/ 1 w 443"/>
                <a:gd name="T57" fmla="*/ 213 h 220"/>
                <a:gd name="T58" fmla="*/ 0 w 443"/>
                <a:gd name="T59" fmla="*/ 212 h 220"/>
                <a:gd name="T60" fmla="*/ 0 w 443"/>
                <a:gd name="T61" fmla="*/ 209 h 220"/>
                <a:gd name="T62" fmla="*/ 1 w 443"/>
                <a:gd name="T63" fmla="*/ 208 h 220"/>
                <a:gd name="T64" fmla="*/ 2 w 443"/>
                <a:gd name="T65" fmla="*/ 207 h 220"/>
                <a:gd name="T66" fmla="*/ 259 w 443"/>
                <a:gd name="T67" fmla="*/ 1 h 220"/>
                <a:gd name="T68" fmla="*/ 261 w 443"/>
                <a:gd name="T69" fmla="*/ 0 h 220"/>
                <a:gd name="T70" fmla="*/ 344 w 443"/>
                <a:gd name="T71" fmla="*/ 0 h 220"/>
                <a:gd name="T72" fmla="*/ 345 w 443"/>
                <a:gd name="T73" fmla="*/ 0 h 220"/>
                <a:gd name="T74" fmla="*/ 346 w 443"/>
                <a:gd name="T75" fmla="*/ 1 h 220"/>
                <a:gd name="T76" fmla="*/ 348 w 443"/>
                <a:gd name="T77" fmla="*/ 3 h 220"/>
                <a:gd name="T78" fmla="*/ 442 w 443"/>
                <a:gd name="T79" fmla="*/ 209 h 22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443" h="220">
                  <a:moveTo>
                    <a:pt x="172" y="126"/>
                  </a:moveTo>
                  <a:lnTo>
                    <a:pt x="291" y="126"/>
                  </a:lnTo>
                  <a:lnTo>
                    <a:pt x="260" y="58"/>
                  </a:lnTo>
                  <a:lnTo>
                    <a:pt x="172" y="126"/>
                  </a:lnTo>
                  <a:close/>
                  <a:moveTo>
                    <a:pt x="442" y="215"/>
                  </a:moveTo>
                  <a:lnTo>
                    <a:pt x="443" y="217"/>
                  </a:lnTo>
                  <a:lnTo>
                    <a:pt x="442" y="218"/>
                  </a:lnTo>
                  <a:lnTo>
                    <a:pt x="441" y="220"/>
                  </a:lnTo>
                  <a:lnTo>
                    <a:pt x="438" y="220"/>
                  </a:lnTo>
                  <a:lnTo>
                    <a:pt x="388" y="220"/>
                  </a:lnTo>
                  <a:lnTo>
                    <a:pt x="380" y="220"/>
                  </a:lnTo>
                  <a:lnTo>
                    <a:pt x="372" y="219"/>
                  </a:lnTo>
                  <a:lnTo>
                    <a:pt x="366" y="218"/>
                  </a:lnTo>
                  <a:lnTo>
                    <a:pt x="359" y="217"/>
                  </a:lnTo>
                  <a:lnTo>
                    <a:pt x="348" y="213"/>
                  </a:lnTo>
                  <a:lnTo>
                    <a:pt x="344" y="211"/>
                  </a:lnTo>
                  <a:lnTo>
                    <a:pt x="339" y="209"/>
                  </a:lnTo>
                  <a:lnTo>
                    <a:pt x="332" y="204"/>
                  </a:lnTo>
                  <a:lnTo>
                    <a:pt x="329" y="201"/>
                  </a:lnTo>
                  <a:lnTo>
                    <a:pt x="326" y="199"/>
                  </a:lnTo>
                  <a:lnTo>
                    <a:pt x="322" y="194"/>
                  </a:lnTo>
                  <a:lnTo>
                    <a:pt x="318" y="189"/>
                  </a:lnTo>
                  <a:lnTo>
                    <a:pt x="303" y="154"/>
                  </a:lnTo>
                  <a:lnTo>
                    <a:pt x="136" y="154"/>
                  </a:lnTo>
                  <a:lnTo>
                    <a:pt x="57" y="219"/>
                  </a:lnTo>
                  <a:lnTo>
                    <a:pt x="54" y="220"/>
                  </a:lnTo>
                  <a:lnTo>
                    <a:pt x="5" y="220"/>
                  </a:lnTo>
                  <a:lnTo>
                    <a:pt x="2" y="219"/>
                  </a:lnTo>
                  <a:lnTo>
                    <a:pt x="1" y="219"/>
                  </a:lnTo>
                  <a:lnTo>
                    <a:pt x="0" y="218"/>
                  </a:lnTo>
                  <a:lnTo>
                    <a:pt x="0" y="215"/>
                  </a:lnTo>
                  <a:lnTo>
                    <a:pt x="1" y="214"/>
                  </a:lnTo>
                  <a:lnTo>
                    <a:pt x="2" y="213"/>
                  </a:lnTo>
                  <a:lnTo>
                    <a:pt x="259" y="1"/>
                  </a:lnTo>
                  <a:lnTo>
                    <a:pt x="261" y="0"/>
                  </a:lnTo>
                  <a:lnTo>
                    <a:pt x="344" y="0"/>
                  </a:lnTo>
                  <a:lnTo>
                    <a:pt x="345" y="0"/>
                  </a:lnTo>
                  <a:lnTo>
                    <a:pt x="346" y="1"/>
                  </a:lnTo>
                  <a:lnTo>
                    <a:pt x="348" y="3"/>
                  </a:lnTo>
                  <a:lnTo>
                    <a:pt x="442" y="215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22" name="Freeform 56"/>
            <p:cNvSpPr/>
            <p:nvPr userDrawn="1"/>
          </p:nvSpPr>
          <p:spPr bwMode="auto">
            <a:xfrm>
              <a:off x="4083" y="2691"/>
              <a:ext cx="439" cy="219"/>
            </a:xfrm>
            <a:custGeom>
              <a:avLst/>
              <a:gdLst>
                <a:gd name="T0" fmla="*/ 53 w 437"/>
                <a:gd name="T1" fmla="*/ 214 h 220"/>
                <a:gd name="T2" fmla="*/ 39 w 437"/>
                <a:gd name="T3" fmla="*/ 213 h 220"/>
                <a:gd name="T4" fmla="*/ 28 w 437"/>
                <a:gd name="T5" fmla="*/ 210 h 220"/>
                <a:gd name="T6" fmla="*/ 22 w 437"/>
                <a:gd name="T7" fmla="*/ 208 h 220"/>
                <a:gd name="T8" fmla="*/ 18 w 437"/>
                <a:gd name="T9" fmla="*/ 206 h 220"/>
                <a:gd name="T10" fmla="*/ 13 w 437"/>
                <a:gd name="T11" fmla="*/ 203 h 220"/>
                <a:gd name="T12" fmla="*/ 10 w 437"/>
                <a:gd name="T13" fmla="*/ 200 h 220"/>
                <a:gd name="T14" fmla="*/ 6 w 437"/>
                <a:gd name="T15" fmla="*/ 196 h 220"/>
                <a:gd name="T16" fmla="*/ 4 w 437"/>
                <a:gd name="T17" fmla="*/ 193 h 220"/>
                <a:gd name="T18" fmla="*/ 2 w 437"/>
                <a:gd name="T19" fmla="*/ 188 h 220"/>
                <a:gd name="T20" fmla="*/ 1 w 437"/>
                <a:gd name="T21" fmla="*/ 184 h 220"/>
                <a:gd name="T22" fmla="*/ 0 w 437"/>
                <a:gd name="T23" fmla="*/ 179 h 220"/>
                <a:gd name="T24" fmla="*/ 0 w 437"/>
                <a:gd name="T25" fmla="*/ 174 h 220"/>
                <a:gd name="T26" fmla="*/ 1 w 437"/>
                <a:gd name="T27" fmla="*/ 168 h 220"/>
                <a:gd name="T28" fmla="*/ 2 w 437"/>
                <a:gd name="T29" fmla="*/ 162 h 220"/>
                <a:gd name="T30" fmla="*/ 63 w 437"/>
                <a:gd name="T31" fmla="*/ 3 h 220"/>
                <a:gd name="T32" fmla="*/ 65 w 437"/>
                <a:gd name="T33" fmla="*/ 1 h 220"/>
                <a:gd name="T34" fmla="*/ 66 w 437"/>
                <a:gd name="T35" fmla="*/ 0 h 220"/>
                <a:gd name="T36" fmla="*/ 67 w 437"/>
                <a:gd name="T37" fmla="*/ 0 h 220"/>
                <a:gd name="T38" fmla="*/ 171 w 437"/>
                <a:gd name="T39" fmla="*/ 0 h 220"/>
                <a:gd name="T40" fmla="*/ 173 w 437"/>
                <a:gd name="T41" fmla="*/ 1 h 220"/>
                <a:gd name="T42" fmla="*/ 175 w 437"/>
                <a:gd name="T43" fmla="*/ 2 h 220"/>
                <a:gd name="T44" fmla="*/ 176 w 437"/>
                <a:gd name="T45" fmla="*/ 4 h 220"/>
                <a:gd name="T46" fmla="*/ 175 w 437"/>
                <a:gd name="T47" fmla="*/ 6 h 220"/>
                <a:gd name="T48" fmla="*/ 143 w 437"/>
                <a:gd name="T49" fmla="*/ 91 h 220"/>
                <a:gd name="T50" fmla="*/ 116 w 437"/>
                <a:gd name="T51" fmla="*/ 158 h 220"/>
                <a:gd name="T52" fmla="*/ 116 w 437"/>
                <a:gd name="T53" fmla="*/ 160 h 220"/>
                <a:gd name="T54" fmla="*/ 116 w 437"/>
                <a:gd name="T55" fmla="*/ 162 h 220"/>
                <a:gd name="T56" fmla="*/ 117 w 437"/>
                <a:gd name="T57" fmla="*/ 165 h 220"/>
                <a:gd name="T58" fmla="*/ 118 w 437"/>
                <a:gd name="T59" fmla="*/ 167 h 220"/>
                <a:gd name="T60" fmla="*/ 121 w 437"/>
                <a:gd name="T61" fmla="*/ 168 h 220"/>
                <a:gd name="T62" fmla="*/ 123 w 437"/>
                <a:gd name="T63" fmla="*/ 169 h 220"/>
                <a:gd name="T64" fmla="*/ 126 w 437"/>
                <a:gd name="T65" fmla="*/ 170 h 220"/>
                <a:gd name="T66" fmla="*/ 132 w 437"/>
                <a:gd name="T67" fmla="*/ 170 h 220"/>
                <a:gd name="T68" fmla="*/ 316 w 437"/>
                <a:gd name="T69" fmla="*/ 170 h 220"/>
                <a:gd name="T70" fmla="*/ 389 w 437"/>
                <a:gd name="T71" fmla="*/ 3 h 220"/>
                <a:gd name="T72" fmla="*/ 389 w 437"/>
                <a:gd name="T73" fmla="*/ 2 h 220"/>
                <a:gd name="T74" fmla="*/ 390 w 437"/>
                <a:gd name="T75" fmla="*/ 1 h 220"/>
                <a:gd name="T76" fmla="*/ 392 w 437"/>
                <a:gd name="T77" fmla="*/ 0 h 220"/>
                <a:gd name="T78" fmla="*/ 445 w 437"/>
                <a:gd name="T79" fmla="*/ 0 h 220"/>
                <a:gd name="T80" fmla="*/ 447 w 437"/>
                <a:gd name="T81" fmla="*/ 1 h 220"/>
                <a:gd name="T82" fmla="*/ 449 w 437"/>
                <a:gd name="T83" fmla="*/ 2 h 220"/>
                <a:gd name="T84" fmla="*/ 449 w 437"/>
                <a:gd name="T85" fmla="*/ 4 h 220"/>
                <a:gd name="T86" fmla="*/ 449 w 437"/>
                <a:gd name="T87" fmla="*/ 5 h 220"/>
                <a:gd name="T88" fmla="*/ 449 w 437"/>
                <a:gd name="T89" fmla="*/ 6 h 220"/>
                <a:gd name="T90" fmla="*/ 368 w 437"/>
                <a:gd name="T91" fmla="*/ 212 h 220"/>
                <a:gd name="T92" fmla="*/ 366 w 437"/>
                <a:gd name="T93" fmla="*/ 213 h 220"/>
                <a:gd name="T94" fmla="*/ 364 w 437"/>
                <a:gd name="T95" fmla="*/ 214 h 220"/>
                <a:gd name="T96" fmla="*/ 53 w 437"/>
                <a:gd name="T97" fmla="*/ 214 h 22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437" h="220">
                  <a:moveTo>
                    <a:pt x="53" y="220"/>
                  </a:moveTo>
                  <a:lnTo>
                    <a:pt x="39" y="219"/>
                  </a:lnTo>
                  <a:lnTo>
                    <a:pt x="28" y="216"/>
                  </a:lnTo>
                  <a:lnTo>
                    <a:pt x="22" y="214"/>
                  </a:lnTo>
                  <a:lnTo>
                    <a:pt x="18" y="212"/>
                  </a:lnTo>
                  <a:lnTo>
                    <a:pt x="13" y="209"/>
                  </a:lnTo>
                  <a:lnTo>
                    <a:pt x="10" y="206"/>
                  </a:lnTo>
                  <a:lnTo>
                    <a:pt x="6" y="202"/>
                  </a:lnTo>
                  <a:lnTo>
                    <a:pt x="4" y="199"/>
                  </a:lnTo>
                  <a:lnTo>
                    <a:pt x="2" y="194"/>
                  </a:lnTo>
                  <a:lnTo>
                    <a:pt x="1" y="190"/>
                  </a:lnTo>
                  <a:lnTo>
                    <a:pt x="0" y="185"/>
                  </a:lnTo>
                  <a:lnTo>
                    <a:pt x="0" y="180"/>
                  </a:lnTo>
                  <a:lnTo>
                    <a:pt x="1" y="174"/>
                  </a:lnTo>
                  <a:lnTo>
                    <a:pt x="2" y="168"/>
                  </a:lnTo>
                  <a:lnTo>
                    <a:pt x="63" y="3"/>
                  </a:lnTo>
                  <a:lnTo>
                    <a:pt x="65" y="1"/>
                  </a:lnTo>
                  <a:lnTo>
                    <a:pt x="66" y="0"/>
                  </a:lnTo>
                  <a:lnTo>
                    <a:pt x="67" y="0"/>
                  </a:lnTo>
                  <a:lnTo>
                    <a:pt x="165" y="0"/>
                  </a:lnTo>
                  <a:lnTo>
                    <a:pt x="167" y="1"/>
                  </a:lnTo>
                  <a:lnTo>
                    <a:pt x="169" y="2"/>
                  </a:lnTo>
                  <a:lnTo>
                    <a:pt x="170" y="4"/>
                  </a:lnTo>
                  <a:lnTo>
                    <a:pt x="169" y="6"/>
                  </a:lnTo>
                  <a:lnTo>
                    <a:pt x="137" y="91"/>
                  </a:lnTo>
                  <a:lnTo>
                    <a:pt x="110" y="164"/>
                  </a:lnTo>
                  <a:lnTo>
                    <a:pt x="110" y="166"/>
                  </a:lnTo>
                  <a:lnTo>
                    <a:pt x="110" y="168"/>
                  </a:lnTo>
                  <a:lnTo>
                    <a:pt x="111" y="171"/>
                  </a:lnTo>
                  <a:lnTo>
                    <a:pt x="112" y="173"/>
                  </a:lnTo>
                  <a:lnTo>
                    <a:pt x="115" y="174"/>
                  </a:lnTo>
                  <a:lnTo>
                    <a:pt x="117" y="175"/>
                  </a:lnTo>
                  <a:lnTo>
                    <a:pt x="120" y="176"/>
                  </a:lnTo>
                  <a:lnTo>
                    <a:pt x="126" y="176"/>
                  </a:lnTo>
                  <a:lnTo>
                    <a:pt x="310" y="176"/>
                  </a:lnTo>
                  <a:lnTo>
                    <a:pt x="377" y="3"/>
                  </a:lnTo>
                  <a:lnTo>
                    <a:pt x="377" y="2"/>
                  </a:lnTo>
                  <a:lnTo>
                    <a:pt x="378" y="1"/>
                  </a:lnTo>
                  <a:lnTo>
                    <a:pt x="380" y="0"/>
                  </a:lnTo>
                  <a:lnTo>
                    <a:pt x="433" y="0"/>
                  </a:lnTo>
                  <a:lnTo>
                    <a:pt x="435" y="1"/>
                  </a:lnTo>
                  <a:lnTo>
                    <a:pt x="437" y="2"/>
                  </a:lnTo>
                  <a:lnTo>
                    <a:pt x="437" y="4"/>
                  </a:lnTo>
                  <a:lnTo>
                    <a:pt x="437" y="5"/>
                  </a:lnTo>
                  <a:lnTo>
                    <a:pt x="437" y="6"/>
                  </a:lnTo>
                  <a:lnTo>
                    <a:pt x="356" y="218"/>
                  </a:lnTo>
                  <a:lnTo>
                    <a:pt x="354" y="219"/>
                  </a:lnTo>
                  <a:lnTo>
                    <a:pt x="352" y="220"/>
                  </a:lnTo>
                  <a:lnTo>
                    <a:pt x="53" y="22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23" name="Freeform 57"/>
            <p:cNvSpPr/>
            <p:nvPr userDrawn="1"/>
          </p:nvSpPr>
          <p:spPr bwMode="auto">
            <a:xfrm>
              <a:off x="3290" y="2691"/>
              <a:ext cx="439" cy="219"/>
            </a:xfrm>
            <a:custGeom>
              <a:avLst/>
              <a:gdLst>
                <a:gd name="T0" fmla="*/ 54 w 439"/>
                <a:gd name="T1" fmla="*/ 214 h 220"/>
                <a:gd name="T2" fmla="*/ 41 w 439"/>
                <a:gd name="T3" fmla="*/ 213 h 220"/>
                <a:gd name="T4" fmla="*/ 29 w 439"/>
                <a:gd name="T5" fmla="*/ 210 h 220"/>
                <a:gd name="T6" fmla="*/ 24 w 439"/>
                <a:gd name="T7" fmla="*/ 208 h 220"/>
                <a:gd name="T8" fmla="*/ 19 w 439"/>
                <a:gd name="T9" fmla="*/ 206 h 220"/>
                <a:gd name="T10" fmla="*/ 14 w 439"/>
                <a:gd name="T11" fmla="*/ 203 h 220"/>
                <a:gd name="T12" fmla="*/ 10 w 439"/>
                <a:gd name="T13" fmla="*/ 200 h 220"/>
                <a:gd name="T14" fmla="*/ 7 w 439"/>
                <a:gd name="T15" fmla="*/ 196 h 220"/>
                <a:gd name="T16" fmla="*/ 4 w 439"/>
                <a:gd name="T17" fmla="*/ 193 h 220"/>
                <a:gd name="T18" fmla="*/ 2 w 439"/>
                <a:gd name="T19" fmla="*/ 188 h 220"/>
                <a:gd name="T20" fmla="*/ 1 w 439"/>
                <a:gd name="T21" fmla="*/ 184 h 220"/>
                <a:gd name="T22" fmla="*/ 0 w 439"/>
                <a:gd name="T23" fmla="*/ 179 h 220"/>
                <a:gd name="T24" fmla="*/ 1 w 439"/>
                <a:gd name="T25" fmla="*/ 174 h 220"/>
                <a:gd name="T26" fmla="*/ 1 w 439"/>
                <a:gd name="T27" fmla="*/ 168 h 220"/>
                <a:gd name="T28" fmla="*/ 3 w 439"/>
                <a:gd name="T29" fmla="*/ 162 h 220"/>
                <a:gd name="T30" fmla="*/ 5 w 439"/>
                <a:gd name="T31" fmla="*/ 156 h 220"/>
                <a:gd name="T32" fmla="*/ 6 w 439"/>
                <a:gd name="T33" fmla="*/ 153 h 220"/>
                <a:gd name="T34" fmla="*/ 64 w 439"/>
                <a:gd name="T35" fmla="*/ 3 h 220"/>
                <a:gd name="T36" fmla="*/ 66 w 439"/>
                <a:gd name="T37" fmla="*/ 1 h 220"/>
                <a:gd name="T38" fmla="*/ 67 w 439"/>
                <a:gd name="T39" fmla="*/ 0 h 220"/>
                <a:gd name="T40" fmla="*/ 68 w 439"/>
                <a:gd name="T41" fmla="*/ 0 h 220"/>
                <a:gd name="T42" fmla="*/ 166 w 439"/>
                <a:gd name="T43" fmla="*/ 0 h 220"/>
                <a:gd name="T44" fmla="*/ 169 w 439"/>
                <a:gd name="T45" fmla="*/ 1 h 220"/>
                <a:gd name="T46" fmla="*/ 170 w 439"/>
                <a:gd name="T47" fmla="*/ 2 h 220"/>
                <a:gd name="T48" fmla="*/ 171 w 439"/>
                <a:gd name="T49" fmla="*/ 4 h 220"/>
                <a:gd name="T50" fmla="*/ 171 w 439"/>
                <a:gd name="T51" fmla="*/ 6 h 220"/>
                <a:gd name="T52" fmla="*/ 139 w 439"/>
                <a:gd name="T53" fmla="*/ 91 h 220"/>
                <a:gd name="T54" fmla="*/ 112 w 439"/>
                <a:gd name="T55" fmla="*/ 158 h 220"/>
                <a:gd name="T56" fmla="*/ 111 w 439"/>
                <a:gd name="T57" fmla="*/ 160 h 220"/>
                <a:gd name="T58" fmla="*/ 112 w 439"/>
                <a:gd name="T59" fmla="*/ 162 h 220"/>
                <a:gd name="T60" fmla="*/ 112 w 439"/>
                <a:gd name="T61" fmla="*/ 165 h 220"/>
                <a:gd name="T62" fmla="*/ 114 w 439"/>
                <a:gd name="T63" fmla="*/ 167 h 220"/>
                <a:gd name="T64" fmla="*/ 116 w 439"/>
                <a:gd name="T65" fmla="*/ 168 h 220"/>
                <a:gd name="T66" fmla="*/ 118 w 439"/>
                <a:gd name="T67" fmla="*/ 169 h 220"/>
                <a:gd name="T68" fmla="*/ 121 w 439"/>
                <a:gd name="T69" fmla="*/ 170 h 220"/>
                <a:gd name="T70" fmla="*/ 127 w 439"/>
                <a:gd name="T71" fmla="*/ 170 h 220"/>
                <a:gd name="T72" fmla="*/ 312 w 439"/>
                <a:gd name="T73" fmla="*/ 170 h 220"/>
                <a:gd name="T74" fmla="*/ 378 w 439"/>
                <a:gd name="T75" fmla="*/ 3 h 220"/>
                <a:gd name="T76" fmla="*/ 380 w 439"/>
                <a:gd name="T77" fmla="*/ 1 h 220"/>
                <a:gd name="T78" fmla="*/ 382 w 439"/>
                <a:gd name="T79" fmla="*/ 0 h 220"/>
                <a:gd name="T80" fmla="*/ 434 w 439"/>
                <a:gd name="T81" fmla="*/ 0 h 220"/>
                <a:gd name="T82" fmla="*/ 436 w 439"/>
                <a:gd name="T83" fmla="*/ 1 h 220"/>
                <a:gd name="T84" fmla="*/ 438 w 439"/>
                <a:gd name="T85" fmla="*/ 2 h 220"/>
                <a:gd name="T86" fmla="*/ 439 w 439"/>
                <a:gd name="T87" fmla="*/ 4 h 220"/>
                <a:gd name="T88" fmla="*/ 439 w 439"/>
                <a:gd name="T89" fmla="*/ 5 h 220"/>
                <a:gd name="T90" fmla="*/ 438 w 439"/>
                <a:gd name="T91" fmla="*/ 6 h 220"/>
                <a:gd name="T92" fmla="*/ 357 w 439"/>
                <a:gd name="T93" fmla="*/ 212 h 220"/>
                <a:gd name="T94" fmla="*/ 355 w 439"/>
                <a:gd name="T95" fmla="*/ 213 h 220"/>
                <a:gd name="T96" fmla="*/ 353 w 439"/>
                <a:gd name="T97" fmla="*/ 214 h 220"/>
                <a:gd name="T98" fmla="*/ 54 w 439"/>
                <a:gd name="T99" fmla="*/ 214 h 22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439" h="220">
                  <a:moveTo>
                    <a:pt x="54" y="220"/>
                  </a:moveTo>
                  <a:lnTo>
                    <a:pt x="41" y="219"/>
                  </a:lnTo>
                  <a:lnTo>
                    <a:pt x="29" y="216"/>
                  </a:lnTo>
                  <a:lnTo>
                    <a:pt x="24" y="214"/>
                  </a:lnTo>
                  <a:lnTo>
                    <a:pt x="19" y="212"/>
                  </a:lnTo>
                  <a:lnTo>
                    <a:pt x="14" y="209"/>
                  </a:lnTo>
                  <a:lnTo>
                    <a:pt x="10" y="206"/>
                  </a:lnTo>
                  <a:lnTo>
                    <a:pt x="7" y="202"/>
                  </a:lnTo>
                  <a:lnTo>
                    <a:pt x="4" y="199"/>
                  </a:lnTo>
                  <a:lnTo>
                    <a:pt x="2" y="194"/>
                  </a:lnTo>
                  <a:lnTo>
                    <a:pt x="1" y="190"/>
                  </a:lnTo>
                  <a:lnTo>
                    <a:pt x="0" y="185"/>
                  </a:lnTo>
                  <a:lnTo>
                    <a:pt x="1" y="180"/>
                  </a:lnTo>
                  <a:lnTo>
                    <a:pt x="1" y="174"/>
                  </a:lnTo>
                  <a:lnTo>
                    <a:pt x="3" y="168"/>
                  </a:lnTo>
                  <a:lnTo>
                    <a:pt x="5" y="162"/>
                  </a:lnTo>
                  <a:lnTo>
                    <a:pt x="6" y="159"/>
                  </a:lnTo>
                  <a:lnTo>
                    <a:pt x="64" y="3"/>
                  </a:lnTo>
                  <a:lnTo>
                    <a:pt x="66" y="1"/>
                  </a:lnTo>
                  <a:lnTo>
                    <a:pt x="67" y="0"/>
                  </a:lnTo>
                  <a:lnTo>
                    <a:pt x="68" y="0"/>
                  </a:lnTo>
                  <a:lnTo>
                    <a:pt x="166" y="0"/>
                  </a:lnTo>
                  <a:lnTo>
                    <a:pt x="169" y="1"/>
                  </a:lnTo>
                  <a:lnTo>
                    <a:pt x="170" y="2"/>
                  </a:lnTo>
                  <a:lnTo>
                    <a:pt x="171" y="4"/>
                  </a:lnTo>
                  <a:lnTo>
                    <a:pt x="171" y="6"/>
                  </a:lnTo>
                  <a:lnTo>
                    <a:pt x="139" y="91"/>
                  </a:lnTo>
                  <a:lnTo>
                    <a:pt x="112" y="164"/>
                  </a:lnTo>
                  <a:lnTo>
                    <a:pt x="111" y="166"/>
                  </a:lnTo>
                  <a:lnTo>
                    <a:pt x="112" y="168"/>
                  </a:lnTo>
                  <a:lnTo>
                    <a:pt x="112" y="171"/>
                  </a:lnTo>
                  <a:lnTo>
                    <a:pt x="114" y="173"/>
                  </a:lnTo>
                  <a:lnTo>
                    <a:pt x="116" y="174"/>
                  </a:lnTo>
                  <a:lnTo>
                    <a:pt x="118" y="175"/>
                  </a:lnTo>
                  <a:lnTo>
                    <a:pt x="121" y="176"/>
                  </a:lnTo>
                  <a:lnTo>
                    <a:pt x="127" y="176"/>
                  </a:lnTo>
                  <a:lnTo>
                    <a:pt x="312" y="176"/>
                  </a:lnTo>
                  <a:lnTo>
                    <a:pt x="378" y="3"/>
                  </a:lnTo>
                  <a:lnTo>
                    <a:pt x="380" y="1"/>
                  </a:lnTo>
                  <a:lnTo>
                    <a:pt x="382" y="0"/>
                  </a:lnTo>
                  <a:lnTo>
                    <a:pt x="434" y="0"/>
                  </a:lnTo>
                  <a:lnTo>
                    <a:pt x="436" y="1"/>
                  </a:lnTo>
                  <a:lnTo>
                    <a:pt x="438" y="2"/>
                  </a:lnTo>
                  <a:lnTo>
                    <a:pt x="439" y="4"/>
                  </a:lnTo>
                  <a:lnTo>
                    <a:pt x="439" y="5"/>
                  </a:lnTo>
                  <a:lnTo>
                    <a:pt x="438" y="6"/>
                  </a:lnTo>
                  <a:lnTo>
                    <a:pt x="357" y="218"/>
                  </a:lnTo>
                  <a:lnTo>
                    <a:pt x="355" y="219"/>
                  </a:lnTo>
                  <a:lnTo>
                    <a:pt x="353" y="220"/>
                  </a:lnTo>
                  <a:lnTo>
                    <a:pt x="54" y="22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24" name="Freeform 58"/>
            <p:cNvSpPr/>
            <p:nvPr userDrawn="1"/>
          </p:nvSpPr>
          <p:spPr bwMode="auto">
            <a:xfrm>
              <a:off x="3748" y="2691"/>
              <a:ext cx="373" cy="219"/>
            </a:xfrm>
            <a:custGeom>
              <a:avLst/>
              <a:gdLst>
                <a:gd name="T0" fmla="*/ 369 w 373"/>
                <a:gd name="T1" fmla="*/ 0 h 220"/>
                <a:gd name="T2" fmla="*/ 372 w 373"/>
                <a:gd name="T3" fmla="*/ 1 h 220"/>
                <a:gd name="T4" fmla="*/ 373 w 373"/>
                <a:gd name="T5" fmla="*/ 3 h 220"/>
                <a:gd name="T6" fmla="*/ 373 w 373"/>
                <a:gd name="T7" fmla="*/ 9 h 220"/>
                <a:gd name="T8" fmla="*/ 368 w 373"/>
                <a:gd name="T9" fmla="*/ 18 h 220"/>
                <a:gd name="T10" fmla="*/ 365 w 373"/>
                <a:gd name="T11" fmla="*/ 25 h 220"/>
                <a:gd name="T12" fmla="*/ 360 w 373"/>
                <a:gd name="T13" fmla="*/ 31 h 220"/>
                <a:gd name="T14" fmla="*/ 349 w 373"/>
                <a:gd name="T15" fmla="*/ 40 h 220"/>
                <a:gd name="T16" fmla="*/ 338 w 373"/>
                <a:gd name="T17" fmla="*/ 44 h 220"/>
                <a:gd name="T18" fmla="*/ 291 w 373"/>
                <a:gd name="T19" fmla="*/ 45 h 220"/>
                <a:gd name="T20" fmla="*/ 215 w 373"/>
                <a:gd name="T21" fmla="*/ 45 h 220"/>
                <a:gd name="T22" fmla="*/ 148 w 373"/>
                <a:gd name="T23" fmla="*/ 213 h 220"/>
                <a:gd name="T24" fmla="*/ 120 w 373"/>
                <a:gd name="T25" fmla="*/ 214 h 220"/>
                <a:gd name="T26" fmla="*/ 100 w 373"/>
                <a:gd name="T27" fmla="*/ 213 h 220"/>
                <a:gd name="T28" fmla="*/ 85 w 373"/>
                <a:gd name="T29" fmla="*/ 209 h 220"/>
                <a:gd name="T30" fmla="*/ 74 w 373"/>
                <a:gd name="T31" fmla="*/ 204 h 220"/>
                <a:gd name="T32" fmla="*/ 67 w 373"/>
                <a:gd name="T33" fmla="*/ 197 h 220"/>
                <a:gd name="T34" fmla="*/ 62 w 373"/>
                <a:gd name="T35" fmla="*/ 189 h 220"/>
                <a:gd name="T36" fmla="*/ 60 w 373"/>
                <a:gd name="T37" fmla="*/ 181 h 220"/>
                <a:gd name="T38" fmla="*/ 61 w 373"/>
                <a:gd name="T39" fmla="*/ 165 h 220"/>
                <a:gd name="T40" fmla="*/ 84 w 373"/>
                <a:gd name="T41" fmla="*/ 110 h 220"/>
                <a:gd name="T42" fmla="*/ 108 w 373"/>
                <a:gd name="T43" fmla="*/ 45 h 220"/>
                <a:gd name="T44" fmla="*/ 5 w 373"/>
                <a:gd name="T45" fmla="*/ 45 h 220"/>
                <a:gd name="T46" fmla="*/ 2 w 373"/>
                <a:gd name="T47" fmla="*/ 44 h 220"/>
                <a:gd name="T48" fmla="*/ 0 w 373"/>
                <a:gd name="T49" fmla="*/ 42 h 220"/>
                <a:gd name="T50" fmla="*/ 1 w 373"/>
                <a:gd name="T51" fmla="*/ 36 h 220"/>
                <a:gd name="T52" fmla="*/ 4 w 373"/>
                <a:gd name="T53" fmla="*/ 29 h 220"/>
                <a:gd name="T54" fmla="*/ 7 w 373"/>
                <a:gd name="T55" fmla="*/ 23 h 220"/>
                <a:gd name="T56" fmla="*/ 14 w 373"/>
                <a:gd name="T57" fmla="*/ 14 h 220"/>
                <a:gd name="T58" fmla="*/ 24 w 373"/>
                <a:gd name="T59" fmla="*/ 6 h 220"/>
                <a:gd name="T60" fmla="*/ 36 w 373"/>
                <a:gd name="T61" fmla="*/ 2 h 220"/>
                <a:gd name="T62" fmla="*/ 329 w 373"/>
                <a:gd name="T63" fmla="*/ 0 h 22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373" h="220">
                  <a:moveTo>
                    <a:pt x="329" y="0"/>
                  </a:moveTo>
                  <a:lnTo>
                    <a:pt x="369" y="0"/>
                  </a:lnTo>
                  <a:lnTo>
                    <a:pt x="371" y="0"/>
                  </a:lnTo>
                  <a:lnTo>
                    <a:pt x="372" y="1"/>
                  </a:lnTo>
                  <a:lnTo>
                    <a:pt x="373" y="2"/>
                  </a:lnTo>
                  <a:lnTo>
                    <a:pt x="373" y="3"/>
                  </a:lnTo>
                  <a:lnTo>
                    <a:pt x="373" y="6"/>
                  </a:lnTo>
                  <a:lnTo>
                    <a:pt x="373" y="9"/>
                  </a:lnTo>
                  <a:lnTo>
                    <a:pt x="370" y="15"/>
                  </a:lnTo>
                  <a:lnTo>
                    <a:pt x="368" y="18"/>
                  </a:lnTo>
                  <a:lnTo>
                    <a:pt x="367" y="22"/>
                  </a:lnTo>
                  <a:lnTo>
                    <a:pt x="365" y="25"/>
                  </a:lnTo>
                  <a:lnTo>
                    <a:pt x="362" y="28"/>
                  </a:lnTo>
                  <a:lnTo>
                    <a:pt x="360" y="31"/>
                  </a:lnTo>
                  <a:lnTo>
                    <a:pt x="355" y="36"/>
                  </a:lnTo>
                  <a:lnTo>
                    <a:pt x="349" y="40"/>
                  </a:lnTo>
                  <a:lnTo>
                    <a:pt x="344" y="42"/>
                  </a:lnTo>
                  <a:lnTo>
                    <a:pt x="338" y="44"/>
                  </a:lnTo>
                  <a:lnTo>
                    <a:pt x="328" y="45"/>
                  </a:lnTo>
                  <a:lnTo>
                    <a:pt x="291" y="45"/>
                  </a:lnTo>
                  <a:lnTo>
                    <a:pt x="228" y="45"/>
                  </a:lnTo>
                  <a:lnTo>
                    <a:pt x="215" y="45"/>
                  </a:lnTo>
                  <a:lnTo>
                    <a:pt x="150" y="218"/>
                  </a:lnTo>
                  <a:lnTo>
                    <a:pt x="148" y="219"/>
                  </a:lnTo>
                  <a:lnTo>
                    <a:pt x="146" y="220"/>
                  </a:lnTo>
                  <a:lnTo>
                    <a:pt x="120" y="220"/>
                  </a:lnTo>
                  <a:lnTo>
                    <a:pt x="109" y="220"/>
                  </a:lnTo>
                  <a:lnTo>
                    <a:pt x="100" y="219"/>
                  </a:lnTo>
                  <a:lnTo>
                    <a:pt x="92" y="217"/>
                  </a:lnTo>
                  <a:lnTo>
                    <a:pt x="85" y="215"/>
                  </a:lnTo>
                  <a:lnTo>
                    <a:pt x="79" y="212"/>
                  </a:lnTo>
                  <a:lnTo>
                    <a:pt x="74" y="210"/>
                  </a:lnTo>
                  <a:lnTo>
                    <a:pt x="70" y="206"/>
                  </a:lnTo>
                  <a:lnTo>
                    <a:pt x="67" y="203"/>
                  </a:lnTo>
                  <a:lnTo>
                    <a:pt x="64" y="199"/>
                  </a:lnTo>
                  <a:lnTo>
                    <a:pt x="62" y="195"/>
                  </a:lnTo>
                  <a:lnTo>
                    <a:pt x="61" y="191"/>
                  </a:lnTo>
                  <a:lnTo>
                    <a:pt x="60" y="187"/>
                  </a:lnTo>
                  <a:lnTo>
                    <a:pt x="60" y="179"/>
                  </a:lnTo>
                  <a:lnTo>
                    <a:pt x="61" y="171"/>
                  </a:lnTo>
                  <a:lnTo>
                    <a:pt x="69" y="150"/>
                  </a:lnTo>
                  <a:lnTo>
                    <a:pt x="84" y="111"/>
                  </a:lnTo>
                  <a:lnTo>
                    <a:pt x="104" y="56"/>
                  </a:lnTo>
                  <a:lnTo>
                    <a:pt x="108" y="45"/>
                  </a:lnTo>
                  <a:lnTo>
                    <a:pt x="83" y="45"/>
                  </a:lnTo>
                  <a:lnTo>
                    <a:pt x="5" y="45"/>
                  </a:lnTo>
                  <a:lnTo>
                    <a:pt x="3" y="45"/>
                  </a:lnTo>
                  <a:lnTo>
                    <a:pt x="2" y="44"/>
                  </a:lnTo>
                  <a:lnTo>
                    <a:pt x="1" y="44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1" y="36"/>
                  </a:lnTo>
                  <a:lnTo>
                    <a:pt x="2" y="32"/>
                  </a:lnTo>
                  <a:lnTo>
                    <a:pt x="4" y="29"/>
                  </a:lnTo>
                  <a:lnTo>
                    <a:pt x="5" y="26"/>
                  </a:lnTo>
                  <a:lnTo>
                    <a:pt x="7" y="23"/>
                  </a:lnTo>
                  <a:lnTo>
                    <a:pt x="9" y="19"/>
                  </a:lnTo>
                  <a:lnTo>
                    <a:pt x="14" y="14"/>
                  </a:lnTo>
                  <a:lnTo>
                    <a:pt x="19" y="9"/>
                  </a:lnTo>
                  <a:lnTo>
                    <a:pt x="24" y="6"/>
                  </a:lnTo>
                  <a:lnTo>
                    <a:pt x="30" y="3"/>
                  </a:lnTo>
                  <a:lnTo>
                    <a:pt x="36" y="2"/>
                  </a:lnTo>
                  <a:lnTo>
                    <a:pt x="45" y="0"/>
                  </a:lnTo>
                  <a:lnTo>
                    <a:pt x="329" y="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25" name="Freeform 59"/>
            <p:cNvSpPr/>
            <p:nvPr userDrawn="1"/>
          </p:nvSpPr>
          <p:spPr bwMode="auto">
            <a:xfrm>
              <a:off x="4358" y="2108"/>
              <a:ext cx="335" cy="538"/>
            </a:xfrm>
            <a:custGeom>
              <a:avLst/>
              <a:gdLst>
                <a:gd name="T0" fmla="*/ 54 w 335"/>
                <a:gd name="T1" fmla="*/ 226 h 538"/>
                <a:gd name="T2" fmla="*/ 160 w 335"/>
                <a:gd name="T3" fmla="*/ 0 h 538"/>
                <a:gd name="T4" fmla="*/ 195 w 335"/>
                <a:gd name="T5" fmla="*/ 1 h 538"/>
                <a:gd name="T6" fmla="*/ 220 w 335"/>
                <a:gd name="T7" fmla="*/ 6 h 538"/>
                <a:gd name="T8" fmla="*/ 236 w 335"/>
                <a:gd name="T9" fmla="*/ 11 h 538"/>
                <a:gd name="T10" fmla="*/ 252 w 335"/>
                <a:gd name="T11" fmla="*/ 17 h 538"/>
                <a:gd name="T12" fmla="*/ 267 w 335"/>
                <a:gd name="T13" fmla="*/ 25 h 538"/>
                <a:gd name="T14" fmla="*/ 280 w 335"/>
                <a:gd name="T15" fmla="*/ 34 h 538"/>
                <a:gd name="T16" fmla="*/ 292 w 335"/>
                <a:gd name="T17" fmla="*/ 45 h 538"/>
                <a:gd name="T18" fmla="*/ 303 w 335"/>
                <a:gd name="T19" fmla="*/ 57 h 538"/>
                <a:gd name="T20" fmla="*/ 313 w 335"/>
                <a:gd name="T21" fmla="*/ 70 h 538"/>
                <a:gd name="T22" fmla="*/ 321 w 335"/>
                <a:gd name="T23" fmla="*/ 84 h 538"/>
                <a:gd name="T24" fmla="*/ 327 w 335"/>
                <a:gd name="T25" fmla="*/ 100 h 538"/>
                <a:gd name="T26" fmla="*/ 331 w 335"/>
                <a:gd name="T27" fmla="*/ 117 h 538"/>
                <a:gd name="T28" fmla="*/ 334 w 335"/>
                <a:gd name="T29" fmla="*/ 135 h 538"/>
                <a:gd name="T30" fmla="*/ 335 w 335"/>
                <a:gd name="T31" fmla="*/ 158 h 538"/>
                <a:gd name="T32" fmla="*/ 332 w 335"/>
                <a:gd name="T33" fmla="*/ 183 h 538"/>
                <a:gd name="T34" fmla="*/ 327 w 335"/>
                <a:gd name="T35" fmla="*/ 209 h 538"/>
                <a:gd name="T36" fmla="*/ 319 w 335"/>
                <a:gd name="T37" fmla="*/ 233 h 538"/>
                <a:gd name="T38" fmla="*/ 196 w 335"/>
                <a:gd name="T39" fmla="*/ 538 h 538"/>
                <a:gd name="T40" fmla="*/ 165 w 335"/>
                <a:gd name="T41" fmla="*/ 536 h 538"/>
                <a:gd name="T42" fmla="*/ 133 w 335"/>
                <a:gd name="T43" fmla="*/ 532 h 538"/>
                <a:gd name="T44" fmla="*/ 116 w 335"/>
                <a:gd name="T45" fmla="*/ 529 h 538"/>
                <a:gd name="T46" fmla="*/ 93 w 335"/>
                <a:gd name="T47" fmla="*/ 522 h 538"/>
                <a:gd name="T48" fmla="*/ 72 w 335"/>
                <a:gd name="T49" fmla="*/ 513 h 538"/>
                <a:gd name="T50" fmla="*/ 56 w 335"/>
                <a:gd name="T51" fmla="*/ 503 h 538"/>
                <a:gd name="T52" fmla="*/ 42 w 335"/>
                <a:gd name="T53" fmla="*/ 491 h 538"/>
                <a:gd name="T54" fmla="*/ 30 w 335"/>
                <a:gd name="T55" fmla="*/ 477 h 538"/>
                <a:gd name="T56" fmla="*/ 20 w 335"/>
                <a:gd name="T57" fmla="*/ 462 h 538"/>
                <a:gd name="T58" fmla="*/ 11 w 335"/>
                <a:gd name="T59" fmla="*/ 445 h 538"/>
                <a:gd name="T60" fmla="*/ 5 w 335"/>
                <a:gd name="T61" fmla="*/ 428 h 538"/>
                <a:gd name="T62" fmla="*/ 2 w 335"/>
                <a:gd name="T63" fmla="*/ 410 h 538"/>
                <a:gd name="T64" fmla="*/ 0 w 335"/>
                <a:gd name="T65" fmla="*/ 392 h 538"/>
                <a:gd name="T66" fmla="*/ 2 w 335"/>
                <a:gd name="T67" fmla="*/ 372 h 538"/>
                <a:gd name="T68" fmla="*/ 4 w 335"/>
                <a:gd name="T69" fmla="*/ 358 h 538"/>
                <a:gd name="T70" fmla="*/ 10 w 335"/>
                <a:gd name="T71" fmla="*/ 339 h 53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335" h="538">
                  <a:moveTo>
                    <a:pt x="10" y="339"/>
                  </a:moveTo>
                  <a:lnTo>
                    <a:pt x="54" y="226"/>
                  </a:lnTo>
                  <a:lnTo>
                    <a:pt x="142" y="1"/>
                  </a:lnTo>
                  <a:lnTo>
                    <a:pt x="160" y="0"/>
                  </a:lnTo>
                  <a:lnTo>
                    <a:pt x="178" y="0"/>
                  </a:lnTo>
                  <a:lnTo>
                    <a:pt x="195" y="1"/>
                  </a:lnTo>
                  <a:lnTo>
                    <a:pt x="212" y="4"/>
                  </a:lnTo>
                  <a:lnTo>
                    <a:pt x="220" y="6"/>
                  </a:lnTo>
                  <a:lnTo>
                    <a:pt x="229" y="8"/>
                  </a:lnTo>
                  <a:lnTo>
                    <a:pt x="236" y="11"/>
                  </a:lnTo>
                  <a:lnTo>
                    <a:pt x="244" y="14"/>
                  </a:lnTo>
                  <a:lnTo>
                    <a:pt x="252" y="17"/>
                  </a:lnTo>
                  <a:lnTo>
                    <a:pt x="260" y="21"/>
                  </a:lnTo>
                  <a:lnTo>
                    <a:pt x="267" y="25"/>
                  </a:lnTo>
                  <a:lnTo>
                    <a:pt x="274" y="30"/>
                  </a:lnTo>
                  <a:lnTo>
                    <a:pt x="280" y="34"/>
                  </a:lnTo>
                  <a:lnTo>
                    <a:pt x="286" y="39"/>
                  </a:lnTo>
                  <a:lnTo>
                    <a:pt x="292" y="45"/>
                  </a:lnTo>
                  <a:lnTo>
                    <a:pt x="298" y="51"/>
                  </a:lnTo>
                  <a:lnTo>
                    <a:pt x="303" y="57"/>
                  </a:lnTo>
                  <a:lnTo>
                    <a:pt x="308" y="63"/>
                  </a:lnTo>
                  <a:lnTo>
                    <a:pt x="313" y="70"/>
                  </a:lnTo>
                  <a:lnTo>
                    <a:pt x="317" y="77"/>
                  </a:lnTo>
                  <a:lnTo>
                    <a:pt x="321" y="84"/>
                  </a:lnTo>
                  <a:lnTo>
                    <a:pt x="324" y="92"/>
                  </a:lnTo>
                  <a:lnTo>
                    <a:pt x="327" y="100"/>
                  </a:lnTo>
                  <a:lnTo>
                    <a:pt x="329" y="108"/>
                  </a:lnTo>
                  <a:lnTo>
                    <a:pt x="331" y="117"/>
                  </a:lnTo>
                  <a:lnTo>
                    <a:pt x="333" y="126"/>
                  </a:lnTo>
                  <a:lnTo>
                    <a:pt x="334" y="135"/>
                  </a:lnTo>
                  <a:lnTo>
                    <a:pt x="335" y="145"/>
                  </a:lnTo>
                  <a:lnTo>
                    <a:pt x="335" y="158"/>
                  </a:lnTo>
                  <a:lnTo>
                    <a:pt x="334" y="170"/>
                  </a:lnTo>
                  <a:lnTo>
                    <a:pt x="332" y="183"/>
                  </a:lnTo>
                  <a:lnTo>
                    <a:pt x="330" y="196"/>
                  </a:lnTo>
                  <a:lnTo>
                    <a:pt x="327" y="209"/>
                  </a:lnTo>
                  <a:lnTo>
                    <a:pt x="323" y="221"/>
                  </a:lnTo>
                  <a:lnTo>
                    <a:pt x="319" y="233"/>
                  </a:lnTo>
                  <a:lnTo>
                    <a:pt x="315" y="245"/>
                  </a:lnTo>
                  <a:lnTo>
                    <a:pt x="196" y="538"/>
                  </a:lnTo>
                  <a:lnTo>
                    <a:pt x="181" y="538"/>
                  </a:lnTo>
                  <a:lnTo>
                    <a:pt x="165" y="536"/>
                  </a:lnTo>
                  <a:lnTo>
                    <a:pt x="149" y="535"/>
                  </a:lnTo>
                  <a:lnTo>
                    <a:pt x="133" y="532"/>
                  </a:lnTo>
                  <a:lnTo>
                    <a:pt x="124" y="530"/>
                  </a:lnTo>
                  <a:lnTo>
                    <a:pt x="116" y="529"/>
                  </a:lnTo>
                  <a:lnTo>
                    <a:pt x="101" y="524"/>
                  </a:lnTo>
                  <a:lnTo>
                    <a:pt x="93" y="522"/>
                  </a:lnTo>
                  <a:lnTo>
                    <a:pt x="86" y="519"/>
                  </a:lnTo>
                  <a:lnTo>
                    <a:pt x="72" y="513"/>
                  </a:lnTo>
                  <a:lnTo>
                    <a:pt x="64" y="508"/>
                  </a:lnTo>
                  <a:lnTo>
                    <a:pt x="56" y="503"/>
                  </a:lnTo>
                  <a:lnTo>
                    <a:pt x="49" y="497"/>
                  </a:lnTo>
                  <a:lnTo>
                    <a:pt x="42" y="491"/>
                  </a:lnTo>
                  <a:lnTo>
                    <a:pt x="36" y="484"/>
                  </a:lnTo>
                  <a:lnTo>
                    <a:pt x="30" y="477"/>
                  </a:lnTo>
                  <a:lnTo>
                    <a:pt x="25" y="470"/>
                  </a:lnTo>
                  <a:lnTo>
                    <a:pt x="20" y="462"/>
                  </a:lnTo>
                  <a:lnTo>
                    <a:pt x="15" y="453"/>
                  </a:lnTo>
                  <a:lnTo>
                    <a:pt x="11" y="445"/>
                  </a:lnTo>
                  <a:lnTo>
                    <a:pt x="8" y="436"/>
                  </a:lnTo>
                  <a:lnTo>
                    <a:pt x="5" y="428"/>
                  </a:lnTo>
                  <a:lnTo>
                    <a:pt x="3" y="419"/>
                  </a:lnTo>
                  <a:lnTo>
                    <a:pt x="2" y="410"/>
                  </a:lnTo>
                  <a:lnTo>
                    <a:pt x="1" y="401"/>
                  </a:lnTo>
                  <a:lnTo>
                    <a:pt x="0" y="392"/>
                  </a:lnTo>
                  <a:lnTo>
                    <a:pt x="1" y="378"/>
                  </a:lnTo>
                  <a:lnTo>
                    <a:pt x="2" y="372"/>
                  </a:lnTo>
                  <a:lnTo>
                    <a:pt x="3" y="365"/>
                  </a:lnTo>
                  <a:lnTo>
                    <a:pt x="4" y="358"/>
                  </a:lnTo>
                  <a:lnTo>
                    <a:pt x="6" y="352"/>
                  </a:lnTo>
                  <a:lnTo>
                    <a:pt x="10" y="339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26" name="Freeform 60"/>
            <p:cNvSpPr/>
            <p:nvPr userDrawn="1"/>
          </p:nvSpPr>
          <p:spPr bwMode="auto">
            <a:xfrm>
              <a:off x="4667" y="2190"/>
              <a:ext cx="302" cy="456"/>
            </a:xfrm>
            <a:custGeom>
              <a:avLst/>
              <a:gdLst>
                <a:gd name="T0" fmla="*/ 110 w 302"/>
                <a:gd name="T1" fmla="*/ 2 h 456"/>
                <a:gd name="T2" fmla="*/ 146 w 302"/>
                <a:gd name="T3" fmla="*/ 0 h 456"/>
                <a:gd name="T4" fmla="*/ 180 w 302"/>
                <a:gd name="T5" fmla="*/ 5 h 456"/>
                <a:gd name="T6" fmla="*/ 196 w 302"/>
                <a:gd name="T7" fmla="*/ 9 h 456"/>
                <a:gd name="T8" fmla="*/ 212 w 302"/>
                <a:gd name="T9" fmla="*/ 15 h 456"/>
                <a:gd name="T10" fmla="*/ 227 w 302"/>
                <a:gd name="T11" fmla="*/ 22 h 456"/>
                <a:gd name="T12" fmla="*/ 240 w 302"/>
                <a:gd name="T13" fmla="*/ 30 h 456"/>
                <a:gd name="T14" fmla="*/ 253 w 302"/>
                <a:gd name="T15" fmla="*/ 40 h 456"/>
                <a:gd name="T16" fmla="*/ 264 w 302"/>
                <a:gd name="T17" fmla="*/ 51 h 456"/>
                <a:gd name="T18" fmla="*/ 275 w 302"/>
                <a:gd name="T19" fmla="*/ 64 h 456"/>
                <a:gd name="T20" fmla="*/ 283 w 302"/>
                <a:gd name="T21" fmla="*/ 77 h 456"/>
                <a:gd name="T22" fmla="*/ 291 w 302"/>
                <a:gd name="T23" fmla="*/ 93 h 456"/>
                <a:gd name="T24" fmla="*/ 296 w 302"/>
                <a:gd name="T25" fmla="*/ 109 h 456"/>
                <a:gd name="T26" fmla="*/ 300 w 302"/>
                <a:gd name="T27" fmla="*/ 127 h 456"/>
                <a:gd name="T28" fmla="*/ 302 w 302"/>
                <a:gd name="T29" fmla="*/ 146 h 456"/>
                <a:gd name="T30" fmla="*/ 301 w 302"/>
                <a:gd name="T31" fmla="*/ 171 h 456"/>
                <a:gd name="T32" fmla="*/ 296 w 302"/>
                <a:gd name="T33" fmla="*/ 196 h 456"/>
                <a:gd name="T34" fmla="*/ 290 w 302"/>
                <a:gd name="T35" fmla="*/ 222 h 456"/>
                <a:gd name="T36" fmla="*/ 281 w 302"/>
                <a:gd name="T37" fmla="*/ 245 h 456"/>
                <a:gd name="T38" fmla="*/ 181 w 302"/>
                <a:gd name="T39" fmla="*/ 456 h 456"/>
                <a:gd name="T40" fmla="*/ 148 w 302"/>
                <a:gd name="T41" fmla="*/ 453 h 456"/>
                <a:gd name="T42" fmla="*/ 124 w 302"/>
                <a:gd name="T43" fmla="*/ 448 h 456"/>
                <a:gd name="T44" fmla="*/ 100 w 302"/>
                <a:gd name="T45" fmla="*/ 442 h 456"/>
                <a:gd name="T46" fmla="*/ 85 w 302"/>
                <a:gd name="T47" fmla="*/ 437 h 456"/>
                <a:gd name="T48" fmla="*/ 64 w 302"/>
                <a:gd name="T49" fmla="*/ 426 h 456"/>
                <a:gd name="T50" fmla="*/ 49 w 302"/>
                <a:gd name="T51" fmla="*/ 415 h 456"/>
                <a:gd name="T52" fmla="*/ 35 w 302"/>
                <a:gd name="T53" fmla="*/ 402 h 456"/>
                <a:gd name="T54" fmla="*/ 24 w 302"/>
                <a:gd name="T55" fmla="*/ 388 h 456"/>
                <a:gd name="T56" fmla="*/ 15 w 302"/>
                <a:gd name="T57" fmla="*/ 371 h 456"/>
                <a:gd name="T58" fmla="*/ 8 w 302"/>
                <a:gd name="T59" fmla="*/ 354 h 456"/>
                <a:gd name="T60" fmla="*/ 3 w 302"/>
                <a:gd name="T61" fmla="*/ 337 h 456"/>
                <a:gd name="T62" fmla="*/ 0 w 302"/>
                <a:gd name="T63" fmla="*/ 319 h 456"/>
                <a:gd name="T64" fmla="*/ 0 w 302"/>
                <a:gd name="T65" fmla="*/ 296 h 456"/>
                <a:gd name="T66" fmla="*/ 2 w 302"/>
                <a:gd name="T67" fmla="*/ 283 h 456"/>
                <a:gd name="T68" fmla="*/ 5 w 302"/>
                <a:gd name="T69" fmla="*/ 270 h 45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02" h="456">
                  <a:moveTo>
                    <a:pt x="10" y="257"/>
                  </a:moveTo>
                  <a:lnTo>
                    <a:pt x="110" y="2"/>
                  </a:lnTo>
                  <a:lnTo>
                    <a:pt x="128" y="0"/>
                  </a:lnTo>
                  <a:lnTo>
                    <a:pt x="146" y="0"/>
                  </a:lnTo>
                  <a:lnTo>
                    <a:pt x="163" y="2"/>
                  </a:lnTo>
                  <a:lnTo>
                    <a:pt x="180" y="5"/>
                  </a:lnTo>
                  <a:lnTo>
                    <a:pt x="188" y="7"/>
                  </a:lnTo>
                  <a:lnTo>
                    <a:pt x="196" y="9"/>
                  </a:lnTo>
                  <a:lnTo>
                    <a:pt x="204" y="12"/>
                  </a:lnTo>
                  <a:lnTo>
                    <a:pt x="212" y="15"/>
                  </a:lnTo>
                  <a:lnTo>
                    <a:pt x="219" y="18"/>
                  </a:lnTo>
                  <a:lnTo>
                    <a:pt x="227" y="22"/>
                  </a:lnTo>
                  <a:lnTo>
                    <a:pt x="234" y="26"/>
                  </a:lnTo>
                  <a:lnTo>
                    <a:pt x="240" y="30"/>
                  </a:lnTo>
                  <a:lnTo>
                    <a:pt x="247" y="35"/>
                  </a:lnTo>
                  <a:lnTo>
                    <a:pt x="253" y="40"/>
                  </a:lnTo>
                  <a:lnTo>
                    <a:pt x="259" y="45"/>
                  </a:lnTo>
                  <a:lnTo>
                    <a:pt x="264" y="51"/>
                  </a:lnTo>
                  <a:lnTo>
                    <a:pt x="270" y="57"/>
                  </a:lnTo>
                  <a:lnTo>
                    <a:pt x="275" y="64"/>
                  </a:lnTo>
                  <a:lnTo>
                    <a:pt x="279" y="70"/>
                  </a:lnTo>
                  <a:lnTo>
                    <a:pt x="283" y="77"/>
                  </a:lnTo>
                  <a:lnTo>
                    <a:pt x="287" y="85"/>
                  </a:lnTo>
                  <a:lnTo>
                    <a:pt x="291" y="93"/>
                  </a:lnTo>
                  <a:lnTo>
                    <a:pt x="293" y="101"/>
                  </a:lnTo>
                  <a:lnTo>
                    <a:pt x="296" y="109"/>
                  </a:lnTo>
                  <a:lnTo>
                    <a:pt x="298" y="118"/>
                  </a:lnTo>
                  <a:lnTo>
                    <a:pt x="300" y="127"/>
                  </a:lnTo>
                  <a:lnTo>
                    <a:pt x="301" y="136"/>
                  </a:lnTo>
                  <a:lnTo>
                    <a:pt x="302" y="146"/>
                  </a:lnTo>
                  <a:lnTo>
                    <a:pt x="302" y="158"/>
                  </a:lnTo>
                  <a:lnTo>
                    <a:pt x="301" y="171"/>
                  </a:lnTo>
                  <a:lnTo>
                    <a:pt x="299" y="184"/>
                  </a:lnTo>
                  <a:lnTo>
                    <a:pt x="296" y="196"/>
                  </a:lnTo>
                  <a:lnTo>
                    <a:pt x="293" y="209"/>
                  </a:lnTo>
                  <a:lnTo>
                    <a:pt x="290" y="222"/>
                  </a:lnTo>
                  <a:lnTo>
                    <a:pt x="286" y="234"/>
                  </a:lnTo>
                  <a:lnTo>
                    <a:pt x="281" y="245"/>
                  </a:lnTo>
                  <a:lnTo>
                    <a:pt x="196" y="456"/>
                  </a:lnTo>
                  <a:lnTo>
                    <a:pt x="181" y="456"/>
                  </a:lnTo>
                  <a:lnTo>
                    <a:pt x="165" y="454"/>
                  </a:lnTo>
                  <a:lnTo>
                    <a:pt x="148" y="453"/>
                  </a:lnTo>
                  <a:lnTo>
                    <a:pt x="132" y="450"/>
                  </a:lnTo>
                  <a:lnTo>
                    <a:pt x="124" y="448"/>
                  </a:lnTo>
                  <a:lnTo>
                    <a:pt x="116" y="447"/>
                  </a:lnTo>
                  <a:lnTo>
                    <a:pt x="100" y="442"/>
                  </a:lnTo>
                  <a:lnTo>
                    <a:pt x="93" y="440"/>
                  </a:lnTo>
                  <a:lnTo>
                    <a:pt x="85" y="437"/>
                  </a:lnTo>
                  <a:lnTo>
                    <a:pt x="72" y="431"/>
                  </a:lnTo>
                  <a:lnTo>
                    <a:pt x="64" y="426"/>
                  </a:lnTo>
                  <a:lnTo>
                    <a:pt x="56" y="421"/>
                  </a:lnTo>
                  <a:lnTo>
                    <a:pt x="49" y="415"/>
                  </a:lnTo>
                  <a:lnTo>
                    <a:pt x="42" y="409"/>
                  </a:lnTo>
                  <a:lnTo>
                    <a:pt x="35" y="402"/>
                  </a:lnTo>
                  <a:lnTo>
                    <a:pt x="30" y="395"/>
                  </a:lnTo>
                  <a:lnTo>
                    <a:pt x="24" y="388"/>
                  </a:lnTo>
                  <a:lnTo>
                    <a:pt x="19" y="380"/>
                  </a:lnTo>
                  <a:lnTo>
                    <a:pt x="15" y="371"/>
                  </a:lnTo>
                  <a:lnTo>
                    <a:pt x="11" y="363"/>
                  </a:lnTo>
                  <a:lnTo>
                    <a:pt x="8" y="354"/>
                  </a:lnTo>
                  <a:lnTo>
                    <a:pt x="5" y="346"/>
                  </a:lnTo>
                  <a:lnTo>
                    <a:pt x="3" y="337"/>
                  </a:lnTo>
                  <a:lnTo>
                    <a:pt x="1" y="328"/>
                  </a:lnTo>
                  <a:lnTo>
                    <a:pt x="0" y="319"/>
                  </a:lnTo>
                  <a:lnTo>
                    <a:pt x="0" y="310"/>
                  </a:lnTo>
                  <a:lnTo>
                    <a:pt x="0" y="296"/>
                  </a:lnTo>
                  <a:lnTo>
                    <a:pt x="1" y="290"/>
                  </a:lnTo>
                  <a:lnTo>
                    <a:pt x="2" y="283"/>
                  </a:lnTo>
                  <a:lnTo>
                    <a:pt x="4" y="276"/>
                  </a:lnTo>
                  <a:lnTo>
                    <a:pt x="5" y="270"/>
                  </a:lnTo>
                  <a:lnTo>
                    <a:pt x="10" y="257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27" name="Freeform 61"/>
            <p:cNvSpPr/>
            <p:nvPr userDrawn="1"/>
          </p:nvSpPr>
          <p:spPr bwMode="auto">
            <a:xfrm>
              <a:off x="4054" y="2021"/>
              <a:ext cx="364" cy="625"/>
            </a:xfrm>
            <a:custGeom>
              <a:avLst/>
              <a:gdLst>
                <a:gd name="T0" fmla="*/ 263 w 365"/>
                <a:gd name="T1" fmla="*/ 15 h 625"/>
                <a:gd name="T2" fmla="*/ 283 w 365"/>
                <a:gd name="T3" fmla="*/ 24 h 625"/>
                <a:gd name="T4" fmla="*/ 300 w 365"/>
                <a:gd name="T5" fmla="*/ 35 h 625"/>
                <a:gd name="T6" fmla="*/ 316 w 365"/>
                <a:gd name="T7" fmla="*/ 49 h 625"/>
                <a:gd name="T8" fmla="*/ 330 w 365"/>
                <a:gd name="T9" fmla="*/ 64 h 625"/>
                <a:gd name="T10" fmla="*/ 342 w 365"/>
                <a:gd name="T11" fmla="*/ 82 h 625"/>
                <a:gd name="T12" fmla="*/ 350 w 365"/>
                <a:gd name="T13" fmla="*/ 102 h 625"/>
                <a:gd name="T14" fmla="*/ 356 w 365"/>
                <a:gd name="T15" fmla="*/ 124 h 625"/>
                <a:gd name="T16" fmla="*/ 359 w 365"/>
                <a:gd name="T17" fmla="*/ 149 h 625"/>
                <a:gd name="T18" fmla="*/ 359 w 365"/>
                <a:gd name="T19" fmla="*/ 169 h 625"/>
                <a:gd name="T20" fmla="*/ 356 w 365"/>
                <a:gd name="T21" fmla="*/ 190 h 625"/>
                <a:gd name="T22" fmla="*/ 345 w 365"/>
                <a:gd name="T23" fmla="*/ 231 h 625"/>
                <a:gd name="T24" fmla="*/ 190 w 365"/>
                <a:gd name="T25" fmla="*/ 625 h 625"/>
                <a:gd name="T26" fmla="*/ 161 w 365"/>
                <a:gd name="T27" fmla="*/ 623 h 625"/>
                <a:gd name="T28" fmla="*/ 129 w 365"/>
                <a:gd name="T29" fmla="*/ 618 h 625"/>
                <a:gd name="T30" fmla="*/ 99 w 365"/>
                <a:gd name="T31" fmla="*/ 610 h 625"/>
                <a:gd name="T32" fmla="*/ 72 w 365"/>
                <a:gd name="T33" fmla="*/ 600 h 625"/>
                <a:gd name="T34" fmla="*/ 57 w 365"/>
                <a:gd name="T35" fmla="*/ 590 h 625"/>
                <a:gd name="T36" fmla="*/ 43 w 365"/>
                <a:gd name="T37" fmla="*/ 578 h 625"/>
                <a:gd name="T38" fmla="*/ 31 w 365"/>
                <a:gd name="T39" fmla="*/ 565 h 625"/>
                <a:gd name="T40" fmla="*/ 20 w 365"/>
                <a:gd name="T41" fmla="*/ 550 h 625"/>
                <a:gd name="T42" fmla="*/ 12 w 365"/>
                <a:gd name="T43" fmla="*/ 533 h 625"/>
                <a:gd name="T44" fmla="*/ 5 w 365"/>
                <a:gd name="T45" fmla="*/ 516 h 625"/>
                <a:gd name="T46" fmla="*/ 2 w 365"/>
                <a:gd name="T47" fmla="*/ 498 h 625"/>
                <a:gd name="T48" fmla="*/ 0 w 365"/>
                <a:gd name="T49" fmla="*/ 479 h 625"/>
                <a:gd name="T50" fmla="*/ 2 w 365"/>
                <a:gd name="T51" fmla="*/ 458 h 625"/>
                <a:gd name="T52" fmla="*/ 4 w 365"/>
                <a:gd name="T53" fmla="*/ 445 h 625"/>
                <a:gd name="T54" fmla="*/ 8 w 365"/>
                <a:gd name="T55" fmla="*/ 432 h 625"/>
                <a:gd name="T56" fmla="*/ 92 w 365"/>
                <a:gd name="T57" fmla="*/ 217 h 625"/>
                <a:gd name="T58" fmla="*/ 100 w 365"/>
                <a:gd name="T59" fmla="*/ 188 h 625"/>
                <a:gd name="T60" fmla="*/ 103 w 365"/>
                <a:gd name="T61" fmla="*/ 169 h 625"/>
                <a:gd name="T62" fmla="*/ 105 w 365"/>
                <a:gd name="T63" fmla="*/ 141 h 625"/>
                <a:gd name="T64" fmla="*/ 101 w 365"/>
                <a:gd name="T65" fmla="*/ 110 h 625"/>
                <a:gd name="T66" fmla="*/ 97 w 365"/>
                <a:gd name="T67" fmla="*/ 96 h 625"/>
                <a:gd name="T68" fmla="*/ 91 w 365"/>
                <a:gd name="T69" fmla="*/ 84 h 625"/>
                <a:gd name="T70" fmla="*/ 85 w 365"/>
                <a:gd name="T71" fmla="*/ 72 h 625"/>
                <a:gd name="T72" fmla="*/ 77 w 365"/>
                <a:gd name="T73" fmla="*/ 62 h 625"/>
                <a:gd name="T74" fmla="*/ 63 w 365"/>
                <a:gd name="T75" fmla="*/ 48 h 625"/>
                <a:gd name="T76" fmla="*/ 56 w 365"/>
                <a:gd name="T77" fmla="*/ 42 h 625"/>
                <a:gd name="T78" fmla="*/ 52 w 365"/>
                <a:gd name="T79" fmla="*/ 37 h 625"/>
                <a:gd name="T80" fmla="*/ 51 w 365"/>
                <a:gd name="T81" fmla="*/ 31 h 625"/>
                <a:gd name="T82" fmla="*/ 52 w 365"/>
                <a:gd name="T83" fmla="*/ 25 h 625"/>
                <a:gd name="T84" fmla="*/ 54 w 365"/>
                <a:gd name="T85" fmla="*/ 20 h 625"/>
                <a:gd name="T86" fmla="*/ 59 w 365"/>
                <a:gd name="T87" fmla="*/ 16 h 625"/>
                <a:gd name="T88" fmla="*/ 74 w 365"/>
                <a:gd name="T89" fmla="*/ 11 h 625"/>
                <a:gd name="T90" fmla="*/ 112 w 365"/>
                <a:gd name="T91" fmla="*/ 3 h 625"/>
                <a:gd name="T92" fmla="*/ 137 w 365"/>
                <a:gd name="T93" fmla="*/ 1 h 625"/>
                <a:gd name="T94" fmla="*/ 160 w 365"/>
                <a:gd name="T95" fmla="*/ 0 h 625"/>
                <a:gd name="T96" fmla="*/ 181 w 365"/>
                <a:gd name="T97" fmla="*/ 0 h 625"/>
                <a:gd name="T98" fmla="*/ 195 w 365"/>
                <a:gd name="T99" fmla="*/ 2 h 625"/>
                <a:gd name="T100" fmla="*/ 220 w 365"/>
                <a:gd name="T101" fmla="*/ 5 h 625"/>
                <a:gd name="T102" fmla="*/ 244 w 365"/>
                <a:gd name="T103" fmla="*/ 10 h 62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365" h="625">
                  <a:moveTo>
                    <a:pt x="261" y="13"/>
                  </a:moveTo>
                  <a:lnTo>
                    <a:pt x="269" y="15"/>
                  </a:lnTo>
                  <a:lnTo>
                    <a:pt x="279" y="20"/>
                  </a:lnTo>
                  <a:lnTo>
                    <a:pt x="289" y="24"/>
                  </a:lnTo>
                  <a:lnTo>
                    <a:pt x="298" y="29"/>
                  </a:lnTo>
                  <a:lnTo>
                    <a:pt x="306" y="35"/>
                  </a:lnTo>
                  <a:lnTo>
                    <a:pt x="315" y="42"/>
                  </a:lnTo>
                  <a:lnTo>
                    <a:pt x="322" y="49"/>
                  </a:lnTo>
                  <a:lnTo>
                    <a:pt x="330" y="56"/>
                  </a:lnTo>
                  <a:lnTo>
                    <a:pt x="336" y="64"/>
                  </a:lnTo>
                  <a:lnTo>
                    <a:pt x="342" y="73"/>
                  </a:lnTo>
                  <a:lnTo>
                    <a:pt x="348" y="82"/>
                  </a:lnTo>
                  <a:lnTo>
                    <a:pt x="352" y="92"/>
                  </a:lnTo>
                  <a:lnTo>
                    <a:pt x="356" y="102"/>
                  </a:lnTo>
                  <a:lnTo>
                    <a:pt x="360" y="113"/>
                  </a:lnTo>
                  <a:lnTo>
                    <a:pt x="362" y="124"/>
                  </a:lnTo>
                  <a:lnTo>
                    <a:pt x="364" y="136"/>
                  </a:lnTo>
                  <a:lnTo>
                    <a:pt x="365" y="149"/>
                  </a:lnTo>
                  <a:lnTo>
                    <a:pt x="365" y="159"/>
                  </a:lnTo>
                  <a:lnTo>
                    <a:pt x="365" y="169"/>
                  </a:lnTo>
                  <a:lnTo>
                    <a:pt x="363" y="180"/>
                  </a:lnTo>
                  <a:lnTo>
                    <a:pt x="362" y="190"/>
                  </a:lnTo>
                  <a:lnTo>
                    <a:pt x="357" y="211"/>
                  </a:lnTo>
                  <a:lnTo>
                    <a:pt x="351" y="231"/>
                  </a:lnTo>
                  <a:lnTo>
                    <a:pt x="240" y="514"/>
                  </a:lnTo>
                  <a:lnTo>
                    <a:pt x="196" y="625"/>
                  </a:lnTo>
                  <a:lnTo>
                    <a:pt x="178" y="624"/>
                  </a:lnTo>
                  <a:lnTo>
                    <a:pt x="161" y="623"/>
                  </a:lnTo>
                  <a:lnTo>
                    <a:pt x="145" y="621"/>
                  </a:lnTo>
                  <a:lnTo>
                    <a:pt x="129" y="618"/>
                  </a:lnTo>
                  <a:lnTo>
                    <a:pt x="114" y="615"/>
                  </a:lnTo>
                  <a:lnTo>
                    <a:pt x="99" y="610"/>
                  </a:lnTo>
                  <a:lnTo>
                    <a:pt x="85" y="606"/>
                  </a:lnTo>
                  <a:lnTo>
                    <a:pt x="72" y="600"/>
                  </a:lnTo>
                  <a:lnTo>
                    <a:pt x="64" y="595"/>
                  </a:lnTo>
                  <a:lnTo>
                    <a:pt x="57" y="590"/>
                  </a:lnTo>
                  <a:lnTo>
                    <a:pt x="50" y="584"/>
                  </a:lnTo>
                  <a:lnTo>
                    <a:pt x="43" y="578"/>
                  </a:lnTo>
                  <a:lnTo>
                    <a:pt x="36" y="571"/>
                  </a:lnTo>
                  <a:lnTo>
                    <a:pt x="31" y="565"/>
                  </a:lnTo>
                  <a:lnTo>
                    <a:pt x="25" y="557"/>
                  </a:lnTo>
                  <a:lnTo>
                    <a:pt x="20" y="550"/>
                  </a:lnTo>
                  <a:lnTo>
                    <a:pt x="16" y="542"/>
                  </a:lnTo>
                  <a:lnTo>
                    <a:pt x="12" y="533"/>
                  </a:lnTo>
                  <a:lnTo>
                    <a:pt x="8" y="525"/>
                  </a:lnTo>
                  <a:lnTo>
                    <a:pt x="5" y="516"/>
                  </a:lnTo>
                  <a:lnTo>
                    <a:pt x="3" y="507"/>
                  </a:lnTo>
                  <a:lnTo>
                    <a:pt x="2" y="498"/>
                  </a:lnTo>
                  <a:lnTo>
                    <a:pt x="1" y="488"/>
                  </a:lnTo>
                  <a:lnTo>
                    <a:pt x="0" y="479"/>
                  </a:lnTo>
                  <a:lnTo>
                    <a:pt x="1" y="465"/>
                  </a:lnTo>
                  <a:lnTo>
                    <a:pt x="2" y="458"/>
                  </a:lnTo>
                  <a:lnTo>
                    <a:pt x="3" y="451"/>
                  </a:lnTo>
                  <a:lnTo>
                    <a:pt x="4" y="445"/>
                  </a:lnTo>
                  <a:lnTo>
                    <a:pt x="6" y="438"/>
                  </a:lnTo>
                  <a:lnTo>
                    <a:pt x="8" y="432"/>
                  </a:lnTo>
                  <a:lnTo>
                    <a:pt x="10" y="426"/>
                  </a:lnTo>
                  <a:lnTo>
                    <a:pt x="92" y="217"/>
                  </a:lnTo>
                  <a:lnTo>
                    <a:pt x="98" y="197"/>
                  </a:lnTo>
                  <a:lnTo>
                    <a:pt x="100" y="188"/>
                  </a:lnTo>
                  <a:lnTo>
                    <a:pt x="102" y="178"/>
                  </a:lnTo>
                  <a:lnTo>
                    <a:pt x="103" y="169"/>
                  </a:lnTo>
                  <a:lnTo>
                    <a:pt x="104" y="159"/>
                  </a:lnTo>
                  <a:lnTo>
                    <a:pt x="105" y="141"/>
                  </a:lnTo>
                  <a:lnTo>
                    <a:pt x="104" y="125"/>
                  </a:lnTo>
                  <a:lnTo>
                    <a:pt x="101" y="110"/>
                  </a:lnTo>
                  <a:lnTo>
                    <a:pt x="99" y="103"/>
                  </a:lnTo>
                  <a:lnTo>
                    <a:pt x="97" y="96"/>
                  </a:lnTo>
                  <a:lnTo>
                    <a:pt x="94" y="90"/>
                  </a:lnTo>
                  <a:lnTo>
                    <a:pt x="91" y="84"/>
                  </a:lnTo>
                  <a:lnTo>
                    <a:pt x="88" y="78"/>
                  </a:lnTo>
                  <a:lnTo>
                    <a:pt x="85" y="72"/>
                  </a:lnTo>
                  <a:lnTo>
                    <a:pt x="81" y="67"/>
                  </a:lnTo>
                  <a:lnTo>
                    <a:pt x="77" y="62"/>
                  </a:lnTo>
                  <a:lnTo>
                    <a:pt x="68" y="52"/>
                  </a:lnTo>
                  <a:lnTo>
                    <a:pt x="63" y="48"/>
                  </a:lnTo>
                  <a:lnTo>
                    <a:pt x="59" y="44"/>
                  </a:lnTo>
                  <a:lnTo>
                    <a:pt x="56" y="42"/>
                  </a:lnTo>
                  <a:lnTo>
                    <a:pt x="54" y="39"/>
                  </a:lnTo>
                  <a:lnTo>
                    <a:pt x="52" y="37"/>
                  </a:lnTo>
                  <a:lnTo>
                    <a:pt x="51" y="34"/>
                  </a:lnTo>
                  <a:lnTo>
                    <a:pt x="51" y="31"/>
                  </a:lnTo>
                  <a:lnTo>
                    <a:pt x="51" y="28"/>
                  </a:lnTo>
                  <a:lnTo>
                    <a:pt x="52" y="25"/>
                  </a:lnTo>
                  <a:lnTo>
                    <a:pt x="53" y="22"/>
                  </a:lnTo>
                  <a:lnTo>
                    <a:pt x="54" y="20"/>
                  </a:lnTo>
                  <a:lnTo>
                    <a:pt x="56" y="18"/>
                  </a:lnTo>
                  <a:lnTo>
                    <a:pt x="59" y="16"/>
                  </a:lnTo>
                  <a:lnTo>
                    <a:pt x="61" y="14"/>
                  </a:lnTo>
                  <a:lnTo>
                    <a:pt x="74" y="11"/>
                  </a:lnTo>
                  <a:lnTo>
                    <a:pt x="87" y="8"/>
                  </a:lnTo>
                  <a:lnTo>
                    <a:pt x="112" y="3"/>
                  </a:lnTo>
                  <a:lnTo>
                    <a:pt x="125" y="2"/>
                  </a:lnTo>
                  <a:lnTo>
                    <a:pt x="137" y="1"/>
                  </a:lnTo>
                  <a:lnTo>
                    <a:pt x="149" y="0"/>
                  </a:lnTo>
                  <a:lnTo>
                    <a:pt x="160" y="0"/>
                  </a:lnTo>
                  <a:lnTo>
                    <a:pt x="174" y="0"/>
                  </a:lnTo>
                  <a:lnTo>
                    <a:pt x="181" y="0"/>
                  </a:lnTo>
                  <a:lnTo>
                    <a:pt x="188" y="1"/>
                  </a:lnTo>
                  <a:lnTo>
                    <a:pt x="201" y="2"/>
                  </a:lnTo>
                  <a:lnTo>
                    <a:pt x="214" y="3"/>
                  </a:lnTo>
                  <a:lnTo>
                    <a:pt x="226" y="5"/>
                  </a:lnTo>
                  <a:lnTo>
                    <a:pt x="238" y="7"/>
                  </a:lnTo>
                  <a:lnTo>
                    <a:pt x="250" y="10"/>
                  </a:lnTo>
                  <a:lnTo>
                    <a:pt x="261" y="13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28" name="Freeform 62"/>
            <p:cNvSpPr/>
            <p:nvPr userDrawn="1"/>
          </p:nvSpPr>
          <p:spPr bwMode="auto">
            <a:xfrm>
              <a:off x="3844" y="3274"/>
              <a:ext cx="1263" cy="152"/>
            </a:xfrm>
            <a:custGeom>
              <a:avLst/>
              <a:gdLst>
                <a:gd name="T0" fmla="*/ 0 w 1263"/>
                <a:gd name="T1" fmla="*/ 152 h 152"/>
                <a:gd name="T2" fmla="*/ 11 w 1263"/>
                <a:gd name="T3" fmla="*/ 123 h 152"/>
                <a:gd name="T4" fmla="*/ 43 w 1263"/>
                <a:gd name="T5" fmla="*/ 37 h 152"/>
                <a:gd name="T6" fmla="*/ 45 w 1263"/>
                <a:gd name="T7" fmla="*/ 31 h 152"/>
                <a:gd name="T8" fmla="*/ 48 w 1263"/>
                <a:gd name="T9" fmla="*/ 26 h 152"/>
                <a:gd name="T10" fmla="*/ 53 w 1263"/>
                <a:gd name="T11" fmla="*/ 18 h 152"/>
                <a:gd name="T12" fmla="*/ 56 w 1263"/>
                <a:gd name="T13" fmla="*/ 14 h 152"/>
                <a:gd name="T14" fmla="*/ 59 w 1263"/>
                <a:gd name="T15" fmla="*/ 11 h 152"/>
                <a:gd name="T16" fmla="*/ 62 w 1263"/>
                <a:gd name="T17" fmla="*/ 8 h 152"/>
                <a:gd name="T18" fmla="*/ 65 w 1263"/>
                <a:gd name="T19" fmla="*/ 6 h 152"/>
                <a:gd name="T20" fmla="*/ 69 w 1263"/>
                <a:gd name="T21" fmla="*/ 4 h 152"/>
                <a:gd name="T22" fmla="*/ 72 w 1263"/>
                <a:gd name="T23" fmla="*/ 3 h 152"/>
                <a:gd name="T24" fmla="*/ 79 w 1263"/>
                <a:gd name="T25" fmla="*/ 1 h 152"/>
                <a:gd name="T26" fmla="*/ 87 w 1263"/>
                <a:gd name="T27" fmla="*/ 0 h 152"/>
                <a:gd name="T28" fmla="*/ 95 w 1263"/>
                <a:gd name="T29" fmla="*/ 0 h 152"/>
                <a:gd name="T30" fmla="*/ 709 w 1263"/>
                <a:gd name="T31" fmla="*/ 0 h 152"/>
                <a:gd name="T32" fmla="*/ 1263 w 1263"/>
                <a:gd name="T33" fmla="*/ 0 h 152"/>
                <a:gd name="T34" fmla="*/ 1252 w 1263"/>
                <a:gd name="T35" fmla="*/ 29 h 152"/>
                <a:gd name="T36" fmla="*/ 1220 w 1263"/>
                <a:gd name="T37" fmla="*/ 115 h 152"/>
                <a:gd name="T38" fmla="*/ 1215 w 1263"/>
                <a:gd name="T39" fmla="*/ 126 h 152"/>
                <a:gd name="T40" fmla="*/ 1212 w 1263"/>
                <a:gd name="T41" fmla="*/ 130 h 152"/>
                <a:gd name="T42" fmla="*/ 1209 w 1263"/>
                <a:gd name="T43" fmla="*/ 134 h 152"/>
                <a:gd name="T44" fmla="*/ 1207 w 1263"/>
                <a:gd name="T45" fmla="*/ 138 h 152"/>
                <a:gd name="T46" fmla="*/ 1204 w 1263"/>
                <a:gd name="T47" fmla="*/ 141 h 152"/>
                <a:gd name="T48" fmla="*/ 1200 w 1263"/>
                <a:gd name="T49" fmla="*/ 143 h 152"/>
                <a:gd name="T50" fmla="*/ 1197 w 1263"/>
                <a:gd name="T51" fmla="*/ 145 h 152"/>
                <a:gd name="T52" fmla="*/ 1190 w 1263"/>
                <a:gd name="T53" fmla="*/ 149 h 152"/>
                <a:gd name="T54" fmla="*/ 1183 w 1263"/>
                <a:gd name="T55" fmla="*/ 151 h 152"/>
                <a:gd name="T56" fmla="*/ 1175 w 1263"/>
                <a:gd name="T57" fmla="*/ 152 h 152"/>
                <a:gd name="T58" fmla="*/ 1167 w 1263"/>
                <a:gd name="T59" fmla="*/ 152 h 152"/>
                <a:gd name="T60" fmla="*/ 567 w 1263"/>
                <a:gd name="T61" fmla="*/ 152 h 152"/>
                <a:gd name="T62" fmla="*/ 30 w 1263"/>
                <a:gd name="T63" fmla="*/ 152 h 152"/>
                <a:gd name="T64" fmla="*/ 0 w 1263"/>
                <a:gd name="T65" fmla="*/ 152 h 15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263" h="152">
                  <a:moveTo>
                    <a:pt x="0" y="152"/>
                  </a:moveTo>
                  <a:lnTo>
                    <a:pt x="11" y="123"/>
                  </a:lnTo>
                  <a:lnTo>
                    <a:pt x="43" y="37"/>
                  </a:lnTo>
                  <a:lnTo>
                    <a:pt x="45" y="31"/>
                  </a:lnTo>
                  <a:lnTo>
                    <a:pt x="48" y="26"/>
                  </a:lnTo>
                  <a:lnTo>
                    <a:pt x="53" y="18"/>
                  </a:lnTo>
                  <a:lnTo>
                    <a:pt x="56" y="14"/>
                  </a:lnTo>
                  <a:lnTo>
                    <a:pt x="59" y="11"/>
                  </a:lnTo>
                  <a:lnTo>
                    <a:pt x="62" y="8"/>
                  </a:lnTo>
                  <a:lnTo>
                    <a:pt x="65" y="6"/>
                  </a:lnTo>
                  <a:lnTo>
                    <a:pt x="69" y="4"/>
                  </a:lnTo>
                  <a:lnTo>
                    <a:pt x="72" y="3"/>
                  </a:lnTo>
                  <a:lnTo>
                    <a:pt x="79" y="1"/>
                  </a:lnTo>
                  <a:lnTo>
                    <a:pt x="87" y="0"/>
                  </a:lnTo>
                  <a:lnTo>
                    <a:pt x="95" y="0"/>
                  </a:lnTo>
                  <a:lnTo>
                    <a:pt x="709" y="0"/>
                  </a:lnTo>
                  <a:lnTo>
                    <a:pt x="1263" y="0"/>
                  </a:lnTo>
                  <a:lnTo>
                    <a:pt x="1252" y="29"/>
                  </a:lnTo>
                  <a:lnTo>
                    <a:pt x="1220" y="115"/>
                  </a:lnTo>
                  <a:lnTo>
                    <a:pt x="1215" y="126"/>
                  </a:lnTo>
                  <a:lnTo>
                    <a:pt x="1212" y="130"/>
                  </a:lnTo>
                  <a:lnTo>
                    <a:pt x="1209" y="134"/>
                  </a:lnTo>
                  <a:lnTo>
                    <a:pt x="1207" y="138"/>
                  </a:lnTo>
                  <a:lnTo>
                    <a:pt x="1204" y="141"/>
                  </a:lnTo>
                  <a:lnTo>
                    <a:pt x="1200" y="143"/>
                  </a:lnTo>
                  <a:lnTo>
                    <a:pt x="1197" y="145"/>
                  </a:lnTo>
                  <a:lnTo>
                    <a:pt x="1190" y="149"/>
                  </a:lnTo>
                  <a:lnTo>
                    <a:pt x="1183" y="151"/>
                  </a:lnTo>
                  <a:lnTo>
                    <a:pt x="1175" y="152"/>
                  </a:lnTo>
                  <a:lnTo>
                    <a:pt x="1167" y="152"/>
                  </a:lnTo>
                  <a:lnTo>
                    <a:pt x="567" y="152"/>
                  </a:lnTo>
                  <a:lnTo>
                    <a:pt x="30" y="152"/>
                  </a:lnTo>
                  <a:lnTo>
                    <a:pt x="0" y="152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29" name="Freeform 63"/>
            <p:cNvSpPr/>
            <p:nvPr userDrawn="1"/>
          </p:nvSpPr>
          <p:spPr bwMode="auto">
            <a:xfrm>
              <a:off x="4539" y="3311"/>
              <a:ext cx="124" cy="82"/>
            </a:xfrm>
            <a:custGeom>
              <a:avLst/>
              <a:gdLst>
                <a:gd name="T0" fmla="*/ 60 w 123"/>
                <a:gd name="T1" fmla="*/ 81 h 82"/>
                <a:gd name="T2" fmla="*/ 81 w 123"/>
                <a:gd name="T3" fmla="*/ 79 h 82"/>
                <a:gd name="T4" fmla="*/ 96 w 123"/>
                <a:gd name="T5" fmla="*/ 76 h 82"/>
                <a:gd name="T6" fmla="*/ 106 w 123"/>
                <a:gd name="T7" fmla="*/ 64 h 82"/>
                <a:gd name="T8" fmla="*/ 74 w 123"/>
                <a:gd name="T9" fmla="*/ 71 h 82"/>
                <a:gd name="T10" fmla="*/ 61 w 123"/>
                <a:gd name="T11" fmla="*/ 72 h 82"/>
                <a:gd name="T12" fmla="*/ 48 w 123"/>
                <a:gd name="T13" fmla="*/ 72 h 82"/>
                <a:gd name="T14" fmla="*/ 38 w 123"/>
                <a:gd name="T15" fmla="*/ 69 h 82"/>
                <a:gd name="T16" fmla="*/ 33 w 123"/>
                <a:gd name="T17" fmla="*/ 66 h 82"/>
                <a:gd name="T18" fmla="*/ 29 w 123"/>
                <a:gd name="T19" fmla="*/ 62 h 82"/>
                <a:gd name="T20" fmla="*/ 27 w 123"/>
                <a:gd name="T21" fmla="*/ 58 h 82"/>
                <a:gd name="T22" fmla="*/ 27 w 123"/>
                <a:gd name="T23" fmla="*/ 47 h 82"/>
                <a:gd name="T24" fmla="*/ 31 w 123"/>
                <a:gd name="T25" fmla="*/ 35 h 82"/>
                <a:gd name="T26" fmla="*/ 40 w 123"/>
                <a:gd name="T27" fmla="*/ 24 h 82"/>
                <a:gd name="T28" fmla="*/ 46 w 123"/>
                <a:gd name="T29" fmla="*/ 19 h 82"/>
                <a:gd name="T30" fmla="*/ 56 w 123"/>
                <a:gd name="T31" fmla="*/ 14 h 82"/>
                <a:gd name="T32" fmla="*/ 75 w 123"/>
                <a:gd name="T33" fmla="*/ 10 h 82"/>
                <a:gd name="T34" fmla="*/ 94 w 123"/>
                <a:gd name="T35" fmla="*/ 10 h 82"/>
                <a:gd name="T36" fmla="*/ 110 w 123"/>
                <a:gd name="T37" fmla="*/ 12 h 82"/>
                <a:gd name="T38" fmla="*/ 118 w 123"/>
                <a:gd name="T39" fmla="*/ 15 h 82"/>
                <a:gd name="T40" fmla="*/ 125 w 123"/>
                <a:gd name="T41" fmla="*/ 6 h 82"/>
                <a:gd name="T42" fmla="*/ 115 w 123"/>
                <a:gd name="T43" fmla="*/ 3 h 82"/>
                <a:gd name="T44" fmla="*/ 98 w 123"/>
                <a:gd name="T45" fmla="*/ 1 h 82"/>
                <a:gd name="T46" fmla="*/ 70 w 123"/>
                <a:gd name="T47" fmla="*/ 1 h 82"/>
                <a:gd name="T48" fmla="*/ 51 w 123"/>
                <a:gd name="T49" fmla="*/ 4 h 82"/>
                <a:gd name="T50" fmla="*/ 39 w 123"/>
                <a:gd name="T51" fmla="*/ 8 h 82"/>
                <a:gd name="T52" fmla="*/ 28 w 123"/>
                <a:gd name="T53" fmla="*/ 13 h 82"/>
                <a:gd name="T54" fmla="*/ 12 w 123"/>
                <a:gd name="T55" fmla="*/ 26 h 82"/>
                <a:gd name="T56" fmla="*/ 6 w 123"/>
                <a:gd name="T57" fmla="*/ 33 h 82"/>
                <a:gd name="T58" fmla="*/ 2 w 123"/>
                <a:gd name="T59" fmla="*/ 40 h 82"/>
                <a:gd name="T60" fmla="*/ 0 w 123"/>
                <a:gd name="T61" fmla="*/ 47 h 82"/>
                <a:gd name="T62" fmla="*/ 0 w 123"/>
                <a:gd name="T63" fmla="*/ 54 h 82"/>
                <a:gd name="T64" fmla="*/ 2 w 123"/>
                <a:gd name="T65" fmla="*/ 61 h 82"/>
                <a:gd name="T66" fmla="*/ 6 w 123"/>
                <a:gd name="T67" fmla="*/ 67 h 82"/>
                <a:gd name="T68" fmla="*/ 12 w 123"/>
                <a:gd name="T69" fmla="*/ 73 h 82"/>
                <a:gd name="T70" fmla="*/ 21 w 123"/>
                <a:gd name="T71" fmla="*/ 78 h 82"/>
                <a:gd name="T72" fmla="*/ 32 w 123"/>
                <a:gd name="T73" fmla="*/ 81 h 82"/>
                <a:gd name="T74" fmla="*/ 45 w 123"/>
                <a:gd name="T75" fmla="*/ 82 h 8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23" h="82">
                  <a:moveTo>
                    <a:pt x="45" y="82"/>
                  </a:moveTo>
                  <a:lnTo>
                    <a:pt x="60" y="81"/>
                  </a:lnTo>
                  <a:lnTo>
                    <a:pt x="67" y="80"/>
                  </a:lnTo>
                  <a:lnTo>
                    <a:pt x="75" y="79"/>
                  </a:lnTo>
                  <a:lnTo>
                    <a:pt x="82" y="78"/>
                  </a:lnTo>
                  <a:lnTo>
                    <a:pt x="90" y="76"/>
                  </a:lnTo>
                  <a:lnTo>
                    <a:pt x="106" y="71"/>
                  </a:lnTo>
                  <a:lnTo>
                    <a:pt x="100" y="64"/>
                  </a:lnTo>
                  <a:lnTo>
                    <a:pt x="85" y="68"/>
                  </a:lnTo>
                  <a:lnTo>
                    <a:pt x="68" y="71"/>
                  </a:lnTo>
                  <a:lnTo>
                    <a:pt x="65" y="71"/>
                  </a:lnTo>
                  <a:lnTo>
                    <a:pt x="61" y="72"/>
                  </a:lnTo>
                  <a:lnTo>
                    <a:pt x="53" y="72"/>
                  </a:lnTo>
                  <a:lnTo>
                    <a:pt x="48" y="72"/>
                  </a:lnTo>
                  <a:lnTo>
                    <a:pt x="45" y="71"/>
                  </a:lnTo>
                  <a:lnTo>
                    <a:pt x="38" y="69"/>
                  </a:lnTo>
                  <a:lnTo>
                    <a:pt x="35" y="68"/>
                  </a:lnTo>
                  <a:lnTo>
                    <a:pt x="33" y="66"/>
                  </a:lnTo>
                  <a:lnTo>
                    <a:pt x="31" y="64"/>
                  </a:lnTo>
                  <a:lnTo>
                    <a:pt x="29" y="62"/>
                  </a:lnTo>
                  <a:lnTo>
                    <a:pt x="28" y="60"/>
                  </a:lnTo>
                  <a:lnTo>
                    <a:pt x="27" y="58"/>
                  </a:lnTo>
                  <a:lnTo>
                    <a:pt x="26" y="52"/>
                  </a:lnTo>
                  <a:lnTo>
                    <a:pt x="27" y="47"/>
                  </a:lnTo>
                  <a:lnTo>
                    <a:pt x="28" y="41"/>
                  </a:lnTo>
                  <a:lnTo>
                    <a:pt x="31" y="35"/>
                  </a:lnTo>
                  <a:lnTo>
                    <a:pt x="35" y="29"/>
                  </a:lnTo>
                  <a:lnTo>
                    <a:pt x="40" y="24"/>
                  </a:lnTo>
                  <a:lnTo>
                    <a:pt x="43" y="22"/>
                  </a:lnTo>
                  <a:lnTo>
                    <a:pt x="46" y="19"/>
                  </a:lnTo>
                  <a:lnTo>
                    <a:pt x="52" y="15"/>
                  </a:lnTo>
                  <a:lnTo>
                    <a:pt x="56" y="14"/>
                  </a:lnTo>
                  <a:lnTo>
                    <a:pt x="60" y="12"/>
                  </a:lnTo>
                  <a:lnTo>
                    <a:pt x="69" y="10"/>
                  </a:lnTo>
                  <a:lnTo>
                    <a:pt x="79" y="10"/>
                  </a:lnTo>
                  <a:lnTo>
                    <a:pt x="88" y="10"/>
                  </a:lnTo>
                  <a:lnTo>
                    <a:pt x="96" y="11"/>
                  </a:lnTo>
                  <a:lnTo>
                    <a:pt x="104" y="12"/>
                  </a:lnTo>
                  <a:lnTo>
                    <a:pt x="108" y="14"/>
                  </a:lnTo>
                  <a:lnTo>
                    <a:pt x="112" y="15"/>
                  </a:lnTo>
                  <a:lnTo>
                    <a:pt x="123" y="8"/>
                  </a:lnTo>
                  <a:lnTo>
                    <a:pt x="119" y="6"/>
                  </a:lnTo>
                  <a:lnTo>
                    <a:pt x="114" y="4"/>
                  </a:lnTo>
                  <a:lnTo>
                    <a:pt x="109" y="3"/>
                  </a:lnTo>
                  <a:lnTo>
                    <a:pt x="104" y="2"/>
                  </a:lnTo>
                  <a:lnTo>
                    <a:pt x="92" y="1"/>
                  </a:lnTo>
                  <a:lnTo>
                    <a:pt x="80" y="0"/>
                  </a:lnTo>
                  <a:lnTo>
                    <a:pt x="64" y="1"/>
                  </a:lnTo>
                  <a:lnTo>
                    <a:pt x="58" y="2"/>
                  </a:lnTo>
                  <a:lnTo>
                    <a:pt x="51" y="4"/>
                  </a:lnTo>
                  <a:lnTo>
                    <a:pt x="45" y="6"/>
                  </a:lnTo>
                  <a:lnTo>
                    <a:pt x="39" y="8"/>
                  </a:lnTo>
                  <a:lnTo>
                    <a:pt x="34" y="10"/>
                  </a:lnTo>
                  <a:lnTo>
                    <a:pt x="28" y="13"/>
                  </a:lnTo>
                  <a:lnTo>
                    <a:pt x="19" y="19"/>
                  </a:lnTo>
                  <a:lnTo>
                    <a:pt x="12" y="26"/>
                  </a:lnTo>
                  <a:lnTo>
                    <a:pt x="9" y="30"/>
                  </a:lnTo>
                  <a:lnTo>
                    <a:pt x="6" y="33"/>
                  </a:lnTo>
                  <a:lnTo>
                    <a:pt x="4" y="37"/>
                  </a:lnTo>
                  <a:lnTo>
                    <a:pt x="2" y="40"/>
                  </a:lnTo>
                  <a:lnTo>
                    <a:pt x="1" y="43"/>
                  </a:lnTo>
                  <a:lnTo>
                    <a:pt x="0" y="47"/>
                  </a:lnTo>
                  <a:lnTo>
                    <a:pt x="0" y="50"/>
                  </a:lnTo>
                  <a:lnTo>
                    <a:pt x="0" y="54"/>
                  </a:lnTo>
                  <a:lnTo>
                    <a:pt x="1" y="57"/>
                  </a:lnTo>
                  <a:lnTo>
                    <a:pt x="2" y="61"/>
                  </a:lnTo>
                  <a:lnTo>
                    <a:pt x="4" y="64"/>
                  </a:lnTo>
                  <a:lnTo>
                    <a:pt x="6" y="67"/>
                  </a:lnTo>
                  <a:lnTo>
                    <a:pt x="9" y="70"/>
                  </a:lnTo>
                  <a:lnTo>
                    <a:pt x="12" y="73"/>
                  </a:lnTo>
                  <a:lnTo>
                    <a:pt x="16" y="76"/>
                  </a:lnTo>
                  <a:lnTo>
                    <a:pt x="21" y="78"/>
                  </a:lnTo>
                  <a:lnTo>
                    <a:pt x="26" y="79"/>
                  </a:lnTo>
                  <a:lnTo>
                    <a:pt x="32" y="81"/>
                  </a:lnTo>
                  <a:lnTo>
                    <a:pt x="38" y="81"/>
                  </a:lnTo>
                  <a:lnTo>
                    <a:pt x="45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30" name="Freeform 64"/>
            <p:cNvSpPr/>
            <p:nvPr userDrawn="1"/>
          </p:nvSpPr>
          <p:spPr bwMode="auto">
            <a:xfrm>
              <a:off x="4888" y="3311"/>
              <a:ext cx="123" cy="82"/>
            </a:xfrm>
            <a:custGeom>
              <a:avLst/>
              <a:gdLst>
                <a:gd name="T0" fmla="*/ 60 w 122"/>
                <a:gd name="T1" fmla="*/ 81 h 82"/>
                <a:gd name="T2" fmla="*/ 80 w 122"/>
                <a:gd name="T3" fmla="*/ 79 h 82"/>
                <a:gd name="T4" fmla="*/ 95 w 122"/>
                <a:gd name="T5" fmla="*/ 76 h 82"/>
                <a:gd name="T6" fmla="*/ 105 w 122"/>
                <a:gd name="T7" fmla="*/ 64 h 82"/>
                <a:gd name="T8" fmla="*/ 82 w 122"/>
                <a:gd name="T9" fmla="*/ 70 h 82"/>
                <a:gd name="T10" fmla="*/ 71 w 122"/>
                <a:gd name="T11" fmla="*/ 71 h 82"/>
                <a:gd name="T12" fmla="*/ 53 w 122"/>
                <a:gd name="T13" fmla="*/ 72 h 82"/>
                <a:gd name="T14" fmla="*/ 45 w 122"/>
                <a:gd name="T15" fmla="*/ 71 h 82"/>
                <a:gd name="T16" fmla="*/ 36 w 122"/>
                <a:gd name="T17" fmla="*/ 68 h 82"/>
                <a:gd name="T18" fmla="*/ 31 w 122"/>
                <a:gd name="T19" fmla="*/ 64 h 82"/>
                <a:gd name="T20" fmla="*/ 28 w 122"/>
                <a:gd name="T21" fmla="*/ 60 h 82"/>
                <a:gd name="T22" fmla="*/ 26 w 122"/>
                <a:gd name="T23" fmla="*/ 52 h 82"/>
                <a:gd name="T24" fmla="*/ 28 w 122"/>
                <a:gd name="T25" fmla="*/ 41 h 82"/>
                <a:gd name="T26" fmla="*/ 35 w 122"/>
                <a:gd name="T27" fmla="*/ 29 h 82"/>
                <a:gd name="T28" fmla="*/ 43 w 122"/>
                <a:gd name="T29" fmla="*/ 22 h 82"/>
                <a:gd name="T30" fmla="*/ 53 w 122"/>
                <a:gd name="T31" fmla="*/ 15 h 82"/>
                <a:gd name="T32" fmla="*/ 60 w 122"/>
                <a:gd name="T33" fmla="*/ 12 h 82"/>
                <a:gd name="T34" fmla="*/ 84 w 122"/>
                <a:gd name="T35" fmla="*/ 10 h 82"/>
                <a:gd name="T36" fmla="*/ 101 w 122"/>
                <a:gd name="T37" fmla="*/ 11 h 82"/>
                <a:gd name="T38" fmla="*/ 113 w 122"/>
                <a:gd name="T39" fmla="*/ 14 h 82"/>
                <a:gd name="T40" fmla="*/ 128 w 122"/>
                <a:gd name="T41" fmla="*/ 8 h 82"/>
                <a:gd name="T42" fmla="*/ 119 w 122"/>
                <a:gd name="T43" fmla="*/ 4 h 82"/>
                <a:gd name="T44" fmla="*/ 109 w 122"/>
                <a:gd name="T45" fmla="*/ 2 h 82"/>
                <a:gd name="T46" fmla="*/ 85 w 122"/>
                <a:gd name="T47" fmla="*/ 0 h 82"/>
                <a:gd name="T48" fmla="*/ 58 w 122"/>
                <a:gd name="T49" fmla="*/ 2 h 82"/>
                <a:gd name="T50" fmla="*/ 45 w 122"/>
                <a:gd name="T51" fmla="*/ 6 h 82"/>
                <a:gd name="T52" fmla="*/ 34 w 122"/>
                <a:gd name="T53" fmla="*/ 10 h 82"/>
                <a:gd name="T54" fmla="*/ 20 w 122"/>
                <a:gd name="T55" fmla="*/ 19 h 82"/>
                <a:gd name="T56" fmla="*/ 9 w 122"/>
                <a:gd name="T57" fmla="*/ 30 h 82"/>
                <a:gd name="T58" fmla="*/ 4 w 122"/>
                <a:gd name="T59" fmla="*/ 37 h 82"/>
                <a:gd name="T60" fmla="*/ 1 w 122"/>
                <a:gd name="T61" fmla="*/ 43 h 82"/>
                <a:gd name="T62" fmla="*/ 0 w 122"/>
                <a:gd name="T63" fmla="*/ 50 h 82"/>
                <a:gd name="T64" fmla="*/ 1 w 122"/>
                <a:gd name="T65" fmla="*/ 57 h 82"/>
                <a:gd name="T66" fmla="*/ 4 w 122"/>
                <a:gd name="T67" fmla="*/ 64 h 82"/>
                <a:gd name="T68" fmla="*/ 9 w 122"/>
                <a:gd name="T69" fmla="*/ 70 h 82"/>
                <a:gd name="T70" fmla="*/ 16 w 122"/>
                <a:gd name="T71" fmla="*/ 76 h 82"/>
                <a:gd name="T72" fmla="*/ 26 w 122"/>
                <a:gd name="T73" fmla="*/ 79 h 82"/>
                <a:gd name="T74" fmla="*/ 38 w 122"/>
                <a:gd name="T75" fmla="*/ 81 h 82"/>
                <a:gd name="T76" fmla="*/ 46 w 122"/>
                <a:gd name="T77" fmla="*/ 82 h 8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22" h="82">
                  <a:moveTo>
                    <a:pt x="46" y="82"/>
                  </a:moveTo>
                  <a:lnTo>
                    <a:pt x="60" y="81"/>
                  </a:lnTo>
                  <a:lnTo>
                    <a:pt x="67" y="80"/>
                  </a:lnTo>
                  <a:lnTo>
                    <a:pt x="74" y="79"/>
                  </a:lnTo>
                  <a:lnTo>
                    <a:pt x="82" y="78"/>
                  </a:lnTo>
                  <a:lnTo>
                    <a:pt x="89" y="76"/>
                  </a:lnTo>
                  <a:lnTo>
                    <a:pt x="105" y="71"/>
                  </a:lnTo>
                  <a:lnTo>
                    <a:pt x="99" y="64"/>
                  </a:lnTo>
                  <a:lnTo>
                    <a:pt x="84" y="68"/>
                  </a:lnTo>
                  <a:lnTo>
                    <a:pt x="76" y="70"/>
                  </a:lnTo>
                  <a:lnTo>
                    <a:pt x="69" y="71"/>
                  </a:lnTo>
                  <a:lnTo>
                    <a:pt x="65" y="71"/>
                  </a:lnTo>
                  <a:lnTo>
                    <a:pt x="61" y="72"/>
                  </a:lnTo>
                  <a:lnTo>
                    <a:pt x="53" y="72"/>
                  </a:lnTo>
                  <a:lnTo>
                    <a:pt x="49" y="72"/>
                  </a:lnTo>
                  <a:lnTo>
                    <a:pt x="45" y="71"/>
                  </a:lnTo>
                  <a:lnTo>
                    <a:pt x="38" y="69"/>
                  </a:lnTo>
                  <a:lnTo>
                    <a:pt x="36" y="68"/>
                  </a:lnTo>
                  <a:lnTo>
                    <a:pt x="33" y="66"/>
                  </a:lnTo>
                  <a:lnTo>
                    <a:pt x="31" y="64"/>
                  </a:lnTo>
                  <a:lnTo>
                    <a:pt x="30" y="62"/>
                  </a:lnTo>
                  <a:lnTo>
                    <a:pt x="28" y="60"/>
                  </a:lnTo>
                  <a:lnTo>
                    <a:pt x="27" y="58"/>
                  </a:lnTo>
                  <a:lnTo>
                    <a:pt x="26" y="52"/>
                  </a:lnTo>
                  <a:lnTo>
                    <a:pt x="27" y="47"/>
                  </a:lnTo>
                  <a:lnTo>
                    <a:pt x="28" y="41"/>
                  </a:lnTo>
                  <a:lnTo>
                    <a:pt x="31" y="35"/>
                  </a:lnTo>
                  <a:lnTo>
                    <a:pt x="35" y="29"/>
                  </a:lnTo>
                  <a:lnTo>
                    <a:pt x="40" y="24"/>
                  </a:lnTo>
                  <a:lnTo>
                    <a:pt x="43" y="22"/>
                  </a:lnTo>
                  <a:lnTo>
                    <a:pt x="46" y="19"/>
                  </a:lnTo>
                  <a:lnTo>
                    <a:pt x="53" y="15"/>
                  </a:lnTo>
                  <a:lnTo>
                    <a:pt x="56" y="14"/>
                  </a:lnTo>
                  <a:lnTo>
                    <a:pt x="60" y="12"/>
                  </a:lnTo>
                  <a:lnTo>
                    <a:pt x="69" y="10"/>
                  </a:lnTo>
                  <a:lnTo>
                    <a:pt x="78" y="10"/>
                  </a:lnTo>
                  <a:lnTo>
                    <a:pt x="87" y="10"/>
                  </a:lnTo>
                  <a:lnTo>
                    <a:pt x="95" y="11"/>
                  </a:lnTo>
                  <a:lnTo>
                    <a:pt x="103" y="12"/>
                  </a:lnTo>
                  <a:lnTo>
                    <a:pt x="107" y="14"/>
                  </a:lnTo>
                  <a:lnTo>
                    <a:pt x="111" y="15"/>
                  </a:lnTo>
                  <a:lnTo>
                    <a:pt x="122" y="8"/>
                  </a:lnTo>
                  <a:lnTo>
                    <a:pt x="118" y="6"/>
                  </a:lnTo>
                  <a:lnTo>
                    <a:pt x="113" y="4"/>
                  </a:lnTo>
                  <a:lnTo>
                    <a:pt x="108" y="3"/>
                  </a:lnTo>
                  <a:lnTo>
                    <a:pt x="103" y="2"/>
                  </a:lnTo>
                  <a:lnTo>
                    <a:pt x="92" y="1"/>
                  </a:lnTo>
                  <a:lnTo>
                    <a:pt x="79" y="0"/>
                  </a:lnTo>
                  <a:lnTo>
                    <a:pt x="65" y="1"/>
                  </a:lnTo>
                  <a:lnTo>
                    <a:pt x="58" y="2"/>
                  </a:lnTo>
                  <a:lnTo>
                    <a:pt x="51" y="4"/>
                  </a:lnTo>
                  <a:lnTo>
                    <a:pt x="45" y="6"/>
                  </a:lnTo>
                  <a:lnTo>
                    <a:pt x="39" y="8"/>
                  </a:lnTo>
                  <a:lnTo>
                    <a:pt x="34" y="10"/>
                  </a:lnTo>
                  <a:lnTo>
                    <a:pt x="29" y="13"/>
                  </a:lnTo>
                  <a:lnTo>
                    <a:pt x="20" y="19"/>
                  </a:lnTo>
                  <a:lnTo>
                    <a:pt x="12" y="26"/>
                  </a:lnTo>
                  <a:lnTo>
                    <a:pt x="9" y="30"/>
                  </a:lnTo>
                  <a:lnTo>
                    <a:pt x="6" y="33"/>
                  </a:lnTo>
                  <a:lnTo>
                    <a:pt x="4" y="37"/>
                  </a:lnTo>
                  <a:lnTo>
                    <a:pt x="2" y="40"/>
                  </a:lnTo>
                  <a:lnTo>
                    <a:pt x="1" y="43"/>
                  </a:lnTo>
                  <a:lnTo>
                    <a:pt x="0" y="47"/>
                  </a:lnTo>
                  <a:lnTo>
                    <a:pt x="0" y="50"/>
                  </a:lnTo>
                  <a:lnTo>
                    <a:pt x="0" y="54"/>
                  </a:lnTo>
                  <a:lnTo>
                    <a:pt x="1" y="57"/>
                  </a:lnTo>
                  <a:lnTo>
                    <a:pt x="2" y="61"/>
                  </a:lnTo>
                  <a:lnTo>
                    <a:pt x="4" y="64"/>
                  </a:lnTo>
                  <a:lnTo>
                    <a:pt x="6" y="67"/>
                  </a:lnTo>
                  <a:lnTo>
                    <a:pt x="9" y="70"/>
                  </a:lnTo>
                  <a:lnTo>
                    <a:pt x="12" y="73"/>
                  </a:lnTo>
                  <a:lnTo>
                    <a:pt x="16" y="76"/>
                  </a:lnTo>
                  <a:lnTo>
                    <a:pt x="21" y="78"/>
                  </a:lnTo>
                  <a:lnTo>
                    <a:pt x="26" y="79"/>
                  </a:lnTo>
                  <a:lnTo>
                    <a:pt x="32" y="81"/>
                  </a:lnTo>
                  <a:lnTo>
                    <a:pt x="38" y="81"/>
                  </a:lnTo>
                  <a:lnTo>
                    <a:pt x="45" y="82"/>
                  </a:lnTo>
                  <a:lnTo>
                    <a:pt x="46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31" name="Freeform 65"/>
            <p:cNvSpPr/>
            <p:nvPr userDrawn="1"/>
          </p:nvSpPr>
          <p:spPr bwMode="auto">
            <a:xfrm>
              <a:off x="4663" y="3311"/>
              <a:ext cx="121" cy="82"/>
            </a:xfrm>
            <a:custGeom>
              <a:avLst/>
              <a:gdLst>
                <a:gd name="T0" fmla="*/ 60 w 122"/>
                <a:gd name="T1" fmla="*/ 81 h 82"/>
                <a:gd name="T2" fmla="*/ 68 w 122"/>
                <a:gd name="T3" fmla="*/ 79 h 82"/>
                <a:gd name="T4" fmla="*/ 83 w 122"/>
                <a:gd name="T5" fmla="*/ 76 h 82"/>
                <a:gd name="T6" fmla="*/ 93 w 122"/>
                <a:gd name="T7" fmla="*/ 64 h 82"/>
                <a:gd name="T8" fmla="*/ 70 w 122"/>
                <a:gd name="T9" fmla="*/ 70 h 82"/>
                <a:gd name="T10" fmla="*/ 61 w 122"/>
                <a:gd name="T11" fmla="*/ 71 h 82"/>
                <a:gd name="T12" fmla="*/ 53 w 122"/>
                <a:gd name="T13" fmla="*/ 72 h 82"/>
                <a:gd name="T14" fmla="*/ 45 w 122"/>
                <a:gd name="T15" fmla="*/ 71 h 82"/>
                <a:gd name="T16" fmla="*/ 35 w 122"/>
                <a:gd name="T17" fmla="*/ 68 h 82"/>
                <a:gd name="T18" fmla="*/ 31 w 122"/>
                <a:gd name="T19" fmla="*/ 64 h 82"/>
                <a:gd name="T20" fmla="*/ 28 w 122"/>
                <a:gd name="T21" fmla="*/ 60 h 82"/>
                <a:gd name="T22" fmla="*/ 26 w 122"/>
                <a:gd name="T23" fmla="*/ 52 h 82"/>
                <a:gd name="T24" fmla="*/ 28 w 122"/>
                <a:gd name="T25" fmla="*/ 41 h 82"/>
                <a:gd name="T26" fmla="*/ 35 w 122"/>
                <a:gd name="T27" fmla="*/ 29 h 82"/>
                <a:gd name="T28" fmla="*/ 42 w 122"/>
                <a:gd name="T29" fmla="*/ 22 h 82"/>
                <a:gd name="T30" fmla="*/ 52 w 122"/>
                <a:gd name="T31" fmla="*/ 15 h 82"/>
                <a:gd name="T32" fmla="*/ 60 w 122"/>
                <a:gd name="T33" fmla="*/ 12 h 82"/>
                <a:gd name="T34" fmla="*/ 72 w 122"/>
                <a:gd name="T35" fmla="*/ 10 h 82"/>
                <a:gd name="T36" fmla="*/ 89 w 122"/>
                <a:gd name="T37" fmla="*/ 11 h 82"/>
                <a:gd name="T38" fmla="*/ 101 w 122"/>
                <a:gd name="T39" fmla="*/ 14 h 82"/>
                <a:gd name="T40" fmla="*/ 116 w 122"/>
                <a:gd name="T41" fmla="*/ 8 h 82"/>
                <a:gd name="T42" fmla="*/ 107 w 122"/>
                <a:gd name="T43" fmla="*/ 4 h 82"/>
                <a:gd name="T44" fmla="*/ 96 w 122"/>
                <a:gd name="T45" fmla="*/ 2 h 82"/>
                <a:gd name="T46" fmla="*/ 73 w 122"/>
                <a:gd name="T47" fmla="*/ 0 h 82"/>
                <a:gd name="T48" fmla="*/ 58 w 122"/>
                <a:gd name="T49" fmla="*/ 2 h 82"/>
                <a:gd name="T50" fmla="*/ 45 w 122"/>
                <a:gd name="T51" fmla="*/ 6 h 82"/>
                <a:gd name="T52" fmla="*/ 34 w 122"/>
                <a:gd name="T53" fmla="*/ 10 h 82"/>
                <a:gd name="T54" fmla="*/ 19 w 122"/>
                <a:gd name="T55" fmla="*/ 19 h 82"/>
                <a:gd name="T56" fmla="*/ 9 w 122"/>
                <a:gd name="T57" fmla="*/ 30 h 82"/>
                <a:gd name="T58" fmla="*/ 4 w 122"/>
                <a:gd name="T59" fmla="*/ 37 h 82"/>
                <a:gd name="T60" fmla="*/ 1 w 122"/>
                <a:gd name="T61" fmla="*/ 43 h 82"/>
                <a:gd name="T62" fmla="*/ 0 w 122"/>
                <a:gd name="T63" fmla="*/ 50 h 82"/>
                <a:gd name="T64" fmla="*/ 1 w 122"/>
                <a:gd name="T65" fmla="*/ 57 h 82"/>
                <a:gd name="T66" fmla="*/ 4 w 122"/>
                <a:gd name="T67" fmla="*/ 64 h 82"/>
                <a:gd name="T68" fmla="*/ 9 w 122"/>
                <a:gd name="T69" fmla="*/ 70 h 82"/>
                <a:gd name="T70" fmla="*/ 16 w 122"/>
                <a:gd name="T71" fmla="*/ 76 h 82"/>
                <a:gd name="T72" fmla="*/ 26 w 122"/>
                <a:gd name="T73" fmla="*/ 79 h 82"/>
                <a:gd name="T74" fmla="*/ 38 w 122"/>
                <a:gd name="T75" fmla="*/ 81 h 8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22" h="82">
                  <a:moveTo>
                    <a:pt x="45" y="82"/>
                  </a:moveTo>
                  <a:lnTo>
                    <a:pt x="60" y="81"/>
                  </a:lnTo>
                  <a:lnTo>
                    <a:pt x="67" y="80"/>
                  </a:lnTo>
                  <a:lnTo>
                    <a:pt x="74" y="79"/>
                  </a:lnTo>
                  <a:lnTo>
                    <a:pt x="81" y="78"/>
                  </a:lnTo>
                  <a:lnTo>
                    <a:pt x="89" y="76"/>
                  </a:lnTo>
                  <a:lnTo>
                    <a:pt x="105" y="71"/>
                  </a:lnTo>
                  <a:lnTo>
                    <a:pt x="99" y="64"/>
                  </a:lnTo>
                  <a:lnTo>
                    <a:pt x="84" y="68"/>
                  </a:lnTo>
                  <a:lnTo>
                    <a:pt x="76" y="70"/>
                  </a:lnTo>
                  <a:lnTo>
                    <a:pt x="68" y="71"/>
                  </a:lnTo>
                  <a:lnTo>
                    <a:pt x="65" y="71"/>
                  </a:lnTo>
                  <a:lnTo>
                    <a:pt x="61" y="72"/>
                  </a:lnTo>
                  <a:lnTo>
                    <a:pt x="53" y="72"/>
                  </a:lnTo>
                  <a:lnTo>
                    <a:pt x="48" y="72"/>
                  </a:lnTo>
                  <a:lnTo>
                    <a:pt x="45" y="71"/>
                  </a:lnTo>
                  <a:lnTo>
                    <a:pt x="38" y="69"/>
                  </a:lnTo>
                  <a:lnTo>
                    <a:pt x="35" y="68"/>
                  </a:lnTo>
                  <a:lnTo>
                    <a:pt x="33" y="66"/>
                  </a:lnTo>
                  <a:lnTo>
                    <a:pt x="31" y="64"/>
                  </a:lnTo>
                  <a:lnTo>
                    <a:pt x="29" y="62"/>
                  </a:lnTo>
                  <a:lnTo>
                    <a:pt x="28" y="60"/>
                  </a:lnTo>
                  <a:lnTo>
                    <a:pt x="27" y="58"/>
                  </a:lnTo>
                  <a:lnTo>
                    <a:pt x="26" y="52"/>
                  </a:lnTo>
                  <a:lnTo>
                    <a:pt x="27" y="47"/>
                  </a:lnTo>
                  <a:lnTo>
                    <a:pt x="28" y="41"/>
                  </a:lnTo>
                  <a:lnTo>
                    <a:pt x="31" y="35"/>
                  </a:lnTo>
                  <a:lnTo>
                    <a:pt x="35" y="29"/>
                  </a:lnTo>
                  <a:lnTo>
                    <a:pt x="40" y="24"/>
                  </a:lnTo>
                  <a:lnTo>
                    <a:pt x="42" y="22"/>
                  </a:lnTo>
                  <a:lnTo>
                    <a:pt x="46" y="19"/>
                  </a:lnTo>
                  <a:lnTo>
                    <a:pt x="52" y="15"/>
                  </a:lnTo>
                  <a:lnTo>
                    <a:pt x="56" y="14"/>
                  </a:lnTo>
                  <a:lnTo>
                    <a:pt x="60" y="12"/>
                  </a:lnTo>
                  <a:lnTo>
                    <a:pt x="69" y="10"/>
                  </a:lnTo>
                  <a:lnTo>
                    <a:pt x="78" y="10"/>
                  </a:lnTo>
                  <a:lnTo>
                    <a:pt x="87" y="10"/>
                  </a:lnTo>
                  <a:lnTo>
                    <a:pt x="95" y="11"/>
                  </a:lnTo>
                  <a:lnTo>
                    <a:pt x="103" y="12"/>
                  </a:lnTo>
                  <a:lnTo>
                    <a:pt x="107" y="14"/>
                  </a:lnTo>
                  <a:lnTo>
                    <a:pt x="111" y="15"/>
                  </a:lnTo>
                  <a:lnTo>
                    <a:pt x="122" y="8"/>
                  </a:lnTo>
                  <a:lnTo>
                    <a:pt x="118" y="6"/>
                  </a:lnTo>
                  <a:lnTo>
                    <a:pt x="113" y="4"/>
                  </a:lnTo>
                  <a:lnTo>
                    <a:pt x="108" y="3"/>
                  </a:lnTo>
                  <a:lnTo>
                    <a:pt x="102" y="2"/>
                  </a:lnTo>
                  <a:lnTo>
                    <a:pt x="91" y="1"/>
                  </a:lnTo>
                  <a:lnTo>
                    <a:pt x="79" y="0"/>
                  </a:lnTo>
                  <a:lnTo>
                    <a:pt x="64" y="1"/>
                  </a:lnTo>
                  <a:lnTo>
                    <a:pt x="58" y="2"/>
                  </a:lnTo>
                  <a:lnTo>
                    <a:pt x="51" y="4"/>
                  </a:lnTo>
                  <a:lnTo>
                    <a:pt x="45" y="6"/>
                  </a:lnTo>
                  <a:lnTo>
                    <a:pt x="39" y="8"/>
                  </a:lnTo>
                  <a:lnTo>
                    <a:pt x="34" y="10"/>
                  </a:lnTo>
                  <a:lnTo>
                    <a:pt x="28" y="13"/>
                  </a:lnTo>
                  <a:lnTo>
                    <a:pt x="19" y="19"/>
                  </a:lnTo>
                  <a:lnTo>
                    <a:pt x="12" y="26"/>
                  </a:lnTo>
                  <a:lnTo>
                    <a:pt x="9" y="30"/>
                  </a:lnTo>
                  <a:lnTo>
                    <a:pt x="6" y="33"/>
                  </a:lnTo>
                  <a:lnTo>
                    <a:pt x="4" y="37"/>
                  </a:lnTo>
                  <a:lnTo>
                    <a:pt x="2" y="40"/>
                  </a:lnTo>
                  <a:lnTo>
                    <a:pt x="1" y="43"/>
                  </a:lnTo>
                  <a:lnTo>
                    <a:pt x="0" y="47"/>
                  </a:lnTo>
                  <a:lnTo>
                    <a:pt x="0" y="50"/>
                  </a:lnTo>
                  <a:lnTo>
                    <a:pt x="0" y="54"/>
                  </a:lnTo>
                  <a:lnTo>
                    <a:pt x="1" y="57"/>
                  </a:lnTo>
                  <a:lnTo>
                    <a:pt x="2" y="61"/>
                  </a:lnTo>
                  <a:lnTo>
                    <a:pt x="4" y="64"/>
                  </a:lnTo>
                  <a:lnTo>
                    <a:pt x="6" y="67"/>
                  </a:lnTo>
                  <a:lnTo>
                    <a:pt x="9" y="70"/>
                  </a:lnTo>
                  <a:lnTo>
                    <a:pt x="12" y="73"/>
                  </a:lnTo>
                  <a:lnTo>
                    <a:pt x="16" y="76"/>
                  </a:lnTo>
                  <a:lnTo>
                    <a:pt x="21" y="78"/>
                  </a:lnTo>
                  <a:lnTo>
                    <a:pt x="26" y="79"/>
                  </a:lnTo>
                  <a:lnTo>
                    <a:pt x="32" y="81"/>
                  </a:lnTo>
                  <a:lnTo>
                    <a:pt x="38" y="81"/>
                  </a:lnTo>
                  <a:lnTo>
                    <a:pt x="45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32" name="Freeform 66"/>
            <p:cNvSpPr/>
            <p:nvPr userDrawn="1"/>
          </p:nvSpPr>
          <p:spPr bwMode="auto">
            <a:xfrm>
              <a:off x="4773" y="3303"/>
              <a:ext cx="103" cy="87"/>
            </a:xfrm>
            <a:custGeom>
              <a:avLst/>
              <a:gdLst>
                <a:gd name="T0" fmla="*/ 65 w 103"/>
                <a:gd name="T1" fmla="*/ 82 h 88"/>
                <a:gd name="T2" fmla="*/ 87 w 103"/>
                <a:gd name="T3" fmla="*/ 82 h 88"/>
                <a:gd name="T4" fmla="*/ 102 w 103"/>
                <a:gd name="T5" fmla="*/ 44 h 88"/>
                <a:gd name="T6" fmla="*/ 103 w 103"/>
                <a:gd name="T7" fmla="*/ 44 h 88"/>
                <a:gd name="T8" fmla="*/ 103 w 103"/>
                <a:gd name="T9" fmla="*/ 44 h 88"/>
                <a:gd name="T10" fmla="*/ 102 w 103"/>
                <a:gd name="T11" fmla="*/ 43 h 88"/>
                <a:gd name="T12" fmla="*/ 101 w 103"/>
                <a:gd name="T13" fmla="*/ 40 h 88"/>
                <a:gd name="T14" fmla="*/ 98 w 103"/>
                <a:gd name="T15" fmla="*/ 37 h 88"/>
                <a:gd name="T16" fmla="*/ 94 w 103"/>
                <a:gd name="T17" fmla="*/ 35 h 88"/>
                <a:gd name="T18" fmla="*/ 89 w 103"/>
                <a:gd name="T19" fmla="*/ 33 h 88"/>
                <a:gd name="T20" fmla="*/ 84 w 103"/>
                <a:gd name="T21" fmla="*/ 32 h 88"/>
                <a:gd name="T22" fmla="*/ 77 w 103"/>
                <a:gd name="T23" fmla="*/ 32 h 88"/>
                <a:gd name="T24" fmla="*/ 68 w 103"/>
                <a:gd name="T25" fmla="*/ 32 h 88"/>
                <a:gd name="T26" fmla="*/ 59 w 103"/>
                <a:gd name="T27" fmla="*/ 33 h 88"/>
                <a:gd name="T28" fmla="*/ 50 w 103"/>
                <a:gd name="T29" fmla="*/ 35 h 88"/>
                <a:gd name="T30" fmla="*/ 42 w 103"/>
                <a:gd name="T31" fmla="*/ 37 h 88"/>
                <a:gd name="T32" fmla="*/ 57 w 103"/>
                <a:gd name="T33" fmla="*/ 0 h 88"/>
                <a:gd name="T34" fmla="*/ 34 w 103"/>
                <a:gd name="T35" fmla="*/ 4 h 88"/>
                <a:gd name="T36" fmla="*/ 0 w 103"/>
                <a:gd name="T37" fmla="*/ 82 h 88"/>
                <a:gd name="T38" fmla="*/ 22 w 103"/>
                <a:gd name="T39" fmla="*/ 82 h 88"/>
                <a:gd name="T40" fmla="*/ 39 w 103"/>
                <a:gd name="T41" fmla="*/ 44 h 88"/>
                <a:gd name="T42" fmla="*/ 46 w 103"/>
                <a:gd name="T43" fmla="*/ 44 h 88"/>
                <a:gd name="T44" fmla="*/ 53 w 103"/>
                <a:gd name="T45" fmla="*/ 42 h 88"/>
                <a:gd name="T46" fmla="*/ 60 w 103"/>
                <a:gd name="T47" fmla="*/ 41 h 88"/>
                <a:gd name="T48" fmla="*/ 67 w 103"/>
                <a:gd name="T49" fmla="*/ 40 h 88"/>
                <a:gd name="T50" fmla="*/ 71 w 103"/>
                <a:gd name="T51" fmla="*/ 41 h 88"/>
                <a:gd name="T52" fmla="*/ 74 w 103"/>
                <a:gd name="T53" fmla="*/ 41 h 88"/>
                <a:gd name="T54" fmla="*/ 76 w 103"/>
                <a:gd name="T55" fmla="*/ 43 h 88"/>
                <a:gd name="T56" fmla="*/ 78 w 103"/>
                <a:gd name="T57" fmla="*/ 44 h 88"/>
                <a:gd name="T58" fmla="*/ 79 w 103"/>
                <a:gd name="T59" fmla="*/ 44 h 88"/>
                <a:gd name="T60" fmla="*/ 80 w 103"/>
                <a:gd name="T61" fmla="*/ 44 h 88"/>
                <a:gd name="T62" fmla="*/ 80 w 103"/>
                <a:gd name="T63" fmla="*/ 44 h 88"/>
                <a:gd name="T64" fmla="*/ 79 w 103"/>
                <a:gd name="T65" fmla="*/ 46 h 88"/>
                <a:gd name="T66" fmla="*/ 65 w 103"/>
                <a:gd name="T67" fmla="*/ 82 h 8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03" h="88">
                  <a:moveTo>
                    <a:pt x="65" y="88"/>
                  </a:moveTo>
                  <a:lnTo>
                    <a:pt x="87" y="88"/>
                  </a:lnTo>
                  <a:lnTo>
                    <a:pt x="102" y="50"/>
                  </a:lnTo>
                  <a:lnTo>
                    <a:pt x="103" y="46"/>
                  </a:lnTo>
                  <a:lnTo>
                    <a:pt x="103" y="44"/>
                  </a:lnTo>
                  <a:lnTo>
                    <a:pt x="102" y="43"/>
                  </a:lnTo>
                  <a:lnTo>
                    <a:pt x="101" y="40"/>
                  </a:lnTo>
                  <a:lnTo>
                    <a:pt x="98" y="37"/>
                  </a:lnTo>
                  <a:lnTo>
                    <a:pt x="94" y="35"/>
                  </a:lnTo>
                  <a:lnTo>
                    <a:pt x="89" y="33"/>
                  </a:lnTo>
                  <a:lnTo>
                    <a:pt x="84" y="32"/>
                  </a:lnTo>
                  <a:lnTo>
                    <a:pt x="77" y="32"/>
                  </a:lnTo>
                  <a:lnTo>
                    <a:pt x="68" y="32"/>
                  </a:lnTo>
                  <a:lnTo>
                    <a:pt x="59" y="33"/>
                  </a:lnTo>
                  <a:lnTo>
                    <a:pt x="50" y="35"/>
                  </a:lnTo>
                  <a:lnTo>
                    <a:pt x="42" y="37"/>
                  </a:lnTo>
                  <a:lnTo>
                    <a:pt x="57" y="0"/>
                  </a:lnTo>
                  <a:lnTo>
                    <a:pt x="34" y="4"/>
                  </a:lnTo>
                  <a:lnTo>
                    <a:pt x="0" y="88"/>
                  </a:lnTo>
                  <a:lnTo>
                    <a:pt x="22" y="88"/>
                  </a:lnTo>
                  <a:lnTo>
                    <a:pt x="39" y="46"/>
                  </a:lnTo>
                  <a:lnTo>
                    <a:pt x="46" y="44"/>
                  </a:lnTo>
                  <a:lnTo>
                    <a:pt x="53" y="42"/>
                  </a:lnTo>
                  <a:lnTo>
                    <a:pt x="60" y="41"/>
                  </a:lnTo>
                  <a:lnTo>
                    <a:pt x="67" y="40"/>
                  </a:lnTo>
                  <a:lnTo>
                    <a:pt x="71" y="41"/>
                  </a:lnTo>
                  <a:lnTo>
                    <a:pt x="74" y="41"/>
                  </a:lnTo>
                  <a:lnTo>
                    <a:pt x="76" y="43"/>
                  </a:lnTo>
                  <a:lnTo>
                    <a:pt x="78" y="44"/>
                  </a:lnTo>
                  <a:lnTo>
                    <a:pt x="79" y="46"/>
                  </a:lnTo>
                  <a:lnTo>
                    <a:pt x="80" y="48"/>
                  </a:lnTo>
                  <a:lnTo>
                    <a:pt x="80" y="50"/>
                  </a:lnTo>
                  <a:lnTo>
                    <a:pt x="79" y="52"/>
                  </a:lnTo>
                  <a:lnTo>
                    <a:pt x="65" y="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33" name="Freeform 67"/>
            <p:cNvSpPr/>
            <p:nvPr userDrawn="1"/>
          </p:nvSpPr>
          <p:spPr bwMode="auto">
            <a:xfrm>
              <a:off x="3945" y="3332"/>
              <a:ext cx="87" cy="58"/>
            </a:xfrm>
            <a:custGeom>
              <a:avLst/>
              <a:gdLst>
                <a:gd name="T0" fmla="*/ 11 w 89"/>
                <a:gd name="T1" fmla="*/ 39 h 60"/>
                <a:gd name="T2" fmla="*/ 22 w 89"/>
                <a:gd name="T3" fmla="*/ 41 h 60"/>
                <a:gd name="T4" fmla="*/ 29 w 89"/>
                <a:gd name="T5" fmla="*/ 42 h 60"/>
                <a:gd name="T6" fmla="*/ 41 w 89"/>
                <a:gd name="T7" fmla="*/ 41 h 60"/>
                <a:gd name="T8" fmla="*/ 47 w 89"/>
                <a:gd name="T9" fmla="*/ 40 h 60"/>
                <a:gd name="T10" fmla="*/ 52 w 89"/>
                <a:gd name="T11" fmla="*/ 39 h 60"/>
                <a:gd name="T12" fmla="*/ 53 w 89"/>
                <a:gd name="T13" fmla="*/ 37 h 60"/>
                <a:gd name="T14" fmla="*/ 52 w 89"/>
                <a:gd name="T15" fmla="*/ 34 h 60"/>
                <a:gd name="T16" fmla="*/ 49 w 89"/>
                <a:gd name="T17" fmla="*/ 32 h 60"/>
                <a:gd name="T18" fmla="*/ 41 w 89"/>
                <a:gd name="T19" fmla="*/ 30 h 60"/>
                <a:gd name="T20" fmla="*/ 23 w 89"/>
                <a:gd name="T21" fmla="*/ 26 h 60"/>
                <a:gd name="T22" fmla="*/ 21 w 89"/>
                <a:gd name="T23" fmla="*/ 23 h 60"/>
                <a:gd name="T24" fmla="*/ 17 w 89"/>
                <a:gd name="T25" fmla="*/ 19 h 60"/>
                <a:gd name="T26" fmla="*/ 16 w 89"/>
                <a:gd name="T27" fmla="*/ 17 h 60"/>
                <a:gd name="T28" fmla="*/ 16 w 89"/>
                <a:gd name="T29" fmla="*/ 15 h 60"/>
                <a:gd name="T30" fmla="*/ 19 w 89"/>
                <a:gd name="T31" fmla="*/ 14 h 60"/>
                <a:gd name="T32" fmla="*/ 22 w 89"/>
                <a:gd name="T33" fmla="*/ 10 h 60"/>
                <a:gd name="T34" fmla="*/ 27 w 89"/>
                <a:gd name="T35" fmla="*/ 5 h 60"/>
                <a:gd name="T36" fmla="*/ 40 w 89"/>
                <a:gd name="T37" fmla="*/ 2 h 60"/>
                <a:gd name="T38" fmla="*/ 54 w 89"/>
                <a:gd name="T39" fmla="*/ 0 h 60"/>
                <a:gd name="T40" fmla="*/ 64 w 89"/>
                <a:gd name="T41" fmla="*/ 2 h 60"/>
                <a:gd name="T42" fmla="*/ 77 w 89"/>
                <a:gd name="T43" fmla="*/ 6 h 60"/>
                <a:gd name="T44" fmla="*/ 63 w 89"/>
                <a:gd name="T45" fmla="*/ 12 h 60"/>
                <a:gd name="T46" fmla="*/ 56 w 89"/>
                <a:gd name="T47" fmla="*/ 10 h 60"/>
                <a:gd name="T48" fmla="*/ 44 w 89"/>
                <a:gd name="T49" fmla="*/ 10 h 60"/>
                <a:gd name="T50" fmla="*/ 35 w 89"/>
                <a:gd name="T51" fmla="*/ 12 h 60"/>
                <a:gd name="T52" fmla="*/ 32 w 89"/>
                <a:gd name="T53" fmla="*/ 15 h 60"/>
                <a:gd name="T54" fmla="*/ 31 w 89"/>
                <a:gd name="T55" fmla="*/ 15 h 60"/>
                <a:gd name="T56" fmla="*/ 33 w 89"/>
                <a:gd name="T57" fmla="*/ 15 h 60"/>
                <a:gd name="T58" fmla="*/ 52 w 89"/>
                <a:gd name="T59" fmla="*/ 19 h 60"/>
                <a:gd name="T60" fmla="*/ 64 w 89"/>
                <a:gd name="T61" fmla="*/ 24 h 60"/>
                <a:gd name="T62" fmla="*/ 68 w 89"/>
                <a:gd name="T63" fmla="*/ 29 h 60"/>
                <a:gd name="T64" fmla="*/ 69 w 89"/>
                <a:gd name="T65" fmla="*/ 32 h 60"/>
                <a:gd name="T66" fmla="*/ 67 w 89"/>
                <a:gd name="T67" fmla="*/ 38 h 60"/>
                <a:gd name="T68" fmla="*/ 63 w 89"/>
                <a:gd name="T69" fmla="*/ 41 h 60"/>
                <a:gd name="T70" fmla="*/ 55 w 89"/>
                <a:gd name="T71" fmla="*/ 44 h 60"/>
                <a:gd name="T72" fmla="*/ 40 w 89"/>
                <a:gd name="T73" fmla="*/ 47 h 60"/>
                <a:gd name="T74" fmla="*/ 26 w 89"/>
                <a:gd name="T75" fmla="*/ 48 h 60"/>
                <a:gd name="T76" fmla="*/ 19 w 89"/>
                <a:gd name="T77" fmla="*/ 47 h 60"/>
                <a:gd name="T78" fmla="*/ 11 w 89"/>
                <a:gd name="T79" fmla="*/ 45 h 60"/>
                <a:gd name="T80" fmla="*/ 0 w 89"/>
                <a:gd name="T81" fmla="*/ 43 h 6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89" h="60">
                  <a:moveTo>
                    <a:pt x="0" y="53"/>
                  </a:moveTo>
                  <a:lnTo>
                    <a:pt x="11" y="46"/>
                  </a:lnTo>
                  <a:lnTo>
                    <a:pt x="17" y="48"/>
                  </a:lnTo>
                  <a:lnTo>
                    <a:pt x="23" y="50"/>
                  </a:lnTo>
                  <a:lnTo>
                    <a:pt x="29" y="51"/>
                  </a:lnTo>
                  <a:lnTo>
                    <a:pt x="35" y="51"/>
                  </a:lnTo>
                  <a:lnTo>
                    <a:pt x="43" y="51"/>
                  </a:lnTo>
                  <a:lnTo>
                    <a:pt x="47" y="50"/>
                  </a:lnTo>
                  <a:lnTo>
                    <a:pt x="50" y="49"/>
                  </a:lnTo>
                  <a:lnTo>
                    <a:pt x="53" y="48"/>
                  </a:lnTo>
                  <a:lnTo>
                    <a:pt x="56" y="47"/>
                  </a:lnTo>
                  <a:lnTo>
                    <a:pt x="58" y="45"/>
                  </a:lnTo>
                  <a:lnTo>
                    <a:pt x="58" y="44"/>
                  </a:lnTo>
                  <a:lnTo>
                    <a:pt x="59" y="43"/>
                  </a:lnTo>
                  <a:lnTo>
                    <a:pt x="59" y="42"/>
                  </a:lnTo>
                  <a:lnTo>
                    <a:pt x="58" y="40"/>
                  </a:lnTo>
                  <a:lnTo>
                    <a:pt x="57" y="39"/>
                  </a:lnTo>
                  <a:lnTo>
                    <a:pt x="55" y="38"/>
                  </a:lnTo>
                  <a:lnTo>
                    <a:pt x="51" y="37"/>
                  </a:lnTo>
                  <a:lnTo>
                    <a:pt x="47" y="36"/>
                  </a:lnTo>
                  <a:lnTo>
                    <a:pt x="38" y="34"/>
                  </a:lnTo>
                  <a:lnTo>
                    <a:pt x="29" y="32"/>
                  </a:lnTo>
                  <a:lnTo>
                    <a:pt x="25" y="30"/>
                  </a:lnTo>
                  <a:lnTo>
                    <a:pt x="21" y="29"/>
                  </a:lnTo>
                  <a:lnTo>
                    <a:pt x="18" y="27"/>
                  </a:lnTo>
                  <a:lnTo>
                    <a:pt x="17" y="25"/>
                  </a:lnTo>
                  <a:lnTo>
                    <a:pt x="16" y="24"/>
                  </a:lnTo>
                  <a:lnTo>
                    <a:pt x="16" y="23"/>
                  </a:lnTo>
                  <a:lnTo>
                    <a:pt x="16" y="21"/>
                  </a:lnTo>
                  <a:lnTo>
                    <a:pt x="16" y="18"/>
                  </a:lnTo>
                  <a:lnTo>
                    <a:pt x="17" y="16"/>
                  </a:lnTo>
                  <a:lnTo>
                    <a:pt x="19" y="14"/>
                  </a:lnTo>
                  <a:lnTo>
                    <a:pt x="20" y="12"/>
                  </a:lnTo>
                  <a:lnTo>
                    <a:pt x="22" y="10"/>
                  </a:lnTo>
                  <a:lnTo>
                    <a:pt x="27" y="7"/>
                  </a:lnTo>
                  <a:lnTo>
                    <a:pt x="33" y="5"/>
                  </a:lnTo>
                  <a:lnTo>
                    <a:pt x="39" y="3"/>
                  </a:lnTo>
                  <a:lnTo>
                    <a:pt x="46" y="2"/>
                  </a:lnTo>
                  <a:lnTo>
                    <a:pt x="53" y="1"/>
                  </a:lnTo>
                  <a:lnTo>
                    <a:pt x="60" y="0"/>
                  </a:lnTo>
                  <a:lnTo>
                    <a:pt x="67" y="1"/>
                  </a:lnTo>
                  <a:lnTo>
                    <a:pt x="75" y="2"/>
                  </a:lnTo>
                  <a:lnTo>
                    <a:pt x="82" y="4"/>
                  </a:lnTo>
                  <a:lnTo>
                    <a:pt x="89" y="6"/>
                  </a:lnTo>
                  <a:lnTo>
                    <a:pt x="78" y="14"/>
                  </a:lnTo>
                  <a:lnTo>
                    <a:pt x="72" y="12"/>
                  </a:lnTo>
                  <a:lnTo>
                    <a:pt x="67" y="10"/>
                  </a:lnTo>
                  <a:lnTo>
                    <a:pt x="62" y="10"/>
                  </a:lnTo>
                  <a:lnTo>
                    <a:pt x="57" y="10"/>
                  </a:lnTo>
                  <a:lnTo>
                    <a:pt x="50" y="10"/>
                  </a:lnTo>
                  <a:lnTo>
                    <a:pt x="44" y="11"/>
                  </a:lnTo>
                  <a:lnTo>
                    <a:pt x="41" y="12"/>
                  </a:lnTo>
                  <a:lnTo>
                    <a:pt x="39" y="14"/>
                  </a:lnTo>
                  <a:lnTo>
                    <a:pt x="38" y="15"/>
                  </a:lnTo>
                  <a:lnTo>
                    <a:pt x="37" y="17"/>
                  </a:lnTo>
                  <a:lnTo>
                    <a:pt x="37" y="18"/>
                  </a:lnTo>
                  <a:lnTo>
                    <a:pt x="37" y="20"/>
                  </a:lnTo>
                  <a:lnTo>
                    <a:pt x="39" y="21"/>
                  </a:lnTo>
                  <a:lnTo>
                    <a:pt x="42" y="22"/>
                  </a:lnTo>
                  <a:lnTo>
                    <a:pt x="58" y="25"/>
                  </a:lnTo>
                  <a:lnTo>
                    <a:pt x="67" y="28"/>
                  </a:lnTo>
                  <a:lnTo>
                    <a:pt x="74" y="30"/>
                  </a:lnTo>
                  <a:lnTo>
                    <a:pt x="77" y="33"/>
                  </a:lnTo>
                  <a:lnTo>
                    <a:pt x="80" y="35"/>
                  </a:lnTo>
                  <a:lnTo>
                    <a:pt x="80" y="37"/>
                  </a:lnTo>
                  <a:lnTo>
                    <a:pt x="81" y="38"/>
                  </a:lnTo>
                  <a:lnTo>
                    <a:pt x="80" y="42"/>
                  </a:lnTo>
                  <a:lnTo>
                    <a:pt x="79" y="44"/>
                  </a:lnTo>
                  <a:lnTo>
                    <a:pt x="77" y="47"/>
                  </a:lnTo>
                  <a:lnTo>
                    <a:pt x="73" y="50"/>
                  </a:lnTo>
                  <a:lnTo>
                    <a:pt x="67" y="53"/>
                  </a:lnTo>
                  <a:lnTo>
                    <a:pt x="61" y="56"/>
                  </a:lnTo>
                  <a:lnTo>
                    <a:pt x="54" y="58"/>
                  </a:lnTo>
                  <a:lnTo>
                    <a:pt x="46" y="59"/>
                  </a:lnTo>
                  <a:lnTo>
                    <a:pt x="39" y="60"/>
                  </a:lnTo>
                  <a:lnTo>
                    <a:pt x="32" y="60"/>
                  </a:lnTo>
                  <a:lnTo>
                    <a:pt x="23" y="60"/>
                  </a:lnTo>
                  <a:lnTo>
                    <a:pt x="19" y="59"/>
                  </a:lnTo>
                  <a:lnTo>
                    <a:pt x="14" y="58"/>
                  </a:lnTo>
                  <a:lnTo>
                    <a:pt x="11" y="57"/>
                  </a:lnTo>
                  <a:lnTo>
                    <a:pt x="7" y="56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34" name="Freeform 68"/>
            <p:cNvSpPr>
              <a:spLocks noEditPoints="1"/>
            </p:cNvSpPr>
            <p:nvPr userDrawn="1"/>
          </p:nvSpPr>
          <p:spPr bwMode="auto">
            <a:xfrm>
              <a:off x="4039" y="3332"/>
              <a:ext cx="98" cy="58"/>
            </a:xfrm>
            <a:custGeom>
              <a:avLst/>
              <a:gdLst>
                <a:gd name="T0" fmla="*/ 23 w 98"/>
                <a:gd name="T1" fmla="*/ 29 h 59"/>
                <a:gd name="T2" fmla="*/ 23 w 98"/>
                <a:gd name="T3" fmla="*/ 34 h 59"/>
                <a:gd name="T4" fmla="*/ 26 w 98"/>
                <a:gd name="T5" fmla="*/ 41 h 59"/>
                <a:gd name="T6" fmla="*/ 34 w 98"/>
                <a:gd name="T7" fmla="*/ 44 h 59"/>
                <a:gd name="T8" fmla="*/ 48 w 98"/>
                <a:gd name="T9" fmla="*/ 44 h 59"/>
                <a:gd name="T10" fmla="*/ 54 w 98"/>
                <a:gd name="T11" fmla="*/ 43 h 59"/>
                <a:gd name="T12" fmla="*/ 63 w 98"/>
                <a:gd name="T13" fmla="*/ 38 h 59"/>
                <a:gd name="T14" fmla="*/ 70 w 98"/>
                <a:gd name="T15" fmla="*/ 30 h 59"/>
                <a:gd name="T16" fmla="*/ 72 w 98"/>
                <a:gd name="T17" fmla="*/ 29 h 59"/>
                <a:gd name="T18" fmla="*/ 75 w 98"/>
                <a:gd name="T19" fmla="*/ 25 h 59"/>
                <a:gd name="T20" fmla="*/ 75 w 98"/>
                <a:gd name="T21" fmla="*/ 18 h 59"/>
                <a:gd name="T22" fmla="*/ 73 w 98"/>
                <a:gd name="T23" fmla="*/ 14 h 59"/>
                <a:gd name="T24" fmla="*/ 68 w 98"/>
                <a:gd name="T25" fmla="*/ 11 h 59"/>
                <a:gd name="T26" fmla="*/ 57 w 98"/>
                <a:gd name="T27" fmla="*/ 9 h 59"/>
                <a:gd name="T28" fmla="*/ 50 w 98"/>
                <a:gd name="T29" fmla="*/ 9 h 59"/>
                <a:gd name="T30" fmla="*/ 38 w 98"/>
                <a:gd name="T31" fmla="*/ 13 h 59"/>
                <a:gd name="T32" fmla="*/ 31 w 98"/>
                <a:gd name="T33" fmla="*/ 18 h 59"/>
                <a:gd name="T34" fmla="*/ 26 w 98"/>
                <a:gd name="T35" fmla="*/ 25 h 59"/>
                <a:gd name="T36" fmla="*/ 1 w 98"/>
                <a:gd name="T37" fmla="*/ 29 h 59"/>
                <a:gd name="T38" fmla="*/ 4 w 98"/>
                <a:gd name="T39" fmla="*/ 23 h 59"/>
                <a:gd name="T40" fmla="*/ 15 w 98"/>
                <a:gd name="T41" fmla="*/ 13 h 59"/>
                <a:gd name="T42" fmla="*/ 30 w 98"/>
                <a:gd name="T43" fmla="*/ 5 h 59"/>
                <a:gd name="T44" fmla="*/ 49 w 98"/>
                <a:gd name="T45" fmla="*/ 0 h 59"/>
                <a:gd name="T46" fmla="*/ 60 w 98"/>
                <a:gd name="T47" fmla="*/ 0 h 59"/>
                <a:gd name="T48" fmla="*/ 71 w 98"/>
                <a:gd name="T49" fmla="*/ 1 h 59"/>
                <a:gd name="T50" fmla="*/ 83 w 98"/>
                <a:gd name="T51" fmla="*/ 4 h 59"/>
                <a:gd name="T52" fmla="*/ 92 w 98"/>
                <a:gd name="T53" fmla="*/ 9 h 59"/>
                <a:gd name="T54" fmla="*/ 96 w 98"/>
                <a:gd name="T55" fmla="*/ 13 h 59"/>
                <a:gd name="T56" fmla="*/ 98 w 98"/>
                <a:gd name="T57" fmla="*/ 18 h 59"/>
                <a:gd name="T58" fmla="*/ 98 w 98"/>
                <a:gd name="T59" fmla="*/ 23 h 59"/>
                <a:gd name="T60" fmla="*/ 94 w 98"/>
                <a:gd name="T61" fmla="*/ 29 h 59"/>
                <a:gd name="T62" fmla="*/ 84 w 98"/>
                <a:gd name="T63" fmla="*/ 39 h 59"/>
                <a:gd name="T64" fmla="*/ 77 w 98"/>
                <a:gd name="T65" fmla="*/ 43 h 59"/>
                <a:gd name="T66" fmla="*/ 64 w 98"/>
                <a:gd name="T67" fmla="*/ 49 h 59"/>
                <a:gd name="T68" fmla="*/ 49 w 98"/>
                <a:gd name="T69" fmla="*/ 52 h 59"/>
                <a:gd name="T70" fmla="*/ 31 w 98"/>
                <a:gd name="T71" fmla="*/ 53 h 59"/>
                <a:gd name="T72" fmla="*/ 21 w 98"/>
                <a:gd name="T73" fmla="*/ 51 h 59"/>
                <a:gd name="T74" fmla="*/ 13 w 98"/>
                <a:gd name="T75" fmla="*/ 49 h 59"/>
                <a:gd name="T76" fmla="*/ 5 w 98"/>
                <a:gd name="T77" fmla="*/ 43 h 59"/>
                <a:gd name="T78" fmla="*/ 2 w 98"/>
                <a:gd name="T79" fmla="*/ 39 h 59"/>
                <a:gd name="T80" fmla="*/ 0 w 98"/>
                <a:gd name="T81" fmla="*/ 29 h 5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98" h="59">
                  <a:moveTo>
                    <a:pt x="24" y="29"/>
                  </a:moveTo>
                  <a:lnTo>
                    <a:pt x="23" y="33"/>
                  </a:lnTo>
                  <a:lnTo>
                    <a:pt x="22" y="36"/>
                  </a:lnTo>
                  <a:lnTo>
                    <a:pt x="23" y="40"/>
                  </a:lnTo>
                  <a:lnTo>
                    <a:pt x="24" y="44"/>
                  </a:lnTo>
                  <a:lnTo>
                    <a:pt x="26" y="47"/>
                  </a:lnTo>
                  <a:lnTo>
                    <a:pt x="30" y="49"/>
                  </a:lnTo>
                  <a:lnTo>
                    <a:pt x="34" y="50"/>
                  </a:lnTo>
                  <a:lnTo>
                    <a:pt x="41" y="51"/>
                  </a:lnTo>
                  <a:lnTo>
                    <a:pt x="48" y="50"/>
                  </a:lnTo>
                  <a:lnTo>
                    <a:pt x="51" y="49"/>
                  </a:lnTo>
                  <a:lnTo>
                    <a:pt x="54" y="49"/>
                  </a:lnTo>
                  <a:lnTo>
                    <a:pt x="59" y="46"/>
                  </a:lnTo>
                  <a:lnTo>
                    <a:pt x="63" y="44"/>
                  </a:lnTo>
                  <a:lnTo>
                    <a:pt x="67" y="40"/>
                  </a:lnTo>
                  <a:lnTo>
                    <a:pt x="70" y="36"/>
                  </a:lnTo>
                  <a:lnTo>
                    <a:pt x="71" y="35"/>
                  </a:lnTo>
                  <a:lnTo>
                    <a:pt x="72" y="33"/>
                  </a:lnTo>
                  <a:lnTo>
                    <a:pt x="74" y="29"/>
                  </a:lnTo>
                  <a:lnTo>
                    <a:pt x="75" y="25"/>
                  </a:lnTo>
                  <a:lnTo>
                    <a:pt x="75" y="22"/>
                  </a:lnTo>
                  <a:lnTo>
                    <a:pt x="75" y="18"/>
                  </a:lnTo>
                  <a:lnTo>
                    <a:pt x="74" y="15"/>
                  </a:lnTo>
                  <a:lnTo>
                    <a:pt x="73" y="14"/>
                  </a:lnTo>
                  <a:lnTo>
                    <a:pt x="71" y="13"/>
                  </a:lnTo>
                  <a:lnTo>
                    <a:pt x="68" y="11"/>
                  </a:lnTo>
                  <a:lnTo>
                    <a:pt x="63" y="9"/>
                  </a:lnTo>
                  <a:lnTo>
                    <a:pt x="57" y="9"/>
                  </a:lnTo>
                  <a:lnTo>
                    <a:pt x="53" y="9"/>
                  </a:lnTo>
                  <a:lnTo>
                    <a:pt x="50" y="9"/>
                  </a:lnTo>
                  <a:lnTo>
                    <a:pt x="44" y="11"/>
                  </a:lnTo>
                  <a:lnTo>
                    <a:pt x="38" y="13"/>
                  </a:lnTo>
                  <a:lnTo>
                    <a:pt x="34" y="15"/>
                  </a:lnTo>
                  <a:lnTo>
                    <a:pt x="31" y="18"/>
                  </a:lnTo>
                  <a:lnTo>
                    <a:pt x="28" y="21"/>
                  </a:lnTo>
                  <a:lnTo>
                    <a:pt x="26" y="25"/>
                  </a:lnTo>
                  <a:lnTo>
                    <a:pt x="24" y="29"/>
                  </a:lnTo>
                  <a:close/>
                  <a:moveTo>
                    <a:pt x="1" y="29"/>
                  </a:moveTo>
                  <a:lnTo>
                    <a:pt x="3" y="26"/>
                  </a:lnTo>
                  <a:lnTo>
                    <a:pt x="4" y="23"/>
                  </a:lnTo>
                  <a:lnTo>
                    <a:pt x="9" y="18"/>
                  </a:lnTo>
                  <a:lnTo>
                    <a:pt x="15" y="13"/>
                  </a:lnTo>
                  <a:lnTo>
                    <a:pt x="22" y="9"/>
                  </a:lnTo>
                  <a:lnTo>
                    <a:pt x="30" y="5"/>
                  </a:lnTo>
                  <a:lnTo>
                    <a:pt x="39" y="2"/>
                  </a:lnTo>
                  <a:lnTo>
                    <a:pt x="49" y="0"/>
                  </a:lnTo>
                  <a:lnTo>
                    <a:pt x="55" y="0"/>
                  </a:lnTo>
                  <a:lnTo>
                    <a:pt x="60" y="0"/>
                  </a:lnTo>
                  <a:lnTo>
                    <a:pt x="66" y="0"/>
                  </a:lnTo>
                  <a:lnTo>
                    <a:pt x="71" y="1"/>
                  </a:lnTo>
                  <a:lnTo>
                    <a:pt x="79" y="2"/>
                  </a:lnTo>
                  <a:lnTo>
                    <a:pt x="83" y="4"/>
                  </a:lnTo>
                  <a:lnTo>
                    <a:pt x="86" y="5"/>
                  </a:lnTo>
                  <a:lnTo>
                    <a:pt x="92" y="9"/>
                  </a:lnTo>
                  <a:lnTo>
                    <a:pt x="94" y="11"/>
                  </a:lnTo>
                  <a:lnTo>
                    <a:pt x="96" y="13"/>
                  </a:lnTo>
                  <a:lnTo>
                    <a:pt x="97" y="15"/>
                  </a:lnTo>
                  <a:lnTo>
                    <a:pt x="98" y="18"/>
                  </a:lnTo>
                  <a:lnTo>
                    <a:pt x="98" y="20"/>
                  </a:lnTo>
                  <a:lnTo>
                    <a:pt x="98" y="23"/>
                  </a:lnTo>
                  <a:lnTo>
                    <a:pt x="96" y="29"/>
                  </a:lnTo>
                  <a:lnTo>
                    <a:pt x="94" y="34"/>
                  </a:lnTo>
                  <a:lnTo>
                    <a:pt x="89" y="40"/>
                  </a:lnTo>
                  <a:lnTo>
                    <a:pt x="84" y="45"/>
                  </a:lnTo>
                  <a:lnTo>
                    <a:pt x="80" y="47"/>
                  </a:lnTo>
                  <a:lnTo>
                    <a:pt x="77" y="49"/>
                  </a:lnTo>
                  <a:lnTo>
                    <a:pt x="68" y="53"/>
                  </a:lnTo>
                  <a:lnTo>
                    <a:pt x="64" y="55"/>
                  </a:lnTo>
                  <a:lnTo>
                    <a:pt x="59" y="56"/>
                  </a:lnTo>
                  <a:lnTo>
                    <a:pt x="49" y="58"/>
                  </a:lnTo>
                  <a:lnTo>
                    <a:pt x="37" y="59"/>
                  </a:lnTo>
                  <a:lnTo>
                    <a:pt x="31" y="59"/>
                  </a:lnTo>
                  <a:lnTo>
                    <a:pt x="26" y="58"/>
                  </a:lnTo>
                  <a:lnTo>
                    <a:pt x="21" y="57"/>
                  </a:lnTo>
                  <a:lnTo>
                    <a:pt x="17" y="56"/>
                  </a:lnTo>
                  <a:lnTo>
                    <a:pt x="13" y="55"/>
                  </a:lnTo>
                  <a:lnTo>
                    <a:pt x="10" y="53"/>
                  </a:lnTo>
                  <a:lnTo>
                    <a:pt x="5" y="49"/>
                  </a:lnTo>
                  <a:lnTo>
                    <a:pt x="3" y="47"/>
                  </a:lnTo>
                  <a:lnTo>
                    <a:pt x="2" y="45"/>
                  </a:lnTo>
                  <a:lnTo>
                    <a:pt x="0" y="40"/>
                  </a:lnTo>
                  <a:lnTo>
                    <a:pt x="0" y="34"/>
                  </a:lnTo>
                  <a:lnTo>
                    <a:pt x="1" y="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35" name="Freeform 69"/>
            <p:cNvSpPr/>
            <p:nvPr userDrawn="1"/>
          </p:nvSpPr>
          <p:spPr bwMode="auto">
            <a:xfrm>
              <a:off x="4137" y="3332"/>
              <a:ext cx="150" cy="58"/>
            </a:xfrm>
            <a:custGeom>
              <a:avLst/>
              <a:gdLst>
                <a:gd name="T0" fmla="*/ 126 w 150"/>
                <a:gd name="T1" fmla="*/ 20 h 59"/>
                <a:gd name="T2" fmla="*/ 127 w 150"/>
                <a:gd name="T3" fmla="*/ 18 h 59"/>
                <a:gd name="T4" fmla="*/ 127 w 150"/>
                <a:gd name="T5" fmla="*/ 16 h 59"/>
                <a:gd name="T6" fmla="*/ 127 w 150"/>
                <a:gd name="T7" fmla="*/ 14 h 59"/>
                <a:gd name="T8" fmla="*/ 126 w 150"/>
                <a:gd name="T9" fmla="*/ 13 h 59"/>
                <a:gd name="T10" fmla="*/ 125 w 150"/>
                <a:gd name="T11" fmla="*/ 12 h 59"/>
                <a:gd name="T12" fmla="*/ 123 w 150"/>
                <a:gd name="T13" fmla="*/ 11 h 59"/>
                <a:gd name="T14" fmla="*/ 119 w 150"/>
                <a:gd name="T15" fmla="*/ 10 h 59"/>
                <a:gd name="T16" fmla="*/ 113 w 150"/>
                <a:gd name="T17" fmla="*/ 9 h 59"/>
                <a:gd name="T18" fmla="*/ 107 w 150"/>
                <a:gd name="T19" fmla="*/ 10 h 59"/>
                <a:gd name="T20" fmla="*/ 101 w 150"/>
                <a:gd name="T21" fmla="*/ 11 h 59"/>
                <a:gd name="T22" fmla="*/ 95 w 150"/>
                <a:gd name="T23" fmla="*/ 12 h 59"/>
                <a:gd name="T24" fmla="*/ 94 w 150"/>
                <a:gd name="T25" fmla="*/ 14 h 59"/>
                <a:gd name="T26" fmla="*/ 94 w 150"/>
                <a:gd name="T27" fmla="*/ 16 h 59"/>
                <a:gd name="T28" fmla="*/ 77 w 150"/>
                <a:gd name="T29" fmla="*/ 53 h 59"/>
                <a:gd name="T30" fmla="*/ 56 w 150"/>
                <a:gd name="T31" fmla="*/ 53 h 59"/>
                <a:gd name="T32" fmla="*/ 70 w 150"/>
                <a:gd name="T33" fmla="*/ 20 h 59"/>
                <a:gd name="T34" fmla="*/ 71 w 150"/>
                <a:gd name="T35" fmla="*/ 18 h 59"/>
                <a:gd name="T36" fmla="*/ 71 w 150"/>
                <a:gd name="T37" fmla="*/ 15 h 59"/>
                <a:gd name="T38" fmla="*/ 70 w 150"/>
                <a:gd name="T39" fmla="*/ 13 h 59"/>
                <a:gd name="T40" fmla="*/ 69 w 150"/>
                <a:gd name="T41" fmla="*/ 12 h 59"/>
                <a:gd name="T42" fmla="*/ 66 w 150"/>
                <a:gd name="T43" fmla="*/ 11 h 59"/>
                <a:gd name="T44" fmla="*/ 65 w 150"/>
                <a:gd name="T45" fmla="*/ 10 h 59"/>
                <a:gd name="T46" fmla="*/ 63 w 150"/>
                <a:gd name="T47" fmla="*/ 10 h 59"/>
                <a:gd name="T48" fmla="*/ 59 w 150"/>
                <a:gd name="T49" fmla="*/ 9 h 59"/>
                <a:gd name="T50" fmla="*/ 53 w 150"/>
                <a:gd name="T51" fmla="*/ 9 h 59"/>
                <a:gd name="T52" fmla="*/ 50 w 150"/>
                <a:gd name="T53" fmla="*/ 10 h 59"/>
                <a:gd name="T54" fmla="*/ 46 w 150"/>
                <a:gd name="T55" fmla="*/ 10 h 59"/>
                <a:gd name="T56" fmla="*/ 39 w 150"/>
                <a:gd name="T57" fmla="*/ 12 h 59"/>
                <a:gd name="T58" fmla="*/ 21 w 150"/>
                <a:gd name="T59" fmla="*/ 53 h 59"/>
                <a:gd name="T60" fmla="*/ 0 w 150"/>
                <a:gd name="T61" fmla="*/ 53 h 59"/>
                <a:gd name="T62" fmla="*/ 19 w 150"/>
                <a:gd name="T63" fmla="*/ 10 h 59"/>
                <a:gd name="T64" fmla="*/ 31 w 150"/>
                <a:gd name="T65" fmla="*/ 6 h 59"/>
                <a:gd name="T66" fmla="*/ 42 w 150"/>
                <a:gd name="T67" fmla="*/ 3 h 59"/>
                <a:gd name="T68" fmla="*/ 54 w 150"/>
                <a:gd name="T69" fmla="*/ 1 h 59"/>
                <a:gd name="T70" fmla="*/ 60 w 150"/>
                <a:gd name="T71" fmla="*/ 1 h 59"/>
                <a:gd name="T72" fmla="*/ 67 w 150"/>
                <a:gd name="T73" fmla="*/ 0 h 59"/>
                <a:gd name="T74" fmla="*/ 73 w 150"/>
                <a:gd name="T75" fmla="*/ 1 h 59"/>
                <a:gd name="T76" fmla="*/ 79 w 150"/>
                <a:gd name="T77" fmla="*/ 2 h 59"/>
                <a:gd name="T78" fmla="*/ 85 w 150"/>
                <a:gd name="T79" fmla="*/ 3 h 59"/>
                <a:gd name="T80" fmla="*/ 87 w 150"/>
                <a:gd name="T81" fmla="*/ 4 h 59"/>
                <a:gd name="T82" fmla="*/ 89 w 150"/>
                <a:gd name="T83" fmla="*/ 5 h 59"/>
                <a:gd name="T84" fmla="*/ 97 w 150"/>
                <a:gd name="T85" fmla="*/ 3 h 59"/>
                <a:gd name="T86" fmla="*/ 105 w 150"/>
                <a:gd name="T87" fmla="*/ 2 h 59"/>
                <a:gd name="T88" fmla="*/ 114 w 150"/>
                <a:gd name="T89" fmla="*/ 1 h 59"/>
                <a:gd name="T90" fmla="*/ 123 w 150"/>
                <a:gd name="T91" fmla="*/ 1 h 59"/>
                <a:gd name="T92" fmla="*/ 129 w 150"/>
                <a:gd name="T93" fmla="*/ 1 h 59"/>
                <a:gd name="T94" fmla="*/ 134 w 150"/>
                <a:gd name="T95" fmla="*/ 2 h 59"/>
                <a:gd name="T96" fmla="*/ 139 w 150"/>
                <a:gd name="T97" fmla="*/ 3 h 59"/>
                <a:gd name="T98" fmla="*/ 144 w 150"/>
                <a:gd name="T99" fmla="*/ 5 h 59"/>
                <a:gd name="T100" fmla="*/ 147 w 150"/>
                <a:gd name="T101" fmla="*/ 7 h 59"/>
                <a:gd name="T102" fmla="*/ 148 w 150"/>
                <a:gd name="T103" fmla="*/ 8 h 59"/>
                <a:gd name="T104" fmla="*/ 149 w 150"/>
                <a:gd name="T105" fmla="*/ 10 h 59"/>
                <a:gd name="T106" fmla="*/ 150 w 150"/>
                <a:gd name="T107" fmla="*/ 11 h 59"/>
                <a:gd name="T108" fmla="*/ 150 w 150"/>
                <a:gd name="T109" fmla="*/ 13 h 59"/>
                <a:gd name="T110" fmla="*/ 150 w 150"/>
                <a:gd name="T111" fmla="*/ 15 h 59"/>
                <a:gd name="T112" fmla="*/ 150 w 150"/>
                <a:gd name="T113" fmla="*/ 16 h 59"/>
                <a:gd name="T114" fmla="*/ 133 w 150"/>
                <a:gd name="T115" fmla="*/ 53 h 59"/>
                <a:gd name="T116" fmla="*/ 112 w 150"/>
                <a:gd name="T117" fmla="*/ 53 h 59"/>
                <a:gd name="T118" fmla="*/ 126 w 150"/>
                <a:gd name="T119" fmla="*/ 20 h 5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50" h="59">
                  <a:moveTo>
                    <a:pt x="126" y="20"/>
                  </a:moveTo>
                  <a:lnTo>
                    <a:pt x="127" y="18"/>
                  </a:lnTo>
                  <a:lnTo>
                    <a:pt x="127" y="16"/>
                  </a:lnTo>
                  <a:lnTo>
                    <a:pt x="127" y="14"/>
                  </a:lnTo>
                  <a:lnTo>
                    <a:pt x="126" y="13"/>
                  </a:lnTo>
                  <a:lnTo>
                    <a:pt x="125" y="12"/>
                  </a:lnTo>
                  <a:lnTo>
                    <a:pt x="123" y="11"/>
                  </a:lnTo>
                  <a:lnTo>
                    <a:pt x="119" y="10"/>
                  </a:lnTo>
                  <a:lnTo>
                    <a:pt x="113" y="9"/>
                  </a:lnTo>
                  <a:lnTo>
                    <a:pt x="107" y="10"/>
                  </a:lnTo>
                  <a:lnTo>
                    <a:pt x="101" y="11"/>
                  </a:lnTo>
                  <a:lnTo>
                    <a:pt x="95" y="12"/>
                  </a:lnTo>
                  <a:lnTo>
                    <a:pt x="94" y="14"/>
                  </a:lnTo>
                  <a:lnTo>
                    <a:pt x="94" y="16"/>
                  </a:lnTo>
                  <a:lnTo>
                    <a:pt x="77" y="59"/>
                  </a:lnTo>
                  <a:lnTo>
                    <a:pt x="56" y="59"/>
                  </a:lnTo>
                  <a:lnTo>
                    <a:pt x="70" y="20"/>
                  </a:lnTo>
                  <a:lnTo>
                    <a:pt x="71" y="18"/>
                  </a:lnTo>
                  <a:lnTo>
                    <a:pt x="71" y="15"/>
                  </a:lnTo>
                  <a:lnTo>
                    <a:pt x="70" y="13"/>
                  </a:lnTo>
                  <a:lnTo>
                    <a:pt x="69" y="12"/>
                  </a:lnTo>
                  <a:lnTo>
                    <a:pt x="66" y="11"/>
                  </a:lnTo>
                  <a:lnTo>
                    <a:pt x="65" y="10"/>
                  </a:lnTo>
                  <a:lnTo>
                    <a:pt x="63" y="10"/>
                  </a:lnTo>
                  <a:lnTo>
                    <a:pt x="59" y="9"/>
                  </a:lnTo>
                  <a:lnTo>
                    <a:pt x="53" y="9"/>
                  </a:lnTo>
                  <a:lnTo>
                    <a:pt x="50" y="10"/>
                  </a:lnTo>
                  <a:lnTo>
                    <a:pt x="46" y="10"/>
                  </a:lnTo>
                  <a:lnTo>
                    <a:pt x="39" y="12"/>
                  </a:lnTo>
                  <a:lnTo>
                    <a:pt x="21" y="59"/>
                  </a:lnTo>
                  <a:lnTo>
                    <a:pt x="0" y="59"/>
                  </a:lnTo>
                  <a:lnTo>
                    <a:pt x="19" y="10"/>
                  </a:lnTo>
                  <a:lnTo>
                    <a:pt x="31" y="6"/>
                  </a:lnTo>
                  <a:lnTo>
                    <a:pt x="42" y="3"/>
                  </a:lnTo>
                  <a:lnTo>
                    <a:pt x="54" y="1"/>
                  </a:lnTo>
                  <a:lnTo>
                    <a:pt x="60" y="1"/>
                  </a:lnTo>
                  <a:lnTo>
                    <a:pt x="67" y="0"/>
                  </a:lnTo>
                  <a:lnTo>
                    <a:pt x="73" y="1"/>
                  </a:lnTo>
                  <a:lnTo>
                    <a:pt x="79" y="2"/>
                  </a:lnTo>
                  <a:lnTo>
                    <a:pt x="85" y="3"/>
                  </a:lnTo>
                  <a:lnTo>
                    <a:pt x="87" y="4"/>
                  </a:lnTo>
                  <a:lnTo>
                    <a:pt x="89" y="5"/>
                  </a:lnTo>
                  <a:lnTo>
                    <a:pt x="97" y="3"/>
                  </a:lnTo>
                  <a:lnTo>
                    <a:pt x="105" y="2"/>
                  </a:lnTo>
                  <a:lnTo>
                    <a:pt x="114" y="1"/>
                  </a:lnTo>
                  <a:lnTo>
                    <a:pt x="123" y="1"/>
                  </a:lnTo>
                  <a:lnTo>
                    <a:pt x="129" y="1"/>
                  </a:lnTo>
                  <a:lnTo>
                    <a:pt x="134" y="2"/>
                  </a:lnTo>
                  <a:lnTo>
                    <a:pt x="139" y="3"/>
                  </a:lnTo>
                  <a:lnTo>
                    <a:pt x="144" y="5"/>
                  </a:lnTo>
                  <a:lnTo>
                    <a:pt x="147" y="7"/>
                  </a:lnTo>
                  <a:lnTo>
                    <a:pt x="148" y="8"/>
                  </a:lnTo>
                  <a:lnTo>
                    <a:pt x="149" y="10"/>
                  </a:lnTo>
                  <a:lnTo>
                    <a:pt x="150" y="11"/>
                  </a:lnTo>
                  <a:lnTo>
                    <a:pt x="150" y="13"/>
                  </a:lnTo>
                  <a:lnTo>
                    <a:pt x="150" y="15"/>
                  </a:lnTo>
                  <a:lnTo>
                    <a:pt x="150" y="16"/>
                  </a:lnTo>
                  <a:lnTo>
                    <a:pt x="133" y="59"/>
                  </a:lnTo>
                  <a:lnTo>
                    <a:pt x="112" y="59"/>
                  </a:lnTo>
                  <a:lnTo>
                    <a:pt x="126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36" name="Freeform 70"/>
            <p:cNvSpPr>
              <a:spLocks noEditPoints="1"/>
            </p:cNvSpPr>
            <p:nvPr userDrawn="1"/>
          </p:nvSpPr>
          <p:spPr bwMode="auto">
            <a:xfrm>
              <a:off x="4296" y="3334"/>
              <a:ext cx="98" cy="59"/>
            </a:xfrm>
            <a:custGeom>
              <a:avLst/>
              <a:gdLst>
                <a:gd name="T0" fmla="*/ 23 w 98"/>
                <a:gd name="T1" fmla="*/ 33 h 59"/>
                <a:gd name="T2" fmla="*/ 22 w 98"/>
                <a:gd name="T3" fmla="*/ 40 h 59"/>
                <a:gd name="T4" fmla="*/ 26 w 98"/>
                <a:gd name="T5" fmla="*/ 47 h 59"/>
                <a:gd name="T6" fmla="*/ 34 w 98"/>
                <a:gd name="T7" fmla="*/ 50 h 59"/>
                <a:gd name="T8" fmla="*/ 48 w 98"/>
                <a:gd name="T9" fmla="*/ 50 h 59"/>
                <a:gd name="T10" fmla="*/ 54 w 98"/>
                <a:gd name="T11" fmla="*/ 49 h 59"/>
                <a:gd name="T12" fmla="*/ 63 w 98"/>
                <a:gd name="T13" fmla="*/ 44 h 59"/>
                <a:gd name="T14" fmla="*/ 70 w 98"/>
                <a:gd name="T15" fmla="*/ 37 h 59"/>
                <a:gd name="T16" fmla="*/ 74 w 98"/>
                <a:gd name="T17" fmla="*/ 29 h 59"/>
                <a:gd name="T18" fmla="*/ 75 w 98"/>
                <a:gd name="T19" fmla="*/ 22 h 59"/>
                <a:gd name="T20" fmla="*/ 73 w 98"/>
                <a:gd name="T21" fmla="*/ 15 h 59"/>
                <a:gd name="T22" fmla="*/ 71 w 98"/>
                <a:gd name="T23" fmla="*/ 13 h 59"/>
                <a:gd name="T24" fmla="*/ 63 w 98"/>
                <a:gd name="T25" fmla="*/ 10 h 59"/>
                <a:gd name="T26" fmla="*/ 53 w 98"/>
                <a:gd name="T27" fmla="*/ 9 h 59"/>
                <a:gd name="T28" fmla="*/ 43 w 98"/>
                <a:gd name="T29" fmla="*/ 11 h 59"/>
                <a:gd name="T30" fmla="*/ 34 w 98"/>
                <a:gd name="T31" fmla="*/ 15 h 59"/>
                <a:gd name="T32" fmla="*/ 28 w 98"/>
                <a:gd name="T33" fmla="*/ 22 h 59"/>
                <a:gd name="T34" fmla="*/ 24 w 98"/>
                <a:gd name="T35" fmla="*/ 29 h 59"/>
                <a:gd name="T36" fmla="*/ 4 w 98"/>
                <a:gd name="T37" fmla="*/ 23 h 59"/>
                <a:gd name="T38" fmla="*/ 11 w 98"/>
                <a:gd name="T39" fmla="*/ 15 h 59"/>
                <a:gd name="T40" fmla="*/ 22 w 98"/>
                <a:gd name="T41" fmla="*/ 9 h 59"/>
                <a:gd name="T42" fmla="*/ 39 w 98"/>
                <a:gd name="T43" fmla="*/ 2 h 59"/>
                <a:gd name="T44" fmla="*/ 54 w 98"/>
                <a:gd name="T45" fmla="*/ 0 h 59"/>
                <a:gd name="T46" fmla="*/ 65 w 98"/>
                <a:gd name="T47" fmla="*/ 0 h 59"/>
                <a:gd name="T48" fmla="*/ 79 w 98"/>
                <a:gd name="T49" fmla="*/ 2 h 59"/>
                <a:gd name="T50" fmla="*/ 91 w 98"/>
                <a:gd name="T51" fmla="*/ 9 h 59"/>
                <a:gd name="T52" fmla="*/ 95 w 98"/>
                <a:gd name="T53" fmla="*/ 13 h 59"/>
                <a:gd name="T54" fmla="*/ 97 w 98"/>
                <a:gd name="T55" fmla="*/ 18 h 59"/>
                <a:gd name="T56" fmla="*/ 97 w 98"/>
                <a:gd name="T57" fmla="*/ 23 h 59"/>
                <a:gd name="T58" fmla="*/ 93 w 98"/>
                <a:gd name="T59" fmla="*/ 34 h 59"/>
                <a:gd name="T60" fmla="*/ 83 w 98"/>
                <a:gd name="T61" fmla="*/ 45 h 59"/>
                <a:gd name="T62" fmla="*/ 76 w 98"/>
                <a:gd name="T63" fmla="*/ 50 h 59"/>
                <a:gd name="T64" fmla="*/ 64 w 98"/>
                <a:gd name="T65" fmla="*/ 55 h 59"/>
                <a:gd name="T66" fmla="*/ 48 w 98"/>
                <a:gd name="T67" fmla="*/ 58 h 59"/>
                <a:gd name="T68" fmla="*/ 31 w 98"/>
                <a:gd name="T69" fmla="*/ 59 h 59"/>
                <a:gd name="T70" fmla="*/ 21 w 98"/>
                <a:gd name="T71" fmla="*/ 57 h 59"/>
                <a:gd name="T72" fmla="*/ 13 w 98"/>
                <a:gd name="T73" fmla="*/ 55 h 59"/>
                <a:gd name="T74" fmla="*/ 5 w 98"/>
                <a:gd name="T75" fmla="*/ 49 h 59"/>
                <a:gd name="T76" fmla="*/ 1 w 98"/>
                <a:gd name="T77" fmla="*/ 45 h 59"/>
                <a:gd name="T78" fmla="*/ 0 w 98"/>
                <a:gd name="T79" fmla="*/ 34 h 5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98" h="59">
                  <a:moveTo>
                    <a:pt x="24" y="29"/>
                  </a:moveTo>
                  <a:lnTo>
                    <a:pt x="23" y="33"/>
                  </a:lnTo>
                  <a:lnTo>
                    <a:pt x="22" y="37"/>
                  </a:lnTo>
                  <a:lnTo>
                    <a:pt x="22" y="40"/>
                  </a:lnTo>
                  <a:lnTo>
                    <a:pt x="24" y="44"/>
                  </a:lnTo>
                  <a:lnTo>
                    <a:pt x="26" y="47"/>
                  </a:lnTo>
                  <a:lnTo>
                    <a:pt x="29" y="49"/>
                  </a:lnTo>
                  <a:lnTo>
                    <a:pt x="34" y="50"/>
                  </a:lnTo>
                  <a:lnTo>
                    <a:pt x="40" y="51"/>
                  </a:lnTo>
                  <a:lnTo>
                    <a:pt x="48" y="50"/>
                  </a:lnTo>
                  <a:lnTo>
                    <a:pt x="51" y="50"/>
                  </a:lnTo>
                  <a:lnTo>
                    <a:pt x="54" y="49"/>
                  </a:lnTo>
                  <a:lnTo>
                    <a:pt x="59" y="46"/>
                  </a:lnTo>
                  <a:lnTo>
                    <a:pt x="63" y="44"/>
                  </a:lnTo>
                  <a:lnTo>
                    <a:pt x="67" y="40"/>
                  </a:lnTo>
                  <a:lnTo>
                    <a:pt x="70" y="37"/>
                  </a:lnTo>
                  <a:lnTo>
                    <a:pt x="72" y="33"/>
                  </a:lnTo>
                  <a:lnTo>
                    <a:pt x="74" y="29"/>
                  </a:lnTo>
                  <a:lnTo>
                    <a:pt x="75" y="25"/>
                  </a:lnTo>
                  <a:lnTo>
                    <a:pt x="75" y="22"/>
                  </a:lnTo>
                  <a:lnTo>
                    <a:pt x="75" y="18"/>
                  </a:lnTo>
                  <a:lnTo>
                    <a:pt x="73" y="15"/>
                  </a:lnTo>
                  <a:lnTo>
                    <a:pt x="72" y="14"/>
                  </a:lnTo>
                  <a:lnTo>
                    <a:pt x="71" y="13"/>
                  </a:lnTo>
                  <a:lnTo>
                    <a:pt x="67" y="11"/>
                  </a:lnTo>
                  <a:lnTo>
                    <a:pt x="63" y="10"/>
                  </a:lnTo>
                  <a:lnTo>
                    <a:pt x="56" y="9"/>
                  </a:lnTo>
                  <a:lnTo>
                    <a:pt x="53" y="9"/>
                  </a:lnTo>
                  <a:lnTo>
                    <a:pt x="49" y="10"/>
                  </a:lnTo>
                  <a:lnTo>
                    <a:pt x="43" y="11"/>
                  </a:lnTo>
                  <a:lnTo>
                    <a:pt x="38" y="13"/>
                  </a:lnTo>
                  <a:lnTo>
                    <a:pt x="34" y="15"/>
                  </a:lnTo>
                  <a:lnTo>
                    <a:pt x="31" y="18"/>
                  </a:lnTo>
                  <a:lnTo>
                    <a:pt x="28" y="22"/>
                  </a:lnTo>
                  <a:lnTo>
                    <a:pt x="26" y="25"/>
                  </a:lnTo>
                  <a:lnTo>
                    <a:pt x="24" y="29"/>
                  </a:lnTo>
                  <a:close/>
                  <a:moveTo>
                    <a:pt x="1" y="29"/>
                  </a:moveTo>
                  <a:lnTo>
                    <a:pt x="4" y="23"/>
                  </a:lnTo>
                  <a:lnTo>
                    <a:pt x="9" y="18"/>
                  </a:lnTo>
                  <a:lnTo>
                    <a:pt x="11" y="15"/>
                  </a:lnTo>
                  <a:lnTo>
                    <a:pt x="14" y="13"/>
                  </a:lnTo>
                  <a:lnTo>
                    <a:pt x="22" y="9"/>
                  </a:lnTo>
                  <a:lnTo>
                    <a:pt x="30" y="5"/>
                  </a:lnTo>
                  <a:lnTo>
                    <a:pt x="39" y="2"/>
                  </a:lnTo>
                  <a:lnTo>
                    <a:pt x="49" y="1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5" y="0"/>
                  </a:lnTo>
                  <a:lnTo>
                    <a:pt x="70" y="1"/>
                  </a:lnTo>
                  <a:lnTo>
                    <a:pt x="79" y="2"/>
                  </a:lnTo>
                  <a:lnTo>
                    <a:pt x="86" y="5"/>
                  </a:lnTo>
                  <a:lnTo>
                    <a:pt x="91" y="9"/>
                  </a:lnTo>
                  <a:lnTo>
                    <a:pt x="94" y="11"/>
                  </a:lnTo>
                  <a:lnTo>
                    <a:pt x="95" y="13"/>
                  </a:lnTo>
                  <a:lnTo>
                    <a:pt x="96" y="15"/>
                  </a:lnTo>
                  <a:lnTo>
                    <a:pt x="97" y="18"/>
                  </a:lnTo>
                  <a:lnTo>
                    <a:pt x="98" y="20"/>
                  </a:lnTo>
                  <a:lnTo>
                    <a:pt x="97" y="23"/>
                  </a:lnTo>
                  <a:lnTo>
                    <a:pt x="96" y="29"/>
                  </a:lnTo>
                  <a:lnTo>
                    <a:pt x="93" y="34"/>
                  </a:lnTo>
                  <a:lnTo>
                    <a:pt x="89" y="40"/>
                  </a:lnTo>
                  <a:lnTo>
                    <a:pt x="83" y="45"/>
                  </a:lnTo>
                  <a:lnTo>
                    <a:pt x="80" y="47"/>
                  </a:lnTo>
                  <a:lnTo>
                    <a:pt x="76" y="50"/>
                  </a:lnTo>
                  <a:lnTo>
                    <a:pt x="68" y="53"/>
                  </a:lnTo>
                  <a:lnTo>
                    <a:pt x="64" y="55"/>
                  </a:lnTo>
                  <a:lnTo>
                    <a:pt x="59" y="56"/>
                  </a:lnTo>
                  <a:lnTo>
                    <a:pt x="48" y="58"/>
                  </a:lnTo>
                  <a:lnTo>
                    <a:pt x="37" y="59"/>
                  </a:lnTo>
                  <a:lnTo>
                    <a:pt x="31" y="59"/>
                  </a:lnTo>
                  <a:lnTo>
                    <a:pt x="26" y="58"/>
                  </a:lnTo>
                  <a:lnTo>
                    <a:pt x="21" y="57"/>
                  </a:lnTo>
                  <a:lnTo>
                    <a:pt x="17" y="56"/>
                  </a:lnTo>
                  <a:lnTo>
                    <a:pt x="13" y="55"/>
                  </a:lnTo>
                  <a:lnTo>
                    <a:pt x="10" y="53"/>
                  </a:lnTo>
                  <a:lnTo>
                    <a:pt x="5" y="49"/>
                  </a:lnTo>
                  <a:lnTo>
                    <a:pt x="3" y="47"/>
                  </a:lnTo>
                  <a:lnTo>
                    <a:pt x="1" y="45"/>
                  </a:lnTo>
                  <a:lnTo>
                    <a:pt x="0" y="40"/>
                  </a:lnTo>
                  <a:lnTo>
                    <a:pt x="0" y="34"/>
                  </a:lnTo>
                  <a:lnTo>
                    <a:pt x="1" y="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37" name="Freeform 71"/>
            <p:cNvSpPr/>
            <p:nvPr userDrawn="1"/>
          </p:nvSpPr>
          <p:spPr bwMode="auto">
            <a:xfrm>
              <a:off x="4394" y="3332"/>
              <a:ext cx="91" cy="61"/>
            </a:xfrm>
            <a:custGeom>
              <a:avLst/>
              <a:gdLst>
                <a:gd name="T0" fmla="*/ 11 w 89"/>
                <a:gd name="T1" fmla="*/ 51 h 60"/>
                <a:gd name="T2" fmla="*/ 16 w 89"/>
                <a:gd name="T3" fmla="*/ 54 h 60"/>
                <a:gd name="T4" fmla="*/ 35 w 89"/>
                <a:gd name="T5" fmla="*/ 57 h 60"/>
                <a:gd name="T6" fmla="*/ 49 w 89"/>
                <a:gd name="T7" fmla="*/ 56 h 60"/>
                <a:gd name="T8" fmla="*/ 56 w 89"/>
                <a:gd name="T9" fmla="*/ 55 h 60"/>
                <a:gd name="T10" fmla="*/ 62 w 89"/>
                <a:gd name="T11" fmla="*/ 52 h 60"/>
                <a:gd name="T12" fmla="*/ 65 w 89"/>
                <a:gd name="T13" fmla="*/ 49 h 60"/>
                <a:gd name="T14" fmla="*/ 64 w 89"/>
                <a:gd name="T15" fmla="*/ 46 h 60"/>
                <a:gd name="T16" fmla="*/ 61 w 89"/>
                <a:gd name="T17" fmla="*/ 44 h 60"/>
                <a:gd name="T18" fmla="*/ 53 w 89"/>
                <a:gd name="T19" fmla="*/ 42 h 60"/>
                <a:gd name="T20" fmla="*/ 35 w 89"/>
                <a:gd name="T21" fmla="*/ 37 h 60"/>
                <a:gd name="T22" fmla="*/ 21 w 89"/>
                <a:gd name="T23" fmla="*/ 28 h 60"/>
                <a:gd name="T24" fmla="*/ 17 w 89"/>
                <a:gd name="T25" fmla="*/ 25 h 60"/>
                <a:gd name="T26" fmla="*/ 16 w 89"/>
                <a:gd name="T27" fmla="*/ 22 h 60"/>
                <a:gd name="T28" fmla="*/ 16 w 89"/>
                <a:gd name="T29" fmla="*/ 17 h 60"/>
                <a:gd name="T30" fmla="*/ 19 w 89"/>
                <a:gd name="T31" fmla="*/ 13 h 60"/>
                <a:gd name="T32" fmla="*/ 22 w 89"/>
                <a:gd name="T33" fmla="*/ 10 h 60"/>
                <a:gd name="T34" fmla="*/ 39 w 89"/>
                <a:gd name="T35" fmla="*/ 5 h 60"/>
                <a:gd name="T36" fmla="*/ 52 w 89"/>
                <a:gd name="T37" fmla="*/ 1 h 60"/>
                <a:gd name="T38" fmla="*/ 66 w 89"/>
                <a:gd name="T39" fmla="*/ 0 h 60"/>
                <a:gd name="T40" fmla="*/ 87 w 89"/>
                <a:gd name="T41" fmla="*/ 2 h 60"/>
                <a:gd name="T42" fmla="*/ 101 w 89"/>
                <a:gd name="T43" fmla="*/ 6 h 60"/>
                <a:gd name="T44" fmla="*/ 84 w 89"/>
                <a:gd name="T45" fmla="*/ 11 h 60"/>
                <a:gd name="T46" fmla="*/ 69 w 89"/>
                <a:gd name="T47" fmla="*/ 9 h 60"/>
                <a:gd name="T48" fmla="*/ 56 w 89"/>
                <a:gd name="T49" fmla="*/ 10 h 60"/>
                <a:gd name="T50" fmla="*/ 47 w 89"/>
                <a:gd name="T51" fmla="*/ 12 h 60"/>
                <a:gd name="T52" fmla="*/ 44 w 89"/>
                <a:gd name="T53" fmla="*/ 15 h 60"/>
                <a:gd name="T54" fmla="*/ 42 w 89"/>
                <a:gd name="T55" fmla="*/ 18 h 60"/>
                <a:gd name="T56" fmla="*/ 45 w 89"/>
                <a:gd name="T57" fmla="*/ 20 h 60"/>
                <a:gd name="T58" fmla="*/ 64 w 89"/>
                <a:gd name="T59" fmla="*/ 25 h 60"/>
                <a:gd name="T60" fmla="*/ 86 w 89"/>
                <a:gd name="T61" fmla="*/ 36 h 60"/>
                <a:gd name="T62" fmla="*/ 92 w 89"/>
                <a:gd name="T63" fmla="*/ 41 h 60"/>
                <a:gd name="T64" fmla="*/ 93 w 89"/>
                <a:gd name="T65" fmla="*/ 44 h 60"/>
                <a:gd name="T66" fmla="*/ 91 w 89"/>
                <a:gd name="T67" fmla="*/ 50 h 60"/>
                <a:gd name="T68" fmla="*/ 85 w 89"/>
                <a:gd name="T69" fmla="*/ 56 h 60"/>
                <a:gd name="T70" fmla="*/ 79 w 89"/>
                <a:gd name="T71" fmla="*/ 59 h 60"/>
                <a:gd name="T72" fmla="*/ 60 w 89"/>
                <a:gd name="T73" fmla="*/ 64 h 60"/>
                <a:gd name="T74" fmla="*/ 45 w 89"/>
                <a:gd name="T75" fmla="*/ 66 h 60"/>
                <a:gd name="T76" fmla="*/ 29 w 89"/>
                <a:gd name="T77" fmla="*/ 65 h 60"/>
                <a:gd name="T78" fmla="*/ 14 w 89"/>
                <a:gd name="T79" fmla="*/ 64 h 60"/>
                <a:gd name="T80" fmla="*/ 7 w 89"/>
                <a:gd name="T81" fmla="*/ 62 h 60"/>
                <a:gd name="T82" fmla="*/ 0 w 89"/>
                <a:gd name="T83" fmla="*/ 59 h 6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89" h="60">
                  <a:moveTo>
                    <a:pt x="0" y="53"/>
                  </a:moveTo>
                  <a:lnTo>
                    <a:pt x="11" y="45"/>
                  </a:lnTo>
                  <a:lnTo>
                    <a:pt x="14" y="47"/>
                  </a:lnTo>
                  <a:lnTo>
                    <a:pt x="16" y="48"/>
                  </a:lnTo>
                  <a:lnTo>
                    <a:pt x="22" y="50"/>
                  </a:lnTo>
                  <a:lnTo>
                    <a:pt x="29" y="51"/>
                  </a:lnTo>
                  <a:lnTo>
                    <a:pt x="35" y="51"/>
                  </a:lnTo>
                  <a:lnTo>
                    <a:pt x="43" y="50"/>
                  </a:lnTo>
                  <a:lnTo>
                    <a:pt x="47" y="50"/>
                  </a:lnTo>
                  <a:lnTo>
                    <a:pt x="50" y="49"/>
                  </a:lnTo>
                  <a:lnTo>
                    <a:pt x="53" y="48"/>
                  </a:lnTo>
                  <a:lnTo>
                    <a:pt x="56" y="46"/>
                  </a:lnTo>
                  <a:lnTo>
                    <a:pt x="57" y="45"/>
                  </a:lnTo>
                  <a:lnTo>
                    <a:pt x="59" y="43"/>
                  </a:lnTo>
                  <a:lnTo>
                    <a:pt x="59" y="41"/>
                  </a:lnTo>
                  <a:lnTo>
                    <a:pt x="58" y="40"/>
                  </a:lnTo>
                  <a:lnTo>
                    <a:pt x="57" y="39"/>
                  </a:lnTo>
                  <a:lnTo>
                    <a:pt x="55" y="38"/>
                  </a:lnTo>
                  <a:lnTo>
                    <a:pt x="51" y="37"/>
                  </a:lnTo>
                  <a:lnTo>
                    <a:pt x="47" y="36"/>
                  </a:lnTo>
                  <a:lnTo>
                    <a:pt x="38" y="33"/>
                  </a:lnTo>
                  <a:lnTo>
                    <a:pt x="29" y="31"/>
                  </a:lnTo>
                  <a:lnTo>
                    <a:pt x="24" y="30"/>
                  </a:lnTo>
                  <a:lnTo>
                    <a:pt x="21" y="28"/>
                  </a:lnTo>
                  <a:lnTo>
                    <a:pt x="18" y="26"/>
                  </a:lnTo>
                  <a:lnTo>
                    <a:pt x="17" y="25"/>
                  </a:lnTo>
                  <a:lnTo>
                    <a:pt x="16" y="24"/>
                  </a:lnTo>
                  <a:lnTo>
                    <a:pt x="16" y="22"/>
                  </a:lnTo>
                  <a:lnTo>
                    <a:pt x="16" y="21"/>
                  </a:lnTo>
                  <a:lnTo>
                    <a:pt x="16" y="17"/>
                  </a:lnTo>
                  <a:lnTo>
                    <a:pt x="17" y="15"/>
                  </a:lnTo>
                  <a:lnTo>
                    <a:pt x="19" y="13"/>
                  </a:lnTo>
                  <a:lnTo>
                    <a:pt x="20" y="12"/>
                  </a:lnTo>
                  <a:lnTo>
                    <a:pt x="22" y="10"/>
                  </a:lnTo>
                  <a:lnTo>
                    <a:pt x="27" y="7"/>
                  </a:lnTo>
                  <a:lnTo>
                    <a:pt x="33" y="5"/>
                  </a:lnTo>
                  <a:lnTo>
                    <a:pt x="39" y="3"/>
                  </a:lnTo>
                  <a:lnTo>
                    <a:pt x="46" y="1"/>
                  </a:lnTo>
                  <a:lnTo>
                    <a:pt x="53" y="0"/>
                  </a:lnTo>
                  <a:lnTo>
                    <a:pt x="60" y="0"/>
                  </a:lnTo>
                  <a:lnTo>
                    <a:pt x="67" y="0"/>
                  </a:lnTo>
                  <a:lnTo>
                    <a:pt x="75" y="2"/>
                  </a:lnTo>
                  <a:lnTo>
                    <a:pt x="82" y="3"/>
                  </a:lnTo>
                  <a:lnTo>
                    <a:pt x="89" y="6"/>
                  </a:lnTo>
                  <a:lnTo>
                    <a:pt x="78" y="13"/>
                  </a:lnTo>
                  <a:lnTo>
                    <a:pt x="72" y="11"/>
                  </a:lnTo>
                  <a:lnTo>
                    <a:pt x="67" y="10"/>
                  </a:lnTo>
                  <a:lnTo>
                    <a:pt x="62" y="9"/>
                  </a:lnTo>
                  <a:lnTo>
                    <a:pt x="56" y="9"/>
                  </a:lnTo>
                  <a:lnTo>
                    <a:pt x="50" y="10"/>
                  </a:lnTo>
                  <a:lnTo>
                    <a:pt x="44" y="11"/>
                  </a:lnTo>
                  <a:lnTo>
                    <a:pt x="41" y="12"/>
                  </a:lnTo>
                  <a:lnTo>
                    <a:pt x="39" y="13"/>
                  </a:lnTo>
                  <a:lnTo>
                    <a:pt x="38" y="15"/>
                  </a:lnTo>
                  <a:lnTo>
                    <a:pt x="37" y="16"/>
                  </a:lnTo>
                  <a:lnTo>
                    <a:pt x="36" y="18"/>
                  </a:lnTo>
                  <a:lnTo>
                    <a:pt x="37" y="19"/>
                  </a:lnTo>
                  <a:lnTo>
                    <a:pt x="39" y="20"/>
                  </a:lnTo>
                  <a:lnTo>
                    <a:pt x="42" y="21"/>
                  </a:lnTo>
                  <a:lnTo>
                    <a:pt x="58" y="25"/>
                  </a:lnTo>
                  <a:lnTo>
                    <a:pt x="66" y="27"/>
                  </a:lnTo>
                  <a:lnTo>
                    <a:pt x="74" y="30"/>
                  </a:lnTo>
                  <a:lnTo>
                    <a:pt x="77" y="32"/>
                  </a:lnTo>
                  <a:lnTo>
                    <a:pt x="80" y="35"/>
                  </a:lnTo>
                  <a:lnTo>
                    <a:pt x="80" y="36"/>
                  </a:lnTo>
                  <a:lnTo>
                    <a:pt x="81" y="38"/>
                  </a:lnTo>
                  <a:lnTo>
                    <a:pt x="80" y="42"/>
                  </a:lnTo>
                  <a:lnTo>
                    <a:pt x="79" y="44"/>
                  </a:lnTo>
                  <a:lnTo>
                    <a:pt x="77" y="46"/>
                  </a:lnTo>
                  <a:lnTo>
                    <a:pt x="73" y="50"/>
                  </a:lnTo>
                  <a:lnTo>
                    <a:pt x="70" y="52"/>
                  </a:lnTo>
                  <a:lnTo>
                    <a:pt x="67" y="53"/>
                  </a:lnTo>
                  <a:lnTo>
                    <a:pt x="61" y="56"/>
                  </a:lnTo>
                  <a:lnTo>
                    <a:pt x="54" y="58"/>
                  </a:lnTo>
                  <a:lnTo>
                    <a:pt x="46" y="59"/>
                  </a:lnTo>
                  <a:lnTo>
                    <a:pt x="39" y="60"/>
                  </a:lnTo>
                  <a:lnTo>
                    <a:pt x="32" y="60"/>
                  </a:lnTo>
                  <a:lnTo>
                    <a:pt x="23" y="59"/>
                  </a:lnTo>
                  <a:lnTo>
                    <a:pt x="18" y="59"/>
                  </a:lnTo>
                  <a:lnTo>
                    <a:pt x="14" y="58"/>
                  </a:lnTo>
                  <a:lnTo>
                    <a:pt x="10" y="57"/>
                  </a:lnTo>
                  <a:lnTo>
                    <a:pt x="7" y="56"/>
                  </a:lnTo>
                  <a:lnTo>
                    <a:pt x="3" y="54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7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19200" y="549276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1219200" y="3200405"/>
            <a:ext cx="21945600" cy="90519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1219200" y="12712705"/>
            <a:ext cx="5689600" cy="730250"/>
          </a:xfrm>
          <a:prstGeom prst="rect">
            <a:avLst/>
          </a:prstGeom>
        </p:spPr>
        <p:txBody>
          <a:bodyPr/>
          <a:lstStyle/>
          <a:p>
            <a:fld id="{09B8AE18-2AF0-439F-86AB-3C8D81777A99}" type="datetimeFigureOut">
              <a:rPr lang="es-CL">
                <a:solidFill>
                  <a:prstClr val="black"/>
                </a:solidFill>
              </a:rPr>
              <a:t>04-11-2024</a:t>
            </a:fld>
            <a:endParaRPr lang="es-CL">
              <a:solidFill>
                <a:prstClr val="black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8331200" y="12712705"/>
            <a:ext cx="7721600" cy="730250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7475200" y="12712705"/>
            <a:ext cx="5689600" cy="730250"/>
          </a:xfrm>
          <a:prstGeom prst="rect">
            <a:avLst/>
          </a:prstGeom>
        </p:spPr>
        <p:txBody>
          <a:bodyPr/>
          <a:lstStyle/>
          <a:p>
            <a:fld id="{5D9824D7-CD4B-4F14-B692-15938C3A8391}" type="slidenum">
              <a:rPr lang="es-CL">
                <a:solidFill>
                  <a:prstClr val="black"/>
                </a:solidFill>
              </a:rPr>
              <a:t>‹Nº›</a:t>
            </a:fld>
            <a:endParaRPr lang="es-CL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19200" y="549285"/>
            <a:ext cx="21945600" cy="1768474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9A1A5-4847-4444-9BB0-9C9F8A50A47B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t>04-11-2024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C6EB6-8965-4550-B84D-1B0BB029205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  <a:prstGeom prst="rect">
            <a:avLst/>
          </a:prstGeom>
        </p:spPr>
        <p:txBody>
          <a:bodyPr anchor="b"/>
          <a:lstStyle>
            <a:lvl1pPr algn="ctr">
              <a:defRPr sz="12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5130" indent="0" algn="ctr">
              <a:buNone/>
              <a:defRPr sz="3200"/>
            </a:lvl7pPr>
            <a:lvl8pPr marL="6399530" indent="0" algn="ctr">
              <a:buNone/>
              <a:defRPr sz="3200"/>
            </a:lvl8pPr>
            <a:lvl9pPr marL="7313930" indent="0" algn="ctr">
              <a:buNone/>
              <a:defRPr sz="32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F6FD-198C-4481-9687-8E1899963422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t>04-11-2024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6E0BE-116C-4969-B651-2A9003292308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Rectángulo"/>
          <p:cNvSpPr/>
          <p:nvPr userDrawn="1"/>
        </p:nvSpPr>
        <p:spPr>
          <a:xfrm>
            <a:off x="4" y="9450288"/>
            <a:ext cx="4946568" cy="42657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58" tIns="91428" rIns="182858" bIns="91428" rtlCol="0" anchor="ctr"/>
          <a:lstStyle/>
          <a:p>
            <a:pPr algn="ctr">
              <a:buClrTx/>
              <a:buFontTx/>
              <a:buNone/>
            </a:pPr>
            <a:endParaRPr lang="es-CL" sz="3600" kern="1200">
              <a:solidFill>
                <a:prstClr val="white"/>
              </a:solidFill>
              <a:sym typeface="Helvetica Neue" panose="020B0604020202020204"/>
            </a:endParaRPr>
          </a:p>
        </p:txBody>
      </p:sp>
      <p:sp>
        <p:nvSpPr>
          <p:cNvPr id="8" name="7 Rectángulo"/>
          <p:cNvSpPr/>
          <p:nvPr userDrawn="1"/>
        </p:nvSpPr>
        <p:spPr>
          <a:xfrm>
            <a:off x="19403264" y="6569970"/>
            <a:ext cx="4946568" cy="42657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58" tIns="91428" rIns="182858" bIns="91428" rtlCol="0" anchor="ctr"/>
          <a:lstStyle/>
          <a:p>
            <a:pPr algn="ctr">
              <a:buClrTx/>
              <a:buFontTx/>
              <a:buNone/>
            </a:pPr>
            <a:endParaRPr lang="es-CL" sz="3600" kern="1200">
              <a:solidFill>
                <a:prstClr val="white"/>
              </a:solidFill>
              <a:sym typeface="Helvetica Neue" panose="020B0604020202020204"/>
            </a:endParaRPr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 userDrawn="1"/>
        </p:nvSpPr>
        <p:spPr>
          <a:xfrm>
            <a:off x="0" y="-54768"/>
            <a:ext cx="24384000" cy="13914784"/>
          </a:xfrm>
          <a:prstGeom prst="rect">
            <a:avLst/>
          </a:prstGeom>
          <a:solidFill>
            <a:srgbClr val="8FB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s-CL" sz="3600" kern="1200">
              <a:solidFill>
                <a:srgbClr val="FFFFFF"/>
              </a:solidFill>
              <a:sym typeface="Helvetica Neue" panose="020B0604020202020204"/>
            </a:endParaRPr>
          </a:p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448755" y="1736117"/>
            <a:ext cx="17486494" cy="769442"/>
          </a:xfrm>
          <a:prstGeom prst="rect">
            <a:avLst/>
          </a:prstGeom>
        </p:spPr>
        <p:txBody>
          <a:bodyPr lIns="0" tIns="0" rIns="0" bIns="0"/>
          <a:lstStyle>
            <a:lvl1pPr>
              <a:defRPr sz="5000" b="0" i="0">
                <a:solidFill>
                  <a:srgbClr val="6D6E71"/>
                </a:solidFill>
                <a:latin typeface="Verdana" panose="020B0604030504040204"/>
                <a:cs typeface="Verdana" panose="020B0604030504040204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219200" y="3154681"/>
            <a:ext cx="10607040" cy="98488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2376050" y="4312808"/>
            <a:ext cx="7330596" cy="5232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400" b="1" i="0">
                <a:solidFill>
                  <a:srgbClr val="414042"/>
                </a:solidFill>
                <a:latin typeface="Verdana" panose="020B0604030504040204"/>
                <a:cs typeface="Verdana" panose="020B0604030504040204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s-ES"/>
              <a:t>Haga clic para editar el estilo de subtítulo del patrón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353D3-B31A-4C13-A868-A4EA4DA4317A}" type="datetimeFigureOut">
              <a:rPr lang="es-CL" smtClean="0"/>
              <a:t>04-11-2024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97887-1B55-47FF-86A5-48F87152FE9E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353D3-B31A-4C13-A868-A4EA4DA4317A}" type="datetimeFigureOut">
              <a:rPr lang="es-CL" smtClean="0"/>
              <a:t>04-11-2024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97887-1B55-47FF-86A5-48F87152FE9E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63700" y="3419477"/>
            <a:ext cx="21031200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353D3-B31A-4C13-A868-A4EA4DA4317A}" type="datetimeFigureOut">
              <a:rPr lang="es-CL" smtClean="0"/>
              <a:t>04-11-2024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97887-1B55-47FF-86A5-48F87152FE9E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353D3-B31A-4C13-A868-A4EA4DA4317A}" type="datetimeFigureOut">
              <a:rPr lang="es-CL" smtClean="0"/>
              <a:t>04-11-2024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97887-1B55-47FF-86A5-48F87152FE9E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ítulo y objetos">
  <p:cSld name="5_Título y objetos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57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218" y="9526"/>
            <a:ext cx="14113934" cy="13750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1679577" y="5010150"/>
            <a:ext cx="10315574" cy="7369176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353D3-B31A-4C13-A868-A4EA4DA4317A}" type="datetimeFigureOut">
              <a:rPr lang="es-CL" smtClean="0"/>
              <a:t>04-11-2024</a:t>
            </a:fld>
            <a:endParaRPr lang="es-C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97887-1B55-47FF-86A5-48F87152FE9E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353D3-B31A-4C13-A868-A4EA4DA4317A}" type="datetimeFigureOut">
              <a:rPr lang="es-CL" smtClean="0"/>
              <a:t>04-11-2024</a:t>
            </a:fld>
            <a:endParaRPr lang="es-C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97887-1B55-47FF-86A5-48F87152FE9E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353D3-B31A-4C13-A868-A4EA4DA4317A}" type="datetimeFigureOut">
              <a:rPr lang="es-CL" smtClean="0"/>
              <a:t>04-11-2024</a:t>
            </a:fld>
            <a:endParaRPr lang="es-C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97887-1B55-47FF-86A5-48F87152FE9E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353D3-B31A-4C13-A868-A4EA4DA4317A}" type="datetimeFigureOut">
              <a:rPr lang="es-CL" smtClean="0"/>
              <a:t>04-11-2024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97887-1B55-47FF-86A5-48F87152FE9E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es-C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353D3-B31A-4C13-A868-A4EA4DA4317A}" type="datetimeFigureOut">
              <a:rPr lang="es-CL" smtClean="0"/>
              <a:t>04-11-2024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97887-1B55-47FF-86A5-48F87152FE9E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353D3-B31A-4C13-A868-A4EA4DA4317A}" type="datetimeFigureOut">
              <a:rPr lang="es-CL" smtClean="0"/>
              <a:t>04-11-2024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97887-1B55-47FF-86A5-48F87152FE9E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468600" cy="11623676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353D3-B31A-4C13-A868-A4EA4DA4317A}" type="datetimeFigureOut">
              <a:rPr lang="es-CL" smtClean="0"/>
              <a:t>04-11-2024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97887-1B55-47FF-86A5-48F87152FE9E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E15CD9-7FCC-E070-1289-E9BA3058DB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8F71722-DFFB-E037-F717-C2C5185672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s-MX"/>
              <a:t>Haz clic para editar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8C9CDB5-D20E-0325-6D31-C5C43FD0A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F1F5F-3568-4834-BEAC-D6300A3D28D2}" type="datetimeFigureOut">
              <a:rPr lang="es-CL" smtClean="0"/>
              <a:t>04-11-2024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060444F-F3F3-2978-DFA1-12F821596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C3CF06F-8F98-801D-A5B1-61ED1FD6C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0FE6-C91D-48D7-A592-92B717B04C0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91819279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74817E-7435-B5D4-8DBC-0CBE1264B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AB2C489-0EAA-6BD3-62A1-B2236423FE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6AD8735-282F-AAC8-3914-448FA8BD2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F1F5F-3568-4834-BEAC-D6300A3D28D2}" type="datetimeFigureOut">
              <a:rPr lang="es-CL" smtClean="0"/>
              <a:t>04-11-2024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4F98851-8545-1BE0-4498-DDF0AA168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C534195-3F34-18C3-0C61-7718562B5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0FE6-C91D-48D7-A592-92B717B04C0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33750722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F343D8-F26E-2AA0-5FE2-CBCBF8395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700" y="3419477"/>
            <a:ext cx="21031200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4B38B84-4673-CAFB-A1AA-5A93F31B9D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82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82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82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82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82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82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82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82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F28C5A1-5C74-5E86-0515-63565080D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F1F5F-3568-4834-BEAC-D6300A3D28D2}" type="datetimeFigureOut">
              <a:rPr lang="es-CL" smtClean="0"/>
              <a:t>04-11-2024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D38FC11-B4B3-FE0F-3B78-B2760E6A8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256BAAF-7AF8-1BED-EE6F-6B0BAFAF9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0FE6-C91D-48D7-A592-92B717B04C0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271242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ítulo y objetos">
  <p:cSld name="6_Título y objetos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58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0236420" y="0"/>
            <a:ext cx="1414780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8A8306-6B2F-EDCD-574B-9EED7773F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F5D74A0-397D-494A-2B2C-0237F6538A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E81C6F3-122B-AD25-1ABD-2196D28E7B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5F2CF92-DA70-40CE-C20D-6AAC6EA85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F1F5F-3568-4834-BEAC-D6300A3D28D2}" type="datetimeFigureOut">
              <a:rPr lang="es-CL" smtClean="0"/>
              <a:t>04-11-2024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D3ED008-B701-C15B-7CE6-B9EA2BF26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F656CB8-7B52-74D0-5245-B04759226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0FE6-C91D-48D7-A592-92B717B04C0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03211222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BDD711-6019-2886-CF68-BCC4C9EF5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A94CAB8-36DC-08BA-5FC9-FEED2BEC9F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F46DFD0-9109-28A5-D50F-E48CDA8C29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79577" y="5010150"/>
            <a:ext cx="10315574" cy="7369176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37D2707-5AD7-FE55-6C77-578A27DBC7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861CADE-DDE9-B72F-DEA1-65821C0C67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B7BEC90-871F-8CD8-7178-0E05CC2C5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F1F5F-3568-4834-BEAC-D6300A3D28D2}" type="datetimeFigureOut">
              <a:rPr lang="es-CL" smtClean="0"/>
              <a:t>04-11-2024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6AE3B43-45ED-8D8D-FC24-3D54F59AA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C932327-4EFC-B1E1-81B0-F4ECB6FFA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0FE6-C91D-48D7-A592-92B717B04C0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56086177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F3120C-CF73-CE13-B03F-4D5F042C5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0BC4960-8029-66C6-3377-541F2EAAB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F1F5F-3568-4834-BEAC-D6300A3D28D2}" type="datetimeFigureOut">
              <a:rPr lang="es-CL" smtClean="0"/>
              <a:t>04-11-2024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E6B2BD3-6D73-5E39-2996-684FF6D58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F9DAD88-94F3-EF8D-C038-7D8ED0546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0FE6-C91D-48D7-A592-92B717B04C0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13604119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2B1A0B4-E83C-EF13-B607-A5647C3A5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F1F5F-3568-4834-BEAC-D6300A3D28D2}" type="datetimeFigureOut">
              <a:rPr lang="es-CL" smtClean="0"/>
              <a:t>04-11-2024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BD86B40-6FE4-148E-2AC3-565413B8D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4E700D8-9944-9210-7859-9741201CB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0FE6-C91D-48D7-A592-92B717B04C0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87096057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C6C1D4-E56E-61A2-8BAA-2FBCF15B5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1EAC459-C7A2-5890-9A16-F00D850715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13DF349-2865-CEA9-F21E-8DF2F57EFC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B97C629-037C-ECBD-8C81-3DAA8E309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F1F5F-3568-4834-BEAC-D6300A3D28D2}" type="datetimeFigureOut">
              <a:rPr lang="es-CL" smtClean="0"/>
              <a:t>04-11-2024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9BC63CD-9558-3CD7-53FC-225ED34C6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708CBC5-C049-D655-0673-716177580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0FE6-C91D-48D7-A592-92B717B04C0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53377497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B2C80A-B2D5-84B1-15DE-FF5DEA67D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F15C421-5656-724D-284B-4E0A13C7DD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B70E319-617E-155F-2F51-F2E7382CE5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9A47A20-A410-4BF9-822F-B7ABE24F8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F1F5F-3568-4834-BEAC-D6300A3D28D2}" type="datetimeFigureOut">
              <a:rPr lang="es-CL" smtClean="0"/>
              <a:t>04-11-2024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FB78F84-4446-BB22-1E14-2A69FF7B7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793B27A-4CB4-A7AD-C230-C429AA435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0FE6-C91D-48D7-A592-92B717B04C0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11908174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2C9C8B-43AA-4BCC-5377-01CE2FAA5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D7F4FDF-F0D7-9C60-C92C-66DAB81B06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B61F296-E53C-B873-A894-E24D77BEA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F1F5F-3568-4834-BEAC-D6300A3D28D2}" type="datetimeFigureOut">
              <a:rPr lang="es-CL" smtClean="0"/>
              <a:t>04-11-2024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FD1691A-1AC0-E5C1-1AB5-F884EA0D9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133DDB2-1491-1DF1-D738-731E484E7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0FE6-C91D-48D7-A592-92B717B04C0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01528919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F32E1BD-7834-7A93-461E-BAD98253C4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BBC014C-4F6B-8210-76B4-E0119DF336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468600" cy="11623676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981FE45-E292-CE13-506E-07585D00A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F1F5F-3568-4834-BEAC-D6300A3D28D2}" type="datetimeFigureOut">
              <a:rPr lang="es-CL" smtClean="0"/>
              <a:t>04-11-2024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DC0F34D-3C8E-9C63-D477-AFAAFB1BF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65D0381-A7D0-0EC0-C00D-7B1558DC6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0FE6-C91D-48D7-A592-92B717B04C0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075549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ítulo vertical y texto">
  <p:cSld name="2_Título vertical y texto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59"/>
          <p:cNvSpPr txBox="1">
            <a:spLocks noGrp="1"/>
          </p:cNvSpPr>
          <p:nvPr>
            <p:ph type="sldNum" idx="12"/>
          </p:nvPr>
        </p:nvSpPr>
        <p:spPr>
          <a:xfrm>
            <a:off x="21704375" y="12859075"/>
            <a:ext cx="1917699" cy="577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Helvetica Neue" panose="020B0604020202020204"/>
              <a:buNone/>
              <a:defRPr sz="1800" b="1" i="0" u="none" strike="noStrike" cap="none">
                <a:solidFill>
                  <a:srgbClr val="898989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Helvetica Neue" panose="020B0604020202020204"/>
              <a:buNone/>
              <a:defRPr sz="1800" b="1" i="0" u="none" strike="noStrike" cap="none">
                <a:solidFill>
                  <a:srgbClr val="898989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Helvetica Neue" panose="020B0604020202020204"/>
              <a:buNone/>
              <a:defRPr sz="1800" b="1" i="0" u="none" strike="noStrike" cap="none">
                <a:solidFill>
                  <a:srgbClr val="898989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Helvetica Neue" panose="020B0604020202020204"/>
              <a:buNone/>
              <a:defRPr sz="1800" b="1" i="0" u="none" strike="noStrike" cap="none">
                <a:solidFill>
                  <a:srgbClr val="898989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Helvetica Neue" panose="020B0604020202020204"/>
              <a:buNone/>
              <a:defRPr sz="1800" b="1" i="0" u="none" strike="noStrike" cap="none">
                <a:solidFill>
                  <a:srgbClr val="898989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Helvetica Neue" panose="020B0604020202020204"/>
              <a:buNone/>
              <a:defRPr sz="1800" b="1" i="0" u="none" strike="noStrike" cap="none">
                <a:solidFill>
                  <a:srgbClr val="898989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Helvetica Neue" panose="020B0604020202020204"/>
              <a:buNone/>
              <a:defRPr sz="1800" b="1" i="0" u="none" strike="noStrike" cap="none">
                <a:solidFill>
                  <a:srgbClr val="898989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Helvetica Neue" panose="020B0604020202020204"/>
              <a:buNone/>
              <a:defRPr sz="1800" b="1" i="0" u="none" strike="noStrike" cap="none">
                <a:solidFill>
                  <a:srgbClr val="898989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Helvetica Neue" panose="020B0604020202020204"/>
              <a:buNone/>
              <a:defRPr sz="1800" b="1" i="0" u="none" strike="noStrike" cap="none">
                <a:solidFill>
                  <a:srgbClr val="898989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ítulo vertical y texto">
  <p:cSld name="3_Título vertical y texto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60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0" y="-400050"/>
            <a:ext cx="24384000" cy="2971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3" name="Google Shape;223;p60"/>
          <p:cNvGrpSpPr/>
          <p:nvPr/>
        </p:nvGrpSpPr>
        <p:grpSpPr>
          <a:xfrm>
            <a:off x="19680983" y="11750171"/>
            <a:ext cx="4088232" cy="1650834"/>
            <a:chOff x="2655" y="2021"/>
            <a:chExt cx="2610" cy="1405"/>
          </a:xfrm>
        </p:grpSpPr>
        <p:sp>
          <p:nvSpPr>
            <p:cNvPr id="224" name="Google Shape;224;p60"/>
            <p:cNvSpPr/>
            <p:nvPr/>
          </p:nvSpPr>
          <p:spPr>
            <a:xfrm>
              <a:off x="2655" y="2025"/>
              <a:ext cx="2610" cy="14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5" name="Google Shape;225;p60"/>
            <p:cNvSpPr/>
            <p:nvPr/>
          </p:nvSpPr>
          <p:spPr>
            <a:xfrm>
              <a:off x="3703" y="3057"/>
              <a:ext cx="225" cy="214"/>
            </a:xfrm>
            <a:custGeom>
              <a:avLst/>
              <a:gdLst/>
              <a:ahLst/>
              <a:cxnLst/>
              <a:rect l="l" t="t" r="r" b="b"/>
              <a:pathLst>
                <a:path w="225" h="214" extrusionOk="0">
                  <a:moveTo>
                    <a:pt x="142" y="110"/>
                  </a:moveTo>
                  <a:lnTo>
                    <a:pt x="169" y="36"/>
                  </a:lnTo>
                  <a:lnTo>
                    <a:pt x="160" y="33"/>
                  </a:lnTo>
                  <a:lnTo>
                    <a:pt x="151" y="30"/>
                  </a:lnTo>
                  <a:lnTo>
                    <a:pt x="140" y="28"/>
                  </a:lnTo>
                  <a:lnTo>
                    <a:pt x="134" y="28"/>
                  </a:lnTo>
                  <a:lnTo>
                    <a:pt x="128" y="28"/>
                  </a:lnTo>
                  <a:lnTo>
                    <a:pt x="122" y="28"/>
                  </a:lnTo>
                  <a:lnTo>
                    <a:pt x="117" y="29"/>
                  </a:lnTo>
                  <a:lnTo>
                    <a:pt x="111" y="30"/>
                  </a:lnTo>
                  <a:lnTo>
                    <a:pt x="106" y="32"/>
                  </a:lnTo>
                  <a:lnTo>
                    <a:pt x="100" y="34"/>
                  </a:lnTo>
                  <a:lnTo>
                    <a:pt x="95" y="36"/>
                  </a:lnTo>
                  <a:lnTo>
                    <a:pt x="91" y="39"/>
                  </a:lnTo>
                  <a:lnTo>
                    <a:pt x="86" y="42"/>
                  </a:lnTo>
                  <a:lnTo>
                    <a:pt x="82" y="46"/>
                  </a:lnTo>
                  <a:lnTo>
                    <a:pt x="78" y="49"/>
                  </a:lnTo>
                  <a:lnTo>
                    <a:pt x="74" y="53"/>
                  </a:lnTo>
                  <a:lnTo>
                    <a:pt x="71" y="57"/>
                  </a:lnTo>
                  <a:lnTo>
                    <a:pt x="68" y="61"/>
                  </a:lnTo>
                  <a:lnTo>
                    <a:pt x="65" y="66"/>
                  </a:lnTo>
                  <a:lnTo>
                    <a:pt x="63" y="70"/>
                  </a:lnTo>
                  <a:lnTo>
                    <a:pt x="61" y="74"/>
                  </a:lnTo>
                  <a:lnTo>
                    <a:pt x="59" y="79"/>
                  </a:lnTo>
                  <a:lnTo>
                    <a:pt x="58" y="83"/>
                  </a:lnTo>
                  <a:lnTo>
                    <a:pt x="57" y="87"/>
                  </a:lnTo>
                  <a:lnTo>
                    <a:pt x="57" y="92"/>
                  </a:lnTo>
                  <a:lnTo>
                    <a:pt x="57" y="96"/>
                  </a:lnTo>
                  <a:lnTo>
                    <a:pt x="57" y="100"/>
                  </a:lnTo>
                  <a:lnTo>
                    <a:pt x="58" y="103"/>
                  </a:lnTo>
                  <a:lnTo>
                    <a:pt x="59" y="107"/>
                  </a:lnTo>
                  <a:lnTo>
                    <a:pt x="61" y="110"/>
                  </a:lnTo>
                  <a:lnTo>
                    <a:pt x="64" y="113"/>
                  </a:lnTo>
                  <a:lnTo>
                    <a:pt x="66" y="115"/>
                  </a:lnTo>
                  <a:lnTo>
                    <a:pt x="70" y="117"/>
                  </a:lnTo>
                  <a:lnTo>
                    <a:pt x="74" y="119"/>
                  </a:lnTo>
                  <a:lnTo>
                    <a:pt x="78" y="120"/>
                  </a:lnTo>
                  <a:lnTo>
                    <a:pt x="83" y="121"/>
                  </a:lnTo>
                  <a:lnTo>
                    <a:pt x="89" y="121"/>
                  </a:lnTo>
                  <a:lnTo>
                    <a:pt x="96" y="121"/>
                  </a:lnTo>
                  <a:lnTo>
                    <a:pt x="103" y="120"/>
                  </a:lnTo>
                  <a:lnTo>
                    <a:pt x="109" y="119"/>
                  </a:lnTo>
                  <a:lnTo>
                    <a:pt x="116" y="118"/>
                  </a:lnTo>
                  <a:lnTo>
                    <a:pt x="129" y="114"/>
                  </a:lnTo>
                  <a:lnTo>
                    <a:pt x="142" y="110"/>
                  </a:lnTo>
                  <a:close/>
                  <a:moveTo>
                    <a:pt x="165" y="173"/>
                  </a:moveTo>
                  <a:lnTo>
                    <a:pt x="159" y="179"/>
                  </a:lnTo>
                  <a:lnTo>
                    <a:pt x="155" y="182"/>
                  </a:lnTo>
                  <a:lnTo>
                    <a:pt x="149" y="187"/>
                  </a:lnTo>
                  <a:lnTo>
                    <a:pt x="142" y="191"/>
                  </a:lnTo>
                  <a:lnTo>
                    <a:pt x="135" y="194"/>
                  </a:lnTo>
                  <a:lnTo>
                    <a:pt x="127" y="198"/>
                  </a:lnTo>
                  <a:lnTo>
                    <a:pt x="119" y="201"/>
                  </a:lnTo>
                  <a:lnTo>
                    <a:pt x="111" y="203"/>
                  </a:lnTo>
                  <a:lnTo>
                    <a:pt x="102" y="205"/>
                  </a:lnTo>
                  <a:lnTo>
                    <a:pt x="93" y="207"/>
                  </a:lnTo>
                  <a:lnTo>
                    <a:pt x="75" y="211"/>
                  </a:lnTo>
                  <a:lnTo>
                    <a:pt x="57" y="213"/>
                  </a:lnTo>
                  <a:lnTo>
                    <a:pt x="41" y="214"/>
                  </a:lnTo>
                  <a:lnTo>
                    <a:pt x="25" y="214"/>
                  </a:lnTo>
                  <a:lnTo>
                    <a:pt x="24" y="189"/>
                  </a:lnTo>
                  <a:lnTo>
                    <a:pt x="47" y="187"/>
                  </a:lnTo>
                  <a:lnTo>
                    <a:pt x="72" y="184"/>
                  </a:lnTo>
                  <a:lnTo>
                    <a:pt x="85" y="181"/>
                  </a:lnTo>
                  <a:lnTo>
                    <a:pt x="96" y="178"/>
                  </a:lnTo>
                  <a:lnTo>
                    <a:pt x="102" y="176"/>
                  </a:lnTo>
                  <a:lnTo>
                    <a:pt x="107" y="174"/>
                  </a:lnTo>
                  <a:lnTo>
                    <a:pt x="111" y="172"/>
                  </a:lnTo>
                  <a:lnTo>
                    <a:pt x="115" y="169"/>
                  </a:lnTo>
                  <a:lnTo>
                    <a:pt x="118" y="166"/>
                  </a:lnTo>
                  <a:lnTo>
                    <a:pt x="121" y="163"/>
                  </a:lnTo>
                  <a:lnTo>
                    <a:pt x="123" y="160"/>
                  </a:lnTo>
                  <a:lnTo>
                    <a:pt x="125" y="156"/>
                  </a:lnTo>
                  <a:lnTo>
                    <a:pt x="129" y="148"/>
                  </a:lnTo>
                  <a:lnTo>
                    <a:pt x="132" y="140"/>
                  </a:lnTo>
                  <a:lnTo>
                    <a:pt x="117" y="144"/>
                  </a:lnTo>
                  <a:lnTo>
                    <a:pt x="103" y="147"/>
                  </a:lnTo>
                  <a:lnTo>
                    <a:pt x="95" y="148"/>
                  </a:lnTo>
                  <a:lnTo>
                    <a:pt x="87" y="149"/>
                  </a:lnTo>
                  <a:lnTo>
                    <a:pt x="71" y="149"/>
                  </a:lnTo>
                  <a:lnTo>
                    <a:pt x="59" y="148"/>
                  </a:lnTo>
                  <a:lnTo>
                    <a:pt x="49" y="147"/>
                  </a:lnTo>
                  <a:lnTo>
                    <a:pt x="44" y="146"/>
                  </a:lnTo>
                  <a:lnTo>
                    <a:pt x="40" y="145"/>
                  </a:lnTo>
                  <a:lnTo>
                    <a:pt x="35" y="144"/>
                  </a:lnTo>
                  <a:lnTo>
                    <a:pt x="31" y="142"/>
                  </a:lnTo>
                  <a:lnTo>
                    <a:pt x="24" y="138"/>
                  </a:lnTo>
                  <a:lnTo>
                    <a:pt x="18" y="134"/>
                  </a:lnTo>
                  <a:lnTo>
                    <a:pt x="13" y="129"/>
                  </a:lnTo>
                  <a:lnTo>
                    <a:pt x="9" y="124"/>
                  </a:lnTo>
                  <a:lnTo>
                    <a:pt x="5" y="119"/>
                  </a:lnTo>
                  <a:lnTo>
                    <a:pt x="3" y="113"/>
                  </a:lnTo>
                  <a:lnTo>
                    <a:pt x="2" y="110"/>
                  </a:lnTo>
                  <a:lnTo>
                    <a:pt x="1" y="106"/>
                  </a:lnTo>
                  <a:lnTo>
                    <a:pt x="0" y="100"/>
                  </a:lnTo>
                  <a:lnTo>
                    <a:pt x="0" y="94"/>
                  </a:lnTo>
                  <a:lnTo>
                    <a:pt x="1" y="87"/>
                  </a:lnTo>
                  <a:lnTo>
                    <a:pt x="2" y="81"/>
                  </a:lnTo>
                  <a:lnTo>
                    <a:pt x="4" y="74"/>
                  </a:lnTo>
                  <a:lnTo>
                    <a:pt x="7" y="68"/>
                  </a:lnTo>
                  <a:lnTo>
                    <a:pt x="10" y="62"/>
                  </a:lnTo>
                  <a:lnTo>
                    <a:pt x="14" y="56"/>
                  </a:lnTo>
                  <a:lnTo>
                    <a:pt x="19" y="50"/>
                  </a:lnTo>
                  <a:lnTo>
                    <a:pt x="24" y="44"/>
                  </a:lnTo>
                  <a:lnTo>
                    <a:pt x="30" y="37"/>
                  </a:lnTo>
                  <a:lnTo>
                    <a:pt x="37" y="32"/>
                  </a:lnTo>
                  <a:lnTo>
                    <a:pt x="44" y="26"/>
                  </a:lnTo>
                  <a:lnTo>
                    <a:pt x="52" y="21"/>
                  </a:lnTo>
                  <a:lnTo>
                    <a:pt x="60" y="16"/>
                  </a:lnTo>
                  <a:lnTo>
                    <a:pt x="69" y="11"/>
                  </a:lnTo>
                  <a:lnTo>
                    <a:pt x="79" y="8"/>
                  </a:lnTo>
                  <a:lnTo>
                    <a:pt x="89" y="5"/>
                  </a:lnTo>
                  <a:lnTo>
                    <a:pt x="100" y="2"/>
                  </a:lnTo>
                  <a:lnTo>
                    <a:pt x="111" y="1"/>
                  </a:lnTo>
                  <a:lnTo>
                    <a:pt x="122" y="0"/>
                  </a:lnTo>
                  <a:lnTo>
                    <a:pt x="136" y="1"/>
                  </a:lnTo>
                  <a:lnTo>
                    <a:pt x="149" y="2"/>
                  </a:lnTo>
                  <a:lnTo>
                    <a:pt x="163" y="4"/>
                  </a:lnTo>
                  <a:lnTo>
                    <a:pt x="176" y="7"/>
                  </a:lnTo>
                  <a:lnTo>
                    <a:pt x="182" y="8"/>
                  </a:lnTo>
                  <a:lnTo>
                    <a:pt x="189" y="10"/>
                  </a:lnTo>
                  <a:lnTo>
                    <a:pt x="202" y="15"/>
                  </a:lnTo>
                  <a:lnTo>
                    <a:pt x="214" y="21"/>
                  </a:lnTo>
                  <a:lnTo>
                    <a:pt x="225" y="28"/>
                  </a:lnTo>
                  <a:lnTo>
                    <a:pt x="187" y="132"/>
                  </a:lnTo>
                  <a:lnTo>
                    <a:pt x="183" y="141"/>
                  </a:lnTo>
                  <a:lnTo>
                    <a:pt x="179" y="151"/>
                  </a:lnTo>
                  <a:lnTo>
                    <a:pt x="176" y="156"/>
                  </a:lnTo>
                  <a:lnTo>
                    <a:pt x="173" y="162"/>
                  </a:lnTo>
                  <a:lnTo>
                    <a:pt x="165" y="173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6" name="Google Shape;226;p60"/>
            <p:cNvSpPr/>
            <p:nvPr/>
          </p:nvSpPr>
          <p:spPr>
            <a:xfrm>
              <a:off x="2905" y="3058"/>
              <a:ext cx="194" cy="146"/>
            </a:xfrm>
            <a:custGeom>
              <a:avLst/>
              <a:gdLst/>
              <a:ahLst/>
              <a:cxnLst/>
              <a:rect l="l" t="t" r="r" b="b"/>
              <a:pathLst>
                <a:path w="193" h="147" extrusionOk="0">
                  <a:moveTo>
                    <a:pt x="142" y="52"/>
                  </a:moveTo>
                  <a:lnTo>
                    <a:pt x="143" y="47"/>
                  </a:lnTo>
                  <a:lnTo>
                    <a:pt x="143" y="42"/>
                  </a:lnTo>
                  <a:lnTo>
                    <a:pt x="143" y="39"/>
                  </a:lnTo>
                  <a:lnTo>
                    <a:pt x="142" y="37"/>
                  </a:lnTo>
                  <a:lnTo>
                    <a:pt x="141" y="35"/>
                  </a:lnTo>
                  <a:lnTo>
                    <a:pt x="140" y="33"/>
                  </a:lnTo>
                  <a:lnTo>
                    <a:pt x="138" y="32"/>
                  </a:lnTo>
                  <a:lnTo>
                    <a:pt x="136" y="30"/>
                  </a:lnTo>
                  <a:lnTo>
                    <a:pt x="134" y="29"/>
                  </a:lnTo>
                  <a:lnTo>
                    <a:pt x="131" y="28"/>
                  </a:lnTo>
                  <a:lnTo>
                    <a:pt x="129" y="27"/>
                  </a:lnTo>
                  <a:lnTo>
                    <a:pt x="125" y="26"/>
                  </a:lnTo>
                  <a:lnTo>
                    <a:pt x="118" y="26"/>
                  </a:lnTo>
                  <a:lnTo>
                    <a:pt x="110" y="26"/>
                  </a:lnTo>
                  <a:lnTo>
                    <a:pt x="106" y="27"/>
                  </a:lnTo>
                  <a:lnTo>
                    <a:pt x="102" y="28"/>
                  </a:lnTo>
                  <a:lnTo>
                    <a:pt x="95" y="30"/>
                  </a:lnTo>
                  <a:lnTo>
                    <a:pt x="89" y="34"/>
                  </a:lnTo>
                  <a:lnTo>
                    <a:pt x="83" y="37"/>
                  </a:lnTo>
                  <a:lnTo>
                    <a:pt x="78" y="42"/>
                  </a:lnTo>
                  <a:lnTo>
                    <a:pt x="73" y="47"/>
                  </a:lnTo>
                  <a:lnTo>
                    <a:pt x="69" y="52"/>
                  </a:lnTo>
                  <a:lnTo>
                    <a:pt x="142" y="52"/>
                  </a:lnTo>
                  <a:close/>
                  <a:moveTo>
                    <a:pt x="169" y="131"/>
                  </a:moveTo>
                  <a:lnTo>
                    <a:pt x="157" y="135"/>
                  </a:lnTo>
                  <a:lnTo>
                    <a:pt x="145" y="139"/>
                  </a:lnTo>
                  <a:lnTo>
                    <a:pt x="134" y="142"/>
                  </a:lnTo>
                  <a:lnTo>
                    <a:pt x="122" y="144"/>
                  </a:lnTo>
                  <a:lnTo>
                    <a:pt x="109" y="146"/>
                  </a:lnTo>
                  <a:lnTo>
                    <a:pt x="96" y="147"/>
                  </a:lnTo>
                  <a:lnTo>
                    <a:pt x="82" y="147"/>
                  </a:lnTo>
                  <a:lnTo>
                    <a:pt x="69" y="147"/>
                  </a:lnTo>
                  <a:lnTo>
                    <a:pt x="56" y="146"/>
                  </a:lnTo>
                  <a:lnTo>
                    <a:pt x="49" y="145"/>
                  </a:lnTo>
                  <a:lnTo>
                    <a:pt x="43" y="143"/>
                  </a:lnTo>
                  <a:lnTo>
                    <a:pt x="32" y="140"/>
                  </a:lnTo>
                  <a:lnTo>
                    <a:pt x="27" y="138"/>
                  </a:lnTo>
                  <a:lnTo>
                    <a:pt x="23" y="135"/>
                  </a:lnTo>
                  <a:lnTo>
                    <a:pt x="16" y="130"/>
                  </a:lnTo>
                  <a:lnTo>
                    <a:pt x="13" y="126"/>
                  </a:lnTo>
                  <a:lnTo>
                    <a:pt x="10" y="123"/>
                  </a:lnTo>
                  <a:lnTo>
                    <a:pt x="7" y="120"/>
                  </a:lnTo>
                  <a:lnTo>
                    <a:pt x="5" y="116"/>
                  </a:lnTo>
                  <a:lnTo>
                    <a:pt x="2" y="109"/>
                  </a:lnTo>
                  <a:lnTo>
                    <a:pt x="1" y="105"/>
                  </a:lnTo>
                  <a:lnTo>
                    <a:pt x="0" y="101"/>
                  </a:lnTo>
                  <a:lnTo>
                    <a:pt x="0" y="96"/>
                  </a:lnTo>
                  <a:lnTo>
                    <a:pt x="0" y="92"/>
                  </a:lnTo>
                  <a:lnTo>
                    <a:pt x="0" y="88"/>
                  </a:lnTo>
                  <a:lnTo>
                    <a:pt x="1" y="83"/>
                  </a:lnTo>
                  <a:lnTo>
                    <a:pt x="2" y="79"/>
                  </a:lnTo>
                  <a:lnTo>
                    <a:pt x="4" y="75"/>
                  </a:lnTo>
                  <a:lnTo>
                    <a:pt x="7" y="68"/>
                  </a:lnTo>
                  <a:lnTo>
                    <a:pt x="10" y="61"/>
                  </a:lnTo>
                  <a:lnTo>
                    <a:pt x="14" y="55"/>
                  </a:lnTo>
                  <a:lnTo>
                    <a:pt x="19" y="48"/>
                  </a:lnTo>
                  <a:lnTo>
                    <a:pt x="24" y="42"/>
                  </a:lnTo>
                  <a:lnTo>
                    <a:pt x="30" y="35"/>
                  </a:lnTo>
                  <a:lnTo>
                    <a:pt x="36" y="30"/>
                  </a:lnTo>
                  <a:lnTo>
                    <a:pt x="43" y="24"/>
                  </a:lnTo>
                  <a:lnTo>
                    <a:pt x="51" y="19"/>
                  </a:lnTo>
                  <a:lnTo>
                    <a:pt x="59" y="14"/>
                  </a:lnTo>
                  <a:lnTo>
                    <a:pt x="68" y="10"/>
                  </a:lnTo>
                  <a:lnTo>
                    <a:pt x="78" y="7"/>
                  </a:lnTo>
                  <a:lnTo>
                    <a:pt x="88" y="4"/>
                  </a:lnTo>
                  <a:lnTo>
                    <a:pt x="99" y="2"/>
                  </a:lnTo>
                  <a:lnTo>
                    <a:pt x="111" y="0"/>
                  </a:lnTo>
                  <a:lnTo>
                    <a:pt x="123" y="0"/>
                  </a:lnTo>
                  <a:lnTo>
                    <a:pt x="135" y="0"/>
                  </a:lnTo>
                  <a:lnTo>
                    <a:pt x="145" y="1"/>
                  </a:lnTo>
                  <a:lnTo>
                    <a:pt x="154" y="3"/>
                  </a:lnTo>
                  <a:lnTo>
                    <a:pt x="162" y="5"/>
                  </a:lnTo>
                  <a:lnTo>
                    <a:pt x="169" y="8"/>
                  </a:lnTo>
                  <a:lnTo>
                    <a:pt x="176" y="11"/>
                  </a:lnTo>
                  <a:lnTo>
                    <a:pt x="178" y="13"/>
                  </a:lnTo>
                  <a:lnTo>
                    <a:pt x="181" y="15"/>
                  </a:lnTo>
                  <a:lnTo>
                    <a:pt x="185" y="19"/>
                  </a:lnTo>
                  <a:lnTo>
                    <a:pt x="187" y="22"/>
                  </a:lnTo>
                  <a:lnTo>
                    <a:pt x="188" y="25"/>
                  </a:lnTo>
                  <a:lnTo>
                    <a:pt x="191" y="30"/>
                  </a:lnTo>
                  <a:lnTo>
                    <a:pt x="192" y="37"/>
                  </a:lnTo>
                  <a:lnTo>
                    <a:pt x="193" y="44"/>
                  </a:lnTo>
                  <a:lnTo>
                    <a:pt x="193" y="51"/>
                  </a:lnTo>
                  <a:lnTo>
                    <a:pt x="191" y="59"/>
                  </a:lnTo>
                  <a:lnTo>
                    <a:pt x="189" y="68"/>
                  </a:lnTo>
                  <a:lnTo>
                    <a:pt x="186" y="78"/>
                  </a:lnTo>
                  <a:lnTo>
                    <a:pt x="57" y="78"/>
                  </a:lnTo>
                  <a:lnTo>
                    <a:pt x="55" y="83"/>
                  </a:lnTo>
                  <a:lnTo>
                    <a:pt x="54" y="87"/>
                  </a:lnTo>
                  <a:lnTo>
                    <a:pt x="54" y="92"/>
                  </a:lnTo>
                  <a:lnTo>
                    <a:pt x="54" y="96"/>
                  </a:lnTo>
                  <a:lnTo>
                    <a:pt x="54" y="100"/>
                  </a:lnTo>
                  <a:lnTo>
                    <a:pt x="56" y="103"/>
                  </a:lnTo>
                  <a:lnTo>
                    <a:pt x="57" y="107"/>
                  </a:lnTo>
                  <a:lnTo>
                    <a:pt x="60" y="110"/>
                  </a:lnTo>
                  <a:lnTo>
                    <a:pt x="62" y="112"/>
                  </a:lnTo>
                  <a:lnTo>
                    <a:pt x="66" y="115"/>
                  </a:lnTo>
                  <a:lnTo>
                    <a:pt x="69" y="117"/>
                  </a:lnTo>
                  <a:lnTo>
                    <a:pt x="74" y="118"/>
                  </a:lnTo>
                  <a:lnTo>
                    <a:pt x="78" y="119"/>
                  </a:lnTo>
                  <a:lnTo>
                    <a:pt x="83" y="120"/>
                  </a:lnTo>
                  <a:lnTo>
                    <a:pt x="89" y="121"/>
                  </a:lnTo>
                  <a:lnTo>
                    <a:pt x="95" y="121"/>
                  </a:lnTo>
                  <a:lnTo>
                    <a:pt x="104" y="120"/>
                  </a:lnTo>
                  <a:lnTo>
                    <a:pt x="112" y="120"/>
                  </a:lnTo>
                  <a:lnTo>
                    <a:pt x="129" y="117"/>
                  </a:lnTo>
                  <a:lnTo>
                    <a:pt x="146" y="113"/>
                  </a:lnTo>
                  <a:lnTo>
                    <a:pt x="163" y="108"/>
                  </a:lnTo>
                  <a:lnTo>
                    <a:pt x="172" y="130"/>
                  </a:lnTo>
                  <a:lnTo>
                    <a:pt x="169" y="131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7" name="Google Shape;227;p60"/>
            <p:cNvSpPr/>
            <p:nvPr/>
          </p:nvSpPr>
          <p:spPr>
            <a:xfrm>
              <a:off x="2655" y="2979"/>
              <a:ext cx="264" cy="225"/>
            </a:xfrm>
            <a:custGeom>
              <a:avLst/>
              <a:gdLst/>
              <a:ahLst/>
              <a:cxnLst/>
              <a:rect l="l" t="t" r="r" b="b"/>
              <a:pathLst>
                <a:path w="263" h="226" extrusionOk="0">
                  <a:moveTo>
                    <a:pt x="141" y="190"/>
                  </a:moveTo>
                  <a:lnTo>
                    <a:pt x="169" y="113"/>
                  </a:lnTo>
                  <a:lnTo>
                    <a:pt x="160" y="109"/>
                  </a:lnTo>
                  <a:lnTo>
                    <a:pt x="151" y="106"/>
                  </a:lnTo>
                  <a:lnTo>
                    <a:pt x="145" y="105"/>
                  </a:lnTo>
                  <a:lnTo>
                    <a:pt x="140" y="105"/>
                  </a:lnTo>
                  <a:lnTo>
                    <a:pt x="128" y="104"/>
                  </a:lnTo>
                  <a:lnTo>
                    <a:pt x="122" y="105"/>
                  </a:lnTo>
                  <a:lnTo>
                    <a:pt x="116" y="105"/>
                  </a:lnTo>
                  <a:lnTo>
                    <a:pt x="105" y="109"/>
                  </a:lnTo>
                  <a:lnTo>
                    <a:pt x="100" y="111"/>
                  </a:lnTo>
                  <a:lnTo>
                    <a:pt x="95" y="113"/>
                  </a:lnTo>
                  <a:lnTo>
                    <a:pt x="90" y="116"/>
                  </a:lnTo>
                  <a:lnTo>
                    <a:pt x="86" y="119"/>
                  </a:lnTo>
                  <a:lnTo>
                    <a:pt x="81" y="123"/>
                  </a:lnTo>
                  <a:lnTo>
                    <a:pt x="77" y="127"/>
                  </a:lnTo>
                  <a:lnTo>
                    <a:pt x="74" y="131"/>
                  </a:lnTo>
                  <a:lnTo>
                    <a:pt x="70" y="135"/>
                  </a:lnTo>
                  <a:lnTo>
                    <a:pt x="67" y="139"/>
                  </a:lnTo>
                  <a:lnTo>
                    <a:pt x="65" y="143"/>
                  </a:lnTo>
                  <a:lnTo>
                    <a:pt x="60" y="152"/>
                  </a:lnTo>
                  <a:lnTo>
                    <a:pt x="57" y="161"/>
                  </a:lnTo>
                  <a:lnTo>
                    <a:pt x="56" y="166"/>
                  </a:lnTo>
                  <a:lnTo>
                    <a:pt x="56" y="170"/>
                  </a:lnTo>
                  <a:lnTo>
                    <a:pt x="56" y="174"/>
                  </a:lnTo>
                  <a:lnTo>
                    <a:pt x="56" y="178"/>
                  </a:lnTo>
                  <a:lnTo>
                    <a:pt x="57" y="182"/>
                  </a:lnTo>
                  <a:lnTo>
                    <a:pt x="58" y="185"/>
                  </a:lnTo>
                  <a:lnTo>
                    <a:pt x="60" y="188"/>
                  </a:lnTo>
                  <a:lnTo>
                    <a:pt x="63" y="191"/>
                  </a:lnTo>
                  <a:lnTo>
                    <a:pt x="65" y="194"/>
                  </a:lnTo>
                  <a:lnTo>
                    <a:pt x="69" y="196"/>
                  </a:lnTo>
                  <a:lnTo>
                    <a:pt x="73" y="198"/>
                  </a:lnTo>
                  <a:lnTo>
                    <a:pt x="77" y="199"/>
                  </a:lnTo>
                  <a:lnTo>
                    <a:pt x="82" y="200"/>
                  </a:lnTo>
                  <a:lnTo>
                    <a:pt x="88" y="200"/>
                  </a:lnTo>
                  <a:lnTo>
                    <a:pt x="94" y="200"/>
                  </a:lnTo>
                  <a:lnTo>
                    <a:pt x="102" y="199"/>
                  </a:lnTo>
                  <a:lnTo>
                    <a:pt x="116" y="197"/>
                  </a:lnTo>
                  <a:lnTo>
                    <a:pt x="129" y="194"/>
                  </a:lnTo>
                  <a:lnTo>
                    <a:pt x="141" y="190"/>
                  </a:lnTo>
                  <a:close/>
                  <a:moveTo>
                    <a:pt x="70" y="226"/>
                  </a:moveTo>
                  <a:lnTo>
                    <a:pt x="58" y="226"/>
                  </a:lnTo>
                  <a:lnTo>
                    <a:pt x="53" y="225"/>
                  </a:lnTo>
                  <a:lnTo>
                    <a:pt x="48" y="224"/>
                  </a:lnTo>
                  <a:lnTo>
                    <a:pt x="43" y="223"/>
                  </a:lnTo>
                  <a:lnTo>
                    <a:pt x="38" y="222"/>
                  </a:lnTo>
                  <a:lnTo>
                    <a:pt x="30" y="219"/>
                  </a:lnTo>
                  <a:lnTo>
                    <a:pt x="27" y="217"/>
                  </a:lnTo>
                  <a:lnTo>
                    <a:pt x="23" y="215"/>
                  </a:lnTo>
                  <a:lnTo>
                    <a:pt x="17" y="211"/>
                  </a:lnTo>
                  <a:lnTo>
                    <a:pt x="12" y="206"/>
                  </a:lnTo>
                  <a:lnTo>
                    <a:pt x="8" y="201"/>
                  </a:lnTo>
                  <a:lnTo>
                    <a:pt x="5" y="195"/>
                  </a:lnTo>
                  <a:lnTo>
                    <a:pt x="2" y="189"/>
                  </a:lnTo>
                  <a:lnTo>
                    <a:pt x="1" y="183"/>
                  </a:lnTo>
                  <a:lnTo>
                    <a:pt x="0" y="176"/>
                  </a:lnTo>
                  <a:lnTo>
                    <a:pt x="0" y="170"/>
                  </a:lnTo>
                  <a:lnTo>
                    <a:pt x="1" y="163"/>
                  </a:lnTo>
                  <a:lnTo>
                    <a:pt x="2" y="157"/>
                  </a:lnTo>
                  <a:lnTo>
                    <a:pt x="4" y="151"/>
                  </a:lnTo>
                  <a:lnTo>
                    <a:pt x="7" y="145"/>
                  </a:lnTo>
                  <a:lnTo>
                    <a:pt x="10" y="138"/>
                  </a:lnTo>
                  <a:lnTo>
                    <a:pt x="15" y="132"/>
                  </a:lnTo>
                  <a:lnTo>
                    <a:pt x="19" y="125"/>
                  </a:lnTo>
                  <a:lnTo>
                    <a:pt x="25" y="119"/>
                  </a:lnTo>
                  <a:lnTo>
                    <a:pt x="31" y="113"/>
                  </a:lnTo>
                  <a:lnTo>
                    <a:pt x="38" y="107"/>
                  </a:lnTo>
                  <a:lnTo>
                    <a:pt x="46" y="101"/>
                  </a:lnTo>
                  <a:lnTo>
                    <a:pt x="54" y="96"/>
                  </a:lnTo>
                  <a:lnTo>
                    <a:pt x="63" y="92"/>
                  </a:lnTo>
                  <a:lnTo>
                    <a:pt x="72" y="87"/>
                  </a:lnTo>
                  <a:lnTo>
                    <a:pt x="82" y="84"/>
                  </a:lnTo>
                  <a:lnTo>
                    <a:pt x="92" y="81"/>
                  </a:lnTo>
                  <a:lnTo>
                    <a:pt x="103" y="79"/>
                  </a:lnTo>
                  <a:lnTo>
                    <a:pt x="115" y="77"/>
                  </a:lnTo>
                  <a:lnTo>
                    <a:pt x="126" y="77"/>
                  </a:lnTo>
                  <a:lnTo>
                    <a:pt x="141" y="77"/>
                  </a:lnTo>
                  <a:lnTo>
                    <a:pt x="148" y="78"/>
                  </a:lnTo>
                  <a:lnTo>
                    <a:pt x="154" y="79"/>
                  </a:lnTo>
                  <a:lnTo>
                    <a:pt x="161" y="80"/>
                  </a:lnTo>
                  <a:lnTo>
                    <a:pt x="167" y="81"/>
                  </a:lnTo>
                  <a:lnTo>
                    <a:pt x="174" y="82"/>
                  </a:lnTo>
                  <a:lnTo>
                    <a:pt x="180" y="84"/>
                  </a:lnTo>
                  <a:lnTo>
                    <a:pt x="206" y="11"/>
                  </a:lnTo>
                  <a:lnTo>
                    <a:pt x="263" y="0"/>
                  </a:lnTo>
                  <a:lnTo>
                    <a:pt x="188" y="201"/>
                  </a:lnTo>
                  <a:lnTo>
                    <a:pt x="160" y="212"/>
                  </a:lnTo>
                  <a:lnTo>
                    <a:pt x="145" y="216"/>
                  </a:lnTo>
                  <a:lnTo>
                    <a:pt x="131" y="219"/>
                  </a:lnTo>
                  <a:lnTo>
                    <a:pt x="116" y="222"/>
                  </a:lnTo>
                  <a:lnTo>
                    <a:pt x="101" y="225"/>
                  </a:lnTo>
                  <a:lnTo>
                    <a:pt x="85" y="226"/>
                  </a:lnTo>
                  <a:lnTo>
                    <a:pt x="70" y="226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8" name="Google Shape;228;p60"/>
            <p:cNvSpPr/>
            <p:nvPr/>
          </p:nvSpPr>
          <p:spPr>
            <a:xfrm>
              <a:off x="3261" y="3056"/>
              <a:ext cx="208" cy="153"/>
            </a:xfrm>
            <a:custGeom>
              <a:avLst/>
              <a:gdLst/>
              <a:ahLst/>
              <a:cxnLst/>
              <a:rect l="l" t="t" r="r" b="b"/>
              <a:pathLst>
                <a:path w="208" h="151" extrusionOk="0">
                  <a:moveTo>
                    <a:pt x="183" y="105"/>
                  </a:moveTo>
                  <a:lnTo>
                    <a:pt x="182" y="108"/>
                  </a:lnTo>
                  <a:lnTo>
                    <a:pt x="180" y="111"/>
                  </a:lnTo>
                  <a:lnTo>
                    <a:pt x="179" y="114"/>
                  </a:lnTo>
                  <a:lnTo>
                    <a:pt x="177" y="116"/>
                  </a:lnTo>
                  <a:lnTo>
                    <a:pt x="172" y="121"/>
                  </a:lnTo>
                  <a:lnTo>
                    <a:pt x="167" y="126"/>
                  </a:lnTo>
                  <a:lnTo>
                    <a:pt x="161" y="130"/>
                  </a:lnTo>
                  <a:lnTo>
                    <a:pt x="154" y="134"/>
                  </a:lnTo>
                  <a:lnTo>
                    <a:pt x="147" y="137"/>
                  </a:lnTo>
                  <a:lnTo>
                    <a:pt x="140" y="140"/>
                  </a:lnTo>
                  <a:lnTo>
                    <a:pt x="132" y="143"/>
                  </a:lnTo>
                  <a:lnTo>
                    <a:pt x="124" y="145"/>
                  </a:lnTo>
                  <a:lnTo>
                    <a:pt x="116" y="147"/>
                  </a:lnTo>
                  <a:lnTo>
                    <a:pt x="108" y="148"/>
                  </a:lnTo>
                  <a:lnTo>
                    <a:pt x="91" y="150"/>
                  </a:lnTo>
                  <a:lnTo>
                    <a:pt x="76" y="151"/>
                  </a:lnTo>
                  <a:lnTo>
                    <a:pt x="65" y="150"/>
                  </a:lnTo>
                  <a:lnTo>
                    <a:pt x="56" y="149"/>
                  </a:lnTo>
                  <a:lnTo>
                    <a:pt x="45" y="148"/>
                  </a:lnTo>
                  <a:lnTo>
                    <a:pt x="36" y="146"/>
                  </a:lnTo>
                  <a:lnTo>
                    <a:pt x="27" y="143"/>
                  </a:lnTo>
                  <a:lnTo>
                    <a:pt x="18" y="139"/>
                  </a:lnTo>
                  <a:lnTo>
                    <a:pt x="9" y="135"/>
                  </a:lnTo>
                  <a:lnTo>
                    <a:pt x="0" y="130"/>
                  </a:lnTo>
                  <a:lnTo>
                    <a:pt x="30" y="109"/>
                  </a:lnTo>
                  <a:lnTo>
                    <a:pt x="36" y="112"/>
                  </a:lnTo>
                  <a:lnTo>
                    <a:pt x="42" y="115"/>
                  </a:lnTo>
                  <a:lnTo>
                    <a:pt x="50" y="117"/>
                  </a:lnTo>
                  <a:lnTo>
                    <a:pt x="56" y="119"/>
                  </a:lnTo>
                  <a:lnTo>
                    <a:pt x="63" y="120"/>
                  </a:lnTo>
                  <a:lnTo>
                    <a:pt x="69" y="121"/>
                  </a:lnTo>
                  <a:lnTo>
                    <a:pt x="83" y="122"/>
                  </a:lnTo>
                  <a:lnTo>
                    <a:pt x="91" y="122"/>
                  </a:lnTo>
                  <a:lnTo>
                    <a:pt x="100" y="121"/>
                  </a:lnTo>
                  <a:lnTo>
                    <a:pt x="107" y="120"/>
                  </a:lnTo>
                  <a:lnTo>
                    <a:pt x="114" y="118"/>
                  </a:lnTo>
                  <a:lnTo>
                    <a:pt x="121" y="115"/>
                  </a:lnTo>
                  <a:lnTo>
                    <a:pt x="126" y="112"/>
                  </a:lnTo>
                  <a:lnTo>
                    <a:pt x="128" y="110"/>
                  </a:lnTo>
                  <a:lnTo>
                    <a:pt x="129" y="109"/>
                  </a:lnTo>
                  <a:lnTo>
                    <a:pt x="131" y="107"/>
                  </a:lnTo>
                  <a:lnTo>
                    <a:pt x="131" y="105"/>
                  </a:lnTo>
                  <a:lnTo>
                    <a:pt x="131" y="102"/>
                  </a:lnTo>
                  <a:lnTo>
                    <a:pt x="131" y="101"/>
                  </a:lnTo>
                  <a:lnTo>
                    <a:pt x="130" y="99"/>
                  </a:lnTo>
                  <a:lnTo>
                    <a:pt x="127" y="97"/>
                  </a:lnTo>
                  <a:lnTo>
                    <a:pt x="123" y="96"/>
                  </a:lnTo>
                  <a:lnTo>
                    <a:pt x="115" y="93"/>
                  </a:lnTo>
                  <a:lnTo>
                    <a:pt x="108" y="92"/>
                  </a:lnTo>
                  <a:lnTo>
                    <a:pt x="99" y="89"/>
                  </a:lnTo>
                  <a:lnTo>
                    <a:pt x="90" y="87"/>
                  </a:lnTo>
                  <a:lnTo>
                    <a:pt x="82" y="84"/>
                  </a:lnTo>
                  <a:lnTo>
                    <a:pt x="72" y="82"/>
                  </a:lnTo>
                  <a:lnTo>
                    <a:pt x="63" y="79"/>
                  </a:lnTo>
                  <a:lnTo>
                    <a:pt x="54" y="74"/>
                  </a:lnTo>
                  <a:lnTo>
                    <a:pt x="50" y="72"/>
                  </a:lnTo>
                  <a:lnTo>
                    <a:pt x="45" y="69"/>
                  </a:lnTo>
                  <a:lnTo>
                    <a:pt x="42" y="66"/>
                  </a:lnTo>
                  <a:lnTo>
                    <a:pt x="40" y="62"/>
                  </a:lnTo>
                  <a:lnTo>
                    <a:pt x="39" y="58"/>
                  </a:lnTo>
                  <a:lnTo>
                    <a:pt x="38" y="54"/>
                  </a:lnTo>
                  <a:lnTo>
                    <a:pt x="38" y="52"/>
                  </a:lnTo>
                  <a:lnTo>
                    <a:pt x="39" y="49"/>
                  </a:lnTo>
                  <a:lnTo>
                    <a:pt x="40" y="44"/>
                  </a:lnTo>
                  <a:lnTo>
                    <a:pt x="43" y="38"/>
                  </a:lnTo>
                  <a:lnTo>
                    <a:pt x="47" y="33"/>
                  </a:lnTo>
                  <a:lnTo>
                    <a:pt x="51" y="29"/>
                  </a:lnTo>
                  <a:lnTo>
                    <a:pt x="56" y="24"/>
                  </a:lnTo>
                  <a:lnTo>
                    <a:pt x="61" y="21"/>
                  </a:lnTo>
                  <a:lnTo>
                    <a:pt x="67" y="17"/>
                  </a:lnTo>
                  <a:lnTo>
                    <a:pt x="79" y="11"/>
                  </a:lnTo>
                  <a:lnTo>
                    <a:pt x="86" y="8"/>
                  </a:lnTo>
                  <a:lnTo>
                    <a:pt x="94" y="6"/>
                  </a:lnTo>
                  <a:lnTo>
                    <a:pt x="109" y="3"/>
                  </a:lnTo>
                  <a:lnTo>
                    <a:pt x="116" y="1"/>
                  </a:lnTo>
                  <a:lnTo>
                    <a:pt x="124" y="1"/>
                  </a:lnTo>
                  <a:lnTo>
                    <a:pt x="139" y="0"/>
                  </a:lnTo>
                  <a:lnTo>
                    <a:pt x="148" y="0"/>
                  </a:lnTo>
                  <a:lnTo>
                    <a:pt x="157" y="1"/>
                  </a:lnTo>
                  <a:lnTo>
                    <a:pt x="166" y="2"/>
                  </a:lnTo>
                  <a:lnTo>
                    <a:pt x="174" y="4"/>
                  </a:lnTo>
                  <a:lnTo>
                    <a:pt x="182" y="6"/>
                  </a:lnTo>
                  <a:lnTo>
                    <a:pt x="191" y="9"/>
                  </a:lnTo>
                  <a:lnTo>
                    <a:pt x="208" y="16"/>
                  </a:lnTo>
                  <a:lnTo>
                    <a:pt x="178" y="38"/>
                  </a:lnTo>
                  <a:lnTo>
                    <a:pt x="167" y="34"/>
                  </a:lnTo>
                  <a:lnTo>
                    <a:pt x="156" y="31"/>
                  </a:lnTo>
                  <a:lnTo>
                    <a:pt x="144" y="29"/>
                  </a:lnTo>
                  <a:lnTo>
                    <a:pt x="132" y="28"/>
                  </a:lnTo>
                  <a:lnTo>
                    <a:pt x="125" y="29"/>
                  </a:lnTo>
                  <a:lnTo>
                    <a:pt x="118" y="29"/>
                  </a:lnTo>
                  <a:lnTo>
                    <a:pt x="112" y="31"/>
                  </a:lnTo>
                  <a:lnTo>
                    <a:pt x="106" y="32"/>
                  </a:lnTo>
                  <a:lnTo>
                    <a:pt x="101" y="35"/>
                  </a:lnTo>
                  <a:lnTo>
                    <a:pt x="97" y="37"/>
                  </a:lnTo>
                  <a:lnTo>
                    <a:pt x="94" y="40"/>
                  </a:lnTo>
                  <a:lnTo>
                    <a:pt x="92" y="43"/>
                  </a:lnTo>
                  <a:lnTo>
                    <a:pt x="92" y="44"/>
                  </a:lnTo>
                  <a:lnTo>
                    <a:pt x="92" y="45"/>
                  </a:lnTo>
                  <a:lnTo>
                    <a:pt x="92" y="47"/>
                  </a:lnTo>
                  <a:lnTo>
                    <a:pt x="95" y="49"/>
                  </a:lnTo>
                  <a:lnTo>
                    <a:pt x="100" y="51"/>
                  </a:lnTo>
                  <a:lnTo>
                    <a:pt x="117" y="56"/>
                  </a:lnTo>
                  <a:lnTo>
                    <a:pt x="135" y="60"/>
                  </a:lnTo>
                  <a:lnTo>
                    <a:pt x="153" y="65"/>
                  </a:lnTo>
                  <a:lnTo>
                    <a:pt x="162" y="69"/>
                  </a:lnTo>
                  <a:lnTo>
                    <a:pt x="170" y="73"/>
                  </a:lnTo>
                  <a:lnTo>
                    <a:pt x="174" y="75"/>
                  </a:lnTo>
                  <a:lnTo>
                    <a:pt x="178" y="78"/>
                  </a:lnTo>
                  <a:lnTo>
                    <a:pt x="180" y="80"/>
                  </a:lnTo>
                  <a:lnTo>
                    <a:pt x="181" y="82"/>
                  </a:lnTo>
                  <a:lnTo>
                    <a:pt x="183" y="86"/>
                  </a:lnTo>
                  <a:lnTo>
                    <a:pt x="184" y="88"/>
                  </a:lnTo>
                  <a:lnTo>
                    <a:pt x="185" y="90"/>
                  </a:lnTo>
                  <a:lnTo>
                    <a:pt x="186" y="94"/>
                  </a:lnTo>
                  <a:lnTo>
                    <a:pt x="185" y="99"/>
                  </a:lnTo>
                  <a:lnTo>
                    <a:pt x="184" y="102"/>
                  </a:lnTo>
                  <a:lnTo>
                    <a:pt x="183" y="105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" name="Google Shape;229;p60"/>
            <p:cNvSpPr/>
            <p:nvPr/>
          </p:nvSpPr>
          <p:spPr>
            <a:xfrm>
              <a:off x="3481" y="3058"/>
              <a:ext cx="194" cy="146"/>
            </a:xfrm>
            <a:custGeom>
              <a:avLst/>
              <a:gdLst/>
              <a:ahLst/>
              <a:cxnLst/>
              <a:rect l="l" t="t" r="r" b="b"/>
              <a:pathLst>
                <a:path w="193" h="147" extrusionOk="0">
                  <a:moveTo>
                    <a:pt x="142" y="52"/>
                  </a:moveTo>
                  <a:lnTo>
                    <a:pt x="143" y="47"/>
                  </a:lnTo>
                  <a:lnTo>
                    <a:pt x="143" y="42"/>
                  </a:lnTo>
                  <a:lnTo>
                    <a:pt x="142" y="39"/>
                  </a:lnTo>
                  <a:lnTo>
                    <a:pt x="142" y="37"/>
                  </a:lnTo>
                  <a:lnTo>
                    <a:pt x="141" y="35"/>
                  </a:lnTo>
                  <a:lnTo>
                    <a:pt x="139" y="33"/>
                  </a:lnTo>
                  <a:lnTo>
                    <a:pt x="138" y="32"/>
                  </a:lnTo>
                  <a:lnTo>
                    <a:pt x="136" y="30"/>
                  </a:lnTo>
                  <a:lnTo>
                    <a:pt x="134" y="29"/>
                  </a:lnTo>
                  <a:lnTo>
                    <a:pt x="131" y="28"/>
                  </a:lnTo>
                  <a:lnTo>
                    <a:pt x="128" y="27"/>
                  </a:lnTo>
                  <a:lnTo>
                    <a:pt x="125" y="26"/>
                  </a:lnTo>
                  <a:lnTo>
                    <a:pt x="118" y="26"/>
                  </a:lnTo>
                  <a:lnTo>
                    <a:pt x="110" y="26"/>
                  </a:lnTo>
                  <a:lnTo>
                    <a:pt x="106" y="27"/>
                  </a:lnTo>
                  <a:lnTo>
                    <a:pt x="102" y="28"/>
                  </a:lnTo>
                  <a:lnTo>
                    <a:pt x="95" y="30"/>
                  </a:lnTo>
                  <a:lnTo>
                    <a:pt x="89" y="34"/>
                  </a:lnTo>
                  <a:lnTo>
                    <a:pt x="83" y="37"/>
                  </a:lnTo>
                  <a:lnTo>
                    <a:pt x="78" y="42"/>
                  </a:lnTo>
                  <a:lnTo>
                    <a:pt x="73" y="47"/>
                  </a:lnTo>
                  <a:lnTo>
                    <a:pt x="69" y="52"/>
                  </a:lnTo>
                  <a:lnTo>
                    <a:pt x="142" y="52"/>
                  </a:lnTo>
                  <a:close/>
                  <a:moveTo>
                    <a:pt x="169" y="131"/>
                  </a:moveTo>
                  <a:lnTo>
                    <a:pt x="156" y="135"/>
                  </a:lnTo>
                  <a:lnTo>
                    <a:pt x="145" y="139"/>
                  </a:lnTo>
                  <a:lnTo>
                    <a:pt x="134" y="142"/>
                  </a:lnTo>
                  <a:lnTo>
                    <a:pt x="122" y="144"/>
                  </a:lnTo>
                  <a:lnTo>
                    <a:pt x="109" y="146"/>
                  </a:lnTo>
                  <a:lnTo>
                    <a:pt x="96" y="147"/>
                  </a:lnTo>
                  <a:lnTo>
                    <a:pt x="82" y="147"/>
                  </a:lnTo>
                  <a:lnTo>
                    <a:pt x="69" y="147"/>
                  </a:lnTo>
                  <a:lnTo>
                    <a:pt x="55" y="146"/>
                  </a:lnTo>
                  <a:lnTo>
                    <a:pt x="49" y="145"/>
                  </a:lnTo>
                  <a:lnTo>
                    <a:pt x="43" y="143"/>
                  </a:lnTo>
                  <a:lnTo>
                    <a:pt x="32" y="140"/>
                  </a:lnTo>
                  <a:lnTo>
                    <a:pt x="27" y="138"/>
                  </a:lnTo>
                  <a:lnTo>
                    <a:pt x="23" y="135"/>
                  </a:lnTo>
                  <a:lnTo>
                    <a:pt x="15" y="130"/>
                  </a:lnTo>
                  <a:lnTo>
                    <a:pt x="12" y="126"/>
                  </a:lnTo>
                  <a:lnTo>
                    <a:pt x="9" y="123"/>
                  </a:lnTo>
                  <a:lnTo>
                    <a:pt x="7" y="120"/>
                  </a:lnTo>
                  <a:lnTo>
                    <a:pt x="5" y="116"/>
                  </a:lnTo>
                  <a:lnTo>
                    <a:pt x="2" y="109"/>
                  </a:lnTo>
                  <a:lnTo>
                    <a:pt x="1" y="105"/>
                  </a:lnTo>
                  <a:lnTo>
                    <a:pt x="0" y="101"/>
                  </a:lnTo>
                  <a:lnTo>
                    <a:pt x="0" y="96"/>
                  </a:lnTo>
                  <a:lnTo>
                    <a:pt x="0" y="92"/>
                  </a:lnTo>
                  <a:lnTo>
                    <a:pt x="0" y="88"/>
                  </a:lnTo>
                  <a:lnTo>
                    <a:pt x="1" y="83"/>
                  </a:lnTo>
                  <a:lnTo>
                    <a:pt x="2" y="79"/>
                  </a:lnTo>
                  <a:lnTo>
                    <a:pt x="4" y="75"/>
                  </a:lnTo>
                  <a:lnTo>
                    <a:pt x="7" y="68"/>
                  </a:lnTo>
                  <a:lnTo>
                    <a:pt x="10" y="61"/>
                  </a:lnTo>
                  <a:lnTo>
                    <a:pt x="14" y="55"/>
                  </a:lnTo>
                  <a:lnTo>
                    <a:pt x="19" y="48"/>
                  </a:lnTo>
                  <a:lnTo>
                    <a:pt x="24" y="42"/>
                  </a:lnTo>
                  <a:lnTo>
                    <a:pt x="30" y="35"/>
                  </a:lnTo>
                  <a:lnTo>
                    <a:pt x="36" y="30"/>
                  </a:lnTo>
                  <a:lnTo>
                    <a:pt x="43" y="24"/>
                  </a:lnTo>
                  <a:lnTo>
                    <a:pt x="51" y="19"/>
                  </a:lnTo>
                  <a:lnTo>
                    <a:pt x="59" y="14"/>
                  </a:lnTo>
                  <a:lnTo>
                    <a:pt x="68" y="10"/>
                  </a:lnTo>
                  <a:lnTo>
                    <a:pt x="78" y="7"/>
                  </a:lnTo>
                  <a:lnTo>
                    <a:pt x="88" y="4"/>
                  </a:lnTo>
                  <a:lnTo>
                    <a:pt x="99" y="2"/>
                  </a:lnTo>
                  <a:lnTo>
                    <a:pt x="111" y="0"/>
                  </a:lnTo>
                  <a:lnTo>
                    <a:pt x="123" y="0"/>
                  </a:lnTo>
                  <a:lnTo>
                    <a:pt x="134" y="0"/>
                  </a:lnTo>
                  <a:lnTo>
                    <a:pt x="145" y="1"/>
                  </a:lnTo>
                  <a:lnTo>
                    <a:pt x="154" y="3"/>
                  </a:lnTo>
                  <a:lnTo>
                    <a:pt x="162" y="5"/>
                  </a:lnTo>
                  <a:lnTo>
                    <a:pt x="169" y="8"/>
                  </a:lnTo>
                  <a:lnTo>
                    <a:pt x="175" y="11"/>
                  </a:lnTo>
                  <a:lnTo>
                    <a:pt x="178" y="13"/>
                  </a:lnTo>
                  <a:lnTo>
                    <a:pt x="181" y="15"/>
                  </a:lnTo>
                  <a:lnTo>
                    <a:pt x="185" y="19"/>
                  </a:lnTo>
                  <a:lnTo>
                    <a:pt x="187" y="22"/>
                  </a:lnTo>
                  <a:lnTo>
                    <a:pt x="188" y="25"/>
                  </a:lnTo>
                  <a:lnTo>
                    <a:pt x="191" y="30"/>
                  </a:lnTo>
                  <a:lnTo>
                    <a:pt x="192" y="37"/>
                  </a:lnTo>
                  <a:lnTo>
                    <a:pt x="193" y="44"/>
                  </a:lnTo>
                  <a:lnTo>
                    <a:pt x="192" y="51"/>
                  </a:lnTo>
                  <a:lnTo>
                    <a:pt x="191" y="59"/>
                  </a:lnTo>
                  <a:lnTo>
                    <a:pt x="189" y="68"/>
                  </a:lnTo>
                  <a:lnTo>
                    <a:pt x="186" y="78"/>
                  </a:lnTo>
                  <a:lnTo>
                    <a:pt x="57" y="78"/>
                  </a:lnTo>
                  <a:lnTo>
                    <a:pt x="55" y="83"/>
                  </a:lnTo>
                  <a:lnTo>
                    <a:pt x="54" y="87"/>
                  </a:lnTo>
                  <a:lnTo>
                    <a:pt x="53" y="92"/>
                  </a:lnTo>
                  <a:lnTo>
                    <a:pt x="53" y="96"/>
                  </a:lnTo>
                  <a:lnTo>
                    <a:pt x="54" y="100"/>
                  </a:lnTo>
                  <a:lnTo>
                    <a:pt x="55" y="103"/>
                  </a:lnTo>
                  <a:lnTo>
                    <a:pt x="57" y="107"/>
                  </a:lnTo>
                  <a:lnTo>
                    <a:pt x="59" y="110"/>
                  </a:lnTo>
                  <a:lnTo>
                    <a:pt x="62" y="112"/>
                  </a:lnTo>
                  <a:lnTo>
                    <a:pt x="65" y="115"/>
                  </a:lnTo>
                  <a:lnTo>
                    <a:pt x="69" y="117"/>
                  </a:lnTo>
                  <a:lnTo>
                    <a:pt x="73" y="118"/>
                  </a:lnTo>
                  <a:lnTo>
                    <a:pt x="78" y="119"/>
                  </a:lnTo>
                  <a:lnTo>
                    <a:pt x="83" y="120"/>
                  </a:lnTo>
                  <a:lnTo>
                    <a:pt x="88" y="121"/>
                  </a:lnTo>
                  <a:lnTo>
                    <a:pt x="94" y="121"/>
                  </a:lnTo>
                  <a:lnTo>
                    <a:pt x="103" y="120"/>
                  </a:lnTo>
                  <a:lnTo>
                    <a:pt x="112" y="120"/>
                  </a:lnTo>
                  <a:lnTo>
                    <a:pt x="129" y="117"/>
                  </a:lnTo>
                  <a:lnTo>
                    <a:pt x="146" y="113"/>
                  </a:lnTo>
                  <a:lnTo>
                    <a:pt x="163" y="108"/>
                  </a:lnTo>
                  <a:lnTo>
                    <a:pt x="172" y="130"/>
                  </a:lnTo>
                  <a:lnTo>
                    <a:pt x="169" y="131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" name="Google Shape;230;p60"/>
            <p:cNvSpPr/>
            <p:nvPr/>
          </p:nvSpPr>
          <p:spPr>
            <a:xfrm>
              <a:off x="3947" y="3056"/>
              <a:ext cx="229" cy="149"/>
            </a:xfrm>
            <a:custGeom>
              <a:avLst/>
              <a:gdLst/>
              <a:ahLst/>
              <a:cxnLst/>
              <a:rect l="l" t="t" r="r" b="b"/>
              <a:pathLst>
                <a:path w="229" h="150" extrusionOk="0">
                  <a:moveTo>
                    <a:pt x="183" y="127"/>
                  </a:moveTo>
                  <a:lnTo>
                    <a:pt x="168" y="132"/>
                  </a:lnTo>
                  <a:lnTo>
                    <a:pt x="154" y="137"/>
                  </a:lnTo>
                  <a:lnTo>
                    <a:pt x="139" y="141"/>
                  </a:lnTo>
                  <a:lnTo>
                    <a:pt x="125" y="144"/>
                  </a:lnTo>
                  <a:lnTo>
                    <a:pt x="110" y="147"/>
                  </a:lnTo>
                  <a:lnTo>
                    <a:pt x="94" y="149"/>
                  </a:lnTo>
                  <a:lnTo>
                    <a:pt x="79" y="150"/>
                  </a:lnTo>
                  <a:lnTo>
                    <a:pt x="62" y="150"/>
                  </a:lnTo>
                  <a:lnTo>
                    <a:pt x="53" y="150"/>
                  </a:lnTo>
                  <a:lnTo>
                    <a:pt x="45" y="150"/>
                  </a:lnTo>
                  <a:lnTo>
                    <a:pt x="38" y="148"/>
                  </a:lnTo>
                  <a:lnTo>
                    <a:pt x="31" y="147"/>
                  </a:lnTo>
                  <a:lnTo>
                    <a:pt x="25" y="145"/>
                  </a:lnTo>
                  <a:lnTo>
                    <a:pt x="20" y="143"/>
                  </a:lnTo>
                  <a:lnTo>
                    <a:pt x="15" y="140"/>
                  </a:lnTo>
                  <a:lnTo>
                    <a:pt x="12" y="138"/>
                  </a:lnTo>
                  <a:lnTo>
                    <a:pt x="8" y="134"/>
                  </a:lnTo>
                  <a:lnTo>
                    <a:pt x="6" y="131"/>
                  </a:lnTo>
                  <a:lnTo>
                    <a:pt x="4" y="127"/>
                  </a:lnTo>
                  <a:lnTo>
                    <a:pt x="3" y="125"/>
                  </a:lnTo>
                  <a:lnTo>
                    <a:pt x="2" y="123"/>
                  </a:lnTo>
                  <a:lnTo>
                    <a:pt x="1" y="119"/>
                  </a:lnTo>
                  <a:lnTo>
                    <a:pt x="0" y="115"/>
                  </a:lnTo>
                  <a:lnTo>
                    <a:pt x="0" y="105"/>
                  </a:lnTo>
                  <a:lnTo>
                    <a:pt x="33" y="16"/>
                  </a:lnTo>
                  <a:lnTo>
                    <a:pt x="35" y="11"/>
                  </a:lnTo>
                  <a:lnTo>
                    <a:pt x="93" y="0"/>
                  </a:lnTo>
                  <a:lnTo>
                    <a:pt x="56" y="100"/>
                  </a:lnTo>
                  <a:lnTo>
                    <a:pt x="56" y="103"/>
                  </a:lnTo>
                  <a:lnTo>
                    <a:pt x="55" y="105"/>
                  </a:lnTo>
                  <a:lnTo>
                    <a:pt x="55" y="107"/>
                  </a:lnTo>
                  <a:lnTo>
                    <a:pt x="56" y="110"/>
                  </a:lnTo>
                  <a:lnTo>
                    <a:pt x="56" y="112"/>
                  </a:lnTo>
                  <a:lnTo>
                    <a:pt x="58" y="114"/>
                  </a:lnTo>
                  <a:lnTo>
                    <a:pt x="61" y="117"/>
                  </a:lnTo>
                  <a:lnTo>
                    <a:pt x="66" y="120"/>
                  </a:lnTo>
                  <a:lnTo>
                    <a:pt x="73" y="122"/>
                  </a:lnTo>
                  <a:lnTo>
                    <a:pt x="82" y="123"/>
                  </a:lnTo>
                  <a:lnTo>
                    <a:pt x="87" y="123"/>
                  </a:lnTo>
                  <a:lnTo>
                    <a:pt x="92" y="124"/>
                  </a:lnTo>
                  <a:lnTo>
                    <a:pt x="103" y="123"/>
                  </a:lnTo>
                  <a:lnTo>
                    <a:pt x="115" y="121"/>
                  </a:lnTo>
                  <a:lnTo>
                    <a:pt x="125" y="118"/>
                  </a:lnTo>
                  <a:lnTo>
                    <a:pt x="135" y="115"/>
                  </a:lnTo>
                  <a:lnTo>
                    <a:pt x="176" y="4"/>
                  </a:lnTo>
                  <a:lnTo>
                    <a:pt x="229" y="4"/>
                  </a:lnTo>
                  <a:lnTo>
                    <a:pt x="184" y="126"/>
                  </a:lnTo>
                  <a:lnTo>
                    <a:pt x="183" y="127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" name="Google Shape;231;p60"/>
            <p:cNvSpPr/>
            <p:nvPr/>
          </p:nvSpPr>
          <p:spPr>
            <a:xfrm>
              <a:off x="4174" y="3057"/>
              <a:ext cx="196" cy="146"/>
            </a:xfrm>
            <a:custGeom>
              <a:avLst/>
              <a:gdLst/>
              <a:ahLst/>
              <a:cxnLst/>
              <a:rect l="l" t="t" r="r" b="b"/>
              <a:pathLst>
                <a:path w="196" h="146" extrusionOk="0">
                  <a:moveTo>
                    <a:pt x="191" y="7"/>
                  </a:moveTo>
                  <a:lnTo>
                    <a:pt x="177" y="19"/>
                  </a:lnTo>
                  <a:lnTo>
                    <a:pt x="163" y="31"/>
                  </a:lnTo>
                  <a:lnTo>
                    <a:pt x="148" y="30"/>
                  </a:lnTo>
                  <a:lnTo>
                    <a:pt x="143" y="29"/>
                  </a:lnTo>
                  <a:lnTo>
                    <a:pt x="139" y="29"/>
                  </a:lnTo>
                  <a:lnTo>
                    <a:pt x="132" y="30"/>
                  </a:lnTo>
                  <a:lnTo>
                    <a:pt x="126" y="30"/>
                  </a:lnTo>
                  <a:lnTo>
                    <a:pt x="119" y="31"/>
                  </a:lnTo>
                  <a:lnTo>
                    <a:pt x="113" y="32"/>
                  </a:lnTo>
                  <a:lnTo>
                    <a:pt x="108" y="33"/>
                  </a:lnTo>
                  <a:lnTo>
                    <a:pt x="102" y="35"/>
                  </a:lnTo>
                  <a:lnTo>
                    <a:pt x="97" y="37"/>
                  </a:lnTo>
                  <a:lnTo>
                    <a:pt x="92" y="39"/>
                  </a:lnTo>
                  <a:lnTo>
                    <a:pt x="52" y="146"/>
                  </a:lnTo>
                  <a:lnTo>
                    <a:pt x="0" y="146"/>
                  </a:lnTo>
                  <a:lnTo>
                    <a:pt x="43" y="28"/>
                  </a:lnTo>
                  <a:lnTo>
                    <a:pt x="58" y="21"/>
                  </a:lnTo>
                  <a:lnTo>
                    <a:pt x="66" y="17"/>
                  </a:lnTo>
                  <a:lnTo>
                    <a:pt x="74" y="14"/>
                  </a:lnTo>
                  <a:lnTo>
                    <a:pt x="82" y="12"/>
                  </a:lnTo>
                  <a:lnTo>
                    <a:pt x="90" y="9"/>
                  </a:lnTo>
                  <a:lnTo>
                    <a:pt x="107" y="5"/>
                  </a:lnTo>
                  <a:lnTo>
                    <a:pt x="119" y="3"/>
                  </a:lnTo>
                  <a:lnTo>
                    <a:pt x="130" y="1"/>
                  </a:lnTo>
                  <a:lnTo>
                    <a:pt x="140" y="0"/>
                  </a:lnTo>
                  <a:lnTo>
                    <a:pt x="151" y="0"/>
                  </a:lnTo>
                  <a:lnTo>
                    <a:pt x="161" y="0"/>
                  </a:lnTo>
                  <a:lnTo>
                    <a:pt x="172" y="0"/>
                  </a:lnTo>
                  <a:lnTo>
                    <a:pt x="183" y="1"/>
                  </a:lnTo>
                  <a:lnTo>
                    <a:pt x="196" y="3"/>
                  </a:lnTo>
                  <a:lnTo>
                    <a:pt x="191" y="7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" name="Google Shape;232;p60"/>
            <p:cNvSpPr/>
            <p:nvPr/>
          </p:nvSpPr>
          <p:spPr>
            <a:xfrm>
              <a:off x="4350" y="2999"/>
              <a:ext cx="128" cy="204"/>
            </a:xfrm>
            <a:custGeom>
              <a:avLst/>
              <a:gdLst/>
              <a:ahLst/>
              <a:cxnLst/>
              <a:rect l="l" t="t" r="r" b="b"/>
              <a:pathLst>
                <a:path w="128" h="204" extrusionOk="0">
                  <a:moveTo>
                    <a:pt x="54" y="204"/>
                  </a:moveTo>
                  <a:lnTo>
                    <a:pt x="0" y="204"/>
                  </a:lnTo>
                  <a:lnTo>
                    <a:pt x="51" y="66"/>
                  </a:lnTo>
                  <a:lnTo>
                    <a:pt x="109" y="55"/>
                  </a:lnTo>
                  <a:lnTo>
                    <a:pt x="54" y="204"/>
                  </a:lnTo>
                  <a:close/>
                  <a:moveTo>
                    <a:pt x="62" y="19"/>
                  </a:moveTo>
                  <a:lnTo>
                    <a:pt x="65" y="15"/>
                  </a:lnTo>
                  <a:lnTo>
                    <a:pt x="68" y="11"/>
                  </a:lnTo>
                  <a:lnTo>
                    <a:pt x="72" y="8"/>
                  </a:lnTo>
                  <a:lnTo>
                    <a:pt x="77" y="5"/>
                  </a:lnTo>
                  <a:lnTo>
                    <a:pt x="83" y="3"/>
                  </a:lnTo>
                  <a:lnTo>
                    <a:pt x="89" y="2"/>
                  </a:lnTo>
                  <a:lnTo>
                    <a:pt x="95" y="1"/>
                  </a:lnTo>
                  <a:lnTo>
                    <a:pt x="101" y="0"/>
                  </a:lnTo>
                  <a:lnTo>
                    <a:pt x="107" y="1"/>
                  </a:lnTo>
                  <a:lnTo>
                    <a:pt x="113" y="2"/>
                  </a:lnTo>
                  <a:lnTo>
                    <a:pt x="118" y="4"/>
                  </a:lnTo>
                  <a:lnTo>
                    <a:pt x="122" y="6"/>
                  </a:lnTo>
                  <a:lnTo>
                    <a:pt x="124" y="8"/>
                  </a:lnTo>
                  <a:lnTo>
                    <a:pt x="126" y="10"/>
                  </a:lnTo>
                  <a:lnTo>
                    <a:pt x="127" y="12"/>
                  </a:lnTo>
                  <a:lnTo>
                    <a:pt x="128" y="14"/>
                  </a:lnTo>
                  <a:lnTo>
                    <a:pt x="128" y="16"/>
                  </a:lnTo>
                  <a:lnTo>
                    <a:pt x="128" y="18"/>
                  </a:lnTo>
                  <a:lnTo>
                    <a:pt x="128" y="21"/>
                  </a:lnTo>
                  <a:lnTo>
                    <a:pt x="127" y="23"/>
                  </a:lnTo>
                  <a:lnTo>
                    <a:pt x="126" y="25"/>
                  </a:lnTo>
                  <a:lnTo>
                    <a:pt x="125" y="27"/>
                  </a:lnTo>
                  <a:lnTo>
                    <a:pt x="121" y="31"/>
                  </a:lnTo>
                  <a:lnTo>
                    <a:pt x="117" y="35"/>
                  </a:lnTo>
                  <a:lnTo>
                    <a:pt x="112" y="38"/>
                  </a:lnTo>
                  <a:lnTo>
                    <a:pt x="106" y="40"/>
                  </a:lnTo>
                  <a:lnTo>
                    <a:pt x="100" y="42"/>
                  </a:lnTo>
                  <a:lnTo>
                    <a:pt x="94" y="43"/>
                  </a:lnTo>
                  <a:lnTo>
                    <a:pt x="87" y="44"/>
                  </a:lnTo>
                  <a:lnTo>
                    <a:pt x="81" y="43"/>
                  </a:lnTo>
                  <a:lnTo>
                    <a:pt x="76" y="42"/>
                  </a:lnTo>
                  <a:lnTo>
                    <a:pt x="71" y="40"/>
                  </a:lnTo>
                  <a:lnTo>
                    <a:pt x="66" y="38"/>
                  </a:lnTo>
                  <a:lnTo>
                    <a:pt x="63" y="34"/>
                  </a:lnTo>
                  <a:lnTo>
                    <a:pt x="61" y="32"/>
                  </a:lnTo>
                  <a:lnTo>
                    <a:pt x="60" y="30"/>
                  </a:lnTo>
                  <a:lnTo>
                    <a:pt x="60" y="28"/>
                  </a:lnTo>
                  <a:lnTo>
                    <a:pt x="60" y="25"/>
                  </a:lnTo>
                  <a:lnTo>
                    <a:pt x="60" y="22"/>
                  </a:lnTo>
                  <a:lnTo>
                    <a:pt x="61" y="19"/>
                  </a:lnTo>
                  <a:lnTo>
                    <a:pt x="62" y="19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" name="Google Shape;233;p60"/>
            <p:cNvSpPr/>
            <p:nvPr/>
          </p:nvSpPr>
          <p:spPr>
            <a:xfrm>
              <a:off x="4721" y="3057"/>
              <a:ext cx="207" cy="148"/>
            </a:xfrm>
            <a:custGeom>
              <a:avLst/>
              <a:gdLst/>
              <a:ahLst/>
              <a:cxnLst/>
              <a:rect l="l" t="t" r="r" b="b"/>
              <a:pathLst>
                <a:path w="206" h="148" extrusionOk="0">
                  <a:moveTo>
                    <a:pt x="132" y="118"/>
                  </a:moveTo>
                  <a:lnTo>
                    <a:pt x="149" y="73"/>
                  </a:lnTo>
                  <a:lnTo>
                    <a:pt x="103" y="72"/>
                  </a:lnTo>
                  <a:lnTo>
                    <a:pt x="92" y="73"/>
                  </a:lnTo>
                  <a:lnTo>
                    <a:pt x="81" y="75"/>
                  </a:lnTo>
                  <a:lnTo>
                    <a:pt x="72" y="77"/>
                  </a:lnTo>
                  <a:lnTo>
                    <a:pt x="65" y="81"/>
                  </a:lnTo>
                  <a:lnTo>
                    <a:pt x="59" y="85"/>
                  </a:lnTo>
                  <a:lnTo>
                    <a:pt x="54" y="90"/>
                  </a:lnTo>
                  <a:lnTo>
                    <a:pt x="52" y="92"/>
                  </a:lnTo>
                  <a:lnTo>
                    <a:pt x="51" y="95"/>
                  </a:lnTo>
                  <a:lnTo>
                    <a:pt x="50" y="97"/>
                  </a:lnTo>
                  <a:lnTo>
                    <a:pt x="49" y="100"/>
                  </a:lnTo>
                  <a:lnTo>
                    <a:pt x="49" y="102"/>
                  </a:lnTo>
                  <a:lnTo>
                    <a:pt x="49" y="105"/>
                  </a:lnTo>
                  <a:lnTo>
                    <a:pt x="49" y="108"/>
                  </a:lnTo>
                  <a:lnTo>
                    <a:pt x="50" y="110"/>
                  </a:lnTo>
                  <a:lnTo>
                    <a:pt x="52" y="115"/>
                  </a:lnTo>
                  <a:lnTo>
                    <a:pt x="54" y="117"/>
                  </a:lnTo>
                  <a:lnTo>
                    <a:pt x="55" y="118"/>
                  </a:lnTo>
                  <a:lnTo>
                    <a:pt x="56" y="119"/>
                  </a:lnTo>
                  <a:lnTo>
                    <a:pt x="62" y="122"/>
                  </a:lnTo>
                  <a:lnTo>
                    <a:pt x="68" y="125"/>
                  </a:lnTo>
                  <a:lnTo>
                    <a:pt x="72" y="126"/>
                  </a:lnTo>
                  <a:lnTo>
                    <a:pt x="77" y="127"/>
                  </a:lnTo>
                  <a:lnTo>
                    <a:pt x="81" y="128"/>
                  </a:lnTo>
                  <a:lnTo>
                    <a:pt x="86" y="128"/>
                  </a:lnTo>
                  <a:lnTo>
                    <a:pt x="98" y="127"/>
                  </a:lnTo>
                  <a:lnTo>
                    <a:pt x="104" y="126"/>
                  </a:lnTo>
                  <a:lnTo>
                    <a:pt x="110" y="125"/>
                  </a:lnTo>
                  <a:lnTo>
                    <a:pt x="116" y="124"/>
                  </a:lnTo>
                  <a:lnTo>
                    <a:pt x="122" y="122"/>
                  </a:lnTo>
                  <a:lnTo>
                    <a:pt x="132" y="118"/>
                  </a:lnTo>
                  <a:close/>
                  <a:moveTo>
                    <a:pt x="174" y="124"/>
                  </a:moveTo>
                  <a:lnTo>
                    <a:pt x="169" y="126"/>
                  </a:lnTo>
                  <a:lnTo>
                    <a:pt x="163" y="129"/>
                  </a:lnTo>
                  <a:lnTo>
                    <a:pt x="152" y="134"/>
                  </a:lnTo>
                  <a:lnTo>
                    <a:pt x="139" y="138"/>
                  </a:lnTo>
                  <a:lnTo>
                    <a:pt x="126" y="141"/>
                  </a:lnTo>
                  <a:lnTo>
                    <a:pt x="111" y="144"/>
                  </a:lnTo>
                  <a:lnTo>
                    <a:pt x="97" y="147"/>
                  </a:lnTo>
                  <a:lnTo>
                    <a:pt x="81" y="148"/>
                  </a:lnTo>
                  <a:lnTo>
                    <a:pt x="65" y="148"/>
                  </a:lnTo>
                  <a:lnTo>
                    <a:pt x="55" y="148"/>
                  </a:lnTo>
                  <a:lnTo>
                    <a:pt x="50" y="147"/>
                  </a:lnTo>
                  <a:lnTo>
                    <a:pt x="44" y="146"/>
                  </a:lnTo>
                  <a:lnTo>
                    <a:pt x="38" y="144"/>
                  </a:lnTo>
                  <a:lnTo>
                    <a:pt x="31" y="143"/>
                  </a:lnTo>
                  <a:lnTo>
                    <a:pt x="25" y="140"/>
                  </a:lnTo>
                  <a:lnTo>
                    <a:pt x="20" y="138"/>
                  </a:lnTo>
                  <a:lnTo>
                    <a:pt x="15" y="134"/>
                  </a:lnTo>
                  <a:lnTo>
                    <a:pt x="10" y="131"/>
                  </a:lnTo>
                  <a:lnTo>
                    <a:pt x="6" y="127"/>
                  </a:lnTo>
                  <a:lnTo>
                    <a:pt x="4" y="125"/>
                  </a:lnTo>
                  <a:lnTo>
                    <a:pt x="3" y="122"/>
                  </a:lnTo>
                  <a:lnTo>
                    <a:pt x="1" y="117"/>
                  </a:lnTo>
                  <a:lnTo>
                    <a:pt x="0" y="114"/>
                  </a:lnTo>
                  <a:lnTo>
                    <a:pt x="0" y="111"/>
                  </a:lnTo>
                  <a:lnTo>
                    <a:pt x="0" y="108"/>
                  </a:lnTo>
                  <a:lnTo>
                    <a:pt x="0" y="105"/>
                  </a:lnTo>
                  <a:lnTo>
                    <a:pt x="2" y="98"/>
                  </a:lnTo>
                  <a:lnTo>
                    <a:pt x="5" y="93"/>
                  </a:lnTo>
                  <a:lnTo>
                    <a:pt x="8" y="88"/>
                  </a:lnTo>
                  <a:lnTo>
                    <a:pt x="12" y="83"/>
                  </a:lnTo>
                  <a:lnTo>
                    <a:pt x="17" y="78"/>
                  </a:lnTo>
                  <a:lnTo>
                    <a:pt x="22" y="74"/>
                  </a:lnTo>
                  <a:lnTo>
                    <a:pt x="27" y="71"/>
                  </a:lnTo>
                  <a:lnTo>
                    <a:pt x="33" y="67"/>
                  </a:lnTo>
                  <a:lnTo>
                    <a:pt x="40" y="64"/>
                  </a:lnTo>
                  <a:lnTo>
                    <a:pt x="46" y="61"/>
                  </a:lnTo>
                  <a:lnTo>
                    <a:pt x="53" y="59"/>
                  </a:lnTo>
                  <a:lnTo>
                    <a:pt x="61" y="57"/>
                  </a:lnTo>
                  <a:lnTo>
                    <a:pt x="68" y="55"/>
                  </a:lnTo>
                  <a:lnTo>
                    <a:pt x="84" y="53"/>
                  </a:lnTo>
                  <a:lnTo>
                    <a:pt x="100" y="52"/>
                  </a:lnTo>
                  <a:lnTo>
                    <a:pt x="150" y="52"/>
                  </a:lnTo>
                  <a:lnTo>
                    <a:pt x="153" y="45"/>
                  </a:lnTo>
                  <a:lnTo>
                    <a:pt x="153" y="43"/>
                  </a:lnTo>
                  <a:lnTo>
                    <a:pt x="154" y="41"/>
                  </a:lnTo>
                  <a:lnTo>
                    <a:pt x="153" y="38"/>
                  </a:lnTo>
                  <a:lnTo>
                    <a:pt x="151" y="35"/>
                  </a:lnTo>
                  <a:lnTo>
                    <a:pt x="148" y="33"/>
                  </a:lnTo>
                  <a:lnTo>
                    <a:pt x="144" y="31"/>
                  </a:lnTo>
                  <a:lnTo>
                    <a:pt x="139" y="29"/>
                  </a:lnTo>
                  <a:lnTo>
                    <a:pt x="132" y="28"/>
                  </a:lnTo>
                  <a:lnTo>
                    <a:pt x="125" y="27"/>
                  </a:lnTo>
                  <a:lnTo>
                    <a:pt x="116" y="27"/>
                  </a:lnTo>
                  <a:lnTo>
                    <a:pt x="108" y="28"/>
                  </a:lnTo>
                  <a:lnTo>
                    <a:pt x="100" y="29"/>
                  </a:lnTo>
                  <a:lnTo>
                    <a:pt x="92" y="30"/>
                  </a:lnTo>
                  <a:lnTo>
                    <a:pt x="76" y="34"/>
                  </a:lnTo>
                  <a:lnTo>
                    <a:pt x="60" y="38"/>
                  </a:lnTo>
                  <a:lnTo>
                    <a:pt x="52" y="14"/>
                  </a:lnTo>
                  <a:lnTo>
                    <a:pt x="75" y="8"/>
                  </a:lnTo>
                  <a:lnTo>
                    <a:pt x="96" y="3"/>
                  </a:lnTo>
                  <a:lnTo>
                    <a:pt x="106" y="2"/>
                  </a:lnTo>
                  <a:lnTo>
                    <a:pt x="117" y="1"/>
                  </a:lnTo>
                  <a:lnTo>
                    <a:pt x="129" y="0"/>
                  </a:lnTo>
                  <a:lnTo>
                    <a:pt x="141" y="0"/>
                  </a:lnTo>
                  <a:lnTo>
                    <a:pt x="154" y="0"/>
                  </a:lnTo>
                  <a:lnTo>
                    <a:pt x="161" y="1"/>
                  </a:lnTo>
                  <a:lnTo>
                    <a:pt x="168" y="3"/>
                  </a:lnTo>
                  <a:lnTo>
                    <a:pt x="180" y="6"/>
                  </a:lnTo>
                  <a:lnTo>
                    <a:pt x="185" y="9"/>
                  </a:lnTo>
                  <a:lnTo>
                    <a:pt x="190" y="11"/>
                  </a:lnTo>
                  <a:lnTo>
                    <a:pt x="195" y="14"/>
                  </a:lnTo>
                  <a:lnTo>
                    <a:pt x="197" y="16"/>
                  </a:lnTo>
                  <a:lnTo>
                    <a:pt x="198" y="18"/>
                  </a:lnTo>
                  <a:lnTo>
                    <a:pt x="201" y="21"/>
                  </a:lnTo>
                  <a:lnTo>
                    <a:pt x="203" y="23"/>
                  </a:lnTo>
                  <a:lnTo>
                    <a:pt x="204" y="26"/>
                  </a:lnTo>
                  <a:lnTo>
                    <a:pt x="205" y="30"/>
                  </a:lnTo>
                  <a:lnTo>
                    <a:pt x="206" y="35"/>
                  </a:lnTo>
                  <a:lnTo>
                    <a:pt x="205" y="40"/>
                  </a:lnTo>
                  <a:lnTo>
                    <a:pt x="204" y="46"/>
                  </a:lnTo>
                  <a:lnTo>
                    <a:pt x="175" y="123"/>
                  </a:lnTo>
                  <a:lnTo>
                    <a:pt x="174" y="124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" name="Google Shape;234;p60"/>
            <p:cNvSpPr/>
            <p:nvPr/>
          </p:nvSpPr>
          <p:spPr>
            <a:xfrm>
              <a:off x="4477" y="2979"/>
              <a:ext cx="264" cy="225"/>
            </a:xfrm>
            <a:custGeom>
              <a:avLst/>
              <a:gdLst/>
              <a:ahLst/>
              <a:cxnLst/>
              <a:rect l="l" t="t" r="r" b="b"/>
              <a:pathLst>
                <a:path w="264" h="226" extrusionOk="0">
                  <a:moveTo>
                    <a:pt x="142" y="190"/>
                  </a:moveTo>
                  <a:lnTo>
                    <a:pt x="171" y="113"/>
                  </a:lnTo>
                  <a:lnTo>
                    <a:pt x="161" y="109"/>
                  </a:lnTo>
                  <a:lnTo>
                    <a:pt x="152" y="106"/>
                  </a:lnTo>
                  <a:lnTo>
                    <a:pt x="147" y="105"/>
                  </a:lnTo>
                  <a:lnTo>
                    <a:pt x="141" y="105"/>
                  </a:lnTo>
                  <a:lnTo>
                    <a:pt x="129" y="104"/>
                  </a:lnTo>
                  <a:lnTo>
                    <a:pt x="122" y="105"/>
                  </a:lnTo>
                  <a:lnTo>
                    <a:pt x="117" y="105"/>
                  </a:lnTo>
                  <a:lnTo>
                    <a:pt x="105" y="109"/>
                  </a:lnTo>
                  <a:lnTo>
                    <a:pt x="100" y="111"/>
                  </a:lnTo>
                  <a:lnTo>
                    <a:pt x="95" y="113"/>
                  </a:lnTo>
                  <a:lnTo>
                    <a:pt x="90" y="116"/>
                  </a:lnTo>
                  <a:lnTo>
                    <a:pt x="86" y="119"/>
                  </a:lnTo>
                  <a:lnTo>
                    <a:pt x="82" y="123"/>
                  </a:lnTo>
                  <a:lnTo>
                    <a:pt x="78" y="127"/>
                  </a:lnTo>
                  <a:lnTo>
                    <a:pt x="74" y="131"/>
                  </a:lnTo>
                  <a:lnTo>
                    <a:pt x="71" y="135"/>
                  </a:lnTo>
                  <a:lnTo>
                    <a:pt x="67" y="139"/>
                  </a:lnTo>
                  <a:lnTo>
                    <a:pt x="65" y="143"/>
                  </a:lnTo>
                  <a:lnTo>
                    <a:pt x="60" y="152"/>
                  </a:lnTo>
                  <a:lnTo>
                    <a:pt x="57" y="161"/>
                  </a:lnTo>
                  <a:lnTo>
                    <a:pt x="57" y="166"/>
                  </a:lnTo>
                  <a:lnTo>
                    <a:pt x="56" y="170"/>
                  </a:lnTo>
                  <a:lnTo>
                    <a:pt x="56" y="174"/>
                  </a:lnTo>
                  <a:lnTo>
                    <a:pt x="57" y="178"/>
                  </a:lnTo>
                  <a:lnTo>
                    <a:pt x="57" y="182"/>
                  </a:lnTo>
                  <a:lnTo>
                    <a:pt x="59" y="185"/>
                  </a:lnTo>
                  <a:lnTo>
                    <a:pt x="61" y="188"/>
                  </a:lnTo>
                  <a:lnTo>
                    <a:pt x="63" y="191"/>
                  </a:lnTo>
                  <a:lnTo>
                    <a:pt x="66" y="194"/>
                  </a:lnTo>
                  <a:lnTo>
                    <a:pt x="69" y="196"/>
                  </a:lnTo>
                  <a:lnTo>
                    <a:pt x="73" y="198"/>
                  </a:lnTo>
                  <a:lnTo>
                    <a:pt x="77" y="199"/>
                  </a:lnTo>
                  <a:lnTo>
                    <a:pt x="82" y="200"/>
                  </a:lnTo>
                  <a:lnTo>
                    <a:pt x="88" y="200"/>
                  </a:lnTo>
                  <a:lnTo>
                    <a:pt x="95" y="200"/>
                  </a:lnTo>
                  <a:lnTo>
                    <a:pt x="102" y="199"/>
                  </a:lnTo>
                  <a:lnTo>
                    <a:pt x="109" y="198"/>
                  </a:lnTo>
                  <a:lnTo>
                    <a:pt x="116" y="197"/>
                  </a:lnTo>
                  <a:lnTo>
                    <a:pt x="129" y="194"/>
                  </a:lnTo>
                  <a:lnTo>
                    <a:pt x="142" y="190"/>
                  </a:lnTo>
                  <a:close/>
                  <a:moveTo>
                    <a:pt x="70" y="226"/>
                  </a:moveTo>
                  <a:lnTo>
                    <a:pt x="58" y="226"/>
                  </a:lnTo>
                  <a:lnTo>
                    <a:pt x="53" y="225"/>
                  </a:lnTo>
                  <a:lnTo>
                    <a:pt x="48" y="224"/>
                  </a:lnTo>
                  <a:lnTo>
                    <a:pt x="43" y="223"/>
                  </a:lnTo>
                  <a:lnTo>
                    <a:pt x="39" y="222"/>
                  </a:lnTo>
                  <a:lnTo>
                    <a:pt x="30" y="219"/>
                  </a:lnTo>
                  <a:lnTo>
                    <a:pt x="27" y="217"/>
                  </a:lnTo>
                  <a:lnTo>
                    <a:pt x="23" y="215"/>
                  </a:lnTo>
                  <a:lnTo>
                    <a:pt x="17" y="211"/>
                  </a:lnTo>
                  <a:lnTo>
                    <a:pt x="12" y="206"/>
                  </a:lnTo>
                  <a:lnTo>
                    <a:pt x="8" y="201"/>
                  </a:lnTo>
                  <a:lnTo>
                    <a:pt x="5" y="195"/>
                  </a:lnTo>
                  <a:lnTo>
                    <a:pt x="3" y="189"/>
                  </a:lnTo>
                  <a:lnTo>
                    <a:pt x="1" y="183"/>
                  </a:lnTo>
                  <a:lnTo>
                    <a:pt x="0" y="176"/>
                  </a:lnTo>
                  <a:lnTo>
                    <a:pt x="0" y="170"/>
                  </a:lnTo>
                  <a:lnTo>
                    <a:pt x="1" y="163"/>
                  </a:lnTo>
                  <a:lnTo>
                    <a:pt x="2" y="157"/>
                  </a:lnTo>
                  <a:lnTo>
                    <a:pt x="4" y="151"/>
                  </a:lnTo>
                  <a:lnTo>
                    <a:pt x="7" y="145"/>
                  </a:lnTo>
                  <a:lnTo>
                    <a:pt x="11" y="138"/>
                  </a:lnTo>
                  <a:lnTo>
                    <a:pt x="15" y="132"/>
                  </a:lnTo>
                  <a:lnTo>
                    <a:pt x="20" y="125"/>
                  </a:lnTo>
                  <a:lnTo>
                    <a:pt x="25" y="119"/>
                  </a:lnTo>
                  <a:lnTo>
                    <a:pt x="32" y="113"/>
                  </a:lnTo>
                  <a:lnTo>
                    <a:pt x="38" y="107"/>
                  </a:lnTo>
                  <a:lnTo>
                    <a:pt x="46" y="101"/>
                  </a:lnTo>
                  <a:lnTo>
                    <a:pt x="54" y="96"/>
                  </a:lnTo>
                  <a:lnTo>
                    <a:pt x="63" y="92"/>
                  </a:lnTo>
                  <a:lnTo>
                    <a:pt x="72" y="87"/>
                  </a:lnTo>
                  <a:lnTo>
                    <a:pt x="82" y="84"/>
                  </a:lnTo>
                  <a:lnTo>
                    <a:pt x="93" y="81"/>
                  </a:lnTo>
                  <a:lnTo>
                    <a:pt x="103" y="79"/>
                  </a:lnTo>
                  <a:lnTo>
                    <a:pt x="115" y="77"/>
                  </a:lnTo>
                  <a:lnTo>
                    <a:pt x="127" y="77"/>
                  </a:lnTo>
                  <a:lnTo>
                    <a:pt x="142" y="77"/>
                  </a:lnTo>
                  <a:lnTo>
                    <a:pt x="149" y="78"/>
                  </a:lnTo>
                  <a:lnTo>
                    <a:pt x="156" y="79"/>
                  </a:lnTo>
                  <a:lnTo>
                    <a:pt x="162" y="80"/>
                  </a:lnTo>
                  <a:lnTo>
                    <a:pt x="169" y="81"/>
                  </a:lnTo>
                  <a:lnTo>
                    <a:pt x="175" y="82"/>
                  </a:lnTo>
                  <a:lnTo>
                    <a:pt x="181" y="84"/>
                  </a:lnTo>
                  <a:lnTo>
                    <a:pt x="208" y="11"/>
                  </a:lnTo>
                  <a:lnTo>
                    <a:pt x="264" y="0"/>
                  </a:lnTo>
                  <a:lnTo>
                    <a:pt x="190" y="201"/>
                  </a:lnTo>
                  <a:lnTo>
                    <a:pt x="161" y="212"/>
                  </a:lnTo>
                  <a:lnTo>
                    <a:pt x="147" y="216"/>
                  </a:lnTo>
                  <a:lnTo>
                    <a:pt x="131" y="219"/>
                  </a:lnTo>
                  <a:lnTo>
                    <a:pt x="116" y="222"/>
                  </a:lnTo>
                  <a:lnTo>
                    <a:pt x="101" y="225"/>
                  </a:lnTo>
                  <a:lnTo>
                    <a:pt x="86" y="226"/>
                  </a:lnTo>
                  <a:lnTo>
                    <a:pt x="70" y="226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5" name="Google Shape;235;p60"/>
            <p:cNvSpPr/>
            <p:nvPr/>
          </p:nvSpPr>
          <p:spPr>
            <a:xfrm>
              <a:off x="4955" y="2979"/>
              <a:ext cx="262" cy="225"/>
            </a:xfrm>
            <a:custGeom>
              <a:avLst/>
              <a:gdLst/>
              <a:ahLst/>
              <a:cxnLst/>
              <a:rect l="l" t="t" r="r" b="b"/>
              <a:pathLst>
                <a:path w="262" h="226" extrusionOk="0">
                  <a:moveTo>
                    <a:pt x="141" y="190"/>
                  </a:moveTo>
                  <a:lnTo>
                    <a:pt x="169" y="113"/>
                  </a:lnTo>
                  <a:lnTo>
                    <a:pt x="160" y="109"/>
                  </a:lnTo>
                  <a:lnTo>
                    <a:pt x="150" y="106"/>
                  </a:lnTo>
                  <a:lnTo>
                    <a:pt x="145" y="105"/>
                  </a:lnTo>
                  <a:lnTo>
                    <a:pt x="140" y="105"/>
                  </a:lnTo>
                  <a:lnTo>
                    <a:pt x="128" y="104"/>
                  </a:lnTo>
                  <a:lnTo>
                    <a:pt x="122" y="105"/>
                  </a:lnTo>
                  <a:lnTo>
                    <a:pt x="116" y="105"/>
                  </a:lnTo>
                  <a:lnTo>
                    <a:pt x="105" y="109"/>
                  </a:lnTo>
                  <a:lnTo>
                    <a:pt x="100" y="111"/>
                  </a:lnTo>
                  <a:lnTo>
                    <a:pt x="95" y="113"/>
                  </a:lnTo>
                  <a:lnTo>
                    <a:pt x="90" y="116"/>
                  </a:lnTo>
                  <a:lnTo>
                    <a:pt x="85" y="119"/>
                  </a:lnTo>
                  <a:lnTo>
                    <a:pt x="81" y="123"/>
                  </a:lnTo>
                  <a:lnTo>
                    <a:pt x="77" y="127"/>
                  </a:lnTo>
                  <a:lnTo>
                    <a:pt x="73" y="131"/>
                  </a:lnTo>
                  <a:lnTo>
                    <a:pt x="70" y="135"/>
                  </a:lnTo>
                  <a:lnTo>
                    <a:pt x="67" y="139"/>
                  </a:lnTo>
                  <a:lnTo>
                    <a:pt x="64" y="143"/>
                  </a:lnTo>
                  <a:lnTo>
                    <a:pt x="60" y="152"/>
                  </a:lnTo>
                  <a:lnTo>
                    <a:pt x="57" y="161"/>
                  </a:lnTo>
                  <a:lnTo>
                    <a:pt x="56" y="166"/>
                  </a:lnTo>
                  <a:lnTo>
                    <a:pt x="56" y="170"/>
                  </a:lnTo>
                  <a:lnTo>
                    <a:pt x="56" y="174"/>
                  </a:lnTo>
                  <a:lnTo>
                    <a:pt x="56" y="178"/>
                  </a:lnTo>
                  <a:lnTo>
                    <a:pt x="57" y="182"/>
                  </a:lnTo>
                  <a:lnTo>
                    <a:pt x="58" y="185"/>
                  </a:lnTo>
                  <a:lnTo>
                    <a:pt x="60" y="188"/>
                  </a:lnTo>
                  <a:lnTo>
                    <a:pt x="62" y="191"/>
                  </a:lnTo>
                  <a:lnTo>
                    <a:pt x="65" y="194"/>
                  </a:lnTo>
                  <a:lnTo>
                    <a:pt x="69" y="196"/>
                  </a:lnTo>
                  <a:lnTo>
                    <a:pt x="72" y="198"/>
                  </a:lnTo>
                  <a:lnTo>
                    <a:pt x="77" y="199"/>
                  </a:lnTo>
                  <a:lnTo>
                    <a:pt x="82" y="200"/>
                  </a:lnTo>
                  <a:lnTo>
                    <a:pt x="87" y="200"/>
                  </a:lnTo>
                  <a:lnTo>
                    <a:pt x="94" y="200"/>
                  </a:lnTo>
                  <a:lnTo>
                    <a:pt x="101" y="199"/>
                  </a:lnTo>
                  <a:lnTo>
                    <a:pt x="108" y="198"/>
                  </a:lnTo>
                  <a:lnTo>
                    <a:pt x="115" y="197"/>
                  </a:lnTo>
                  <a:lnTo>
                    <a:pt x="129" y="194"/>
                  </a:lnTo>
                  <a:lnTo>
                    <a:pt x="141" y="190"/>
                  </a:lnTo>
                  <a:close/>
                  <a:moveTo>
                    <a:pt x="69" y="226"/>
                  </a:moveTo>
                  <a:lnTo>
                    <a:pt x="58" y="226"/>
                  </a:lnTo>
                  <a:lnTo>
                    <a:pt x="52" y="225"/>
                  </a:lnTo>
                  <a:lnTo>
                    <a:pt x="47" y="224"/>
                  </a:lnTo>
                  <a:lnTo>
                    <a:pt x="42" y="223"/>
                  </a:lnTo>
                  <a:lnTo>
                    <a:pt x="38" y="222"/>
                  </a:lnTo>
                  <a:lnTo>
                    <a:pt x="30" y="219"/>
                  </a:lnTo>
                  <a:lnTo>
                    <a:pt x="26" y="217"/>
                  </a:lnTo>
                  <a:lnTo>
                    <a:pt x="23" y="215"/>
                  </a:lnTo>
                  <a:lnTo>
                    <a:pt x="17" y="211"/>
                  </a:lnTo>
                  <a:lnTo>
                    <a:pt x="12" y="206"/>
                  </a:lnTo>
                  <a:lnTo>
                    <a:pt x="8" y="201"/>
                  </a:lnTo>
                  <a:lnTo>
                    <a:pt x="4" y="195"/>
                  </a:lnTo>
                  <a:lnTo>
                    <a:pt x="2" y="189"/>
                  </a:lnTo>
                  <a:lnTo>
                    <a:pt x="1" y="183"/>
                  </a:lnTo>
                  <a:lnTo>
                    <a:pt x="0" y="176"/>
                  </a:lnTo>
                  <a:lnTo>
                    <a:pt x="0" y="170"/>
                  </a:lnTo>
                  <a:lnTo>
                    <a:pt x="1" y="163"/>
                  </a:lnTo>
                  <a:lnTo>
                    <a:pt x="1" y="160"/>
                  </a:lnTo>
                  <a:lnTo>
                    <a:pt x="2" y="157"/>
                  </a:lnTo>
                  <a:lnTo>
                    <a:pt x="4" y="151"/>
                  </a:lnTo>
                  <a:lnTo>
                    <a:pt x="7" y="145"/>
                  </a:lnTo>
                  <a:lnTo>
                    <a:pt x="10" y="138"/>
                  </a:lnTo>
                  <a:lnTo>
                    <a:pt x="14" y="132"/>
                  </a:lnTo>
                  <a:lnTo>
                    <a:pt x="19" y="125"/>
                  </a:lnTo>
                  <a:lnTo>
                    <a:pt x="25" y="119"/>
                  </a:lnTo>
                  <a:lnTo>
                    <a:pt x="31" y="113"/>
                  </a:lnTo>
                  <a:lnTo>
                    <a:pt x="38" y="107"/>
                  </a:lnTo>
                  <a:lnTo>
                    <a:pt x="46" y="101"/>
                  </a:lnTo>
                  <a:lnTo>
                    <a:pt x="54" y="96"/>
                  </a:lnTo>
                  <a:lnTo>
                    <a:pt x="62" y="92"/>
                  </a:lnTo>
                  <a:lnTo>
                    <a:pt x="72" y="87"/>
                  </a:lnTo>
                  <a:lnTo>
                    <a:pt x="82" y="84"/>
                  </a:lnTo>
                  <a:lnTo>
                    <a:pt x="92" y="81"/>
                  </a:lnTo>
                  <a:lnTo>
                    <a:pt x="103" y="79"/>
                  </a:lnTo>
                  <a:lnTo>
                    <a:pt x="114" y="77"/>
                  </a:lnTo>
                  <a:lnTo>
                    <a:pt x="126" y="77"/>
                  </a:lnTo>
                  <a:lnTo>
                    <a:pt x="141" y="77"/>
                  </a:lnTo>
                  <a:lnTo>
                    <a:pt x="147" y="78"/>
                  </a:lnTo>
                  <a:lnTo>
                    <a:pt x="154" y="79"/>
                  </a:lnTo>
                  <a:lnTo>
                    <a:pt x="161" y="80"/>
                  </a:lnTo>
                  <a:lnTo>
                    <a:pt x="167" y="81"/>
                  </a:lnTo>
                  <a:lnTo>
                    <a:pt x="173" y="82"/>
                  </a:lnTo>
                  <a:lnTo>
                    <a:pt x="179" y="84"/>
                  </a:lnTo>
                  <a:lnTo>
                    <a:pt x="206" y="11"/>
                  </a:lnTo>
                  <a:lnTo>
                    <a:pt x="262" y="0"/>
                  </a:lnTo>
                  <a:lnTo>
                    <a:pt x="188" y="201"/>
                  </a:lnTo>
                  <a:lnTo>
                    <a:pt x="159" y="212"/>
                  </a:lnTo>
                  <a:lnTo>
                    <a:pt x="145" y="216"/>
                  </a:lnTo>
                  <a:lnTo>
                    <a:pt x="130" y="219"/>
                  </a:lnTo>
                  <a:lnTo>
                    <a:pt x="116" y="222"/>
                  </a:lnTo>
                  <a:lnTo>
                    <a:pt x="101" y="225"/>
                  </a:lnTo>
                  <a:lnTo>
                    <a:pt x="85" y="226"/>
                  </a:lnTo>
                  <a:lnTo>
                    <a:pt x="70" y="226"/>
                  </a:lnTo>
                  <a:lnTo>
                    <a:pt x="69" y="226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6" name="Google Shape;236;p60"/>
            <p:cNvSpPr/>
            <p:nvPr/>
          </p:nvSpPr>
          <p:spPr>
            <a:xfrm>
              <a:off x="2741" y="2691"/>
              <a:ext cx="564" cy="219"/>
            </a:xfrm>
            <a:custGeom>
              <a:avLst/>
              <a:gdLst/>
              <a:ahLst/>
              <a:cxnLst/>
              <a:rect l="l" t="t" r="r" b="b"/>
              <a:pathLst>
                <a:path w="564" h="220" extrusionOk="0">
                  <a:moveTo>
                    <a:pt x="204" y="0"/>
                  </a:moveTo>
                  <a:lnTo>
                    <a:pt x="207" y="1"/>
                  </a:lnTo>
                  <a:lnTo>
                    <a:pt x="208" y="2"/>
                  </a:lnTo>
                  <a:lnTo>
                    <a:pt x="209" y="3"/>
                  </a:lnTo>
                  <a:lnTo>
                    <a:pt x="267" y="148"/>
                  </a:lnTo>
                  <a:lnTo>
                    <a:pt x="438" y="1"/>
                  </a:lnTo>
                  <a:lnTo>
                    <a:pt x="441" y="0"/>
                  </a:lnTo>
                  <a:lnTo>
                    <a:pt x="559" y="0"/>
                  </a:lnTo>
                  <a:lnTo>
                    <a:pt x="561" y="1"/>
                  </a:lnTo>
                  <a:lnTo>
                    <a:pt x="563" y="2"/>
                  </a:lnTo>
                  <a:lnTo>
                    <a:pt x="564" y="4"/>
                  </a:lnTo>
                  <a:lnTo>
                    <a:pt x="563" y="6"/>
                  </a:lnTo>
                  <a:lnTo>
                    <a:pt x="484" y="218"/>
                  </a:lnTo>
                  <a:lnTo>
                    <a:pt x="482" y="219"/>
                  </a:lnTo>
                  <a:lnTo>
                    <a:pt x="480" y="220"/>
                  </a:lnTo>
                  <a:lnTo>
                    <a:pt x="453" y="220"/>
                  </a:lnTo>
                  <a:lnTo>
                    <a:pt x="443" y="220"/>
                  </a:lnTo>
                  <a:lnTo>
                    <a:pt x="434" y="219"/>
                  </a:lnTo>
                  <a:lnTo>
                    <a:pt x="426" y="217"/>
                  </a:lnTo>
                  <a:lnTo>
                    <a:pt x="419" y="215"/>
                  </a:lnTo>
                  <a:lnTo>
                    <a:pt x="413" y="213"/>
                  </a:lnTo>
                  <a:lnTo>
                    <a:pt x="408" y="210"/>
                  </a:lnTo>
                  <a:lnTo>
                    <a:pt x="406" y="208"/>
                  </a:lnTo>
                  <a:lnTo>
                    <a:pt x="404" y="206"/>
                  </a:lnTo>
                  <a:lnTo>
                    <a:pt x="400" y="203"/>
                  </a:lnTo>
                  <a:lnTo>
                    <a:pt x="398" y="199"/>
                  </a:lnTo>
                  <a:lnTo>
                    <a:pt x="396" y="195"/>
                  </a:lnTo>
                  <a:lnTo>
                    <a:pt x="395" y="191"/>
                  </a:lnTo>
                  <a:lnTo>
                    <a:pt x="394" y="187"/>
                  </a:lnTo>
                  <a:lnTo>
                    <a:pt x="394" y="183"/>
                  </a:lnTo>
                  <a:lnTo>
                    <a:pt x="394" y="179"/>
                  </a:lnTo>
                  <a:lnTo>
                    <a:pt x="394" y="176"/>
                  </a:lnTo>
                  <a:lnTo>
                    <a:pt x="395" y="172"/>
                  </a:lnTo>
                  <a:lnTo>
                    <a:pt x="397" y="165"/>
                  </a:lnTo>
                  <a:lnTo>
                    <a:pt x="402" y="151"/>
                  </a:lnTo>
                  <a:lnTo>
                    <a:pt x="417" y="111"/>
                  </a:lnTo>
                  <a:lnTo>
                    <a:pt x="432" y="72"/>
                  </a:lnTo>
                  <a:lnTo>
                    <a:pt x="261" y="219"/>
                  </a:lnTo>
                  <a:lnTo>
                    <a:pt x="258" y="220"/>
                  </a:lnTo>
                  <a:lnTo>
                    <a:pt x="184" y="220"/>
                  </a:lnTo>
                  <a:lnTo>
                    <a:pt x="182" y="219"/>
                  </a:lnTo>
                  <a:lnTo>
                    <a:pt x="180" y="217"/>
                  </a:lnTo>
                  <a:lnTo>
                    <a:pt x="119" y="65"/>
                  </a:lnTo>
                  <a:lnTo>
                    <a:pt x="61" y="218"/>
                  </a:lnTo>
                  <a:lnTo>
                    <a:pt x="60" y="219"/>
                  </a:lnTo>
                  <a:lnTo>
                    <a:pt x="57" y="220"/>
                  </a:lnTo>
                  <a:lnTo>
                    <a:pt x="5" y="220"/>
                  </a:lnTo>
                  <a:lnTo>
                    <a:pt x="2" y="220"/>
                  </a:lnTo>
                  <a:lnTo>
                    <a:pt x="1" y="218"/>
                  </a:lnTo>
                  <a:lnTo>
                    <a:pt x="0" y="218"/>
                  </a:lnTo>
                  <a:lnTo>
                    <a:pt x="0" y="217"/>
                  </a:lnTo>
                  <a:lnTo>
                    <a:pt x="0" y="216"/>
                  </a:lnTo>
                  <a:lnTo>
                    <a:pt x="0" y="214"/>
                  </a:lnTo>
                  <a:lnTo>
                    <a:pt x="82" y="3"/>
                  </a:lnTo>
                  <a:lnTo>
                    <a:pt x="83" y="1"/>
                  </a:lnTo>
                  <a:lnTo>
                    <a:pt x="85" y="0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7" name="Google Shape;237;p60"/>
            <p:cNvSpPr/>
            <p:nvPr/>
          </p:nvSpPr>
          <p:spPr>
            <a:xfrm>
              <a:off x="4941" y="2691"/>
              <a:ext cx="322" cy="219"/>
            </a:xfrm>
            <a:custGeom>
              <a:avLst/>
              <a:gdLst/>
              <a:ahLst/>
              <a:cxnLst/>
              <a:rect l="l" t="t" r="r" b="b"/>
              <a:pathLst>
                <a:path w="321" h="220" extrusionOk="0">
                  <a:moveTo>
                    <a:pt x="53" y="220"/>
                  </a:moveTo>
                  <a:lnTo>
                    <a:pt x="39" y="219"/>
                  </a:lnTo>
                  <a:lnTo>
                    <a:pt x="27" y="216"/>
                  </a:lnTo>
                  <a:lnTo>
                    <a:pt x="22" y="214"/>
                  </a:lnTo>
                  <a:lnTo>
                    <a:pt x="18" y="212"/>
                  </a:lnTo>
                  <a:lnTo>
                    <a:pt x="13" y="209"/>
                  </a:lnTo>
                  <a:lnTo>
                    <a:pt x="10" y="206"/>
                  </a:lnTo>
                  <a:lnTo>
                    <a:pt x="6" y="202"/>
                  </a:lnTo>
                  <a:lnTo>
                    <a:pt x="4" y="199"/>
                  </a:lnTo>
                  <a:lnTo>
                    <a:pt x="2" y="194"/>
                  </a:lnTo>
                  <a:lnTo>
                    <a:pt x="1" y="190"/>
                  </a:lnTo>
                  <a:lnTo>
                    <a:pt x="0" y="185"/>
                  </a:lnTo>
                  <a:lnTo>
                    <a:pt x="0" y="180"/>
                  </a:lnTo>
                  <a:lnTo>
                    <a:pt x="1" y="174"/>
                  </a:lnTo>
                  <a:lnTo>
                    <a:pt x="2" y="168"/>
                  </a:lnTo>
                  <a:lnTo>
                    <a:pt x="63" y="3"/>
                  </a:lnTo>
                  <a:lnTo>
                    <a:pt x="65" y="1"/>
                  </a:lnTo>
                  <a:lnTo>
                    <a:pt x="66" y="0"/>
                  </a:lnTo>
                  <a:lnTo>
                    <a:pt x="67" y="0"/>
                  </a:lnTo>
                  <a:lnTo>
                    <a:pt x="165" y="0"/>
                  </a:lnTo>
                  <a:lnTo>
                    <a:pt x="167" y="1"/>
                  </a:lnTo>
                  <a:lnTo>
                    <a:pt x="169" y="2"/>
                  </a:lnTo>
                  <a:lnTo>
                    <a:pt x="170" y="4"/>
                  </a:lnTo>
                  <a:lnTo>
                    <a:pt x="169" y="6"/>
                  </a:lnTo>
                  <a:lnTo>
                    <a:pt x="110" y="164"/>
                  </a:lnTo>
                  <a:lnTo>
                    <a:pt x="110" y="166"/>
                  </a:lnTo>
                  <a:lnTo>
                    <a:pt x="110" y="168"/>
                  </a:lnTo>
                  <a:lnTo>
                    <a:pt x="111" y="171"/>
                  </a:lnTo>
                  <a:lnTo>
                    <a:pt x="112" y="173"/>
                  </a:lnTo>
                  <a:lnTo>
                    <a:pt x="115" y="174"/>
                  </a:lnTo>
                  <a:lnTo>
                    <a:pt x="117" y="175"/>
                  </a:lnTo>
                  <a:lnTo>
                    <a:pt x="120" y="176"/>
                  </a:lnTo>
                  <a:lnTo>
                    <a:pt x="126" y="176"/>
                  </a:lnTo>
                  <a:lnTo>
                    <a:pt x="316" y="176"/>
                  </a:lnTo>
                  <a:lnTo>
                    <a:pt x="319" y="176"/>
                  </a:lnTo>
                  <a:lnTo>
                    <a:pt x="320" y="177"/>
                  </a:lnTo>
                  <a:lnTo>
                    <a:pt x="321" y="179"/>
                  </a:lnTo>
                  <a:lnTo>
                    <a:pt x="320" y="182"/>
                  </a:lnTo>
                  <a:lnTo>
                    <a:pt x="316" y="194"/>
                  </a:lnTo>
                  <a:lnTo>
                    <a:pt x="307" y="218"/>
                  </a:lnTo>
                  <a:lnTo>
                    <a:pt x="305" y="219"/>
                  </a:lnTo>
                  <a:lnTo>
                    <a:pt x="303" y="220"/>
                  </a:lnTo>
                  <a:lnTo>
                    <a:pt x="53" y="22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8" name="Google Shape;238;p60"/>
            <p:cNvSpPr/>
            <p:nvPr/>
          </p:nvSpPr>
          <p:spPr>
            <a:xfrm>
              <a:off x="4471" y="2691"/>
              <a:ext cx="443" cy="219"/>
            </a:xfrm>
            <a:custGeom>
              <a:avLst/>
              <a:gdLst/>
              <a:ahLst/>
              <a:cxnLst/>
              <a:rect l="l" t="t" r="r" b="b"/>
              <a:pathLst>
                <a:path w="443" h="220" extrusionOk="0">
                  <a:moveTo>
                    <a:pt x="172" y="126"/>
                  </a:moveTo>
                  <a:lnTo>
                    <a:pt x="291" y="126"/>
                  </a:lnTo>
                  <a:lnTo>
                    <a:pt x="260" y="58"/>
                  </a:lnTo>
                  <a:lnTo>
                    <a:pt x="172" y="126"/>
                  </a:lnTo>
                  <a:close/>
                  <a:moveTo>
                    <a:pt x="442" y="215"/>
                  </a:moveTo>
                  <a:lnTo>
                    <a:pt x="443" y="217"/>
                  </a:lnTo>
                  <a:lnTo>
                    <a:pt x="442" y="218"/>
                  </a:lnTo>
                  <a:lnTo>
                    <a:pt x="441" y="220"/>
                  </a:lnTo>
                  <a:lnTo>
                    <a:pt x="438" y="220"/>
                  </a:lnTo>
                  <a:lnTo>
                    <a:pt x="388" y="220"/>
                  </a:lnTo>
                  <a:lnTo>
                    <a:pt x="380" y="220"/>
                  </a:lnTo>
                  <a:lnTo>
                    <a:pt x="372" y="219"/>
                  </a:lnTo>
                  <a:lnTo>
                    <a:pt x="366" y="218"/>
                  </a:lnTo>
                  <a:lnTo>
                    <a:pt x="359" y="217"/>
                  </a:lnTo>
                  <a:lnTo>
                    <a:pt x="348" y="213"/>
                  </a:lnTo>
                  <a:lnTo>
                    <a:pt x="344" y="211"/>
                  </a:lnTo>
                  <a:lnTo>
                    <a:pt x="339" y="209"/>
                  </a:lnTo>
                  <a:lnTo>
                    <a:pt x="332" y="204"/>
                  </a:lnTo>
                  <a:lnTo>
                    <a:pt x="329" y="201"/>
                  </a:lnTo>
                  <a:lnTo>
                    <a:pt x="326" y="199"/>
                  </a:lnTo>
                  <a:lnTo>
                    <a:pt x="322" y="194"/>
                  </a:lnTo>
                  <a:lnTo>
                    <a:pt x="318" y="189"/>
                  </a:lnTo>
                  <a:lnTo>
                    <a:pt x="303" y="154"/>
                  </a:lnTo>
                  <a:lnTo>
                    <a:pt x="136" y="154"/>
                  </a:lnTo>
                  <a:lnTo>
                    <a:pt x="57" y="219"/>
                  </a:lnTo>
                  <a:lnTo>
                    <a:pt x="54" y="220"/>
                  </a:lnTo>
                  <a:lnTo>
                    <a:pt x="5" y="220"/>
                  </a:lnTo>
                  <a:lnTo>
                    <a:pt x="2" y="219"/>
                  </a:lnTo>
                  <a:lnTo>
                    <a:pt x="1" y="219"/>
                  </a:lnTo>
                  <a:lnTo>
                    <a:pt x="0" y="218"/>
                  </a:lnTo>
                  <a:lnTo>
                    <a:pt x="0" y="215"/>
                  </a:lnTo>
                  <a:lnTo>
                    <a:pt x="1" y="214"/>
                  </a:lnTo>
                  <a:lnTo>
                    <a:pt x="2" y="213"/>
                  </a:lnTo>
                  <a:lnTo>
                    <a:pt x="259" y="1"/>
                  </a:lnTo>
                  <a:lnTo>
                    <a:pt x="261" y="0"/>
                  </a:lnTo>
                  <a:lnTo>
                    <a:pt x="344" y="0"/>
                  </a:lnTo>
                  <a:lnTo>
                    <a:pt x="345" y="0"/>
                  </a:lnTo>
                  <a:lnTo>
                    <a:pt x="346" y="1"/>
                  </a:lnTo>
                  <a:lnTo>
                    <a:pt x="348" y="3"/>
                  </a:lnTo>
                  <a:lnTo>
                    <a:pt x="442" y="215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9" name="Google Shape;239;p60"/>
            <p:cNvSpPr/>
            <p:nvPr/>
          </p:nvSpPr>
          <p:spPr>
            <a:xfrm>
              <a:off x="4083" y="2691"/>
              <a:ext cx="439" cy="219"/>
            </a:xfrm>
            <a:custGeom>
              <a:avLst/>
              <a:gdLst/>
              <a:ahLst/>
              <a:cxnLst/>
              <a:rect l="l" t="t" r="r" b="b"/>
              <a:pathLst>
                <a:path w="437" h="220" extrusionOk="0">
                  <a:moveTo>
                    <a:pt x="53" y="220"/>
                  </a:moveTo>
                  <a:lnTo>
                    <a:pt x="39" y="219"/>
                  </a:lnTo>
                  <a:lnTo>
                    <a:pt x="28" y="216"/>
                  </a:lnTo>
                  <a:lnTo>
                    <a:pt x="22" y="214"/>
                  </a:lnTo>
                  <a:lnTo>
                    <a:pt x="18" y="212"/>
                  </a:lnTo>
                  <a:lnTo>
                    <a:pt x="13" y="209"/>
                  </a:lnTo>
                  <a:lnTo>
                    <a:pt x="10" y="206"/>
                  </a:lnTo>
                  <a:lnTo>
                    <a:pt x="6" y="202"/>
                  </a:lnTo>
                  <a:lnTo>
                    <a:pt x="4" y="199"/>
                  </a:lnTo>
                  <a:lnTo>
                    <a:pt x="2" y="194"/>
                  </a:lnTo>
                  <a:lnTo>
                    <a:pt x="1" y="190"/>
                  </a:lnTo>
                  <a:lnTo>
                    <a:pt x="0" y="185"/>
                  </a:lnTo>
                  <a:lnTo>
                    <a:pt x="0" y="180"/>
                  </a:lnTo>
                  <a:lnTo>
                    <a:pt x="1" y="174"/>
                  </a:lnTo>
                  <a:lnTo>
                    <a:pt x="2" y="168"/>
                  </a:lnTo>
                  <a:lnTo>
                    <a:pt x="63" y="3"/>
                  </a:lnTo>
                  <a:lnTo>
                    <a:pt x="65" y="1"/>
                  </a:lnTo>
                  <a:lnTo>
                    <a:pt x="66" y="0"/>
                  </a:lnTo>
                  <a:lnTo>
                    <a:pt x="67" y="0"/>
                  </a:lnTo>
                  <a:lnTo>
                    <a:pt x="165" y="0"/>
                  </a:lnTo>
                  <a:lnTo>
                    <a:pt x="167" y="1"/>
                  </a:lnTo>
                  <a:lnTo>
                    <a:pt x="169" y="2"/>
                  </a:lnTo>
                  <a:lnTo>
                    <a:pt x="170" y="4"/>
                  </a:lnTo>
                  <a:lnTo>
                    <a:pt x="169" y="6"/>
                  </a:lnTo>
                  <a:lnTo>
                    <a:pt x="137" y="91"/>
                  </a:lnTo>
                  <a:lnTo>
                    <a:pt x="110" y="164"/>
                  </a:lnTo>
                  <a:lnTo>
                    <a:pt x="110" y="166"/>
                  </a:lnTo>
                  <a:lnTo>
                    <a:pt x="110" y="168"/>
                  </a:lnTo>
                  <a:lnTo>
                    <a:pt x="111" y="171"/>
                  </a:lnTo>
                  <a:lnTo>
                    <a:pt x="112" y="173"/>
                  </a:lnTo>
                  <a:lnTo>
                    <a:pt x="115" y="174"/>
                  </a:lnTo>
                  <a:lnTo>
                    <a:pt x="117" y="175"/>
                  </a:lnTo>
                  <a:lnTo>
                    <a:pt x="120" y="176"/>
                  </a:lnTo>
                  <a:lnTo>
                    <a:pt x="126" y="176"/>
                  </a:lnTo>
                  <a:lnTo>
                    <a:pt x="310" y="176"/>
                  </a:lnTo>
                  <a:lnTo>
                    <a:pt x="377" y="3"/>
                  </a:lnTo>
                  <a:lnTo>
                    <a:pt x="377" y="2"/>
                  </a:lnTo>
                  <a:lnTo>
                    <a:pt x="378" y="1"/>
                  </a:lnTo>
                  <a:lnTo>
                    <a:pt x="380" y="0"/>
                  </a:lnTo>
                  <a:lnTo>
                    <a:pt x="433" y="0"/>
                  </a:lnTo>
                  <a:lnTo>
                    <a:pt x="435" y="1"/>
                  </a:lnTo>
                  <a:lnTo>
                    <a:pt x="437" y="2"/>
                  </a:lnTo>
                  <a:lnTo>
                    <a:pt x="437" y="4"/>
                  </a:lnTo>
                  <a:lnTo>
                    <a:pt x="437" y="5"/>
                  </a:lnTo>
                  <a:lnTo>
                    <a:pt x="437" y="6"/>
                  </a:lnTo>
                  <a:lnTo>
                    <a:pt x="356" y="218"/>
                  </a:lnTo>
                  <a:lnTo>
                    <a:pt x="354" y="219"/>
                  </a:lnTo>
                  <a:lnTo>
                    <a:pt x="352" y="220"/>
                  </a:lnTo>
                  <a:lnTo>
                    <a:pt x="53" y="22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0" name="Google Shape;240;p60"/>
            <p:cNvSpPr/>
            <p:nvPr/>
          </p:nvSpPr>
          <p:spPr>
            <a:xfrm>
              <a:off x="3290" y="2691"/>
              <a:ext cx="439" cy="219"/>
            </a:xfrm>
            <a:custGeom>
              <a:avLst/>
              <a:gdLst/>
              <a:ahLst/>
              <a:cxnLst/>
              <a:rect l="l" t="t" r="r" b="b"/>
              <a:pathLst>
                <a:path w="439" h="220" extrusionOk="0">
                  <a:moveTo>
                    <a:pt x="54" y="220"/>
                  </a:moveTo>
                  <a:lnTo>
                    <a:pt x="41" y="219"/>
                  </a:lnTo>
                  <a:lnTo>
                    <a:pt x="29" y="216"/>
                  </a:lnTo>
                  <a:lnTo>
                    <a:pt x="24" y="214"/>
                  </a:lnTo>
                  <a:lnTo>
                    <a:pt x="19" y="212"/>
                  </a:lnTo>
                  <a:lnTo>
                    <a:pt x="14" y="209"/>
                  </a:lnTo>
                  <a:lnTo>
                    <a:pt x="10" y="206"/>
                  </a:lnTo>
                  <a:lnTo>
                    <a:pt x="7" y="202"/>
                  </a:lnTo>
                  <a:lnTo>
                    <a:pt x="4" y="199"/>
                  </a:lnTo>
                  <a:lnTo>
                    <a:pt x="2" y="194"/>
                  </a:lnTo>
                  <a:lnTo>
                    <a:pt x="1" y="190"/>
                  </a:lnTo>
                  <a:lnTo>
                    <a:pt x="0" y="185"/>
                  </a:lnTo>
                  <a:lnTo>
                    <a:pt x="1" y="180"/>
                  </a:lnTo>
                  <a:lnTo>
                    <a:pt x="1" y="174"/>
                  </a:lnTo>
                  <a:lnTo>
                    <a:pt x="3" y="168"/>
                  </a:lnTo>
                  <a:lnTo>
                    <a:pt x="5" y="162"/>
                  </a:lnTo>
                  <a:lnTo>
                    <a:pt x="6" y="159"/>
                  </a:lnTo>
                  <a:lnTo>
                    <a:pt x="64" y="3"/>
                  </a:lnTo>
                  <a:lnTo>
                    <a:pt x="66" y="1"/>
                  </a:lnTo>
                  <a:lnTo>
                    <a:pt x="67" y="0"/>
                  </a:lnTo>
                  <a:lnTo>
                    <a:pt x="68" y="0"/>
                  </a:lnTo>
                  <a:lnTo>
                    <a:pt x="166" y="0"/>
                  </a:lnTo>
                  <a:lnTo>
                    <a:pt x="169" y="1"/>
                  </a:lnTo>
                  <a:lnTo>
                    <a:pt x="170" y="2"/>
                  </a:lnTo>
                  <a:lnTo>
                    <a:pt x="171" y="4"/>
                  </a:lnTo>
                  <a:lnTo>
                    <a:pt x="171" y="6"/>
                  </a:lnTo>
                  <a:lnTo>
                    <a:pt x="139" y="91"/>
                  </a:lnTo>
                  <a:lnTo>
                    <a:pt x="112" y="164"/>
                  </a:lnTo>
                  <a:lnTo>
                    <a:pt x="111" y="166"/>
                  </a:lnTo>
                  <a:lnTo>
                    <a:pt x="112" y="168"/>
                  </a:lnTo>
                  <a:lnTo>
                    <a:pt x="112" y="171"/>
                  </a:lnTo>
                  <a:lnTo>
                    <a:pt x="114" y="173"/>
                  </a:lnTo>
                  <a:lnTo>
                    <a:pt x="116" y="174"/>
                  </a:lnTo>
                  <a:lnTo>
                    <a:pt x="118" y="175"/>
                  </a:lnTo>
                  <a:lnTo>
                    <a:pt x="121" y="176"/>
                  </a:lnTo>
                  <a:lnTo>
                    <a:pt x="127" y="176"/>
                  </a:lnTo>
                  <a:lnTo>
                    <a:pt x="312" y="176"/>
                  </a:lnTo>
                  <a:lnTo>
                    <a:pt x="378" y="3"/>
                  </a:lnTo>
                  <a:lnTo>
                    <a:pt x="380" y="1"/>
                  </a:lnTo>
                  <a:lnTo>
                    <a:pt x="382" y="0"/>
                  </a:lnTo>
                  <a:lnTo>
                    <a:pt x="434" y="0"/>
                  </a:lnTo>
                  <a:lnTo>
                    <a:pt x="436" y="1"/>
                  </a:lnTo>
                  <a:lnTo>
                    <a:pt x="438" y="2"/>
                  </a:lnTo>
                  <a:lnTo>
                    <a:pt x="439" y="4"/>
                  </a:lnTo>
                  <a:lnTo>
                    <a:pt x="439" y="5"/>
                  </a:lnTo>
                  <a:lnTo>
                    <a:pt x="438" y="6"/>
                  </a:lnTo>
                  <a:lnTo>
                    <a:pt x="357" y="218"/>
                  </a:lnTo>
                  <a:lnTo>
                    <a:pt x="355" y="219"/>
                  </a:lnTo>
                  <a:lnTo>
                    <a:pt x="353" y="220"/>
                  </a:lnTo>
                  <a:lnTo>
                    <a:pt x="54" y="22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1" name="Google Shape;241;p60"/>
            <p:cNvSpPr/>
            <p:nvPr/>
          </p:nvSpPr>
          <p:spPr>
            <a:xfrm>
              <a:off x="3748" y="2691"/>
              <a:ext cx="373" cy="219"/>
            </a:xfrm>
            <a:custGeom>
              <a:avLst/>
              <a:gdLst/>
              <a:ahLst/>
              <a:cxnLst/>
              <a:rect l="l" t="t" r="r" b="b"/>
              <a:pathLst>
                <a:path w="373" h="220" extrusionOk="0">
                  <a:moveTo>
                    <a:pt x="329" y="0"/>
                  </a:moveTo>
                  <a:lnTo>
                    <a:pt x="369" y="0"/>
                  </a:lnTo>
                  <a:lnTo>
                    <a:pt x="371" y="0"/>
                  </a:lnTo>
                  <a:lnTo>
                    <a:pt x="372" y="1"/>
                  </a:lnTo>
                  <a:lnTo>
                    <a:pt x="373" y="2"/>
                  </a:lnTo>
                  <a:lnTo>
                    <a:pt x="373" y="3"/>
                  </a:lnTo>
                  <a:lnTo>
                    <a:pt x="373" y="6"/>
                  </a:lnTo>
                  <a:lnTo>
                    <a:pt x="373" y="9"/>
                  </a:lnTo>
                  <a:lnTo>
                    <a:pt x="370" y="15"/>
                  </a:lnTo>
                  <a:lnTo>
                    <a:pt x="368" y="18"/>
                  </a:lnTo>
                  <a:lnTo>
                    <a:pt x="367" y="22"/>
                  </a:lnTo>
                  <a:lnTo>
                    <a:pt x="365" y="25"/>
                  </a:lnTo>
                  <a:lnTo>
                    <a:pt x="362" y="28"/>
                  </a:lnTo>
                  <a:lnTo>
                    <a:pt x="360" y="31"/>
                  </a:lnTo>
                  <a:lnTo>
                    <a:pt x="355" y="36"/>
                  </a:lnTo>
                  <a:lnTo>
                    <a:pt x="349" y="40"/>
                  </a:lnTo>
                  <a:lnTo>
                    <a:pt x="344" y="42"/>
                  </a:lnTo>
                  <a:lnTo>
                    <a:pt x="338" y="44"/>
                  </a:lnTo>
                  <a:lnTo>
                    <a:pt x="328" y="45"/>
                  </a:lnTo>
                  <a:lnTo>
                    <a:pt x="291" y="45"/>
                  </a:lnTo>
                  <a:lnTo>
                    <a:pt x="228" y="45"/>
                  </a:lnTo>
                  <a:lnTo>
                    <a:pt x="215" y="45"/>
                  </a:lnTo>
                  <a:lnTo>
                    <a:pt x="150" y="218"/>
                  </a:lnTo>
                  <a:lnTo>
                    <a:pt x="148" y="219"/>
                  </a:lnTo>
                  <a:lnTo>
                    <a:pt x="146" y="220"/>
                  </a:lnTo>
                  <a:lnTo>
                    <a:pt x="120" y="220"/>
                  </a:lnTo>
                  <a:lnTo>
                    <a:pt x="109" y="220"/>
                  </a:lnTo>
                  <a:lnTo>
                    <a:pt x="100" y="219"/>
                  </a:lnTo>
                  <a:lnTo>
                    <a:pt x="92" y="217"/>
                  </a:lnTo>
                  <a:lnTo>
                    <a:pt x="85" y="215"/>
                  </a:lnTo>
                  <a:lnTo>
                    <a:pt x="79" y="212"/>
                  </a:lnTo>
                  <a:lnTo>
                    <a:pt x="74" y="210"/>
                  </a:lnTo>
                  <a:lnTo>
                    <a:pt x="70" y="206"/>
                  </a:lnTo>
                  <a:lnTo>
                    <a:pt x="67" y="203"/>
                  </a:lnTo>
                  <a:lnTo>
                    <a:pt x="64" y="199"/>
                  </a:lnTo>
                  <a:lnTo>
                    <a:pt x="62" y="195"/>
                  </a:lnTo>
                  <a:lnTo>
                    <a:pt x="61" y="191"/>
                  </a:lnTo>
                  <a:lnTo>
                    <a:pt x="60" y="187"/>
                  </a:lnTo>
                  <a:lnTo>
                    <a:pt x="60" y="179"/>
                  </a:lnTo>
                  <a:lnTo>
                    <a:pt x="61" y="171"/>
                  </a:lnTo>
                  <a:lnTo>
                    <a:pt x="69" y="150"/>
                  </a:lnTo>
                  <a:lnTo>
                    <a:pt x="84" y="111"/>
                  </a:lnTo>
                  <a:lnTo>
                    <a:pt x="104" y="56"/>
                  </a:lnTo>
                  <a:lnTo>
                    <a:pt x="108" y="45"/>
                  </a:lnTo>
                  <a:lnTo>
                    <a:pt x="83" y="45"/>
                  </a:lnTo>
                  <a:lnTo>
                    <a:pt x="5" y="45"/>
                  </a:lnTo>
                  <a:lnTo>
                    <a:pt x="3" y="45"/>
                  </a:lnTo>
                  <a:lnTo>
                    <a:pt x="2" y="44"/>
                  </a:lnTo>
                  <a:lnTo>
                    <a:pt x="1" y="44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1" y="36"/>
                  </a:lnTo>
                  <a:lnTo>
                    <a:pt x="2" y="32"/>
                  </a:lnTo>
                  <a:lnTo>
                    <a:pt x="4" y="29"/>
                  </a:lnTo>
                  <a:lnTo>
                    <a:pt x="5" y="26"/>
                  </a:lnTo>
                  <a:lnTo>
                    <a:pt x="7" y="23"/>
                  </a:lnTo>
                  <a:lnTo>
                    <a:pt x="9" y="19"/>
                  </a:lnTo>
                  <a:lnTo>
                    <a:pt x="14" y="14"/>
                  </a:lnTo>
                  <a:lnTo>
                    <a:pt x="19" y="9"/>
                  </a:lnTo>
                  <a:lnTo>
                    <a:pt x="24" y="6"/>
                  </a:lnTo>
                  <a:lnTo>
                    <a:pt x="30" y="3"/>
                  </a:lnTo>
                  <a:lnTo>
                    <a:pt x="36" y="2"/>
                  </a:lnTo>
                  <a:lnTo>
                    <a:pt x="45" y="0"/>
                  </a:lnTo>
                  <a:lnTo>
                    <a:pt x="329" y="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" name="Google Shape;242;p60"/>
            <p:cNvSpPr/>
            <p:nvPr/>
          </p:nvSpPr>
          <p:spPr>
            <a:xfrm>
              <a:off x="4358" y="2108"/>
              <a:ext cx="335" cy="538"/>
            </a:xfrm>
            <a:custGeom>
              <a:avLst/>
              <a:gdLst/>
              <a:ahLst/>
              <a:cxnLst/>
              <a:rect l="l" t="t" r="r" b="b"/>
              <a:pathLst>
                <a:path w="335" h="538" extrusionOk="0">
                  <a:moveTo>
                    <a:pt x="10" y="339"/>
                  </a:moveTo>
                  <a:lnTo>
                    <a:pt x="54" y="226"/>
                  </a:lnTo>
                  <a:lnTo>
                    <a:pt x="142" y="1"/>
                  </a:lnTo>
                  <a:lnTo>
                    <a:pt x="160" y="0"/>
                  </a:lnTo>
                  <a:lnTo>
                    <a:pt x="178" y="0"/>
                  </a:lnTo>
                  <a:lnTo>
                    <a:pt x="195" y="1"/>
                  </a:lnTo>
                  <a:lnTo>
                    <a:pt x="212" y="4"/>
                  </a:lnTo>
                  <a:lnTo>
                    <a:pt x="220" y="6"/>
                  </a:lnTo>
                  <a:lnTo>
                    <a:pt x="229" y="8"/>
                  </a:lnTo>
                  <a:lnTo>
                    <a:pt x="236" y="11"/>
                  </a:lnTo>
                  <a:lnTo>
                    <a:pt x="244" y="14"/>
                  </a:lnTo>
                  <a:lnTo>
                    <a:pt x="252" y="17"/>
                  </a:lnTo>
                  <a:lnTo>
                    <a:pt x="260" y="21"/>
                  </a:lnTo>
                  <a:lnTo>
                    <a:pt x="267" y="25"/>
                  </a:lnTo>
                  <a:lnTo>
                    <a:pt x="274" y="30"/>
                  </a:lnTo>
                  <a:lnTo>
                    <a:pt x="280" y="34"/>
                  </a:lnTo>
                  <a:lnTo>
                    <a:pt x="286" y="39"/>
                  </a:lnTo>
                  <a:lnTo>
                    <a:pt x="292" y="45"/>
                  </a:lnTo>
                  <a:lnTo>
                    <a:pt x="298" y="51"/>
                  </a:lnTo>
                  <a:lnTo>
                    <a:pt x="303" y="57"/>
                  </a:lnTo>
                  <a:lnTo>
                    <a:pt x="308" y="63"/>
                  </a:lnTo>
                  <a:lnTo>
                    <a:pt x="313" y="70"/>
                  </a:lnTo>
                  <a:lnTo>
                    <a:pt x="317" y="77"/>
                  </a:lnTo>
                  <a:lnTo>
                    <a:pt x="321" y="84"/>
                  </a:lnTo>
                  <a:lnTo>
                    <a:pt x="324" y="92"/>
                  </a:lnTo>
                  <a:lnTo>
                    <a:pt x="327" y="100"/>
                  </a:lnTo>
                  <a:lnTo>
                    <a:pt x="329" y="108"/>
                  </a:lnTo>
                  <a:lnTo>
                    <a:pt x="331" y="117"/>
                  </a:lnTo>
                  <a:lnTo>
                    <a:pt x="333" y="126"/>
                  </a:lnTo>
                  <a:lnTo>
                    <a:pt x="334" y="135"/>
                  </a:lnTo>
                  <a:lnTo>
                    <a:pt x="335" y="145"/>
                  </a:lnTo>
                  <a:lnTo>
                    <a:pt x="335" y="158"/>
                  </a:lnTo>
                  <a:lnTo>
                    <a:pt x="334" y="170"/>
                  </a:lnTo>
                  <a:lnTo>
                    <a:pt x="332" y="183"/>
                  </a:lnTo>
                  <a:lnTo>
                    <a:pt x="330" y="196"/>
                  </a:lnTo>
                  <a:lnTo>
                    <a:pt x="327" y="209"/>
                  </a:lnTo>
                  <a:lnTo>
                    <a:pt x="323" y="221"/>
                  </a:lnTo>
                  <a:lnTo>
                    <a:pt x="319" y="233"/>
                  </a:lnTo>
                  <a:lnTo>
                    <a:pt x="315" y="245"/>
                  </a:lnTo>
                  <a:lnTo>
                    <a:pt x="196" y="538"/>
                  </a:lnTo>
                  <a:lnTo>
                    <a:pt x="181" y="538"/>
                  </a:lnTo>
                  <a:lnTo>
                    <a:pt x="165" y="536"/>
                  </a:lnTo>
                  <a:lnTo>
                    <a:pt x="149" y="535"/>
                  </a:lnTo>
                  <a:lnTo>
                    <a:pt x="133" y="532"/>
                  </a:lnTo>
                  <a:lnTo>
                    <a:pt x="124" y="530"/>
                  </a:lnTo>
                  <a:lnTo>
                    <a:pt x="116" y="529"/>
                  </a:lnTo>
                  <a:lnTo>
                    <a:pt x="101" y="524"/>
                  </a:lnTo>
                  <a:lnTo>
                    <a:pt x="93" y="522"/>
                  </a:lnTo>
                  <a:lnTo>
                    <a:pt x="86" y="519"/>
                  </a:lnTo>
                  <a:lnTo>
                    <a:pt x="72" y="513"/>
                  </a:lnTo>
                  <a:lnTo>
                    <a:pt x="64" y="508"/>
                  </a:lnTo>
                  <a:lnTo>
                    <a:pt x="56" y="503"/>
                  </a:lnTo>
                  <a:lnTo>
                    <a:pt x="49" y="497"/>
                  </a:lnTo>
                  <a:lnTo>
                    <a:pt x="42" y="491"/>
                  </a:lnTo>
                  <a:lnTo>
                    <a:pt x="36" y="484"/>
                  </a:lnTo>
                  <a:lnTo>
                    <a:pt x="30" y="477"/>
                  </a:lnTo>
                  <a:lnTo>
                    <a:pt x="25" y="470"/>
                  </a:lnTo>
                  <a:lnTo>
                    <a:pt x="20" y="462"/>
                  </a:lnTo>
                  <a:lnTo>
                    <a:pt x="15" y="453"/>
                  </a:lnTo>
                  <a:lnTo>
                    <a:pt x="11" y="445"/>
                  </a:lnTo>
                  <a:lnTo>
                    <a:pt x="8" y="436"/>
                  </a:lnTo>
                  <a:lnTo>
                    <a:pt x="5" y="428"/>
                  </a:lnTo>
                  <a:lnTo>
                    <a:pt x="3" y="419"/>
                  </a:lnTo>
                  <a:lnTo>
                    <a:pt x="2" y="410"/>
                  </a:lnTo>
                  <a:lnTo>
                    <a:pt x="1" y="401"/>
                  </a:lnTo>
                  <a:lnTo>
                    <a:pt x="0" y="392"/>
                  </a:lnTo>
                  <a:lnTo>
                    <a:pt x="1" y="378"/>
                  </a:lnTo>
                  <a:lnTo>
                    <a:pt x="2" y="372"/>
                  </a:lnTo>
                  <a:lnTo>
                    <a:pt x="3" y="365"/>
                  </a:lnTo>
                  <a:lnTo>
                    <a:pt x="4" y="358"/>
                  </a:lnTo>
                  <a:lnTo>
                    <a:pt x="6" y="352"/>
                  </a:lnTo>
                  <a:lnTo>
                    <a:pt x="10" y="339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" name="Google Shape;243;p60"/>
            <p:cNvSpPr/>
            <p:nvPr/>
          </p:nvSpPr>
          <p:spPr>
            <a:xfrm>
              <a:off x="4667" y="2190"/>
              <a:ext cx="302" cy="456"/>
            </a:xfrm>
            <a:custGeom>
              <a:avLst/>
              <a:gdLst/>
              <a:ahLst/>
              <a:cxnLst/>
              <a:rect l="l" t="t" r="r" b="b"/>
              <a:pathLst>
                <a:path w="302" h="456" extrusionOk="0">
                  <a:moveTo>
                    <a:pt x="10" y="257"/>
                  </a:moveTo>
                  <a:lnTo>
                    <a:pt x="110" y="2"/>
                  </a:lnTo>
                  <a:lnTo>
                    <a:pt x="128" y="0"/>
                  </a:lnTo>
                  <a:lnTo>
                    <a:pt x="146" y="0"/>
                  </a:lnTo>
                  <a:lnTo>
                    <a:pt x="163" y="2"/>
                  </a:lnTo>
                  <a:lnTo>
                    <a:pt x="180" y="5"/>
                  </a:lnTo>
                  <a:lnTo>
                    <a:pt x="188" y="7"/>
                  </a:lnTo>
                  <a:lnTo>
                    <a:pt x="196" y="9"/>
                  </a:lnTo>
                  <a:lnTo>
                    <a:pt x="204" y="12"/>
                  </a:lnTo>
                  <a:lnTo>
                    <a:pt x="212" y="15"/>
                  </a:lnTo>
                  <a:lnTo>
                    <a:pt x="219" y="18"/>
                  </a:lnTo>
                  <a:lnTo>
                    <a:pt x="227" y="22"/>
                  </a:lnTo>
                  <a:lnTo>
                    <a:pt x="234" y="26"/>
                  </a:lnTo>
                  <a:lnTo>
                    <a:pt x="240" y="30"/>
                  </a:lnTo>
                  <a:lnTo>
                    <a:pt x="247" y="35"/>
                  </a:lnTo>
                  <a:lnTo>
                    <a:pt x="253" y="40"/>
                  </a:lnTo>
                  <a:lnTo>
                    <a:pt x="259" y="45"/>
                  </a:lnTo>
                  <a:lnTo>
                    <a:pt x="264" y="51"/>
                  </a:lnTo>
                  <a:lnTo>
                    <a:pt x="270" y="57"/>
                  </a:lnTo>
                  <a:lnTo>
                    <a:pt x="275" y="64"/>
                  </a:lnTo>
                  <a:lnTo>
                    <a:pt x="279" y="70"/>
                  </a:lnTo>
                  <a:lnTo>
                    <a:pt x="283" y="77"/>
                  </a:lnTo>
                  <a:lnTo>
                    <a:pt x="287" y="85"/>
                  </a:lnTo>
                  <a:lnTo>
                    <a:pt x="291" y="93"/>
                  </a:lnTo>
                  <a:lnTo>
                    <a:pt x="293" y="101"/>
                  </a:lnTo>
                  <a:lnTo>
                    <a:pt x="296" y="109"/>
                  </a:lnTo>
                  <a:lnTo>
                    <a:pt x="298" y="118"/>
                  </a:lnTo>
                  <a:lnTo>
                    <a:pt x="300" y="127"/>
                  </a:lnTo>
                  <a:lnTo>
                    <a:pt x="301" y="136"/>
                  </a:lnTo>
                  <a:lnTo>
                    <a:pt x="302" y="146"/>
                  </a:lnTo>
                  <a:lnTo>
                    <a:pt x="302" y="158"/>
                  </a:lnTo>
                  <a:lnTo>
                    <a:pt x="301" y="171"/>
                  </a:lnTo>
                  <a:lnTo>
                    <a:pt x="299" y="184"/>
                  </a:lnTo>
                  <a:lnTo>
                    <a:pt x="296" y="196"/>
                  </a:lnTo>
                  <a:lnTo>
                    <a:pt x="293" y="209"/>
                  </a:lnTo>
                  <a:lnTo>
                    <a:pt x="290" y="222"/>
                  </a:lnTo>
                  <a:lnTo>
                    <a:pt x="286" y="234"/>
                  </a:lnTo>
                  <a:lnTo>
                    <a:pt x="281" y="245"/>
                  </a:lnTo>
                  <a:lnTo>
                    <a:pt x="196" y="456"/>
                  </a:lnTo>
                  <a:lnTo>
                    <a:pt x="181" y="456"/>
                  </a:lnTo>
                  <a:lnTo>
                    <a:pt x="165" y="454"/>
                  </a:lnTo>
                  <a:lnTo>
                    <a:pt x="148" y="453"/>
                  </a:lnTo>
                  <a:lnTo>
                    <a:pt x="132" y="450"/>
                  </a:lnTo>
                  <a:lnTo>
                    <a:pt x="124" y="448"/>
                  </a:lnTo>
                  <a:lnTo>
                    <a:pt x="116" y="447"/>
                  </a:lnTo>
                  <a:lnTo>
                    <a:pt x="100" y="442"/>
                  </a:lnTo>
                  <a:lnTo>
                    <a:pt x="93" y="440"/>
                  </a:lnTo>
                  <a:lnTo>
                    <a:pt x="85" y="437"/>
                  </a:lnTo>
                  <a:lnTo>
                    <a:pt x="72" y="431"/>
                  </a:lnTo>
                  <a:lnTo>
                    <a:pt x="64" y="426"/>
                  </a:lnTo>
                  <a:lnTo>
                    <a:pt x="56" y="421"/>
                  </a:lnTo>
                  <a:lnTo>
                    <a:pt x="49" y="415"/>
                  </a:lnTo>
                  <a:lnTo>
                    <a:pt x="42" y="409"/>
                  </a:lnTo>
                  <a:lnTo>
                    <a:pt x="35" y="402"/>
                  </a:lnTo>
                  <a:lnTo>
                    <a:pt x="30" y="395"/>
                  </a:lnTo>
                  <a:lnTo>
                    <a:pt x="24" y="388"/>
                  </a:lnTo>
                  <a:lnTo>
                    <a:pt x="19" y="380"/>
                  </a:lnTo>
                  <a:lnTo>
                    <a:pt x="15" y="371"/>
                  </a:lnTo>
                  <a:lnTo>
                    <a:pt x="11" y="363"/>
                  </a:lnTo>
                  <a:lnTo>
                    <a:pt x="8" y="354"/>
                  </a:lnTo>
                  <a:lnTo>
                    <a:pt x="5" y="346"/>
                  </a:lnTo>
                  <a:lnTo>
                    <a:pt x="3" y="337"/>
                  </a:lnTo>
                  <a:lnTo>
                    <a:pt x="1" y="328"/>
                  </a:lnTo>
                  <a:lnTo>
                    <a:pt x="0" y="319"/>
                  </a:lnTo>
                  <a:lnTo>
                    <a:pt x="0" y="310"/>
                  </a:lnTo>
                  <a:lnTo>
                    <a:pt x="0" y="296"/>
                  </a:lnTo>
                  <a:lnTo>
                    <a:pt x="1" y="290"/>
                  </a:lnTo>
                  <a:lnTo>
                    <a:pt x="2" y="283"/>
                  </a:lnTo>
                  <a:lnTo>
                    <a:pt x="4" y="276"/>
                  </a:lnTo>
                  <a:lnTo>
                    <a:pt x="5" y="270"/>
                  </a:lnTo>
                  <a:lnTo>
                    <a:pt x="10" y="257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" name="Google Shape;244;p60"/>
            <p:cNvSpPr/>
            <p:nvPr/>
          </p:nvSpPr>
          <p:spPr>
            <a:xfrm>
              <a:off x="4054" y="2021"/>
              <a:ext cx="364" cy="625"/>
            </a:xfrm>
            <a:custGeom>
              <a:avLst/>
              <a:gdLst/>
              <a:ahLst/>
              <a:cxnLst/>
              <a:rect l="l" t="t" r="r" b="b"/>
              <a:pathLst>
                <a:path w="365" h="625" extrusionOk="0">
                  <a:moveTo>
                    <a:pt x="261" y="13"/>
                  </a:moveTo>
                  <a:lnTo>
                    <a:pt x="269" y="15"/>
                  </a:lnTo>
                  <a:lnTo>
                    <a:pt x="279" y="20"/>
                  </a:lnTo>
                  <a:lnTo>
                    <a:pt x="289" y="24"/>
                  </a:lnTo>
                  <a:lnTo>
                    <a:pt x="298" y="29"/>
                  </a:lnTo>
                  <a:lnTo>
                    <a:pt x="306" y="35"/>
                  </a:lnTo>
                  <a:lnTo>
                    <a:pt x="315" y="42"/>
                  </a:lnTo>
                  <a:lnTo>
                    <a:pt x="322" y="49"/>
                  </a:lnTo>
                  <a:lnTo>
                    <a:pt x="330" y="56"/>
                  </a:lnTo>
                  <a:lnTo>
                    <a:pt x="336" y="64"/>
                  </a:lnTo>
                  <a:lnTo>
                    <a:pt x="342" y="73"/>
                  </a:lnTo>
                  <a:lnTo>
                    <a:pt x="348" y="82"/>
                  </a:lnTo>
                  <a:lnTo>
                    <a:pt x="352" y="92"/>
                  </a:lnTo>
                  <a:lnTo>
                    <a:pt x="356" y="102"/>
                  </a:lnTo>
                  <a:lnTo>
                    <a:pt x="360" y="113"/>
                  </a:lnTo>
                  <a:lnTo>
                    <a:pt x="362" y="124"/>
                  </a:lnTo>
                  <a:lnTo>
                    <a:pt x="364" y="136"/>
                  </a:lnTo>
                  <a:lnTo>
                    <a:pt x="365" y="149"/>
                  </a:lnTo>
                  <a:lnTo>
                    <a:pt x="365" y="159"/>
                  </a:lnTo>
                  <a:lnTo>
                    <a:pt x="365" y="169"/>
                  </a:lnTo>
                  <a:lnTo>
                    <a:pt x="363" y="180"/>
                  </a:lnTo>
                  <a:lnTo>
                    <a:pt x="362" y="190"/>
                  </a:lnTo>
                  <a:lnTo>
                    <a:pt x="357" y="211"/>
                  </a:lnTo>
                  <a:lnTo>
                    <a:pt x="351" y="231"/>
                  </a:lnTo>
                  <a:lnTo>
                    <a:pt x="240" y="514"/>
                  </a:lnTo>
                  <a:lnTo>
                    <a:pt x="196" y="625"/>
                  </a:lnTo>
                  <a:lnTo>
                    <a:pt x="178" y="624"/>
                  </a:lnTo>
                  <a:lnTo>
                    <a:pt x="161" y="623"/>
                  </a:lnTo>
                  <a:lnTo>
                    <a:pt x="145" y="621"/>
                  </a:lnTo>
                  <a:lnTo>
                    <a:pt x="129" y="618"/>
                  </a:lnTo>
                  <a:lnTo>
                    <a:pt x="114" y="615"/>
                  </a:lnTo>
                  <a:lnTo>
                    <a:pt x="99" y="610"/>
                  </a:lnTo>
                  <a:lnTo>
                    <a:pt x="85" y="606"/>
                  </a:lnTo>
                  <a:lnTo>
                    <a:pt x="72" y="600"/>
                  </a:lnTo>
                  <a:lnTo>
                    <a:pt x="64" y="595"/>
                  </a:lnTo>
                  <a:lnTo>
                    <a:pt x="57" y="590"/>
                  </a:lnTo>
                  <a:lnTo>
                    <a:pt x="50" y="584"/>
                  </a:lnTo>
                  <a:lnTo>
                    <a:pt x="43" y="578"/>
                  </a:lnTo>
                  <a:lnTo>
                    <a:pt x="36" y="571"/>
                  </a:lnTo>
                  <a:lnTo>
                    <a:pt x="31" y="565"/>
                  </a:lnTo>
                  <a:lnTo>
                    <a:pt x="25" y="557"/>
                  </a:lnTo>
                  <a:lnTo>
                    <a:pt x="20" y="550"/>
                  </a:lnTo>
                  <a:lnTo>
                    <a:pt x="16" y="542"/>
                  </a:lnTo>
                  <a:lnTo>
                    <a:pt x="12" y="533"/>
                  </a:lnTo>
                  <a:lnTo>
                    <a:pt x="8" y="525"/>
                  </a:lnTo>
                  <a:lnTo>
                    <a:pt x="5" y="516"/>
                  </a:lnTo>
                  <a:lnTo>
                    <a:pt x="3" y="507"/>
                  </a:lnTo>
                  <a:lnTo>
                    <a:pt x="2" y="498"/>
                  </a:lnTo>
                  <a:lnTo>
                    <a:pt x="1" y="488"/>
                  </a:lnTo>
                  <a:lnTo>
                    <a:pt x="0" y="479"/>
                  </a:lnTo>
                  <a:lnTo>
                    <a:pt x="1" y="465"/>
                  </a:lnTo>
                  <a:lnTo>
                    <a:pt x="2" y="458"/>
                  </a:lnTo>
                  <a:lnTo>
                    <a:pt x="3" y="451"/>
                  </a:lnTo>
                  <a:lnTo>
                    <a:pt x="4" y="445"/>
                  </a:lnTo>
                  <a:lnTo>
                    <a:pt x="6" y="438"/>
                  </a:lnTo>
                  <a:lnTo>
                    <a:pt x="8" y="432"/>
                  </a:lnTo>
                  <a:lnTo>
                    <a:pt x="10" y="426"/>
                  </a:lnTo>
                  <a:lnTo>
                    <a:pt x="92" y="217"/>
                  </a:lnTo>
                  <a:lnTo>
                    <a:pt x="98" y="197"/>
                  </a:lnTo>
                  <a:lnTo>
                    <a:pt x="100" y="188"/>
                  </a:lnTo>
                  <a:lnTo>
                    <a:pt x="102" y="178"/>
                  </a:lnTo>
                  <a:lnTo>
                    <a:pt x="103" y="169"/>
                  </a:lnTo>
                  <a:lnTo>
                    <a:pt x="104" y="159"/>
                  </a:lnTo>
                  <a:lnTo>
                    <a:pt x="105" y="141"/>
                  </a:lnTo>
                  <a:lnTo>
                    <a:pt x="104" y="125"/>
                  </a:lnTo>
                  <a:lnTo>
                    <a:pt x="101" y="110"/>
                  </a:lnTo>
                  <a:lnTo>
                    <a:pt x="99" y="103"/>
                  </a:lnTo>
                  <a:lnTo>
                    <a:pt x="97" y="96"/>
                  </a:lnTo>
                  <a:lnTo>
                    <a:pt x="94" y="90"/>
                  </a:lnTo>
                  <a:lnTo>
                    <a:pt x="91" y="84"/>
                  </a:lnTo>
                  <a:lnTo>
                    <a:pt x="88" y="78"/>
                  </a:lnTo>
                  <a:lnTo>
                    <a:pt x="85" y="72"/>
                  </a:lnTo>
                  <a:lnTo>
                    <a:pt x="81" y="67"/>
                  </a:lnTo>
                  <a:lnTo>
                    <a:pt x="77" y="62"/>
                  </a:lnTo>
                  <a:lnTo>
                    <a:pt x="68" y="52"/>
                  </a:lnTo>
                  <a:lnTo>
                    <a:pt x="63" y="48"/>
                  </a:lnTo>
                  <a:lnTo>
                    <a:pt x="59" y="44"/>
                  </a:lnTo>
                  <a:lnTo>
                    <a:pt x="56" y="42"/>
                  </a:lnTo>
                  <a:lnTo>
                    <a:pt x="54" y="39"/>
                  </a:lnTo>
                  <a:lnTo>
                    <a:pt x="52" y="37"/>
                  </a:lnTo>
                  <a:lnTo>
                    <a:pt x="51" y="34"/>
                  </a:lnTo>
                  <a:lnTo>
                    <a:pt x="51" y="31"/>
                  </a:lnTo>
                  <a:lnTo>
                    <a:pt x="51" y="28"/>
                  </a:lnTo>
                  <a:lnTo>
                    <a:pt x="52" y="25"/>
                  </a:lnTo>
                  <a:lnTo>
                    <a:pt x="53" y="22"/>
                  </a:lnTo>
                  <a:lnTo>
                    <a:pt x="54" y="20"/>
                  </a:lnTo>
                  <a:lnTo>
                    <a:pt x="56" y="18"/>
                  </a:lnTo>
                  <a:lnTo>
                    <a:pt x="59" y="16"/>
                  </a:lnTo>
                  <a:lnTo>
                    <a:pt x="61" y="14"/>
                  </a:lnTo>
                  <a:lnTo>
                    <a:pt x="74" y="11"/>
                  </a:lnTo>
                  <a:lnTo>
                    <a:pt x="87" y="8"/>
                  </a:lnTo>
                  <a:lnTo>
                    <a:pt x="112" y="3"/>
                  </a:lnTo>
                  <a:lnTo>
                    <a:pt x="125" y="2"/>
                  </a:lnTo>
                  <a:lnTo>
                    <a:pt x="137" y="1"/>
                  </a:lnTo>
                  <a:lnTo>
                    <a:pt x="149" y="0"/>
                  </a:lnTo>
                  <a:lnTo>
                    <a:pt x="160" y="0"/>
                  </a:lnTo>
                  <a:lnTo>
                    <a:pt x="174" y="0"/>
                  </a:lnTo>
                  <a:lnTo>
                    <a:pt x="181" y="0"/>
                  </a:lnTo>
                  <a:lnTo>
                    <a:pt x="188" y="1"/>
                  </a:lnTo>
                  <a:lnTo>
                    <a:pt x="201" y="2"/>
                  </a:lnTo>
                  <a:lnTo>
                    <a:pt x="214" y="3"/>
                  </a:lnTo>
                  <a:lnTo>
                    <a:pt x="226" y="5"/>
                  </a:lnTo>
                  <a:lnTo>
                    <a:pt x="238" y="7"/>
                  </a:lnTo>
                  <a:lnTo>
                    <a:pt x="250" y="10"/>
                  </a:lnTo>
                  <a:lnTo>
                    <a:pt x="261" y="13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" name="Google Shape;245;p60"/>
            <p:cNvSpPr/>
            <p:nvPr/>
          </p:nvSpPr>
          <p:spPr>
            <a:xfrm>
              <a:off x="3844" y="3274"/>
              <a:ext cx="1263" cy="152"/>
            </a:xfrm>
            <a:custGeom>
              <a:avLst/>
              <a:gdLst/>
              <a:ahLst/>
              <a:cxnLst/>
              <a:rect l="l" t="t" r="r" b="b"/>
              <a:pathLst>
                <a:path w="1263" h="152" extrusionOk="0">
                  <a:moveTo>
                    <a:pt x="0" y="152"/>
                  </a:moveTo>
                  <a:lnTo>
                    <a:pt x="11" y="123"/>
                  </a:lnTo>
                  <a:lnTo>
                    <a:pt x="43" y="37"/>
                  </a:lnTo>
                  <a:lnTo>
                    <a:pt x="45" y="31"/>
                  </a:lnTo>
                  <a:lnTo>
                    <a:pt x="48" y="26"/>
                  </a:lnTo>
                  <a:lnTo>
                    <a:pt x="53" y="18"/>
                  </a:lnTo>
                  <a:lnTo>
                    <a:pt x="56" y="14"/>
                  </a:lnTo>
                  <a:lnTo>
                    <a:pt x="59" y="11"/>
                  </a:lnTo>
                  <a:lnTo>
                    <a:pt x="62" y="8"/>
                  </a:lnTo>
                  <a:lnTo>
                    <a:pt x="65" y="6"/>
                  </a:lnTo>
                  <a:lnTo>
                    <a:pt x="69" y="4"/>
                  </a:lnTo>
                  <a:lnTo>
                    <a:pt x="72" y="3"/>
                  </a:lnTo>
                  <a:lnTo>
                    <a:pt x="79" y="1"/>
                  </a:lnTo>
                  <a:lnTo>
                    <a:pt x="87" y="0"/>
                  </a:lnTo>
                  <a:lnTo>
                    <a:pt x="95" y="0"/>
                  </a:lnTo>
                  <a:lnTo>
                    <a:pt x="709" y="0"/>
                  </a:lnTo>
                  <a:lnTo>
                    <a:pt x="1263" y="0"/>
                  </a:lnTo>
                  <a:lnTo>
                    <a:pt x="1252" y="29"/>
                  </a:lnTo>
                  <a:lnTo>
                    <a:pt x="1220" y="115"/>
                  </a:lnTo>
                  <a:lnTo>
                    <a:pt x="1215" y="126"/>
                  </a:lnTo>
                  <a:lnTo>
                    <a:pt x="1212" y="130"/>
                  </a:lnTo>
                  <a:lnTo>
                    <a:pt x="1209" y="134"/>
                  </a:lnTo>
                  <a:lnTo>
                    <a:pt x="1207" y="138"/>
                  </a:lnTo>
                  <a:lnTo>
                    <a:pt x="1204" y="141"/>
                  </a:lnTo>
                  <a:lnTo>
                    <a:pt x="1200" y="143"/>
                  </a:lnTo>
                  <a:lnTo>
                    <a:pt x="1197" y="145"/>
                  </a:lnTo>
                  <a:lnTo>
                    <a:pt x="1190" y="149"/>
                  </a:lnTo>
                  <a:lnTo>
                    <a:pt x="1183" y="151"/>
                  </a:lnTo>
                  <a:lnTo>
                    <a:pt x="1175" y="152"/>
                  </a:lnTo>
                  <a:lnTo>
                    <a:pt x="1167" y="152"/>
                  </a:lnTo>
                  <a:lnTo>
                    <a:pt x="567" y="152"/>
                  </a:lnTo>
                  <a:lnTo>
                    <a:pt x="30" y="152"/>
                  </a:lnTo>
                  <a:lnTo>
                    <a:pt x="0" y="152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" name="Google Shape;246;p60"/>
            <p:cNvSpPr/>
            <p:nvPr/>
          </p:nvSpPr>
          <p:spPr>
            <a:xfrm>
              <a:off x="4539" y="3311"/>
              <a:ext cx="124" cy="82"/>
            </a:xfrm>
            <a:custGeom>
              <a:avLst/>
              <a:gdLst/>
              <a:ahLst/>
              <a:cxnLst/>
              <a:rect l="l" t="t" r="r" b="b"/>
              <a:pathLst>
                <a:path w="123" h="82" extrusionOk="0">
                  <a:moveTo>
                    <a:pt x="45" y="82"/>
                  </a:moveTo>
                  <a:lnTo>
                    <a:pt x="60" y="81"/>
                  </a:lnTo>
                  <a:lnTo>
                    <a:pt x="67" y="80"/>
                  </a:lnTo>
                  <a:lnTo>
                    <a:pt x="75" y="79"/>
                  </a:lnTo>
                  <a:lnTo>
                    <a:pt x="82" y="78"/>
                  </a:lnTo>
                  <a:lnTo>
                    <a:pt x="90" y="76"/>
                  </a:lnTo>
                  <a:lnTo>
                    <a:pt x="106" y="71"/>
                  </a:lnTo>
                  <a:lnTo>
                    <a:pt x="100" y="64"/>
                  </a:lnTo>
                  <a:lnTo>
                    <a:pt x="85" y="68"/>
                  </a:lnTo>
                  <a:lnTo>
                    <a:pt x="68" y="71"/>
                  </a:lnTo>
                  <a:lnTo>
                    <a:pt x="65" y="71"/>
                  </a:lnTo>
                  <a:lnTo>
                    <a:pt x="61" y="72"/>
                  </a:lnTo>
                  <a:lnTo>
                    <a:pt x="53" y="72"/>
                  </a:lnTo>
                  <a:lnTo>
                    <a:pt x="48" y="72"/>
                  </a:lnTo>
                  <a:lnTo>
                    <a:pt x="45" y="71"/>
                  </a:lnTo>
                  <a:lnTo>
                    <a:pt x="38" y="69"/>
                  </a:lnTo>
                  <a:lnTo>
                    <a:pt x="35" y="68"/>
                  </a:lnTo>
                  <a:lnTo>
                    <a:pt x="33" y="66"/>
                  </a:lnTo>
                  <a:lnTo>
                    <a:pt x="31" y="64"/>
                  </a:lnTo>
                  <a:lnTo>
                    <a:pt x="29" y="62"/>
                  </a:lnTo>
                  <a:lnTo>
                    <a:pt x="28" y="60"/>
                  </a:lnTo>
                  <a:lnTo>
                    <a:pt x="27" y="58"/>
                  </a:lnTo>
                  <a:lnTo>
                    <a:pt x="26" y="52"/>
                  </a:lnTo>
                  <a:lnTo>
                    <a:pt x="27" y="47"/>
                  </a:lnTo>
                  <a:lnTo>
                    <a:pt x="28" y="41"/>
                  </a:lnTo>
                  <a:lnTo>
                    <a:pt x="31" y="35"/>
                  </a:lnTo>
                  <a:lnTo>
                    <a:pt x="35" y="29"/>
                  </a:lnTo>
                  <a:lnTo>
                    <a:pt x="40" y="24"/>
                  </a:lnTo>
                  <a:lnTo>
                    <a:pt x="43" y="22"/>
                  </a:lnTo>
                  <a:lnTo>
                    <a:pt x="46" y="19"/>
                  </a:lnTo>
                  <a:lnTo>
                    <a:pt x="52" y="15"/>
                  </a:lnTo>
                  <a:lnTo>
                    <a:pt x="56" y="14"/>
                  </a:lnTo>
                  <a:lnTo>
                    <a:pt x="60" y="12"/>
                  </a:lnTo>
                  <a:lnTo>
                    <a:pt x="69" y="10"/>
                  </a:lnTo>
                  <a:lnTo>
                    <a:pt x="79" y="10"/>
                  </a:lnTo>
                  <a:lnTo>
                    <a:pt x="88" y="10"/>
                  </a:lnTo>
                  <a:lnTo>
                    <a:pt x="96" y="11"/>
                  </a:lnTo>
                  <a:lnTo>
                    <a:pt x="104" y="12"/>
                  </a:lnTo>
                  <a:lnTo>
                    <a:pt x="108" y="14"/>
                  </a:lnTo>
                  <a:lnTo>
                    <a:pt x="112" y="15"/>
                  </a:lnTo>
                  <a:lnTo>
                    <a:pt x="123" y="8"/>
                  </a:lnTo>
                  <a:lnTo>
                    <a:pt x="119" y="6"/>
                  </a:lnTo>
                  <a:lnTo>
                    <a:pt x="114" y="4"/>
                  </a:lnTo>
                  <a:lnTo>
                    <a:pt x="109" y="3"/>
                  </a:lnTo>
                  <a:lnTo>
                    <a:pt x="104" y="2"/>
                  </a:lnTo>
                  <a:lnTo>
                    <a:pt x="92" y="1"/>
                  </a:lnTo>
                  <a:lnTo>
                    <a:pt x="80" y="0"/>
                  </a:lnTo>
                  <a:lnTo>
                    <a:pt x="64" y="1"/>
                  </a:lnTo>
                  <a:lnTo>
                    <a:pt x="58" y="2"/>
                  </a:lnTo>
                  <a:lnTo>
                    <a:pt x="51" y="4"/>
                  </a:lnTo>
                  <a:lnTo>
                    <a:pt x="45" y="6"/>
                  </a:lnTo>
                  <a:lnTo>
                    <a:pt x="39" y="8"/>
                  </a:lnTo>
                  <a:lnTo>
                    <a:pt x="34" y="10"/>
                  </a:lnTo>
                  <a:lnTo>
                    <a:pt x="28" y="13"/>
                  </a:lnTo>
                  <a:lnTo>
                    <a:pt x="19" y="19"/>
                  </a:lnTo>
                  <a:lnTo>
                    <a:pt x="12" y="26"/>
                  </a:lnTo>
                  <a:lnTo>
                    <a:pt x="9" y="30"/>
                  </a:lnTo>
                  <a:lnTo>
                    <a:pt x="6" y="33"/>
                  </a:lnTo>
                  <a:lnTo>
                    <a:pt x="4" y="37"/>
                  </a:lnTo>
                  <a:lnTo>
                    <a:pt x="2" y="40"/>
                  </a:lnTo>
                  <a:lnTo>
                    <a:pt x="1" y="43"/>
                  </a:lnTo>
                  <a:lnTo>
                    <a:pt x="0" y="47"/>
                  </a:lnTo>
                  <a:lnTo>
                    <a:pt x="0" y="50"/>
                  </a:lnTo>
                  <a:lnTo>
                    <a:pt x="0" y="54"/>
                  </a:lnTo>
                  <a:lnTo>
                    <a:pt x="1" y="57"/>
                  </a:lnTo>
                  <a:lnTo>
                    <a:pt x="2" y="61"/>
                  </a:lnTo>
                  <a:lnTo>
                    <a:pt x="4" y="64"/>
                  </a:lnTo>
                  <a:lnTo>
                    <a:pt x="6" y="67"/>
                  </a:lnTo>
                  <a:lnTo>
                    <a:pt x="9" y="70"/>
                  </a:lnTo>
                  <a:lnTo>
                    <a:pt x="12" y="73"/>
                  </a:lnTo>
                  <a:lnTo>
                    <a:pt x="16" y="76"/>
                  </a:lnTo>
                  <a:lnTo>
                    <a:pt x="21" y="78"/>
                  </a:lnTo>
                  <a:lnTo>
                    <a:pt x="26" y="79"/>
                  </a:lnTo>
                  <a:lnTo>
                    <a:pt x="32" y="81"/>
                  </a:lnTo>
                  <a:lnTo>
                    <a:pt x="38" y="81"/>
                  </a:lnTo>
                  <a:lnTo>
                    <a:pt x="45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" name="Google Shape;247;p60"/>
            <p:cNvSpPr/>
            <p:nvPr/>
          </p:nvSpPr>
          <p:spPr>
            <a:xfrm>
              <a:off x="4888" y="3311"/>
              <a:ext cx="123" cy="82"/>
            </a:xfrm>
            <a:custGeom>
              <a:avLst/>
              <a:gdLst/>
              <a:ahLst/>
              <a:cxnLst/>
              <a:rect l="l" t="t" r="r" b="b"/>
              <a:pathLst>
                <a:path w="122" h="82" extrusionOk="0">
                  <a:moveTo>
                    <a:pt x="46" y="82"/>
                  </a:moveTo>
                  <a:lnTo>
                    <a:pt x="60" y="81"/>
                  </a:lnTo>
                  <a:lnTo>
                    <a:pt x="67" y="80"/>
                  </a:lnTo>
                  <a:lnTo>
                    <a:pt x="74" y="79"/>
                  </a:lnTo>
                  <a:lnTo>
                    <a:pt x="82" y="78"/>
                  </a:lnTo>
                  <a:lnTo>
                    <a:pt x="89" y="76"/>
                  </a:lnTo>
                  <a:lnTo>
                    <a:pt x="105" y="71"/>
                  </a:lnTo>
                  <a:lnTo>
                    <a:pt x="99" y="64"/>
                  </a:lnTo>
                  <a:lnTo>
                    <a:pt x="84" y="68"/>
                  </a:lnTo>
                  <a:lnTo>
                    <a:pt x="76" y="70"/>
                  </a:lnTo>
                  <a:lnTo>
                    <a:pt x="69" y="71"/>
                  </a:lnTo>
                  <a:lnTo>
                    <a:pt x="65" y="71"/>
                  </a:lnTo>
                  <a:lnTo>
                    <a:pt x="61" y="72"/>
                  </a:lnTo>
                  <a:lnTo>
                    <a:pt x="53" y="72"/>
                  </a:lnTo>
                  <a:lnTo>
                    <a:pt x="49" y="72"/>
                  </a:lnTo>
                  <a:lnTo>
                    <a:pt x="45" y="71"/>
                  </a:lnTo>
                  <a:lnTo>
                    <a:pt x="38" y="69"/>
                  </a:lnTo>
                  <a:lnTo>
                    <a:pt x="36" y="68"/>
                  </a:lnTo>
                  <a:lnTo>
                    <a:pt x="33" y="66"/>
                  </a:lnTo>
                  <a:lnTo>
                    <a:pt x="31" y="64"/>
                  </a:lnTo>
                  <a:lnTo>
                    <a:pt x="30" y="62"/>
                  </a:lnTo>
                  <a:lnTo>
                    <a:pt x="28" y="60"/>
                  </a:lnTo>
                  <a:lnTo>
                    <a:pt x="27" y="58"/>
                  </a:lnTo>
                  <a:lnTo>
                    <a:pt x="26" y="52"/>
                  </a:lnTo>
                  <a:lnTo>
                    <a:pt x="27" y="47"/>
                  </a:lnTo>
                  <a:lnTo>
                    <a:pt x="28" y="41"/>
                  </a:lnTo>
                  <a:lnTo>
                    <a:pt x="31" y="35"/>
                  </a:lnTo>
                  <a:lnTo>
                    <a:pt x="35" y="29"/>
                  </a:lnTo>
                  <a:lnTo>
                    <a:pt x="40" y="24"/>
                  </a:lnTo>
                  <a:lnTo>
                    <a:pt x="43" y="22"/>
                  </a:lnTo>
                  <a:lnTo>
                    <a:pt x="46" y="19"/>
                  </a:lnTo>
                  <a:lnTo>
                    <a:pt x="53" y="15"/>
                  </a:lnTo>
                  <a:lnTo>
                    <a:pt x="56" y="14"/>
                  </a:lnTo>
                  <a:lnTo>
                    <a:pt x="60" y="12"/>
                  </a:lnTo>
                  <a:lnTo>
                    <a:pt x="69" y="10"/>
                  </a:lnTo>
                  <a:lnTo>
                    <a:pt x="78" y="10"/>
                  </a:lnTo>
                  <a:lnTo>
                    <a:pt x="87" y="10"/>
                  </a:lnTo>
                  <a:lnTo>
                    <a:pt x="95" y="11"/>
                  </a:lnTo>
                  <a:lnTo>
                    <a:pt x="103" y="12"/>
                  </a:lnTo>
                  <a:lnTo>
                    <a:pt x="107" y="14"/>
                  </a:lnTo>
                  <a:lnTo>
                    <a:pt x="111" y="15"/>
                  </a:lnTo>
                  <a:lnTo>
                    <a:pt x="122" y="8"/>
                  </a:lnTo>
                  <a:lnTo>
                    <a:pt x="118" y="6"/>
                  </a:lnTo>
                  <a:lnTo>
                    <a:pt x="113" y="4"/>
                  </a:lnTo>
                  <a:lnTo>
                    <a:pt x="108" y="3"/>
                  </a:lnTo>
                  <a:lnTo>
                    <a:pt x="103" y="2"/>
                  </a:lnTo>
                  <a:lnTo>
                    <a:pt x="92" y="1"/>
                  </a:lnTo>
                  <a:lnTo>
                    <a:pt x="79" y="0"/>
                  </a:lnTo>
                  <a:lnTo>
                    <a:pt x="65" y="1"/>
                  </a:lnTo>
                  <a:lnTo>
                    <a:pt x="58" y="2"/>
                  </a:lnTo>
                  <a:lnTo>
                    <a:pt x="51" y="4"/>
                  </a:lnTo>
                  <a:lnTo>
                    <a:pt x="45" y="6"/>
                  </a:lnTo>
                  <a:lnTo>
                    <a:pt x="39" y="8"/>
                  </a:lnTo>
                  <a:lnTo>
                    <a:pt x="34" y="10"/>
                  </a:lnTo>
                  <a:lnTo>
                    <a:pt x="29" y="13"/>
                  </a:lnTo>
                  <a:lnTo>
                    <a:pt x="20" y="19"/>
                  </a:lnTo>
                  <a:lnTo>
                    <a:pt x="12" y="26"/>
                  </a:lnTo>
                  <a:lnTo>
                    <a:pt x="9" y="30"/>
                  </a:lnTo>
                  <a:lnTo>
                    <a:pt x="6" y="33"/>
                  </a:lnTo>
                  <a:lnTo>
                    <a:pt x="4" y="37"/>
                  </a:lnTo>
                  <a:lnTo>
                    <a:pt x="2" y="40"/>
                  </a:lnTo>
                  <a:lnTo>
                    <a:pt x="1" y="43"/>
                  </a:lnTo>
                  <a:lnTo>
                    <a:pt x="0" y="47"/>
                  </a:lnTo>
                  <a:lnTo>
                    <a:pt x="0" y="50"/>
                  </a:lnTo>
                  <a:lnTo>
                    <a:pt x="0" y="54"/>
                  </a:lnTo>
                  <a:lnTo>
                    <a:pt x="1" y="57"/>
                  </a:lnTo>
                  <a:lnTo>
                    <a:pt x="2" y="61"/>
                  </a:lnTo>
                  <a:lnTo>
                    <a:pt x="4" y="64"/>
                  </a:lnTo>
                  <a:lnTo>
                    <a:pt x="6" y="67"/>
                  </a:lnTo>
                  <a:lnTo>
                    <a:pt x="9" y="70"/>
                  </a:lnTo>
                  <a:lnTo>
                    <a:pt x="12" y="73"/>
                  </a:lnTo>
                  <a:lnTo>
                    <a:pt x="16" y="76"/>
                  </a:lnTo>
                  <a:lnTo>
                    <a:pt x="21" y="78"/>
                  </a:lnTo>
                  <a:lnTo>
                    <a:pt x="26" y="79"/>
                  </a:lnTo>
                  <a:lnTo>
                    <a:pt x="32" y="81"/>
                  </a:lnTo>
                  <a:lnTo>
                    <a:pt x="38" y="81"/>
                  </a:lnTo>
                  <a:lnTo>
                    <a:pt x="45" y="82"/>
                  </a:lnTo>
                  <a:lnTo>
                    <a:pt x="46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8" name="Google Shape;248;p60"/>
            <p:cNvSpPr/>
            <p:nvPr/>
          </p:nvSpPr>
          <p:spPr>
            <a:xfrm>
              <a:off x="4663" y="3311"/>
              <a:ext cx="121" cy="82"/>
            </a:xfrm>
            <a:custGeom>
              <a:avLst/>
              <a:gdLst/>
              <a:ahLst/>
              <a:cxnLst/>
              <a:rect l="l" t="t" r="r" b="b"/>
              <a:pathLst>
                <a:path w="122" h="82" extrusionOk="0">
                  <a:moveTo>
                    <a:pt x="45" y="82"/>
                  </a:moveTo>
                  <a:lnTo>
                    <a:pt x="60" y="81"/>
                  </a:lnTo>
                  <a:lnTo>
                    <a:pt x="67" y="80"/>
                  </a:lnTo>
                  <a:lnTo>
                    <a:pt x="74" y="79"/>
                  </a:lnTo>
                  <a:lnTo>
                    <a:pt x="81" y="78"/>
                  </a:lnTo>
                  <a:lnTo>
                    <a:pt x="89" y="76"/>
                  </a:lnTo>
                  <a:lnTo>
                    <a:pt x="105" y="71"/>
                  </a:lnTo>
                  <a:lnTo>
                    <a:pt x="99" y="64"/>
                  </a:lnTo>
                  <a:lnTo>
                    <a:pt x="84" y="68"/>
                  </a:lnTo>
                  <a:lnTo>
                    <a:pt x="76" y="70"/>
                  </a:lnTo>
                  <a:lnTo>
                    <a:pt x="68" y="71"/>
                  </a:lnTo>
                  <a:lnTo>
                    <a:pt x="65" y="71"/>
                  </a:lnTo>
                  <a:lnTo>
                    <a:pt x="61" y="72"/>
                  </a:lnTo>
                  <a:lnTo>
                    <a:pt x="53" y="72"/>
                  </a:lnTo>
                  <a:lnTo>
                    <a:pt x="48" y="72"/>
                  </a:lnTo>
                  <a:lnTo>
                    <a:pt x="45" y="71"/>
                  </a:lnTo>
                  <a:lnTo>
                    <a:pt x="38" y="69"/>
                  </a:lnTo>
                  <a:lnTo>
                    <a:pt x="35" y="68"/>
                  </a:lnTo>
                  <a:lnTo>
                    <a:pt x="33" y="66"/>
                  </a:lnTo>
                  <a:lnTo>
                    <a:pt x="31" y="64"/>
                  </a:lnTo>
                  <a:lnTo>
                    <a:pt x="29" y="62"/>
                  </a:lnTo>
                  <a:lnTo>
                    <a:pt x="28" y="60"/>
                  </a:lnTo>
                  <a:lnTo>
                    <a:pt x="27" y="58"/>
                  </a:lnTo>
                  <a:lnTo>
                    <a:pt x="26" y="52"/>
                  </a:lnTo>
                  <a:lnTo>
                    <a:pt x="27" y="47"/>
                  </a:lnTo>
                  <a:lnTo>
                    <a:pt x="28" y="41"/>
                  </a:lnTo>
                  <a:lnTo>
                    <a:pt x="31" y="35"/>
                  </a:lnTo>
                  <a:lnTo>
                    <a:pt x="35" y="29"/>
                  </a:lnTo>
                  <a:lnTo>
                    <a:pt x="40" y="24"/>
                  </a:lnTo>
                  <a:lnTo>
                    <a:pt x="42" y="22"/>
                  </a:lnTo>
                  <a:lnTo>
                    <a:pt x="46" y="19"/>
                  </a:lnTo>
                  <a:lnTo>
                    <a:pt x="52" y="15"/>
                  </a:lnTo>
                  <a:lnTo>
                    <a:pt x="56" y="14"/>
                  </a:lnTo>
                  <a:lnTo>
                    <a:pt x="60" y="12"/>
                  </a:lnTo>
                  <a:lnTo>
                    <a:pt x="69" y="10"/>
                  </a:lnTo>
                  <a:lnTo>
                    <a:pt x="78" y="10"/>
                  </a:lnTo>
                  <a:lnTo>
                    <a:pt x="87" y="10"/>
                  </a:lnTo>
                  <a:lnTo>
                    <a:pt x="95" y="11"/>
                  </a:lnTo>
                  <a:lnTo>
                    <a:pt x="103" y="12"/>
                  </a:lnTo>
                  <a:lnTo>
                    <a:pt x="107" y="14"/>
                  </a:lnTo>
                  <a:lnTo>
                    <a:pt x="111" y="15"/>
                  </a:lnTo>
                  <a:lnTo>
                    <a:pt x="122" y="8"/>
                  </a:lnTo>
                  <a:lnTo>
                    <a:pt x="118" y="6"/>
                  </a:lnTo>
                  <a:lnTo>
                    <a:pt x="113" y="4"/>
                  </a:lnTo>
                  <a:lnTo>
                    <a:pt x="108" y="3"/>
                  </a:lnTo>
                  <a:lnTo>
                    <a:pt x="102" y="2"/>
                  </a:lnTo>
                  <a:lnTo>
                    <a:pt x="91" y="1"/>
                  </a:lnTo>
                  <a:lnTo>
                    <a:pt x="79" y="0"/>
                  </a:lnTo>
                  <a:lnTo>
                    <a:pt x="64" y="1"/>
                  </a:lnTo>
                  <a:lnTo>
                    <a:pt x="58" y="2"/>
                  </a:lnTo>
                  <a:lnTo>
                    <a:pt x="51" y="4"/>
                  </a:lnTo>
                  <a:lnTo>
                    <a:pt x="45" y="6"/>
                  </a:lnTo>
                  <a:lnTo>
                    <a:pt x="39" y="8"/>
                  </a:lnTo>
                  <a:lnTo>
                    <a:pt x="34" y="10"/>
                  </a:lnTo>
                  <a:lnTo>
                    <a:pt x="28" y="13"/>
                  </a:lnTo>
                  <a:lnTo>
                    <a:pt x="19" y="19"/>
                  </a:lnTo>
                  <a:lnTo>
                    <a:pt x="12" y="26"/>
                  </a:lnTo>
                  <a:lnTo>
                    <a:pt x="9" y="30"/>
                  </a:lnTo>
                  <a:lnTo>
                    <a:pt x="6" y="33"/>
                  </a:lnTo>
                  <a:lnTo>
                    <a:pt x="4" y="37"/>
                  </a:lnTo>
                  <a:lnTo>
                    <a:pt x="2" y="40"/>
                  </a:lnTo>
                  <a:lnTo>
                    <a:pt x="1" y="43"/>
                  </a:lnTo>
                  <a:lnTo>
                    <a:pt x="0" y="47"/>
                  </a:lnTo>
                  <a:lnTo>
                    <a:pt x="0" y="50"/>
                  </a:lnTo>
                  <a:lnTo>
                    <a:pt x="0" y="54"/>
                  </a:lnTo>
                  <a:lnTo>
                    <a:pt x="1" y="57"/>
                  </a:lnTo>
                  <a:lnTo>
                    <a:pt x="2" y="61"/>
                  </a:lnTo>
                  <a:lnTo>
                    <a:pt x="4" y="64"/>
                  </a:lnTo>
                  <a:lnTo>
                    <a:pt x="6" y="67"/>
                  </a:lnTo>
                  <a:lnTo>
                    <a:pt x="9" y="70"/>
                  </a:lnTo>
                  <a:lnTo>
                    <a:pt x="12" y="73"/>
                  </a:lnTo>
                  <a:lnTo>
                    <a:pt x="16" y="76"/>
                  </a:lnTo>
                  <a:lnTo>
                    <a:pt x="21" y="78"/>
                  </a:lnTo>
                  <a:lnTo>
                    <a:pt x="26" y="79"/>
                  </a:lnTo>
                  <a:lnTo>
                    <a:pt x="32" y="81"/>
                  </a:lnTo>
                  <a:lnTo>
                    <a:pt x="38" y="81"/>
                  </a:lnTo>
                  <a:lnTo>
                    <a:pt x="45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9" name="Google Shape;249;p60"/>
            <p:cNvSpPr/>
            <p:nvPr/>
          </p:nvSpPr>
          <p:spPr>
            <a:xfrm>
              <a:off x="4773" y="3303"/>
              <a:ext cx="103" cy="87"/>
            </a:xfrm>
            <a:custGeom>
              <a:avLst/>
              <a:gdLst/>
              <a:ahLst/>
              <a:cxnLst/>
              <a:rect l="l" t="t" r="r" b="b"/>
              <a:pathLst>
                <a:path w="103" h="88" extrusionOk="0">
                  <a:moveTo>
                    <a:pt x="65" y="88"/>
                  </a:moveTo>
                  <a:lnTo>
                    <a:pt x="87" y="88"/>
                  </a:lnTo>
                  <a:lnTo>
                    <a:pt x="102" y="50"/>
                  </a:lnTo>
                  <a:lnTo>
                    <a:pt x="103" y="46"/>
                  </a:lnTo>
                  <a:lnTo>
                    <a:pt x="103" y="44"/>
                  </a:lnTo>
                  <a:lnTo>
                    <a:pt x="102" y="43"/>
                  </a:lnTo>
                  <a:lnTo>
                    <a:pt x="101" y="40"/>
                  </a:lnTo>
                  <a:lnTo>
                    <a:pt x="98" y="37"/>
                  </a:lnTo>
                  <a:lnTo>
                    <a:pt x="94" y="35"/>
                  </a:lnTo>
                  <a:lnTo>
                    <a:pt x="89" y="33"/>
                  </a:lnTo>
                  <a:lnTo>
                    <a:pt x="84" y="32"/>
                  </a:lnTo>
                  <a:lnTo>
                    <a:pt x="77" y="32"/>
                  </a:lnTo>
                  <a:lnTo>
                    <a:pt x="68" y="32"/>
                  </a:lnTo>
                  <a:lnTo>
                    <a:pt x="59" y="33"/>
                  </a:lnTo>
                  <a:lnTo>
                    <a:pt x="50" y="35"/>
                  </a:lnTo>
                  <a:lnTo>
                    <a:pt x="42" y="37"/>
                  </a:lnTo>
                  <a:lnTo>
                    <a:pt x="57" y="0"/>
                  </a:lnTo>
                  <a:lnTo>
                    <a:pt x="34" y="4"/>
                  </a:lnTo>
                  <a:lnTo>
                    <a:pt x="0" y="88"/>
                  </a:lnTo>
                  <a:lnTo>
                    <a:pt x="22" y="88"/>
                  </a:lnTo>
                  <a:lnTo>
                    <a:pt x="39" y="46"/>
                  </a:lnTo>
                  <a:lnTo>
                    <a:pt x="46" y="44"/>
                  </a:lnTo>
                  <a:lnTo>
                    <a:pt x="53" y="42"/>
                  </a:lnTo>
                  <a:lnTo>
                    <a:pt x="60" y="41"/>
                  </a:lnTo>
                  <a:lnTo>
                    <a:pt x="67" y="40"/>
                  </a:lnTo>
                  <a:lnTo>
                    <a:pt x="71" y="41"/>
                  </a:lnTo>
                  <a:lnTo>
                    <a:pt x="74" y="41"/>
                  </a:lnTo>
                  <a:lnTo>
                    <a:pt x="76" y="43"/>
                  </a:lnTo>
                  <a:lnTo>
                    <a:pt x="78" y="44"/>
                  </a:lnTo>
                  <a:lnTo>
                    <a:pt x="79" y="46"/>
                  </a:lnTo>
                  <a:lnTo>
                    <a:pt x="80" y="48"/>
                  </a:lnTo>
                  <a:lnTo>
                    <a:pt x="80" y="50"/>
                  </a:lnTo>
                  <a:lnTo>
                    <a:pt x="79" y="52"/>
                  </a:lnTo>
                  <a:lnTo>
                    <a:pt x="65" y="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0" name="Google Shape;250;p60"/>
            <p:cNvSpPr/>
            <p:nvPr/>
          </p:nvSpPr>
          <p:spPr>
            <a:xfrm>
              <a:off x="3945" y="3332"/>
              <a:ext cx="87" cy="58"/>
            </a:xfrm>
            <a:custGeom>
              <a:avLst/>
              <a:gdLst/>
              <a:ahLst/>
              <a:cxnLst/>
              <a:rect l="l" t="t" r="r" b="b"/>
              <a:pathLst>
                <a:path w="89" h="60" extrusionOk="0">
                  <a:moveTo>
                    <a:pt x="0" y="53"/>
                  </a:moveTo>
                  <a:lnTo>
                    <a:pt x="11" y="46"/>
                  </a:lnTo>
                  <a:lnTo>
                    <a:pt x="17" y="48"/>
                  </a:lnTo>
                  <a:lnTo>
                    <a:pt x="23" y="50"/>
                  </a:lnTo>
                  <a:lnTo>
                    <a:pt x="29" y="51"/>
                  </a:lnTo>
                  <a:lnTo>
                    <a:pt x="35" y="51"/>
                  </a:lnTo>
                  <a:lnTo>
                    <a:pt x="43" y="51"/>
                  </a:lnTo>
                  <a:lnTo>
                    <a:pt x="47" y="50"/>
                  </a:lnTo>
                  <a:lnTo>
                    <a:pt x="50" y="49"/>
                  </a:lnTo>
                  <a:lnTo>
                    <a:pt x="53" y="48"/>
                  </a:lnTo>
                  <a:lnTo>
                    <a:pt x="56" y="47"/>
                  </a:lnTo>
                  <a:lnTo>
                    <a:pt x="58" y="45"/>
                  </a:lnTo>
                  <a:lnTo>
                    <a:pt x="58" y="44"/>
                  </a:lnTo>
                  <a:lnTo>
                    <a:pt x="59" y="43"/>
                  </a:lnTo>
                  <a:lnTo>
                    <a:pt x="59" y="42"/>
                  </a:lnTo>
                  <a:lnTo>
                    <a:pt x="58" y="40"/>
                  </a:lnTo>
                  <a:lnTo>
                    <a:pt x="57" y="39"/>
                  </a:lnTo>
                  <a:lnTo>
                    <a:pt x="55" y="38"/>
                  </a:lnTo>
                  <a:lnTo>
                    <a:pt x="51" y="37"/>
                  </a:lnTo>
                  <a:lnTo>
                    <a:pt x="47" y="36"/>
                  </a:lnTo>
                  <a:lnTo>
                    <a:pt x="38" y="34"/>
                  </a:lnTo>
                  <a:lnTo>
                    <a:pt x="29" y="32"/>
                  </a:lnTo>
                  <a:lnTo>
                    <a:pt x="25" y="30"/>
                  </a:lnTo>
                  <a:lnTo>
                    <a:pt x="21" y="29"/>
                  </a:lnTo>
                  <a:lnTo>
                    <a:pt x="18" y="27"/>
                  </a:lnTo>
                  <a:lnTo>
                    <a:pt x="17" y="25"/>
                  </a:lnTo>
                  <a:lnTo>
                    <a:pt x="16" y="24"/>
                  </a:lnTo>
                  <a:lnTo>
                    <a:pt x="16" y="23"/>
                  </a:lnTo>
                  <a:lnTo>
                    <a:pt x="16" y="21"/>
                  </a:lnTo>
                  <a:lnTo>
                    <a:pt x="16" y="18"/>
                  </a:lnTo>
                  <a:lnTo>
                    <a:pt x="17" y="16"/>
                  </a:lnTo>
                  <a:lnTo>
                    <a:pt x="19" y="14"/>
                  </a:lnTo>
                  <a:lnTo>
                    <a:pt x="20" y="12"/>
                  </a:lnTo>
                  <a:lnTo>
                    <a:pt x="22" y="10"/>
                  </a:lnTo>
                  <a:lnTo>
                    <a:pt x="27" y="7"/>
                  </a:lnTo>
                  <a:lnTo>
                    <a:pt x="33" y="5"/>
                  </a:lnTo>
                  <a:lnTo>
                    <a:pt x="39" y="3"/>
                  </a:lnTo>
                  <a:lnTo>
                    <a:pt x="46" y="2"/>
                  </a:lnTo>
                  <a:lnTo>
                    <a:pt x="53" y="1"/>
                  </a:lnTo>
                  <a:lnTo>
                    <a:pt x="60" y="0"/>
                  </a:lnTo>
                  <a:lnTo>
                    <a:pt x="67" y="1"/>
                  </a:lnTo>
                  <a:lnTo>
                    <a:pt x="75" y="2"/>
                  </a:lnTo>
                  <a:lnTo>
                    <a:pt x="82" y="4"/>
                  </a:lnTo>
                  <a:lnTo>
                    <a:pt x="89" y="6"/>
                  </a:lnTo>
                  <a:lnTo>
                    <a:pt x="78" y="14"/>
                  </a:lnTo>
                  <a:lnTo>
                    <a:pt x="72" y="12"/>
                  </a:lnTo>
                  <a:lnTo>
                    <a:pt x="67" y="10"/>
                  </a:lnTo>
                  <a:lnTo>
                    <a:pt x="62" y="10"/>
                  </a:lnTo>
                  <a:lnTo>
                    <a:pt x="57" y="10"/>
                  </a:lnTo>
                  <a:lnTo>
                    <a:pt x="50" y="10"/>
                  </a:lnTo>
                  <a:lnTo>
                    <a:pt x="44" y="11"/>
                  </a:lnTo>
                  <a:lnTo>
                    <a:pt x="41" y="12"/>
                  </a:lnTo>
                  <a:lnTo>
                    <a:pt x="39" y="14"/>
                  </a:lnTo>
                  <a:lnTo>
                    <a:pt x="38" y="15"/>
                  </a:lnTo>
                  <a:lnTo>
                    <a:pt x="37" y="17"/>
                  </a:lnTo>
                  <a:lnTo>
                    <a:pt x="37" y="18"/>
                  </a:lnTo>
                  <a:lnTo>
                    <a:pt x="37" y="20"/>
                  </a:lnTo>
                  <a:lnTo>
                    <a:pt x="39" y="21"/>
                  </a:lnTo>
                  <a:lnTo>
                    <a:pt x="42" y="22"/>
                  </a:lnTo>
                  <a:lnTo>
                    <a:pt x="58" y="25"/>
                  </a:lnTo>
                  <a:lnTo>
                    <a:pt x="67" y="28"/>
                  </a:lnTo>
                  <a:lnTo>
                    <a:pt x="74" y="30"/>
                  </a:lnTo>
                  <a:lnTo>
                    <a:pt x="77" y="33"/>
                  </a:lnTo>
                  <a:lnTo>
                    <a:pt x="80" y="35"/>
                  </a:lnTo>
                  <a:lnTo>
                    <a:pt x="80" y="37"/>
                  </a:lnTo>
                  <a:lnTo>
                    <a:pt x="81" y="38"/>
                  </a:lnTo>
                  <a:lnTo>
                    <a:pt x="80" y="42"/>
                  </a:lnTo>
                  <a:lnTo>
                    <a:pt x="79" y="44"/>
                  </a:lnTo>
                  <a:lnTo>
                    <a:pt x="77" y="47"/>
                  </a:lnTo>
                  <a:lnTo>
                    <a:pt x="73" y="50"/>
                  </a:lnTo>
                  <a:lnTo>
                    <a:pt x="67" y="53"/>
                  </a:lnTo>
                  <a:lnTo>
                    <a:pt x="61" y="56"/>
                  </a:lnTo>
                  <a:lnTo>
                    <a:pt x="54" y="58"/>
                  </a:lnTo>
                  <a:lnTo>
                    <a:pt x="46" y="59"/>
                  </a:lnTo>
                  <a:lnTo>
                    <a:pt x="39" y="60"/>
                  </a:lnTo>
                  <a:lnTo>
                    <a:pt x="32" y="60"/>
                  </a:lnTo>
                  <a:lnTo>
                    <a:pt x="23" y="60"/>
                  </a:lnTo>
                  <a:lnTo>
                    <a:pt x="19" y="59"/>
                  </a:lnTo>
                  <a:lnTo>
                    <a:pt x="14" y="58"/>
                  </a:lnTo>
                  <a:lnTo>
                    <a:pt x="11" y="57"/>
                  </a:lnTo>
                  <a:lnTo>
                    <a:pt x="7" y="56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1" name="Google Shape;251;p60"/>
            <p:cNvSpPr/>
            <p:nvPr/>
          </p:nvSpPr>
          <p:spPr>
            <a:xfrm>
              <a:off x="4039" y="3332"/>
              <a:ext cx="98" cy="58"/>
            </a:xfrm>
            <a:custGeom>
              <a:avLst/>
              <a:gdLst/>
              <a:ahLst/>
              <a:cxnLst/>
              <a:rect l="l" t="t" r="r" b="b"/>
              <a:pathLst>
                <a:path w="98" h="59" extrusionOk="0">
                  <a:moveTo>
                    <a:pt x="24" y="29"/>
                  </a:moveTo>
                  <a:lnTo>
                    <a:pt x="23" y="33"/>
                  </a:lnTo>
                  <a:lnTo>
                    <a:pt x="22" y="36"/>
                  </a:lnTo>
                  <a:lnTo>
                    <a:pt x="23" y="40"/>
                  </a:lnTo>
                  <a:lnTo>
                    <a:pt x="24" y="44"/>
                  </a:lnTo>
                  <a:lnTo>
                    <a:pt x="26" y="47"/>
                  </a:lnTo>
                  <a:lnTo>
                    <a:pt x="30" y="49"/>
                  </a:lnTo>
                  <a:lnTo>
                    <a:pt x="34" y="50"/>
                  </a:lnTo>
                  <a:lnTo>
                    <a:pt x="41" y="51"/>
                  </a:lnTo>
                  <a:lnTo>
                    <a:pt x="48" y="50"/>
                  </a:lnTo>
                  <a:lnTo>
                    <a:pt x="51" y="49"/>
                  </a:lnTo>
                  <a:lnTo>
                    <a:pt x="54" y="49"/>
                  </a:lnTo>
                  <a:lnTo>
                    <a:pt x="59" y="46"/>
                  </a:lnTo>
                  <a:lnTo>
                    <a:pt x="63" y="44"/>
                  </a:lnTo>
                  <a:lnTo>
                    <a:pt x="67" y="40"/>
                  </a:lnTo>
                  <a:lnTo>
                    <a:pt x="70" y="36"/>
                  </a:lnTo>
                  <a:lnTo>
                    <a:pt x="71" y="35"/>
                  </a:lnTo>
                  <a:lnTo>
                    <a:pt x="72" y="33"/>
                  </a:lnTo>
                  <a:lnTo>
                    <a:pt x="74" y="29"/>
                  </a:lnTo>
                  <a:lnTo>
                    <a:pt x="75" y="25"/>
                  </a:lnTo>
                  <a:lnTo>
                    <a:pt x="75" y="22"/>
                  </a:lnTo>
                  <a:lnTo>
                    <a:pt x="75" y="18"/>
                  </a:lnTo>
                  <a:lnTo>
                    <a:pt x="74" y="15"/>
                  </a:lnTo>
                  <a:lnTo>
                    <a:pt x="73" y="14"/>
                  </a:lnTo>
                  <a:lnTo>
                    <a:pt x="71" y="13"/>
                  </a:lnTo>
                  <a:lnTo>
                    <a:pt x="68" y="11"/>
                  </a:lnTo>
                  <a:lnTo>
                    <a:pt x="63" y="9"/>
                  </a:lnTo>
                  <a:lnTo>
                    <a:pt x="57" y="9"/>
                  </a:lnTo>
                  <a:lnTo>
                    <a:pt x="53" y="9"/>
                  </a:lnTo>
                  <a:lnTo>
                    <a:pt x="50" y="9"/>
                  </a:lnTo>
                  <a:lnTo>
                    <a:pt x="44" y="11"/>
                  </a:lnTo>
                  <a:lnTo>
                    <a:pt x="38" y="13"/>
                  </a:lnTo>
                  <a:lnTo>
                    <a:pt x="34" y="15"/>
                  </a:lnTo>
                  <a:lnTo>
                    <a:pt x="31" y="18"/>
                  </a:lnTo>
                  <a:lnTo>
                    <a:pt x="28" y="21"/>
                  </a:lnTo>
                  <a:lnTo>
                    <a:pt x="26" y="25"/>
                  </a:lnTo>
                  <a:lnTo>
                    <a:pt x="24" y="29"/>
                  </a:lnTo>
                  <a:close/>
                  <a:moveTo>
                    <a:pt x="1" y="29"/>
                  </a:moveTo>
                  <a:lnTo>
                    <a:pt x="3" y="26"/>
                  </a:lnTo>
                  <a:lnTo>
                    <a:pt x="4" y="23"/>
                  </a:lnTo>
                  <a:lnTo>
                    <a:pt x="9" y="18"/>
                  </a:lnTo>
                  <a:lnTo>
                    <a:pt x="15" y="13"/>
                  </a:lnTo>
                  <a:lnTo>
                    <a:pt x="22" y="9"/>
                  </a:lnTo>
                  <a:lnTo>
                    <a:pt x="30" y="5"/>
                  </a:lnTo>
                  <a:lnTo>
                    <a:pt x="39" y="2"/>
                  </a:lnTo>
                  <a:lnTo>
                    <a:pt x="49" y="0"/>
                  </a:lnTo>
                  <a:lnTo>
                    <a:pt x="55" y="0"/>
                  </a:lnTo>
                  <a:lnTo>
                    <a:pt x="60" y="0"/>
                  </a:lnTo>
                  <a:lnTo>
                    <a:pt x="66" y="0"/>
                  </a:lnTo>
                  <a:lnTo>
                    <a:pt x="71" y="1"/>
                  </a:lnTo>
                  <a:lnTo>
                    <a:pt x="79" y="2"/>
                  </a:lnTo>
                  <a:lnTo>
                    <a:pt x="83" y="4"/>
                  </a:lnTo>
                  <a:lnTo>
                    <a:pt x="86" y="5"/>
                  </a:lnTo>
                  <a:lnTo>
                    <a:pt x="92" y="9"/>
                  </a:lnTo>
                  <a:lnTo>
                    <a:pt x="94" y="11"/>
                  </a:lnTo>
                  <a:lnTo>
                    <a:pt x="96" y="13"/>
                  </a:lnTo>
                  <a:lnTo>
                    <a:pt x="97" y="15"/>
                  </a:lnTo>
                  <a:lnTo>
                    <a:pt x="98" y="18"/>
                  </a:lnTo>
                  <a:lnTo>
                    <a:pt x="98" y="20"/>
                  </a:lnTo>
                  <a:lnTo>
                    <a:pt x="98" y="23"/>
                  </a:lnTo>
                  <a:lnTo>
                    <a:pt x="96" y="29"/>
                  </a:lnTo>
                  <a:lnTo>
                    <a:pt x="94" y="34"/>
                  </a:lnTo>
                  <a:lnTo>
                    <a:pt x="89" y="40"/>
                  </a:lnTo>
                  <a:lnTo>
                    <a:pt x="84" y="45"/>
                  </a:lnTo>
                  <a:lnTo>
                    <a:pt x="80" y="47"/>
                  </a:lnTo>
                  <a:lnTo>
                    <a:pt x="77" y="49"/>
                  </a:lnTo>
                  <a:lnTo>
                    <a:pt x="68" y="53"/>
                  </a:lnTo>
                  <a:lnTo>
                    <a:pt x="64" y="55"/>
                  </a:lnTo>
                  <a:lnTo>
                    <a:pt x="59" y="56"/>
                  </a:lnTo>
                  <a:lnTo>
                    <a:pt x="49" y="58"/>
                  </a:lnTo>
                  <a:lnTo>
                    <a:pt x="37" y="59"/>
                  </a:lnTo>
                  <a:lnTo>
                    <a:pt x="31" y="59"/>
                  </a:lnTo>
                  <a:lnTo>
                    <a:pt x="26" y="58"/>
                  </a:lnTo>
                  <a:lnTo>
                    <a:pt x="21" y="57"/>
                  </a:lnTo>
                  <a:lnTo>
                    <a:pt x="17" y="56"/>
                  </a:lnTo>
                  <a:lnTo>
                    <a:pt x="13" y="55"/>
                  </a:lnTo>
                  <a:lnTo>
                    <a:pt x="10" y="53"/>
                  </a:lnTo>
                  <a:lnTo>
                    <a:pt x="5" y="49"/>
                  </a:lnTo>
                  <a:lnTo>
                    <a:pt x="3" y="47"/>
                  </a:lnTo>
                  <a:lnTo>
                    <a:pt x="2" y="45"/>
                  </a:lnTo>
                  <a:lnTo>
                    <a:pt x="0" y="40"/>
                  </a:lnTo>
                  <a:lnTo>
                    <a:pt x="0" y="34"/>
                  </a:lnTo>
                  <a:lnTo>
                    <a:pt x="1" y="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2" name="Google Shape;252;p60"/>
            <p:cNvSpPr/>
            <p:nvPr/>
          </p:nvSpPr>
          <p:spPr>
            <a:xfrm>
              <a:off x="4137" y="3332"/>
              <a:ext cx="150" cy="58"/>
            </a:xfrm>
            <a:custGeom>
              <a:avLst/>
              <a:gdLst/>
              <a:ahLst/>
              <a:cxnLst/>
              <a:rect l="l" t="t" r="r" b="b"/>
              <a:pathLst>
                <a:path w="150" h="59" extrusionOk="0">
                  <a:moveTo>
                    <a:pt x="126" y="20"/>
                  </a:moveTo>
                  <a:lnTo>
                    <a:pt x="127" y="18"/>
                  </a:lnTo>
                  <a:lnTo>
                    <a:pt x="127" y="16"/>
                  </a:lnTo>
                  <a:lnTo>
                    <a:pt x="127" y="14"/>
                  </a:lnTo>
                  <a:lnTo>
                    <a:pt x="126" y="13"/>
                  </a:lnTo>
                  <a:lnTo>
                    <a:pt x="125" y="12"/>
                  </a:lnTo>
                  <a:lnTo>
                    <a:pt x="123" y="11"/>
                  </a:lnTo>
                  <a:lnTo>
                    <a:pt x="119" y="10"/>
                  </a:lnTo>
                  <a:lnTo>
                    <a:pt x="113" y="9"/>
                  </a:lnTo>
                  <a:lnTo>
                    <a:pt x="107" y="10"/>
                  </a:lnTo>
                  <a:lnTo>
                    <a:pt x="101" y="11"/>
                  </a:lnTo>
                  <a:lnTo>
                    <a:pt x="95" y="12"/>
                  </a:lnTo>
                  <a:lnTo>
                    <a:pt x="94" y="14"/>
                  </a:lnTo>
                  <a:lnTo>
                    <a:pt x="94" y="16"/>
                  </a:lnTo>
                  <a:lnTo>
                    <a:pt x="77" y="59"/>
                  </a:lnTo>
                  <a:lnTo>
                    <a:pt x="56" y="59"/>
                  </a:lnTo>
                  <a:lnTo>
                    <a:pt x="70" y="20"/>
                  </a:lnTo>
                  <a:lnTo>
                    <a:pt x="71" y="18"/>
                  </a:lnTo>
                  <a:lnTo>
                    <a:pt x="71" y="15"/>
                  </a:lnTo>
                  <a:lnTo>
                    <a:pt x="70" y="13"/>
                  </a:lnTo>
                  <a:lnTo>
                    <a:pt x="69" y="12"/>
                  </a:lnTo>
                  <a:lnTo>
                    <a:pt x="66" y="11"/>
                  </a:lnTo>
                  <a:lnTo>
                    <a:pt x="65" y="10"/>
                  </a:lnTo>
                  <a:lnTo>
                    <a:pt x="63" y="10"/>
                  </a:lnTo>
                  <a:lnTo>
                    <a:pt x="59" y="9"/>
                  </a:lnTo>
                  <a:lnTo>
                    <a:pt x="53" y="9"/>
                  </a:lnTo>
                  <a:lnTo>
                    <a:pt x="50" y="10"/>
                  </a:lnTo>
                  <a:lnTo>
                    <a:pt x="46" y="10"/>
                  </a:lnTo>
                  <a:lnTo>
                    <a:pt x="39" y="12"/>
                  </a:lnTo>
                  <a:lnTo>
                    <a:pt x="21" y="59"/>
                  </a:lnTo>
                  <a:lnTo>
                    <a:pt x="0" y="59"/>
                  </a:lnTo>
                  <a:lnTo>
                    <a:pt x="19" y="10"/>
                  </a:lnTo>
                  <a:lnTo>
                    <a:pt x="31" y="6"/>
                  </a:lnTo>
                  <a:lnTo>
                    <a:pt x="42" y="3"/>
                  </a:lnTo>
                  <a:lnTo>
                    <a:pt x="54" y="1"/>
                  </a:lnTo>
                  <a:lnTo>
                    <a:pt x="60" y="1"/>
                  </a:lnTo>
                  <a:lnTo>
                    <a:pt x="67" y="0"/>
                  </a:lnTo>
                  <a:lnTo>
                    <a:pt x="73" y="1"/>
                  </a:lnTo>
                  <a:lnTo>
                    <a:pt x="79" y="2"/>
                  </a:lnTo>
                  <a:lnTo>
                    <a:pt x="85" y="3"/>
                  </a:lnTo>
                  <a:lnTo>
                    <a:pt x="87" y="4"/>
                  </a:lnTo>
                  <a:lnTo>
                    <a:pt x="89" y="5"/>
                  </a:lnTo>
                  <a:lnTo>
                    <a:pt x="97" y="3"/>
                  </a:lnTo>
                  <a:lnTo>
                    <a:pt x="105" y="2"/>
                  </a:lnTo>
                  <a:lnTo>
                    <a:pt x="114" y="1"/>
                  </a:lnTo>
                  <a:lnTo>
                    <a:pt x="123" y="1"/>
                  </a:lnTo>
                  <a:lnTo>
                    <a:pt x="129" y="1"/>
                  </a:lnTo>
                  <a:lnTo>
                    <a:pt x="134" y="2"/>
                  </a:lnTo>
                  <a:lnTo>
                    <a:pt x="139" y="3"/>
                  </a:lnTo>
                  <a:lnTo>
                    <a:pt x="144" y="5"/>
                  </a:lnTo>
                  <a:lnTo>
                    <a:pt x="147" y="7"/>
                  </a:lnTo>
                  <a:lnTo>
                    <a:pt x="148" y="8"/>
                  </a:lnTo>
                  <a:lnTo>
                    <a:pt x="149" y="10"/>
                  </a:lnTo>
                  <a:lnTo>
                    <a:pt x="150" y="11"/>
                  </a:lnTo>
                  <a:lnTo>
                    <a:pt x="150" y="13"/>
                  </a:lnTo>
                  <a:lnTo>
                    <a:pt x="150" y="15"/>
                  </a:lnTo>
                  <a:lnTo>
                    <a:pt x="150" y="16"/>
                  </a:lnTo>
                  <a:lnTo>
                    <a:pt x="133" y="59"/>
                  </a:lnTo>
                  <a:lnTo>
                    <a:pt x="112" y="59"/>
                  </a:lnTo>
                  <a:lnTo>
                    <a:pt x="126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3" name="Google Shape;253;p60"/>
            <p:cNvSpPr/>
            <p:nvPr/>
          </p:nvSpPr>
          <p:spPr>
            <a:xfrm>
              <a:off x="4296" y="3334"/>
              <a:ext cx="98" cy="59"/>
            </a:xfrm>
            <a:custGeom>
              <a:avLst/>
              <a:gdLst/>
              <a:ahLst/>
              <a:cxnLst/>
              <a:rect l="l" t="t" r="r" b="b"/>
              <a:pathLst>
                <a:path w="98" h="59" extrusionOk="0">
                  <a:moveTo>
                    <a:pt x="24" y="29"/>
                  </a:moveTo>
                  <a:lnTo>
                    <a:pt x="23" y="33"/>
                  </a:lnTo>
                  <a:lnTo>
                    <a:pt x="22" y="37"/>
                  </a:lnTo>
                  <a:lnTo>
                    <a:pt x="22" y="40"/>
                  </a:lnTo>
                  <a:lnTo>
                    <a:pt x="24" y="44"/>
                  </a:lnTo>
                  <a:lnTo>
                    <a:pt x="26" y="47"/>
                  </a:lnTo>
                  <a:lnTo>
                    <a:pt x="29" y="49"/>
                  </a:lnTo>
                  <a:lnTo>
                    <a:pt x="34" y="50"/>
                  </a:lnTo>
                  <a:lnTo>
                    <a:pt x="40" y="51"/>
                  </a:lnTo>
                  <a:lnTo>
                    <a:pt x="48" y="50"/>
                  </a:lnTo>
                  <a:lnTo>
                    <a:pt x="51" y="50"/>
                  </a:lnTo>
                  <a:lnTo>
                    <a:pt x="54" y="49"/>
                  </a:lnTo>
                  <a:lnTo>
                    <a:pt x="59" y="46"/>
                  </a:lnTo>
                  <a:lnTo>
                    <a:pt x="63" y="44"/>
                  </a:lnTo>
                  <a:lnTo>
                    <a:pt x="67" y="40"/>
                  </a:lnTo>
                  <a:lnTo>
                    <a:pt x="70" y="37"/>
                  </a:lnTo>
                  <a:lnTo>
                    <a:pt x="72" y="33"/>
                  </a:lnTo>
                  <a:lnTo>
                    <a:pt x="74" y="29"/>
                  </a:lnTo>
                  <a:lnTo>
                    <a:pt x="75" y="25"/>
                  </a:lnTo>
                  <a:lnTo>
                    <a:pt x="75" y="22"/>
                  </a:lnTo>
                  <a:lnTo>
                    <a:pt x="75" y="18"/>
                  </a:lnTo>
                  <a:lnTo>
                    <a:pt x="73" y="15"/>
                  </a:lnTo>
                  <a:lnTo>
                    <a:pt x="72" y="14"/>
                  </a:lnTo>
                  <a:lnTo>
                    <a:pt x="71" y="13"/>
                  </a:lnTo>
                  <a:lnTo>
                    <a:pt x="67" y="11"/>
                  </a:lnTo>
                  <a:lnTo>
                    <a:pt x="63" y="10"/>
                  </a:lnTo>
                  <a:lnTo>
                    <a:pt x="56" y="9"/>
                  </a:lnTo>
                  <a:lnTo>
                    <a:pt x="53" y="9"/>
                  </a:lnTo>
                  <a:lnTo>
                    <a:pt x="49" y="10"/>
                  </a:lnTo>
                  <a:lnTo>
                    <a:pt x="43" y="11"/>
                  </a:lnTo>
                  <a:lnTo>
                    <a:pt x="38" y="13"/>
                  </a:lnTo>
                  <a:lnTo>
                    <a:pt x="34" y="15"/>
                  </a:lnTo>
                  <a:lnTo>
                    <a:pt x="31" y="18"/>
                  </a:lnTo>
                  <a:lnTo>
                    <a:pt x="28" y="22"/>
                  </a:lnTo>
                  <a:lnTo>
                    <a:pt x="26" y="25"/>
                  </a:lnTo>
                  <a:lnTo>
                    <a:pt x="24" y="29"/>
                  </a:lnTo>
                  <a:close/>
                  <a:moveTo>
                    <a:pt x="1" y="29"/>
                  </a:moveTo>
                  <a:lnTo>
                    <a:pt x="4" y="23"/>
                  </a:lnTo>
                  <a:lnTo>
                    <a:pt x="9" y="18"/>
                  </a:lnTo>
                  <a:lnTo>
                    <a:pt x="11" y="15"/>
                  </a:lnTo>
                  <a:lnTo>
                    <a:pt x="14" y="13"/>
                  </a:lnTo>
                  <a:lnTo>
                    <a:pt x="22" y="9"/>
                  </a:lnTo>
                  <a:lnTo>
                    <a:pt x="30" y="5"/>
                  </a:lnTo>
                  <a:lnTo>
                    <a:pt x="39" y="2"/>
                  </a:lnTo>
                  <a:lnTo>
                    <a:pt x="49" y="1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5" y="0"/>
                  </a:lnTo>
                  <a:lnTo>
                    <a:pt x="70" y="1"/>
                  </a:lnTo>
                  <a:lnTo>
                    <a:pt x="79" y="2"/>
                  </a:lnTo>
                  <a:lnTo>
                    <a:pt x="86" y="5"/>
                  </a:lnTo>
                  <a:lnTo>
                    <a:pt x="91" y="9"/>
                  </a:lnTo>
                  <a:lnTo>
                    <a:pt x="94" y="11"/>
                  </a:lnTo>
                  <a:lnTo>
                    <a:pt x="95" y="13"/>
                  </a:lnTo>
                  <a:lnTo>
                    <a:pt x="96" y="15"/>
                  </a:lnTo>
                  <a:lnTo>
                    <a:pt x="97" y="18"/>
                  </a:lnTo>
                  <a:lnTo>
                    <a:pt x="98" y="20"/>
                  </a:lnTo>
                  <a:lnTo>
                    <a:pt x="97" y="23"/>
                  </a:lnTo>
                  <a:lnTo>
                    <a:pt x="96" y="29"/>
                  </a:lnTo>
                  <a:lnTo>
                    <a:pt x="93" y="34"/>
                  </a:lnTo>
                  <a:lnTo>
                    <a:pt x="89" y="40"/>
                  </a:lnTo>
                  <a:lnTo>
                    <a:pt x="83" y="45"/>
                  </a:lnTo>
                  <a:lnTo>
                    <a:pt x="80" y="47"/>
                  </a:lnTo>
                  <a:lnTo>
                    <a:pt x="76" y="50"/>
                  </a:lnTo>
                  <a:lnTo>
                    <a:pt x="68" y="53"/>
                  </a:lnTo>
                  <a:lnTo>
                    <a:pt x="64" y="55"/>
                  </a:lnTo>
                  <a:lnTo>
                    <a:pt x="59" y="56"/>
                  </a:lnTo>
                  <a:lnTo>
                    <a:pt x="48" y="58"/>
                  </a:lnTo>
                  <a:lnTo>
                    <a:pt x="37" y="59"/>
                  </a:lnTo>
                  <a:lnTo>
                    <a:pt x="31" y="59"/>
                  </a:lnTo>
                  <a:lnTo>
                    <a:pt x="26" y="58"/>
                  </a:lnTo>
                  <a:lnTo>
                    <a:pt x="21" y="57"/>
                  </a:lnTo>
                  <a:lnTo>
                    <a:pt x="17" y="56"/>
                  </a:lnTo>
                  <a:lnTo>
                    <a:pt x="13" y="55"/>
                  </a:lnTo>
                  <a:lnTo>
                    <a:pt x="10" y="53"/>
                  </a:lnTo>
                  <a:lnTo>
                    <a:pt x="5" y="49"/>
                  </a:lnTo>
                  <a:lnTo>
                    <a:pt x="3" y="47"/>
                  </a:lnTo>
                  <a:lnTo>
                    <a:pt x="1" y="45"/>
                  </a:lnTo>
                  <a:lnTo>
                    <a:pt x="0" y="40"/>
                  </a:lnTo>
                  <a:lnTo>
                    <a:pt x="0" y="34"/>
                  </a:lnTo>
                  <a:lnTo>
                    <a:pt x="1" y="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4" name="Google Shape;254;p60"/>
            <p:cNvSpPr/>
            <p:nvPr/>
          </p:nvSpPr>
          <p:spPr>
            <a:xfrm>
              <a:off x="4394" y="3332"/>
              <a:ext cx="91" cy="61"/>
            </a:xfrm>
            <a:custGeom>
              <a:avLst/>
              <a:gdLst/>
              <a:ahLst/>
              <a:cxnLst/>
              <a:rect l="l" t="t" r="r" b="b"/>
              <a:pathLst>
                <a:path w="89" h="60" extrusionOk="0">
                  <a:moveTo>
                    <a:pt x="0" y="53"/>
                  </a:moveTo>
                  <a:lnTo>
                    <a:pt x="11" y="45"/>
                  </a:lnTo>
                  <a:lnTo>
                    <a:pt x="14" y="47"/>
                  </a:lnTo>
                  <a:lnTo>
                    <a:pt x="16" y="48"/>
                  </a:lnTo>
                  <a:lnTo>
                    <a:pt x="22" y="50"/>
                  </a:lnTo>
                  <a:lnTo>
                    <a:pt x="29" y="51"/>
                  </a:lnTo>
                  <a:lnTo>
                    <a:pt x="35" y="51"/>
                  </a:lnTo>
                  <a:lnTo>
                    <a:pt x="43" y="50"/>
                  </a:lnTo>
                  <a:lnTo>
                    <a:pt x="47" y="50"/>
                  </a:lnTo>
                  <a:lnTo>
                    <a:pt x="50" y="49"/>
                  </a:lnTo>
                  <a:lnTo>
                    <a:pt x="53" y="48"/>
                  </a:lnTo>
                  <a:lnTo>
                    <a:pt x="56" y="46"/>
                  </a:lnTo>
                  <a:lnTo>
                    <a:pt x="57" y="45"/>
                  </a:lnTo>
                  <a:lnTo>
                    <a:pt x="59" y="43"/>
                  </a:lnTo>
                  <a:lnTo>
                    <a:pt x="59" y="41"/>
                  </a:lnTo>
                  <a:lnTo>
                    <a:pt x="58" y="40"/>
                  </a:lnTo>
                  <a:lnTo>
                    <a:pt x="57" y="39"/>
                  </a:lnTo>
                  <a:lnTo>
                    <a:pt x="55" y="38"/>
                  </a:lnTo>
                  <a:lnTo>
                    <a:pt x="51" y="37"/>
                  </a:lnTo>
                  <a:lnTo>
                    <a:pt x="47" y="36"/>
                  </a:lnTo>
                  <a:lnTo>
                    <a:pt x="38" y="33"/>
                  </a:lnTo>
                  <a:lnTo>
                    <a:pt x="29" y="31"/>
                  </a:lnTo>
                  <a:lnTo>
                    <a:pt x="24" y="30"/>
                  </a:lnTo>
                  <a:lnTo>
                    <a:pt x="21" y="28"/>
                  </a:lnTo>
                  <a:lnTo>
                    <a:pt x="18" y="26"/>
                  </a:lnTo>
                  <a:lnTo>
                    <a:pt x="17" y="25"/>
                  </a:lnTo>
                  <a:lnTo>
                    <a:pt x="16" y="24"/>
                  </a:lnTo>
                  <a:lnTo>
                    <a:pt x="16" y="22"/>
                  </a:lnTo>
                  <a:lnTo>
                    <a:pt x="16" y="21"/>
                  </a:lnTo>
                  <a:lnTo>
                    <a:pt x="16" y="17"/>
                  </a:lnTo>
                  <a:lnTo>
                    <a:pt x="17" y="15"/>
                  </a:lnTo>
                  <a:lnTo>
                    <a:pt x="19" y="13"/>
                  </a:lnTo>
                  <a:lnTo>
                    <a:pt x="20" y="12"/>
                  </a:lnTo>
                  <a:lnTo>
                    <a:pt x="22" y="10"/>
                  </a:lnTo>
                  <a:lnTo>
                    <a:pt x="27" y="7"/>
                  </a:lnTo>
                  <a:lnTo>
                    <a:pt x="33" y="5"/>
                  </a:lnTo>
                  <a:lnTo>
                    <a:pt x="39" y="3"/>
                  </a:lnTo>
                  <a:lnTo>
                    <a:pt x="46" y="1"/>
                  </a:lnTo>
                  <a:lnTo>
                    <a:pt x="53" y="0"/>
                  </a:lnTo>
                  <a:lnTo>
                    <a:pt x="60" y="0"/>
                  </a:lnTo>
                  <a:lnTo>
                    <a:pt x="67" y="0"/>
                  </a:lnTo>
                  <a:lnTo>
                    <a:pt x="75" y="2"/>
                  </a:lnTo>
                  <a:lnTo>
                    <a:pt x="82" y="3"/>
                  </a:lnTo>
                  <a:lnTo>
                    <a:pt x="89" y="6"/>
                  </a:lnTo>
                  <a:lnTo>
                    <a:pt x="78" y="13"/>
                  </a:lnTo>
                  <a:lnTo>
                    <a:pt x="72" y="11"/>
                  </a:lnTo>
                  <a:lnTo>
                    <a:pt x="67" y="10"/>
                  </a:lnTo>
                  <a:lnTo>
                    <a:pt x="62" y="9"/>
                  </a:lnTo>
                  <a:lnTo>
                    <a:pt x="56" y="9"/>
                  </a:lnTo>
                  <a:lnTo>
                    <a:pt x="50" y="10"/>
                  </a:lnTo>
                  <a:lnTo>
                    <a:pt x="44" y="11"/>
                  </a:lnTo>
                  <a:lnTo>
                    <a:pt x="41" y="12"/>
                  </a:lnTo>
                  <a:lnTo>
                    <a:pt x="39" y="13"/>
                  </a:lnTo>
                  <a:lnTo>
                    <a:pt x="38" y="15"/>
                  </a:lnTo>
                  <a:lnTo>
                    <a:pt x="37" y="16"/>
                  </a:lnTo>
                  <a:lnTo>
                    <a:pt x="36" y="18"/>
                  </a:lnTo>
                  <a:lnTo>
                    <a:pt x="37" y="19"/>
                  </a:lnTo>
                  <a:lnTo>
                    <a:pt x="39" y="20"/>
                  </a:lnTo>
                  <a:lnTo>
                    <a:pt x="42" y="21"/>
                  </a:lnTo>
                  <a:lnTo>
                    <a:pt x="58" y="25"/>
                  </a:lnTo>
                  <a:lnTo>
                    <a:pt x="66" y="27"/>
                  </a:lnTo>
                  <a:lnTo>
                    <a:pt x="74" y="30"/>
                  </a:lnTo>
                  <a:lnTo>
                    <a:pt x="77" y="32"/>
                  </a:lnTo>
                  <a:lnTo>
                    <a:pt x="80" y="35"/>
                  </a:lnTo>
                  <a:lnTo>
                    <a:pt x="80" y="36"/>
                  </a:lnTo>
                  <a:lnTo>
                    <a:pt x="81" y="38"/>
                  </a:lnTo>
                  <a:lnTo>
                    <a:pt x="80" y="42"/>
                  </a:lnTo>
                  <a:lnTo>
                    <a:pt x="79" y="44"/>
                  </a:lnTo>
                  <a:lnTo>
                    <a:pt x="77" y="46"/>
                  </a:lnTo>
                  <a:lnTo>
                    <a:pt x="73" y="50"/>
                  </a:lnTo>
                  <a:lnTo>
                    <a:pt x="70" y="52"/>
                  </a:lnTo>
                  <a:lnTo>
                    <a:pt x="67" y="53"/>
                  </a:lnTo>
                  <a:lnTo>
                    <a:pt x="61" y="56"/>
                  </a:lnTo>
                  <a:lnTo>
                    <a:pt x="54" y="58"/>
                  </a:lnTo>
                  <a:lnTo>
                    <a:pt x="46" y="59"/>
                  </a:lnTo>
                  <a:lnTo>
                    <a:pt x="39" y="60"/>
                  </a:lnTo>
                  <a:lnTo>
                    <a:pt x="32" y="60"/>
                  </a:lnTo>
                  <a:lnTo>
                    <a:pt x="23" y="59"/>
                  </a:lnTo>
                  <a:lnTo>
                    <a:pt x="18" y="59"/>
                  </a:lnTo>
                  <a:lnTo>
                    <a:pt x="14" y="58"/>
                  </a:lnTo>
                  <a:lnTo>
                    <a:pt x="10" y="57"/>
                  </a:lnTo>
                  <a:lnTo>
                    <a:pt x="7" y="56"/>
                  </a:lnTo>
                  <a:lnTo>
                    <a:pt x="3" y="54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ítulo vertical y texto">
  <p:cSld name="4_Título vertical y texto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61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51" y="0"/>
            <a:ext cx="24481367" cy="34575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7" name="Google Shape;257;p61"/>
          <p:cNvGrpSpPr/>
          <p:nvPr/>
        </p:nvGrpSpPr>
        <p:grpSpPr>
          <a:xfrm>
            <a:off x="19680983" y="11750171"/>
            <a:ext cx="4088232" cy="1650834"/>
            <a:chOff x="2655" y="2021"/>
            <a:chExt cx="2610" cy="1405"/>
          </a:xfrm>
        </p:grpSpPr>
        <p:sp>
          <p:nvSpPr>
            <p:cNvPr id="258" name="Google Shape;258;p61"/>
            <p:cNvSpPr/>
            <p:nvPr/>
          </p:nvSpPr>
          <p:spPr>
            <a:xfrm>
              <a:off x="2655" y="2025"/>
              <a:ext cx="2610" cy="14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" name="Google Shape;259;p61"/>
            <p:cNvSpPr/>
            <p:nvPr/>
          </p:nvSpPr>
          <p:spPr>
            <a:xfrm>
              <a:off x="3703" y="3057"/>
              <a:ext cx="225" cy="214"/>
            </a:xfrm>
            <a:custGeom>
              <a:avLst/>
              <a:gdLst/>
              <a:ahLst/>
              <a:cxnLst/>
              <a:rect l="l" t="t" r="r" b="b"/>
              <a:pathLst>
                <a:path w="225" h="214" extrusionOk="0">
                  <a:moveTo>
                    <a:pt x="142" y="110"/>
                  </a:moveTo>
                  <a:lnTo>
                    <a:pt x="169" y="36"/>
                  </a:lnTo>
                  <a:lnTo>
                    <a:pt x="160" y="33"/>
                  </a:lnTo>
                  <a:lnTo>
                    <a:pt x="151" y="30"/>
                  </a:lnTo>
                  <a:lnTo>
                    <a:pt x="140" y="28"/>
                  </a:lnTo>
                  <a:lnTo>
                    <a:pt x="134" y="28"/>
                  </a:lnTo>
                  <a:lnTo>
                    <a:pt x="128" y="28"/>
                  </a:lnTo>
                  <a:lnTo>
                    <a:pt x="122" y="28"/>
                  </a:lnTo>
                  <a:lnTo>
                    <a:pt x="117" y="29"/>
                  </a:lnTo>
                  <a:lnTo>
                    <a:pt x="111" y="30"/>
                  </a:lnTo>
                  <a:lnTo>
                    <a:pt x="106" y="32"/>
                  </a:lnTo>
                  <a:lnTo>
                    <a:pt x="100" y="34"/>
                  </a:lnTo>
                  <a:lnTo>
                    <a:pt x="95" y="36"/>
                  </a:lnTo>
                  <a:lnTo>
                    <a:pt x="91" y="39"/>
                  </a:lnTo>
                  <a:lnTo>
                    <a:pt x="86" y="42"/>
                  </a:lnTo>
                  <a:lnTo>
                    <a:pt x="82" y="46"/>
                  </a:lnTo>
                  <a:lnTo>
                    <a:pt x="78" y="49"/>
                  </a:lnTo>
                  <a:lnTo>
                    <a:pt x="74" y="53"/>
                  </a:lnTo>
                  <a:lnTo>
                    <a:pt x="71" y="57"/>
                  </a:lnTo>
                  <a:lnTo>
                    <a:pt x="68" y="61"/>
                  </a:lnTo>
                  <a:lnTo>
                    <a:pt x="65" y="66"/>
                  </a:lnTo>
                  <a:lnTo>
                    <a:pt x="63" y="70"/>
                  </a:lnTo>
                  <a:lnTo>
                    <a:pt x="61" y="74"/>
                  </a:lnTo>
                  <a:lnTo>
                    <a:pt x="59" y="79"/>
                  </a:lnTo>
                  <a:lnTo>
                    <a:pt x="58" y="83"/>
                  </a:lnTo>
                  <a:lnTo>
                    <a:pt x="57" y="87"/>
                  </a:lnTo>
                  <a:lnTo>
                    <a:pt x="57" y="92"/>
                  </a:lnTo>
                  <a:lnTo>
                    <a:pt x="57" y="96"/>
                  </a:lnTo>
                  <a:lnTo>
                    <a:pt x="57" y="100"/>
                  </a:lnTo>
                  <a:lnTo>
                    <a:pt x="58" y="103"/>
                  </a:lnTo>
                  <a:lnTo>
                    <a:pt x="59" y="107"/>
                  </a:lnTo>
                  <a:lnTo>
                    <a:pt x="61" y="110"/>
                  </a:lnTo>
                  <a:lnTo>
                    <a:pt x="64" y="113"/>
                  </a:lnTo>
                  <a:lnTo>
                    <a:pt x="66" y="115"/>
                  </a:lnTo>
                  <a:lnTo>
                    <a:pt x="70" y="117"/>
                  </a:lnTo>
                  <a:lnTo>
                    <a:pt x="74" y="119"/>
                  </a:lnTo>
                  <a:lnTo>
                    <a:pt x="78" y="120"/>
                  </a:lnTo>
                  <a:lnTo>
                    <a:pt x="83" y="121"/>
                  </a:lnTo>
                  <a:lnTo>
                    <a:pt x="89" y="121"/>
                  </a:lnTo>
                  <a:lnTo>
                    <a:pt x="96" y="121"/>
                  </a:lnTo>
                  <a:lnTo>
                    <a:pt x="103" y="120"/>
                  </a:lnTo>
                  <a:lnTo>
                    <a:pt x="109" y="119"/>
                  </a:lnTo>
                  <a:lnTo>
                    <a:pt x="116" y="118"/>
                  </a:lnTo>
                  <a:lnTo>
                    <a:pt x="129" y="114"/>
                  </a:lnTo>
                  <a:lnTo>
                    <a:pt x="142" y="110"/>
                  </a:lnTo>
                  <a:close/>
                  <a:moveTo>
                    <a:pt x="165" y="173"/>
                  </a:moveTo>
                  <a:lnTo>
                    <a:pt x="159" y="179"/>
                  </a:lnTo>
                  <a:lnTo>
                    <a:pt x="155" y="182"/>
                  </a:lnTo>
                  <a:lnTo>
                    <a:pt x="149" y="187"/>
                  </a:lnTo>
                  <a:lnTo>
                    <a:pt x="142" y="191"/>
                  </a:lnTo>
                  <a:lnTo>
                    <a:pt x="135" y="194"/>
                  </a:lnTo>
                  <a:lnTo>
                    <a:pt x="127" y="198"/>
                  </a:lnTo>
                  <a:lnTo>
                    <a:pt x="119" y="201"/>
                  </a:lnTo>
                  <a:lnTo>
                    <a:pt x="111" y="203"/>
                  </a:lnTo>
                  <a:lnTo>
                    <a:pt x="102" y="205"/>
                  </a:lnTo>
                  <a:lnTo>
                    <a:pt x="93" y="207"/>
                  </a:lnTo>
                  <a:lnTo>
                    <a:pt x="75" y="211"/>
                  </a:lnTo>
                  <a:lnTo>
                    <a:pt x="57" y="213"/>
                  </a:lnTo>
                  <a:lnTo>
                    <a:pt x="41" y="214"/>
                  </a:lnTo>
                  <a:lnTo>
                    <a:pt x="25" y="214"/>
                  </a:lnTo>
                  <a:lnTo>
                    <a:pt x="24" y="189"/>
                  </a:lnTo>
                  <a:lnTo>
                    <a:pt x="47" y="187"/>
                  </a:lnTo>
                  <a:lnTo>
                    <a:pt x="72" y="184"/>
                  </a:lnTo>
                  <a:lnTo>
                    <a:pt x="85" y="181"/>
                  </a:lnTo>
                  <a:lnTo>
                    <a:pt x="96" y="178"/>
                  </a:lnTo>
                  <a:lnTo>
                    <a:pt x="102" y="176"/>
                  </a:lnTo>
                  <a:lnTo>
                    <a:pt x="107" y="174"/>
                  </a:lnTo>
                  <a:lnTo>
                    <a:pt x="111" y="172"/>
                  </a:lnTo>
                  <a:lnTo>
                    <a:pt x="115" y="169"/>
                  </a:lnTo>
                  <a:lnTo>
                    <a:pt x="118" y="166"/>
                  </a:lnTo>
                  <a:lnTo>
                    <a:pt x="121" y="163"/>
                  </a:lnTo>
                  <a:lnTo>
                    <a:pt x="123" y="160"/>
                  </a:lnTo>
                  <a:lnTo>
                    <a:pt x="125" y="156"/>
                  </a:lnTo>
                  <a:lnTo>
                    <a:pt x="129" y="148"/>
                  </a:lnTo>
                  <a:lnTo>
                    <a:pt x="132" y="140"/>
                  </a:lnTo>
                  <a:lnTo>
                    <a:pt x="117" y="144"/>
                  </a:lnTo>
                  <a:lnTo>
                    <a:pt x="103" y="147"/>
                  </a:lnTo>
                  <a:lnTo>
                    <a:pt x="95" y="148"/>
                  </a:lnTo>
                  <a:lnTo>
                    <a:pt x="87" y="149"/>
                  </a:lnTo>
                  <a:lnTo>
                    <a:pt x="71" y="149"/>
                  </a:lnTo>
                  <a:lnTo>
                    <a:pt x="59" y="148"/>
                  </a:lnTo>
                  <a:lnTo>
                    <a:pt x="49" y="147"/>
                  </a:lnTo>
                  <a:lnTo>
                    <a:pt x="44" y="146"/>
                  </a:lnTo>
                  <a:lnTo>
                    <a:pt x="40" y="145"/>
                  </a:lnTo>
                  <a:lnTo>
                    <a:pt x="35" y="144"/>
                  </a:lnTo>
                  <a:lnTo>
                    <a:pt x="31" y="142"/>
                  </a:lnTo>
                  <a:lnTo>
                    <a:pt x="24" y="138"/>
                  </a:lnTo>
                  <a:lnTo>
                    <a:pt x="18" y="134"/>
                  </a:lnTo>
                  <a:lnTo>
                    <a:pt x="13" y="129"/>
                  </a:lnTo>
                  <a:lnTo>
                    <a:pt x="9" y="124"/>
                  </a:lnTo>
                  <a:lnTo>
                    <a:pt x="5" y="119"/>
                  </a:lnTo>
                  <a:lnTo>
                    <a:pt x="3" y="113"/>
                  </a:lnTo>
                  <a:lnTo>
                    <a:pt x="2" y="110"/>
                  </a:lnTo>
                  <a:lnTo>
                    <a:pt x="1" y="106"/>
                  </a:lnTo>
                  <a:lnTo>
                    <a:pt x="0" y="100"/>
                  </a:lnTo>
                  <a:lnTo>
                    <a:pt x="0" y="94"/>
                  </a:lnTo>
                  <a:lnTo>
                    <a:pt x="1" y="87"/>
                  </a:lnTo>
                  <a:lnTo>
                    <a:pt x="2" y="81"/>
                  </a:lnTo>
                  <a:lnTo>
                    <a:pt x="4" y="74"/>
                  </a:lnTo>
                  <a:lnTo>
                    <a:pt x="7" y="68"/>
                  </a:lnTo>
                  <a:lnTo>
                    <a:pt x="10" y="62"/>
                  </a:lnTo>
                  <a:lnTo>
                    <a:pt x="14" y="56"/>
                  </a:lnTo>
                  <a:lnTo>
                    <a:pt x="19" y="50"/>
                  </a:lnTo>
                  <a:lnTo>
                    <a:pt x="24" y="44"/>
                  </a:lnTo>
                  <a:lnTo>
                    <a:pt x="30" y="37"/>
                  </a:lnTo>
                  <a:lnTo>
                    <a:pt x="37" y="32"/>
                  </a:lnTo>
                  <a:lnTo>
                    <a:pt x="44" y="26"/>
                  </a:lnTo>
                  <a:lnTo>
                    <a:pt x="52" y="21"/>
                  </a:lnTo>
                  <a:lnTo>
                    <a:pt x="60" y="16"/>
                  </a:lnTo>
                  <a:lnTo>
                    <a:pt x="69" y="11"/>
                  </a:lnTo>
                  <a:lnTo>
                    <a:pt x="79" y="8"/>
                  </a:lnTo>
                  <a:lnTo>
                    <a:pt x="89" y="5"/>
                  </a:lnTo>
                  <a:lnTo>
                    <a:pt x="100" y="2"/>
                  </a:lnTo>
                  <a:lnTo>
                    <a:pt x="111" y="1"/>
                  </a:lnTo>
                  <a:lnTo>
                    <a:pt x="122" y="0"/>
                  </a:lnTo>
                  <a:lnTo>
                    <a:pt x="136" y="1"/>
                  </a:lnTo>
                  <a:lnTo>
                    <a:pt x="149" y="2"/>
                  </a:lnTo>
                  <a:lnTo>
                    <a:pt x="163" y="4"/>
                  </a:lnTo>
                  <a:lnTo>
                    <a:pt x="176" y="7"/>
                  </a:lnTo>
                  <a:lnTo>
                    <a:pt x="182" y="8"/>
                  </a:lnTo>
                  <a:lnTo>
                    <a:pt x="189" y="10"/>
                  </a:lnTo>
                  <a:lnTo>
                    <a:pt x="202" y="15"/>
                  </a:lnTo>
                  <a:lnTo>
                    <a:pt x="214" y="21"/>
                  </a:lnTo>
                  <a:lnTo>
                    <a:pt x="225" y="28"/>
                  </a:lnTo>
                  <a:lnTo>
                    <a:pt x="187" y="132"/>
                  </a:lnTo>
                  <a:lnTo>
                    <a:pt x="183" y="141"/>
                  </a:lnTo>
                  <a:lnTo>
                    <a:pt x="179" y="151"/>
                  </a:lnTo>
                  <a:lnTo>
                    <a:pt x="176" y="156"/>
                  </a:lnTo>
                  <a:lnTo>
                    <a:pt x="173" y="162"/>
                  </a:lnTo>
                  <a:lnTo>
                    <a:pt x="165" y="173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" name="Google Shape;260;p61"/>
            <p:cNvSpPr/>
            <p:nvPr/>
          </p:nvSpPr>
          <p:spPr>
            <a:xfrm>
              <a:off x="2905" y="3058"/>
              <a:ext cx="194" cy="146"/>
            </a:xfrm>
            <a:custGeom>
              <a:avLst/>
              <a:gdLst/>
              <a:ahLst/>
              <a:cxnLst/>
              <a:rect l="l" t="t" r="r" b="b"/>
              <a:pathLst>
                <a:path w="193" h="147" extrusionOk="0">
                  <a:moveTo>
                    <a:pt x="142" y="52"/>
                  </a:moveTo>
                  <a:lnTo>
                    <a:pt x="143" y="47"/>
                  </a:lnTo>
                  <a:lnTo>
                    <a:pt x="143" y="42"/>
                  </a:lnTo>
                  <a:lnTo>
                    <a:pt x="143" y="39"/>
                  </a:lnTo>
                  <a:lnTo>
                    <a:pt x="142" y="37"/>
                  </a:lnTo>
                  <a:lnTo>
                    <a:pt x="141" y="35"/>
                  </a:lnTo>
                  <a:lnTo>
                    <a:pt x="140" y="33"/>
                  </a:lnTo>
                  <a:lnTo>
                    <a:pt x="138" y="32"/>
                  </a:lnTo>
                  <a:lnTo>
                    <a:pt x="136" y="30"/>
                  </a:lnTo>
                  <a:lnTo>
                    <a:pt x="134" y="29"/>
                  </a:lnTo>
                  <a:lnTo>
                    <a:pt x="131" y="28"/>
                  </a:lnTo>
                  <a:lnTo>
                    <a:pt x="129" y="27"/>
                  </a:lnTo>
                  <a:lnTo>
                    <a:pt x="125" y="26"/>
                  </a:lnTo>
                  <a:lnTo>
                    <a:pt x="118" y="26"/>
                  </a:lnTo>
                  <a:lnTo>
                    <a:pt x="110" y="26"/>
                  </a:lnTo>
                  <a:lnTo>
                    <a:pt x="106" y="27"/>
                  </a:lnTo>
                  <a:lnTo>
                    <a:pt x="102" y="28"/>
                  </a:lnTo>
                  <a:lnTo>
                    <a:pt x="95" y="30"/>
                  </a:lnTo>
                  <a:lnTo>
                    <a:pt x="89" y="34"/>
                  </a:lnTo>
                  <a:lnTo>
                    <a:pt x="83" y="37"/>
                  </a:lnTo>
                  <a:lnTo>
                    <a:pt x="78" y="42"/>
                  </a:lnTo>
                  <a:lnTo>
                    <a:pt x="73" y="47"/>
                  </a:lnTo>
                  <a:lnTo>
                    <a:pt x="69" y="52"/>
                  </a:lnTo>
                  <a:lnTo>
                    <a:pt x="142" y="52"/>
                  </a:lnTo>
                  <a:close/>
                  <a:moveTo>
                    <a:pt x="169" y="131"/>
                  </a:moveTo>
                  <a:lnTo>
                    <a:pt x="157" y="135"/>
                  </a:lnTo>
                  <a:lnTo>
                    <a:pt x="145" y="139"/>
                  </a:lnTo>
                  <a:lnTo>
                    <a:pt x="134" y="142"/>
                  </a:lnTo>
                  <a:lnTo>
                    <a:pt x="122" y="144"/>
                  </a:lnTo>
                  <a:lnTo>
                    <a:pt x="109" y="146"/>
                  </a:lnTo>
                  <a:lnTo>
                    <a:pt x="96" y="147"/>
                  </a:lnTo>
                  <a:lnTo>
                    <a:pt x="82" y="147"/>
                  </a:lnTo>
                  <a:lnTo>
                    <a:pt x="69" y="147"/>
                  </a:lnTo>
                  <a:lnTo>
                    <a:pt x="56" y="146"/>
                  </a:lnTo>
                  <a:lnTo>
                    <a:pt x="49" y="145"/>
                  </a:lnTo>
                  <a:lnTo>
                    <a:pt x="43" y="143"/>
                  </a:lnTo>
                  <a:lnTo>
                    <a:pt x="32" y="140"/>
                  </a:lnTo>
                  <a:lnTo>
                    <a:pt x="27" y="138"/>
                  </a:lnTo>
                  <a:lnTo>
                    <a:pt x="23" y="135"/>
                  </a:lnTo>
                  <a:lnTo>
                    <a:pt x="16" y="130"/>
                  </a:lnTo>
                  <a:lnTo>
                    <a:pt x="13" y="126"/>
                  </a:lnTo>
                  <a:lnTo>
                    <a:pt x="10" y="123"/>
                  </a:lnTo>
                  <a:lnTo>
                    <a:pt x="7" y="120"/>
                  </a:lnTo>
                  <a:lnTo>
                    <a:pt x="5" y="116"/>
                  </a:lnTo>
                  <a:lnTo>
                    <a:pt x="2" y="109"/>
                  </a:lnTo>
                  <a:lnTo>
                    <a:pt x="1" y="105"/>
                  </a:lnTo>
                  <a:lnTo>
                    <a:pt x="0" y="101"/>
                  </a:lnTo>
                  <a:lnTo>
                    <a:pt x="0" y="96"/>
                  </a:lnTo>
                  <a:lnTo>
                    <a:pt x="0" y="92"/>
                  </a:lnTo>
                  <a:lnTo>
                    <a:pt x="0" y="88"/>
                  </a:lnTo>
                  <a:lnTo>
                    <a:pt x="1" y="83"/>
                  </a:lnTo>
                  <a:lnTo>
                    <a:pt x="2" y="79"/>
                  </a:lnTo>
                  <a:lnTo>
                    <a:pt x="4" y="75"/>
                  </a:lnTo>
                  <a:lnTo>
                    <a:pt x="7" y="68"/>
                  </a:lnTo>
                  <a:lnTo>
                    <a:pt x="10" y="61"/>
                  </a:lnTo>
                  <a:lnTo>
                    <a:pt x="14" y="55"/>
                  </a:lnTo>
                  <a:lnTo>
                    <a:pt x="19" y="48"/>
                  </a:lnTo>
                  <a:lnTo>
                    <a:pt x="24" y="42"/>
                  </a:lnTo>
                  <a:lnTo>
                    <a:pt x="30" y="35"/>
                  </a:lnTo>
                  <a:lnTo>
                    <a:pt x="36" y="30"/>
                  </a:lnTo>
                  <a:lnTo>
                    <a:pt x="43" y="24"/>
                  </a:lnTo>
                  <a:lnTo>
                    <a:pt x="51" y="19"/>
                  </a:lnTo>
                  <a:lnTo>
                    <a:pt x="59" y="14"/>
                  </a:lnTo>
                  <a:lnTo>
                    <a:pt x="68" y="10"/>
                  </a:lnTo>
                  <a:lnTo>
                    <a:pt x="78" y="7"/>
                  </a:lnTo>
                  <a:lnTo>
                    <a:pt x="88" y="4"/>
                  </a:lnTo>
                  <a:lnTo>
                    <a:pt x="99" y="2"/>
                  </a:lnTo>
                  <a:lnTo>
                    <a:pt x="111" y="0"/>
                  </a:lnTo>
                  <a:lnTo>
                    <a:pt x="123" y="0"/>
                  </a:lnTo>
                  <a:lnTo>
                    <a:pt x="135" y="0"/>
                  </a:lnTo>
                  <a:lnTo>
                    <a:pt x="145" y="1"/>
                  </a:lnTo>
                  <a:lnTo>
                    <a:pt x="154" y="3"/>
                  </a:lnTo>
                  <a:lnTo>
                    <a:pt x="162" y="5"/>
                  </a:lnTo>
                  <a:lnTo>
                    <a:pt x="169" y="8"/>
                  </a:lnTo>
                  <a:lnTo>
                    <a:pt x="176" y="11"/>
                  </a:lnTo>
                  <a:lnTo>
                    <a:pt x="178" y="13"/>
                  </a:lnTo>
                  <a:lnTo>
                    <a:pt x="181" y="15"/>
                  </a:lnTo>
                  <a:lnTo>
                    <a:pt x="185" y="19"/>
                  </a:lnTo>
                  <a:lnTo>
                    <a:pt x="187" y="22"/>
                  </a:lnTo>
                  <a:lnTo>
                    <a:pt x="188" y="25"/>
                  </a:lnTo>
                  <a:lnTo>
                    <a:pt x="191" y="30"/>
                  </a:lnTo>
                  <a:lnTo>
                    <a:pt x="192" y="37"/>
                  </a:lnTo>
                  <a:lnTo>
                    <a:pt x="193" y="44"/>
                  </a:lnTo>
                  <a:lnTo>
                    <a:pt x="193" y="51"/>
                  </a:lnTo>
                  <a:lnTo>
                    <a:pt x="191" y="59"/>
                  </a:lnTo>
                  <a:lnTo>
                    <a:pt x="189" y="68"/>
                  </a:lnTo>
                  <a:lnTo>
                    <a:pt x="186" y="78"/>
                  </a:lnTo>
                  <a:lnTo>
                    <a:pt x="57" y="78"/>
                  </a:lnTo>
                  <a:lnTo>
                    <a:pt x="55" y="83"/>
                  </a:lnTo>
                  <a:lnTo>
                    <a:pt x="54" y="87"/>
                  </a:lnTo>
                  <a:lnTo>
                    <a:pt x="54" y="92"/>
                  </a:lnTo>
                  <a:lnTo>
                    <a:pt x="54" y="96"/>
                  </a:lnTo>
                  <a:lnTo>
                    <a:pt x="54" y="100"/>
                  </a:lnTo>
                  <a:lnTo>
                    <a:pt x="56" y="103"/>
                  </a:lnTo>
                  <a:lnTo>
                    <a:pt x="57" y="107"/>
                  </a:lnTo>
                  <a:lnTo>
                    <a:pt x="60" y="110"/>
                  </a:lnTo>
                  <a:lnTo>
                    <a:pt x="62" y="112"/>
                  </a:lnTo>
                  <a:lnTo>
                    <a:pt x="66" y="115"/>
                  </a:lnTo>
                  <a:lnTo>
                    <a:pt x="69" y="117"/>
                  </a:lnTo>
                  <a:lnTo>
                    <a:pt x="74" y="118"/>
                  </a:lnTo>
                  <a:lnTo>
                    <a:pt x="78" y="119"/>
                  </a:lnTo>
                  <a:lnTo>
                    <a:pt x="83" y="120"/>
                  </a:lnTo>
                  <a:lnTo>
                    <a:pt x="89" y="121"/>
                  </a:lnTo>
                  <a:lnTo>
                    <a:pt x="95" y="121"/>
                  </a:lnTo>
                  <a:lnTo>
                    <a:pt x="104" y="120"/>
                  </a:lnTo>
                  <a:lnTo>
                    <a:pt x="112" y="120"/>
                  </a:lnTo>
                  <a:lnTo>
                    <a:pt x="129" y="117"/>
                  </a:lnTo>
                  <a:lnTo>
                    <a:pt x="146" y="113"/>
                  </a:lnTo>
                  <a:lnTo>
                    <a:pt x="163" y="108"/>
                  </a:lnTo>
                  <a:lnTo>
                    <a:pt x="172" y="130"/>
                  </a:lnTo>
                  <a:lnTo>
                    <a:pt x="169" y="131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" name="Google Shape;261;p61"/>
            <p:cNvSpPr/>
            <p:nvPr/>
          </p:nvSpPr>
          <p:spPr>
            <a:xfrm>
              <a:off x="2655" y="2979"/>
              <a:ext cx="264" cy="225"/>
            </a:xfrm>
            <a:custGeom>
              <a:avLst/>
              <a:gdLst/>
              <a:ahLst/>
              <a:cxnLst/>
              <a:rect l="l" t="t" r="r" b="b"/>
              <a:pathLst>
                <a:path w="263" h="226" extrusionOk="0">
                  <a:moveTo>
                    <a:pt x="141" y="190"/>
                  </a:moveTo>
                  <a:lnTo>
                    <a:pt x="169" y="113"/>
                  </a:lnTo>
                  <a:lnTo>
                    <a:pt x="160" y="109"/>
                  </a:lnTo>
                  <a:lnTo>
                    <a:pt x="151" y="106"/>
                  </a:lnTo>
                  <a:lnTo>
                    <a:pt x="145" y="105"/>
                  </a:lnTo>
                  <a:lnTo>
                    <a:pt x="140" y="105"/>
                  </a:lnTo>
                  <a:lnTo>
                    <a:pt x="128" y="104"/>
                  </a:lnTo>
                  <a:lnTo>
                    <a:pt x="122" y="105"/>
                  </a:lnTo>
                  <a:lnTo>
                    <a:pt x="116" y="105"/>
                  </a:lnTo>
                  <a:lnTo>
                    <a:pt x="105" y="109"/>
                  </a:lnTo>
                  <a:lnTo>
                    <a:pt x="100" y="111"/>
                  </a:lnTo>
                  <a:lnTo>
                    <a:pt x="95" y="113"/>
                  </a:lnTo>
                  <a:lnTo>
                    <a:pt x="90" y="116"/>
                  </a:lnTo>
                  <a:lnTo>
                    <a:pt x="86" y="119"/>
                  </a:lnTo>
                  <a:lnTo>
                    <a:pt x="81" y="123"/>
                  </a:lnTo>
                  <a:lnTo>
                    <a:pt x="77" y="127"/>
                  </a:lnTo>
                  <a:lnTo>
                    <a:pt x="74" y="131"/>
                  </a:lnTo>
                  <a:lnTo>
                    <a:pt x="70" y="135"/>
                  </a:lnTo>
                  <a:lnTo>
                    <a:pt x="67" y="139"/>
                  </a:lnTo>
                  <a:lnTo>
                    <a:pt x="65" y="143"/>
                  </a:lnTo>
                  <a:lnTo>
                    <a:pt x="60" y="152"/>
                  </a:lnTo>
                  <a:lnTo>
                    <a:pt x="57" y="161"/>
                  </a:lnTo>
                  <a:lnTo>
                    <a:pt x="56" y="166"/>
                  </a:lnTo>
                  <a:lnTo>
                    <a:pt x="56" y="170"/>
                  </a:lnTo>
                  <a:lnTo>
                    <a:pt x="56" y="174"/>
                  </a:lnTo>
                  <a:lnTo>
                    <a:pt x="56" y="178"/>
                  </a:lnTo>
                  <a:lnTo>
                    <a:pt x="57" y="182"/>
                  </a:lnTo>
                  <a:lnTo>
                    <a:pt x="58" y="185"/>
                  </a:lnTo>
                  <a:lnTo>
                    <a:pt x="60" y="188"/>
                  </a:lnTo>
                  <a:lnTo>
                    <a:pt x="63" y="191"/>
                  </a:lnTo>
                  <a:lnTo>
                    <a:pt x="65" y="194"/>
                  </a:lnTo>
                  <a:lnTo>
                    <a:pt x="69" y="196"/>
                  </a:lnTo>
                  <a:lnTo>
                    <a:pt x="73" y="198"/>
                  </a:lnTo>
                  <a:lnTo>
                    <a:pt x="77" y="199"/>
                  </a:lnTo>
                  <a:lnTo>
                    <a:pt x="82" y="200"/>
                  </a:lnTo>
                  <a:lnTo>
                    <a:pt x="88" y="200"/>
                  </a:lnTo>
                  <a:lnTo>
                    <a:pt x="94" y="200"/>
                  </a:lnTo>
                  <a:lnTo>
                    <a:pt x="102" y="199"/>
                  </a:lnTo>
                  <a:lnTo>
                    <a:pt x="116" y="197"/>
                  </a:lnTo>
                  <a:lnTo>
                    <a:pt x="129" y="194"/>
                  </a:lnTo>
                  <a:lnTo>
                    <a:pt x="141" y="190"/>
                  </a:lnTo>
                  <a:close/>
                  <a:moveTo>
                    <a:pt x="70" y="226"/>
                  </a:moveTo>
                  <a:lnTo>
                    <a:pt x="58" y="226"/>
                  </a:lnTo>
                  <a:lnTo>
                    <a:pt x="53" y="225"/>
                  </a:lnTo>
                  <a:lnTo>
                    <a:pt x="48" y="224"/>
                  </a:lnTo>
                  <a:lnTo>
                    <a:pt x="43" y="223"/>
                  </a:lnTo>
                  <a:lnTo>
                    <a:pt x="38" y="222"/>
                  </a:lnTo>
                  <a:lnTo>
                    <a:pt x="30" y="219"/>
                  </a:lnTo>
                  <a:lnTo>
                    <a:pt x="27" y="217"/>
                  </a:lnTo>
                  <a:lnTo>
                    <a:pt x="23" y="215"/>
                  </a:lnTo>
                  <a:lnTo>
                    <a:pt x="17" y="211"/>
                  </a:lnTo>
                  <a:lnTo>
                    <a:pt x="12" y="206"/>
                  </a:lnTo>
                  <a:lnTo>
                    <a:pt x="8" y="201"/>
                  </a:lnTo>
                  <a:lnTo>
                    <a:pt x="5" y="195"/>
                  </a:lnTo>
                  <a:lnTo>
                    <a:pt x="2" y="189"/>
                  </a:lnTo>
                  <a:lnTo>
                    <a:pt x="1" y="183"/>
                  </a:lnTo>
                  <a:lnTo>
                    <a:pt x="0" y="176"/>
                  </a:lnTo>
                  <a:lnTo>
                    <a:pt x="0" y="170"/>
                  </a:lnTo>
                  <a:lnTo>
                    <a:pt x="1" y="163"/>
                  </a:lnTo>
                  <a:lnTo>
                    <a:pt x="2" y="157"/>
                  </a:lnTo>
                  <a:lnTo>
                    <a:pt x="4" y="151"/>
                  </a:lnTo>
                  <a:lnTo>
                    <a:pt x="7" y="145"/>
                  </a:lnTo>
                  <a:lnTo>
                    <a:pt x="10" y="138"/>
                  </a:lnTo>
                  <a:lnTo>
                    <a:pt x="15" y="132"/>
                  </a:lnTo>
                  <a:lnTo>
                    <a:pt x="19" y="125"/>
                  </a:lnTo>
                  <a:lnTo>
                    <a:pt x="25" y="119"/>
                  </a:lnTo>
                  <a:lnTo>
                    <a:pt x="31" y="113"/>
                  </a:lnTo>
                  <a:lnTo>
                    <a:pt x="38" y="107"/>
                  </a:lnTo>
                  <a:lnTo>
                    <a:pt x="46" y="101"/>
                  </a:lnTo>
                  <a:lnTo>
                    <a:pt x="54" y="96"/>
                  </a:lnTo>
                  <a:lnTo>
                    <a:pt x="63" y="92"/>
                  </a:lnTo>
                  <a:lnTo>
                    <a:pt x="72" y="87"/>
                  </a:lnTo>
                  <a:lnTo>
                    <a:pt x="82" y="84"/>
                  </a:lnTo>
                  <a:lnTo>
                    <a:pt x="92" y="81"/>
                  </a:lnTo>
                  <a:lnTo>
                    <a:pt x="103" y="79"/>
                  </a:lnTo>
                  <a:lnTo>
                    <a:pt x="115" y="77"/>
                  </a:lnTo>
                  <a:lnTo>
                    <a:pt x="126" y="77"/>
                  </a:lnTo>
                  <a:lnTo>
                    <a:pt x="141" y="77"/>
                  </a:lnTo>
                  <a:lnTo>
                    <a:pt x="148" y="78"/>
                  </a:lnTo>
                  <a:lnTo>
                    <a:pt x="154" y="79"/>
                  </a:lnTo>
                  <a:lnTo>
                    <a:pt x="161" y="80"/>
                  </a:lnTo>
                  <a:lnTo>
                    <a:pt x="167" y="81"/>
                  </a:lnTo>
                  <a:lnTo>
                    <a:pt x="174" y="82"/>
                  </a:lnTo>
                  <a:lnTo>
                    <a:pt x="180" y="84"/>
                  </a:lnTo>
                  <a:lnTo>
                    <a:pt x="206" y="11"/>
                  </a:lnTo>
                  <a:lnTo>
                    <a:pt x="263" y="0"/>
                  </a:lnTo>
                  <a:lnTo>
                    <a:pt x="188" y="201"/>
                  </a:lnTo>
                  <a:lnTo>
                    <a:pt x="160" y="212"/>
                  </a:lnTo>
                  <a:lnTo>
                    <a:pt x="145" y="216"/>
                  </a:lnTo>
                  <a:lnTo>
                    <a:pt x="131" y="219"/>
                  </a:lnTo>
                  <a:lnTo>
                    <a:pt x="116" y="222"/>
                  </a:lnTo>
                  <a:lnTo>
                    <a:pt x="101" y="225"/>
                  </a:lnTo>
                  <a:lnTo>
                    <a:pt x="85" y="226"/>
                  </a:lnTo>
                  <a:lnTo>
                    <a:pt x="70" y="226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2" name="Google Shape;262;p61"/>
            <p:cNvSpPr/>
            <p:nvPr/>
          </p:nvSpPr>
          <p:spPr>
            <a:xfrm>
              <a:off x="3261" y="3056"/>
              <a:ext cx="208" cy="153"/>
            </a:xfrm>
            <a:custGeom>
              <a:avLst/>
              <a:gdLst/>
              <a:ahLst/>
              <a:cxnLst/>
              <a:rect l="l" t="t" r="r" b="b"/>
              <a:pathLst>
                <a:path w="208" h="151" extrusionOk="0">
                  <a:moveTo>
                    <a:pt x="183" y="105"/>
                  </a:moveTo>
                  <a:lnTo>
                    <a:pt x="182" y="108"/>
                  </a:lnTo>
                  <a:lnTo>
                    <a:pt x="180" y="111"/>
                  </a:lnTo>
                  <a:lnTo>
                    <a:pt x="179" y="114"/>
                  </a:lnTo>
                  <a:lnTo>
                    <a:pt x="177" y="116"/>
                  </a:lnTo>
                  <a:lnTo>
                    <a:pt x="172" y="121"/>
                  </a:lnTo>
                  <a:lnTo>
                    <a:pt x="167" y="126"/>
                  </a:lnTo>
                  <a:lnTo>
                    <a:pt x="161" y="130"/>
                  </a:lnTo>
                  <a:lnTo>
                    <a:pt x="154" y="134"/>
                  </a:lnTo>
                  <a:lnTo>
                    <a:pt x="147" y="137"/>
                  </a:lnTo>
                  <a:lnTo>
                    <a:pt x="140" y="140"/>
                  </a:lnTo>
                  <a:lnTo>
                    <a:pt x="132" y="143"/>
                  </a:lnTo>
                  <a:lnTo>
                    <a:pt x="124" y="145"/>
                  </a:lnTo>
                  <a:lnTo>
                    <a:pt x="116" y="147"/>
                  </a:lnTo>
                  <a:lnTo>
                    <a:pt x="108" y="148"/>
                  </a:lnTo>
                  <a:lnTo>
                    <a:pt x="91" y="150"/>
                  </a:lnTo>
                  <a:lnTo>
                    <a:pt x="76" y="151"/>
                  </a:lnTo>
                  <a:lnTo>
                    <a:pt x="65" y="150"/>
                  </a:lnTo>
                  <a:lnTo>
                    <a:pt x="56" y="149"/>
                  </a:lnTo>
                  <a:lnTo>
                    <a:pt x="45" y="148"/>
                  </a:lnTo>
                  <a:lnTo>
                    <a:pt x="36" y="146"/>
                  </a:lnTo>
                  <a:lnTo>
                    <a:pt x="27" y="143"/>
                  </a:lnTo>
                  <a:lnTo>
                    <a:pt x="18" y="139"/>
                  </a:lnTo>
                  <a:lnTo>
                    <a:pt x="9" y="135"/>
                  </a:lnTo>
                  <a:lnTo>
                    <a:pt x="0" y="130"/>
                  </a:lnTo>
                  <a:lnTo>
                    <a:pt x="30" y="109"/>
                  </a:lnTo>
                  <a:lnTo>
                    <a:pt x="36" y="112"/>
                  </a:lnTo>
                  <a:lnTo>
                    <a:pt x="42" y="115"/>
                  </a:lnTo>
                  <a:lnTo>
                    <a:pt x="50" y="117"/>
                  </a:lnTo>
                  <a:lnTo>
                    <a:pt x="56" y="119"/>
                  </a:lnTo>
                  <a:lnTo>
                    <a:pt x="63" y="120"/>
                  </a:lnTo>
                  <a:lnTo>
                    <a:pt x="69" y="121"/>
                  </a:lnTo>
                  <a:lnTo>
                    <a:pt x="83" y="122"/>
                  </a:lnTo>
                  <a:lnTo>
                    <a:pt x="91" y="122"/>
                  </a:lnTo>
                  <a:lnTo>
                    <a:pt x="100" y="121"/>
                  </a:lnTo>
                  <a:lnTo>
                    <a:pt x="107" y="120"/>
                  </a:lnTo>
                  <a:lnTo>
                    <a:pt x="114" y="118"/>
                  </a:lnTo>
                  <a:lnTo>
                    <a:pt x="121" y="115"/>
                  </a:lnTo>
                  <a:lnTo>
                    <a:pt x="126" y="112"/>
                  </a:lnTo>
                  <a:lnTo>
                    <a:pt x="128" y="110"/>
                  </a:lnTo>
                  <a:lnTo>
                    <a:pt x="129" y="109"/>
                  </a:lnTo>
                  <a:lnTo>
                    <a:pt x="131" y="107"/>
                  </a:lnTo>
                  <a:lnTo>
                    <a:pt x="131" y="105"/>
                  </a:lnTo>
                  <a:lnTo>
                    <a:pt x="131" y="102"/>
                  </a:lnTo>
                  <a:lnTo>
                    <a:pt x="131" y="101"/>
                  </a:lnTo>
                  <a:lnTo>
                    <a:pt x="130" y="99"/>
                  </a:lnTo>
                  <a:lnTo>
                    <a:pt x="127" y="97"/>
                  </a:lnTo>
                  <a:lnTo>
                    <a:pt x="123" y="96"/>
                  </a:lnTo>
                  <a:lnTo>
                    <a:pt x="115" y="93"/>
                  </a:lnTo>
                  <a:lnTo>
                    <a:pt x="108" y="92"/>
                  </a:lnTo>
                  <a:lnTo>
                    <a:pt x="99" y="89"/>
                  </a:lnTo>
                  <a:lnTo>
                    <a:pt x="90" y="87"/>
                  </a:lnTo>
                  <a:lnTo>
                    <a:pt x="82" y="84"/>
                  </a:lnTo>
                  <a:lnTo>
                    <a:pt x="72" y="82"/>
                  </a:lnTo>
                  <a:lnTo>
                    <a:pt x="63" y="79"/>
                  </a:lnTo>
                  <a:lnTo>
                    <a:pt x="54" y="74"/>
                  </a:lnTo>
                  <a:lnTo>
                    <a:pt x="50" y="72"/>
                  </a:lnTo>
                  <a:lnTo>
                    <a:pt x="45" y="69"/>
                  </a:lnTo>
                  <a:lnTo>
                    <a:pt x="42" y="66"/>
                  </a:lnTo>
                  <a:lnTo>
                    <a:pt x="40" y="62"/>
                  </a:lnTo>
                  <a:lnTo>
                    <a:pt x="39" y="58"/>
                  </a:lnTo>
                  <a:lnTo>
                    <a:pt x="38" y="54"/>
                  </a:lnTo>
                  <a:lnTo>
                    <a:pt x="38" y="52"/>
                  </a:lnTo>
                  <a:lnTo>
                    <a:pt x="39" y="49"/>
                  </a:lnTo>
                  <a:lnTo>
                    <a:pt x="40" y="44"/>
                  </a:lnTo>
                  <a:lnTo>
                    <a:pt x="43" y="38"/>
                  </a:lnTo>
                  <a:lnTo>
                    <a:pt x="47" y="33"/>
                  </a:lnTo>
                  <a:lnTo>
                    <a:pt x="51" y="29"/>
                  </a:lnTo>
                  <a:lnTo>
                    <a:pt x="56" y="24"/>
                  </a:lnTo>
                  <a:lnTo>
                    <a:pt x="61" y="21"/>
                  </a:lnTo>
                  <a:lnTo>
                    <a:pt x="67" y="17"/>
                  </a:lnTo>
                  <a:lnTo>
                    <a:pt x="79" y="11"/>
                  </a:lnTo>
                  <a:lnTo>
                    <a:pt x="86" y="8"/>
                  </a:lnTo>
                  <a:lnTo>
                    <a:pt x="94" y="6"/>
                  </a:lnTo>
                  <a:lnTo>
                    <a:pt x="109" y="3"/>
                  </a:lnTo>
                  <a:lnTo>
                    <a:pt x="116" y="1"/>
                  </a:lnTo>
                  <a:lnTo>
                    <a:pt x="124" y="1"/>
                  </a:lnTo>
                  <a:lnTo>
                    <a:pt x="139" y="0"/>
                  </a:lnTo>
                  <a:lnTo>
                    <a:pt x="148" y="0"/>
                  </a:lnTo>
                  <a:lnTo>
                    <a:pt x="157" y="1"/>
                  </a:lnTo>
                  <a:lnTo>
                    <a:pt x="166" y="2"/>
                  </a:lnTo>
                  <a:lnTo>
                    <a:pt x="174" y="4"/>
                  </a:lnTo>
                  <a:lnTo>
                    <a:pt x="182" y="6"/>
                  </a:lnTo>
                  <a:lnTo>
                    <a:pt x="191" y="9"/>
                  </a:lnTo>
                  <a:lnTo>
                    <a:pt x="208" y="16"/>
                  </a:lnTo>
                  <a:lnTo>
                    <a:pt x="178" y="38"/>
                  </a:lnTo>
                  <a:lnTo>
                    <a:pt x="167" y="34"/>
                  </a:lnTo>
                  <a:lnTo>
                    <a:pt x="156" y="31"/>
                  </a:lnTo>
                  <a:lnTo>
                    <a:pt x="144" y="29"/>
                  </a:lnTo>
                  <a:lnTo>
                    <a:pt x="132" y="28"/>
                  </a:lnTo>
                  <a:lnTo>
                    <a:pt x="125" y="29"/>
                  </a:lnTo>
                  <a:lnTo>
                    <a:pt x="118" y="29"/>
                  </a:lnTo>
                  <a:lnTo>
                    <a:pt x="112" y="31"/>
                  </a:lnTo>
                  <a:lnTo>
                    <a:pt x="106" y="32"/>
                  </a:lnTo>
                  <a:lnTo>
                    <a:pt x="101" y="35"/>
                  </a:lnTo>
                  <a:lnTo>
                    <a:pt x="97" y="37"/>
                  </a:lnTo>
                  <a:lnTo>
                    <a:pt x="94" y="40"/>
                  </a:lnTo>
                  <a:lnTo>
                    <a:pt x="92" y="43"/>
                  </a:lnTo>
                  <a:lnTo>
                    <a:pt x="92" y="44"/>
                  </a:lnTo>
                  <a:lnTo>
                    <a:pt x="92" y="45"/>
                  </a:lnTo>
                  <a:lnTo>
                    <a:pt x="92" y="47"/>
                  </a:lnTo>
                  <a:lnTo>
                    <a:pt x="95" y="49"/>
                  </a:lnTo>
                  <a:lnTo>
                    <a:pt x="100" y="51"/>
                  </a:lnTo>
                  <a:lnTo>
                    <a:pt x="117" y="56"/>
                  </a:lnTo>
                  <a:lnTo>
                    <a:pt x="135" y="60"/>
                  </a:lnTo>
                  <a:lnTo>
                    <a:pt x="153" y="65"/>
                  </a:lnTo>
                  <a:lnTo>
                    <a:pt x="162" y="69"/>
                  </a:lnTo>
                  <a:lnTo>
                    <a:pt x="170" y="73"/>
                  </a:lnTo>
                  <a:lnTo>
                    <a:pt x="174" y="75"/>
                  </a:lnTo>
                  <a:lnTo>
                    <a:pt x="178" y="78"/>
                  </a:lnTo>
                  <a:lnTo>
                    <a:pt x="180" y="80"/>
                  </a:lnTo>
                  <a:lnTo>
                    <a:pt x="181" y="82"/>
                  </a:lnTo>
                  <a:lnTo>
                    <a:pt x="183" y="86"/>
                  </a:lnTo>
                  <a:lnTo>
                    <a:pt x="184" y="88"/>
                  </a:lnTo>
                  <a:lnTo>
                    <a:pt x="185" y="90"/>
                  </a:lnTo>
                  <a:lnTo>
                    <a:pt x="186" y="94"/>
                  </a:lnTo>
                  <a:lnTo>
                    <a:pt x="185" y="99"/>
                  </a:lnTo>
                  <a:lnTo>
                    <a:pt x="184" y="102"/>
                  </a:lnTo>
                  <a:lnTo>
                    <a:pt x="183" y="105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" name="Google Shape;263;p61"/>
            <p:cNvSpPr/>
            <p:nvPr/>
          </p:nvSpPr>
          <p:spPr>
            <a:xfrm>
              <a:off x="3481" y="3058"/>
              <a:ext cx="194" cy="146"/>
            </a:xfrm>
            <a:custGeom>
              <a:avLst/>
              <a:gdLst/>
              <a:ahLst/>
              <a:cxnLst/>
              <a:rect l="l" t="t" r="r" b="b"/>
              <a:pathLst>
                <a:path w="193" h="147" extrusionOk="0">
                  <a:moveTo>
                    <a:pt x="142" y="52"/>
                  </a:moveTo>
                  <a:lnTo>
                    <a:pt x="143" y="47"/>
                  </a:lnTo>
                  <a:lnTo>
                    <a:pt x="143" y="42"/>
                  </a:lnTo>
                  <a:lnTo>
                    <a:pt x="142" y="39"/>
                  </a:lnTo>
                  <a:lnTo>
                    <a:pt x="142" y="37"/>
                  </a:lnTo>
                  <a:lnTo>
                    <a:pt x="141" y="35"/>
                  </a:lnTo>
                  <a:lnTo>
                    <a:pt x="139" y="33"/>
                  </a:lnTo>
                  <a:lnTo>
                    <a:pt x="138" y="32"/>
                  </a:lnTo>
                  <a:lnTo>
                    <a:pt x="136" y="30"/>
                  </a:lnTo>
                  <a:lnTo>
                    <a:pt x="134" y="29"/>
                  </a:lnTo>
                  <a:lnTo>
                    <a:pt x="131" y="28"/>
                  </a:lnTo>
                  <a:lnTo>
                    <a:pt x="128" y="27"/>
                  </a:lnTo>
                  <a:lnTo>
                    <a:pt x="125" y="26"/>
                  </a:lnTo>
                  <a:lnTo>
                    <a:pt x="118" y="26"/>
                  </a:lnTo>
                  <a:lnTo>
                    <a:pt x="110" y="26"/>
                  </a:lnTo>
                  <a:lnTo>
                    <a:pt x="106" y="27"/>
                  </a:lnTo>
                  <a:lnTo>
                    <a:pt x="102" y="28"/>
                  </a:lnTo>
                  <a:lnTo>
                    <a:pt x="95" y="30"/>
                  </a:lnTo>
                  <a:lnTo>
                    <a:pt x="89" y="34"/>
                  </a:lnTo>
                  <a:lnTo>
                    <a:pt x="83" y="37"/>
                  </a:lnTo>
                  <a:lnTo>
                    <a:pt x="78" y="42"/>
                  </a:lnTo>
                  <a:lnTo>
                    <a:pt x="73" y="47"/>
                  </a:lnTo>
                  <a:lnTo>
                    <a:pt x="69" y="52"/>
                  </a:lnTo>
                  <a:lnTo>
                    <a:pt x="142" y="52"/>
                  </a:lnTo>
                  <a:close/>
                  <a:moveTo>
                    <a:pt x="169" y="131"/>
                  </a:moveTo>
                  <a:lnTo>
                    <a:pt x="156" y="135"/>
                  </a:lnTo>
                  <a:lnTo>
                    <a:pt x="145" y="139"/>
                  </a:lnTo>
                  <a:lnTo>
                    <a:pt x="134" y="142"/>
                  </a:lnTo>
                  <a:lnTo>
                    <a:pt x="122" y="144"/>
                  </a:lnTo>
                  <a:lnTo>
                    <a:pt x="109" y="146"/>
                  </a:lnTo>
                  <a:lnTo>
                    <a:pt x="96" y="147"/>
                  </a:lnTo>
                  <a:lnTo>
                    <a:pt x="82" y="147"/>
                  </a:lnTo>
                  <a:lnTo>
                    <a:pt x="69" y="147"/>
                  </a:lnTo>
                  <a:lnTo>
                    <a:pt x="55" y="146"/>
                  </a:lnTo>
                  <a:lnTo>
                    <a:pt x="49" y="145"/>
                  </a:lnTo>
                  <a:lnTo>
                    <a:pt x="43" y="143"/>
                  </a:lnTo>
                  <a:lnTo>
                    <a:pt x="32" y="140"/>
                  </a:lnTo>
                  <a:lnTo>
                    <a:pt x="27" y="138"/>
                  </a:lnTo>
                  <a:lnTo>
                    <a:pt x="23" y="135"/>
                  </a:lnTo>
                  <a:lnTo>
                    <a:pt x="15" y="130"/>
                  </a:lnTo>
                  <a:lnTo>
                    <a:pt x="12" y="126"/>
                  </a:lnTo>
                  <a:lnTo>
                    <a:pt x="9" y="123"/>
                  </a:lnTo>
                  <a:lnTo>
                    <a:pt x="7" y="120"/>
                  </a:lnTo>
                  <a:lnTo>
                    <a:pt x="5" y="116"/>
                  </a:lnTo>
                  <a:lnTo>
                    <a:pt x="2" y="109"/>
                  </a:lnTo>
                  <a:lnTo>
                    <a:pt x="1" y="105"/>
                  </a:lnTo>
                  <a:lnTo>
                    <a:pt x="0" y="101"/>
                  </a:lnTo>
                  <a:lnTo>
                    <a:pt x="0" y="96"/>
                  </a:lnTo>
                  <a:lnTo>
                    <a:pt x="0" y="92"/>
                  </a:lnTo>
                  <a:lnTo>
                    <a:pt x="0" y="88"/>
                  </a:lnTo>
                  <a:lnTo>
                    <a:pt x="1" y="83"/>
                  </a:lnTo>
                  <a:lnTo>
                    <a:pt x="2" y="79"/>
                  </a:lnTo>
                  <a:lnTo>
                    <a:pt x="4" y="75"/>
                  </a:lnTo>
                  <a:lnTo>
                    <a:pt x="7" y="68"/>
                  </a:lnTo>
                  <a:lnTo>
                    <a:pt x="10" y="61"/>
                  </a:lnTo>
                  <a:lnTo>
                    <a:pt x="14" y="55"/>
                  </a:lnTo>
                  <a:lnTo>
                    <a:pt x="19" y="48"/>
                  </a:lnTo>
                  <a:lnTo>
                    <a:pt x="24" y="42"/>
                  </a:lnTo>
                  <a:lnTo>
                    <a:pt x="30" y="35"/>
                  </a:lnTo>
                  <a:lnTo>
                    <a:pt x="36" y="30"/>
                  </a:lnTo>
                  <a:lnTo>
                    <a:pt x="43" y="24"/>
                  </a:lnTo>
                  <a:lnTo>
                    <a:pt x="51" y="19"/>
                  </a:lnTo>
                  <a:lnTo>
                    <a:pt x="59" y="14"/>
                  </a:lnTo>
                  <a:lnTo>
                    <a:pt x="68" y="10"/>
                  </a:lnTo>
                  <a:lnTo>
                    <a:pt x="78" y="7"/>
                  </a:lnTo>
                  <a:lnTo>
                    <a:pt x="88" y="4"/>
                  </a:lnTo>
                  <a:lnTo>
                    <a:pt x="99" y="2"/>
                  </a:lnTo>
                  <a:lnTo>
                    <a:pt x="111" y="0"/>
                  </a:lnTo>
                  <a:lnTo>
                    <a:pt x="123" y="0"/>
                  </a:lnTo>
                  <a:lnTo>
                    <a:pt x="134" y="0"/>
                  </a:lnTo>
                  <a:lnTo>
                    <a:pt x="145" y="1"/>
                  </a:lnTo>
                  <a:lnTo>
                    <a:pt x="154" y="3"/>
                  </a:lnTo>
                  <a:lnTo>
                    <a:pt x="162" y="5"/>
                  </a:lnTo>
                  <a:lnTo>
                    <a:pt x="169" y="8"/>
                  </a:lnTo>
                  <a:lnTo>
                    <a:pt x="175" y="11"/>
                  </a:lnTo>
                  <a:lnTo>
                    <a:pt x="178" y="13"/>
                  </a:lnTo>
                  <a:lnTo>
                    <a:pt x="181" y="15"/>
                  </a:lnTo>
                  <a:lnTo>
                    <a:pt x="185" y="19"/>
                  </a:lnTo>
                  <a:lnTo>
                    <a:pt x="187" y="22"/>
                  </a:lnTo>
                  <a:lnTo>
                    <a:pt x="188" y="25"/>
                  </a:lnTo>
                  <a:lnTo>
                    <a:pt x="191" y="30"/>
                  </a:lnTo>
                  <a:lnTo>
                    <a:pt x="192" y="37"/>
                  </a:lnTo>
                  <a:lnTo>
                    <a:pt x="193" y="44"/>
                  </a:lnTo>
                  <a:lnTo>
                    <a:pt x="192" y="51"/>
                  </a:lnTo>
                  <a:lnTo>
                    <a:pt x="191" y="59"/>
                  </a:lnTo>
                  <a:lnTo>
                    <a:pt x="189" y="68"/>
                  </a:lnTo>
                  <a:lnTo>
                    <a:pt x="186" y="78"/>
                  </a:lnTo>
                  <a:lnTo>
                    <a:pt x="57" y="78"/>
                  </a:lnTo>
                  <a:lnTo>
                    <a:pt x="55" y="83"/>
                  </a:lnTo>
                  <a:lnTo>
                    <a:pt x="54" y="87"/>
                  </a:lnTo>
                  <a:lnTo>
                    <a:pt x="53" y="92"/>
                  </a:lnTo>
                  <a:lnTo>
                    <a:pt x="53" y="96"/>
                  </a:lnTo>
                  <a:lnTo>
                    <a:pt x="54" y="100"/>
                  </a:lnTo>
                  <a:lnTo>
                    <a:pt x="55" y="103"/>
                  </a:lnTo>
                  <a:lnTo>
                    <a:pt x="57" y="107"/>
                  </a:lnTo>
                  <a:lnTo>
                    <a:pt x="59" y="110"/>
                  </a:lnTo>
                  <a:lnTo>
                    <a:pt x="62" y="112"/>
                  </a:lnTo>
                  <a:lnTo>
                    <a:pt x="65" y="115"/>
                  </a:lnTo>
                  <a:lnTo>
                    <a:pt x="69" y="117"/>
                  </a:lnTo>
                  <a:lnTo>
                    <a:pt x="73" y="118"/>
                  </a:lnTo>
                  <a:lnTo>
                    <a:pt x="78" y="119"/>
                  </a:lnTo>
                  <a:lnTo>
                    <a:pt x="83" y="120"/>
                  </a:lnTo>
                  <a:lnTo>
                    <a:pt x="88" y="121"/>
                  </a:lnTo>
                  <a:lnTo>
                    <a:pt x="94" y="121"/>
                  </a:lnTo>
                  <a:lnTo>
                    <a:pt x="103" y="120"/>
                  </a:lnTo>
                  <a:lnTo>
                    <a:pt x="112" y="120"/>
                  </a:lnTo>
                  <a:lnTo>
                    <a:pt x="129" y="117"/>
                  </a:lnTo>
                  <a:lnTo>
                    <a:pt x="146" y="113"/>
                  </a:lnTo>
                  <a:lnTo>
                    <a:pt x="163" y="108"/>
                  </a:lnTo>
                  <a:lnTo>
                    <a:pt x="172" y="130"/>
                  </a:lnTo>
                  <a:lnTo>
                    <a:pt x="169" y="131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4" name="Google Shape;264;p61"/>
            <p:cNvSpPr/>
            <p:nvPr/>
          </p:nvSpPr>
          <p:spPr>
            <a:xfrm>
              <a:off x="3947" y="3056"/>
              <a:ext cx="229" cy="149"/>
            </a:xfrm>
            <a:custGeom>
              <a:avLst/>
              <a:gdLst/>
              <a:ahLst/>
              <a:cxnLst/>
              <a:rect l="l" t="t" r="r" b="b"/>
              <a:pathLst>
                <a:path w="229" h="150" extrusionOk="0">
                  <a:moveTo>
                    <a:pt x="183" y="127"/>
                  </a:moveTo>
                  <a:lnTo>
                    <a:pt x="168" y="132"/>
                  </a:lnTo>
                  <a:lnTo>
                    <a:pt x="154" y="137"/>
                  </a:lnTo>
                  <a:lnTo>
                    <a:pt x="139" y="141"/>
                  </a:lnTo>
                  <a:lnTo>
                    <a:pt x="125" y="144"/>
                  </a:lnTo>
                  <a:lnTo>
                    <a:pt x="110" y="147"/>
                  </a:lnTo>
                  <a:lnTo>
                    <a:pt x="94" y="149"/>
                  </a:lnTo>
                  <a:lnTo>
                    <a:pt x="79" y="150"/>
                  </a:lnTo>
                  <a:lnTo>
                    <a:pt x="62" y="150"/>
                  </a:lnTo>
                  <a:lnTo>
                    <a:pt x="53" y="150"/>
                  </a:lnTo>
                  <a:lnTo>
                    <a:pt x="45" y="150"/>
                  </a:lnTo>
                  <a:lnTo>
                    <a:pt x="38" y="148"/>
                  </a:lnTo>
                  <a:lnTo>
                    <a:pt x="31" y="147"/>
                  </a:lnTo>
                  <a:lnTo>
                    <a:pt x="25" y="145"/>
                  </a:lnTo>
                  <a:lnTo>
                    <a:pt x="20" y="143"/>
                  </a:lnTo>
                  <a:lnTo>
                    <a:pt x="15" y="140"/>
                  </a:lnTo>
                  <a:lnTo>
                    <a:pt x="12" y="138"/>
                  </a:lnTo>
                  <a:lnTo>
                    <a:pt x="8" y="134"/>
                  </a:lnTo>
                  <a:lnTo>
                    <a:pt x="6" y="131"/>
                  </a:lnTo>
                  <a:lnTo>
                    <a:pt x="4" y="127"/>
                  </a:lnTo>
                  <a:lnTo>
                    <a:pt x="3" y="125"/>
                  </a:lnTo>
                  <a:lnTo>
                    <a:pt x="2" y="123"/>
                  </a:lnTo>
                  <a:lnTo>
                    <a:pt x="1" y="119"/>
                  </a:lnTo>
                  <a:lnTo>
                    <a:pt x="0" y="115"/>
                  </a:lnTo>
                  <a:lnTo>
                    <a:pt x="0" y="105"/>
                  </a:lnTo>
                  <a:lnTo>
                    <a:pt x="33" y="16"/>
                  </a:lnTo>
                  <a:lnTo>
                    <a:pt x="35" y="11"/>
                  </a:lnTo>
                  <a:lnTo>
                    <a:pt x="93" y="0"/>
                  </a:lnTo>
                  <a:lnTo>
                    <a:pt x="56" y="100"/>
                  </a:lnTo>
                  <a:lnTo>
                    <a:pt x="56" y="103"/>
                  </a:lnTo>
                  <a:lnTo>
                    <a:pt x="55" y="105"/>
                  </a:lnTo>
                  <a:lnTo>
                    <a:pt x="55" y="107"/>
                  </a:lnTo>
                  <a:lnTo>
                    <a:pt x="56" y="110"/>
                  </a:lnTo>
                  <a:lnTo>
                    <a:pt x="56" y="112"/>
                  </a:lnTo>
                  <a:lnTo>
                    <a:pt x="58" y="114"/>
                  </a:lnTo>
                  <a:lnTo>
                    <a:pt x="61" y="117"/>
                  </a:lnTo>
                  <a:lnTo>
                    <a:pt x="66" y="120"/>
                  </a:lnTo>
                  <a:lnTo>
                    <a:pt x="73" y="122"/>
                  </a:lnTo>
                  <a:lnTo>
                    <a:pt x="82" y="123"/>
                  </a:lnTo>
                  <a:lnTo>
                    <a:pt x="87" y="123"/>
                  </a:lnTo>
                  <a:lnTo>
                    <a:pt x="92" y="124"/>
                  </a:lnTo>
                  <a:lnTo>
                    <a:pt x="103" y="123"/>
                  </a:lnTo>
                  <a:lnTo>
                    <a:pt x="115" y="121"/>
                  </a:lnTo>
                  <a:lnTo>
                    <a:pt x="125" y="118"/>
                  </a:lnTo>
                  <a:lnTo>
                    <a:pt x="135" y="115"/>
                  </a:lnTo>
                  <a:lnTo>
                    <a:pt x="176" y="4"/>
                  </a:lnTo>
                  <a:lnTo>
                    <a:pt x="229" y="4"/>
                  </a:lnTo>
                  <a:lnTo>
                    <a:pt x="184" y="126"/>
                  </a:lnTo>
                  <a:lnTo>
                    <a:pt x="183" y="127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5" name="Google Shape;265;p61"/>
            <p:cNvSpPr/>
            <p:nvPr/>
          </p:nvSpPr>
          <p:spPr>
            <a:xfrm>
              <a:off x="4174" y="3057"/>
              <a:ext cx="196" cy="146"/>
            </a:xfrm>
            <a:custGeom>
              <a:avLst/>
              <a:gdLst/>
              <a:ahLst/>
              <a:cxnLst/>
              <a:rect l="l" t="t" r="r" b="b"/>
              <a:pathLst>
                <a:path w="196" h="146" extrusionOk="0">
                  <a:moveTo>
                    <a:pt x="191" y="7"/>
                  </a:moveTo>
                  <a:lnTo>
                    <a:pt x="177" y="19"/>
                  </a:lnTo>
                  <a:lnTo>
                    <a:pt x="163" y="31"/>
                  </a:lnTo>
                  <a:lnTo>
                    <a:pt x="148" y="30"/>
                  </a:lnTo>
                  <a:lnTo>
                    <a:pt x="143" y="29"/>
                  </a:lnTo>
                  <a:lnTo>
                    <a:pt x="139" y="29"/>
                  </a:lnTo>
                  <a:lnTo>
                    <a:pt x="132" y="30"/>
                  </a:lnTo>
                  <a:lnTo>
                    <a:pt x="126" y="30"/>
                  </a:lnTo>
                  <a:lnTo>
                    <a:pt x="119" y="31"/>
                  </a:lnTo>
                  <a:lnTo>
                    <a:pt x="113" y="32"/>
                  </a:lnTo>
                  <a:lnTo>
                    <a:pt x="108" y="33"/>
                  </a:lnTo>
                  <a:lnTo>
                    <a:pt x="102" y="35"/>
                  </a:lnTo>
                  <a:lnTo>
                    <a:pt x="97" y="37"/>
                  </a:lnTo>
                  <a:lnTo>
                    <a:pt x="92" y="39"/>
                  </a:lnTo>
                  <a:lnTo>
                    <a:pt x="52" y="146"/>
                  </a:lnTo>
                  <a:lnTo>
                    <a:pt x="0" y="146"/>
                  </a:lnTo>
                  <a:lnTo>
                    <a:pt x="43" y="28"/>
                  </a:lnTo>
                  <a:lnTo>
                    <a:pt x="58" y="21"/>
                  </a:lnTo>
                  <a:lnTo>
                    <a:pt x="66" y="17"/>
                  </a:lnTo>
                  <a:lnTo>
                    <a:pt x="74" y="14"/>
                  </a:lnTo>
                  <a:lnTo>
                    <a:pt x="82" y="12"/>
                  </a:lnTo>
                  <a:lnTo>
                    <a:pt x="90" y="9"/>
                  </a:lnTo>
                  <a:lnTo>
                    <a:pt x="107" y="5"/>
                  </a:lnTo>
                  <a:lnTo>
                    <a:pt x="119" y="3"/>
                  </a:lnTo>
                  <a:lnTo>
                    <a:pt x="130" y="1"/>
                  </a:lnTo>
                  <a:lnTo>
                    <a:pt x="140" y="0"/>
                  </a:lnTo>
                  <a:lnTo>
                    <a:pt x="151" y="0"/>
                  </a:lnTo>
                  <a:lnTo>
                    <a:pt x="161" y="0"/>
                  </a:lnTo>
                  <a:lnTo>
                    <a:pt x="172" y="0"/>
                  </a:lnTo>
                  <a:lnTo>
                    <a:pt x="183" y="1"/>
                  </a:lnTo>
                  <a:lnTo>
                    <a:pt x="196" y="3"/>
                  </a:lnTo>
                  <a:lnTo>
                    <a:pt x="191" y="7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6" name="Google Shape;266;p61"/>
            <p:cNvSpPr/>
            <p:nvPr/>
          </p:nvSpPr>
          <p:spPr>
            <a:xfrm>
              <a:off x="4350" y="2999"/>
              <a:ext cx="128" cy="204"/>
            </a:xfrm>
            <a:custGeom>
              <a:avLst/>
              <a:gdLst/>
              <a:ahLst/>
              <a:cxnLst/>
              <a:rect l="l" t="t" r="r" b="b"/>
              <a:pathLst>
                <a:path w="128" h="204" extrusionOk="0">
                  <a:moveTo>
                    <a:pt x="54" y="204"/>
                  </a:moveTo>
                  <a:lnTo>
                    <a:pt x="0" y="204"/>
                  </a:lnTo>
                  <a:lnTo>
                    <a:pt x="51" y="66"/>
                  </a:lnTo>
                  <a:lnTo>
                    <a:pt x="109" y="55"/>
                  </a:lnTo>
                  <a:lnTo>
                    <a:pt x="54" y="204"/>
                  </a:lnTo>
                  <a:close/>
                  <a:moveTo>
                    <a:pt x="62" y="19"/>
                  </a:moveTo>
                  <a:lnTo>
                    <a:pt x="65" y="15"/>
                  </a:lnTo>
                  <a:lnTo>
                    <a:pt x="68" y="11"/>
                  </a:lnTo>
                  <a:lnTo>
                    <a:pt x="72" y="8"/>
                  </a:lnTo>
                  <a:lnTo>
                    <a:pt x="77" y="5"/>
                  </a:lnTo>
                  <a:lnTo>
                    <a:pt x="83" y="3"/>
                  </a:lnTo>
                  <a:lnTo>
                    <a:pt x="89" y="2"/>
                  </a:lnTo>
                  <a:lnTo>
                    <a:pt x="95" y="1"/>
                  </a:lnTo>
                  <a:lnTo>
                    <a:pt x="101" y="0"/>
                  </a:lnTo>
                  <a:lnTo>
                    <a:pt x="107" y="1"/>
                  </a:lnTo>
                  <a:lnTo>
                    <a:pt x="113" y="2"/>
                  </a:lnTo>
                  <a:lnTo>
                    <a:pt x="118" y="4"/>
                  </a:lnTo>
                  <a:lnTo>
                    <a:pt x="122" y="6"/>
                  </a:lnTo>
                  <a:lnTo>
                    <a:pt x="124" y="8"/>
                  </a:lnTo>
                  <a:lnTo>
                    <a:pt x="126" y="10"/>
                  </a:lnTo>
                  <a:lnTo>
                    <a:pt x="127" y="12"/>
                  </a:lnTo>
                  <a:lnTo>
                    <a:pt x="128" y="14"/>
                  </a:lnTo>
                  <a:lnTo>
                    <a:pt x="128" y="16"/>
                  </a:lnTo>
                  <a:lnTo>
                    <a:pt x="128" y="18"/>
                  </a:lnTo>
                  <a:lnTo>
                    <a:pt x="128" y="21"/>
                  </a:lnTo>
                  <a:lnTo>
                    <a:pt x="127" y="23"/>
                  </a:lnTo>
                  <a:lnTo>
                    <a:pt x="126" y="25"/>
                  </a:lnTo>
                  <a:lnTo>
                    <a:pt x="125" y="27"/>
                  </a:lnTo>
                  <a:lnTo>
                    <a:pt x="121" y="31"/>
                  </a:lnTo>
                  <a:lnTo>
                    <a:pt x="117" y="35"/>
                  </a:lnTo>
                  <a:lnTo>
                    <a:pt x="112" y="38"/>
                  </a:lnTo>
                  <a:lnTo>
                    <a:pt x="106" y="40"/>
                  </a:lnTo>
                  <a:lnTo>
                    <a:pt x="100" y="42"/>
                  </a:lnTo>
                  <a:lnTo>
                    <a:pt x="94" y="43"/>
                  </a:lnTo>
                  <a:lnTo>
                    <a:pt x="87" y="44"/>
                  </a:lnTo>
                  <a:lnTo>
                    <a:pt x="81" y="43"/>
                  </a:lnTo>
                  <a:lnTo>
                    <a:pt x="76" y="42"/>
                  </a:lnTo>
                  <a:lnTo>
                    <a:pt x="71" y="40"/>
                  </a:lnTo>
                  <a:lnTo>
                    <a:pt x="66" y="38"/>
                  </a:lnTo>
                  <a:lnTo>
                    <a:pt x="63" y="34"/>
                  </a:lnTo>
                  <a:lnTo>
                    <a:pt x="61" y="32"/>
                  </a:lnTo>
                  <a:lnTo>
                    <a:pt x="60" y="30"/>
                  </a:lnTo>
                  <a:lnTo>
                    <a:pt x="60" y="28"/>
                  </a:lnTo>
                  <a:lnTo>
                    <a:pt x="60" y="25"/>
                  </a:lnTo>
                  <a:lnTo>
                    <a:pt x="60" y="22"/>
                  </a:lnTo>
                  <a:lnTo>
                    <a:pt x="61" y="19"/>
                  </a:lnTo>
                  <a:lnTo>
                    <a:pt x="62" y="19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7" name="Google Shape;267;p61"/>
            <p:cNvSpPr/>
            <p:nvPr/>
          </p:nvSpPr>
          <p:spPr>
            <a:xfrm>
              <a:off x="4721" y="3057"/>
              <a:ext cx="207" cy="148"/>
            </a:xfrm>
            <a:custGeom>
              <a:avLst/>
              <a:gdLst/>
              <a:ahLst/>
              <a:cxnLst/>
              <a:rect l="l" t="t" r="r" b="b"/>
              <a:pathLst>
                <a:path w="206" h="148" extrusionOk="0">
                  <a:moveTo>
                    <a:pt x="132" y="118"/>
                  </a:moveTo>
                  <a:lnTo>
                    <a:pt x="149" y="73"/>
                  </a:lnTo>
                  <a:lnTo>
                    <a:pt x="103" y="72"/>
                  </a:lnTo>
                  <a:lnTo>
                    <a:pt x="92" y="73"/>
                  </a:lnTo>
                  <a:lnTo>
                    <a:pt x="81" y="75"/>
                  </a:lnTo>
                  <a:lnTo>
                    <a:pt x="72" y="77"/>
                  </a:lnTo>
                  <a:lnTo>
                    <a:pt x="65" y="81"/>
                  </a:lnTo>
                  <a:lnTo>
                    <a:pt x="59" y="85"/>
                  </a:lnTo>
                  <a:lnTo>
                    <a:pt x="54" y="90"/>
                  </a:lnTo>
                  <a:lnTo>
                    <a:pt x="52" y="92"/>
                  </a:lnTo>
                  <a:lnTo>
                    <a:pt x="51" y="95"/>
                  </a:lnTo>
                  <a:lnTo>
                    <a:pt x="50" y="97"/>
                  </a:lnTo>
                  <a:lnTo>
                    <a:pt x="49" y="100"/>
                  </a:lnTo>
                  <a:lnTo>
                    <a:pt x="49" y="102"/>
                  </a:lnTo>
                  <a:lnTo>
                    <a:pt x="49" y="105"/>
                  </a:lnTo>
                  <a:lnTo>
                    <a:pt x="49" y="108"/>
                  </a:lnTo>
                  <a:lnTo>
                    <a:pt x="50" y="110"/>
                  </a:lnTo>
                  <a:lnTo>
                    <a:pt x="52" y="115"/>
                  </a:lnTo>
                  <a:lnTo>
                    <a:pt x="54" y="117"/>
                  </a:lnTo>
                  <a:lnTo>
                    <a:pt x="55" y="118"/>
                  </a:lnTo>
                  <a:lnTo>
                    <a:pt x="56" y="119"/>
                  </a:lnTo>
                  <a:lnTo>
                    <a:pt x="62" y="122"/>
                  </a:lnTo>
                  <a:lnTo>
                    <a:pt x="68" y="125"/>
                  </a:lnTo>
                  <a:lnTo>
                    <a:pt x="72" y="126"/>
                  </a:lnTo>
                  <a:lnTo>
                    <a:pt x="77" y="127"/>
                  </a:lnTo>
                  <a:lnTo>
                    <a:pt x="81" y="128"/>
                  </a:lnTo>
                  <a:lnTo>
                    <a:pt x="86" y="128"/>
                  </a:lnTo>
                  <a:lnTo>
                    <a:pt x="98" y="127"/>
                  </a:lnTo>
                  <a:lnTo>
                    <a:pt x="104" y="126"/>
                  </a:lnTo>
                  <a:lnTo>
                    <a:pt x="110" y="125"/>
                  </a:lnTo>
                  <a:lnTo>
                    <a:pt x="116" y="124"/>
                  </a:lnTo>
                  <a:lnTo>
                    <a:pt x="122" y="122"/>
                  </a:lnTo>
                  <a:lnTo>
                    <a:pt x="132" y="118"/>
                  </a:lnTo>
                  <a:close/>
                  <a:moveTo>
                    <a:pt x="174" y="124"/>
                  </a:moveTo>
                  <a:lnTo>
                    <a:pt x="169" y="126"/>
                  </a:lnTo>
                  <a:lnTo>
                    <a:pt x="163" y="129"/>
                  </a:lnTo>
                  <a:lnTo>
                    <a:pt x="152" y="134"/>
                  </a:lnTo>
                  <a:lnTo>
                    <a:pt x="139" y="138"/>
                  </a:lnTo>
                  <a:lnTo>
                    <a:pt x="126" y="141"/>
                  </a:lnTo>
                  <a:lnTo>
                    <a:pt x="111" y="144"/>
                  </a:lnTo>
                  <a:lnTo>
                    <a:pt x="97" y="147"/>
                  </a:lnTo>
                  <a:lnTo>
                    <a:pt x="81" y="148"/>
                  </a:lnTo>
                  <a:lnTo>
                    <a:pt x="65" y="148"/>
                  </a:lnTo>
                  <a:lnTo>
                    <a:pt x="55" y="148"/>
                  </a:lnTo>
                  <a:lnTo>
                    <a:pt x="50" y="147"/>
                  </a:lnTo>
                  <a:lnTo>
                    <a:pt x="44" y="146"/>
                  </a:lnTo>
                  <a:lnTo>
                    <a:pt x="38" y="144"/>
                  </a:lnTo>
                  <a:lnTo>
                    <a:pt x="31" y="143"/>
                  </a:lnTo>
                  <a:lnTo>
                    <a:pt x="25" y="140"/>
                  </a:lnTo>
                  <a:lnTo>
                    <a:pt x="20" y="138"/>
                  </a:lnTo>
                  <a:lnTo>
                    <a:pt x="15" y="134"/>
                  </a:lnTo>
                  <a:lnTo>
                    <a:pt x="10" y="131"/>
                  </a:lnTo>
                  <a:lnTo>
                    <a:pt x="6" y="127"/>
                  </a:lnTo>
                  <a:lnTo>
                    <a:pt x="4" y="125"/>
                  </a:lnTo>
                  <a:lnTo>
                    <a:pt x="3" y="122"/>
                  </a:lnTo>
                  <a:lnTo>
                    <a:pt x="1" y="117"/>
                  </a:lnTo>
                  <a:lnTo>
                    <a:pt x="0" y="114"/>
                  </a:lnTo>
                  <a:lnTo>
                    <a:pt x="0" y="111"/>
                  </a:lnTo>
                  <a:lnTo>
                    <a:pt x="0" y="108"/>
                  </a:lnTo>
                  <a:lnTo>
                    <a:pt x="0" y="105"/>
                  </a:lnTo>
                  <a:lnTo>
                    <a:pt x="2" y="98"/>
                  </a:lnTo>
                  <a:lnTo>
                    <a:pt x="5" y="93"/>
                  </a:lnTo>
                  <a:lnTo>
                    <a:pt x="8" y="88"/>
                  </a:lnTo>
                  <a:lnTo>
                    <a:pt x="12" y="83"/>
                  </a:lnTo>
                  <a:lnTo>
                    <a:pt x="17" y="78"/>
                  </a:lnTo>
                  <a:lnTo>
                    <a:pt x="22" y="74"/>
                  </a:lnTo>
                  <a:lnTo>
                    <a:pt x="27" y="71"/>
                  </a:lnTo>
                  <a:lnTo>
                    <a:pt x="33" y="67"/>
                  </a:lnTo>
                  <a:lnTo>
                    <a:pt x="40" y="64"/>
                  </a:lnTo>
                  <a:lnTo>
                    <a:pt x="46" y="61"/>
                  </a:lnTo>
                  <a:lnTo>
                    <a:pt x="53" y="59"/>
                  </a:lnTo>
                  <a:lnTo>
                    <a:pt x="61" y="57"/>
                  </a:lnTo>
                  <a:lnTo>
                    <a:pt x="68" y="55"/>
                  </a:lnTo>
                  <a:lnTo>
                    <a:pt x="84" y="53"/>
                  </a:lnTo>
                  <a:lnTo>
                    <a:pt x="100" y="52"/>
                  </a:lnTo>
                  <a:lnTo>
                    <a:pt x="150" y="52"/>
                  </a:lnTo>
                  <a:lnTo>
                    <a:pt x="153" y="45"/>
                  </a:lnTo>
                  <a:lnTo>
                    <a:pt x="153" y="43"/>
                  </a:lnTo>
                  <a:lnTo>
                    <a:pt x="154" y="41"/>
                  </a:lnTo>
                  <a:lnTo>
                    <a:pt x="153" y="38"/>
                  </a:lnTo>
                  <a:lnTo>
                    <a:pt x="151" y="35"/>
                  </a:lnTo>
                  <a:lnTo>
                    <a:pt x="148" y="33"/>
                  </a:lnTo>
                  <a:lnTo>
                    <a:pt x="144" y="31"/>
                  </a:lnTo>
                  <a:lnTo>
                    <a:pt x="139" y="29"/>
                  </a:lnTo>
                  <a:lnTo>
                    <a:pt x="132" y="28"/>
                  </a:lnTo>
                  <a:lnTo>
                    <a:pt x="125" y="27"/>
                  </a:lnTo>
                  <a:lnTo>
                    <a:pt x="116" y="27"/>
                  </a:lnTo>
                  <a:lnTo>
                    <a:pt x="108" y="28"/>
                  </a:lnTo>
                  <a:lnTo>
                    <a:pt x="100" y="29"/>
                  </a:lnTo>
                  <a:lnTo>
                    <a:pt x="92" y="30"/>
                  </a:lnTo>
                  <a:lnTo>
                    <a:pt x="76" y="34"/>
                  </a:lnTo>
                  <a:lnTo>
                    <a:pt x="60" y="38"/>
                  </a:lnTo>
                  <a:lnTo>
                    <a:pt x="52" y="14"/>
                  </a:lnTo>
                  <a:lnTo>
                    <a:pt x="75" y="8"/>
                  </a:lnTo>
                  <a:lnTo>
                    <a:pt x="96" y="3"/>
                  </a:lnTo>
                  <a:lnTo>
                    <a:pt x="106" y="2"/>
                  </a:lnTo>
                  <a:lnTo>
                    <a:pt x="117" y="1"/>
                  </a:lnTo>
                  <a:lnTo>
                    <a:pt x="129" y="0"/>
                  </a:lnTo>
                  <a:lnTo>
                    <a:pt x="141" y="0"/>
                  </a:lnTo>
                  <a:lnTo>
                    <a:pt x="154" y="0"/>
                  </a:lnTo>
                  <a:lnTo>
                    <a:pt x="161" y="1"/>
                  </a:lnTo>
                  <a:lnTo>
                    <a:pt x="168" y="3"/>
                  </a:lnTo>
                  <a:lnTo>
                    <a:pt x="180" y="6"/>
                  </a:lnTo>
                  <a:lnTo>
                    <a:pt x="185" y="9"/>
                  </a:lnTo>
                  <a:lnTo>
                    <a:pt x="190" y="11"/>
                  </a:lnTo>
                  <a:lnTo>
                    <a:pt x="195" y="14"/>
                  </a:lnTo>
                  <a:lnTo>
                    <a:pt x="197" y="16"/>
                  </a:lnTo>
                  <a:lnTo>
                    <a:pt x="198" y="18"/>
                  </a:lnTo>
                  <a:lnTo>
                    <a:pt x="201" y="21"/>
                  </a:lnTo>
                  <a:lnTo>
                    <a:pt x="203" y="23"/>
                  </a:lnTo>
                  <a:lnTo>
                    <a:pt x="204" y="26"/>
                  </a:lnTo>
                  <a:lnTo>
                    <a:pt x="205" y="30"/>
                  </a:lnTo>
                  <a:lnTo>
                    <a:pt x="206" y="35"/>
                  </a:lnTo>
                  <a:lnTo>
                    <a:pt x="205" y="40"/>
                  </a:lnTo>
                  <a:lnTo>
                    <a:pt x="204" y="46"/>
                  </a:lnTo>
                  <a:lnTo>
                    <a:pt x="175" y="123"/>
                  </a:lnTo>
                  <a:lnTo>
                    <a:pt x="174" y="124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8" name="Google Shape;268;p61"/>
            <p:cNvSpPr/>
            <p:nvPr/>
          </p:nvSpPr>
          <p:spPr>
            <a:xfrm>
              <a:off x="4477" y="2979"/>
              <a:ext cx="264" cy="225"/>
            </a:xfrm>
            <a:custGeom>
              <a:avLst/>
              <a:gdLst/>
              <a:ahLst/>
              <a:cxnLst/>
              <a:rect l="l" t="t" r="r" b="b"/>
              <a:pathLst>
                <a:path w="264" h="226" extrusionOk="0">
                  <a:moveTo>
                    <a:pt x="142" y="190"/>
                  </a:moveTo>
                  <a:lnTo>
                    <a:pt x="171" y="113"/>
                  </a:lnTo>
                  <a:lnTo>
                    <a:pt x="161" y="109"/>
                  </a:lnTo>
                  <a:lnTo>
                    <a:pt x="152" y="106"/>
                  </a:lnTo>
                  <a:lnTo>
                    <a:pt x="147" y="105"/>
                  </a:lnTo>
                  <a:lnTo>
                    <a:pt x="141" y="105"/>
                  </a:lnTo>
                  <a:lnTo>
                    <a:pt x="129" y="104"/>
                  </a:lnTo>
                  <a:lnTo>
                    <a:pt x="122" y="105"/>
                  </a:lnTo>
                  <a:lnTo>
                    <a:pt x="117" y="105"/>
                  </a:lnTo>
                  <a:lnTo>
                    <a:pt x="105" y="109"/>
                  </a:lnTo>
                  <a:lnTo>
                    <a:pt x="100" y="111"/>
                  </a:lnTo>
                  <a:lnTo>
                    <a:pt x="95" y="113"/>
                  </a:lnTo>
                  <a:lnTo>
                    <a:pt x="90" y="116"/>
                  </a:lnTo>
                  <a:lnTo>
                    <a:pt x="86" y="119"/>
                  </a:lnTo>
                  <a:lnTo>
                    <a:pt x="82" y="123"/>
                  </a:lnTo>
                  <a:lnTo>
                    <a:pt x="78" y="127"/>
                  </a:lnTo>
                  <a:lnTo>
                    <a:pt x="74" y="131"/>
                  </a:lnTo>
                  <a:lnTo>
                    <a:pt x="71" y="135"/>
                  </a:lnTo>
                  <a:lnTo>
                    <a:pt x="67" y="139"/>
                  </a:lnTo>
                  <a:lnTo>
                    <a:pt x="65" y="143"/>
                  </a:lnTo>
                  <a:lnTo>
                    <a:pt x="60" y="152"/>
                  </a:lnTo>
                  <a:lnTo>
                    <a:pt x="57" y="161"/>
                  </a:lnTo>
                  <a:lnTo>
                    <a:pt x="57" y="166"/>
                  </a:lnTo>
                  <a:lnTo>
                    <a:pt x="56" y="170"/>
                  </a:lnTo>
                  <a:lnTo>
                    <a:pt x="56" y="174"/>
                  </a:lnTo>
                  <a:lnTo>
                    <a:pt x="57" y="178"/>
                  </a:lnTo>
                  <a:lnTo>
                    <a:pt x="57" y="182"/>
                  </a:lnTo>
                  <a:lnTo>
                    <a:pt x="59" y="185"/>
                  </a:lnTo>
                  <a:lnTo>
                    <a:pt x="61" y="188"/>
                  </a:lnTo>
                  <a:lnTo>
                    <a:pt x="63" y="191"/>
                  </a:lnTo>
                  <a:lnTo>
                    <a:pt x="66" y="194"/>
                  </a:lnTo>
                  <a:lnTo>
                    <a:pt x="69" y="196"/>
                  </a:lnTo>
                  <a:lnTo>
                    <a:pt x="73" y="198"/>
                  </a:lnTo>
                  <a:lnTo>
                    <a:pt x="77" y="199"/>
                  </a:lnTo>
                  <a:lnTo>
                    <a:pt x="82" y="200"/>
                  </a:lnTo>
                  <a:lnTo>
                    <a:pt x="88" y="200"/>
                  </a:lnTo>
                  <a:lnTo>
                    <a:pt x="95" y="200"/>
                  </a:lnTo>
                  <a:lnTo>
                    <a:pt x="102" y="199"/>
                  </a:lnTo>
                  <a:lnTo>
                    <a:pt x="109" y="198"/>
                  </a:lnTo>
                  <a:lnTo>
                    <a:pt x="116" y="197"/>
                  </a:lnTo>
                  <a:lnTo>
                    <a:pt x="129" y="194"/>
                  </a:lnTo>
                  <a:lnTo>
                    <a:pt x="142" y="190"/>
                  </a:lnTo>
                  <a:close/>
                  <a:moveTo>
                    <a:pt x="70" y="226"/>
                  </a:moveTo>
                  <a:lnTo>
                    <a:pt x="58" y="226"/>
                  </a:lnTo>
                  <a:lnTo>
                    <a:pt x="53" y="225"/>
                  </a:lnTo>
                  <a:lnTo>
                    <a:pt x="48" y="224"/>
                  </a:lnTo>
                  <a:lnTo>
                    <a:pt x="43" y="223"/>
                  </a:lnTo>
                  <a:lnTo>
                    <a:pt x="39" y="222"/>
                  </a:lnTo>
                  <a:lnTo>
                    <a:pt x="30" y="219"/>
                  </a:lnTo>
                  <a:lnTo>
                    <a:pt x="27" y="217"/>
                  </a:lnTo>
                  <a:lnTo>
                    <a:pt x="23" y="215"/>
                  </a:lnTo>
                  <a:lnTo>
                    <a:pt x="17" y="211"/>
                  </a:lnTo>
                  <a:lnTo>
                    <a:pt x="12" y="206"/>
                  </a:lnTo>
                  <a:lnTo>
                    <a:pt x="8" y="201"/>
                  </a:lnTo>
                  <a:lnTo>
                    <a:pt x="5" y="195"/>
                  </a:lnTo>
                  <a:lnTo>
                    <a:pt x="3" y="189"/>
                  </a:lnTo>
                  <a:lnTo>
                    <a:pt x="1" y="183"/>
                  </a:lnTo>
                  <a:lnTo>
                    <a:pt x="0" y="176"/>
                  </a:lnTo>
                  <a:lnTo>
                    <a:pt x="0" y="170"/>
                  </a:lnTo>
                  <a:lnTo>
                    <a:pt x="1" y="163"/>
                  </a:lnTo>
                  <a:lnTo>
                    <a:pt x="2" y="157"/>
                  </a:lnTo>
                  <a:lnTo>
                    <a:pt x="4" y="151"/>
                  </a:lnTo>
                  <a:lnTo>
                    <a:pt x="7" y="145"/>
                  </a:lnTo>
                  <a:lnTo>
                    <a:pt x="11" y="138"/>
                  </a:lnTo>
                  <a:lnTo>
                    <a:pt x="15" y="132"/>
                  </a:lnTo>
                  <a:lnTo>
                    <a:pt x="20" y="125"/>
                  </a:lnTo>
                  <a:lnTo>
                    <a:pt x="25" y="119"/>
                  </a:lnTo>
                  <a:lnTo>
                    <a:pt x="32" y="113"/>
                  </a:lnTo>
                  <a:lnTo>
                    <a:pt x="38" y="107"/>
                  </a:lnTo>
                  <a:lnTo>
                    <a:pt x="46" y="101"/>
                  </a:lnTo>
                  <a:lnTo>
                    <a:pt x="54" y="96"/>
                  </a:lnTo>
                  <a:lnTo>
                    <a:pt x="63" y="92"/>
                  </a:lnTo>
                  <a:lnTo>
                    <a:pt x="72" y="87"/>
                  </a:lnTo>
                  <a:lnTo>
                    <a:pt x="82" y="84"/>
                  </a:lnTo>
                  <a:lnTo>
                    <a:pt x="93" y="81"/>
                  </a:lnTo>
                  <a:lnTo>
                    <a:pt x="103" y="79"/>
                  </a:lnTo>
                  <a:lnTo>
                    <a:pt x="115" y="77"/>
                  </a:lnTo>
                  <a:lnTo>
                    <a:pt x="127" y="77"/>
                  </a:lnTo>
                  <a:lnTo>
                    <a:pt x="142" y="77"/>
                  </a:lnTo>
                  <a:lnTo>
                    <a:pt x="149" y="78"/>
                  </a:lnTo>
                  <a:lnTo>
                    <a:pt x="156" y="79"/>
                  </a:lnTo>
                  <a:lnTo>
                    <a:pt x="162" y="80"/>
                  </a:lnTo>
                  <a:lnTo>
                    <a:pt x="169" y="81"/>
                  </a:lnTo>
                  <a:lnTo>
                    <a:pt x="175" y="82"/>
                  </a:lnTo>
                  <a:lnTo>
                    <a:pt x="181" y="84"/>
                  </a:lnTo>
                  <a:lnTo>
                    <a:pt x="208" y="11"/>
                  </a:lnTo>
                  <a:lnTo>
                    <a:pt x="264" y="0"/>
                  </a:lnTo>
                  <a:lnTo>
                    <a:pt x="190" y="201"/>
                  </a:lnTo>
                  <a:lnTo>
                    <a:pt x="161" y="212"/>
                  </a:lnTo>
                  <a:lnTo>
                    <a:pt x="147" y="216"/>
                  </a:lnTo>
                  <a:lnTo>
                    <a:pt x="131" y="219"/>
                  </a:lnTo>
                  <a:lnTo>
                    <a:pt x="116" y="222"/>
                  </a:lnTo>
                  <a:lnTo>
                    <a:pt x="101" y="225"/>
                  </a:lnTo>
                  <a:lnTo>
                    <a:pt x="86" y="226"/>
                  </a:lnTo>
                  <a:lnTo>
                    <a:pt x="70" y="226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9" name="Google Shape;269;p61"/>
            <p:cNvSpPr/>
            <p:nvPr/>
          </p:nvSpPr>
          <p:spPr>
            <a:xfrm>
              <a:off x="4955" y="2979"/>
              <a:ext cx="262" cy="225"/>
            </a:xfrm>
            <a:custGeom>
              <a:avLst/>
              <a:gdLst/>
              <a:ahLst/>
              <a:cxnLst/>
              <a:rect l="l" t="t" r="r" b="b"/>
              <a:pathLst>
                <a:path w="262" h="226" extrusionOk="0">
                  <a:moveTo>
                    <a:pt x="141" y="190"/>
                  </a:moveTo>
                  <a:lnTo>
                    <a:pt x="169" y="113"/>
                  </a:lnTo>
                  <a:lnTo>
                    <a:pt x="160" y="109"/>
                  </a:lnTo>
                  <a:lnTo>
                    <a:pt x="150" y="106"/>
                  </a:lnTo>
                  <a:lnTo>
                    <a:pt x="145" y="105"/>
                  </a:lnTo>
                  <a:lnTo>
                    <a:pt x="140" y="105"/>
                  </a:lnTo>
                  <a:lnTo>
                    <a:pt x="128" y="104"/>
                  </a:lnTo>
                  <a:lnTo>
                    <a:pt x="122" y="105"/>
                  </a:lnTo>
                  <a:lnTo>
                    <a:pt x="116" y="105"/>
                  </a:lnTo>
                  <a:lnTo>
                    <a:pt x="105" y="109"/>
                  </a:lnTo>
                  <a:lnTo>
                    <a:pt x="100" y="111"/>
                  </a:lnTo>
                  <a:lnTo>
                    <a:pt x="95" y="113"/>
                  </a:lnTo>
                  <a:lnTo>
                    <a:pt x="90" y="116"/>
                  </a:lnTo>
                  <a:lnTo>
                    <a:pt x="85" y="119"/>
                  </a:lnTo>
                  <a:lnTo>
                    <a:pt x="81" y="123"/>
                  </a:lnTo>
                  <a:lnTo>
                    <a:pt x="77" y="127"/>
                  </a:lnTo>
                  <a:lnTo>
                    <a:pt x="73" y="131"/>
                  </a:lnTo>
                  <a:lnTo>
                    <a:pt x="70" y="135"/>
                  </a:lnTo>
                  <a:lnTo>
                    <a:pt x="67" y="139"/>
                  </a:lnTo>
                  <a:lnTo>
                    <a:pt x="64" y="143"/>
                  </a:lnTo>
                  <a:lnTo>
                    <a:pt x="60" y="152"/>
                  </a:lnTo>
                  <a:lnTo>
                    <a:pt x="57" y="161"/>
                  </a:lnTo>
                  <a:lnTo>
                    <a:pt x="56" y="166"/>
                  </a:lnTo>
                  <a:lnTo>
                    <a:pt x="56" y="170"/>
                  </a:lnTo>
                  <a:lnTo>
                    <a:pt x="56" y="174"/>
                  </a:lnTo>
                  <a:lnTo>
                    <a:pt x="56" y="178"/>
                  </a:lnTo>
                  <a:lnTo>
                    <a:pt x="57" y="182"/>
                  </a:lnTo>
                  <a:lnTo>
                    <a:pt x="58" y="185"/>
                  </a:lnTo>
                  <a:lnTo>
                    <a:pt x="60" y="188"/>
                  </a:lnTo>
                  <a:lnTo>
                    <a:pt x="62" y="191"/>
                  </a:lnTo>
                  <a:lnTo>
                    <a:pt x="65" y="194"/>
                  </a:lnTo>
                  <a:lnTo>
                    <a:pt x="69" y="196"/>
                  </a:lnTo>
                  <a:lnTo>
                    <a:pt x="72" y="198"/>
                  </a:lnTo>
                  <a:lnTo>
                    <a:pt x="77" y="199"/>
                  </a:lnTo>
                  <a:lnTo>
                    <a:pt x="82" y="200"/>
                  </a:lnTo>
                  <a:lnTo>
                    <a:pt x="87" y="200"/>
                  </a:lnTo>
                  <a:lnTo>
                    <a:pt x="94" y="200"/>
                  </a:lnTo>
                  <a:lnTo>
                    <a:pt x="101" y="199"/>
                  </a:lnTo>
                  <a:lnTo>
                    <a:pt x="108" y="198"/>
                  </a:lnTo>
                  <a:lnTo>
                    <a:pt x="115" y="197"/>
                  </a:lnTo>
                  <a:lnTo>
                    <a:pt x="129" y="194"/>
                  </a:lnTo>
                  <a:lnTo>
                    <a:pt x="141" y="190"/>
                  </a:lnTo>
                  <a:close/>
                  <a:moveTo>
                    <a:pt x="69" y="226"/>
                  </a:moveTo>
                  <a:lnTo>
                    <a:pt x="58" y="226"/>
                  </a:lnTo>
                  <a:lnTo>
                    <a:pt x="52" y="225"/>
                  </a:lnTo>
                  <a:lnTo>
                    <a:pt x="47" y="224"/>
                  </a:lnTo>
                  <a:lnTo>
                    <a:pt x="42" y="223"/>
                  </a:lnTo>
                  <a:lnTo>
                    <a:pt x="38" y="222"/>
                  </a:lnTo>
                  <a:lnTo>
                    <a:pt x="30" y="219"/>
                  </a:lnTo>
                  <a:lnTo>
                    <a:pt x="26" y="217"/>
                  </a:lnTo>
                  <a:lnTo>
                    <a:pt x="23" y="215"/>
                  </a:lnTo>
                  <a:lnTo>
                    <a:pt x="17" y="211"/>
                  </a:lnTo>
                  <a:lnTo>
                    <a:pt x="12" y="206"/>
                  </a:lnTo>
                  <a:lnTo>
                    <a:pt x="8" y="201"/>
                  </a:lnTo>
                  <a:lnTo>
                    <a:pt x="4" y="195"/>
                  </a:lnTo>
                  <a:lnTo>
                    <a:pt x="2" y="189"/>
                  </a:lnTo>
                  <a:lnTo>
                    <a:pt x="1" y="183"/>
                  </a:lnTo>
                  <a:lnTo>
                    <a:pt x="0" y="176"/>
                  </a:lnTo>
                  <a:lnTo>
                    <a:pt x="0" y="170"/>
                  </a:lnTo>
                  <a:lnTo>
                    <a:pt x="1" y="163"/>
                  </a:lnTo>
                  <a:lnTo>
                    <a:pt x="1" y="160"/>
                  </a:lnTo>
                  <a:lnTo>
                    <a:pt x="2" y="157"/>
                  </a:lnTo>
                  <a:lnTo>
                    <a:pt x="4" y="151"/>
                  </a:lnTo>
                  <a:lnTo>
                    <a:pt x="7" y="145"/>
                  </a:lnTo>
                  <a:lnTo>
                    <a:pt x="10" y="138"/>
                  </a:lnTo>
                  <a:lnTo>
                    <a:pt x="14" y="132"/>
                  </a:lnTo>
                  <a:lnTo>
                    <a:pt x="19" y="125"/>
                  </a:lnTo>
                  <a:lnTo>
                    <a:pt x="25" y="119"/>
                  </a:lnTo>
                  <a:lnTo>
                    <a:pt x="31" y="113"/>
                  </a:lnTo>
                  <a:lnTo>
                    <a:pt x="38" y="107"/>
                  </a:lnTo>
                  <a:lnTo>
                    <a:pt x="46" y="101"/>
                  </a:lnTo>
                  <a:lnTo>
                    <a:pt x="54" y="96"/>
                  </a:lnTo>
                  <a:lnTo>
                    <a:pt x="62" y="92"/>
                  </a:lnTo>
                  <a:lnTo>
                    <a:pt x="72" y="87"/>
                  </a:lnTo>
                  <a:lnTo>
                    <a:pt x="82" y="84"/>
                  </a:lnTo>
                  <a:lnTo>
                    <a:pt x="92" y="81"/>
                  </a:lnTo>
                  <a:lnTo>
                    <a:pt x="103" y="79"/>
                  </a:lnTo>
                  <a:lnTo>
                    <a:pt x="114" y="77"/>
                  </a:lnTo>
                  <a:lnTo>
                    <a:pt x="126" y="77"/>
                  </a:lnTo>
                  <a:lnTo>
                    <a:pt x="141" y="77"/>
                  </a:lnTo>
                  <a:lnTo>
                    <a:pt x="147" y="78"/>
                  </a:lnTo>
                  <a:lnTo>
                    <a:pt x="154" y="79"/>
                  </a:lnTo>
                  <a:lnTo>
                    <a:pt x="161" y="80"/>
                  </a:lnTo>
                  <a:lnTo>
                    <a:pt x="167" y="81"/>
                  </a:lnTo>
                  <a:lnTo>
                    <a:pt x="173" y="82"/>
                  </a:lnTo>
                  <a:lnTo>
                    <a:pt x="179" y="84"/>
                  </a:lnTo>
                  <a:lnTo>
                    <a:pt x="206" y="11"/>
                  </a:lnTo>
                  <a:lnTo>
                    <a:pt x="262" y="0"/>
                  </a:lnTo>
                  <a:lnTo>
                    <a:pt x="188" y="201"/>
                  </a:lnTo>
                  <a:lnTo>
                    <a:pt x="159" y="212"/>
                  </a:lnTo>
                  <a:lnTo>
                    <a:pt x="145" y="216"/>
                  </a:lnTo>
                  <a:lnTo>
                    <a:pt x="130" y="219"/>
                  </a:lnTo>
                  <a:lnTo>
                    <a:pt x="116" y="222"/>
                  </a:lnTo>
                  <a:lnTo>
                    <a:pt x="101" y="225"/>
                  </a:lnTo>
                  <a:lnTo>
                    <a:pt x="85" y="226"/>
                  </a:lnTo>
                  <a:lnTo>
                    <a:pt x="70" y="226"/>
                  </a:lnTo>
                  <a:lnTo>
                    <a:pt x="69" y="226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0" name="Google Shape;270;p61"/>
            <p:cNvSpPr/>
            <p:nvPr/>
          </p:nvSpPr>
          <p:spPr>
            <a:xfrm>
              <a:off x="2741" y="2691"/>
              <a:ext cx="564" cy="219"/>
            </a:xfrm>
            <a:custGeom>
              <a:avLst/>
              <a:gdLst/>
              <a:ahLst/>
              <a:cxnLst/>
              <a:rect l="l" t="t" r="r" b="b"/>
              <a:pathLst>
                <a:path w="564" h="220" extrusionOk="0">
                  <a:moveTo>
                    <a:pt x="204" y="0"/>
                  </a:moveTo>
                  <a:lnTo>
                    <a:pt x="207" y="1"/>
                  </a:lnTo>
                  <a:lnTo>
                    <a:pt x="208" y="2"/>
                  </a:lnTo>
                  <a:lnTo>
                    <a:pt x="209" y="3"/>
                  </a:lnTo>
                  <a:lnTo>
                    <a:pt x="267" y="148"/>
                  </a:lnTo>
                  <a:lnTo>
                    <a:pt x="438" y="1"/>
                  </a:lnTo>
                  <a:lnTo>
                    <a:pt x="441" y="0"/>
                  </a:lnTo>
                  <a:lnTo>
                    <a:pt x="559" y="0"/>
                  </a:lnTo>
                  <a:lnTo>
                    <a:pt x="561" y="1"/>
                  </a:lnTo>
                  <a:lnTo>
                    <a:pt x="563" y="2"/>
                  </a:lnTo>
                  <a:lnTo>
                    <a:pt x="564" y="4"/>
                  </a:lnTo>
                  <a:lnTo>
                    <a:pt x="563" y="6"/>
                  </a:lnTo>
                  <a:lnTo>
                    <a:pt x="484" y="218"/>
                  </a:lnTo>
                  <a:lnTo>
                    <a:pt x="482" y="219"/>
                  </a:lnTo>
                  <a:lnTo>
                    <a:pt x="480" y="220"/>
                  </a:lnTo>
                  <a:lnTo>
                    <a:pt x="453" y="220"/>
                  </a:lnTo>
                  <a:lnTo>
                    <a:pt x="443" y="220"/>
                  </a:lnTo>
                  <a:lnTo>
                    <a:pt x="434" y="219"/>
                  </a:lnTo>
                  <a:lnTo>
                    <a:pt x="426" y="217"/>
                  </a:lnTo>
                  <a:lnTo>
                    <a:pt x="419" y="215"/>
                  </a:lnTo>
                  <a:lnTo>
                    <a:pt x="413" y="213"/>
                  </a:lnTo>
                  <a:lnTo>
                    <a:pt x="408" y="210"/>
                  </a:lnTo>
                  <a:lnTo>
                    <a:pt x="406" y="208"/>
                  </a:lnTo>
                  <a:lnTo>
                    <a:pt x="404" y="206"/>
                  </a:lnTo>
                  <a:lnTo>
                    <a:pt x="400" y="203"/>
                  </a:lnTo>
                  <a:lnTo>
                    <a:pt x="398" y="199"/>
                  </a:lnTo>
                  <a:lnTo>
                    <a:pt x="396" y="195"/>
                  </a:lnTo>
                  <a:lnTo>
                    <a:pt x="395" y="191"/>
                  </a:lnTo>
                  <a:lnTo>
                    <a:pt x="394" y="187"/>
                  </a:lnTo>
                  <a:lnTo>
                    <a:pt x="394" y="183"/>
                  </a:lnTo>
                  <a:lnTo>
                    <a:pt x="394" y="179"/>
                  </a:lnTo>
                  <a:lnTo>
                    <a:pt x="394" y="176"/>
                  </a:lnTo>
                  <a:lnTo>
                    <a:pt x="395" y="172"/>
                  </a:lnTo>
                  <a:lnTo>
                    <a:pt x="397" y="165"/>
                  </a:lnTo>
                  <a:lnTo>
                    <a:pt x="402" y="151"/>
                  </a:lnTo>
                  <a:lnTo>
                    <a:pt x="417" y="111"/>
                  </a:lnTo>
                  <a:lnTo>
                    <a:pt x="432" y="72"/>
                  </a:lnTo>
                  <a:lnTo>
                    <a:pt x="261" y="219"/>
                  </a:lnTo>
                  <a:lnTo>
                    <a:pt x="258" y="220"/>
                  </a:lnTo>
                  <a:lnTo>
                    <a:pt x="184" y="220"/>
                  </a:lnTo>
                  <a:lnTo>
                    <a:pt x="182" y="219"/>
                  </a:lnTo>
                  <a:lnTo>
                    <a:pt x="180" y="217"/>
                  </a:lnTo>
                  <a:lnTo>
                    <a:pt x="119" y="65"/>
                  </a:lnTo>
                  <a:lnTo>
                    <a:pt x="61" y="218"/>
                  </a:lnTo>
                  <a:lnTo>
                    <a:pt x="60" y="219"/>
                  </a:lnTo>
                  <a:lnTo>
                    <a:pt x="57" y="220"/>
                  </a:lnTo>
                  <a:lnTo>
                    <a:pt x="5" y="220"/>
                  </a:lnTo>
                  <a:lnTo>
                    <a:pt x="2" y="220"/>
                  </a:lnTo>
                  <a:lnTo>
                    <a:pt x="1" y="218"/>
                  </a:lnTo>
                  <a:lnTo>
                    <a:pt x="0" y="218"/>
                  </a:lnTo>
                  <a:lnTo>
                    <a:pt x="0" y="217"/>
                  </a:lnTo>
                  <a:lnTo>
                    <a:pt x="0" y="216"/>
                  </a:lnTo>
                  <a:lnTo>
                    <a:pt x="0" y="214"/>
                  </a:lnTo>
                  <a:lnTo>
                    <a:pt x="82" y="3"/>
                  </a:lnTo>
                  <a:lnTo>
                    <a:pt x="83" y="1"/>
                  </a:lnTo>
                  <a:lnTo>
                    <a:pt x="85" y="0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1" name="Google Shape;271;p61"/>
            <p:cNvSpPr/>
            <p:nvPr/>
          </p:nvSpPr>
          <p:spPr>
            <a:xfrm>
              <a:off x="4941" y="2691"/>
              <a:ext cx="322" cy="219"/>
            </a:xfrm>
            <a:custGeom>
              <a:avLst/>
              <a:gdLst/>
              <a:ahLst/>
              <a:cxnLst/>
              <a:rect l="l" t="t" r="r" b="b"/>
              <a:pathLst>
                <a:path w="321" h="220" extrusionOk="0">
                  <a:moveTo>
                    <a:pt x="53" y="220"/>
                  </a:moveTo>
                  <a:lnTo>
                    <a:pt x="39" y="219"/>
                  </a:lnTo>
                  <a:lnTo>
                    <a:pt x="27" y="216"/>
                  </a:lnTo>
                  <a:lnTo>
                    <a:pt x="22" y="214"/>
                  </a:lnTo>
                  <a:lnTo>
                    <a:pt x="18" y="212"/>
                  </a:lnTo>
                  <a:lnTo>
                    <a:pt x="13" y="209"/>
                  </a:lnTo>
                  <a:lnTo>
                    <a:pt x="10" y="206"/>
                  </a:lnTo>
                  <a:lnTo>
                    <a:pt x="6" y="202"/>
                  </a:lnTo>
                  <a:lnTo>
                    <a:pt x="4" y="199"/>
                  </a:lnTo>
                  <a:lnTo>
                    <a:pt x="2" y="194"/>
                  </a:lnTo>
                  <a:lnTo>
                    <a:pt x="1" y="190"/>
                  </a:lnTo>
                  <a:lnTo>
                    <a:pt x="0" y="185"/>
                  </a:lnTo>
                  <a:lnTo>
                    <a:pt x="0" y="180"/>
                  </a:lnTo>
                  <a:lnTo>
                    <a:pt x="1" y="174"/>
                  </a:lnTo>
                  <a:lnTo>
                    <a:pt x="2" y="168"/>
                  </a:lnTo>
                  <a:lnTo>
                    <a:pt x="63" y="3"/>
                  </a:lnTo>
                  <a:lnTo>
                    <a:pt x="65" y="1"/>
                  </a:lnTo>
                  <a:lnTo>
                    <a:pt x="66" y="0"/>
                  </a:lnTo>
                  <a:lnTo>
                    <a:pt x="67" y="0"/>
                  </a:lnTo>
                  <a:lnTo>
                    <a:pt x="165" y="0"/>
                  </a:lnTo>
                  <a:lnTo>
                    <a:pt x="167" y="1"/>
                  </a:lnTo>
                  <a:lnTo>
                    <a:pt x="169" y="2"/>
                  </a:lnTo>
                  <a:lnTo>
                    <a:pt x="170" y="4"/>
                  </a:lnTo>
                  <a:lnTo>
                    <a:pt x="169" y="6"/>
                  </a:lnTo>
                  <a:lnTo>
                    <a:pt x="110" y="164"/>
                  </a:lnTo>
                  <a:lnTo>
                    <a:pt x="110" y="166"/>
                  </a:lnTo>
                  <a:lnTo>
                    <a:pt x="110" y="168"/>
                  </a:lnTo>
                  <a:lnTo>
                    <a:pt x="111" y="171"/>
                  </a:lnTo>
                  <a:lnTo>
                    <a:pt x="112" y="173"/>
                  </a:lnTo>
                  <a:lnTo>
                    <a:pt x="115" y="174"/>
                  </a:lnTo>
                  <a:lnTo>
                    <a:pt x="117" y="175"/>
                  </a:lnTo>
                  <a:lnTo>
                    <a:pt x="120" y="176"/>
                  </a:lnTo>
                  <a:lnTo>
                    <a:pt x="126" y="176"/>
                  </a:lnTo>
                  <a:lnTo>
                    <a:pt x="316" y="176"/>
                  </a:lnTo>
                  <a:lnTo>
                    <a:pt x="319" y="176"/>
                  </a:lnTo>
                  <a:lnTo>
                    <a:pt x="320" y="177"/>
                  </a:lnTo>
                  <a:lnTo>
                    <a:pt x="321" y="179"/>
                  </a:lnTo>
                  <a:lnTo>
                    <a:pt x="320" y="182"/>
                  </a:lnTo>
                  <a:lnTo>
                    <a:pt x="316" y="194"/>
                  </a:lnTo>
                  <a:lnTo>
                    <a:pt x="307" y="218"/>
                  </a:lnTo>
                  <a:lnTo>
                    <a:pt x="305" y="219"/>
                  </a:lnTo>
                  <a:lnTo>
                    <a:pt x="303" y="220"/>
                  </a:lnTo>
                  <a:lnTo>
                    <a:pt x="53" y="22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2" name="Google Shape;272;p61"/>
            <p:cNvSpPr/>
            <p:nvPr/>
          </p:nvSpPr>
          <p:spPr>
            <a:xfrm>
              <a:off x="4471" y="2691"/>
              <a:ext cx="443" cy="219"/>
            </a:xfrm>
            <a:custGeom>
              <a:avLst/>
              <a:gdLst/>
              <a:ahLst/>
              <a:cxnLst/>
              <a:rect l="l" t="t" r="r" b="b"/>
              <a:pathLst>
                <a:path w="443" h="220" extrusionOk="0">
                  <a:moveTo>
                    <a:pt x="172" y="126"/>
                  </a:moveTo>
                  <a:lnTo>
                    <a:pt x="291" y="126"/>
                  </a:lnTo>
                  <a:lnTo>
                    <a:pt x="260" y="58"/>
                  </a:lnTo>
                  <a:lnTo>
                    <a:pt x="172" y="126"/>
                  </a:lnTo>
                  <a:close/>
                  <a:moveTo>
                    <a:pt x="442" y="215"/>
                  </a:moveTo>
                  <a:lnTo>
                    <a:pt x="443" y="217"/>
                  </a:lnTo>
                  <a:lnTo>
                    <a:pt x="442" y="218"/>
                  </a:lnTo>
                  <a:lnTo>
                    <a:pt x="441" y="220"/>
                  </a:lnTo>
                  <a:lnTo>
                    <a:pt x="438" y="220"/>
                  </a:lnTo>
                  <a:lnTo>
                    <a:pt x="388" y="220"/>
                  </a:lnTo>
                  <a:lnTo>
                    <a:pt x="380" y="220"/>
                  </a:lnTo>
                  <a:lnTo>
                    <a:pt x="372" y="219"/>
                  </a:lnTo>
                  <a:lnTo>
                    <a:pt x="366" y="218"/>
                  </a:lnTo>
                  <a:lnTo>
                    <a:pt x="359" y="217"/>
                  </a:lnTo>
                  <a:lnTo>
                    <a:pt x="348" y="213"/>
                  </a:lnTo>
                  <a:lnTo>
                    <a:pt x="344" y="211"/>
                  </a:lnTo>
                  <a:lnTo>
                    <a:pt x="339" y="209"/>
                  </a:lnTo>
                  <a:lnTo>
                    <a:pt x="332" y="204"/>
                  </a:lnTo>
                  <a:lnTo>
                    <a:pt x="329" y="201"/>
                  </a:lnTo>
                  <a:lnTo>
                    <a:pt x="326" y="199"/>
                  </a:lnTo>
                  <a:lnTo>
                    <a:pt x="322" y="194"/>
                  </a:lnTo>
                  <a:lnTo>
                    <a:pt x="318" y="189"/>
                  </a:lnTo>
                  <a:lnTo>
                    <a:pt x="303" y="154"/>
                  </a:lnTo>
                  <a:lnTo>
                    <a:pt x="136" y="154"/>
                  </a:lnTo>
                  <a:lnTo>
                    <a:pt x="57" y="219"/>
                  </a:lnTo>
                  <a:lnTo>
                    <a:pt x="54" y="220"/>
                  </a:lnTo>
                  <a:lnTo>
                    <a:pt x="5" y="220"/>
                  </a:lnTo>
                  <a:lnTo>
                    <a:pt x="2" y="219"/>
                  </a:lnTo>
                  <a:lnTo>
                    <a:pt x="1" y="219"/>
                  </a:lnTo>
                  <a:lnTo>
                    <a:pt x="0" y="218"/>
                  </a:lnTo>
                  <a:lnTo>
                    <a:pt x="0" y="215"/>
                  </a:lnTo>
                  <a:lnTo>
                    <a:pt x="1" y="214"/>
                  </a:lnTo>
                  <a:lnTo>
                    <a:pt x="2" y="213"/>
                  </a:lnTo>
                  <a:lnTo>
                    <a:pt x="259" y="1"/>
                  </a:lnTo>
                  <a:lnTo>
                    <a:pt x="261" y="0"/>
                  </a:lnTo>
                  <a:lnTo>
                    <a:pt x="344" y="0"/>
                  </a:lnTo>
                  <a:lnTo>
                    <a:pt x="345" y="0"/>
                  </a:lnTo>
                  <a:lnTo>
                    <a:pt x="346" y="1"/>
                  </a:lnTo>
                  <a:lnTo>
                    <a:pt x="348" y="3"/>
                  </a:lnTo>
                  <a:lnTo>
                    <a:pt x="442" y="215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" name="Google Shape;273;p61"/>
            <p:cNvSpPr/>
            <p:nvPr/>
          </p:nvSpPr>
          <p:spPr>
            <a:xfrm>
              <a:off x="4083" y="2691"/>
              <a:ext cx="439" cy="219"/>
            </a:xfrm>
            <a:custGeom>
              <a:avLst/>
              <a:gdLst/>
              <a:ahLst/>
              <a:cxnLst/>
              <a:rect l="l" t="t" r="r" b="b"/>
              <a:pathLst>
                <a:path w="437" h="220" extrusionOk="0">
                  <a:moveTo>
                    <a:pt x="53" y="220"/>
                  </a:moveTo>
                  <a:lnTo>
                    <a:pt x="39" y="219"/>
                  </a:lnTo>
                  <a:lnTo>
                    <a:pt x="28" y="216"/>
                  </a:lnTo>
                  <a:lnTo>
                    <a:pt x="22" y="214"/>
                  </a:lnTo>
                  <a:lnTo>
                    <a:pt x="18" y="212"/>
                  </a:lnTo>
                  <a:lnTo>
                    <a:pt x="13" y="209"/>
                  </a:lnTo>
                  <a:lnTo>
                    <a:pt x="10" y="206"/>
                  </a:lnTo>
                  <a:lnTo>
                    <a:pt x="6" y="202"/>
                  </a:lnTo>
                  <a:lnTo>
                    <a:pt x="4" y="199"/>
                  </a:lnTo>
                  <a:lnTo>
                    <a:pt x="2" y="194"/>
                  </a:lnTo>
                  <a:lnTo>
                    <a:pt x="1" y="190"/>
                  </a:lnTo>
                  <a:lnTo>
                    <a:pt x="0" y="185"/>
                  </a:lnTo>
                  <a:lnTo>
                    <a:pt x="0" y="180"/>
                  </a:lnTo>
                  <a:lnTo>
                    <a:pt x="1" y="174"/>
                  </a:lnTo>
                  <a:lnTo>
                    <a:pt x="2" y="168"/>
                  </a:lnTo>
                  <a:lnTo>
                    <a:pt x="63" y="3"/>
                  </a:lnTo>
                  <a:lnTo>
                    <a:pt x="65" y="1"/>
                  </a:lnTo>
                  <a:lnTo>
                    <a:pt x="66" y="0"/>
                  </a:lnTo>
                  <a:lnTo>
                    <a:pt x="67" y="0"/>
                  </a:lnTo>
                  <a:lnTo>
                    <a:pt x="165" y="0"/>
                  </a:lnTo>
                  <a:lnTo>
                    <a:pt x="167" y="1"/>
                  </a:lnTo>
                  <a:lnTo>
                    <a:pt x="169" y="2"/>
                  </a:lnTo>
                  <a:lnTo>
                    <a:pt x="170" y="4"/>
                  </a:lnTo>
                  <a:lnTo>
                    <a:pt x="169" y="6"/>
                  </a:lnTo>
                  <a:lnTo>
                    <a:pt x="137" y="91"/>
                  </a:lnTo>
                  <a:lnTo>
                    <a:pt x="110" y="164"/>
                  </a:lnTo>
                  <a:lnTo>
                    <a:pt x="110" y="166"/>
                  </a:lnTo>
                  <a:lnTo>
                    <a:pt x="110" y="168"/>
                  </a:lnTo>
                  <a:lnTo>
                    <a:pt x="111" y="171"/>
                  </a:lnTo>
                  <a:lnTo>
                    <a:pt x="112" y="173"/>
                  </a:lnTo>
                  <a:lnTo>
                    <a:pt x="115" y="174"/>
                  </a:lnTo>
                  <a:lnTo>
                    <a:pt x="117" y="175"/>
                  </a:lnTo>
                  <a:lnTo>
                    <a:pt x="120" y="176"/>
                  </a:lnTo>
                  <a:lnTo>
                    <a:pt x="126" y="176"/>
                  </a:lnTo>
                  <a:lnTo>
                    <a:pt x="310" y="176"/>
                  </a:lnTo>
                  <a:lnTo>
                    <a:pt x="377" y="3"/>
                  </a:lnTo>
                  <a:lnTo>
                    <a:pt x="377" y="2"/>
                  </a:lnTo>
                  <a:lnTo>
                    <a:pt x="378" y="1"/>
                  </a:lnTo>
                  <a:lnTo>
                    <a:pt x="380" y="0"/>
                  </a:lnTo>
                  <a:lnTo>
                    <a:pt x="433" y="0"/>
                  </a:lnTo>
                  <a:lnTo>
                    <a:pt x="435" y="1"/>
                  </a:lnTo>
                  <a:lnTo>
                    <a:pt x="437" y="2"/>
                  </a:lnTo>
                  <a:lnTo>
                    <a:pt x="437" y="4"/>
                  </a:lnTo>
                  <a:lnTo>
                    <a:pt x="437" y="5"/>
                  </a:lnTo>
                  <a:lnTo>
                    <a:pt x="437" y="6"/>
                  </a:lnTo>
                  <a:lnTo>
                    <a:pt x="356" y="218"/>
                  </a:lnTo>
                  <a:lnTo>
                    <a:pt x="354" y="219"/>
                  </a:lnTo>
                  <a:lnTo>
                    <a:pt x="352" y="220"/>
                  </a:lnTo>
                  <a:lnTo>
                    <a:pt x="53" y="22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" name="Google Shape;274;p61"/>
            <p:cNvSpPr/>
            <p:nvPr/>
          </p:nvSpPr>
          <p:spPr>
            <a:xfrm>
              <a:off x="3290" y="2691"/>
              <a:ext cx="439" cy="219"/>
            </a:xfrm>
            <a:custGeom>
              <a:avLst/>
              <a:gdLst/>
              <a:ahLst/>
              <a:cxnLst/>
              <a:rect l="l" t="t" r="r" b="b"/>
              <a:pathLst>
                <a:path w="439" h="220" extrusionOk="0">
                  <a:moveTo>
                    <a:pt x="54" y="220"/>
                  </a:moveTo>
                  <a:lnTo>
                    <a:pt x="41" y="219"/>
                  </a:lnTo>
                  <a:lnTo>
                    <a:pt x="29" y="216"/>
                  </a:lnTo>
                  <a:lnTo>
                    <a:pt x="24" y="214"/>
                  </a:lnTo>
                  <a:lnTo>
                    <a:pt x="19" y="212"/>
                  </a:lnTo>
                  <a:lnTo>
                    <a:pt x="14" y="209"/>
                  </a:lnTo>
                  <a:lnTo>
                    <a:pt x="10" y="206"/>
                  </a:lnTo>
                  <a:lnTo>
                    <a:pt x="7" y="202"/>
                  </a:lnTo>
                  <a:lnTo>
                    <a:pt x="4" y="199"/>
                  </a:lnTo>
                  <a:lnTo>
                    <a:pt x="2" y="194"/>
                  </a:lnTo>
                  <a:lnTo>
                    <a:pt x="1" y="190"/>
                  </a:lnTo>
                  <a:lnTo>
                    <a:pt x="0" y="185"/>
                  </a:lnTo>
                  <a:lnTo>
                    <a:pt x="1" y="180"/>
                  </a:lnTo>
                  <a:lnTo>
                    <a:pt x="1" y="174"/>
                  </a:lnTo>
                  <a:lnTo>
                    <a:pt x="3" y="168"/>
                  </a:lnTo>
                  <a:lnTo>
                    <a:pt x="5" y="162"/>
                  </a:lnTo>
                  <a:lnTo>
                    <a:pt x="6" y="159"/>
                  </a:lnTo>
                  <a:lnTo>
                    <a:pt x="64" y="3"/>
                  </a:lnTo>
                  <a:lnTo>
                    <a:pt x="66" y="1"/>
                  </a:lnTo>
                  <a:lnTo>
                    <a:pt x="67" y="0"/>
                  </a:lnTo>
                  <a:lnTo>
                    <a:pt x="68" y="0"/>
                  </a:lnTo>
                  <a:lnTo>
                    <a:pt x="166" y="0"/>
                  </a:lnTo>
                  <a:lnTo>
                    <a:pt x="169" y="1"/>
                  </a:lnTo>
                  <a:lnTo>
                    <a:pt x="170" y="2"/>
                  </a:lnTo>
                  <a:lnTo>
                    <a:pt x="171" y="4"/>
                  </a:lnTo>
                  <a:lnTo>
                    <a:pt x="171" y="6"/>
                  </a:lnTo>
                  <a:lnTo>
                    <a:pt x="139" y="91"/>
                  </a:lnTo>
                  <a:lnTo>
                    <a:pt x="112" y="164"/>
                  </a:lnTo>
                  <a:lnTo>
                    <a:pt x="111" y="166"/>
                  </a:lnTo>
                  <a:lnTo>
                    <a:pt x="112" y="168"/>
                  </a:lnTo>
                  <a:lnTo>
                    <a:pt x="112" y="171"/>
                  </a:lnTo>
                  <a:lnTo>
                    <a:pt x="114" y="173"/>
                  </a:lnTo>
                  <a:lnTo>
                    <a:pt x="116" y="174"/>
                  </a:lnTo>
                  <a:lnTo>
                    <a:pt x="118" y="175"/>
                  </a:lnTo>
                  <a:lnTo>
                    <a:pt x="121" y="176"/>
                  </a:lnTo>
                  <a:lnTo>
                    <a:pt x="127" y="176"/>
                  </a:lnTo>
                  <a:lnTo>
                    <a:pt x="312" y="176"/>
                  </a:lnTo>
                  <a:lnTo>
                    <a:pt x="378" y="3"/>
                  </a:lnTo>
                  <a:lnTo>
                    <a:pt x="380" y="1"/>
                  </a:lnTo>
                  <a:lnTo>
                    <a:pt x="382" y="0"/>
                  </a:lnTo>
                  <a:lnTo>
                    <a:pt x="434" y="0"/>
                  </a:lnTo>
                  <a:lnTo>
                    <a:pt x="436" y="1"/>
                  </a:lnTo>
                  <a:lnTo>
                    <a:pt x="438" y="2"/>
                  </a:lnTo>
                  <a:lnTo>
                    <a:pt x="439" y="4"/>
                  </a:lnTo>
                  <a:lnTo>
                    <a:pt x="439" y="5"/>
                  </a:lnTo>
                  <a:lnTo>
                    <a:pt x="438" y="6"/>
                  </a:lnTo>
                  <a:lnTo>
                    <a:pt x="357" y="218"/>
                  </a:lnTo>
                  <a:lnTo>
                    <a:pt x="355" y="219"/>
                  </a:lnTo>
                  <a:lnTo>
                    <a:pt x="353" y="220"/>
                  </a:lnTo>
                  <a:lnTo>
                    <a:pt x="54" y="22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5" name="Google Shape;275;p61"/>
            <p:cNvSpPr/>
            <p:nvPr/>
          </p:nvSpPr>
          <p:spPr>
            <a:xfrm>
              <a:off x="3748" y="2691"/>
              <a:ext cx="373" cy="219"/>
            </a:xfrm>
            <a:custGeom>
              <a:avLst/>
              <a:gdLst/>
              <a:ahLst/>
              <a:cxnLst/>
              <a:rect l="l" t="t" r="r" b="b"/>
              <a:pathLst>
                <a:path w="373" h="220" extrusionOk="0">
                  <a:moveTo>
                    <a:pt x="329" y="0"/>
                  </a:moveTo>
                  <a:lnTo>
                    <a:pt x="369" y="0"/>
                  </a:lnTo>
                  <a:lnTo>
                    <a:pt x="371" y="0"/>
                  </a:lnTo>
                  <a:lnTo>
                    <a:pt x="372" y="1"/>
                  </a:lnTo>
                  <a:lnTo>
                    <a:pt x="373" y="2"/>
                  </a:lnTo>
                  <a:lnTo>
                    <a:pt x="373" y="3"/>
                  </a:lnTo>
                  <a:lnTo>
                    <a:pt x="373" y="6"/>
                  </a:lnTo>
                  <a:lnTo>
                    <a:pt x="373" y="9"/>
                  </a:lnTo>
                  <a:lnTo>
                    <a:pt x="370" y="15"/>
                  </a:lnTo>
                  <a:lnTo>
                    <a:pt x="368" y="18"/>
                  </a:lnTo>
                  <a:lnTo>
                    <a:pt x="367" y="22"/>
                  </a:lnTo>
                  <a:lnTo>
                    <a:pt x="365" y="25"/>
                  </a:lnTo>
                  <a:lnTo>
                    <a:pt x="362" y="28"/>
                  </a:lnTo>
                  <a:lnTo>
                    <a:pt x="360" y="31"/>
                  </a:lnTo>
                  <a:lnTo>
                    <a:pt x="355" y="36"/>
                  </a:lnTo>
                  <a:lnTo>
                    <a:pt x="349" y="40"/>
                  </a:lnTo>
                  <a:lnTo>
                    <a:pt x="344" y="42"/>
                  </a:lnTo>
                  <a:lnTo>
                    <a:pt x="338" y="44"/>
                  </a:lnTo>
                  <a:lnTo>
                    <a:pt x="328" y="45"/>
                  </a:lnTo>
                  <a:lnTo>
                    <a:pt x="291" y="45"/>
                  </a:lnTo>
                  <a:lnTo>
                    <a:pt x="228" y="45"/>
                  </a:lnTo>
                  <a:lnTo>
                    <a:pt x="215" y="45"/>
                  </a:lnTo>
                  <a:lnTo>
                    <a:pt x="150" y="218"/>
                  </a:lnTo>
                  <a:lnTo>
                    <a:pt x="148" y="219"/>
                  </a:lnTo>
                  <a:lnTo>
                    <a:pt x="146" y="220"/>
                  </a:lnTo>
                  <a:lnTo>
                    <a:pt x="120" y="220"/>
                  </a:lnTo>
                  <a:lnTo>
                    <a:pt x="109" y="220"/>
                  </a:lnTo>
                  <a:lnTo>
                    <a:pt x="100" y="219"/>
                  </a:lnTo>
                  <a:lnTo>
                    <a:pt x="92" y="217"/>
                  </a:lnTo>
                  <a:lnTo>
                    <a:pt x="85" y="215"/>
                  </a:lnTo>
                  <a:lnTo>
                    <a:pt x="79" y="212"/>
                  </a:lnTo>
                  <a:lnTo>
                    <a:pt x="74" y="210"/>
                  </a:lnTo>
                  <a:lnTo>
                    <a:pt x="70" y="206"/>
                  </a:lnTo>
                  <a:lnTo>
                    <a:pt x="67" y="203"/>
                  </a:lnTo>
                  <a:lnTo>
                    <a:pt x="64" y="199"/>
                  </a:lnTo>
                  <a:lnTo>
                    <a:pt x="62" y="195"/>
                  </a:lnTo>
                  <a:lnTo>
                    <a:pt x="61" y="191"/>
                  </a:lnTo>
                  <a:lnTo>
                    <a:pt x="60" y="187"/>
                  </a:lnTo>
                  <a:lnTo>
                    <a:pt x="60" y="179"/>
                  </a:lnTo>
                  <a:lnTo>
                    <a:pt x="61" y="171"/>
                  </a:lnTo>
                  <a:lnTo>
                    <a:pt x="69" y="150"/>
                  </a:lnTo>
                  <a:lnTo>
                    <a:pt x="84" y="111"/>
                  </a:lnTo>
                  <a:lnTo>
                    <a:pt x="104" y="56"/>
                  </a:lnTo>
                  <a:lnTo>
                    <a:pt x="108" y="45"/>
                  </a:lnTo>
                  <a:lnTo>
                    <a:pt x="83" y="45"/>
                  </a:lnTo>
                  <a:lnTo>
                    <a:pt x="5" y="45"/>
                  </a:lnTo>
                  <a:lnTo>
                    <a:pt x="3" y="45"/>
                  </a:lnTo>
                  <a:lnTo>
                    <a:pt x="2" y="44"/>
                  </a:lnTo>
                  <a:lnTo>
                    <a:pt x="1" y="44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1" y="36"/>
                  </a:lnTo>
                  <a:lnTo>
                    <a:pt x="2" y="32"/>
                  </a:lnTo>
                  <a:lnTo>
                    <a:pt x="4" y="29"/>
                  </a:lnTo>
                  <a:lnTo>
                    <a:pt x="5" y="26"/>
                  </a:lnTo>
                  <a:lnTo>
                    <a:pt x="7" y="23"/>
                  </a:lnTo>
                  <a:lnTo>
                    <a:pt x="9" y="19"/>
                  </a:lnTo>
                  <a:lnTo>
                    <a:pt x="14" y="14"/>
                  </a:lnTo>
                  <a:lnTo>
                    <a:pt x="19" y="9"/>
                  </a:lnTo>
                  <a:lnTo>
                    <a:pt x="24" y="6"/>
                  </a:lnTo>
                  <a:lnTo>
                    <a:pt x="30" y="3"/>
                  </a:lnTo>
                  <a:lnTo>
                    <a:pt x="36" y="2"/>
                  </a:lnTo>
                  <a:lnTo>
                    <a:pt x="45" y="0"/>
                  </a:lnTo>
                  <a:lnTo>
                    <a:pt x="329" y="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6" name="Google Shape;276;p61"/>
            <p:cNvSpPr/>
            <p:nvPr/>
          </p:nvSpPr>
          <p:spPr>
            <a:xfrm>
              <a:off x="4358" y="2108"/>
              <a:ext cx="335" cy="538"/>
            </a:xfrm>
            <a:custGeom>
              <a:avLst/>
              <a:gdLst/>
              <a:ahLst/>
              <a:cxnLst/>
              <a:rect l="l" t="t" r="r" b="b"/>
              <a:pathLst>
                <a:path w="335" h="538" extrusionOk="0">
                  <a:moveTo>
                    <a:pt x="10" y="339"/>
                  </a:moveTo>
                  <a:lnTo>
                    <a:pt x="54" y="226"/>
                  </a:lnTo>
                  <a:lnTo>
                    <a:pt x="142" y="1"/>
                  </a:lnTo>
                  <a:lnTo>
                    <a:pt x="160" y="0"/>
                  </a:lnTo>
                  <a:lnTo>
                    <a:pt x="178" y="0"/>
                  </a:lnTo>
                  <a:lnTo>
                    <a:pt x="195" y="1"/>
                  </a:lnTo>
                  <a:lnTo>
                    <a:pt x="212" y="4"/>
                  </a:lnTo>
                  <a:lnTo>
                    <a:pt x="220" y="6"/>
                  </a:lnTo>
                  <a:lnTo>
                    <a:pt x="229" y="8"/>
                  </a:lnTo>
                  <a:lnTo>
                    <a:pt x="236" y="11"/>
                  </a:lnTo>
                  <a:lnTo>
                    <a:pt x="244" y="14"/>
                  </a:lnTo>
                  <a:lnTo>
                    <a:pt x="252" y="17"/>
                  </a:lnTo>
                  <a:lnTo>
                    <a:pt x="260" y="21"/>
                  </a:lnTo>
                  <a:lnTo>
                    <a:pt x="267" y="25"/>
                  </a:lnTo>
                  <a:lnTo>
                    <a:pt x="274" y="30"/>
                  </a:lnTo>
                  <a:lnTo>
                    <a:pt x="280" y="34"/>
                  </a:lnTo>
                  <a:lnTo>
                    <a:pt x="286" y="39"/>
                  </a:lnTo>
                  <a:lnTo>
                    <a:pt x="292" y="45"/>
                  </a:lnTo>
                  <a:lnTo>
                    <a:pt x="298" y="51"/>
                  </a:lnTo>
                  <a:lnTo>
                    <a:pt x="303" y="57"/>
                  </a:lnTo>
                  <a:lnTo>
                    <a:pt x="308" y="63"/>
                  </a:lnTo>
                  <a:lnTo>
                    <a:pt x="313" y="70"/>
                  </a:lnTo>
                  <a:lnTo>
                    <a:pt x="317" y="77"/>
                  </a:lnTo>
                  <a:lnTo>
                    <a:pt x="321" y="84"/>
                  </a:lnTo>
                  <a:lnTo>
                    <a:pt x="324" y="92"/>
                  </a:lnTo>
                  <a:lnTo>
                    <a:pt x="327" y="100"/>
                  </a:lnTo>
                  <a:lnTo>
                    <a:pt x="329" y="108"/>
                  </a:lnTo>
                  <a:lnTo>
                    <a:pt x="331" y="117"/>
                  </a:lnTo>
                  <a:lnTo>
                    <a:pt x="333" y="126"/>
                  </a:lnTo>
                  <a:lnTo>
                    <a:pt x="334" y="135"/>
                  </a:lnTo>
                  <a:lnTo>
                    <a:pt x="335" y="145"/>
                  </a:lnTo>
                  <a:lnTo>
                    <a:pt x="335" y="158"/>
                  </a:lnTo>
                  <a:lnTo>
                    <a:pt x="334" y="170"/>
                  </a:lnTo>
                  <a:lnTo>
                    <a:pt x="332" y="183"/>
                  </a:lnTo>
                  <a:lnTo>
                    <a:pt x="330" y="196"/>
                  </a:lnTo>
                  <a:lnTo>
                    <a:pt x="327" y="209"/>
                  </a:lnTo>
                  <a:lnTo>
                    <a:pt x="323" y="221"/>
                  </a:lnTo>
                  <a:lnTo>
                    <a:pt x="319" y="233"/>
                  </a:lnTo>
                  <a:lnTo>
                    <a:pt x="315" y="245"/>
                  </a:lnTo>
                  <a:lnTo>
                    <a:pt x="196" y="538"/>
                  </a:lnTo>
                  <a:lnTo>
                    <a:pt x="181" y="538"/>
                  </a:lnTo>
                  <a:lnTo>
                    <a:pt x="165" y="536"/>
                  </a:lnTo>
                  <a:lnTo>
                    <a:pt x="149" y="535"/>
                  </a:lnTo>
                  <a:lnTo>
                    <a:pt x="133" y="532"/>
                  </a:lnTo>
                  <a:lnTo>
                    <a:pt x="124" y="530"/>
                  </a:lnTo>
                  <a:lnTo>
                    <a:pt x="116" y="529"/>
                  </a:lnTo>
                  <a:lnTo>
                    <a:pt x="101" y="524"/>
                  </a:lnTo>
                  <a:lnTo>
                    <a:pt x="93" y="522"/>
                  </a:lnTo>
                  <a:lnTo>
                    <a:pt x="86" y="519"/>
                  </a:lnTo>
                  <a:lnTo>
                    <a:pt x="72" y="513"/>
                  </a:lnTo>
                  <a:lnTo>
                    <a:pt x="64" y="508"/>
                  </a:lnTo>
                  <a:lnTo>
                    <a:pt x="56" y="503"/>
                  </a:lnTo>
                  <a:lnTo>
                    <a:pt x="49" y="497"/>
                  </a:lnTo>
                  <a:lnTo>
                    <a:pt x="42" y="491"/>
                  </a:lnTo>
                  <a:lnTo>
                    <a:pt x="36" y="484"/>
                  </a:lnTo>
                  <a:lnTo>
                    <a:pt x="30" y="477"/>
                  </a:lnTo>
                  <a:lnTo>
                    <a:pt x="25" y="470"/>
                  </a:lnTo>
                  <a:lnTo>
                    <a:pt x="20" y="462"/>
                  </a:lnTo>
                  <a:lnTo>
                    <a:pt x="15" y="453"/>
                  </a:lnTo>
                  <a:lnTo>
                    <a:pt x="11" y="445"/>
                  </a:lnTo>
                  <a:lnTo>
                    <a:pt x="8" y="436"/>
                  </a:lnTo>
                  <a:lnTo>
                    <a:pt x="5" y="428"/>
                  </a:lnTo>
                  <a:lnTo>
                    <a:pt x="3" y="419"/>
                  </a:lnTo>
                  <a:lnTo>
                    <a:pt x="2" y="410"/>
                  </a:lnTo>
                  <a:lnTo>
                    <a:pt x="1" y="401"/>
                  </a:lnTo>
                  <a:lnTo>
                    <a:pt x="0" y="392"/>
                  </a:lnTo>
                  <a:lnTo>
                    <a:pt x="1" y="378"/>
                  </a:lnTo>
                  <a:lnTo>
                    <a:pt x="2" y="372"/>
                  </a:lnTo>
                  <a:lnTo>
                    <a:pt x="3" y="365"/>
                  </a:lnTo>
                  <a:lnTo>
                    <a:pt x="4" y="358"/>
                  </a:lnTo>
                  <a:lnTo>
                    <a:pt x="6" y="352"/>
                  </a:lnTo>
                  <a:lnTo>
                    <a:pt x="10" y="339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7" name="Google Shape;277;p61"/>
            <p:cNvSpPr/>
            <p:nvPr/>
          </p:nvSpPr>
          <p:spPr>
            <a:xfrm>
              <a:off x="4667" y="2190"/>
              <a:ext cx="302" cy="456"/>
            </a:xfrm>
            <a:custGeom>
              <a:avLst/>
              <a:gdLst/>
              <a:ahLst/>
              <a:cxnLst/>
              <a:rect l="l" t="t" r="r" b="b"/>
              <a:pathLst>
                <a:path w="302" h="456" extrusionOk="0">
                  <a:moveTo>
                    <a:pt x="10" y="257"/>
                  </a:moveTo>
                  <a:lnTo>
                    <a:pt x="110" y="2"/>
                  </a:lnTo>
                  <a:lnTo>
                    <a:pt x="128" y="0"/>
                  </a:lnTo>
                  <a:lnTo>
                    <a:pt x="146" y="0"/>
                  </a:lnTo>
                  <a:lnTo>
                    <a:pt x="163" y="2"/>
                  </a:lnTo>
                  <a:lnTo>
                    <a:pt x="180" y="5"/>
                  </a:lnTo>
                  <a:lnTo>
                    <a:pt x="188" y="7"/>
                  </a:lnTo>
                  <a:lnTo>
                    <a:pt x="196" y="9"/>
                  </a:lnTo>
                  <a:lnTo>
                    <a:pt x="204" y="12"/>
                  </a:lnTo>
                  <a:lnTo>
                    <a:pt x="212" y="15"/>
                  </a:lnTo>
                  <a:lnTo>
                    <a:pt x="219" y="18"/>
                  </a:lnTo>
                  <a:lnTo>
                    <a:pt x="227" y="22"/>
                  </a:lnTo>
                  <a:lnTo>
                    <a:pt x="234" y="26"/>
                  </a:lnTo>
                  <a:lnTo>
                    <a:pt x="240" y="30"/>
                  </a:lnTo>
                  <a:lnTo>
                    <a:pt x="247" y="35"/>
                  </a:lnTo>
                  <a:lnTo>
                    <a:pt x="253" y="40"/>
                  </a:lnTo>
                  <a:lnTo>
                    <a:pt x="259" y="45"/>
                  </a:lnTo>
                  <a:lnTo>
                    <a:pt x="264" y="51"/>
                  </a:lnTo>
                  <a:lnTo>
                    <a:pt x="270" y="57"/>
                  </a:lnTo>
                  <a:lnTo>
                    <a:pt x="275" y="64"/>
                  </a:lnTo>
                  <a:lnTo>
                    <a:pt x="279" y="70"/>
                  </a:lnTo>
                  <a:lnTo>
                    <a:pt x="283" y="77"/>
                  </a:lnTo>
                  <a:lnTo>
                    <a:pt x="287" y="85"/>
                  </a:lnTo>
                  <a:lnTo>
                    <a:pt x="291" y="93"/>
                  </a:lnTo>
                  <a:lnTo>
                    <a:pt x="293" y="101"/>
                  </a:lnTo>
                  <a:lnTo>
                    <a:pt x="296" y="109"/>
                  </a:lnTo>
                  <a:lnTo>
                    <a:pt x="298" y="118"/>
                  </a:lnTo>
                  <a:lnTo>
                    <a:pt x="300" y="127"/>
                  </a:lnTo>
                  <a:lnTo>
                    <a:pt x="301" y="136"/>
                  </a:lnTo>
                  <a:lnTo>
                    <a:pt x="302" y="146"/>
                  </a:lnTo>
                  <a:lnTo>
                    <a:pt x="302" y="158"/>
                  </a:lnTo>
                  <a:lnTo>
                    <a:pt x="301" y="171"/>
                  </a:lnTo>
                  <a:lnTo>
                    <a:pt x="299" y="184"/>
                  </a:lnTo>
                  <a:lnTo>
                    <a:pt x="296" y="196"/>
                  </a:lnTo>
                  <a:lnTo>
                    <a:pt x="293" y="209"/>
                  </a:lnTo>
                  <a:lnTo>
                    <a:pt x="290" y="222"/>
                  </a:lnTo>
                  <a:lnTo>
                    <a:pt x="286" y="234"/>
                  </a:lnTo>
                  <a:lnTo>
                    <a:pt x="281" y="245"/>
                  </a:lnTo>
                  <a:lnTo>
                    <a:pt x="196" y="456"/>
                  </a:lnTo>
                  <a:lnTo>
                    <a:pt x="181" y="456"/>
                  </a:lnTo>
                  <a:lnTo>
                    <a:pt x="165" y="454"/>
                  </a:lnTo>
                  <a:lnTo>
                    <a:pt x="148" y="453"/>
                  </a:lnTo>
                  <a:lnTo>
                    <a:pt x="132" y="450"/>
                  </a:lnTo>
                  <a:lnTo>
                    <a:pt x="124" y="448"/>
                  </a:lnTo>
                  <a:lnTo>
                    <a:pt x="116" y="447"/>
                  </a:lnTo>
                  <a:lnTo>
                    <a:pt x="100" y="442"/>
                  </a:lnTo>
                  <a:lnTo>
                    <a:pt x="93" y="440"/>
                  </a:lnTo>
                  <a:lnTo>
                    <a:pt x="85" y="437"/>
                  </a:lnTo>
                  <a:lnTo>
                    <a:pt x="72" y="431"/>
                  </a:lnTo>
                  <a:lnTo>
                    <a:pt x="64" y="426"/>
                  </a:lnTo>
                  <a:lnTo>
                    <a:pt x="56" y="421"/>
                  </a:lnTo>
                  <a:lnTo>
                    <a:pt x="49" y="415"/>
                  </a:lnTo>
                  <a:lnTo>
                    <a:pt x="42" y="409"/>
                  </a:lnTo>
                  <a:lnTo>
                    <a:pt x="35" y="402"/>
                  </a:lnTo>
                  <a:lnTo>
                    <a:pt x="30" y="395"/>
                  </a:lnTo>
                  <a:lnTo>
                    <a:pt x="24" y="388"/>
                  </a:lnTo>
                  <a:lnTo>
                    <a:pt x="19" y="380"/>
                  </a:lnTo>
                  <a:lnTo>
                    <a:pt x="15" y="371"/>
                  </a:lnTo>
                  <a:lnTo>
                    <a:pt x="11" y="363"/>
                  </a:lnTo>
                  <a:lnTo>
                    <a:pt x="8" y="354"/>
                  </a:lnTo>
                  <a:lnTo>
                    <a:pt x="5" y="346"/>
                  </a:lnTo>
                  <a:lnTo>
                    <a:pt x="3" y="337"/>
                  </a:lnTo>
                  <a:lnTo>
                    <a:pt x="1" y="328"/>
                  </a:lnTo>
                  <a:lnTo>
                    <a:pt x="0" y="319"/>
                  </a:lnTo>
                  <a:lnTo>
                    <a:pt x="0" y="310"/>
                  </a:lnTo>
                  <a:lnTo>
                    <a:pt x="0" y="296"/>
                  </a:lnTo>
                  <a:lnTo>
                    <a:pt x="1" y="290"/>
                  </a:lnTo>
                  <a:lnTo>
                    <a:pt x="2" y="283"/>
                  </a:lnTo>
                  <a:lnTo>
                    <a:pt x="4" y="276"/>
                  </a:lnTo>
                  <a:lnTo>
                    <a:pt x="5" y="270"/>
                  </a:lnTo>
                  <a:lnTo>
                    <a:pt x="10" y="257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8" name="Google Shape;278;p61"/>
            <p:cNvSpPr/>
            <p:nvPr/>
          </p:nvSpPr>
          <p:spPr>
            <a:xfrm>
              <a:off x="4054" y="2021"/>
              <a:ext cx="364" cy="625"/>
            </a:xfrm>
            <a:custGeom>
              <a:avLst/>
              <a:gdLst/>
              <a:ahLst/>
              <a:cxnLst/>
              <a:rect l="l" t="t" r="r" b="b"/>
              <a:pathLst>
                <a:path w="365" h="625" extrusionOk="0">
                  <a:moveTo>
                    <a:pt x="261" y="13"/>
                  </a:moveTo>
                  <a:lnTo>
                    <a:pt x="269" y="15"/>
                  </a:lnTo>
                  <a:lnTo>
                    <a:pt x="279" y="20"/>
                  </a:lnTo>
                  <a:lnTo>
                    <a:pt x="289" y="24"/>
                  </a:lnTo>
                  <a:lnTo>
                    <a:pt x="298" y="29"/>
                  </a:lnTo>
                  <a:lnTo>
                    <a:pt x="306" y="35"/>
                  </a:lnTo>
                  <a:lnTo>
                    <a:pt x="315" y="42"/>
                  </a:lnTo>
                  <a:lnTo>
                    <a:pt x="322" y="49"/>
                  </a:lnTo>
                  <a:lnTo>
                    <a:pt x="330" y="56"/>
                  </a:lnTo>
                  <a:lnTo>
                    <a:pt x="336" y="64"/>
                  </a:lnTo>
                  <a:lnTo>
                    <a:pt x="342" y="73"/>
                  </a:lnTo>
                  <a:lnTo>
                    <a:pt x="348" y="82"/>
                  </a:lnTo>
                  <a:lnTo>
                    <a:pt x="352" y="92"/>
                  </a:lnTo>
                  <a:lnTo>
                    <a:pt x="356" y="102"/>
                  </a:lnTo>
                  <a:lnTo>
                    <a:pt x="360" y="113"/>
                  </a:lnTo>
                  <a:lnTo>
                    <a:pt x="362" y="124"/>
                  </a:lnTo>
                  <a:lnTo>
                    <a:pt x="364" y="136"/>
                  </a:lnTo>
                  <a:lnTo>
                    <a:pt x="365" y="149"/>
                  </a:lnTo>
                  <a:lnTo>
                    <a:pt x="365" y="159"/>
                  </a:lnTo>
                  <a:lnTo>
                    <a:pt x="365" y="169"/>
                  </a:lnTo>
                  <a:lnTo>
                    <a:pt x="363" y="180"/>
                  </a:lnTo>
                  <a:lnTo>
                    <a:pt x="362" y="190"/>
                  </a:lnTo>
                  <a:lnTo>
                    <a:pt x="357" y="211"/>
                  </a:lnTo>
                  <a:lnTo>
                    <a:pt x="351" y="231"/>
                  </a:lnTo>
                  <a:lnTo>
                    <a:pt x="240" y="514"/>
                  </a:lnTo>
                  <a:lnTo>
                    <a:pt x="196" y="625"/>
                  </a:lnTo>
                  <a:lnTo>
                    <a:pt x="178" y="624"/>
                  </a:lnTo>
                  <a:lnTo>
                    <a:pt x="161" y="623"/>
                  </a:lnTo>
                  <a:lnTo>
                    <a:pt x="145" y="621"/>
                  </a:lnTo>
                  <a:lnTo>
                    <a:pt x="129" y="618"/>
                  </a:lnTo>
                  <a:lnTo>
                    <a:pt x="114" y="615"/>
                  </a:lnTo>
                  <a:lnTo>
                    <a:pt x="99" y="610"/>
                  </a:lnTo>
                  <a:lnTo>
                    <a:pt x="85" y="606"/>
                  </a:lnTo>
                  <a:lnTo>
                    <a:pt x="72" y="600"/>
                  </a:lnTo>
                  <a:lnTo>
                    <a:pt x="64" y="595"/>
                  </a:lnTo>
                  <a:lnTo>
                    <a:pt x="57" y="590"/>
                  </a:lnTo>
                  <a:lnTo>
                    <a:pt x="50" y="584"/>
                  </a:lnTo>
                  <a:lnTo>
                    <a:pt x="43" y="578"/>
                  </a:lnTo>
                  <a:lnTo>
                    <a:pt x="36" y="571"/>
                  </a:lnTo>
                  <a:lnTo>
                    <a:pt x="31" y="565"/>
                  </a:lnTo>
                  <a:lnTo>
                    <a:pt x="25" y="557"/>
                  </a:lnTo>
                  <a:lnTo>
                    <a:pt x="20" y="550"/>
                  </a:lnTo>
                  <a:lnTo>
                    <a:pt x="16" y="542"/>
                  </a:lnTo>
                  <a:lnTo>
                    <a:pt x="12" y="533"/>
                  </a:lnTo>
                  <a:lnTo>
                    <a:pt x="8" y="525"/>
                  </a:lnTo>
                  <a:lnTo>
                    <a:pt x="5" y="516"/>
                  </a:lnTo>
                  <a:lnTo>
                    <a:pt x="3" y="507"/>
                  </a:lnTo>
                  <a:lnTo>
                    <a:pt x="2" y="498"/>
                  </a:lnTo>
                  <a:lnTo>
                    <a:pt x="1" y="488"/>
                  </a:lnTo>
                  <a:lnTo>
                    <a:pt x="0" y="479"/>
                  </a:lnTo>
                  <a:lnTo>
                    <a:pt x="1" y="465"/>
                  </a:lnTo>
                  <a:lnTo>
                    <a:pt x="2" y="458"/>
                  </a:lnTo>
                  <a:lnTo>
                    <a:pt x="3" y="451"/>
                  </a:lnTo>
                  <a:lnTo>
                    <a:pt x="4" y="445"/>
                  </a:lnTo>
                  <a:lnTo>
                    <a:pt x="6" y="438"/>
                  </a:lnTo>
                  <a:lnTo>
                    <a:pt x="8" y="432"/>
                  </a:lnTo>
                  <a:lnTo>
                    <a:pt x="10" y="426"/>
                  </a:lnTo>
                  <a:lnTo>
                    <a:pt x="92" y="217"/>
                  </a:lnTo>
                  <a:lnTo>
                    <a:pt x="98" y="197"/>
                  </a:lnTo>
                  <a:lnTo>
                    <a:pt x="100" y="188"/>
                  </a:lnTo>
                  <a:lnTo>
                    <a:pt x="102" y="178"/>
                  </a:lnTo>
                  <a:lnTo>
                    <a:pt x="103" y="169"/>
                  </a:lnTo>
                  <a:lnTo>
                    <a:pt x="104" y="159"/>
                  </a:lnTo>
                  <a:lnTo>
                    <a:pt x="105" y="141"/>
                  </a:lnTo>
                  <a:lnTo>
                    <a:pt x="104" y="125"/>
                  </a:lnTo>
                  <a:lnTo>
                    <a:pt x="101" y="110"/>
                  </a:lnTo>
                  <a:lnTo>
                    <a:pt x="99" y="103"/>
                  </a:lnTo>
                  <a:lnTo>
                    <a:pt x="97" y="96"/>
                  </a:lnTo>
                  <a:lnTo>
                    <a:pt x="94" y="90"/>
                  </a:lnTo>
                  <a:lnTo>
                    <a:pt x="91" y="84"/>
                  </a:lnTo>
                  <a:lnTo>
                    <a:pt x="88" y="78"/>
                  </a:lnTo>
                  <a:lnTo>
                    <a:pt x="85" y="72"/>
                  </a:lnTo>
                  <a:lnTo>
                    <a:pt x="81" y="67"/>
                  </a:lnTo>
                  <a:lnTo>
                    <a:pt x="77" y="62"/>
                  </a:lnTo>
                  <a:lnTo>
                    <a:pt x="68" y="52"/>
                  </a:lnTo>
                  <a:lnTo>
                    <a:pt x="63" y="48"/>
                  </a:lnTo>
                  <a:lnTo>
                    <a:pt x="59" y="44"/>
                  </a:lnTo>
                  <a:lnTo>
                    <a:pt x="56" y="42"/>
                  </a:lnTo>
                  <a:lnTo>
                    <a:pt x="54" y="39"/>
                  </a:lnTo>
                  <a:lnTo>
                    <a:pt x="52" y="37"/>
                  </a:lnTo>
                  <a:lnTo>
                    <a:pt x="51" y="34"/>
                  </a:lnTo>
                  <a:lnTo>
                    <a:pt x="51" y="31"/>
                  </a:lnTo>
                  <a:lnTo>
                    <a:pt x="51" y="28"/>
                  </a:lnTo>
                  <a:lnTo>
                    <a:pt x="52" y="25"/>
                  </a:lnTo>
                  <a:lnTo>
                    <a:pt x="53" y="22"/>
                  </a:lnTo>
                  <a:lnTo>
                    <a:pt x="54" y="20"/>
                  </a:lnTo>
                  <a:lnTo>
                    <a:pt x="56" y="18"/>
                  </a:lnTo>
                  <a:lnTo>
                    <a:pt x="59" y="16"/>
                  </a:lnTo>
                  <a:lnTo>
                    <a:pt x="61" y="14"/>
                  </a:lnTo>
                  <a:lnTo>
                    <a:pt x="74" y="11"/>
                  </a:lnTo>
                  <a:lnTo>
                    <a:pt x="87" y="8"/>
                  </a:lnTo>
                  <a:lnTo>
                    <a:pt x="112" y="3"/>
                  </a:lnTo>
                  <a:lnTo>
                    <a:pt x="125" y="2"/>
                  </a:lnTo>
                  <a:lnTo>
                    <a:pt x="137" y="1"/>
                  </a:lnTo>
                  <a:lnTo>
                    <a:pt x="149" y="0"/>
                  </a:lnTo>
                  <a:lnTo>
                    <a:pt x="160" y="0"/>
                  </a:lnTo>
                  <a:lnTo>
                    <a:pt x="174" y="0"/>
                  </a:lnTo>
                  <a:lnTo>
                    <a:pt x="181" y="0"/>
                  </a:lnTo>
                  <a:lnTo>
                    <a:pt x="188" y="1"/>
                  </a:lnTo>
                  <a:lnTo>
                    <a:pt x="201" y="2"/>
                  </a:lnTo>
                  <a:lnTo>
                    <a:pt x="214" y="3"/>
                  </a:lnTo>
                  <a:lnTo>
                    <a:pt x="226" y="5"/>
                  </a:lnTo>
                  <a:lnTo>
                    <a:pt x="238" y="7"/>
                  </a:lnTo>
                  <a:lnTo>
                    <a:pt x="250" y="10"/>
                  </a:lnTo>
                  <a:lnTo>
                    <a:pt x="261" y="13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9" name="Google Shape;279;p61"/>
            <p:cNvSpPr/>
            <p:nvPr/>
          </p:nvSpPr>
          <p:spPr>
            <a:xfrm>
              <a:off x="3844" y="3274"/>
              <a:ext cx="1263" cy="152"/>
            </a:xfrm>
            <a:custGeom>
              <a:avLst/>
              <a:gdLst/>
              <a:ahLst/>
              <a:cxnLst/>
              <a:rect l="l" t="t" r="r" b="b"/>
              <a:pathLst>
                <a:path w="1263" h="152" extrusionOk="0">
                  <a:moveTo>
                    <a:pt x="0" y="152"/>
                  </a:moveTo>
                  <a:lnTo>
                    <a:pt x="11" y="123"/>
                  </a:lnTo>
                  <a:lnTo>
                    <a:pt x="43" y="37"/>
                  </a:lnTo>
                  <a:lnTo>
                    <a:pt x="45" y="31"/>
                  </a:lnTo>
                  <a:lnTo>
                    <a:pt x="48" y="26"/>
                  </a:lnTo>
                  <a:lnTo>
                    <a:pt x="53" y="18"/>
                  </a:lnTo>
                  <a:lnTo>
                    <a:pt x="56" y="14"/>
                  </a:lnTo>
                  <a:lnTo>
                    <a:pt x="59" y="11"/>
                  </a:lnTo>
                  <a:lnTo>
                    <a:pt x="62" y="8"/>
                  </a:lnTo>
                  <a:lnTo>
                    <a:pt x="65" y="6"/>
                  </a:lnTo>
                  <a:lnTo>
                    <a:pt x="69" y="4"/>
                  </a:lnTo>
                  <a:lnTo>
                    <a:pt x="72" y="3"/>
                  </a:lnTo>
                  <a:lnTo>
                    <a:pt x="79" y="1"/>
                  </a:lnTo>
                  <a:lnTo>
                    <a:pt x="87" y="0"/>
                  </a:lnTo>
                  <a:lnTo>
                    <a:pt x="95" y="0"/>
                  </a:lnTo>
                  <a:lnTo>
                    <a:pt x="709" y="0"/>
                  </a:lnTo>
                  <a:lnTo>
                    <a:pt x="1263" y="0"/>
                  </a:lnTo>
                  <a:lnTo>
                    <a:pt x="1252" y="29"/>
                  </a:lnTo>
                  <a:lnTo>
                    <a:pt x="1220" y="115"/>
                  </a:lnTo>
                  <a:lnTo>
                    <a:pt x="1215" y="126"/>
                  </a:lnTo>
                  <a:lnTo>
                    <a:pt x="1212" y="130"/>
                  </a:lnTo>
                  <a:lnTo>
                    <a:pt x="1209" y="134"/>
                  </a:lnTo>
                  <a:lnTo>
                    <a:pt x="1207" y="138"/>
                  </a:lnTo>
                  <a:lnTo>
                    <a:pt x="1204" y="141"/>
                  </a:lnTo>
                  <a:lnTo>
                    <a:pt x="1200" y="143"/>
                  </a:lnTo>
                  <a:lnTo>
                    <a:pt x="1197" y="145"/>
                  </a:lnTo>
                  <a:lnTo>
                    <a:pt x="1190" y="149"/>
                  </a:lnTo>
                  <a:lnTo>
                    <a:pt x="1183" y="151"/>
                  </a:lnTo>
                  <a:lnTo>
                    <a:pt x="1175" y="152"/>
                  </a:lnTo>
                  <a:lnTo>
                    <a:pt x="1167" y="152"/>
                  </a:lnTo>
                  <a:lnTo>
                    <a:pt x="567" y="152"/>
                  </a:lnTo>
                  <a:lnTo>
                    <a:pt x="30" y="152"/>
                  </a:lnTo>
                  <a:lnTo>
                    <a:pt x="0" y="152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0" name="Google Shape;280;p61"/>
            <p:cNvSpPr/>
            <p:nvPr/>
          </p:nvSpPr>
          <p:spPr>
            <a:xfrm>
              <a:off x="4539" y="3311"/>
              <a:ext cx="124" cy="82"/>
            </a:xfrm>
            <a:custGeom>
              <a:avLst/>
              <a:gdLst/>
              <a:ahLst/>
              <a:cxnLst/>
              <a:rect l="l" t="t" r="r" b="b"/>
              <a:pathLst>
                <a:path w="123" h="82" extrusionOk="0">
                  <a:moveTo>
                    <a:pt x="45" y="82"/>
                  </a:moveTo>
                  <a:lnTo>
                    <a:pt x="60" y="81"/>
                  </a:lnTo>
                  <a:lnTo>
                    <a:pt x="67" y="80"/>
                  </a:lnTo>
                  <a:lnTo>
                    <a:pt x="75" y="79"/>
                  </a:lnTo>
                  <a:lnTo>
                    <a:pt x="82" y="78"/>
                  </a:lnTo>
                  <a:lnTo>
                    <a:pt x="90" y="76"/>
                  </a:lnTo>
                  <a:lnTo>
                    <a:pt x="106" y="71"/>
                  </a:lnTo>
                  <a:lnTo>
                    <a:pt x="100" y="64"/>
                  </a:lnTo>
                  <a:lnTo>
                    <a:pt x="85" y="68"/>
                  </a:lnTo>
                  <a:lnTo>
                    <a:pt x="68" y="71"/>
                  </a:lnTo>
                  <a:lnTo>
                    <a:pt x="65" y="71"/>
                  </a:lnTo>
                  <a:lnTo>
                    <a:pt x="61" y="72"/>
                  </a:lnTo>
                  <a:lnTo>
                    <a:pt x="53" y="72"/>
                  </a:lnTo>
                  <a:lnTo>
                    <a:pt x="48" y="72"/>
                  </a:lnTo>
                  <a:lnTo>
                    <a:pt x="45" y="71"/>
                  </a:lnTo>
                  <a:lnTo>
                    <a:pt x="38" y="69"/>
                  </a:lnTo>
                  <a:lnTo>
                    <a:pt x="35" y="68"/>
                  </a:lnTo>
                  <a:lnTo>
                    <a:pt x="33" y="66"/>
                  </a:lnTo>
                  <a:lnTo>
                    <a:pt x="31" y="64"/>
                  </a:lnTo>
                  <a:lnTo>
                    <a:pt x="29" y="62"/>
                  </a:lnTo>
                  <a:lnTo>
                    <a:pt x="28" y="60"/>
                  </a:lnTo>
                  <a:lnTo>
                    <a:pt x="27" y="58"/>
                  </a:lnTo>
                  <a:lnTo>
                    <a:pt x="26" y="52"/>
                  </a:lnTo>
                  <a:lnTo>
                    <a:pt x="27" y="47"/>
                  </a:lnTo>
                  <a:lnTo>
                    <a:pt x="28" y="41"/>
                  </a:lnTo>
                  <a:lnTo>
                    <a:pt x="31" y="35"/>
                  </a:lnTo>
                  <a:lnTo>
                    <a:pt x="35" y="29"/>
                  </a:lnTo>
                  <a:lnTo>
                    <a:pt x="40" y="24"/>
                  </a:lnTo>
                  <a:lnTo>
                    <a:pt x="43" y="22"/>
                  </a:lnTo>
                  <a:lnTo>
                    <a:pt x="46" y="19"/>
                  </a:lnTo>
                  <a:lnTo>
                    <a:pt x="52" y="15"/>
                  </a:lnTo>
                  <a:lnTo>
                    <a:pt x="56" y="14"/>
                  </a:lnTo>
                  <a:lnTo>
                    <a:pt x="60" y="12"/>
                  </a:lnTo>
                  <a:lnTo>
                    <a:pt x="69" y="10"/>
                  </a:lnTo>
                  <a:lnTo>
                    <a:pt x="79" y="10"/>
                  </a:lnTo>
                  <a:lnTo>
                    <a:pt x="88" y="10"/>
                  </a:lnTo>
                  <a:lnTo>
                    <a:pt x="96" y="11"/>
                  </a:lnTo>
                  <a:lnTo>
                    <a:pt x="104" y="12"/>
                  </a:lnTo>
                  <a:lnTo>
                    <a:pt x="108" y="14"/>
                  </a:lnTo>
                  <a:lnTo>
                    <a:pt x="112" y="15"/>
                  </a:lnTo>
                  <a:lnTo>
                    <a:pt x="123" y="8"/>
                  </a:lnTo>
                  <a:lnTo>
                    <a:pt x="119" y="6"/>
                  </a:lnTo>
                  <a:lnTo>
                    <a:pt x="114" y="4"/>
                  </a:lnTo>
                  <a:lnTo>
                    <a:pt x="109" y="3"/>
                  </a:lnTo>
                  <a:lnTo>
                    <a:pt x="104" y="2"/>
                  </a:lnTo>
                  <a:lnTo>
                    <a:pt x="92" y="1"/>
                  </a:lnTo>
                  <a:lnTo>
                    <a:pt x="80" y="0"/>
                  </a:lnTo>
                  <a:lnTo>
                    <a:pt x="64" y="1"/>
                  </a:lnTo>
                  <a:lnTo>
                    <a:pt x="58" y="2"/>
                  </a:lnTo>
                  <a:lnTo>
                    <a:pt x="51" y="4"/>
                  </a:lnTo>
                  <a:lnTo>
                    <a:pt x="45" y="6"/>
                  </a:lnTo>
                  <a:lnTo>
                    <a:pt x="39" y="8"/>
                  </a:lnTo>
                  <a:lnTo>
                    <a:pt x="34" y="10"/>
                  </a:lnTo>
                  <a:lnTo>
                    <a:pt x="28" y="13"/>
                  </a:lnTo>
                  <a:lnTo>
                    <a:pt x="19" y="19"/>
                  </a:lnTo>
                  <a:lnTo>
                    <a:pt x="12" y="26"/>
                  </a:lnTo>
                  <a:lnTo>
                    <a:pt x="9" y="30"/>
                  </a:lnTo>
                  <a:lnTo>
                    <a:pt x="6" y="33"/>
                  </a:lnTo>
                  <a:lnTo>
                    <a:pt x="4" y="37"/>
                  </a:lnTo>
                  <a:lnTo>
                    <a:pt x="2" y="40"/>
                  </a:lnTo>
                  <a:lnTo>
                    <a:pt x="1" y="43"/>
                  </a:lnTo>
                  <a:lnTo>
                    <a:pt x="0" y="47"/>
                  </a:lnTo>
                  <a:lnTo>
                    <a:pt x="0" y="50"/>
                  </a:lnTo>
                  <a:lnTo>
                    <a:pt x="0" y="54"/>
                  </a:lnTo>
                  <a:lnTo>
                    <a:pt x="1" y="57"/>
                  </a:lnTo>
                  <a:lnTo>
                    <a:pt x="2" y="61"/>
                  </a:lnTo>
                  <a:lnTo>
                    <a:pt x="4" y="64"/>
                  </a:lnTo>
                  <a:lnTo>
                    <a:pt x="6" y="67"/>
                  </a:lnTo>
                  <a:lnTo>
                    <a:pt x="9" y="70"/>
                  </a:lnTo>
                  <a:lnTo>
                    <a:pt x="12" y="73"/>
                  </a:lnTo>
                  <a:lnTo>
                    <a:pt x="16" y="76"/>
                  </a:lnTo>
                  <a:lnTo>
                    <a:pt x="21" y="78"/>
                  </a:lnTo>
                  <a:lnTo>
                    <a:pt x="26" y="79"/>
                  </a:lnTo>
                  <a:lnTo>
                    <a:pt x="32" y="81"/>
                  </a:lnTo>
                  <a:lnTo>
                    <a:pt x="38" y="81"/>
                  </a:lnTo>
                  <a:lnTo>
                    <a:pt x="45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" name="Google Shape;281;p61"/>
            <p:cNvSpPr/>
            <p:nvPr/>
          </p:nvSpPr>
          <p:spPr>
            <a:xfrm>
              <a:off x="4888" y="3311"/>
              <a:ext cx="123" cy="82"/>
            </a:xfrm>
            <a:custGeom>
              <a:avLst/>
              <a:gdLst/>
              <a:ahLst/>
              <a:cxnLst/>
              <a:rect l="l" t="t" r="r" b="b"/>
              <a:pathLst>
                <a:path w="122" h="82" extrusionOk="0">
                  <a:moveTo>
                    <a:pt x="46" y="82"/>
                  </a:moveTo>
                  <a:lnTo>
                    <a:pt x="60" y="81"/>
                  </a:lnTo>
                  <a:lnTo>
                    <a:pt x="67" y="80"/>
                  </a:lnTo>
                  <a:lnTo>
                    <a:pt x="74" y="79"/>
                  </a:lnTo>
                  <a:lnTo>
                    <a:pt x="82" y="78"/>
                  </a:lnTo>
                  <a:lnTo>
                    <a:pt x="89" y="76"/>
                  </a:lnTo>
                  <a:lnTo>
                    <a:pt x="105" y="71"/>
                  </a:lnTo>
                  <a:lnTo>
                    <a:pt x="99" y="64"/>
                  </a:lnTo>
                  <a:lnTo>
                    <a:pt x="84" y="68"/>
                  </a:lnTo>
                  <a:lnTo>
                    <a:pt x="76" y="70"/>
                  </a:lnTo>
                  <a:lnTo>
                    <a:pt x="69" y="71"/>
                  </a:lnTo>
                  <a:lnTo>
                    <a:pt x="65" y="71"/>
                  </a:lnTo>
                  <a:lnTo>
                    <a:pt x="61" y="72"/>
                  </a:lnTo>
                  <a:lnTo>
                    <a:pt x="53" y="72"/>
                  </a:lnTo>
                  <a:lnTo>
                    <a:pt x="49" y="72"/>
                  </a:lnTo>
                  <a:lnTo>
                    <a:pt x="45" y="71"/>
                  </a:lnTo>
                  <a:lnTo>
                    <a:pt x="38" y="69"/>
                  </a:lnTo>
                  <a:lnTo>
                    <a:pt x="36" y="68"/>
                  </a:lnTo>
                  <a:lnTo>
                    <a:pt x="33" y="66"/>
                  </a:lnTo>
                  <a:lnTo>
                    <a:pt x="31" y="64"/>
                  </a:lnTo>
                  <a:lnTo>
                    <a:pt x="30" y="62"/>
                  </a:lnTo>
                  <a:lnTo>
                    <a:pt x="28" y="60"/>
                  </a:lnTo>
                  <a:lnTo>
                    <a:pt x="27" y="58"/>
                  </a:lnTo>
                  <a:lnTo>
                    <a:pt x="26" y="52"/>
                  </a:lnTo>
                  <a:lnTo>
                    <a:pt x="27" y="47"/>
                  </a:lnTo>
                  <a:lnTo>
                    <a:pt x="28" y="41"/>
                  </a:lnTo>
                  <a:lnTo>
                    <a:pt x="31" y="35"/>
                  </a:lnTo>
                  <a:lnTo>
                    <a:pt x="35" y="29"/>
                  </a:lnTo>
                  <a:lnTo>
                    <a:pt x="40" y="24"/>
                  </a:lnTo>
                  <a:lnTo>
                    <a:pt x="43" y="22"/>
                  </a:lnTo>
                  <a:lnTo>
                    <a:pt x="46" y="19"/>
                  </a:lnTo>
                  <a:lnTo>
                    <a:pt x="53" y="15"/>
                  </a:lnTo>
                  <a:lnTo>
                    <a:pt x="56" y="14"/>
                  </a:lnTo>
                  <a:lnTo>
                    <a:pt x="60" y="12"/>
                  </a:lnTo>
                  <a:lnTo>
                    <a:pt x="69" y="10"/>
                  </a:lnTo>
                  <a:lnTo>
                    <a:pt x="78" y="10"/>
                  </a:lnTo>
                  <a:lnTo>
                    <a:pt x="87" y="10"/>
                  </a:lnTo>
                  <a:lnTo>
                    <a:pt x="95" y="11"/>
                  </a:lnTo>
                  <a:lnTo>
                    <a:pt x="103" y="12"/>
                  </a:lnTo>
                  <a:lnTo>
                    <a:pt x="107" y="14"/>
                  </a:lnTo>
                  <a:lnTo>
                    <a:pt x="111" y="15"/>
                  </a:lnTo>
                  <a:lnTo>
                    <a:pt x="122" y="8"/>
                  </a:lnTo>
                  <a:lnTo>
                    <a:pt x="118" y="6"/>
                  </a:lnTo>
                  <a:lnTo>
                    <a:pt x="113" y="4"/>
                  </a:lnTo>
                  <a:lnTo>
                    <a:pt x="108" y="3"/>
                  </a:lnTo>
                  <a:lnTo>
                    <a:pt x="103" y="2"/>
                  </a:lnTo>
                  <a:lnTo>
                    <a:pt x="92" y="1"/>
                  </a:lnTo>
                  <a:lnTo>
                    <a:pt x="79" y="0"/>
                  </a:lnTo>
                  <a:lnTo>
                    <a:pt x="65" y="1"/>
                  </a:lnTo>
                  <a:lnTo>
                    <a:pt x="58" y="2"/>
                  </a:lnTo>
                  <a:lnTo>
                    <a:pt x="51" y="4"/>
                  </a:lnTo>
                  <a:lnTo>
                    <a:pt x="45" y="6"/>
                  </a:lnTo>
                  <a:lnTo>
                    <a:pt x="39" y="8"/>
                  </a:lnTo>
                  <a:lnTo>
                    <a:pt x="34" y="10"/>
                  </a:lnTo>
                  <a:lnTo>
                    <a:pt x="29" y="13"/>
                  </a:lnTo>
                  <a:lnTo>
                    <a:pt x="20" y="19"/>
                  </a:lnTo>
                  <a:lnTo>
                    <a:pt x="12" y="26"/>
                  </a:lnTo>
                  <a:lnTo>
                    <a:pt x="9" y="30"/>
                  </a:lnTo>
                  <a:lnTo>
                    <a:pt x="6" y="33"/>
                  </a:lnTo>
                  <a:lnTo>
                    <a:pt x="4" y="37"/>
                  </a:lnTo>
                  <a:lnTo>
                    <a:pt x="2" y="40"/>
                  </a:lnTo>
                  <a:lnTo>
                    <a:pt x="1" y="43"/>
                  </a:lnTo>
                  <a:lnTo>
                    <a:pt x="0" y="47"/>
                  </a:lnTo>
                  <a:lnTo>
                    <a:pt x="0" y="50"/>
                  </a:lnTo>
                  <a:lnTo>
                    <a:pt x="0" y="54"/>
                  </a:lnTo>
                  <a:lnTo>
                    <a:pt x="1" y="57"/>
                  </a:lnTo>
                  <a:lnTo>
                    <a:pt x="2" y="61"/>
                  </a:lnTo>
                  <a:lnTo>
                    <a:pt x="4" y="64"/>
                  </a:lnTo>
                  <a:lnTo>
                    <a:pt x="6" y="67"/>
                  </a:lnTo>
                  <a:lnTo>
                    <a:pt x="9" y="70"/>
                  </a:lnTo>
                  <a:lnTo>
                    <a:pt x="12" y="73"/>
                  </a:lnTo>
                  <a:lnTo>
                    <a:pt x="16" y="76"/>
                  </a:lnTo>
                  <a:lnTo>
                    <a:pt x="21" y="78"/>
                  </a:lnTo>
                  <a:lnTo>
                    <a:pt x="26" y="79"/>
                  </a:lnTo>
                  <a:lnTo>
                    <a:pt x="32" y="81"/>
                  </a:lnTo>
                  <a:lnTo>
                    <a:pt x="38" y="81"/>
                  </a:lnTo>
                  <a:lnTo>
                    <a:pt x="45" y="82"/>
                  </a:lnTo>
                  <a:lnTo>
                    <a:pt x="46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" name="Google Shape;282;p61"/>
            <p:cNvSpPr/>
            <p:nvPr/>
          </p:nvSpPr>
          <p:spPr>
            <a:xfrm>
              <a:off x="4663" y="3311"/>
              <a:ext cx="121" cy="82"/>
            </a:xfrm>
            <a:custGeom>
              <a:avLst/>
              <a:gdLst/>
              <a:ahLst/>
              <a:cxnLst/>
              <a:rect l="l" t="t" r="r" b="b"/>
              <a:pathLst>
                <a:path w="122" h="82" extrusionOk="0">
                  <a:moveTo>
                    <a:pt x="45" y="82"/>
                  </a:moveTo>
                  <a:lnTo>
                    <a:pt x="60" y="81"/>
                  </a:lnTo>
                  <a:lnTo>
                    <a:pt x="67" y="80"/>
                  </a:lnTo>
                  <a:lnTo>
                    <a:pt x="74" y="79"/>
                  </a:lnTo>
                  <a:lnTo>
                    <a:pt x="81" y="78"/>
                  </a:lnTo>
                  <a:lnTo>
                    <a:pt x="89" y="76"/>
                  </a:lnTo>
                  <a:lnTo>
                    <a:pt x="105" y="71"/>
                  </a:lnTo>
                  <a:lnTo>
                    <a:pt x="99" y="64"/>
                  </a:lnTo>
                  <a:lnTo>
                    <a:pt x="84" y="68"/>
                  </a:lnTo>
                  <a:lnTo>
                    <a:pt x="76" y="70"/>
                  </a:lnTo>
                  <a:lnTo>
                    <a:pt x="68" y="71"/>
                  </a:lnTo>
                  <a:lnTo>
                    <a:pt x="65" y="71"/>
                  </a:lnTo>
                  <a:lnTo>
                    <a:pt x="61" y="72"/>
                  </a:lnTo>
                  <a:lnTo>
                    <a:pt x="53" y="72"/>
                  </a:lnTo>
                  <a:lnTo>
                    <a:pt x="48" y="72"/>
                  </a:lnTo>
                  <a:lnTo>
                    <a:pt x="45" y="71"/>
                  </a:lnTo>
                  <a:lnTo>
                    <a:pt x="38" y="69"/>
                  </a:lnTo>
                  <a:lnTo>
                    <a:pt x="35" y="68"/>
                  </a:lnTo>
                  <a:lnTo>
                    <a:pt x="33" y="66"/>
                  </a:lnTo>
                  <a:lnTo>
                    <a:pt x="31" y="64"/>
                  </a:lnTo>
                  <a:lnTo>
                    <a:pt x="29" y="62"/>
                  </a:lnTo>
                  <a:lnTo>
                    <a:pt x="28" y="60"/>
                  </a:lnTo>
                  <a:lnTo>
                    <a:pt x="27" y="58"/>
                  </a:lnTo>
                  <a:lnTo>
                    <a:pt x="26" y="52"/>
                  </a:lnTo>
                  <a:lnTo>
                    <a:pt x="27" y="47"/>
                  </a:lnTo>
                  <a:lnTo>
                    <a:pt x="28" y="41"/>
                  </a:lnTo>
                  <a:lnTo>
                    <a:pt x="31" y="35"/>
                  </a:lnTo>
                  <a:lnTo>
                    <a:pt x="35" y="29"/>
                  </a:lnTo>
                  <a:lnTo>
                    <a:pt x="40" y="24"/>
                  </a:lnTo>
                  <a:lnTo>
                    <a:pt x="42" y="22"/>
                  </a:lnTo>
                  <a:lnTo>
                    <a:pt x="46" y="19"/>
                  </a:lnTo>
                  <a:lnTo>
                    <a:pt x="52" y="15"/>
                  </a:lnTo>
                  <a:lnTo>
                    <a:pt x="56" y="14"/>
                  </a:lnTo>
                  <a:lnTo>
                    <a:pt x="60" y="12"/>
                  </a:lnTo>
                  <a:lnTo>
                    <a:pt x="69" y="10"/>
                  </a:lnTo>
                  <a:lnTo>
                    <a:pt x="78" y="10"/>
                  </a:lnTo>
                  <a:lnTo>
                    <a:pt x="87" y="10"/>
                  </a:lnTo>
                  <a:lnTo>
                    <a:pt x="95" y="11"/>
                  </a:lnTo>
                  <a:lnTo>
                    <a:pt x="103" y="12"/>
                  </a:lnTo>
                  <a:lnTo>
                    <a:pt x="107" y="14"/>
                  </a:lnTo>
                  <a:lnTo>
                    <a:pt x="111" y="15"/>
                  </a:lnTo>
                  <a:lnTo>
                    <a:pt x="122" y="8"/>
                  </a:lnTo>
                  <a:lnTo>
                    <a:pt x="118" y="6"/>
                  </a:lnTo>
                  <a:lnTo>
                    <a:pt x="113" y="4"/>
                  </a:lnTo>
                  <a:lnTo>
                    <a:pt x="108" y="3"/>
                  </a:lnTo>
                  <a:lnTo>
                    <a:pt x="102" y="2"/>
                  </a:lnTo>
                  <a:lnTo>
                    <a:pt x="91" y="1"/>
                  </a:lnTo>
                  <a:lnTo>
                    <a:pt x="79" y="0"/>
                  </a:lnTo>
                  <a:lnTo>
                    <a:pt x="64" y="1"/>
                  </a:lnTo>
                  <a:lnTo>
                    <a:pt x="58" y="2"/>
                  </a:lnTo>
                  <a:lnTo>
                    <a:pt x="51" y="4"/>
                  </a:lnTo>
                  <a:lnTo>
                    <a:pt x="45" y="6"/>
                  </a:lnTo>
                  <a:lnTo>
                    <a:pt x="39" y="8"/>
                  </a:lnTo>
                  <a:lnTo>
                    <a:pt x="34" y="10"/>
                  </a:lnTo>
                  <a:lnTo>
                    <a:pt x="28" y="13"/>
                  </a:lnTo>
                  <a:lnTo>
                    <a:pt x="19" y="19"/>
                  </a:lnTo>
                  <a:lnTo>
                    <a:pt x="12" y="26"/>
                  </a:lnTo>
                  <a:lnTo>
                    <a:pt x="9" y="30"/>
                  </a:lnTo>
                  <a:lnTo>
                    <a:pt x="6" y="33"/>
                  </a:lnTo>
                  <a:lnTo>
                    <a:pt x="4" y="37"/>
                  </a:lnTo>
                  <a:lnTo>
                    <a:pt x="2" y="40"/>
                  </a:lnTo>
                  <a:lnTo>
                    <a:pt x="1" y="43"/>
                  </a:lnTo>
                  <a:lnTo>
                    <a:pt x="0" y="47"/>
                  </a:lnTo>
                  <a:lnTo>
                    <a:pt x="0" y="50"/>
                  </a:lnTo>
                  <a:lnTo>
                    <a:pt x="0" y="54"/>
                  </a:lnTo>
                  <a:lnTo>
                    <a:pt x="1" y="57"/>
                  </a:lnTo>
                  <a:lnTo>
                    <a:pt x="2" y="61"/>
                  </a:lnTo>
                  <a:lnTo>
                    <a:pt x="4" y="64"/>
                  </a:lnTo>
                  <a:lnTo>
                    <a:pt x="6" y="67"/>
                  </a:lnTo>
                  <a:lnTo>
                    <a:pt x="9" y="70"/>
                  </a:lnTo>
                  <a:lnTo>
                    <a:pt x="12" y="73"/>
                  </a:lnTo>
                  <a:lnTo>
                    <a:pt x="16" y="76"/>
                  </a:lnTo>
                  <a:lnTo>
                    <a:pt x="21" y="78"/>
                  </a:lnTo>
                  <a:lnTo>
                    <a:pt x="26" y="79"/>
                  </a:lnTo>
                  <a:lnTo>
                    <a:pt x="32" y="81"/>
                  </a:lnTo>
                  <a:lnTo>
                    <a:pt x="38" y="81"/>
                  </a:lnTo>
                  <a:lnTo>
                    <a:pt x="45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" name="Google Shape;283;p61"/>
            <p:cNvSpPr/>
            <p:nvPr/>
          </p:nvSpPr>
          <p:spPr>
            <a:xfrm>
              <a:off x="4773" y="3303"/>
              <a:ext cx="103" cy="87"/>
            </a:xfrm>
            <a:custGeom>
              <a:avLst/>
              <a:gdLst/>
              <a:ahLst/>
              <a:cxnLst/>
              <a:rect l="l" t="t" r="r" b="b"/>
              <a:pathLst>
                <a:path w="103" h="88" extrusionOk="0">
                  <a:moveTo>
                    <a:pt x="65" y="88"/>
                  </a:moveTo>
                  <a:lnTo>
                    <a:pt x="87" y="88"/>
                  </a:lnTo>
                  <a:lnTo>
                    <a:pt x="102" y="50"/>
                  </a:lnTo>
                  <a:lnTo>
                    <a:pt x="103" y="46"/>
                  </a:lnTo>
                  <a:lnTo>
                    <a:pt x="103" y="44"/>
                  </a:lnTo>
                  <a:lnTo>
                    <a:pt x="102" y="43"/>
                  </a:lnTo>
                  <a:lnTo>
                    <a:pt x="101" y="40"/>
                  </a:lnTo>
                  <a:lnTo>
                    <a:pt x="98" y="37"/>
                  </a:lnTo>
                  <a:lnTo>
                    <a:pt x="94" y="35"/>
                  </a:lnTo>
                  <a:lnTo>
                    <a:pt x="89" y="33"/>
                  </a:lnTo>
                  <a:lnTo>
                    <a:pt x="84" y="32"/>
                  </a:lnTo>
                  <a:lnTo>
                    <a:pt x="77" y="32"/>
                  </a:lnTo>
                  <a:lnTo>
                    <a:pt x="68" y="32"/>
                  </a:lnTo>
                  <a:lnTo>
                    <a:pt x="59" y="33"/>
                  </a:lnTo>
                  <a:lnTo>
                    <a:pt x="50" y="35"/>
                  </a:lnTo>
                  <a:lnTo>
                    <a:pt x="42" y="37"/>
                  </a:lnTo>
                  <a:lnTo>
                    <a:pt x="57" y="0"/>
                  </a:lnTo>
                  <a:lnTo>
                    <a:pt x="34" y="4"/>
                  </a:lnTo>
                  <a:lnTo>
                    <a:pt x="0" y="88"/>
                  </a:lnTo>
                  <a:lnTo>
                    <a:pt x="22" y="88"/>
                  </a:lnTo>
                  <a:lnTo>
                    <a:pt x="39" y="46"/>
                  </a:lnTo>
                  <a:lnTo>
                    <a:pt x="46" y="44"/>
                  </a:lnTo>
                  <a:lnTo>
                    <a:pt x="53" y="42"/>
                  </a:lnTo>
                  <a:lnTo>
                    <a:pt x="60" y="41"/>
                  </a:lnTo>
                  <a:lnTo>
                    <a:pt x="67" y="40"/>
                  </a:lnTo>
                  <a:lnTo>
                    <a:pt x="71" y="41"/>
                  </a:lnTo>
                  <a:lnTo>
                    <a:pt x="74" y="41"/>
                  </a:lnTo>
                  <a:lnTo>
                    <a:pt x="76" y="43"/>
                  </a:lnTo>
                  <a:lnTo>
                    <a:pt x="78" y="44"/>
                  </a:lnTo>
                  <a:lnTo>
                    <a:pt x="79" y="46"/>
                  </a:lnTo>
                  <a:lnTo>
                    <a:pt x="80" y="48"/>
                  </a:lnTo>
                  <a:lnTo>
                    <a:pt x="80" y="50"/>
                  </a:lnTo>
                  <a:lnTo>
                    <a:pt x="79" y="52"/>
                  </a:lnTo>
                  <a:lnTo>
                    <a:pt x="65" y="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" name="Google Shape;284;p61"/>
            <p:cNvSpPr/>
            <p:nvPr/>
          </p:nvSpPr>
          <p:spPr>
            <a:xfrm>
              <a:off x="3945" y="3332"/>
              <a:ext cx="87" cy="58"/>
            </a:xfrm>
            <a:custGeom>
              <a:avLst/>
              <a:gdLst/>
              <a:ahLst/>
              <a:cxnLst/>
              <a:rect l="l" t="t" r="r" b="b"/>
              <a:pathLst>
                <a:path w="89" h="60" extrusionOk="0">
                  <a:moveTo>
                    <a:pt x="0" y="53"/>
                  </a:moveTo>
                  <a:lnTo>
                    <a:pt x="11" y="46"/>
                  </a:lnTo>
                  <a:lnTo>
                    <a:pt x="17" y="48"/>
                  </a:lnTo>
                  <a:lnTo>
                    <a:pt x="23" y="50"/>
                  </a:lnTo>
                  <a:lnTo>
                    <a:pt x="29" y="51"/>
                  </a:lnTo>
                  <a:lnTo>
                    <a:pt x="35" y="51"/>
                  </a:lnTo>
                  <a:lnTo>
                    <a:pt x="43" y="51"/>
                  </a:lnTo>
                  <a:lnTo>
                    <a:pt x="47" y="50"/>
                  </a:lnTo>
                  <a:lnTo>
                    <a:pt x="50" y="49"/>
                  </a:lnTo>
                  <a:lnTo>
                    <a:pt x="53" y="48"/>
                  </a:lnTo>
                  <a:lnTo>
                    <a:pt x="56" y="47"/>
                  </a:lnTo>
                  <a:lnTo>
                    <a:pt x="58" y="45"/>
                  </a:lnTo>
                  <a:lnTo>
                    <a:pt x="58" y="44"/>
                  </a:lnTo>
                  <a:lnTo>
                    <a:pt x="59" y="43"/>
                  </a:lnTo>
                  <a:lnTo>
                    <a:pt x="59" y="42"/>
                  </a:lnTo>
                  <a:lnTo>
                    <a:pt x="58" y="40"/>
                  </a:lnTo>
                  <a:lnTo>
                    <a:pt x="57" y="39"/>
                  </a:lnTo>
                  <a:lnTo>
                    <a:pt x="55" y="38"/>
                  </a:lnTo>
                  <a:lnTo>
                    <a:pt x="51" y="37"/>
                  </a:lnTo>
                  <a:lnTo>
                    <a:pt x="47" y="36"/>
                  </a:lnTo>
                  <a:lnTo>
                    <a:pt x="38" y="34"/>
                  </a:lnTo>
                  <a:lnTo>
                    <a:pt x="29" y="32"/>
                  </a:lnTo>
                  <a:lnTo>
                    <a:pt x="25" y="30"/>
                  </a:lnTo>
                  <a:lnTo>
                    <a:pt x="21" y="29"/>
                  </a:lnTo>
                  <a:lnTo>
                    <a:pt x="18" y="27"/>
                  </a:lnTo>
                  <a:lnTo>
                    <a:pt x="17" y="25"/>
                  </a:lnTo>
                  <a:lnTo>
                    <a:pt x="16" y="24"/>
                  </a:lnTo>
                  <a:lnTo>
                    <a:pt x="16" y="23"/>
                  </a:lnTo>
                  <a:lnTo>
                    <a:pt x="16" y="21"/>
                  </a:lnTo>
                  <a:lnTo>
                    <a:pt x="16" y="18"/>
                  </a:lnTo>
                  <a:lnTo>
                    <a:pt x="17" y="16"/>
                  </a:lnTo>
                  <a:lnTo>
                    <a:pt x="19" y="14"/>
                  </a:lnTo>
                  <a:lnTo>
                    <a:pt x="20" y="12"/>
                  </a:lnTo>
                  <a:lnTo>
                    <a:pt x="22" y="10"/>
                  </a:lnTo>
                  <a:lnTo>
                    <a:pt x="27" y="7"/>
                  </a:lnTo>
                  <a:lnTo>
                    <a:pt x="33" y="5"/>
                  </a:lnTo>
                  <a:lnTo>
                    <a:pt x="39" y="3"/>
                  </a:lnTo>
                  <a:lnTo>
                    <a:pt x="46" y="2"/>
                  </a:lnTo>
                  <a:lnTo>
                    <a:pt x="53" y="1"/>
                  </a:lnTo>
                  <a:lnTo>
                    <a:pt x="60" y="0"/>
                  </a:lnTo>
                  <a:lnTo>
                    <a:pt x="67" y="1"/>
                  </a:lnTo>
                  <a:lnTo>
                    <a:pt x="75" y="2"/>
                  </a:lnTo>
                  <a:lnTo>
                    <a:pt x="82" y="4"/>
                  </a:lnTo>
                  <a:lnTo>
                    <a:pt x="89" y="6"/>
                  </a:lnTo>
                  <a:lnTo>
                    <a:pt x="78" y="14"/>
                  </a:lnTo>
                  <a:lnTo>
                    <a:pt x="72" y="12"/>
                  </a:lnTo>
                  <a:lnTo>
                    <a:pt x="67" y="10"/>
                  </a:lnTo>
                  <a:lnTo>
                    <a:pt x="62" y="10"/>
                  </a:lnTo>
                  <a:lnTo>
                    <a:pt x="57" y="10"/>
                  </a:lnTo>
                  <a:lnTo>
                    <a:pt x="50" y="10"/>
                  </a:lnTo>
                  <a:lnTo>
                    <a:pt x="44" y="11"/>
                  </a:lnTo>
                  <a:lnTo>
                    <a:pt x="41" y="12"/>
                  </a:lnTo>
                  <a:lnTo>
                    <a:pt x="39" y="14"/>
                  </a:lnTo>
                  <a:lnTo>
                    <a:pt x="38" y="15"/>
                  </a:lnTo>
                  <a:lnTo>
                    <a:pt x="37" y="17"/>
                  </a:lnTo>
                  <a:lnTo>
                    <a:pt x="37" y="18"/>
                  </a:lnTo>
                  <a:lnTo>
                    <a:pt x="37" y="20"/>
                  </a:lnTo>
                  <a:lnTo>
                    <a:pt x="39" y="21"/>
                  </a:lnTo>
                  <a:lnTo>
                    <a:pt x="42" y="22"/>
                  </a:lnTo>
                  <a:lnTo>
                    <a:pt x="58" y="25"/>
                  </a:lnTo>
                  <a:lnTo>
                    <a:pt x="67" y="28"/>
                  </a:lnTo>
                  <a:lnTo>
                    <a:pt x="74" y="30"/>
                  </a:lnTo>
                  <a:lnTo>
                    <a:pt x="77" y="33"/>
                  </a:lnTo>
                  <a:lnTo>
                    <a:pt x="80" y="35"/>
                  </a:lnTo>
                  <a:lnTo>
                    <a:pt x="80" y="37"/>
                  </a:lnTo>
                  <a:lnTo>
                    <a:pt x="81" y="38"/>
                  </a:lnTo>
                  <a:lnTo>
                    <a:pt x="80" y="42"/>
                  </a:lnTo>
                  <a:lnTo>
                    <a:pt x="79" y="44"/>
                  </a:lnTo>
                  <a:lnTo>
                    <a:pt x="77" y="47"/>
                  </a:lnTo>
                  <a:lnTo>
                    <a:pt x="73" y="50"/>
                  </a:lnTo>
                  <a:lnTo>
                    <a:pt x="67" y="53"/>
                  </a:lnTo>
                  <a:lnTo>
                    <a:pt x="61" y="56"/>
                  </a:lnTo>
                  <a:lnTo>
                    <a:pt x="54" y="58"/>
                  </a:lnTo>
                  <a:lnTo>
                    <a:pt x="46" y="59"/>
                  </a:lnTo>
                  <a:lnTo>
                    <a:pt x="39" y="60"/>
                  </a:lnTo>
                  <a:lnTo>
                    <a:pt x="32" y="60"/>
                  </a:lnTo>
                  <a:lnTo>
                    <a:pt x="23" y="60"/>
                  </a:lnTo>
                  <a:lnTo>
                    <a:pt x="19" y="59"/>
                  </a:lnTo>
                  <a:lnTo>
                    <a:pt x="14" y="58"/>
                  </a:lnTo>
                  <a:lnTo>
                    <a:pt x="11" y="57"/>
                  </a:lnTo>
                  <a:lnTo>
                    <a:pt x="7" y="56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" name="Google Shape;285;p61"/>
            <p:cNvSpPr/>
            <p:nvPr/>
          </p:nvSpPr>
          <p:spPr>
            <a:xfrm>
              <a:off x="4039" y="3332"/>
              <a:ext cx="98" cy="58"/>
            </a:xfrm>
            <a:custGeom>
              <a:avLst/>
              <a:gdLst/>
              <a:ahLst/>
              <a:cxnLst/>
              <a:rect l="l" t="t" r="r" b="b"/>
              <a:pathLst>
                <a:path w="98" h="59" extrusionOk="0">
                  <a:moveTo>
                    <a:pt x="24" y="29"/>
                  </a:moveTo>
                  <a:lnTo>
                    <a:pt x="23" y="33"/>
                  </a:lnTo>
                  <a:lnTo>
                    <a:pt x="22" y="36"/>
                  </a:lnTo>
                  <a:lnTo>
                    <a:pt x="23" y="40"/>
                  </a:lnTo>
                  <a:lnTo>
                    <a:pt x="24" y="44"/>
                  </a:lnTo>
                  <a:lnTo>
                    <a:pt x="26" y="47"/>
                  </a:lnTo>
                  <a:lnTo>
                    <a:pt x="30" y="49"/>
                  </a:lnTo>
                  <a:lnTo>
                    <a:pt x="34" y="50"/>
                  </a:lnTo>
                  <a:lnTo>
                    <a:pt x="41" y="51"/>
                  </a:lnTo>
                  <a:lnTo>
                    <a:pt x="48" y="50"/>
                  </a:lnTo>
                  <a:lnTo>
                    <a:pt x="51" y="49"/>
                  </a:lnTo>
                  <a:lnTo>
                    <a:pt x="54" y="49"/>
                  </a:lnTo>
                  <a:lnTo>
                    <a:pt x="59" y="46"/>
                  </a:lnTo>
                  <a:lnTo>
                    <a:pt x="63" y="44"/>
                  </a:lnTo>
                  <a:lnTo>
                    <a:pt x="67" y="40"/>
                  </a:lnTo>
                  <a:lnTo>
                    <a:pt x="70" y="36"/>
                  </a:lnTo>
                  <a:lnTo>
                    <a:pt x="71" y="35"/>
                  </a:lnTo>
                  <a:lnTo>
                    <a:pt x="72" y="33"/>
                  </a:lnTo>
                  <a:lnTo>
                    <a:pt x="74" y="29"/>
                  </a:lnTo>
                  <a:lnTo>
                    <a:pt x="75" y="25"/>
                  </a:lnTo>
                  <a:lnTo>
                    <a:pt x="75" y="22"/>
                  </a:lnTo>
                  <a:lnTo>
                    <a:pt x="75" y="18"/>
                  </a:lnTo>
                  <a:lnTo>
                    <a:pt x="74" y="15"/>
                  </a:lnTo>
                  <a:lnTo>
                    <a:pt x="73" y="14"/>
                  </a:lnTo>
                  <a:lnTo>
                    <a:pt x="71" y="13"/>
                  </a:lnTo>
                  <a:lnTo>
                    <a:pt x="68" y="11"/>
                  </a:lnTo>
                  <a:lnTo>
                    <a:pt x="63" y="9"/>
                  </a:lnTo>
                  <a:lnTo>
                    <a:pt x="57" y="9"/>
                  </a:lnTo>
                  <a:lnTo>
                    <a:pt x="53" y="9"/>
                  </a:lnTo>
                  <a:lnTo>
                    <a:pt x="50" y="9"/>
                  </a:lnTo>
                  <a:lnTo>
                    <a:pt x="44" y="11"/>
                  </a:lnTo>
                  <a:lnTo>
                    <a:pt x="38" y="13"/>
                  </a:lnTo>
                  <a:lnTo>
                    <a:pt x="34" y="15"/>
                  </a:lnTo>
                  <a:lnTo>
                    <a:pt x="31" y="18"/>
                  </a:lnTo>
                  <a:lnTo>
                    <a:pt x="28" y="21"/>
                  </a:lnTo>
                  <a:lnTo>
                    <a:pt x="26" y="25"/>
                  </a:lnTo>
                  <a:lnTo>
                    <a:pt x="24" y="29"/>
                  </a:lnTo>
                  <a:close/>
                  <a:moveTo>
                    <a:pt x="1" y="29"/>
                  </a:moveTo>
                  <a:lnTo>
                    <a:pt x="3" y="26"/>
                  </a:lnTo>
                  <a:lnTo>
                    <a:pt x="4" y="23"/>
                  </a:lnTo>
                  <a:lnTo>
                    <a:pt x="9" y="18"/>
                  </a:lnTo>
                  <a:lnTo>
                    <a:pt x="15" y="13"/>
                  </a:lnTo>
                  <a:lnTo>
                    <a:pt x="22" y="9"/>
                  </a:lnTo>
                  <a:lnTo>
                    <a:pt x="30" y="5"/>
                  </a:lnTo>
                  <a:lnTo>
                    <a:pt x="39" y="2"/>
                  </a:lnTo>
                  <a:lnTo>
                    <a:pt x="49" y="0"/>
                  </a:lnTo>
                  <a:lnTo>
                    <a:pt x="55" y="0"/>
                  </a:lnTo>
                  <a:lnTo>
                    <a:pt x="60" y="0"/>
                  </a:lnTo>
                  <a:lnTo>
                    <a:pt x="66" y="0"/>
                  </a:lnTo>
                  <a:lnTo>
                    <a:pt x="71" y="1"/>
                  </a:lnTo>
                  <a:lnTo>
                    <a:pt x="79" y="2"/>
                  </a:lnTo>
                  <a:lnTo>
                    <a:pt x="83" y="4"/>
                  </a:lnTo>
                  <a:lnTo>
                    <a:pt x="86" y="5"/>
                  </a:lnTo>
                  <a:lnTo>
                    <a:pt x="92" y="9"/>
                  </a:lnTo>
                  <a:lnTo>
                    <a:pt x="94" y="11"/>
                  </a:lnTo>
                  <a:lnTo>
                    <a:pt x="96" y="13"/>
                  </a:lnTo>
                  <a:lnTo>
                    <a:pt x="97" y="15"/>
                  </a:lnTo>
                  <a:lnTo>
                    <a:pt x="98" y="18"/>
                  </a:lnTo>
                  <a:lnTo>
                    <a:pt x="98" y="20"/>
                  </a:lnTo>
                  <a:lnTo>
                    <a:pt x="98" y="23"/>
                  </a:lnTo>
                  <a:lnTo>
                    <a:pt x="96" y="29"/>
                  </a:lnTo>
                  <a:lnTo>
                    <a:pt x="94" y="34"/>
                  </a:lnTo>
                  <a:lnTo>
                    <a:pt x="89" y="40"/>
                  </a:lnTo>
                  <a:lnTo>
                    <a:pt x="84" y="45"/>
                  </a:lnTo>
                  <a:lnTo>
                    <a:pt x="80" y="47"/>
                  </a:lnTo>
                  <a:lnTo>
                    <a:pt x="77" y="49"/>
                  </a:lnTo>
                  <a:lnTo>
                    <a:pt x="68" y="53"/>
                  </a:lnTo>
                  <a:lnTo>
                    <a:pt x="64" y="55"/>
                  </a:lnTo>
                  <a:lnTo>
                    <a:pt x="59" y="56"/>
                  </a:lnTo>
                  <a:lnTo>
                    <a:pt x="49" y="58"/>
                  </a:lnTo>
                  <a:lnTo>
                    <a:pt x="37" y="59"/>
                  </a:lnTo>
                  <a:lnTo>
                    <a:pt x="31" y="59"/>
                  </a:lnTo>
                  <a:lnTo>
                    <a:pt x="26" y="58"/>
                  </a:lnTo>
                  <a:lnTo>
                    <a:pt x="21" y="57"/>
                  </a:lnTo>
                  <a:lnTo>
                    <a:pt x="17" y="56"/>
                  </a:lnTo>
                  <a:lnTo>
                    <a:pt x="13" y="55"/>
                  </a:lnTo>
                  <a:lnTo>
                    <a:pt x="10" y="53"/>
                  </a:lnTo>
                  <a:lnTo>
                    <a:pt x="5" y="49"/>
                  </a:lnTo>
                  <a:lnTo>
                    <a:pt x="3" y="47"/>
                  </a:lnTo>
                  <a:lnTo>
                    <a:pt x="2" y="45"/>
                  </a:lnTo>
                  <a:lnTo>
                    <a:pt x="0" y="40"/>
                  </a:lnTo>
                  <a:lnTo>
                    <a:pt x="0" y="34"/>
                  </a:lnTo>
                  <a:lnTo>
                    <a:pt x="1" y="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" name="Google Shape;286;p61"/>
            <p:cNvSpPr/>
            <p:nvPr/>
          </p:nvSpPr>
          <p:spPr>
            <a:xfrm>
              <a:off x="4137" y="3332"/>
              <a:ext cx="150" cy="58"/>
            </a:xfrm>
            <a:custGeom>
              <a:avLst/>
              <a:gdLst/>
              <a:ahLst/>
              <a:cxnLst/>
              <a:rect l="l" t="t" r="r" b="b"/>
              <a:pathLst>
                <a:path w="150" h="59" extrusionOk="0">
                  <a:moveTo>
                    <a:pt x="126" y="20"/>
                  </a:moveTo>
                  <a:lnTo>
                    <a:pt x="127" y="18"/>
                  </a:lnTo>
                  <a:lnTo>
                    <a:pt x="127" y="16"/>
                  </a:lnTo>
                  <a:lnTo>
                    <a:pt x="127" y="14"/>
                  </a:lnTo>
                  <a:lnTo>
                    <a:pt x="126" y="13"/>
                  </a:lnTo>
                  <a:lnTo>
                    <a:pt x="125" y="12"/>
                  </a:lnTo>
                  <a:lnTo>
                    <a:pt x="123" y="11"/>
                  </a:lnTo>
                  <a:lnTo>
                    <a:pt x="119" y="10"/>
                  </a:lnTo>
                  <a:lnTo>
                    <a:pt x="113" y="9"/>
                  </a:lnTo>
                  <a:lnTo>
                    <a:pt x="107" y="10"/>
                  </a:lnTo>
                  <a:lnTo>
                    <a:pt x="101" y="11"/>
                  </a:lnTo>
                  <a:lnTo>
                    <a:pt x="95" y="12"/>
                  </a:lnTo>
                  <a:lnTo>
                    <a:pt x="94" y="14"/>
                  </a:lnTo>
                  <a:lnTo>
                    <a:pt x="94" y="16"/>
                  </a:lnTo>
                  <a:lnTo>
                    <a:pt x="77" y="59"/>
                  </a:lnTo>
                  <a:lnTo>
                    <a:pt x="56" y="59"/>
                  </a:lnTo>
                  <a:lnTo>
                    <a:pt x="70" y="20"/>
                  </a:lnTo>
                  <a:lnTo>
                    <a:pt x="71" y="18"/>
                  </a:lnTo>
                  <a:lnTo>
                    <a:pt x="71" y="15"/>
                  </a:lnTo>
                  <a:lnTo>
                    <a:pt x="70" y="13"/>
                  </a:lnTo>
                  <a:lnTo>
                    <a:pt x="69" y="12"/>
                  </a:lnTo>
                  <a:lnTo>
                    <a:pt x="66" y="11"/>
                  </a:lnTo>
                  <a:lnTo>
                    <a:pt x="65" y="10"/>
                  </a:lnTo>
                  <a:lnTo>
                    <a:pt x="63" y="10"/>
                  </a:lnTo>
                  <a:lnTo>
                    <a:pt x="59" y="9"/>
                  </a:lnTo>
                  <a:lnTo>
                    <a:pt x="53" y="9"/>
                  </a:lnTo>
                  <a:lnTo>
                    <a:pt x="50" y="10"/>
                  </a:lnTo>
                  <a:lnTo>
                    <a:pt x="46" y="10"/>
                  </a:lnTo>
                  <a:lnTo>
                    <a:pt x="39" y="12"/>
                  </a:lnTo>
                  <a:lnTo>
                    <a:pt x="21" y="59"/>
                  </a:lnTo>
                  <a:lnTo>
                    <a:pt x="0" y="59"/>
                  </a:lnTo>
                  <a:lnTo>
                    <a:pt x="19" y="10"/>
                  </a:lnTo>
                  <a:lnTo>
                    <a:pt x="31" y="6"/>
                  </a:lnTo>
                  <a:lnTo>
                    <a:pt x="42" y="3"/>
                  </a:lnTo>
                  <a:lnTo>
                    <a:pt x="54" y="1"/>
                  </a:lnTo>
                  <a:lnTo>
                    <a:pt x="60" y="1"/>
                  </a:lnTo>
                  <a:lnTo>
                    <a:pt x="67" y="0"/>
                  </a:lnTo>
                  <a:lnTo>
                    <a:pt x="73" y="1"/>
                  </a:lnTo>
                  <a:lnTo>
                    <a:pt x="79" y="2"/>
                  </a:lnTo>
                  <a:lnTo>
                    <a:pt x="85" y="3"/>
                  </a:lnTo>
                  <a:lnTo>
                    <a:pt x="87" y="4"/>
                  </a:lnTo>
                  <a:lnTo>
                    <a:pt x="89" y="5"/>
                  </a:lnTo>
                  <a:lnTo>
                    <a:pt x="97" y="3"/>
                  </a:lnTo>
                  <a:lnTo>
                    <a:pt x="105" y="2"/>
                  </a:lnTo>
                  <a:lnTo>
                    <a:pt x="114" y="1"/>
                  </a:lnTo>
                  <a:lnTo>
                    <a:pt x="123" y="1"/>
                  </a:lnTo>
                  <a:lnTo>
                    <a:pt x="129" y="1"/>
                  </a:lnTo>
                  <a:lnTo>
                    <a:pt x="134" y="2"/>
                  </a:lnTo>
                  <a:lnTo>
                    <a:pt x="139" y="3"/>
                  </a:lnTo>
                  <a:lnTo>
                    <a:pt x="144" y="5"/>
                  </a:lnTo>
                  <a:lnTo>
                    <a:pt x="147" y="7"/>
                  </a:lnTo>
                  <a:lnTo>
                    <a:pt x="148" y="8"/>
                  </a:lnTo>
                  <a:lnTo>
                    <a:pt x="149" y="10"/>
                  </a:lnTo>
                  <a:lnTo>
                    <a:pt x="150" y="11"/>
                  </a:lnTo>
                  <a:lnTo>
                    <a:pt x="150" y="13"/>
                  </a:lnTo>
                  <a:lnTo>
                    <a:pt x="150" y="15"/>
                  </a:lnTo>
                  <a:lnTo>
                    <a:pt x="150" y="16"/>
                  </a:lnTo>
                  <a:lnTo>
                    <a:pt x="133" y="59"/>
                  </a:lnTo>
                  <a:lnTo>
                    <a:pt x="112" y="59"/>
                  </a:lnTo>
                  <a:lnTo>
                    <a:pt x="126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7" name="Google Shape;287;p61"/>
            <p:cNvSpPr/>
            <p:nvPr/>
          </p:nvSpPr>
          <p:spPr>
            <a:xfrm>
              <a:off x="4296" y="3334"/>
              <a:ext cx="98" cy="59"/>
            </a:xfrm>
            <a:custGeom>
              <a:avLst/>
              <a:gdLst/>
              <a:ahLst/>
              <a:cxnLst/>
              <a:rect l="l" t="t" r="r" b="b"/>
              <a:pathLst>
                <a:path w="98" h="59" extrusionOk="0">
                  <a:moveTo>
                    <a:pt x="24" y="29"/>
                  </a:moveTo>
                  <a:lnTo>
                    <a:pt x="23" y="33"/>
                  </a:lnTo>
                  <a:lnTo>
                    <a:pt x="22" y="37"/>
                  </a:lnTo>
                  <a:lnTo>
                    <a:pt x="22" y="40"/>
                  </a:lnTo>
                  <a:lnTo>
                    <a:pt x="24" y="44"/>
                  </a:lnTo>
                  <a:lnTo>
                    <a:pt x="26" y="47"/>
                  </a:lnTo>
                  <a:lnTo>
                    <a:pt x="29" y="49"/>
                  </a:lnTo>
                  <a:lnTo>
                    <a:pt x="34" y="50"/>
                  </a:lnTo>
                  <a:lnTo>
                    <a:pt x="40" y="51"/>
                  </a:lnTo>
                  <a:lnTo>
                    <a:pt x="48" y="50"/>
                  </a:lnTo>
                  <a:lnTo>
                    <a:pt x="51" y="50"/>
                  </a:lnTo>
                  <a:lnTo>
                    <a:pt x="54" y="49"/>
                  </a:lnTo>
                  <a:lnTo>
                    <a:pt x="59" y="46"/>
                  </a:lnTo>
                  <a:lnTo>
                    <a:pt x="63" y="44"/>
                  </a:lnTo>
                  <a:lnTo>
                    <a:pt x="67" y="40"/>
                  </a:lnTo>
                  <a:lnTo>
                    <a:pt x="70" y="37"/>
                  </a:lnTo>
                  <a:lnTo>
                    <a:pt x="72" y="33"/>
                  </a:lnTo>
                  <a:lnTo>
                    <a:pt x="74" y="29"/>
                  </a:lnTo>
                  <a:lnTo>
                    <a:pt x="75" y="25"/>
                  </a:lnTo>
                  <a:lnTo>
                    <a:pt x="75" y="22"/>
                  </a:lnTo>
                  <a:lnTo>
                    <a:pt x="75" y="18"/>
                  </a:lnTo>
                  <a:lnTo>
                    <a:pt x="73" y="15"/>
                  </a:lnTo>
                  <a:lnTo>
                    <a:pt x="72" y="14"/>
                  </a:lnTo>
                  <a:lnTo>
                    <a:pt x="71" y="13"/>
                  </a:lnTo>
                  <a:lnTo>
                    <a:pt x="67" y="11"/>
                  </a:lnTo>
                  <a:lnTo>
                    <a:pt x="63" y="10"/>
                  </a:lnTo>
                  <a:lnTo>
                    <a:pt x="56" y="9"/>
                  </a:lnTo>
                  <a:lnTo>
                    <a:pt x="53" y="9"/>
                  </a:lnTo>
                  <a:lnTo>
                    <a:pt x="49" y="10"/>
                  </a:lnTo>
                  <a:lnTo>
                    <a:pt x="43" y="11"/>
                  </a:lnTo>
                  <a:lnTo>
                    <a:pt x="38" y="13"/>
                  </a:lnTo>
                  <a:lnTo>
                    <a:pt x="34" y="15"/>
                  </a:lnTo>
                  <a:lnTo>
                    <a:pt x="31" y="18"/>
                  </a:lnTo>
                  <a:lnTo>
                    <a:pt x="28" y="22"/>
                  </a:lnTo>
                  <a:lnTo>
                    <a:pt x="26" y="25"/>
                  </a:lnTo>
                  <a:lnTo>
                    <a:pt x="24" y="29"/>
                  </a:lnTo>
                  <a:close/>
                  <a:moveTo>
                    <a:pt x="1" y="29"/>
                  </a:moveTo>
                  <a:lnTo>
                    <a:pt x="4" y="23"/>
                  </a:lnTo>
                  <a:lnTo>
                    <a:pt x="9" y="18"/>
                  </a:lnTo>
                  <a:lnTo>
                    <a:pt x="11" y="15"/>
                  </a:lnTo>
                  <a:lnTo>
                    <a:pt x="14" y="13"/>
                  </a:lnTo>
                  <a:lnTo>
                    <a:pt x="22" y="9"/>
                  </a:lnTo>
                  <a:lnTo>
                    <a:pt x="30" y="5"/>
                  </a:lnTo>
                  <a:lnTo>
                    <a:pt x="39" y="2"/>
                  </a:lnTo>
                  <a:lnTo>
                    <a:pt x="49" y="1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5" y="0"/>
                  </a:lnTo>
                  <a:lnTo>
                    <a:pt x="70" y="1"/>
                  </a:lnTo>
                  <a:lnTo>
                    <a:pt x="79" y="2"/>
                  </a:lnTo>
                  <a:lnTo>
                    <a:pt x="86" y="5"/>
                  </a:lnTo>
                  <a:lnTo>
                    <a:pt x="91" y="9"/>
                  </a:lnTo>
                  <a:lnTo>
                    <a:pt x="94" y="11"/>
                  </a:lnTo>
                  <a:lnTo>
                    <a:pt x="95" y="13"/>
                  </a:lnTo>
                  <a:lnTo>
                    <a:pt x="96" y="15"/>
                  </a:lnTo>
                  <a:lnTo>
                    <a:pt x="97" y="18"/>
                  </a:lnTo>
                  <a:lnTo>
                    <a:pt x="98" y="20"/>
                  </a:lnTo>
                  <a:lnTo>
                    <a:pt x="97" y="23"/>
                  </a:lnTo>
                  <a:lnTo>
                    <a:pt x="96" y="29"/>
                  </a:lnTo>
                  <a:lnTo>
                    <a:pt x="93" y="34"/>
                  </a:lnTo>
                  <a:lnTo>
                    <a:pt x="89" y="40"/>
                  </a:lnTo>
                  <a:lnTo>
                    <a:pt x="83" y="45"/>
                  </a:lnTo>
                  <a:lnTo>
                    <a:pt x="80" y="47"/>
                  </a:lnTo>
                  <a:lnTo>
                    <a:pt x="76" y="50"/>
                  </a:lnTo>
                  <a:lnTo>
                    <a:pt x="68" y="53"/>
                  </a:lnTo>
                  <a:lnTo>
                    <a:pt x="64" y="55"/>
                  </a:lnTo>
                  <a:lnTo>
                    <a:pt x="59" y="56"/>
                  </a:lnTo>
                  <a:lnTo>
                    <a:pt x="48" y="58"/>
                  </a:lnTo>
                  <a:lnTo>
                    <a:pt x="37" y="59"/>
                  </a:lnTo>
                  <a:lnTo>
                    <a:pt x="31" y="59"/>
                  </a:lnTo>
                  <a:lnTo>
                    <a:pt x="26" y="58"/>
                  </a:lnTo>
                  <a:lnTo>
                    <a:pt x="21" y="57"/>
                  </a:lnTo>
                  <a:lnTo>
                    <a:pt x="17" y="56"/>
                  </a:lnTo>
                  <a:lnTo>
                    <a:pt x="13" y="55"/>
                  </a:lnTo>
                  <a:lnTo>
                    <a:pt x="10" y="53"/>
                  </a:lnTo>
                  <a:lnTo>
                    <a:pt x="5" y="49"/>
                  </a:lnTo>
                  <a:lnTo>
                    <a:pt x="3" y="47"/>
                  </a:lnTo>
                  <a:lnTo>
                    <a:pt x="1" y="45"/>
                  </a:lnTo>
                  <a:lnTo>
                    <a:pt x="0" y="40"/>
                  </a:lnTo>
                  <a:lnTo>
                    <a:pt x="0" y="34"/>
                  </a:lnTo>
                  <a:lnTo>
                    <a:pt x="1" y="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8" name="Google Shape;288;p61"/>
            <p:cNvSpPr/>
            <p:nvPr/>
          </p:nvSpPr>
          <p:spPr>
            <a:xfrm>
              <a:off x="4394" y="3332"/>
              <a:ext cx="91" cy="61"/>
            </a:xfrm>
            <a:custGeom>
              <a:avLst/>
              <a:gdLst/>
              <a:ahLst/>
              <a:cxnLst/>
              <a:rect l="l" t="t" r="r" b="b"/>
              <a:pathLst>
                <a:path w="89" h="60" extrusionOk="0">
                  <a:moveTo>
                    <a:pt x="0" y="53"/>
                  </a:moveTo>
                  <a:lnTo>
                    <a:pt x="11" y="45"/>
                  </a:lnTo>
                  <a:lnTo>
                    <a:pt x="14" y="47"/>
                  </a:lnTo>
                  <a:lnTo>
                    <a:pt x="16" y="48"/>
                  </a:lnTo>
                  <a:lnTo>
                    <a:pt x="22" y="50"/>
                  </a:lnTo>
                  <a:lnTo>
                    <a:pt x="29" y="51"/>
                  </a:lnTo>
                  <a:lnTo>
                    <a:pt x="35" y="51"/>
                  </a:lnTo>
                  <a:lnTo>
                    <a:pt x="43" y="50"/>
                  </a:lnTo>
                  <a:lnTo>
                    <a:pt x="47" y="50"/>
                  </a:lnTo>
                  <a:lnTo>
                    <a:pt x="50" y="49"/>
                  </a:lnTo>
                  <a:lnTo>
                    <a:pt x="53" y="48"/>
                  </a:lnTo>
                  <a:lnTo>
                    <a:pt x="56" y="46"/>
                  </a:lnTo>
                  <a:lnTo>
                    <a:pt x="57" y="45"/>
                  </a:lnTo>
                  <a:lnTo>
                    <a:pt x="59" y="43"/>
                  </a:lnTo>
                  <a:lnTo>
                    <a:pt x="59" y="41"/>
                  </a:lnTo>
                  <a:lnTo>
                    <a:pt x="58" y="40"/>
                  </a:lnTo>
                  <a:lnTo>
                    <a:pt x="57" y="39"/>
                  </a:lnTo>
                  <a:lnTo>
                    <a:pt x="55" y="38"/>
                  </a:lnTo>
                  <a:lnTo>
                    <a:pt x="51" y="37"/>
                  </a:lnTo>
                  <a:lnTo>
                    <a:pt x="47" y="36"/>
                  </a:lnTo>
                  <a:lnTo>
                    <a:pt x="38" y="33"/>
                  </a:lnTo>
                  <a:lnTo>
                    <a:pt x="29" y="31"/>
                  </a:lnTo>
                  <a:lnTo>
                    <a:pt x="24" y="30"/>
                  </a:lnTo>
                  <a:lnTo>
                    <a:pt x="21" y="28"/>
                  </a:lnTo>
                  <a:lnTo>
                    <a:pt x="18" y="26"/>
                  </a:lnTo>
                  <a:lnTo>
                    <a:pt x="17" y="25"/>
                  </a:lnTo>
                  <a:lnTo>
                    <a:pt x="16" y="24"/>
                  </a:lnTo>
                  <a:lnTo>
                    <a:pt x="16" y="22"/>
                  </a:lnTo>
                  <a:lnTo>
                    <a:pt x="16" y="21"/>
                  </a:lnTo>
                  <a:lnTo>
                    <a:pt x="16" y="17"/>
                  </a:lnTo>
                  <a:lnTo>
                    <a:pt x="17" y="15"/>
                  </a:lnTo>
                  <a:lnTo>
                    <a:pt x="19" y="13"/>
                  </a:lnTo>
                  <a:lnTo>
                    <a:pt x="20" y="12"/>
                  </a:lnTo>
                  <a:lnTo>
                    <a:pt x="22" y="10"/>
                  </a:lnTo>
                  <a:lnTo>
                    <a:pt x="27" y="7"/>
                  </a:lnTo>
                  <a:lnTo>
                    <a:pt x="33" y="5"/>
                  </a:lnTo>
                  <a:lnTo>
                    <a:pt x="39" y="3"/>
                  </a:lnTo>
                  <a:lnTo>
                    <a:pt x="46" y="1"/>
                  </a:lnTo>
                  <a:lnTo>
                    <a:pt x="53" y="0"/>
                  </a:lnTo>
                  <a:lnTo>
                    <a:pt x="60" y="0"/>
                  </a:lnTo>
                  <a:lnTo>
                    <a:pt x="67" y="0"/>
                  </a:lnTo>
                  <a:lnTo>
                    <a:pt x="75" y="2"/>
                  </a:lnTo>
                  <a:lnTo>
                    <a:pt x="82" y="3"/>
                  </a:lnTo>
                  <a:lnTo>
                    <a:pt x="89" y="6"/>
                  </a:lnTo>
                  <a:lnTo>
                    <a:pt x="78" y="13"/>
                  </a:lnTo>
                  <a:lnTo>
                    <a:pt x="72" y="11"/>
                  </a:lnTo>
                  <a:lnTo>
                    <a:pt x="67" y="10"/>
                  </a:lnTo>
                  <a:lnTo>
                    <a:pt x="62" y="9"/>
                  </a:lnTo>
                  <a:lnTo>
                    <a:pt x="56" y="9"/>
                  </a:lnTo>
                  <a:lnTo>
                    <a:pt x="50" y="10"/>
                  </a:lnTo>
                  <a:lnTo>
                    <a:pt x="44" y="11"/>
                  </a:lnTo>
                  <a:lnTo>
                    <a:pt x="41" y="12"/>
                  </a:lnTo>
                  <a:lnTo>
                    <a:pt x="39" y="13"/>
                  </a:lnTo>
                  <a:lnTo>
                    <a:pt x="38" y="15"/>
                  </a:lnTo>
                  <a:lnTo>
                    <a:pt x="37" y="16"/>
                  </a:lnTo>
                  <a:lnTo>
                    <a:pt x="36" y="18"/>
                  </a:lnTo>
                  <a:lnTo>
                    <a:pt x="37" y="19"/>
                  </a:lnTo>
                  <a:lnTo>
                    <a:pt x="39" y="20"/>
                  </a:lnTo>
                  <a:lnTo>
                    <a:pt x="42" y="21"/>
                  </a:lnTo>
                  <a:lnTo>
                    <a:pt x="58" y="25"/>
                  </a:lnTo>
                  <a:lnTo>
                    <a:pt x="66" y="27"/>
                  </a:lnTo>
                  <a:lnTo>
                    <a:pt x="74" y="30"/>
                  </a:lnTo>
                  <a:lnTo>
                    <a:pt x="77" y="32"/>
                  </a:lnTo>
                  <a:lnTo>
                    <a:pt x="80" y="35"/>
                  </a:lnTo>
                  <a:lnTo>
                    <a:pt x="80" y="36"/>
                  </a:lnTo>
                  <a:lnTo>
                    <a:pt x="81" y="38"/>
                  </a:lnTo>
                  <a:lnTo>
                    <a:pt x="80" y="42"/>
                  </a:lnTo>
                  <a:lnTo>
                    <a:pt x="79" y="44"/>
                  </a:lnTo>
                  <a:lnTo>
                    <a:pt x="77" y="46"/>
                  </a:lnTo>
                  <a:lnTo>
                    <a:pt x="73" y="50"/>
                  </a:lnTo>
                  <a:lnTo>
                    <a:pt x="70" y="52"/>
                  </a:lnTo>
                  <a:lnTo>
                    <a:pt x="67" y="53"/>
                  </a:lnTo>
                  <a:lnTo>
                    <a:pt x="61" y="56"/>
                  </a:lnTo>
                  <a:lnTo>
                    <a:pt x="54" y="58"/>
                  </a:lnTo>
                  <a:lnTo>
                    <a:pt x="46" y="59"/>
                  </a:lnTo>
                  <a:lnTo>
                    <a:pt x="39" y="60"/>
                  </a:lnTo>
                  <a:lnTo>
                    <a:pt x="32" y="60"/>
                  </a:lnTo>
                  <a:lnTo>
                    <a:pt x="23" y="59"/>
                  </a:lnTo>
                  <a:lnTo>
                    <a:pt x="18" y="59"/>
                  </a:lnTo>
                  <a:lnTo>
                    <a:pt x="14" y="58"/>
                  </a:lnTo>
                  <a:lnTo>
                    <a:pt x="10" y="57"/>
                  </a:lnTo>
                  <a:lnTo>
                    <a:pt x="7" y="56"/>
                  </a:lnTo>
                  <a:lnTo>
                    <a:pt x="3" y="54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ítulo vertical y texto">
  <p:cSld name="5_Título vertical y texto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62"/>
          <p:cNvSpPr txBox="1">
            <a:spLocks noGrp="1"/>
          </p:cNvSpPr>
          <p:nvPr>
            <p:ph type="sldNum" idx="12"/>
          </p:nvPr>
        </p:nvSpPr>
        <p:spPr>
          <a:xfrm>
            <a:off x="21704375" y="12859075"/>
            <a:ext cx="1917699" cy="577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Helvetica Neue" panose="020B0604020202020204"/>
              <a:buNone/>
              <a:defRPr sz="1800" b="1" i="0" u="none" strike="noStrike" cap="none">
                <a:solidFill>
                  <a:srgbClr val="898989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Helvetica Neue" panose="020B0604020202020204"/>
              <a:buNone/>
              <a:defRPr sz="1800" b="1" i="0" u="none" strike="noStrike" cap="none">
                <a:solidFill>
                  <a:srgbClr val="898989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Helvetica Neue" panose="020B0604020202020204"/>
              <a:buNone/>
              <a:defRPr sz="1800" b="1" i="0" u="none" strike="noStrike" cap="none">
                <a:solidFill>
                  <a:srgbClr val="898989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Helvetica Neue" panose="020B0604020202020204"/>
              <a:buNone/>
              <a:defRPr sz="1800" b="1" i="0" u="none" strike="noStrike" cap="none">
                <a:solidFill>
                  <a:srgbClr val="898989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Helvetica Neue" panose="020B0604020202020204"/>
              <a:buNone/>
              <a:defRPr sz="1800" b="1" i="0" u="none" strike="noStrike" cap="none">
                <a:solidFill>
                  <a:srgbClr val="898989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Helvetica Neue" panose="020B0604020202020204"/>
              <a:buNone/>
              <a:defRPr sz="1800" b="1" i="0" u="none" strike="noStrike" cap="none">
                <a:solidFill>
                  <a:srgbClr val="898989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Helvetica Neue" panose="020B0604020202020204"/>
              <a:buNone/>
              <a:defRPr sz="1800" b="1" i="0" u="none" strike="noStrike" cap="none">
                <a:solidFill>
                  <a:srgbClr val="898989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Helvetica Neue" panose="020B0604020202020204"/>
              <a:buNone/>
              <a:defRPr sz="1800" b="1" i="0" u="none" strike="noStrike" cap="none">
                <a:solidFill>
                  <a:srgbClr val="898989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Helvetica Neue" panose="020B0604020202020204"/>
              <a:buNone/>
              <a:defRPr sz="1800" b="1" i="0" u="none" strike="noStrike" cap="none">
                <a:solidFill>
                  <a:srgbClr val="898989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 lang="es-CL"/>
          </a:p>
        </p:txBody>
      </p:sp>
      <p:pic>
        <p:nvPicPr>
          <p:cNvPr id="291" name="Google Shape;291;p62"/>
          <p:cNvPicPr preferRelativeResize="0"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9163052"/>
            <a:ext cx="24384001" cy="45847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2" name="Google Shape;292;p62"/>
          <p:cNvGrpSpPr/>
          <p:nvPr/>
        </p:nvGrpSpPr>
        <p:grpSpPr>
          <a:xfrm>
            <a:off x="19680983" y="372907"/>
            <a:ext cx="4088232" cy="1650834"/>
            <a:chOff x="2655" y="2021"/>
            <a:chExt cx="2610" cy="1405"/>
          </a:xfrm>
        </p:grpSpPr>
        <p:sp>
          <p:nvSpPr>
            <p:cNvPr id="293" name="Google Shape;293;p62"/>
            <p:cNvSpPr/>
            <p:nvPr/>
          </p:nvSpPr>
          <p:spPr>
            <a:xfrm>
              <a:off x="2655" y="2025"/>
              <a:ext cx="2610" cy="14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4" name="Google Shape;294;p62"/>
            <p:cNvSpPr/>
            <p:nvPr/>
          </p:nvSpPr>
          <p:spPr>
            <a:xfrm>
              <a:off x="3703" y="3057"/>
              <a:ext cx="225" cy="214"/>
            </a:xfrm>
            <a:custGeom>
              <a:avLst/>
              <a:gdLst/>
              <a:ahLst/>
              <a:cxnLst/>
              <a:rect l="l" t="t" r="r" b="b"/>
              <a:pathLst>
                <a:path w="225" h="214" extrusionOk="0">
                  <a:moveTo>
                    <a:pt x="142" y="110"/>
                  </a:moveTo>
                  <a:lnTo>
                    <a:pt x="169" y="36"/>
                  </a:lnTo>
                  <a:lnTo>
                    <a:pt x="160" y="33"/>
                  </a:lnTo>
                  <a:lnTo>
                    <a:pt x="151" y="30"/>
                  </a:lnTo>
                  <a:lnTo>
                    <a:pt x="140" y="28"/>
                  </a:lnTo>
                  <a:lnTo>
                    <a:pt x="134" y="28"/>
                  </a:lnTo>
                  <a:lnTo>
                    <a:pt x="128" y="28"/>
                  </a:lnTo>
                  <a:lnTo>
                    <a:pt x="122" y="28"/>
                  </a:lnTo>
                  <a:lnTo>
                    <a:pt x="117" y="29"/>
                  </a:lnTo>
                  <a:lnTo>
                    <a:pt x="111" y="30"/>
                  </a:lnTo>
                  <a:lnTo>
                    <a:pt x="106" y="32"/>
                  </a:lnTo>
                  <a:lnTo>
                    <a:pt x="100" y="34"/>
                  </a:lnTo>
                  <a:lnTo>
                    <a:pt x="95" y="36"/>
                  </a:lnTo>
                  <a:lnTo>
                    <a:pt x="91" y="39"/>
                  </a:lnTo>
                  <a:lnTo>
                    <a:pt x="86" y="42"/>
                  </a:lnTo>
                  <a:lnTo>
                    <a:pt x="82" y="46"/>
                  </a:lnTo>
                  <a:lnTo>
                    <a:pt x="78" y="49"/>
                  </a:lnTo>
                  <a:lnTo>
                    <a:pt x="74" y="53"/>
                  </a:lnTo>
                  <a:lnTo>
                    <a:pt x="71" y="57"/>
                  </a:lnTo>
                  <a:lnTo>
                    <a:pt x="68" y="61"/>
                  </a:lnTo>
                  <a:lnTo>
                    <a:pt x="65" y="66"/>
                  </a:lnTo>
                  <a:lnTo>
                    <a:pt x="63" y="70"/>
                  </a:lnTo>
                  <a:lnTo>
                    <a:pt x="61" y="74"/>
                  </a:lnTo>
                  <a:lnTo>
                    <a:pt x="59" y="79"/>
                  </a:lnTo>
                  <a:lnTo>
                    <a:pt x="58" y="83"/>
                  </a:lnTo>
                  <a:lnTo>
                    <a:pt x="57" y="87"/>
                  </a:lnTo>
                  <a:lnTo>
                    <a:pt x="57" y="92"/>
                  </a:lnTo>
                  <a:lnTo>
                    <a:pt x="57" y="96"/>
                  </a:lnTo>
                  <a:lnTo>
                    <a:pt x="57" y="100"/>
                  </a:lnTo>
                  <a:lnTo>
                    <a:pt x="58" y="103"/>
                  </a:lnTo>
                  <a:lnTo>
                    <a:pt x="59" y="107"/>
                  </a:lnTo>
                  <a:lnTo>
                    <a:pt x="61" y="110"/>
                  </a:lnTo>
                  <a:lnTo>
                    <a:pt x="64" y="113"/>
                  </a:lnTo>
                  <a:lnTo>
                    <a:pt x="66" y="115"/>
                  </a:lnTo>
                  <a:lnTo>
                    <a:pt x="70" y="117"/>
                  </a:lnTo>
                  <a:lnTo>
                    <a:pt x="74" y="119"/>
                  </a:lnTo>
                  <a:lnTo>
                    <a:pt x="78" y="120"/>
                  </a:lnTo>
                  <a:lnTo>
                    <a:pt x="83" y="121"/>
                  </a:lnTo>
                  <a:lnTo>
                    <a:pt x="89" y="121"/>
                  </a:lnTo>
                  <a:lnTo>
                    <a:pt x="96" y="121"/>
                  </a:lnTo>
                  <a:lnTo>
                    <a:pt x="103" y="120"/>
                  </a:lnTo>
                  <a:lnTo>
                    <a:pt x="109" y="119"/>
                  </a:lnTo>
                  <a:lnTo>
                    <a:pt x="116" y="118"/>
                  </a:lnTo>
                  <a:lnTo>
                    <a:pt x="129" y="114"/>
                  </a:lnTo>
                  <a:lnTo>
                    <a:pt x="142" y="110"/>
                  </a:lnTo>
                  <a:close/>
                  <a:moveTo>
                    <a:pt x="165" y="173"/>
                  </a:moveTo>
                  <a:lnTo>
                    <a:pt x="159" y="179"/>
                  </a:lnTo>
                  <a:lnTo>
                    <a:pt x="155" y="182"/>
                  </a:lnTo>
                  <a:lnTo>
                    <a:pt x="149" y="187"/>
                  </a:lnTo>
                  <a:lnTo>
                    <a:pt x="142" y="191"/>
                  </a:lnTo>
                  <a:lnTo>
                    <a:pt x="135" y="194"/>
                  </a:lnTo>
                  <a:lnTo>
                    <a:pt x="127" y="198"/>
                  </a:lnTo>
                  <a:lnTo>
                    <a:pt x="119" y="201"/>
                  </a:lnTo>
                  <a:lnTo>
                    <a:pt x="111" y="203"/>
                  </a:lnTo>
                  <a:lnTo>
                    <a:pt x="102" y="205"/>
                  </a:lnTo>
                  <a:lnTo>
                    <a:pt x="93" y="207"/>
                  </a:lnTo>
                  <a:lnTo>
                    <a:pt x="75" y="211"/>
                  </a:lnTo>
                  <a:lnTo>
                    <a:pt x="57" y="213"/>
                  </a:lnTo>
                  <a:lnTo>
                    <a:pt x="41" y="214"/>
                  </a:lnTo>
                  <a:lnTo>
                    <a:pt x="25" y="214"/>
                  </a:lnTo>
                  <a:lnTo>
                    <a:pt x="24" y="189"/>
                  </a:lnTo>
                  <a:lnTo>
                    <a:pt x="47" y="187"/>
                  </a:lnTo>
                  <a:lnTo>
                    <a:pt x="72" y="184"/>
                  </a:lnTo>
                  <a:lnTo>
                    <a:pt x="85" y="181"/>
                  </a:lnTo>
                  <a:lnTo>
                    <a:pt x="96" y="178"/>
                  </a:lnTo>
                  <a:lnTo>
                    <a:pt x="102" y="176"/>
                  </a:lnTo>
                  <a:lnTo>
                    <a:pt x="107" y="174"/>
                  </a:lnTo>
                  <a:lnTo>
                    <a:pt x="111" y="172"/>
                  </a:lnTo>
                  <a:lnTo>
                    <a:pt x="115" y="169"/>
                  </a:lnTo>
                  <a:lnTo>
                    <a:pt x="118" y="166"/>
                  </a:lnTo>
                  <a:lnTo>
                    <a:pt x="121" y="163"/>
                  </a:lnTo>
                  <a:lnTo>
                    <a:pt x="123" y="160"/>
                  </a:lnTo>
                  <a:lnTo>
                    <a:pt x="125" y="156"/>
                  </a:lnTo>
                  <a:lnTo>
                    <a:pt x="129" y="148"/>
                  </a:lnTo>
                  <a:lnTo>
                    <a:pt x="132" y="140"/>
                  </a:lnTo>
                  <a:lnTo>
                    <a:pt x="117" y="144"/>
                  </a:lnTo>
                  <a:lnTo>
                    <a:pt x="103" y="147"/>
                  </a:lnTo>
                  <a:lnTo>
                    <a:pt x="95" y="148"/>
                  </a:lnTo>
                  <a:lnTo>
                    <a:pt x="87" y="149"/>
                  </a:lnTo>
                  <a:lnTo>
                    <a:pt x="71" y="149"/>
                  </a:lnTo>
                  <a:lnTo>
                    <a:pt x="59" y="148"/>
                  </a:lnTo>
                  <a:lnTo>
                    <a:pt x="49" y="147"/>
                  </a:lnTo>
                  <a:lnTo>
                    <a:pt x="44" y="146"/>
                  </a:lnTo>
                  <a:lnTo>
                    <a:pt x="40" y="145"/>
                  </a:lnTo>
                  <a:lnTo>
                    <a:pt x="35" y="144"/>
                  </a:lnTo>
                  <a:lnTo>
                    <a:pt x="31" y="142"/>
                  </a:lnTo>
                  <a:lnTo>
                    <a:pt x="24" y="138"/>
                  </a:lnTo>
                  <a:lnTo>
                    <a:pt x="18" y="134"/>
                  </a:lnTo>
                  <a:lnTo>
                    <a:pt x="13" y="129"/>
                  </a:lnTo>
                  <a:lnTo>
                    <a:pt x="9" y="124"/>
                  </a:lnTo>
                  <a:lnTo>
                    <a:pt x="5" y="119"/>
                  </a:lnTo>
                  <a:lnTo>
                    <a:pt x="3" y="113"/>
                  </a:lnTo>
                  <a:lnTo>
                    <a:pt x="2" y="110"/>
                  </a:lnTo>
                  <a:lnTo>
                    <a:pt x="1" y="106"/>
                  </a:lnTo>
                  <a:lnTo>
                    <a:pt x="0" y="100"/>
                  </a:lnTo>
                  <a:lnTo>
                    <a:pt x="0" y="94"/>
                  </a:lnTo>
                  <a:lnTo>
                    <a:pt x="1" y="87"/>
                  </a:lnTo>
                  <a:lnTo>
                    <a:pt x="2" y="81"/>
                  </a:lnTo>
                  <a:lnTo>
                    <a:pt x="4" y="74"/>
                  </a:lnTo>
                  <a:lnTo>
                    <a:pt x="7" y="68"/>
                  </a:lnTo>
                  <a:lnTo>
                    <a:pt x="10" y="62"/>
                  </a:lnTo>
                  <a:lnTo>
                    <a:pt x="14" y="56"/>
                  </a:lnTo>
                  <a:lnTo>
                    <a:pt x="19" y="50"/>
                  </a:lnTo>
                  <a:lnTo>
                    <a:pt x="24" y="44"/>
                  </a:lnTo>
                  <a:lnTo>
                    <a:pt x="30" y="37"/>
                  </a:lnTo>
                  <a:lnTo>
                    <a:pt x="37" y="32"/>
                  </a:lnTo>
                  <a:lnTo>
                    <a:pt x="44" y="26"/>
                  </a:lnTo>
                  <a:lnTo>
                    <a:pt x="52" y="21"/>
                  </a:lnTo>
                  <a:lnTo>
                    <a:pt x="60" y="16"/>
                  </a:lnTo>
                  <a:lnTo>
                    <a:pt x="69" y="11"/>
                  </a:lnTo>
                  <a:lnTo>
                    <a:pt x="79" y="8"/>
                  </a:lnTo>
                  <a:lnTo>
                    <a:pt x="89" y="5"/>
                  </a:lnTo>
                  <a:lnTo>
                    <a:pt x="100" y="2"/>
                  </a:lnTo>
                  <a:lnTo>
                    <a:pt x="111" y="1"/>
                  </a:lnTo>
                  <a:lnTo>
                    <a:pt x="122" y="0"/>
                  </a:lnTo>
                  <a:lnTo>
                    <a:pt x="136" y="1"/>
                  </a:lnTo>
                  <a:lnTo>
                    <a:pt x="149" y="2"/>
                  </a:lnTo>
                  <a:lnTo>
                    <a:pt x="163" y="4"/>
                  </a:lnTo>
                  <a:lnTo>
                    <a:pt x="176" y="7"/>
                  </a:lnTo>
                  <a:lnTo>
                    <a:pt x="182" y="8"/>
                  </a:lnTo>
                  <a:lnTo>
                    <a:pt x="189" y="10"/>
                  </a:lnTo>
                  <a:lnTo>
                    <a:pt x="202" y="15"/>
                  </a:lnTo>
                  <a:lnTo>
                    <a:pt x="214" y="21"/>
                  </a:lnTo>
                  <a:lnTo>
                    <a:pt x="225" y="28"/>
                  </a:lnTo>
                  <a:lnTo>
                    <a:pt x="187" y="132"/>
                  </a:lnTo>
                  <a:lnTo>
                    <a:pt x="183" y="141"/>
                  </a:lnTo>
                  <a:lnTo>
                    <a:pt x="179" y="151"/>
                  </a:lnTo>
                  <a:lnTo>
                    <a:pt x="176" y="156"/>
                  </a:lnTo>
                  <a:lnTo>
                    <a:pt x="173" y="162"/>
                  </a:lnTo>
                  <a:lnTo>
                    <a:pt x="165" y="173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5" name="Google Shape;295;p62"/>
            <p:cNvSpPr/>
            <p:nvPr/>
          </p:nvSpPr>
          <p:spPr>
            <a:xfrm>
              <a:off x="2905" y="3058"/>
              <a:ext cx="194" cy="146"/>
            </a:xfrm>
            <a:custGeom>
              <a:avLst/>
              <a:gdLst/>
              <a:ahLst/>
              <a:cxnLst/>
              <a:rect l="l" t="t" r="r" b="b"/>
              <a:pathLst>
                <a:path w="193" h="147" extrusionOk="0">
                  <a:moveTo>
                    <a:pt x="142" y="52"/>
                  </a:moveTo>
                  <a:lnTo>
                    <a:pt x="143" y="47"/>
                  </a:lnTo>
                  <a:lnTo>
                    <a:pt x="143" y="42"/>
                  </a:lnTo>
                  <a:lnTo>
                    <a:pt x="143" y="39"/>
                  </a:lnTo>
                  <a:lnTo>
                    <a:pt x="142" y="37"/>
                  </a:lnTo>
                  <a:lnTo>
                    <a:pt x="141" y="35"/>
                  </a:lnTo>
                  <a:lnTo>
                    <a:pt x="140" y="33"/>
                  </a:lnTo>
                  <a:lnTo>
                    <a:pt x="138" y="32"/>
                  </a:lnTo>
                  <a:lnTo>
                    <a:pt x="136" y="30"/>
                  </a:lnTo>
                  <a:lnTo>
                    <a:pt x="134" y="29"/>
                  </a:lnTo>
                  <a:lnTo>
                    <a:pt x="131" y="28"/>
                  </a:lnTo>
                  <a:lnTo>
                    <a:pt x="129" y="27"/>
                  </a:lnTo>
                  <a:lnTo>
                    <a:pt x="125" y="26"/>
                  </a:lnTo>
                  <a:lnTo>
                    <a:pt x="118" y="26"/>
                  </a:lnTo>
                  <a:lnTo>
                    <a:pt x="110" y="26"/>
                  </a:lnTo>
                  <a:lnTo>
                    <a:pt x="106" y="27"/>
                  </a:lnTo>
                  <a:lnTo>
                    <a:pt x="102" y="28"/>
                  </a:lnTo>
                  <a:lnTo>
                    <a:pt x="95" y="30"/>
                  </a:lnTo>
                  <a:lnTo>
                    <a:pt x="89" y="34"/>
                  </a:lnTo>
                  <a:lnTo>
                    <a:pt x="83" y="37"/>
                  </a:lnTo>
                  <a:lnTo>
                    <a:pt x="78" y="42"/>
                  </a:lnTo>
                  <a:lnTo>
                    <a:pt x="73" y="47"/>
                  </a:lnTo>
                  <a:lnTo>
                    <a:pt x="69" y="52"/>
                  </a:lnTo>
                  <a:lnTo>
                    <a:pt x="142" y="52"/>
                  </a:lnTo>
                  <a:close/>
                  <a:moveTo>
                    <a:pt x="169" y="131"/>
                  </a:moveTo>
                  <a:lnTo>
                    <a:pt x="157" y="135"/>
                  </a:lnTo>
                  <a:lnTo>
                    <a:pt x="145" y="139"/>
                  </a:lnTo>
                  <a:lnTo>
                    <a:pt x="134" y="142"/>
                  </a:lnTo>
                  <a:lnTo>
                    <a:pt x="122" y="144"/>
                  </a:lnTo>
                  <a:lnTo>
                    <a:pt x="109" y="146"/>
                  </a:lnTo>
                  <a:lnTo>
                    <a:pt x="96" y="147"/>
                  </a:lnTo>
                  <a:lnTo>
                    <a:pt x="82" y="147"/>
                  </a:lnTo>
                  <a:lnTo>
                    <a:pt x="69" y="147"/>
                  </a:lnTo>
                  <a:lnTo>
                    <a:pt x="56" y="146"/>
                  </a:lnTo>
                  <a:lnTo>
                    <a:pt x="49" y="145"/>
                  </a:lnTo>
                  <a:lnTo>
                    <a:pt x="43" y="143"/>
                  </a:lnTo>
                  <a:lnTo>
                    <a:pt x="32" y="140"/>
                  </a:lnTo>
                  <a:lnTo>
                    <a:pt x="27" y="138"/>
                  </a:lnTo>
                  <a:lnTo>
                    <a:pt x="23" y="135"/>
                  </a:lnTo>
                  <a:lnTo>
                    <a:pt x="16" y="130"/>
                  </a:lnTo>
                  <a:lnTo>
                    <a:pt x="13" y="126"/>
                  </a:lnTo>
                  <a:lnTo>
                    <a:pt x="10" y="123"/>
                  </a:lnTo>
                  <a:lnTo>
                    <a:pt x="7" y="120"/>
                  </a:lnTo>
                  <a:lnTo>
                    <a:pt x="5" y="116"/>
                  </a:lnTo>
                  <a:lnTo>
                    <a:pt x="2" y="109"/>
                  </a:lnTo>
                  <a:lnTo>
                    <a:pt x="1" y="105"/>
                  </a:lnTo>
                  <a:lnTo>
                    <a:pt x="0" y="101"/>
                  </a:lnTo>
                  <a:lnTo>
                    <a:pt x="0" y="96"/>
                  </a:lnTo>
                  <a:lnTo>
                    <a:pt x="0" y="92"/>
                  </a:lnTo>
                  <a:lnTo>
                    <a:pt x="0" y="88"/>
                  </a:lnTo>
                  <a:lnTo>
                    <a:pt x="1" y="83"/>
                  </a:lnTo>
                  <a:lnTo>
                    <a:pt x="2" y="79"/>
                  </a:lnTo>
                  <a:lnTo>
                    <a:pt x="4" y="75"/>
                  </a:lnTo>
                  <a:lnTo>
                    <a:pt x="7" y="68"/>
                  </a:lnTo>
                  <a:lnTo>
                    <a:pt x="10" y="61"/>
                  </a:lnTo>
                  <a:lnTo>
                    <a:pt x="14" y="55"/>
                  </a:lnTo>
                  <a:lnTo>
                    <a:pt x="19" y="48"/>
                  </a:lnTo>
                  <a:lnTo>
                    <a:pt x="24" y="42"/>
                  </a:lnTo>
                  <a:lnTo>
                    <a:pt x="30" y="35"/>
                  </a:lnTo>
                  <a:lnTo>
                    <a:pt x="36" y="30"/>
                  </a:lnTo>
                  <a:lnTo>
                    <a:pt x="43" y="24"/>
                  </a:lnTo>
                  <a:lnTo>
                    <a:pt x="51" y="19"/>
                  </a:lnTo>
                  <a:lnTo>
                    <a:pt x="59" y="14"/>
                  </a:lnTo>
                  <a:lnTo>
                    <a:pt x="68" y="10"/>
                  </a:lnTo>
                  <a:lnTo>
                    <a:pt x="78" y="7"/>
                  </a:lnTo>
                  <a:lnTo>
                    <a:pt x="88" y="4"/>
                  </a:lnTo>
                  <a:lnTo>
                    <a:pt x="99" y="2"/>
                  </a:lnTo>
                  <a:lnTo>
                    <a:pt x="111" y="0"/>
                  </a:lnTo>
                  <a:lnTo>
                    <a:pt x="123" y="0"/>
                  </a:lnTo>
                  <a:lnTo>
                    <a:pt x="135" y="0"/>
                  </a:lnTo>
                  <a:lnTo>
                    <a:pt x="145" y="1"/>
                  </a:lnTo>
                  <a:lnTo>
                    <a:pt x="154" y="3"/>
                  </a:lnTo>
                  <a:lnTo>
                    <a:pt x="162" y="5"/>
                  </a:lnTo>
                  <a:lnTo>
                    <a:pt x="169" y="8"/>
                  </a:lnTo>
                  <a:lnTo>
                    <a:pt x="176" y="11"/>
                  </a:lnTo>
                  <a:lnTo>
                    <a:pt x="178" y="13"/>
                  </a:lnTo>
                  <a:lnTo>
                    <a:pt x="181" y="15"/>
                  </a:lnTo>
                  <a:lnTo>
                    <a:pt x="185" y="19"/>
                  </a:lnTo>
                  <a:lnTo>
                    <a:pt x="187" y="22"/>
                  </a:lnTo>
                  <a:lnTo>
                    <a:pt x="188" y="25"/>
                  </a:lnTo>
                  <a:lnTo>
                    <a:pt x="191" y="30"/>
                  </a:lnTo>
                  <a:lnTo>
                    <a:pt x="192" y="37"/>
                  </a:lnTo>
                  <a:lnTo>
                    <a:pt x="193" y="44"/>
                  </a:lnTo>
                  <a:lnTo>
                    <a:pt x="193" y="51"/>
                  </a:lnTo>
                  <a:lnTo>
                    <a:pt x="191" y="59"/>
                  </a:lnTo>
                  <a:lnTo>
                    <a:pt x="189" y="68"/>
                  </a:lnTo>
                  <a:lnTo>
                    <a:pt x="186" y="78"/>
                  </a:lnTo>
                  <a:lnTo>
                    <a:pt x="57" y="78"/>
                  </a:lnTo>
                  <a:lnTo>
                    <a:pt x="55" y="83"/>
                  </a:lnTo>
                  <a:lnTo>
                    <a:pt x="54" y="87"/>
                  </a:lnTo>
                  <a:lnTo>
                    <a:pt x="54" y="92"/>
                  </a:lnTo>
                  <a:lnTo>
                    <a:pt x="54" y="96"/>
                  </a:lnTo>
                  <a:lnTo>
                    <a:pt x="54" y="100"/>
                  </a:lnTo>
                  <a:lnTo>
                    <a:pt x="56" y="103"/>
                  </a:lnTo>
                  <a:lnTo>
                    <a:pt x="57" y="107"/>
                  </a:lnTo>
                  <a:lnTo>
                    <a:pt x="60" y="110"/>
                  </a:lnTo>
                  <a:lnTo>
                    <a:pt x="62" y="112"/>
                  </a:lnTo>
                  <a:lnTo>
                    <a:pt x="66" y="115"/>
                  </a:lnTo>
                  <a:lnTo>
                    <a:pt x="69" y="117"/>
                  </a:lnTo>
                  <a:lnTo>
                    <a:pt x="74" y="118"/>
                  </a:lnTo>
                  <a:lnTo>
                    <a:pt x="78" y="119"/>
                  </a:lnTo>
                  <a:lnTo>
                    <a:pt x="83" y="120"/>
                  </a:lnTo>
                  <a:lnTo>
                    <a:pt x="89" y="121"/>
                  </a:lnTo>
                  <a:lnTo>
                    <a:pt x="95" y="121"/>
                  </a:lnTo>
                  <a:lnTo>
                    <a:pt x="104" y="120"/>
                  </a:lnTo>
                  <a:lnTo>
                    <a:pt x="112" y="120"/>
                  </a:lnTo>
                  <a:lnTo>
                    <a:pt x="129" y="117"/>
                  </a:lnTo>
                  <a:lnTo>
                    <a:pt x="146" y="113"/>
                  </a:lnTo>
                  <a:lnTo>
                    <a:pt x="163" y="108"/>
                  </a:lnTo>
                  <a:lnTo>
                    <a:pt x="172" y="130"/>
                  </a:lnTo>
                  <a:lnTo>
                    <a:pt x="169" y="131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6" name="Google Shape;296;p62"/>
            <p:cNvSpPr/>
            <p:nvPr/>
          </p:nvSpPr>
          <p:spPr>
            <a:xfrm>
              <a:off x="2655" y="2979"/>
              <a:ext cx="264" cy="225"/>
            </a:xfrm>
            <a:custGeom>
              <a:avLst/>
              <a:gdLst/>
              <a:ahLst/>
              <a:cxnLst/>
              <a:rect l="l" t="t" r="r" b="b"/>
              <a:pathLst>
                <a:path w="263" h="226" extrusionOk="0">
                  <a:moveTo>
                    <a:pt x="141" y="190"/>
                  </a:moveTo>
                  <a:lnTo>
                    <a:pt x="169" y="113"/>
                  </a:lnTo>
                  <a:lnTo>
                    <a:pt x="160" y="109"/>
                  </a:lnTo>
                  <a:lnTo>
                    <a:pt x="151" y="106"/>
                  </a:lnTo>
                  <a:lnTo>
                    <a:pt x="145" y="105"/>
                  </a:lnTo>
                  <a:lnTo>
                    <a:pt x="140" y="105"/>
                  </a:lnTo>
                  <a:lnTo>
                    <a:pt x="128" y="104"/>
                  </a:lnTo>
                  <a:lnTo>
                    <a:pt x="122" y="105"/>
                  </a:lnTo>
                  <a:lnTo>
                    <a:pt x="116" y="105"/>
                  </a:lnTo>
                  <a:lnTo>
                    <a:pt x="105" y="109"/>
                  </a:lnTo>
                  <a:lnTo>
                    <a:pt x="100" y="111"/>
                  </a:lnTo>
                  <a:lnTo>
                    <a:pt x="95" y="113"/>
                  </a:lnTo>
                  <a:lnTo>
                    <a:pt x="90" y="116"/>
                  </a:lnTo>
                  <a:lnTo>
                    <a:pt x="86" y="119"/>
                  </a:lnTo>
                  <a:lnTo>
                    <a:pt x="81" y="123"/>
                  </a:lnTo>
                  <a:lnTo>
                    <a:pt x="77" y="127"/>
                  </a:lnTo>
                  <a:lnTo>
                    <a:pt x="74" y="131"/>
                  </a:lnTo>
                  <a:lnTo>
                    <a:pt x="70" y="135"/>
                  </a:lnTo>
                  <a:lnTo>
                    <a:pt x="67" y="139"/>
                  </a:lnTo>
                  <a:lnTo>
                    <a:pt x="65" y="143"/>
                  </a:lnTo>
                  <a:lnTo>
                    <a:pt x="60" y="152"/>
                  </a:lnTo>
                  <a:lnTo>
                    <a:pt x="57" y="161"/>
                  </a:lnTo>
                  <a:lnTo>
                    <a:pt x="56" y="166"/>
                  </a:lnTo>
                  <a:lnTo>
                    <a:pt x="56" y="170"/>
                  </a:lnTo>
                  <a:lnTo>
                    <a:pt x="56" y="174"/>
                  </a:lnTo>
                  <a:lnTo>
                    <a:pt x="56" y="178"/>
                  </a:lnTo>
                  <a:lnTo>
                    <a:pt x="57" y="182"/>
                  </a:lnTo>
                  <a:lnTo>
                    <a:pt x="58" y="185"/>
                  </a:lnTo>
                  <a:lnTo>
                    <a:pt x="60" y="188"/>
                  </a:lnTo>
                  <a:lnTo>
                    <a:pt x="63" y="191"/>
                  </a:lnTo>
                  <a:lnTo>
                    <a:pt x="65" y="194"/>
                  </a:lnTo>
                  <a:lnTo>
                    <a:pt x="69" y="196"/>
                  </a:lnTo>
                  <a:lnTo>
                    <a:pt x="73" y="198"/>
                  </a:lnTo>
                  <a:lnTo>
                    <a:pt x="77" y="199"/>
                  </a:lnTo>
                  <a:lnTo>
                    <a:pt x="82" y="200"/>
                  </a:lnTo>
                  <a:lnTo>
                    <a:pt x="88" y="200"/>
                  </a:lnTo>
                  <a:lnTo>
                    <a:pt x="94" y="200"/>
                  </a:lnTo>
                  <a:lnTo>
                    <a:pt x="102" y="199"/>
                  </a:lnTo>
                  <a:lnTo>
                    <a:pt x="116" y="197"/>
                  </a:lnTo>
                  <a:lnTo>
                    <a:pt x="129" y="194"/>
                  </a:lnTo>
                  <a:lnTo>
                    <a:pt x="141" y="190"/>
                  </a:lnTo>
                  <a:close/>
                  <a:moveTo>
                    <a:pt x="70" y="226"/>
                  </a:moveTo>
                  <a:lnTo>
                    <a:pt x="58" y="226"/>
                  </a:lnTo>
                  <a:lnTo>
                    <a:pt x="53" y="225"/>
                  </a:lnTo>
                  <a:lnTo>
                    <a:pt x="48" y="224"/>
                  </a:lnTo>
                  <a:lnTo>
                    <a:pt x="43" y="223"/>
                  </a:lnTo>
                  <a:lnTo>
                    <a:pt x="38" y="222"/>
                  </a:lnTo>
                  <a:lnTo>
                    <a:pt x="30" y="219"/>
                  </a:lnTo>
                  <a:lnTo>
                    <a:pt x="27" y="217"/>
                  </a:lnTo>
                  <a:lnTo>
                    <a:pt x="23" y="215"/>
                  </a:lnTo>
                  <a:lnTo>
                    <a:pt x="17" y="211"/>
                  </a:lnTo>
                  <a:lnTo>
                    <a:pt x="12" y="206"/>
                  </a:lnTo>
                  <a:lnTo>
                    <a:pt x="8" y="201"/>
                  </a:lnTo>
                  <a:lnTo>
                    <a:pt x="5" y="195"/>
                  </a:lnTo>
                  <a:lnTo>
                    <a:pt x="2" y="189"/>
                  </a:lnTo>
                  <a:lnTo>
                    <a:pt x="1" y="183"/>
                  </a:lnTo>
                  <a:lnTo>
                    <a:pt x="0" y="176"/>
                  </a:lnTo>
                  <a:lnTo>
                    <a:pt x="0" y="170"/>
                  </a:lnTo>
                  <a:lnTo>
                    <a:pt x="1" y="163"/>
                  </a:lnTo>
                  <a:lnTo>
                    <a:pt x="2" y="157"/>
                  </a:lnTo>
                  <a:lnTo>
                    <a:pt x="4" y="151"/>
                  </a:lnTo>
                  <a:lnTo>
                    <a:pt x="7" y="145"/>
                  </a:lnTo>
                  <a:lnTo>
                    <a:pt x="10" y="138"/>
                  </a:lnTo>
                  <a:lnTo>
                    <a:pt x="15" y="132"/>
                  </a:lnTo>
                  <a:lnTo>
                    <a:pt x="19" y="125"/>
                  </a:lnTo>
                  <a:lnTo>
                    <a:pt x="25" y="119"/>
                  </a:lnTo>
                  <a:lnTo>
                    <a:pt x="31" y="113"/>
                  </a:lnTo>
                  <a:lnTo>
                    <a:pt x="38" y="107"/>
                  </a:lnTo>
                  <a:lnTo>
                    <a:pt x="46" y="101"/>
                  </a:lnTo>
                  <a:lnTo>
                    <a:pt x="54" y="96"/>
                  </a:lnTo>
                  <a:lnTo>
                    <a:pt x="63" y="92"/>
                  </a:lnTo>
                  <a:lnTo>
                    <a:pt x="72" y="87"/>
                  </a:lnTo>
                  <a:lnTo>
                    <a:pt x="82" y="84"/>
                  </a:lnTo>
                  <a:lnTo>
                    <a:pt x="92" y="81"/>
                  </a:lnTo>
                  <a:lnTo>
                    <a:pt x="103" y="79"/>
                  </a:lnTo>
                  <a:lnTo>
                    <a:pt x="115" y="77"/>
                  </a:lnTo>
                  <a:lnTo>
                    <a:pt x="126" y="77"/>
                  </a:lnTo>
                  <a:lnTo>
                    <a:pt x="141" y="77"/>
                  </a:lnTo>
                  <a:lnTo>
                    <a:pt x="148" y="78"/>
                  </a:lnTo>
                  <a:lnTo>
                    <a:pt x="154" y="79"/>
                  </a:lnTo>
                  <a:lnTo>
                    <a:pt x="161" y="80"/>
                  </a:lnTo>
                  <a:lnTo>
                    <a:pt x="167" y="81"/>
                  </a:lnTo>
                  <a:lnTo>
                    <a:pt x="174" y="82"/>
                  </a:lnTo>
                  <a:lnTo>
                    <a:pt x="180" y="84"/>
                  </a:lnTo>
                  <a:lnTo>
                    <a:pt x="206" y="11"/>
                  </a:lnTo>
                  <a:lnTo>
                    <a:pt x="263" y="0"/>
                  </a:lnTo>
                  <a:lnTo>
                    <a:pt x="188" y="201"/>
                  </a:lnTo>
                  <a:lnTo>
                    <a:pt x="160" y="212"/>
                  </a:lnTo>
                  <a:lnTo>
                    <a:pt x="145" y="216"/>
                  </a:lnTo>
                  <a:lnTo>
                    <a:pt x="131" y="219"/>
                  </a:lnTo>
                  <a:lnTo>
                    <a:pt x="116" y="222"/>
                  </a:lnTo>
                  <a:lnTo>
                    <a:pt x="101" y="225"/>
                  </a:lnTo>
                  <a:lnTo>
                    <a:pt x="85" y="226"/>
                  </a:lnTo>
                  <a:lnTo>
                    <a:pt x="70" y="226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7" name="Google Shape;297;p62"/>
            <p:cNvSpPr/>
            <p:nvPr/>
          </p:nvSpPr>
          <p:spPr>
            <a:xfrm>
              <a:off x="3261" y="3056"/>
              <a:ext cx="208" cy="153"/>
            </a:xfrm>
            <a:custGeom>
              <a:avLst/>
              <a:gdLst/>
              <a:ahLst/>
              <a:cxnLst/>
              <a:rect l="l" t="t" r="r" b="b"/>
              <a:pathLst>
                <a:path w="208" h="151" extrusionOk="0">
                  <a:moveTo>
                    <a:pt x="183" y="105"/>
                  </a:moveTo>
                  <a:lnTo>
                    <a:pt x="182" y="108"/>
                  </a:lnTo>
                  <a:lnTo>
                    <a:pt x="180" y="111"/>
                  </a:lnTo>
                  <a:lnTo>
                    <a:pt x="179" y="114"/>
                  </a:lnTo>
                  <a:lnTo>
                    <a:pt x="177" y="116"/>
                  </a:lnTo>
                  <a:lnTo>
                    <a:pt x="172" y="121"/>
                  </a:lnTo>
                  <a:lnTo>
                    <a:pt x="167" y="126"/>
                  </a:lnTo>
                  <a:lnTo>
                    <a:pt x="161" y="130"/>
                  </a:lnTo>
                  <a:lnTo>
                    <a:pt x="154" y="134"/>
                  </a:lnTo>
                  <a:lnTo>
                    <a:pt x="147" y="137"/>
                  </a:lnTo>
                  <a:lnTo>
                    <a:pt x="140" y="140"/>
                  </a:lnTo>
                  <a:lnTo>
                    <a:pt x="132" y="143"/>
                  </a:lnTo>
                  <a:lnTo>
                    <a:pt x="124" y="145"/>
                  </a:lnTo>
                  <a:lnTo>
                    <a:pt x="116" y="147"/>
                  </a:lnTo>
                  <a:lnTo>
                    <a:pt x="108" y="148"/>
                  </a:lnTo>
                  <a:lnTo>
                    <a:pt x="91" y="150"/>
                  </a:lnTo>
                  <a:lnTo>
                    <a:pt x="76" y="151"/>
                  </a:lnTo>
                  <a:lnTo>
                    <a:pt x="65" y="150"/>
                  </a:lnTo>
                  <a:lnTo>
                    <a:pt x="56" y="149"/>
                  </a:lnTo>
                  <a:lnTo>
                    <a:pt x="45" y="148"/>
                  </a:lnTo>
                  <a:lnTo>
                    <a:pt x="36" y="146"/>
                  </a:lnTo>
                  <a:lnTo>
                    <a:pt x="27" y="143"/>
                  </a:lnTo>
                  <a:lnTo>
                    <a:pt x="18" y="139"/>
                  </a:lnTo>
                  <a:lnTo>
                    <a:pt x="9" y="135"/>
                  </a:lnTo>
                  <a:lnTo>
                    <a:pt x="0" y="130"/>
                  </a:lnTo>
                  <a:lnTo>
                    <a:pt x="30" y="109"/>
                  </a:lnTo>
                  <a:lnTo>
                    <a:pt x="36" y="112"/>
                  </a:lnTo>
                  <a:lnTo>
                    <a:pt x="42" y="115"/>
                  </a:lnTo>
                  <a:lnTo>
                    <a:pt x="50" y="117"/>
                  </a:lnTo>
                  <a:lnTo>
                    <a:pt x="56" y="119"/>
                  </a:lnTo>
                  <a:lnTo>
                    <a:pt x="63" y="120"/>
                  </a:lnTo>
                  <a:lnTo>
                    <a:pt x="69" y="121"/>
                  </a:lnTo>
                  <a:lnTo>
                    <a:pt x="83" y="122"/>
                  </a:lnTo>
                  <a:lnTo>
                    <a:pt x="91" y="122"/>
                  </a:lnTo>
                  <a:lnTo>
                    <a:pt x="100" y="121"/>
                  </a:lnTo>
                  <a:lnTo>
                    <a:pt x="107" y="120"/>
                  </a:lnTo>
                  <a:lnTo>
                    <a:pt x="114" y="118"/>
                  </a:lnTo>
                  <a:lnTo>
                    <a:pt x="121" y="115"/>
                  </a:lnTo>
                  <a:lnTo>
                    <a:pt x="126" y="112"/>
                  </a:lnTo>
                  <a:lnTo>
                    <a:pt x="128" y="110"/>
                  </a:lnTo>
                  <a:lnTo>
                    <a:pt x="129" y="109"/>
                  </a:lnTo>
                  <a:lnTo>
                    <a:pt x="131" y="107"/>
                  </a:lnTo>
                  <a:lnTo>
                    <a:pt x="131" y="105"/>
                  </a:lnTo>
                  <a:lnTo>
                    <a:pt x="131" y="102"/>
                  </a:lnTo>
                  <a:lnTo>
                    <a:pt x="131" y="101"/>
                  </a:lnTo>
                  <a:lnTo>
                    <a:pt x="130" y="99"/>
                  </a:lnTo>
                  <a:lnTo>
                    <a:pt x="127" y="97"/>
                  </a:lnTo>
                  <a:lnTo>
                    <a:pt x="123" y="96"/>
                  </a:lnTo>
                  <a:lnTo>
                    <a:pt x="115" y="93"/>
                  </a:lnTo>
                  <a:lnTo>
                    <a:pt x="108" y="92"/>
                  </a:lnTo>
                  <a:lnTo>
                    <a:pt x="99" y="89"/>
                  </a:lnTo>
                  <a:lnTo>
                    <a:pt x="90" y="87"/>
                  </a:lnTo>
                  <a:lnTo>
                    <a:pt x="82" y="84"/>
                  </a:lnTo>
                  <a:lnTo>
                    <a:pt x="72" y="82"/>
                  </a:lnTo>
                  <a:lnTo>
                    <a:pt x="63" y="79"/>
                  </a:lnTo>
                  <a:lnTo>
                    <a:pt x="54" y="74"/>
                  </a:lnTo>
                  <a:lnTo>
                    <a:pt x="50" y="72"/>
                  </a:lnTo>
                  <a:lnTo>
                    <a:pt x="45" y="69"/>
                  </a:lnTo>
                  <a:lnTo>
                    <a:pt x="42" y="66"/>
                  </a:lnTo>
                  <a:lnTo>
                    <a:pt x="40" y="62"/>
                  </a:lnTo>
                  <a:lnTo>
                    <a:pt x="39" y="58"/>
                  </a:lnTo>
                  <a:lnTo>
                    <a:pt x="38" y="54"/>
                  </a:lnTo>
                  <a:lnTo>
                    <a:pt x="38" y="52"/>
                  </a:lnTo>
                  <a:lnTo>
                    <a:pt x="39" y="49"/>
                  </a:lnTo>
                  <a:lnTo>
                    <a:pt x="40" y="44"/>
                  </a:lnTo>
                  <a:lnTo>
                    <a:pt x="43" y="38"/>
                  </a:lnTo>
                  <a:lnTo>
                    <a:pt x="47" y="33"/>
                  </a:lnTo>
                  <a:lnTo>
                    <a:pt x="51" y="29"/>
                  </a:lnTo>
                  <a:lnTo>
                    <a:pt x="56" y="24"/>
                  </a:lnTo>
                  <a:lnTo>
                    <a:pt x="61" y="21"/>
                  </a:lnTo>
                  <a:lnTo>
                    <a:pt x="67" y="17"/>
                  </a:lnTo>
                  <a:lnTo>
                    <a:pt x="79" y="11"/>
                  </a:lnTo>
                  <a:lnTo>
                    <a:pt x="86" y="8"/>
                  </a:lnTo>
                  <a:lnTo>
                    <a:pt x="94" y="6"/>
                  </a:lnTo>
                  <a:lnTo>
                    <a:pt x="109" y="3"/>
                  </a:lnTo>
                  <a:lnTo>
                    <a:pt x="116" y="1"/>
                  </a:lnTo>
                  <a:lnTo>
                    <a:pt x="124" y="1"/>
                  </a:lnTo>
                  <a:lnTo>
                    <a:pt x="139" y="0"/>
                  </a:lnTo>
                  <a:lnTo>
                    <a:pt x="148" y="0"/>
                  </a:lnTo>
                  <a:lnTo>
                    <a:pt x="157" y="1"/>
                  </a:lnTo>
                  <a:lnTo>
                    <a:pt x="166" y="2"/>
                  </a:lnTo>
                  <a:lnTo>
                    <a:pt x="174" y="4"/>
                  </a:lnTo>
                  <a:lnTo>
                    <a:pt x="182" y="6"/>
                  </a:lnTo>
                  <a:lnTo>
                    <a:pt x="191" y="9"/>
                  </a:lnTo>
                  <a:lnTo>
                    <a:pt x="208" y="16"/>
                  </a:lnTo>
                  <a:lnTo>
                    <a:pt x="178" y="38"/>
                  </a:lnTo>
                  <a:lnTo>
                    <a:pt x="167" y="34"/>
                  </a:lnTo>
                  <a:lnTo>
                    <a:pt x="156" y="31"/>
                  </a:lnTo>
                  <a:lnTo>
                    <a:pt x="144" y="29"/>
                  </a:lnTo>
                  <a:lnTo>
                    <a:pt x="132" y="28"/>
                  </a:lnTo>
                  <a:lnTo>
                    <a:pt x="125" y="29"/>
                  </a:lnTo>
                  <a:lnTo>
                    <a:pt x="118" y="29"/>
                  </a:lnTo>
                  <a:lnTo>
                    <a:pt x="112" y="31"/>
                  </a:lnTo>
                  <a:lnTo>
                    <a:pt x="106" y="32"/>
                  </a:lnTo>
                  <a:lnTo>
                    <a:pt x="101" y="35"/>
                  </a:lnTo>
                  <a:lnTo>
                    <a:pt x="97" y="37"/>
                  </a:lnTo>
                  <a:lnTo>
                    <a:pt x="94" y="40"/>
                  </a:lnTo>
                  <a:lnTo>
                    <a:pt x="92" y="43"/>
                  </a:lnTo>
                  <a:lnTo>
                    <a:pt x="92" y="44"/>
                  </a:lnTo>
                  <a:lnTo>
                    <a:pt x="92" y="45"/>
                  </a:lnTo>
                  <a:lnTo>
                    <a:pt x="92" y="47"/>
                  </a:lnTo>
                  <a:lnTo>
                    <a:pt x="95" y="49"/>
                  </a:lnTo>
                  <a:lnTo>
                    <a:pt x="100" y="51"/>
                  </a:lnTo>
                  <a:lnTo>
                    <a:pt x="117" y="56"/>
                  </a:lnTo>
                  <a:lnTo>
                    <a:pt x="135" y="60"/>
                  </a:lnTo>
                  <a:lnTo>
                    <a:pt x="153" y="65"/>
                  </a:lnTo>
                  <a:lnTo>
                    <a:pt x="162" y="69"/>
                  </a:lnTo>
                  <a:lnTo>
                    <a:pt x="170" y="73"/>
                  </a:lnTo>
                  <a:lnTo>
                    <a:pt x="174" y="75"/>
                  </a:lnTo>
                  <a:lnTo>
                    <a:pt x="178" y="78"/>
                  </a:lnTo>
                  <a:lnTo>
                    <a:pt x="180" y="80"/>
                  </a:lnTo>
                  <a:lnTo>
                    <a:pt x="181" y="82"/>
                  </a:lnTo>
                  <a:lnTo>
                    <a:pt x="183" y="86"/>
                  </a:lnTo>
                  <a:lnTo>
                    <a:pt x="184" y="88"/>
                  </a:lnTo>
                  <a:lnTo>
                    <a:pt x="185" y="90"/>
                  </a:lnTo>
                  <a:lnTo>
                    <a:pt x="186" y="94"/>
                  </a:lnTo>
                  <a:lnTo>
                    <a:pt x="185" y="99"/>
                  </a:lnTo>
                  <a:lnTo>
                    <a:pt x="184" y="102"/>
                  </a:lnTo>
                  <a:lnTo>
                    <a:pt x="183" y="105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8" name="Google Shape;298;p62"/>
            <p:cNvSpPr/>
            <p:nvPr/>
          </p:nvSpPr>
          <p:spPr>
            <a:xfrm>
              <a:off x="3481" y="3058"/>
              <a:ext cx="194" cy="146"/>
            </a:xfrm>
            <a:custGeom>
              <a:avLst/>
              <a:gdLst/>
              <a:ahLst/>
              <a:cxnLst/>
              <a:rect l="l" t="t" r="r" b="b"/>
              <a:pathLst>
                <a:path w="193" h="147" extrusionOk="0">
                  <a:moveTo>
                    <a:pt x="142" y="52"/>
                  </a:moveTo>
                  <a:lnTo>
                    <a:pt x="143" y="47"/>
                  </a:lnTo>
                  <a:lnTo>
                    <a:pt x="143" y="42"/>
                  </a:lnTo>
                  <a:lnTo>
                    <a:pt x="142" y="39"/>
                  </a:lnTo>
                  <a:lnTo>
                    <a:pt x="142" y="37"/>
                  </a:lnTo>
                  <a:lnTo>
                    <a:pt x="141" y="35"/>
                  </a:lnTo>
                  <a:lnTo>
                    <a:pt x="139" y="33"/>
                  </a:lnTo>
                  <a:lnTo>
                    <a:pt x="138" y="32"/>
                  </a:lnTo>
                  <a:lnTo>
                    <a:pt x="136" y="30"/>
                  </a:lnTo>
                  <a:lnTo>
                    <a:pt x="134" y="29"/>
                  </a:lnTo>
                  <a:lnTo>
                    <a:pt x="131" y="28"/>
                  </a:lnTo>
                  <a:lnTo>
                    <a:pt x="128" y="27"/>
                  </a:lnTo>
                  <a:lnTo>
                    <a:pt x="125" y="26"/>
                  </a:lnTo>
                  <a:lnTo>
                    <a:pt x="118" y="26"/>
                  </a:lnTo>
                  <a:lnTo>
                    <a:pt x="110" y="26"/>
                  </a:lnTo>
                  <a:lnTo>
                    <a:pt x="106" y="27"/>
                  </a:lnTo>
                  <a:lnTo>
                    <a:pt x="102" y="28"/>
                  </a:lnTo>
                  <a:lnTo>
                    <a:pt x="95" y="30"/>
                  </a:lnTo>
                  <a:lnTo>
                    <a:pt x="89" y="34"/>
                  </a:lnTo>
                  <a:lnTo>
                    <a:pt x="83" y="37"/>
                  </a:lnTo>
                  <a:lnTo>
                    <a:pt x="78" y="42"/>
                  </a:lnTo>
                  <a:lnTo>
                    <a:pt x="73" y="47"/>
                  </a:lnTo>
                  <a:lnTo>
                    <a:pt x="69" y="52"/>
                  </a:lnTo>
                  <a:lnTo>
                    <a:pt x="142" y="52"/>
                  </a:lnTo>
                  <a:close/>
                  <a:moveTo>
                    <a:pt x="169" y="131"/>
                  </a:moveTo>
                  <a:lnTo>
                    <a:pt x="156" y="135"/>
                  </a:lnTo>
                  <a:lnTo>
                    <a:pt x="145" y="139"/>
                  </a:lnTo>
                  <a:lnTo>
                    <a:pt x="134" y="142"/>
                  </a:lnTo>
                  <a:lnTo>
                    <a:pt x="122" y="144"/>
                  </a:lnTo>
                  <a:lnTo>
                    <a:pt x="109" y="146"/>
                  </a:lnTo>
                  <a:lnTo>
                    <a:pt x="96" y="147"/>
                  </a:lnTo>
                  <a:lnTo>
                    <a:pt x="82" y="147"/>
                  </a:lnTo>
                  <a:lnTo>
                    <a:pt x="69" y="147"/>
                  </a:lnTo>
                  <a:lnTo>
                    <a:pt x="55" y="146"/>
                  </a:lnTo>
                  <a:lnTo>
                    <a:pt x="49" y="145"/>
                  </a:lnTo>
                  <a:lnTo>
                    <a:pt x="43" y="143"/>
                  </a:lnTo>
                  <a:lnTo>
                    <a:pt x="32" y="140"/>
                  </a:lnTo>
                  <a:lnTo>
                    <a:pt x="27" y="138"/>
                  </a:lnTo>
                  <a:lnTo>
                    <a:pt x="23" y="135"/>
                  </a:lnTo>
                  <a:lnTo>
                    <a:pt x="15" y="130"/>
                  </a:lnTo>
                  <a:lnTo>
                    <a:pt x="12" y="126"/>
                  </a:lnTo>
                  <a:lnTo>
                    <a:pt x="9" y="123"/>
                  </a:lnTo>
                  <a:lnTo>
                    <a:pt x="7" y="120"/>
                  </a:lnTo>
                  <a:lnTo>
                    <a:pt x="5" y="116"/>
                  </a:lnTo>
                  <a:lnTo>
                    <a:pt x="2" y="109"/>
                  </a:lnTo>
                  <a:lnTo>
                    <a:pt x="1" y="105"/>
                  </a:lnTo>
                  <a:lnTo>
                    <a:pt x="0" y="101"/>
                  </a:lnTo>
                  <a:lnTo>
                    <a:pt x="0" y="96"/>
                  </a:lnTo>
                  <a:lnTo>
                    <a:pt x="0" y="92"/>
                  </a:lnTo>
                  <a:lnTo>
                    <a:pt x="0" y="88"/>
                  </a:lnTo>
                  <a:lnTo>
                    <a:pt x="1" y="83"/>
                  </a:lnTo>
                  <a:lnTo>
                    <a:pt x="2" y="79"/>
                  </a:lnTo>
                  <a:lnTo>
                    <a:pt x="4" y="75"/>
                  </a:lnTo>
                  <a:lnTo>
                    <a:pt x="7" y="68"/>
                  </a:lnTo>
                  <a:lnTo>
                    <a:pt x="10" y="61"/>
                  </a:lnTo>
                  <a:lnTo>
                    <a:pt x="14" y="55"/>
                  </a:lnTo>
                  <a:lnTo>
                    <a:pt x="19" y="48"/>
                  </a:lnTo>
                  <a:lnTo>
                    <a:pt x="24" y="42"/>
                  </a:lnTo>
                  <a:lnTo>
                    <a:pt x="30" y="35"/>
                  </a:lnTo>
                  <a:lnTo>
                    <a:pt x="36" y="30"/>
                  </a:lnTo>
                  <a:lnTo>
                    <a:pt x="43" y="24"/>
                  </a:lnTo>
                  <a:lnTo>
                    <a:pt x="51" y="19"/>
                  </a:lnTo>
                  <a:lnTo>
                    <a:pt x="59" y="14"/>
                  </a:lnTo>
                  <a:lnTo>
                    <a:pt x="68" y="10"/>
                  </a:lnTo>
                  <a:lnTo>
                    <a:pt x="78" y="7"/>
                  </a:lnTo>
                  <a:lnTo>
                    <a:pt x="88" y="4"/>
                  </a:lnTo>
                  <a:lnTo>
                    <a:pt x="99" y="2"/>
                  </a:lnTo>
                  <a:lnTo>
                    <a:pt x="111" y="0"/>
                  </a:lnTo>
                  <a:lnTo>
                    <a:pt x="123" y="0"/>
                  </a:lnTo>
                  <a:lnTo>
                    <a:pt x="134" y="0"/>
                  </a:lnTo>
                  <a:lnTo>
                    <a:pt x="145" y="1"/>
                  </a:lnTo>
                  <a:lnTo>
                    <a:pt x="154" y="3"/>
                  </a:lnTo>
                  <a:lnTo>
                    <a:pt x="162" y="5"/>
                  </a:lnTo>
                  <a:lnTo>
                    <a:pt x="169" y="8"/>
                  </a:lnTo>
                  <a:lnTo>
                    <a:pt x="175" y="11"/>
                  </a:lnTo>
                  <a:lnTo>
                    <a:pt x="178" y="13"/>
                  </a:lnTo>
                  <a:lnTo>
                    <a:pt x="181" y="15"/>
                  </a:lnTo>
                  <a:lnTo>
                    <a:pt x="185" y="19"/>
                  </a:lnTo>
                  <a:lnTo>
                    <a:pt x="187" y="22"/>
                  </a:lnTo>
                  <a:lnTo>
                    <a:pt x="188" y="25"/>
                  </a:lnTo>
                  <a:lnTo>
                    <a:pt x="191" y="30"/>
                  </a:lnTo>
                  <a:lnTo>
                    <a:pt x="192" y="37"/>
                  </a:lnTo>
                  <a:lnTo>
                    <a:pt x="193" y="44"/>
                  </a:lnTo>
                  <a:lnTo>
                    <a:pt x="192" y="51"/>
                  </a:lnTo>
                  <a:lnTo>
                    <a:pt x="191" y="59"/>
                  </a:lnTo>
                  <a:lnTo>
                    <a:pt x="189" y="68"/>
                  </a:lnTo>
                  <a:lnTo>
                    <a:pt x="186" y="78"/>
                  </a:lnTo>
                  <a:lnTo>
                    <a:pt x="57" y="78"/>
                  </a:lnTo>
                  <a:lnTo>
                    <a:pt x="55" y="83"/>
                  </a:lnTo>
                  <a:lnTo>
                    <a:pt x="54" y="87"/>
                  </a:lnTo>
                  <a:lnTo>
                    <a:pt x="53" y="92"/>
                  </a:lnTo>
                  <a:lnTo>
                    <a:pt x="53" y="96"/>
                  </a:lnTo>
                  <a:lnTo>
                    <a:pt x="54" y="100"/>
                  </a:lnTo>
                  <a:lnTo>
                    <a:pt x="55" y="103"/>
                  </a:lnTo>
                  <a:lnTo>
                    <a:pt x="57" y="107"/>
                  </a:lnTo>
                  <a:lnTo>
                    <a:pt x="59" y="110"/>
                  </a:lnTo>
                  <a:lnTo>
                    <a:pt x="62" y="112"/>
                  </a:lnTo>
                  <a:lnTo>
                    <a:pt x="65" y="115"/>
                  </a:lnTo>
                  <a:lnTo>
                    <a:pt x="69" y="117"/>
                  </a:lnTo>
                  <a:lnTo>
                    <a:pt x="73" y="118"/>
                  </a:lnTo>
                  <a:lnTo>
                    <a:pt x="78" y="119"/>
                  </a:lnTo>
                  <a:lnTo>
                    <a:pt x="83" y="120"/>
                  </a:lnTo>
                  <a:lnTo>
                    <a:pt x="88" y="121"/>
                  </a:lnTo>
                  <a:lnTo>
                    <a:pt x="94" y="121"/>
                  </a:lnTo>
                  <a:lnTo>
                    <a:pt x="103" y="120"/>
                  </a:lnTo>
                  <a:lnTo>
                    <a:pt x="112" y="120"/>
                  </a:lnTo>
                  <a:lnTo>
                    <a:pt x="129" y="117"/>
                  </a:lnTo>
                  <a:lnTo>
                    <a:pt x="146" y="113"/>
                  </a:lnTo>
                  <a:lnTo>
                    <a:pt x="163" y="108"/>
                  </a:lnTo>
                  <a:lnTo>
                    <a:pt x="172" y="130"/>
                  </a:lnTo>
                  <a:lnTo>
                    <a:pt x="169" y="131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9" name="Google Shape;299;p62"/>
            <p:cNvSpPr/>
            <p:nvPr/>
          </p:nvSpPr>
          <p:spPr>
            <a:xfrm>
              <a:off x="3947" y="3056"/>
              <a:ext cx="229" cy="149"/>
            </a:xfrm>
            <a:custGeom>
              <a:avLst/>
              <a:gdLst/>
              <a:ahLst/>
              <a:cxnLst/>
              <a:rect l="l" t="t" r="r" b="b"/>
              <a:pathLst>
                <a:path w="229" h="150" extrusionOk="0">
                  <a:moveTo>
                    <a:pt x="183" y="127"/>
                  </a:moveTo>
                  <a:lnTo>
                    <a:pt x="168" y="132"/>
                  </a:lnTo>
                  <a:lnTo>
                    <a:pt x="154" y="137"/>
                  </a:lnTo>
                  <a:lnTo>
                    <a:pt x="139" y="141"/>
                  </a:lnTo>
                  <a:lnTo>
                    <a:pt x="125" y="144"/>
                  </a:lnTo>
                  <a:lnTo>
                    <a:pt x="110" y="147"/>
                  </a:lnTo>
                  <a:lnTo>
                    <a:pt x="94" y="149"/>
                  </a:lnTo>
                  <a:lnTo>
                    <a:pt x="79" y="150"/>
                  </a:lnTo>
                  <a:lnTo>
                    <a:pt x="62" y="150"/>
                  </a:lnTo>
                  <a:lnTo>
                    <a:pt x="53" y="150"/>
                  </a:lnTo>
                  <a:lnTo>
                    <a:pt x="45" y="150"/>
                  </a:lnTo>
                  <a:lnTo>
                    <a:pt x="38" y="148"/>
                  </a:lnTo>
                  <a:lnTo>
                    <a:pt x="31" y="147"/>
                  </a:lnTo>
                  <a:lnTo>
                    <a:pt x="25" y="145"/>
                  </a:lnTo>
                  <a:lnTo>
                    <a:pt x="20" y="143"/>
                  </a:lnTo>
                  <a:lnTo>
                    <a:pt x="15" y="140"/>
                  </a:lnTo>
                  <a:lnTo>
                    <a:pt x="12" y="138"/>
                  </a:lnTo>
                  <a:lnTo>
                    <a:pt x="8" y="134"/>
                  </a:lnTo>
                  <a:lnTo>
                    <a:pt x="6" y="131"/>
                  </a:lnTo>
                  <a:lnTo>
                    <a:pt x="4" y="127"/>
                  </a:lnTo>
                  <a:lnTo>
                    <a:pt x="3" y="125"/>
                  </a:lnTo>
                  <a:lnTo>
                    <a:pt x="2" y="123"/>
                  </a:lnTo>
                  <a:lnTo>
                    <a:pt x="1" y="119"/>
                  </a:lnTo>
                  <a:lnTo>
                    <a:pt x="0" y="115"/>
                  </a:lnTo>
                  <a:lnTo>
                    <a:pt x="0" y="105"/>
                  </a:lnTo>
                  <a:lnTo>
                    <a:pt x="33" y="16"/>
                  </a:lnTo>
                  <a:lnTo>
                    <a:pt x="35" y="11"/>
                  </a:lnTo>
                  <a:lnTo>
                    <a:pt x="93" y="0"/>
                  </a:lnTo>
                  <a:lnTo>
                    <a:pt x="56" y="100"/>
                  </a:lnTo>
                  <a:lnTo>
                    <a:pt x="56" y="103"/>
                  </a:lnTo>
                  <a:lnTo>
                    <a:pt x="55" y="105"/>
                  </a:lnTo>
                  <a:lnTo>
                    <a:pt x="55" y="107"/>
                  </a:lnTo>
                  <a:lnTo>
                    <a:pt x="56" y="110"/>
                  </a:lnTo>
                  <a:lnTo>
                    <a:pt x="56" y="112"/>
                  </a:lnTo>
                  <a:lnTo>
                    <a:pt x="58" y="114"/>
                  </a:lnTo>
                  <a:lnTo>
                    <a:pt x="61" y="117"/>
                  </a:lnTo>
                  <a:lnTo>
                    <a:pt x="66" y="120"/>
                  </a:lnTo>
                  <a:lnTo>
                    <a:pt x="73" y="122"/>
                  </a:lnTo>
                  <a:lnTo>
                    <a:pt x="82" y="123"/>
                  </a:lnTo>
                  <a:lnTo>
                    <a:pt x="87" y="123"/>
                  </a:lnTo>
                  <a:lnTo>
                    <a:pt x="92" y="124"/>
                  </a:lnTo>
                  <a:lnTo>
                    <a:pt x="103" y="123"/>
                  </a:lnTo>
                  <a:lnTo>
                    <a:pt x="115" y="121"/>
                  </a:lnTo>
                  <a:lnTo>
                    <a:pt x="125" y="118"/>
                  </a:lnTo>
                  <a:lnTo>
                    <a:pt x="135" y="115"/>
                  </a:lnTo>
                  <a:lnTo>
                    <a:pt x="176" y="4"/>
                  </a:lnTo>
                  <a:lnTo>
                    <a:pt x="229" y="4"/>
                  </a:lnTo>
                  <a:lnTo>
                    <a:pt x="184" y="126"/>
                  </a:lnTo>
                  <a:lnTo>
                    <a:pt x="183" y="127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0" name="Google Shape;300;p62"/>
            <p:cNvSpPr/>
            <p:nvPr/>
          </p:nvSpPr>
          <p:spPr>
            <a:xfrm>
              <a:off x="4174" y="3057"/>
              <a:ext cx="196" cy="146"/>
            </a:xfrm>
            <a:custGeom>
              <a:avLst/>
              <a:gdLst/>
              <a:ahLst/>
              <a:cxnLst/>
              <a:rect l="l" t="t" r="r" b="b"/>
              <a:pathLst>
                <a:path w="196" h="146" extrusionOk="0">
                  <a:moveTo>
                    <a:pt x="191" y="7"/>
                  </a:moveTo>
                  <a:lnTo>
                    <a:pt x="177" y="19"/>
                  </a:lnTo>
                  <a:lnTo>
                    <a:pt x="163" y="31"/>
                  </a:lnTo>
                  <a:lnTo>
                    <a:pt x="148" y="30"/>
                  </a:lnTo>
                  <a:lnTo>
                    <a:pt x="143" y="29"/>
                  </a:lnTo>
                  <a:lnTo>
                    <a:pt x="139" y="29"/>
                  </a:lnTo>
                  <a:lnTo>
                    <a:pt x="132" y="30"/>
                  </a:lnTo>
                  <a:lnTo>
                    <a:pt x="126" y="30"/>
                  </a:lnTo>
                  <a:lnTo>
                    <a:pt x="119" y="31"/>
                  </a:lnTo>
                  <a:lnTo>
                    <a:pt x="113" y="32"/>
                  </a:lnTo>
                  <a:lnTo>
                    <a:pt x="108" y="33"/>
                  </a:lnTo>
                  <a:lnTo>
                    <a:pt x="102" y="35"/>
                  </a:lnTo>
                  <a:lnTo>
                    <a:pt x="97" y="37"/>
                  </a:lnTo>
                  <a:lnTo>
                    <a:pt x="92" y="39"/>
                  </a:lnTo>
                  <a:lnTo>
                    <a:pt x="52" y="146"/>
                  </a:lnTo>
                  <a:lnTo>
                    <a:pt x="0" y="146"/>
                  </a:lnTo>
                  <a:lnTo>
                    <a:pt x="43" y="28"/>
                  </a:lnTo>
                  <a:lnTo>
                    <a:pt x="58" y="21"/>
                  </a:lnTo>
                  <a:lnTo>
                    <a:pt x="66" y="17"/>
                  </a:lnTo>
                  <a:lnTo>
                    <a:pt x="74" y="14"/>
                  </a:lnTo>
                  <a:lnTo>
                    <a:pt x="82" y="12"/>
                  </a:lnTo>
                  <a:lnTo>
                    <a:pt x="90" y="9"/>
                  </a:lnTo>
                  <a:lnTo>
                    <a:pt x="107" y="5"/>
                  </a:lnTo>
                  <a:lnTo>
                    <a:pt x="119" y="3"/>
                  </a:lnTo>
                  <a:lnTo>
                    <a:pt x="130" y="1"/>
                  </a:lnTo>
                  <a:lnTo>
                    <a:pt x="140" y="0"/>
                  </a:lnTo>
                  <a:lnTo>
                    <a:pt x="151" y="0"/>
                  </a:lnTo>
                  <a:lnTo>
                    <a:pt x="161" y="0"/>
                  </a:lnTo>
                  <a:lnTo>
                    <a:pt x="172" y="0"/>
                  </a:lnTo>
                  <a:lnTo>
                    <a:pt x="183" y="1"/>
                  </a:lnTo>
                  <a:lnTo>
                    <a:pt x="196" y="3"/>
                  </a:lnTo>
                  <a:lnTo>
                    <a:pt x="191" y="7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1" name="Google Shape;301;p62"/>
            <p:cNvSpPr/>
            <p:nvPr/>
          </p:nvSpPr>
          <p:spPr>
            <a:xfrm>
              <a:off x="4350" y="2999"/>
              <a:ext cx="128" cy="204"/>
            </a:xfrm>
            <a:custGeom>
              <a:avLst/>
              <a:gdLst/>
              <a:ahLst/>
              <a:cxnLst/>
              <a:rect l="l" t="t" r="r" b="b"/>
              <a:pathLst>
                <a:path w="128" h="204" extrusionOk="0">
                  <a:moveTo>
                    <a:pt x="54" y="204"/>
                  </a:moveTo>
                  <a:lnTo>
                    <a:pt x="0" y="204"/>
                  </a:lnTo>
                  <a:lnTo>
                    <a:pt x="51" y="66"/>
                  </a:lnTo>
                  <a:lnTo>
                    <a:pt x="109" y="55"/>
                  </a:lnTo>
                  <a:lnTo>
                    <a:pt x="54" y="204"/>
                  </a:lnTo>
                  <a:close/>
                  <a:moveTo>
                    <a:pt x="62" y="19"/>
                  </a:moveTo>
                  <a:lnTo>
                    <a:pt x="65" y="15"/>
                  </a:lnTo>
                  <a:lnTo>
                    <a:pt x="68" y="11"/>
                  </a:lnTo>
                  <a:lnTo>
                    <a:pt x="72" y="8"/>
                  </a:lnTo>
                  <a:lnTo>
                    <a:pt x="77" y="5"/>
                  </a:lnTo>
                  <a:lnTo>
                    <a:pt x="83" y="3"/>
                  </a:lnTo>
                  <a:lnTo>
                    <a:pt x="89" y="2"/>
                  </a:lnTo>
                  <a:lnTo>
                    <a:pt x="95" y="1"/>
                  </a:lnTo>
                  <a:lnTo>
                    <a:pt x="101" y="0"/>
                  </a:lnTo>
                  <a:lnTo>
                    <a:pt x="107" y="1"/>
                  </a:lnTo>
                  <a:lnTo>
                    <a:pt x="113" y="2"/>
                  </a:lnTo>
                  <a:lnTo>
                    <a:pt x="118" y="4"/>
                  </a:lnTo>
                  <a:lnTo>
                    <a:pt x="122" y="6"/>
                  </a:lnTo>
                  <a:lnTo>
                    <a:pt x="124" y="8"/>
                  </a:lnTo>
                  <a:lnTo>
                    <a:pt x="126" y="10"/>
                  </a:lnTo>
                  <a:lnTo>
                    <a:pt x="127" y="12"/>
                  </a:lnTo>
                  <a:lnTo>
                    <a:pt x="128" y="14"/>
                  </a:lnTo>
                  <a:lnTo>
                    <a:pt x="128" y="16"/>
                  </a:lnTo>
                  <a:lnTo>
                    <a:pt x="128" y="18"/>
                  </a:lnTo>
                  <a:lnTo>
                    <a:pt x="128" y="21"/>
                  </a:lnTo>
                  <a:lnTo>
                    <a:pt x="127" y="23"/>
                  </a:lnTo>
                  <a:lnTo>
                    <a:pt x="126" y="25"/>
                  </a:lnTo>
                  <a:lnTo>
                    <a:pt x="125" y="27"/>
                  </a:lnTo>
                  <a:lnTo>
                    <a:pt x="121" y="31"/>
                  </a:lnTo>
                  <a:lnTo>
                    <a:pt x="117" y="35"/>
                  </a:lnTo>
                  <a:lnTo>
                    <a:pt x="112" y="38"/>
                  </a:lnTo>
                  <a:lnTo>
                    <a:pt x="106" y="40"/>
                  </a:lnTo>
                  <a:lnTo>
                    <a:pt x="100" y="42"/>
                  </a:lnTo>
                  <a:lnTo>
                    <a:pt x="94" y="43"/>
                  </a:lnTo>
                  <a:lnTo>
                    <a:pt x="87" y="44"/>
                  </a:lnTo>
                  <a:lnTo>
                    <a:pt x="81" y="43"/>
                  </a:lnTo>
                  <a:lnTo>
                    <a:pt x="76" y="42"/>
                  </a:lnTo>
                  <a:lnTo>
                    <a:pt x="71" y="40"/>
                  </a:lnTo>
                  <a:lnTo>
                    <a:pt x="66" y="38"/>
                  </a:lnTo>
                  <a:lnTo>
                    <a:pt x="63" y="34"/>
                  </a:lnTo>
                  <a:lnTo>
                    <a:pt x="61" y="32"/>
                  </a:lnTo>
                  <a:lnTo>
                    <a:pt x="60" y="30"/>
                  </a:lnTo>
                  <a:lnTo>
                    <a:pt x="60" y="28"/>
                  </a:lnTo>
                  <a:lnTo>
                    <a:pt x="60" y="25"/>
                  </a:lnTo>
                  <a:lnTo>
                    <a:pt x="60" y="22"/>
                  </a:lnTo>
                  <a:lnTo>
                    <a:pt x="61" y="19"/>
                  </a:lnTo>
                  <a:lnTo>
                    <a:pt x="62" y="19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" name="Google Shape;302;p62"/>
            <p:cNvSpPr/>
            <p:nvPr/>
          </p:nvSpPr>
          <p:spPr>
            <a:xfrm>
              <a:off x="4721" y="3057"/>
              <a:ext cx="207" cy="148"/>
            </a:xfrm>
            <a:custGeom>
              <a:avLst/>
              <a:gdLst/>
              <a:ahLst/>
              <a:cxnLst/>
              <a:rect l="l" t="t" r="r" b="b"/>
              <a:pathLst>
                <a:path w="206" h="148" extrusionOk="0">
                  <a:moveTo>
                    <a:pt x="132" y="118"/>
                  </a:moveTo>
                  <a:lnTo>
                    <a:pt x="149" y="73"/>
                  </a:lnTo>
                  <a:lnTo>
                    <a:pt x="103" y="72"/>
                  </a:lnTo>
                  <a:lnTo>
                    <a:pt x="92" y="73"/>
                  </a:lnTo>
                  <a:lnTo>
                    <a:pt x="81" y="75"/>
                  </a:lnTo>
                  <a:lnTo>
                    <a:pt x="72" y="77"/>
                  </a:lnTo>
                  <a:lnTo>
                    <a:pt x="65" y="81"/>
                  </a:lnTo>
                  <a:lnTo>
                    <a:pt x="59" y="85"/>
                  </a:lnTo>
                  <a:lnTo>
                    <a:pt x="54" y="90"/>
                  </a:lnTo>
                  <a:lnTo>
                    <a:pt x="52" y="92"/>
                  </a:lnTo>
                  <a:lnTo>
                    <a:pt x="51" y="95"/>
                  </a:lnTo>
                  <a:lnTo>
                    <a:pt x="50" y="97"/>
                  </a:lnTo>
                  <a:lnTo>
                    <a:pt x="49" y="100"/>
                  </a:lnTo>
                  <a:lnTo>
                    <a:pt x="49" y="102"/>
                  </a:lnTo>
                  <a:lnTo>
                    <a:pt x="49" y="105"/>
                  </a:lnTo>
                  <a:lnTo>
                    <a:pt x="49" y="108"/>
                  </a:lnTo>
                  <a:lnTo>
                    <a:pt x="50" y="110"/>
                  </a:lnTo>
                  <a:lnTo>
                    <a:pt x="52" y="115"/>
                  </a:lnTo>
                  <a:lnTo>
                    <a:pt x="54" y="117"/>
                  </a:lnTo>
                  <a:lnTo>
                    <a:pt x="55" y="118"/>
                  </a:lnTo>
                  <a:lnTo>
                    <a:pt x="56" y="119"/>
                  </a:lnTo>
                  <a:lnTo>
                    <a:pt x="62" y="122"/>
                  </a:lnTo>
                  <a:lnTo>
                    <a:pt x="68" y="125"/>
                  </a:lnTo>
                  <a:lnTo>
                    <a:pt x="72" y="126"/>
                  </a:lnTo>
                  <a:lnTo>
                    <a:pt x="77" y="127"/>
                  </a:lnTo>
                  <a:lnTo>
                    <a:pt x="81" y="128"/>
                  </a:lnTo>
                  <a:lnTo>
                    <a:pt x="86" y="128"/>
                  </a:lnTo>
                  <a:lnTo>
                    <a:pt x="98" y="127"/>
                  </a:lnTo>
                  <a:lnTo>
                    <a:pt x="104" y="126"/>
                  </a:lnTo>
                  <a:lnTo>
                    <a:pt x="110" y="125"/>
                  </a:lnTo>
                  <a:lnTo>
                    <a:pt x="116" y="124"/>
                  </a:lnTo>
                  <a:lnTo>
                    <a:pt x="122" y="122"/>
                  </a:lnTo>
                  <a:lnTo>
                    <a:pt x="132" y="118"/>
                  </a:lnTo>
                  <a:close/>
                  <a:moveTo>
                    <a:pt x="174" y="124"/>
                  </a:moveTo>
                  <a:lnTo>
                    <a:pt x="169" y="126"/>
                  </a:lnTo>
                  <a:lnTo>
                    <a:pt x="163" y="129"/>
                  </a:lnTo>
                  <a:lnTo>
                    <a:pt x="152" y="134"/>
                  </a:lnTo>
                  <a:lnTo>
                    <a:pt x="139" y="138"/>
                  </a:lnTo>
                  <a:lnTo>
                    <a:pt x="126" y="141"/>
                  </a:lnTo>
                  <a:lnTo>
                    <a:pt x="111" y="144"/>
                  </a:lnTo>
                  <a:lnTo>
                    <a:pt x="97" y="147"/>
                  </a:lnTo>
                  <a:lnTo>
                    <a:pt x="81" y="148"/>
                  </a:lnTo>
                  <a:lnTo>
                    <a:pt x="65" y="148"/>
                  </a:lnTo>
                  <a:lnTo>
                    <a:pt x="55" y="148"/>
                  </a:lnTo>
                  <a:lnTo>
                    <a:pt x="50" y="147"/>
                  </a:lnTo>
                  <a:lnTo>
                    <a:pt x="44" y="146"/>
                  </a:lnTo>
                  <a:lnTo>
                    <a:pt x="38" y="144"/>
                  </a:lnTo>
                  <a:lnTo>
                    <a:pt x="31" y="143"/>
                  </a:lnTo>
                  <a:lnTo>
                    <a:pt x="25" y="140"/>
                  </a:lnTo>
                  <a:lnTo>
                    <a:pt x="20" y="138"/>
                  </a:lnTo>
                  <a:lnTo>
                    <a:pt x="15" y="134"/>
                  </a:lnTo>
                  <a:lnTo>
                    <a:pt x="10" y="131"/>
                  </a:lnTo>
                  <a:lnTo>
                    <a:pt x="6" y="127"/>
                  </a:lnTo>
                  <a:lnTo>
                    <a:pt x="4" y="125"/>
                  </a:lnTo>
                  <a:lnTo>
                    <a:pt x="3" y="122"/>
                  </a:lnTo>
                  <a:lnTo>
                    <a:pt x="1" y="117"/>
                  </a:lnTo>
                  <a:lnTo>
                    <a:pt x="0" y="114"/>
                  </a:lnTo>
                  <a:lnTo>
                    <a:pt x="0" y="111"/>
                  </a:lnTo>
                  <a:lnTo>
                    <a:pt x="0" y="108"/>
                  </a:lnTo>
                  <a:lnTo>
                    <a:pt x="0" y="105"/>
                  </a:lnTo>
                  <a:lnTo>
                    <a:pt x="2" y="98"/>
                  </a:lnTo>
                  <a:lnTo>
                    <a:pt x="5" y="93"/>
                  </a:lnTo>
                  <a:lnTo>
                    <a:pt x="8" y="88"/>
                  </a:lnTo>
                  <a:lnTo>
                    <a:pt x="12" y="83"/>
                  </a:lnTo>
                  <a:lnTo>
                    <a:pt x="17" y="78"/>
                  </a:lnTo>
                  <a:lnTo>
                    <a:pt x="22" y="74"/>
                  </a:lnTo>
                  <a:lnTo>
                    <a:pt x="27" y="71"/>
                  </a:lnTo>
                  <a:lnTo>
                    <a:pt x="33" y="67"/>
                  </a:lnTo>
                  <a:lnTo>
                    <a:pt x="40" y="64"/>
                  </a:lnTo>
                  <a:lnTo>
                    <a:pt x="46" y="61"/>
                  </a:lnTo>
                  <a:lnTo>
                    <a:pt x="53" y="59"/>
                  </a:lnTo>
                  <a:lnTo>
                    <a:pt x="61" y="57"/>
                  </a:lnTo>
                  <a:lnTo>
                    <a:pt x="68" y="55"/>
                  </a:lnTo>
                  <a:lnTo>
                    <a:pt x="84" y="53"/>
                  </a:lnTo>
                  <a:lnTo>
                    <a:pt x="100" y="52"/>
                  </a:lnTo>
                  <a:lnTo>
                    <a:pt x="150" y="52"/>
                  </a:lnTo>
                  <a:lnTo>
                    <a:pt x="153" y="45"/>
                  </a:lnTo>
                  <a:lnTo>
                    <a:pt x="153" y="43"/>
                  </a:lnTo>
                  <a:lnTo>
                    <a:pt x="154" y="41"/>
                  </a:lnTo>
                  <a:lnTo>
                    <a:pt x="153" y="38"/>
                  </a:lnTo>
                  <a:lnTo>
                    <a:pt x="151" y="35"/>
                  </a:lnTo>
                  <a:lnTo>
                    <a:pt x="148" y="33"/>
                  </a:lnTo>
                  <a:lnTo>
                    <a:pt x="144" y="31"/>
                  </a:lnTo>
                  <a:lnTo>
                    <a:pt x="139" y="29"/>
                  </a:lnTo>
                  <a:lnTo>
                    <a:pt x="132" y="28"/>
                  </a:lnTo>
                  <a:lnTo>
                    <a:pt x="125" y="27"/>
                  </a:lnTo>
                  <a:lnTo>
                    <a:pt x="116" y="27"/>
                  </a:lnTo>
                  <a:lnTo>
                    <a:pt x="108" y="28"/>
                  </a:lnTo>
                  <a:lnTo>
                    <a:pt x="100" y="29"/>
                  </a:lnTo>
                  <a:lnTo>
                    <a:pt x="92" y="30"/>
                  </a:lnTo>
                  <a:lnTo>
                    <a:pt x="76" y="34"/>
                  </a:lnTo>
                  <a:lnTo>
                    <a:pt x="60" y="38"/>
                  </a:lnTo>
                  <a:lnTo>
                    <a:pt x="52" y="14"/>
                  </a:lnTo>
                  <a:lnTo>
                    <a:pt x="75" y="8"/>
                  </a:lnTo>
                  <a:lnTo>
                    <a:pt x="96" y="3"/>
                  </a:lnTo>
                  <a:lnTo>
                    <a:pt x="106" y="2"/>
                  </a:lnTo>
                  <a:lnTo>
                    <a:pt x="117" y="1"/>
                  </a:lnTo>
                  <a:lnTo>
                    <a:pt x="129" y="0"/>
                  </a:lnTo>
                  <a:lnTo>
                    <a:pt x="141" y="0"/>
                  </a:lnTo>
                  <a:lnTo>
                    <a:pt x="154" y="0"/>
                  </a:lnTo>
                  <a:lnTo>
                    <a:pt x="161" y="1"/>
                  </a:lnTo>
                  <a:lnTo>
                    <a:pt x="168" y="3"/>
                  </a:lnTo>
                  <a:lnTo>
                    <a:pt x="180" y="6"/>
                  </a:lnTo>
                  <a:lnTo>
                    <a:pt x="185" y="9"/>
                  </a:lnTo>
                  <a:lnTo>
                    <a:pt x="190" y="11"/>
                  </a:lnTo>
                  <a:lnTo>
                    <a:pt x="195" y="14"/>
                  </a:lnTo>
                  <a:lnTo>
                    <a:pt x="197" y="16"/>
                  </a:lnTo>
                  <a:lnTo>
                    <a:pt x="198" y="18"/>
                  </a:lnTo>
                  <a:lnTo>
                    <a:pt x="201" y="21"/>
                  </a:lnTo>
                  <a:lnTo>
                    <a:pt x="203" y="23"/>
                  </a:lnTo>
                  <a:lnTo>
                    <a:pt x="204" y="26"/>
                  </a:lnTo>
                  <a:lnTo>
                    <a:pt x="205" y="30"/>
                  </a:lnTo>
                  <a:lnTo>
                    <a:pt x="206" y="35"/>
                  </a:lnTo>
                  <a:lnTo>
                    <a:pt x="205" y="40"/>
                  </a:lnTo>
                  <a:lnTo>
                    <a:pt x="204" y="46"/>
                  </a:lnTo>
                  <a:lnTo>
                    <a:pt x="175" y="123"/>
                  </a:lnTo>
                  <a:lnTo>
                    <a:pt x="174" y="124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" name="Google Shape;303;p62"/>
            <p:cNvSpPr/>
            <p:nvPr/>
          </p:nvSpPr>
          <p:spPr>
            <a:xfrm>
              <a:off x="4477" y="2979"/>
              <a:ext cx="264" cy="225"/>
            </a:xfrm>
            <a:custGeom>
              <a:avLst/>
              <a:gdLst/>
              <a:ahLst/>
              <a:cxnLst/>
              <a:rect l="l" t="t" r="r" b="b"/>
              <a:pathLst>
                <a:path w="264" h="226" extrusionOk="0">
                  <a:moveTo>
                    <a:pt x="142" y="190"/>
                  </a:moveTo>
                  <a:lnTo>
                    <a:pt x="171" y="113"/>
                  </a:lnTo>
                  <a:lnTo>
                    <a:pt x="161" y="109"/>
                  </a:lnTo>
                  <a:lnTo>
                    <a:pt x="152" y="106"/>
                  </a:lnTo>
                  <a:lnTo>
                    <a:pt x="147" y="105"/>
                  </a:lnTo>
                  <a:lnTo>
                    <a:pt x="141" y="105"/>
                  </a:lnTo>
                  <a:lnTo>
                    <a:pt x="129" y="104"/>
                  </a:lnTo>
                  <a:lnTo>
                    <a:pt x="122" y="105"/>
                  </a:lnTo>
                  <a:lnTo>
                    <a:pt x="117" y="105"/>
                  </a:lnTo>
                  <a:lnTo>
                    <a:pt x="105" y="109"/>
                  </a:lnTo>
                  <a:lnTo>
                    <a:pt x="100" y="111"/>
                  </a:lnTo>
                  <a:lnTo>
                    <a:pt x="95" y="113"/>
                  </a:lnTo>
                  <a:lnTo>
                    <a:pt x="90" y="116"/>
                  </a:lnTo>
                  <a:lnTo>
                    <a:pt x="86" y="119"/>
                  </a:lnTo>
                  <a:lnTo>
                    <a:pt x="82" y="123"/>
                  </a:lnTo>
                  <a:lnTo>
                    <a:pt x="78" y="127"/>
                  </a:lnTo>
                  <a:lnTo>
                    <a:pt x="74" y="131"/>
                  </a:lnTo>
                  <a:lnTo>
                    <a:pt x="71" y="135"/>
                  </a:lnTo>
                  <a:lnTo>
                    <a:pt x="67" y="139"/>
                  </a:lnTo>
                  <a:lnTo>
                    <a:pt x="65" y="143"/>
                  </a:lnTo>
                  <a:lnTo>
                    <a:pt x="60" y="152"/>
                  </a:lnTo>
                  <a:lnTo>
                    <a:pt x="57" y="161"/>
                  </a:lnTo>
                  <a:lnTo>
                    <a:pt x="57" y="166"/>
                  </a:lnTo>
                  <a:lnTo>
                    <a:pt x="56" y="170"/>
                  </a:lnTo>
                  <a:lnTo>
                    <a:pt x="56" y="174"/>
                  </a:lnTo>
                  <a:lnTo>
                    <a:pt x="57" y="178"/>
                  </a:lnTo>
                  <a:lnTo>
                    <a:pt x="57" y="182"/>
                  </a:lnTo>
                  <a:lnTo>
                    <a:pt x="59" y="185"/>
                  </a:lnTo>
                  <a:lnTo>
                    <a:pt x="61" y="188"/>
                  </a:lnTo>
                  <a:lnTo>
                    <a:pt x="63" y="191"/>
                  </a:lnTo>
                  <a:lnTo>
                    <a:pt x="66" y="194"/>
                  </a:lnTo>
                  <a:lnTo>
                    <a:pt x="69" y="196"/>
                  </a:lnTo>
                  <a:lnTo>
                    <a:pt x="73" y="198"/>
                  </a:lnTo>
                  <a:lnTo>
                    <a:pt x="77" y="199"/>
                  </a:lnTo>
                  <a:lnTo>
                    <a:pt x="82" y="200"/>
                  </a:lnTo>
                  <a:lnTo>
                    <a:pt x="88" y="200"/>
                  </a:lnTo>
                  <a:lnTo>
                    <a:pt x="95" y="200"/>
                  </a:lnTo>
                  <a:lnTo>
                    <a:pt x="102" y="199"/>
                  </a:lnTo>
                  <a:lnTo>
                    <a:pt x="109" y="198"/>
                  </a:lnTo>
                  <a:lnTo>
                    <a:pt x="116" y="197"/>
                  </a:lnTo>
                  <a:lnTo>
                    <a:pt x="129" y="194"/>
                  </a:lnTo>
                  <a:lnTo>
                    <a:pt x="142" y="190"/>
                  </a:lnTo>
                  <a:close/>
                  <a:moveTo>
                    <a:pt x="70" y="226"/>
                  </a:moveTo>
                  <a:lnTo>
                    <a:pt x="58" y="226"/>
                  </a:lnTo>
                  <a:lnTo>
                    <a:pt x="53" y="225"/>
                  </a:lnTo>
                  <a:lnTo>
                    <a:pt x="48" y="224"/>
                  </a:lnTo>
                  <a:lnTo>
                    <a:pt x="43" y="223"/>
                  </a:lnTo>
                  <a:lnTo>
                    <a:pt x="39" y="222"/>
                  </a:lnTo>
                  <a:lnTo>
                    <a:pt x="30" y="219"/>
                  </a:lnTo>
                  <a:lnTo>
                    <a:pt x="27" y="217"/>
                  </a:lnTo>
                  <a:lnTo>
                    <a:pt x="23" y="215"/>
                  </a:lnTo>
                  <a:lnTo>
                    <a:pt x="17" y="211"/>
                  </a:lnTo>
                  <a:lnTo>
                    <a:pt x="12" y="206"/>
                  </a:lnTo>
                  <a:lnTo>
                    <a:pt x="8" y="201"/>
                  </a:lnTo>
                  <a:lnTo>
                    <a:pt x="5" y="195"/>
                  </a:lnTo>
                  <a:lnTo>
                    <a:pt x="3" y="189"/>
                  </a:lnTo>
                  <a:lnTo>
                    <a:pt x="1" y="183"/>
                  </a:lnTo>
                  <a:lnTo>
                    <a:pt x="0" y="176"/>
                  </a:lnTo>
                  <a:lnTo>
                    <a:pt x="0" y="170"/>
                  </a:lnTo>
                  <a:lnTo>
                    <a:pt x="1" y="163"/>
                  </a:lnTo>
                  <a:lnTo>
                    <a:pt x="2" y="157"/>
                  </a:lnTo>
                  <a:lnTo>
                    <a:pt x="4" y="151"/>
                  </a:lnTo>
                  <a:lnTo>
                    <a:pt x="7" y="145"/>
                  </a:lnTo>
                  <a:lnTo>
                    <a:pt x="11" y="138"/>
                  </a:lnTo>
                  <a:lnTo>
                    <a:pt x="15" y="132"/>
                  </a:lnTo>
                  <a:lnTo>
                    <a:pt x="20" y="125"/>
                  </a:lnTo>
                  <a:lnTo>
                    <a:pt x="25" y="119"/>
                  </a:lnTo>
                  <a:lnTo>
                    <a:pt x="32" y="113"/>
                  </a:lnTo>
                  <a:lnTo>
                    <a:pt x="38" y="107"/>
                  </a:lnTo>
                  <a:lnTo>
                    <a:pt x="46" y="101"/>
                  </a:lnTo>
                  <a:lnTo>
                    <a:pt x="54" y="96"/>
                  </a:lnTo>
                  <a:lnTo>
                    <a:pt x="63" y="92"/>
                  </a:lnTo>
                  <a:lnTo>
                    <a:pt x="72" y="87"/>
                  </a:lnTo>
                  <a:lnTo>
                    <a:pt x="82" y="84"/>
                  </a:lnTo>
                  <a:lnTo>
                    <a:pt x="93" y="81"/>
                  </a:lnTo>
                  <a:lnTo>
                    <a:pt x="103" y="79"/>
                  </a:lnTo>
                  <a:lnTo>
                    <a:pt x="115" y="77"/>
                  </a:lnTo>
                  <a:lnTo>
                    <a:pt x="127" y="77"/>
                  </a:lnTo>
                  <a:lnTo>
                    <a:pt x="142" y="77"/>
                  </a:lnTo>
                  <a:lnTo>
                    <a:pt x="149" y="78"/>
                  </a:lnTo>
                  <a:lnTo>
                    <a:pt x="156" y="79"/>
                  </a:lnTo>
                  <a:lnTo>
                    <a:pt x="162" y="80"/>
                  </a:lnTo>
                  <a:lnTo>
                    <a:pt x="169" y="81"/>
                  </a:lnTo>
                  <a:lnTo>
                    <a:pt x="175" y="82"/>
                  </a:lnTo>
                  <a:lnTo>
                    <a:pt x="181" y="84"/>
                  </a:lnTo>
                  <a:lnTo>
                    <a:pt x="208" y="11"/>
                  </a:lnTo>
                  <a:lnTo>
                    <a:pt x="264" y="0"/>
                  </a:lnTo>
                  <a:lnTo>
                    <a:pt x="190" y="201"/>
                  </a:lnTo>
                  <a:lnTo>
                    <a:pt x="161" y="212"/>
                  </a:lnTo>
                  <a:lnTo>
                    <a:pt x="147" y="216"/>
                  </a:lnTo>
                  <a:lnTo>
                    <a:pt x="131" y="219"/>
                  </a:lnTo>
                  <a:lnTo>
                    <a:pt x="116" y="222"/>
                  </a:lnTo>
                  <a:lnTo>
                    <a:pt x="101" y="225"/>
                  </a:lnTo>
                  <a:lnTo>
                    <a:pt x="86" y="226"/>
                  </a:lnTo>
                  <a:lnTo>
                    <a:pt x="70" y="226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4" name="Google Shape;304;p62"/>
            <p:cNvSpPr/>
            <p:nvPr/>
          </p:nvSpPr>
          <p:spPr>
            <a:xfrm>
              <a:off x="4955" y="2979"/>
              <a:ext cx="262" cy="225"/>
            </a:xfrm>
            <a:custGeom>
              <a:avLst/>
              <a:gdLst/>
              <a:ahLst/>
              <a:cxnLst/>
              <a:rect l="l" t="t" r="r" b="b"/>
              <a:pathLst>
                <a:path w="262" h="226" extrusionOk="0">
                  <a:moveTo>
                    <a:pt x="141" y="190"/>
                  </a:moveTo>
                  <a:lnTo>
                    <a:pt x="169" y="113"/>
                  </a:lnTo>
                  <a:lnTo>
                    <a:pt x="160" y="109"/>
                  </a:lnTo>
                  <a:lnTo>
                    <a:pt x="150" y="106"/>
                  </a:lnTo>
                  <a:lnTo>
                    <a:pt x="145" y="105"/>
                  </a:lnTo>
                  <a:lnTo>
                    <a:pt x="140" y="105"/>
                  </a:lnTo>
                  <a:lnTo>
                    <a:pt x="128" y="104"/>
                  </a:lnTo>
                  <a:lnTo>
                    <a:pt x="122" y="105"/>
                  </a:lnTo>
                  <a:lnTo>
                    <a:pt x="116" y="105"/>
                  </a:lnTo>
                  <a:lnTo>
                    <a:pt x="105" y="109"/>
                  </a:lnTo>
                  <a:lnTo>
                    <a:pt x="100" y="111"/>
                  </a:lnTo>
                  <a:lnTo>
                    <a:pt x="95" y="113"/>
                  </a:lnTo>
                  <a:lnTo>
                    <a:pt x="90" y="116"/>
                  </a:lnTo>
                  <a:lnTo>
                    <a:pt x="85" y="119"/>
                  </a:lnTo>
                  <a:lnTo>
                    <a:pt x="81" y="123"/>
                  </a:lnTo>
                  <a:lnTo>
                    <a:pt x="77" y="127"/>
                  </a:lnTo>
                  <a:lnTo>
                    <a:pt x="73" y="131"/>
                  </a:lnTo>
                  <a:lnTo>
                    <a:pt x="70" y="135"/>
                  </a:lnTo>
                  <a:lnTo>
                    <a:pt x="67" y="139"/>
                  </a:lnTo>
                  <a:lnTo>
                    <a:pt x="64" y="143"/>
                  </a:lnTo>
                  <a:lnTo>
                    <a:pt x="60" y="152"/>
                  </a:lnTo>
                  <a:lnTo>
                    <a:pt x="57" y="161"/>
                  </a:lnTo>
                  <a:lnTo>
                    <a:pt x="56" y="166"/>
                  </a:lnTo>
                  <a:lnTo>
                    <a:pt x="56" y="170"/>
                  </a:lnTo>
                  <a:lnTo>
                    <a:pt x="56" y="174"/>
                  </a:lnTo>
                  <a:lnTo>
                    <a:pt x="56" y="178"/>
                  </a:lnTo>
                  <a:lnTo>
                    <a:pt x="57" y="182"/>
                  </a:lnTo>
                  <a:lnTo>
                    <a:pt x="58" y="185"/>
                  </a:lnTo>
                  <a:lnTo>
                    <a:pt x="60" y="188"/>
                  </a:lnTo>
                  <a:lnTo>
                    <a:pt x="62" y="191"/>
                  </a:lnTo>
                  <a:lnTo>
                    <a:pt x="65" y="194"/>
                  </a:lnTo>
                  <a:lnTo>
                    <a:pt x="69" y="196"/>
                  </a:lnTo>
                  <a:lnTo>
                    <a:pt x="72" y="198"/>
                  </a:lnTo>
                  <a:lnTo>
                    <a:pt x="77" y="199"/>
                  </a:lnTo>
                  <a:lnTo>
                    <a:pt x="82" y="200"/>
                  </a:lnTo>
                  <a:lnTo>
                    <a:pt x="87" y="200"/>
                  </a:lnTo>
                  <a:lnTo>
                    <a:pt x="94" y="200"/>
                  </a:lnTo>
                  <a:lnTo>
                    <a:pt x="101" y="199"/>
                  </a:lnTo>
                  <a:lnTo>
                    <a:pt x="108" y="198"/>
                  </a:lnTo>
                  <a:lnTo>
                    <a:pt x="115" y="197"/>
                  </a:lnTo>
                  <a:lnTo>
                    <a:pt x="129" y="194"/>
                  </a:lnTo>
                  <a:lnTo>
                    <a:pt x="141" y="190"/>
                  </a:lnTo>
                  <a:close/>
                  <a:moveTo>
                    <a:pt x="69" y="226"/>
                  </a:moveTo>
                  <a:lnTo>
                    <a:pt x="58" y="226"/>
                  </a:lnTo>
                  <a:lnTo>
                    <a:pt x="52" y="225"/>
                  </a:lnTo>
                  <a:lnTo>
                    <a:pt x="47" y="224"/>
                  </a:lnTo>
                  <a:lnTo>
                    <a:pt x="42" y="223"/>
                  </a:lnTo>
                  <a:lnTo>
                    <a:pt x="38" y="222"/>
                  </a:lnTo>
                  <a:lnTo>
                    <a:pt x="30" y="219"/>
                  </a:lnTo>
                  <a:lnTo>
                    <a:pt x="26" y="217"/>
                  </a:lnTo>
                  <a:lnTo>
                    <a:pt x="23" y="215"/>
                  </a:lnTo>
                  <a:lnTo>
                    <a:pt x="17" y="211"/>
                  </a:lnTo>
                  <a:lnTo>
                    <a:pt x="12" y="206"/>
                  </a:lnTo>
                  <a:lnTo>
                    <a:pt x="8" y="201"/>
                  </a:lnTo>
                  <a:lnTo>
                    <a:pt x="4" y="195"/>
                  </a:lnTo>
                  <a:lnTo>
                    <a:pt x="2" y="189"/>
                  </a:lnTo>
                  <a:lnTo>
                    <a:pt x="1" y="183"/>
                  </a:lnTo>
                  <a:lnTo>
                    <a:pt x="0" y="176"/>
                  </a:lnTo>
                  <a:lnTo>
                    <a:pt x="0" y="170"/>
                  </a:lnTo>
                  <a:lnTo>
                    <a:pt x="1" y="163"/>
                  </a:lnTo>
                  <a:lnTo>
                    <a:pt x="1" y="160"/>
                  </a:lnTo>
                  <a:lnTo>
                    <a:pt x="2" y="157"/>
                  </a:lnTo>
                  <a:lnTo>
                    <a:pt x="4" y="151"/>
                  </a:lnTo>
                  <a:lnTo>
                    <a:pt x="7" y="145"/>
                  </a:lnTo>
                  <a:lnTo>
                    <a:pt x="10" y="138"/>
                  </a:lnTo>
                  <a:lnTo>
                    <a:pt x="14" y="132"/>
                  </a:lnTo>
                  <a:lnTo>
                    <a:pt x="19" y="125"/>
                  </a:lnTo>
                  <a:lnTo>
                    <a:pt x="25" y="119"/>
                  </a:lnTo>
                  <a:lnTo>
                    <a:pt x="31" y="113"/>
                  </a:lnTo>
                  <a:lnTo>
                    <a:pt x="38" y="107"/>
                  </a:lnTo>
                  <a:lnTo>
                    <a:pt x="46" y="101"/>
                  </a:lnTo>
                  <a:lnTo>
                    <a:pt x="54" y="96"/>
                  </a:lnTo>
                  <a:lnTo>
                    <a:pt x="62" y="92"/>
                  </a:lnTo>
                  <a:lnTo>
                    <a:pt x="72" y="87"/>
                  </a:lnTo>
                  <a:lnTo>
                    <a:pt x="82" y="84"/>
                  </a:lnTo>
                  <a:lnTo>
                    <a:pt x="92" y="81"/>
                  </a:lnTo>
                  <a:lnTo>
                    <a:pt x="103" y="79"/>
                  </a:lnTo>
                  <a:lnTo>
                    <a:pt x="114" y="77"/>
                  </a:lnTo>
                  <a:lnTo>
                    <a:pt x="126" y="77"/>
                  </a:lnTo>
                  <a:lnTo>
                    <a:pt x="141" y="77"/>
                  </a:lnTo>
                  <a:lnTo>
                    <a:pt x="147" y="78"/>
                  </a:lnTo>
                  <a:lnTo>
                    <a:pt x="154" y="79"/>
                  </a:lnTo>
                  <a:lnTo>
                    <a:pt x="161" y="80"/>
                  </a:lnTo>
                  <a:lnTo>
                    <a:pt x="167" y="81"/>
                  </a:lnTo>
                  <a:lnTo>
                    <a:pt x="173" y="82"/>
                  </a:lnTo>
                  <a:lnTo>
                    <a:pt x="179" y="84"/>
                  </a:lnTo>
                  <a:lnTo>
                    <a:pt x="206" y="11"/>
                  </a:lnTo>
                  <a:lnTo>
                    <a:pt x="262" y="0"/>
                  </a:lnTo>
                  <a:lnTo>
                    <a:pt x="188" y="201"/>
                  </a:lnTo>
                  <a:lnTo>
                    <a:pt x="159" y="212"/>
                  </a:lnTo>
                  <a:lnTo>
                    <a:pt x="145" y="216"/>
                  </a:lnTo>
                  <a:lnTo>
                    <a:pt x="130" y="219"/>
                  </a:lnTo>
                  <a:lnTo>
                    <a:pt x="116" y="222"/>
                  </a:lnTo>
                  <a:lnTo>
                    <a:pt x="101" y="225"/>
                  </a:lnTo>
                  <a:lnTo>
                    <a:pt x="85" y="226"/>
                  </a:lnTo>
                  <a:lnTo>
                    <a:pt x="70" y="226"/>
                  </a:lnTo>
                  <a:lnTo>
                    <a:pt x="69" y="226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5" name="Google Shape;305;p62"/>
            <p:cNvSpPr/>
            <p:nvPr/>
          </p:nvSpPr>
          <p:spPr>
            <a:xfrm>
              <a:off x="2741" y="2691"/>
              <a:ext cx="564" cy="219"/>
            </a:xfrm>
            <a:custGeom>
              <a:avLst/>
              <a:gdLst/>
              <a:ahLst/>
              <a:cxnLst/>
              <a:rect l="l" t="t" r="r" b="b"/>
              <a:pathLst>
                <a:path w="564" h="220" extrusionOk="0">
                  <a:moveTo>
                    <a:pt x="204" y="0"/>
                  </a:moveTo>
                  <a:lnTo>
                    <a:pt x="207" y="1"/>
                  </a:lnTo>
                  <a:lnTo>
                    <a:pt x="208" y="2"/>
                  </a:lnTo>
                  <a:lnTo>
                    <a:pt x="209" y="3"/>
                  </a:lnTo>
                  <a:lnTo>
                    <a:pt x="267" y="148"/>
                  </a:lnTo>
                  <a:lnTo>
                    <a:pt x="438" y="1"/>
                  </a:lnTo>
                  <a:lnTo>
                    <a:pt x="441" y="0"/>
                  </a:lnTo>
                  <a:lnTo>
                    <a:pt x="559" y="0"/>
                  </a:lnTo>
                  <a:lnTo>
                    <a:pt x="561" y="1"/>
                  </a:lnTo>
                  <a:lnTo>
                    <a:pt x="563" y="2"/>
                  </a:lnTo>
                  <a:lnTo>
                    <a:pt x="564" y="4"/>
                  </a:lnTo>
                  <a:lnTo>
                    <a:pt x="563" y="6"/>
                  </a:lnTo>
                  <a:lnTo>
                    <a:pt x="484" y="218"/>
                  </a:lnTo>
                  <a:lnTo>
                    <a:pt x="482" y="219"/>
                  </a:lnTo>
                  <a:lnTo>
                    <a:pt x="480" y="220"/>
                  </a:lnTo>
                  <a:lnTo>
                    <a:pt x="453" y="220"/>
                  </a:lnTo>
                  <a:lnTo>
                    <a:pt x="443" y="220"/>
                  </a:lnTo>
                  <a:lnTo>
                    <a:pt x="434" y="219"/>
                  </a:lnTo>
                  <a:lnTo>
                    <a:pt x="426" y="217"/>
                  </a:lnTo>
                  <a:lnTo>
                    <a:pt x="419" y="215"/>
                  </a:lnTo>
                  <a:lnTo>
                    <a:pt x="413" y="213"/>
                  </a:lnTo>
                  <a:lnTo>
                    <a:pt x="408" y="210"/>
                  </a:lnTo>
                  <a:lnTo>
                    <a:pt x="406" y="208"/>
                  </a:lnTo>
                  <a:lnTo>
                    <a:pt x="404" y="206"/>
                  </a:lnTo>
                  <a:lnTo>
                    <a:pt x="400" y="203"/>
                  </a:lnTo>
                  <a:lnTo>
                    <a:pt x="398" y="199"/>
                  </a:lnTo>
                  <a:lnTo>
                    <a:pt x="396" y="195"/>
                  </a:lnTo>
                  <a:lnTo>
                    <a:pt x="395" y="191"/>
                  </a:lnTo>
                  <a:lnTo>
                    <a:pt x="394" y="187"/>
                  </a:lnTo>
                  <a:lnTo>
                    <a:pt x="394" y="183"/>
                  </a:lnTo>
                  <a:lnTo>
                    <a:pt x="394" y="179"/>
                  </a:lnTo>
                  <a:lnTo>
                    <a:pt x="394" y="176"/>
                  </a:lnTo>
                  <a:lnTo>
                    <a:pt x="395" y="172"/>
                  </a:lnTo>
                  <a:lnTo>
                    <a:pt x="397" y="165"/>
                  </a:lnTo>
                  <a:lnTo>
                    <a:pt x="402" y="151"/>
                  </a:lnTo>
                  <a:lnTo>
                    <a:pt x="417" y="111"/>
                  </a:lnTo>
                  <a:lnTo>
                    <a:pt x="432" y="72"/>
                  </a:lnTo>
                  <a:lnTo>
                    <a:pt x="261" y="219"/>
                  </a:lnTo>
                  <a:lnTo>
                    <a:pt x="258" y="220"/>
                  </a:lnTo>
                  <a:lnTo>
                    <a:pt x="184" y="220"/>
                  </a:lnTo>
                  <a:lnTo>
                    <a:pt x="182" y="219"/>
                  </a:lnTo>
                  <a:lnTo>
                    <a:pt x="180" y="217"/>
                  </a:lnTo>
                  <a:lnTo>
                    <a:pt x="119" y="65"/>
                  </a:lnTo>
                  <a:lnTo>
                    <a:pt x="61" y="218"/>
                  </a:lnTo>
                  <a:lnTo>
                    <a:pt x="60" y="219"/>
                  </a:lnTo>
                  <a:lnTo>
                    <a:pt x="57" y="220"/>
                  </a:lnTo>
                  <a:lnTo>
                    <a:pt x="5" y="220"/>
                  </a:lnTo>
                  <a:lnTo>
                    <a:pt x="2" y="220"/>
                  </a:lnTo>
                  <a:lnTo>
                    <a:pt x="1" y="218"/>
                  </a:lnTo>
                  <a:lnTo>
                    <a:pt x="0" y="218"/>
                  </a:lnTo>
                  <a:lnTo>
                    <a:pt x="0" y="217"/>
                  </a:lnTo>
                  <a:lnTo>
                    <a:pt x="0" y="216"/>
                  </a:lnTo>
                  <a:lnTo>
                    <a:pt x="0" y="214"/>
                  </a:lnTo>
                  <a:lnTo>
                    <a:pt x="82" y="3"/>
                  </a:lnTo>
                  <a:lnTo>
                    <a:pt x="83" y="1"/>
                  </a:lnTo>
                  <a:lnTo>
                    <a:pt x="85" y="0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6" name="Google Shape;306;p62"/>
            <p:cNvSpPr/>
            <p:nvPr/>
          </p:nvSpPr>
          <p:spPr>
            <a:xfrm>
              <a:off x="4941" y="2691"/>
              <a:ext cx="322" cy="219"/>
            </a:xfrm>
            <a:custGeom>
              <a:avLst/>
              <a:gdLst/>
              <a:ahLst/>
              <a:cxnLst/>
              <a:rect l="l" t="t" r="r" b="b"/>
              <a:pathLst>
                <a:path w="321" h="220" extrusionOk="0">
                  <a:moveTo>
                    <a:pt x="53" y="220"/>
                  </a:moveTo>
                  <a:lnTo>
                    <a:pt x="39" y="219"/>
                  </a:lnTo>
                  <a:lnTo>
                    <a:pt x="27" y="216"/>
                  </a:lnTo>
                  <a:lnTo>
                    <a:pt x="22" y="214"/>
                  </a:lnTo>
                  <a:lnTo>
                    <a:pt x="18" y="212"/>
                  </a:lnTo>
                  <a:lnTo>
                    <a:pt x="13" y="209"/>
                  </a:lnTo>
                  <a:lnTo>
                    <a:pt x="10" y="206"/>
                  </a:lnTo>
                  <a:lnTo>
                    <a:pt x="6" y="202"/>
                  </a:lnTo>
                  <a:lnTo>
                    <a:pt x="4" y="199"/>
                  </a:lnTo>
                  <a:lnTo>
                    <a:pt x="2" y="194"/>
                  </a:lnTo>
                  <a:lnTo>
                    <a:pt x="1" y="190"/>
                  </a:lnTo>
                  <a:lnTo>
                    <a:pt x="0" y="185"/>
                  </a:lnTo>
                  <a:lnTo>
                    <a:pt x="0" y="180"/>
                  </a:lnTo>
                  <a:lnTo>
                    <a:pt x="1" y="174"/>
                  </a:lnTo>
                  <a:lnTo>
                    <a:pt x="2" y="168"/>
                  </a:lnTo>
                  <a:lnTo>
                    <a:pt x="63" y="3"/>
                  </a:lnTo>
                  <a:lnTo>
                    <a:pt x="65" y="1"/>
                  </a:lnTo>
                  <a:lnTo>
                    <a:pt x="66" y="0"/>
                  </a:lnTo>
                  <a:lnTo>
                    <a:pt x="67" y="0"/>
                  </a:lnTo>
                  <a:lnTo>
                    <a:pt x="165" y="0"/>
                  </a:lnTo>
                  <a:lnTo>
                    <a:pt x="167" y="1"/>
                  </a:lnTo>
                  <a:lnTo>
                    <a:pt x="169" y="2"/>
                  </a:lnTo>
                  <a:lnTo>
                    <a:pt x="170" y="4"/>
                  </a:lnTo>
                  <a:lnTo>
                    <a:pt x="169" y="6"/>
                  </a:lnTo>
                  <a:lnTo>
                    <a:pt x="110" y="164"/>
                  </a:lnTo>
                  <a:lnTo>
                    <a:pt x="110" y="166"/>
                  </a:lnTo>
                  <a:lnTo>
                    <a:pt x="110" y="168"/>
                  </a:lnTo>
                  <a:lnTo>
                    <a:pt x="111" y="171"/>
                  </a:lnTo>
                  <a:lnTo>
                    <a:pt x="112" y="173"/>
                  </a:lnTo>
                  <a:lnTo>
                    <a:pt x="115" y="174"/>
                  </a:lnTo>
                  <a:lnTo>
                    <a:pt x="117" y="175"/>
                  </a:lnTo>
                  <a:lnTo>
                    <a:pt x="120" y="176"/>
                  </a:lnTo>
                  <a:lnTo>
                    <a:pt x="126" y="176"/>
                  </a:lnTo>
                  <a:lnTo>
                    <a:pt x="316" y="176"/>
                  </a:lnTo>
                  <a:lnTo>
                    <a:pt x="319" y="176"/>
                  </a:lnTo>
                  <a:lnTo>
                    <a:pt x="320" y="177"/>
                  </a:lnTo>
                  <a:lnTo>
                    <a:pt x="321" y="179"/>
                  </a:lnTo>
                  <a:lnTo>
                    <a:pt x="320" y="182"/>
                  </a:lnTo>
                  <a:lnTo>
                    <a:pt x="316" y="194"/>
                  </a:lnTo>
                  <a:lnTo>
                    <a:pt x="307" y="218"/>
                  </a:lnTo>
                  <a:lnTo>
                    <a:pt x="305" y="219"/>
                  </a:lnTo>
                  <a:lnTo>
                    <a:pt x="303" y="220"/>
                  </a:lnTo>
                  <a:lnTo>
                    <a:pt x="53" y="22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7" name="Google Shape;307;p62"/>
            <p:cNvSpPr/>
            <p:nvPr/>
          </p:nvSpPr>
          <p:spPr>
            <a:xfrm>
              <a:off x="4471" y="2691"/>
              <a:ext cx="443" cy="219"/>
            </a:xfrm>
            <a:custGeom>
              <a:avLst/>
              <a:gdLst/>
              <a:ahLst/>
              <a:cxnLst/>
              <a:rect l="l" t="t" r="r" b="b"/>
              <a:pathLst>
                <a:path w="443" h="220" extrusionOk="0">
                  <a:moveTo>
                    <a:pt x="172" y="126"/>
                  </a:moveTo>
                  <a:lnTo>
                    <a:pt x="291" y="126"/>
                  </a:lnTo>
                  <a:lnTo>
                    <a:pt x="260" y="58"/>
                  </a:lnTo>
                  <a:lnTo>
                    <a:pt x="172" y="126"/>
                  </a:lnTo>
                  <a:close/>
                  <a:moveTo>
                    <a:pt x="442" y="215"/>
                  </a:moveTo>
                  <a:lnTo>
                    <a:pt x="443" y="217"/>
                  </a:lnTo>
                  <a:lnTo>
                    <a:pt x="442" y="218"/>
                  </a:lnTo>
                  <a:lnTo>
                    <a:pt x="441" y="220"/>
                  </a:lnTo>
                  <a:lnTo>
                    <a:pt x="438" y="220"/>
                  </a:lnTo>
                  <a:lnTo>
                    <a:pt x="388" y="220"/>
                  </a:lnTo>
                  <a:lnTo>
                    <a:pt x="380" y="220"/>
                  </a:lnTo>
                  <a:lnTo>
                    <a:pt x="372" y="219"/>
                  </a:lnTo>
                  <a:lnTo>
                    <a:pt x="366" y="218"/>
                  </a:lnTo>
                  <a:lnTo>
                    <a:pt x="359" y="217"/>
                  </a:lnTo>
                  <a:lnTo>
                    <a:pt x="348" y="213"/>
                  </a:lnTo>
                  <a:lnTo>
                    <a:pt x="344" y="211"/>
                  </a:lnTo>
                  <a:lnTo>
                    <a:pt x="339" y="209"/>
                  </a:lnTo>
                  <a:lnTo>
                    <a:pt x="332" y="204"/>
                  </a:lnTo>
                  <a:lnTo>
                    <a:pt x="329" y="201"/>
                  </a:lnTo>
                  <a:lnTo>
                    <a:pt x="326" y="199"/>
                  </a:lnTo>
                  <a:lnTo>
                    <a:pt x="322" y="194"/>
                  </a:lnTo>
                  <a:lnTo>
                    <a:pt x="318" y="189"/>
                  </a:lnTo>
                  <a:lnTo>
                    <a:pt x="303" y="154"/>
                  </a:lnTo>
                  <a:lnTo>
                    <a:pt x="136" y="154"/>
                  </a:lnTo>
                  <a:lnTo>
                    <a:pt x="57" y="219"/>
                  </a:lnTo>
                  <a:lnTo>
                    <a:pt x="54" y="220"/>
                  </a:lnTo>
                  <a:lnTo>
                    <a:pt x="5" y="220"/>
                  </a:lnTo>
                  <a:lnTo>
                    <a:pt x="2" y="219"/>
                  </a:lnTo>
                  <a:lnTo>
                    <a:pt x="1" y="219"/>
                  </a:lnTo>
                  <a:lnTo>
                    <a:pt x="0" y="218"/>
                  </a:lnTo>
                  <a:lnTo>
                    <a:pt x="0" y="215"/>
                  </a:lnTo>
                  <a:lnTo>
                    <a:pt x="1" y="214"/>
                  </a:lnTo>
                  <a:lnTo>
                    <a:pt x="2" y="213"/>
                  </a:lnTo>
                  <a:lnTo>
                    <a:pt x="259" y="1"/>
                  </a:lnTo>
                  <a:lnTo>
                    <a:pt x="261" y="0"/>
                  </a:lnTo>
                  <a:lnTo>
                    <a:pt x="344" y="0"/>
                  </a:lnTo>
                  <a:lnTo>
                    <a:pt x="345" y="0"/>
                  </a:lnTo>
                  <a:lnTo>
                    <a:pt x="346" y="1"/>
                  </a:lnTo>
                  <a:lnTo>
                    <a:pt x="348" y="3"/>
                  </a:lnTo>
                  <a:lnTo>
                    <a:pt x="442" y="215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8" name="Google Shape;308;p62"/>
            <p:cNvSpPr/>
            <p:nvPr/>
          </p:nvSpPr>
          <p:spPr>
            <a:xfrm>
              <a:off x="4083" y="2691"/>
              <a:ext cx="439" cy="219"/>
            </a:xfrm>
            <a:custGeom>
              <a:avLst/>
              <a:gdLst/>
              <a:ahLst/>
              <a:cxnLst/>
              <a:rect l="l" t="t" r="r" b="b"/>
              <a:pathLst>
                <a:path w="437" h="220" extrusionOk="0">
                  <a:moveTo>
                    <a:pt x="53" y="220"/>
                  </a:moveTo>
                  <a:lnTo>
                    <a:pt x="39" y="219"/>
                  </a:lnTo>
                  <a:lnTo>
                    <a:pt x="28" y="216"/>
                  </a:lnTo>
                  <a:lnTo>
                    <a:pt x="22" y="214"/>
                  </a:lnTo>
                  <a:lnTo>
                    <a:pt x="18" y="212"/>
                  </a:lnTo>
                  <a:lnTo>
                    <a:pt x="13" y="209"/>
                  </a:lnTo>
                  <a:lnTo>
                    <a:pt x="10" y="206"/>
                  </a:lnTo>
                  <a:lnTo>
                    <a:pt x="6" y="202"/>
                  </a:lnTo>
                  <a:lnTo>
                    <a:pt x="4" y="199"/>
                  </a:lnTo>
                  <a:lnTo>
                    <a:pt x="2" y="194"/>
                  </a:lnTo>
                  <a:lnTo>
                    <a:pt x="1" y="190"/>
                  </a:lnTo>
                  <a:lnTo>
                    <a:pt x="0" y="185"/>
                  </a:lnTo>
                  <a:lnTo>
                    <a:pt x="0" y="180"/>
                  </a:lnTo>
                  <a:lnTo>
                    <a:pt x="1" y="174"/>
                  </a:lnTo>
                  <a:lnTo>
                    <a:pt x="2" y="168"/>
                  </a:lnTo>
                  <a:lnTo>
                    <a:pt x="63" y="3"/>
                  </a:lnTo>
                  <a:lnTo>
                    <a:pt x="65" y="1"/>
                  </a:lnTo>
                  <a:lnTo>
                    <a:pt x="66" y="0"/>
                  </a:lnTo>
                  <a:lnTo>
                    <a:pt x="67" y="0"/>
                  </a:lnTo>
                  <a:lnTo>
                    <a:pt x="165" y="0"/>
                  </a:lnTo>
                  <a:lnTo>
                    <a:pt x="167" y="1"/>
                  </a:lnTo>
                  <a:lnTo>
                    <a:pt x="169" y="2"/>
                  </a:lnTo>
                  <a:lnTo>
                    <a:pt x="170" y="4"/>
                  </a:lnTo>
                  <a:lnTo>
                    <a:pt x="169" y="6"/>
                  </a:lnTo>
                  <a:lnTo>
                    <a:pt x="137" y="91"/>
                  </a:lnTo>
                  <a:lnTo>
                    <a:pt x="110" y="164"/>
                  </a:lnTo>
                  <a:lnTo>
                    <a:pt x="110" y="166"/>
                  </a:lnTo>
                  <a:lnTo>
                    <a:pt x="110" y="168"/>
                  </a:lnTo>
                  <a:lnTo>
                    <a:pt x="111" y="171"/>
                  </a:lnTo>
                  <a:lnTo>
                    <a:pt x="112" y="173"/>
                  </a:lnTo>
                  <a:lnTo>
                    <a:pt x="115" y="174"/>
                  </a:lnTo>
                  <a:lnTo>
                    <a:pt x="117" y="175"/>
                  </a:lnTo>
                  <a:lnTo>
                    <a:pt x="120" y="176"/>
                  </a:lnTo>
                  <a:lnTo>
                    <a:pt x="126" y="176"/>
                  </a:lnTo>
                  <a:lnTo>
                    <a:pt x="310" y="176"/>
                  </a:lnTo>
                  <a:lnTo>
                    <a:pt x="377" y="3"/>
                  </a:lnTo>
                  <a:lnTo>
                    <a:pt x="377" y="2"/>
                  </a:lnTo>
                  <a:lnTo>
                    <a:pt x="378" y="1"/>
                  </a:lnTo>
                  <a:lnTo>
                    <a:pt x="380" y="0"/>
                  </a:lnTo>
                  <a:lnTo>
                    <a:pt x="433" y="0"/>
                  </a:lnTo>
                  <a:lnTo>
                    <a:pt x="435" y="1"/>
                  </a:lnTo>
                  <a:lnTo>
                    <a:pt x="437" y="2"/>
                  </a:lnTo>
                  <a:lnTo>
                    <a:pt x="437" y="4"/>
                  </a:lnTo>
                  <a:lnTo>
                    <a:pt x="437" y="5"/>
                  </a:lnTo>
                  <a:lnTo>
                    <a:pt x="437" y="6"/>
                  </a:lnTo>
                  <a:lnTo>
                    <a:pt x="356" y="218"/>
                  </a:lnTo>
                  <a:lnTo>
                    <a:pt x="354" y="219"/>
                  </a:lnTo>
                  <a:lnTo>
                    <a:pt x="352" y="220"/>
                  </a:lnTo>
                  <a:lnTo>
                    <a:pt x="53" y="22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9" name="Google Shape;309;p62"/>
            <p:cNvSpPr/>
            <p:nvPr/>
          </p:nvSpPr>
          <p:spPr>
            <a:xfrm>
              <a:off x="3290" y="2691"/>
              <a:ext cx="439" cy="219"/>
            </a:xfrm>
            <a:custGeom>
              <a:avLst/>
              <a:gdLst/>
              <a:ahLst/>
              <a:cxnLst/>
              <a:rect l="l" t="t" r="r" b="b"/>
              <a:pathLst>
                <a:path w="439" h="220" extrusionOk="0">
                  <a:moveTo>
                    <a:pt x="54" y="220"/>
                  </a:moveTo>
                  <a:lnTo>
                    <a:pt x="41" y="219"/>
                  </a:lnTo>
                  <a:lnTo>
                    <a:pt x="29" y="216"/>
                  </a:lnTo>
                  <a:lnTo>
                    <a:pt x="24" y="214"/>
                  </a:lnTo>
                  <a:lnTo>
                    <a:pt x="19" y="212"/>
                  </a:lnTo>
                  <a:lnTo>
                    <a:pt x="14" y="209"/>
                  </a:lnTo>
                  <a:lnTo>
                    <a:pt x="10" y="206"/>
                  </a:lnTo>
                  <a:lnTo>
                    <a:pt x="7" y="202"/>
                  </a:lnTo>
                  <a:lnTo>
                    <a:pt x="4" y="199"/>
                  </a:lnTo>
                  <a:lnTo>
                    <a:pt x="2" y="194"/>
                  </a:lnTo>
                  <a:lnTo>
                    <a:pt x="1" y="190"/>
                  </a:lnTo>
                  <a:lnTo>
                    <a:pt x="0" y="185"/>
                  </a:lnTo>
                  <a:lnTo>
                    <a:pt x="1" y="180"/>
                  </a:lnTo>
                  <a:lnTo>
                    <a:pt x="1" y="174"/>
                  </a:lnTo>
                  <a:lnTo>
                    <a:pt x="3" y="168"/>
                  </a:lnTo>
                  <a:lnTo>
                    <a:pt x="5" y="162"/>
                  </a:lnTo>
                  <a:lnTo>
                    <a:pt x="6" y="159"/>
                  </a:lnTo>
                  <a:lnTo>
                    <a:pt x="64" y="3"/>
                  </a:lnTo>
                  <a:lnTo>
                    <a:pt x="66" y="1"/>
                  </a:lnTo>
                  <a:lnTo>
                    <a:pt x="67" y="0"/>
                  </a:lnTo>
                  <a:lnTo>
                    <a:pt x="68" y="0"/>
                  </a:lnTo>
                  <a:lnTo>
                    <a:pt x="166" y="0"/>
                  </a:lnTo>
                  <a:lnTo>
                    <a:pt x="169" y="1"/>
                  </a:lnTo>
                  <a:lnTo>
                    <a:pt x="170" y="2"/>
                  </a:lnTo>
                  <a:lnTo>
                    <a:pt x="171" y="4"/>
                  </a:lnTo>
                  <a:lnTo>
                    <a:pt x="171" y="6"/>
                  </a:lnTo>
                  <a:lnTo>
                    <a:pt x="139" y="91"/>
                  </a:lnTo>
                  <a:lnTo>
                    <a:pt x="112" y="164"/>
                  </a:lnTo>
                  <a:lnTo>
                    <a:pt x="111" y="166"/>
                  </a:lnTo>
                  <a:lnTo>
                    <a:pt x="112" y="168"/>
                  </a:lnTo>
                  <a:lnTo>
                    <a:pt x="112" y="171"/>
                  </a:lnTo>
                  <a:lnTo>
                    <a:pt x="114" y="173"/>
                  </a:lnTo>
                  <a:lnTo>
                    <a:pt x="116" y="174"/>
                  </a:lnTo>
                  <a:lnTo>
                    <a:pt x="118" y="175"/>
                  </a:lnTo>
                  <a:lnTo>
                    <a:pt x="121" y="176"/>
                  </a:lnTo>
                  <a:lnTo>
                    <a:pt x="127" y="176"/>
                  </a:lnTo>
                  <a:lnTo>
                    <a:pt x="312" y="176"/>
                  </a:lnTo>
                  <a:lnTo>
                    <a:pt x="378" y="3"/>
                  </a:lnTo>
                  <a:lnTo>
                    <a:pt x="380" y="1"/>
                  </a:lnTo>
                  <a:lnTo>
                    <a:pt x="382" y="0"/>
                  </a:lnTo>
                  <a:lnTo>
                    <a:pt x="434" y="0"/>
                  </a:lnTo>
                  <a:lnTo>
                    <a:pt x="436" y="1"/>
                  </a:lnTo>
                  <a:lnTo>
                    <a:pt x="438" y="2"/>
                  </a:lnTo>
                  <a:lnTo>
                    <a:pt x="439" y="4"/>
                  </a:lnTo>
                  <a:lnTo>
                    <a:pt x="439" y="5"/>
                  </a:lnTo>
                  <a:lnTo>
                    <a:pt x="438" y="6"/>
                  </a:lnTo>
                  <a:lnTo>
                    <a:pt x="357" y="218"/>
                  </a:lnTo>
                  <a:lnTo>
                    <a:pt x="355" y="219"/>
                  </a:lnTo>
                  <a:lnTo>
                    <a:pt x="353" y="220"/>
                  </a:lnTo>
                  <a:lnTo>
                    <a:pt x="54" y="22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0" name="Google Shape;310;p62"/>
            <p:cNvSpPr/>
            <p:nvPr/>
          </p:nvSpPr>
          <p:spPr>
            <a:xfrm>
              <a:off x="3748" y="2691"/>
              <a:ext cx="373" cy="219"/>
            </a:xfrm>
            <a:custGeom>
              <a:avLst/>
              <a:gdLst/>
              <a:ahLst/>
              <a:cxnLst/>
              <a:rect l="l" t="t" r="r" b="b"/>
              <a:pathLst>
                <a:path w="373" h="220" extrusionOk="0">
                  <a:moveTo>
                    <a:pt x="329" y="0"/>
                  </a:moveTo>
                  <a:lnTo>
                    <a:pt x="369" y="0"/>
                  </a:lnTo>
                  <a:lnTo>
                    <a:pt x="371" y="0"/>
                  </a:lnTo>
                  <a:lnTo>
                    <a:pt x="372" y="1"/>
                  </a:lnTo>
                  <a:lnTo>
                    <a:pt x="373" y="2"/>
                  </a:lnTo>
                  <a:lnTo>
                    <a:pt x="373" y="3"/>
                  </a:lnTo>
                  <a:lnTo>
                    <a:pt x="373" y="6"/>
                  </a:lnTo>
                  <a:lnTo>
                    <a:pt x="373" y="9"/>
                  </a:lnTo>
                  <a:lnTo>
                    <a:pt x="370" y="15"/>
                  </a:lnTo>
                  <a:lnTo>
                    <a:pt x="368" y="18"/>
                  </a:lnTo>
                  <a:lnTo>
                    <a:pt x="367" y="22"/>
                  </a:lnTo>
                  <a:lnTo>
                    <a:pt x="365" y="25"/>
                  </a:lnTo>
                  <a:lnTo>
                    <a:pt x="362" y="28"/>
                  </a:lnTo>
                  <a:lnTo>
                    <a:pt x="360" y="31"/>
                  </a:lnTo>
                  <a:lnTo>
                    <a:pt x="355" y="36"/>
                  </a:lnTo>
                  <a:lnTo>
                    <a:pt x="349" y="40"/>
                  </a:lnTo>
                  <a:lnTo>
                    <a:pt x="344" y="42"/>
                  </a:lnTo>
                  <a:lnTo>
                    <a:pt x="338" y="44"/>
                  </a:lnTo>
                  <a:lnTo>
                    <a:pt x="328" y="45"/>
                  </a:lnTo>
                  <a:lnTo>
                    <a:pt x="291" y="45"/>
                  </a:lnTo>
                  <a:lnTo>
                    <a:pt x="228" y="45"/>
                  </a:lnTo>
                  <a:lnTo>
                    <a:pt x="215" y="45"/>
                  </a:lnTo>
                  <a:lnTo>
                    <a:pt x="150" y="218"/>
                  </a:lnTo>
                  <a:lnTo>
                    <a:pt x="148" y="219"/>
                  </a:lnTo>
                  <a:lnTo>
                    <a:pt x="146" y="220"/>
                  </a:lnTo>
                  <a:lnTo>
                    <a:pt x="120" y="220"/>
                  </a:lnTo>
                  <a:lnTo>
                    <a:pt x="109" y="220"/>
                  </a:lnTo>
                  <a:lnTo>
                    <a:pt x="100" y="219"/>
                  </a:lnTo>
                  <a:lnTo>
                    <a:pt x="92" y="217"/>
                  </a:lnTo>
                  <a:lnTo>
                    <a:pt x="85" y="215"/>
                  </a:lnTo>
                  <a:lnTo>
                    <a:pt x="79" y="212"/>
                  </a:lnTo>
                  <a:lnTo>
                    <a:pt x="74" y="210"/>
                  </a:lnTo>
                  <a:lnTo>
                    <a:pt x="70" y="206"/>
                  </a:lnTo>
                  <a:lnTo>
                    <a:pt x="67" y="203"/>
                  </a:lnTo>
                  <a:lnTo>
                    <a:pt x="64" y="199"/>
                  </a:lnTo>
                  <a:lnTo>
                    <a:pt x="62" y="195"/>
                  </a:lnTo>
                  <a:lnTo>
                    <a:pt x="61" y="191"/>
                  </a:lnTo>
                  <a:lnTo>
                    <a:pt x="60" y="187"/>
                  </a:lnTo>
                  <a:lnTo>
                    <a:pt x="60" y="179"/>
                  </a:lnTo>
                  <a:lnTo>
                    <a:pt x="61" y="171"/>
                  </a:lnTo>
                  <a:lnTo>
                    <a:pt x="69" y="150"/>
                  </a:lnTo>
                  <a:lnTo>
                    <a:pt x="84" y="111"/>
                  </a:lnTo>
                  <a:lnTo>
                    <a:pt x="104" y="56"/>
                  </a:lnTo>
                  <a:lnTo>
                    <a:pt x="108" y="45"/>
                  </a:lnTo>
                  <a:lnTo>
                    <a:pt x="83" y="45"/>
                  </a:lnTo>
                  <a:lnTo>
                    <a:pt x="5" y="45"/>
                  </a:lnTo>
                  <a:lnTo>
                    <a:pt x="3" y="45"/>
                  </a:lnTo>
                  <a:lnTo>
                    <a:pt x="2" y="44"/>
                  </a:lnTo>
                  <a:lnTo>
                    <a:pt x="1" y="44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1" y="36"/>
                  </a:lnTo>
                  <a:lnTo>
                    <a:pt x="2" y="32"/>
                  </a:lnTo>
                  <a:lnTo>
                    <a:pt x="4" y="29"/>
                  </a:lnTo>
                  <a:lnTo>
                    <a:pt x="5" y="26"/>
                  </a:lnTo>
                  <a:lnTo>
                    <a:pt x="7" y="23"/>
                  </a:lnTo>
                  <a:lnTo>
                    <a:pt x="9" y="19"/>
                  </a:lnTo>
                  <a:lnTo>
                    <a:pt x="14" y="14"/>
                  </a:lnTo>
                  <a:lnTo>
                    <a:pt x="19" y="9"/>
                  </a:lnTo>
                  <a:lnTo>
                    <a:pt x="24" y="6"/>
                  </a:lnTo>
                  <a:lnTo>
                    <a:pt x="30" y="3"/>
                  </a:lnTo>
                  <a:lnTo>
                    <a:pt x="36" y="2"/>
                  </a:lnTo>
                  <a:lnTo>
                    <a:pt x="45" y="0"/>
                  </a:lnTo>
                  <a:lnTo>
                    <a:pt x="329" y="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" name="Google Shape;311;p62"/>
            <p:cNvSpPr/>
            <p:nvPr/>
          </p:nvSpPr>
          <p:spPr>
            <a:xfrm>
              <a:off x="4358" y="2108"/>
              <a:ext cx="335" cy="538"/>
            </a:xfrm>
            <a:custGeom>
              <a:avLst/>
              <a:gdLst/>
              <a:ahLst/>
              <a:cxnLst/>
              <a:rect l="l" t="t" r="r" b="b"/>
              <a:pathLst>
                <a:path w="335" h="538" extrusionOk="0">
                  <a:moveTo>
                    <a:pt x="10" y="339"/>
                  </a:moveTo>
                  <a:lnTo>
                    <a:pt x="54" y="226"/>
                  </a:lnTo>
                  <a:lnTo>
                    <a:pt x="142" y="1"/>
                  </a:lnTo>
                  <a:lnTo>
                    <a:pt x="160" y="0"/>
                  </a:lnTo>
                  <a:lnTo>
                    <a:pt x="178" y="0"/>
                  </a:lnTo>
                  <a:lnTo>
                    <a:pt x="195" y="1"/>
                  </a:lnTo>
                  <a:lnTo>
                    <a:pt x="212" y="4"/>
                  </a:lnTo>
                  <a:lnTo>
                    <a:pt x="220" y="6"/>
                  </a:lnTo>
                  <a:lnTo>
                    <a:pt x="229" y="8"/>
                  </a:lnTo>
                  <a:lnTo>
                    <a:pt x="236" y="11"/>
                  </a:lnTo>
                  <a:lnTo>
                    <a:pt x="244" y="14"/>
                  </a:lnTo>
                  <a:lnTo>
                    <a:pt x="252" y="17"/>
                  </a:lnTo>
                  <a:lnTo>
                    <a:pt x="260" y="21"/>
                  </a:lnTo>
                  <a:lnTo>
                    <a:pt x="267" y="25"/>
                  </a:lnTo>
                  <a:lnTo>
                    <a:pt x="274" y="30"/>
                  </a:lnTo>
                  <a:lnTo>
                    <a:pt x="280" y="34"/>
                  </a:lnTo>
                  <a:lnTo>
                    <a:pt x="286" y="39"/>
                  </a:lnTo>
                  <a:lnTo>
                    <a:pt x="292" y="45"/>
                  </a:lnTo>
                  <a:lnTo>
                    <a:pt x="298" y="51"/>
                  </a:lnTo>
                  <a:lnTo>
                    <a:pt x="303" y="57"/>
                  </a:lnTo>
                  <a:lnTo>
                    <a:pt x="308" y="63"/>
                  </a:lnTo>
                  <a:lnTo>
                    <a:pt x="313" y="70"/>
                  </a:lnTo>
                  <a:lnTo>
                    <a:pt x="317" y="77"/>
                  </a:lnTo>
                  <a:lnTo>
                    <a:pt x="321" y="84"/>
                  </a:lnTo>
                  <a:lnTo>
                    <a:pt x="324" y="92"/>
                  </a:lnTo>
                  <a:lnTo>
                    <a:pt x="327" y="100"/>
                  </a:lnTo>
                  <a:lnTo>
                    <a:pt x="329" y="108"/>
                  </a:lnTo>
                  <a:lnTo>
                    <a:pt x="331" y="117"/>
                  </a:lnTo>
                  <a:lnTo>
                    <a:pt x="333" y="126"/>
                  </a:lnTo>
                  <a:lnTo>
                    <a:pt x="334" y="135"/>
                  </a:lnTo>
                  <a:lnTo>
                    <a:pt x="335" y="145"/>
                  </a:lnTo>
                  <a:lnTo>
                    <a:pt x="335" y="158"/>
                  </a:lnTo>
                  <a:lnTo>
                    <a:pt x="334" y="170"/>
                  </a:lnTo>
                  <a:lnTo>
                    <a:pt x="332" y="183"/>
                  </a:lnTo>
                  <a:lnTo>
                    <a:pt x="330" y="196"/>
                  </a:lnTo>
                  <a:lnTo>
                    <a:pt x="327" y="209"/>
                  </a:lnTo>
                  <a:lnTo>
                    <a:pt x="323" y="221"/>
                  </a:lnTo>
                  <a:lnTo>
                    <a:pt x="319" y="233"/>
                  </a:lnTo>
                  <a:lnTo>
                    <a:pt x="315" y="245"/>
                  </a:lnTo>
                  <a:lnTo>
                    <a:pt x="196" y="538"/>
                  </a:lnTo>
                  <a:lnTo>
                    <a:pt x="181" y="538"/>
                  </a:lnTo>
                  <a:lnTo>
                    <a:pt x="165" y="536"/>
                  </a:lnTo>
                  <a:lnTo>
                    <a:pt x="149" y="535"/>
                  </a:lnTo>
                  <a:lnTo>
                    <a:pt x="133" y="532"/>
                  </a:lnTo>
                  <a:lnTo>
                    <a:pt x="124" y="530"/>
                  </a:lnTo>
                  <a:lnTo>
                    <a:pt x="116" y="529"/>
                  </a:lnTo>
                  <a:lnTo>
                    <a:pt x="101" y="524"/>
                  </a:lnTo>
                  <a:lnTo>
                    <a:pt x="93" y="522"/>
                  </a:lnTo>
                  <a:lnTo>
                    <a:pt x="86" y="519"/>
                  </a:lnTo>
                  <a:lnTo>
                    <a:pt x="72" y="513"/>
                  </a:lnTo>
                  <a:lnTo>
                    <a:pt x="64" y="508"/>
                  </a:lnTo>
                  <a:lnTo>
                    <a:pt x="56" y="503"/>
                  </a:lnTo>
                  <a:lnTo>
                    <a:pt x="49" y="497"/>
                  </a:lnTo>
                  <a:lnTo>
                    <a:pt x="42" y="491"/>
                  </a:lnTo>
                  <a:lnTo>
                    <a:pt x="36" y="484"/>
                  </a:lnTo>
                  <a:lnTo>
                    <a:pt x="30" y="477"/>
                  </a:lnTo>
                  <a:lnTo>
                    <a:pt x="25" y="470"/>
                  </a:lnTo>
                  <a:lnTo>
                    <a:pt x="20" y="462"/>
                  </a:lnTo>
                  <a:lnTo>
                    <a:pt x="15" y="453"/>
                  </a:lnTo>
                  <a:lnTo>
                    <a:pt x="11" y="445"/>
                  </a:lnTo>
                  <a:lnTo>
                    <a:pt x="8" y="436"/>
                  </a:lnTo>
                  <a:lnTo>
                    <a:pt x="5" y="428"/>
                  </a:lnTo>
                  <a:lnTo>
                    <a:pt x="3" y="419"/>
                  </a:lnTo>
                  <a:lnTo>
                    <a:pt x="2" y="410"/>
                  </a:lnTo>
                  <a:lnTo>
                    <a:pt x="1" y="401"/>
                  </a:lnTo>
                  <a:lnTo>
                    <a:pt x="0" y="392"/>
                  </a:lnTo>
                  <a:lnTo>
                    <a:pt x="1" y="378"/>
                  </a:lnTo>
                  <a:lnTo>
                    <a:pt x="2" y="372"/>
                  </a:lnTo>
                  <a:lnTo>
                    <a:pt x="3" y="365"/>
                  </a:lnTo>
                  <a:lnTo>
                    <a:pt x="4" y="358"/>
                  </a:lnTo>
                  <a:lnTo>
                    <a:pt x="6" y="352"/>
                  </a:lnTo>
                  <a:lnTo>
                    <a:pt x="10" y="339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" name="Google Shape;312;p62"/>
            <p:cNvSpPr/>
            <p:nvPr/>
          </p:nvSpPr>
          <p:spPr>
            <a:xfrm>
              <a:off x="4667" y="2190"/>
              <a:ext cx="302" cy="456"/>
            </a:xfrm>
            <a:custGeom>
              <a:avLst/>
              <a:gdLst/>
              <a:ahLst/>
              <a:cxnLst/>
              <a:rect l="l" t="t" r="r" b="b"/>
              <a:pathLst>
                <a:path w="302" h="456" extrusionOk="0">
                  <a:moveTo>
                    <a:pt x="10" y="257"/>
                  </a:moveTo>
                  <a:lnTo>
                    <a:pt x="110" y="2"/>
                  </a:lnTo>
                  <a:lnTo>
                    <a:pt x="128" y="0"/>
                  </a:lnTo>
                  <a:lnTo>
                    <a:pt x="146" y="0"/>
                  </a:lnTo>
                  <a:lnTo>
                    <a:pt x="163" y="2"/>
                  </a:lnTo>
                  <a:lnTo>
                    <a:pt x="180" y="5"/>
                  </a:lnTo>
                  <a:lnTo>
                    <a:pt x="188" y="7"/>
                  </a:lnTo>
                  <a:lnTo>
                    <a:pt x="196" y="9"/>
                  </a:lnTo>
                  <a:lnTo>
                    <a:pt x="204" y="12"/>
                  </a:lnTo>
                  <a:lnTo>
                    <a:pt x="212" y="15"/>
                  </a:lnTo>
                  <a:lnTo>
                    <a:pt x="219" y="18"/>
                  </a:lnTo>
                  <a:lnTo>
                    <a:pt x="227" y="22"/>
                  </a:lnTo>
                  <a:lnTo>
                    <a:pt x="234" y="26"/>
                  </a:lnTo>
                  <a:lnTo>
                    <a:pt x="240" y="30"/>
                  </a:lnTo>
                  <a:lnTo>
                    <a:pt x="247" y="35"/>
                  </a:lnTo>
                  <a:lnTo>
                    <a:pt x="253" y="40"/>
                  </a:lnTo>
                  <a:lnTo>
                    <a:pt x="259" y="45"/>
                  </a:lnTo>
                  <a:lnTo>
                    <a:pt x="264" y="51"/>
                  </a:lnTo>
                  <a:lnTo>
                    <a:pt x="270" y="57"/>
                  </a:lnTo>
                  <a:lnTo>
                    <a:pt x="275" y="64"/>
                  </a:lnTo>
                  <a:lnTo>
                    <a:pt x="279" y="70"/>
                  </a:lnTo>
                  <a:lnTo>
                    <a:pt x="283" y="77"/>
                  </a:lnTo>
                  <a:lnTo>
                    <a:pt x="287" y="85"/>
                  </a:lnTo>
                  <a:lnTo>
                    <a:pt x="291" y="93"/>
                  </a:lnTo>
                  <a:lnTo>
                    <a:pt x="293" y="101"/>
                  </a:lnTo>
                  <a:lnTo>
                    <a:pt x="296" y="109"/>
                  </a:lnTo>
                  <a:lnTo>
                    <a:pt x="298" y="118"/>
                  </a:lnTo>
                  <a:lnTo>
                    <a:pt x="300" y="127"/>
                  </a:lnTo>
                  <a:lnTo>
                    <a:pt x="301" y="136"/>
                  </a:lnTo>
                  <a:lnTo>
                    <a:pt x="302" y="146"/>
                  </a:lnTo>
                  <a:lnTo>
                    <a:pt x="302" y="158"/>
                  </a:lnTo>
                  <a:lnTo>
                    <a:pt x="301" y="171"/>
                  </a:lnTo>
                  <a:lnTo>
                    <a:pt x="299" y="184"/>
                  </a:lnTo>
                  <a:lnTo>
                    <a:pt x="296" y="196"/>
                  </a:lnTo>
                  <a:lnTo>
                    <a:pt x="293" y="209"/>
                  </a:lnTo>
                  <a:lnTo>
                    <a:pt x="290" y="222"/>
                  </a:lnTo>
                  <a:lnTo>
                    <a:pt x="286" y="234"/>
                  </a:lnTo>
                  <a:lnTo>
                    <a:pt x="281" y="245"/>
                  </a:lnTo>
                  <a:lnTo>
                    <a:pt x="196" y="456"/>
                  </a:lnTo>
                  <a:lnTo>
                    <a:pt x="181" y="456"/>
                  </a:lnTo>
                  <a:lnTo>
                    <a:pt x="165" y="454"/>
                  </a:lnTo>
                  <a:lnTo>
                    <a:pt x="148" y="453"/>
                  </a:lnTo>
                  <a:lnTo>
                    <a:pt x="132" y="450"/>
                  </a:lnTo>
                  <a:lnTo>
                    <a:pt x="124" y="448"/>
                  </a:lnTo>
                  <a:lnTo>
                    <a:pt x="116" y="447"/>
                  </a:lnTo>
                  <a:lnTo>
                    <a:pt x="100" y="442"/>
                  </a:lnTo>
                  <a:lnTo>
                    <a:pt x="93" y="440"/>
                  </a:lnTo>
                  <a:lnTo>
                    <a:pt x="85" y="437"/>
                  </a:lnTo>
                  <a:lnTo>
                    <a:pt x="72" y="431"/>
                  </a:lnTo>
                  <a:lnTo>
                    <a:pt x="64" y="426"/>
                  </a:lnTo>
                  <a:lnTo>
                    <a:pt x="56" y="421"/>
                  </a:lnTo>
                  <a:lnTo>
                    <a:pt x="49" y="415"/>
                  </a:lnTo>
                  <a:lnTo>
                    <a:pt x="42" y="409"/>
                  </a:lnTo>
                  <a:lnTo>
                    <a:pt x="35" y="402"/>
                  </a:lnTo>
                  <a:lnTo>
                    <a:pt x="30" y="395"/>
                  </a:lnTo>
                  <a:lnTo>
                    <a:pt x="24" y="388"/>
                  </a:lnTo>
                  <a:lnTo>
                    <a:pt x="19" y="380"/>
                  </a:lnTo>
                  <a:lnTo>
                    <a:pt x="15" y="371"/>
                  </a:lnTo>
                  <a:lnTo>
                    <a:pt x="11" y="363"/>
                  </a:lnTo>
                  <a:lnTo>
                    <a:pt x="8" y="354"/>
                  </a:lnTo>
                  <a:lnTo>
                    <a:pt x="5" y="346"/>
                  </a:lnTo>
                  <a:lnTo>
                    <a:pt x="3" y="337"/>
                  </a:lnTo>
                  <a:lnTo>
                    <a:pt x="1" y="328"/>
                  </a:lnTo>
                  <a:lnTo>
                    <a:pt x="0" y="319"/>
                  </a:lnTo>
                  <a:lnTo>
                    <a:pt x="0" y="310"/>
                  </a:lnTo>
                  <a:lnTo>
                    <a:pt x="0" y="296"/>
                  </a:lnTo>
                  <a:lnTo>
                    <a:pt x="1" y="290"/>
                  </a:lnTo>
                  <a:lnTo>
                    <a:pt x="2" y="283"/>
                  </a:lnTo>
                  <a:lnTo>
                    <a:pt x="4" y="276"/>
                  </a:lnTo>
                  <a:lnTo>
                    <a:pt x="5" y="270"/>
                  </a:lnTo>
                  <a:lnTo>
                    <a:pt x="10" y="257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" name="Google Shape;313;p62"/>
            <p:cNvSpPr/>
            <p:nvPr/>
          </p:nvSpPr>
          <p:spPr>
            <a:xfrm>
              <a:off x="4054" y="2021"/>
              <a:ext cx="364" cy="625"/>
            </a:xfrm>
            <a:custGeom>
              <a:avLst/>
              <a:gdLst/>
              <a:ahLst/>
              <a:cxnLst/>
              <a:rect l="l" t="t" r="r" b="b"/>
              <a:pathLst>
                <a:path w="365" h="625" extrusionOk="0">
                  <a:moveTo>
                    <a:pt x="261" y="13"/>
                  </a:moveTo>
                  <a:lnTo>
                    <a:pt x="269" y="15"/>
                  </a:lnTo>
                  <a:lnTo>
                    <a:pt x="279" y="20"/>
                  </a:lnTo>
                  <a:lnTo>
                    <a:pt x="289" y="24"/>
                  </a:lnTo>
                  <a:lnTo>
                    <a:pt x="298" y="29"/>
                  </a:lnTo>
                  <a:lnTo>
                    <a:pt x="306" y="35"/>
                  </a:lnTo>
                  <a:lnTo>
                    <a:pt x="315" y="42"/>
                  </a:lnTo>
                  <a:lnTo>
                    <a:pt x="322" y="49"/>
                  </a:lnTo>
                  <a:lnTo>
                    <a:pt x="330" y="56"/>
                  </a:lnTo>
                  <a:lnTo>
                    <a:pt x="336" y="64"/>
                  </a:lnTo>
                  <a:lnTo>
                    <a:pt x="342" y="73"/>
                  </a:lnTo>
                  <a:lnTo>
                    <a:pt x="348" y="82"/>
                  </a:lnTo>
                  <a:lnTo>
                    <a:pt x="352" y="92"/>
                  </a:lnTo>
                  <a:lnTo>
                    <a:pt x="356" y="102"/>
                  </a:lnTo>
                  <a:lnTo>
                    <a:pt x="360" y="113"/>
                  </a:lnTo>
                  <a:lnTo>
                    <a:pt x="362" y="124"/>
                  </a:lnTo>
                  <a:lnTo>
                    <a:pt x="364" y="136"/>
                  </a:lnTo>
                  <a:lnTo>
                    <a:pt x="365" y="149"/>
                  </a:lnTo>
                  <a:lnTo>
                    <a:pt x="365" y="159"/>
                  </a:lnTo>
                  <a:lnTo>
                    <a:pt x="365" y="169"/>
                  </a:lnTo>
                  <a:lnTo>
                    <a:pt x="363" y="180"/>
                  </a:lnTo>
                  <a:lnTo>
                    <a:pt x="362" y="190"/>
                  </a:lnTo>
                  <a:lnTo>
                    <a:pt x="357" y="211"/>
                  </a:lnTo>
                  <a:lnTo>
                    <a:pt x="351" y="231"/>
                  </a:lnTo>
                  <a:lnTo>
                    <a:pt x="240" y="514"/>
                  </a:lnTo>
                  <a:lnTo>
                    <a:pt x="196" y="625"/>
                  </a:lnTo>
                  <a:lnTo>
                    <a:pt x="178" y="624"/>
                  </a:lnTo>
                  <a:lnTo>
                    <a:pt x="161" y="623"/>
                  </a:lnTo>
                  <a:lnTo>
                    <a:pt x="145" y="621"/>
                  </a:lnTo>
                  <a:lnTo>
                    <a:pt x="129" y="618"/>
                  </a:lnTo>
                  <a:lnTo>
                    <a:pt x="114" y="615"/>
                  </a:lnTo>
                  <a:lnTo>
                    <a:pt x="99" y="610"/>
                  </a:lnTo>
                  <a:lnTo>
                    <a:pt x="85" y="606"/>
                  </a:lnTo>
                  <a:lnTo>
                    <a:pt x="72" y="600"/>
                  </a:lnTo>
                  <a:lnTo>
                    <a:pt x="64" y="595"/>
                  </a:lnTo>
                  <a:lnTo>
                    <a:pt x="57" y="590"/>
                  </a:lnTo>
                  <a:lnTo>
                    <a:pt x="50" y="584"/>
                  </a:lnTo>
                  <a:lnTo>
                    <a:pt x="43" y="578"/>
                  </a:lnTo>
                  <a:lnTo>
                    <a:pt x="36" y="571"/>
                  </a:lnTo>
                  <a:lnTo>
                    <a:pt x="31" y="565"/>
                  </a:lnTo>
                  <a:lnTo>
                    <a:pt x="25" y="557"/>
                  </a:lnTo>
                  <a:lnTo>
                    <a:pt x="20" y="550"/>
                  </a:lnTo>
                  <a:lnTo>
                    <a:pt x="16" y="542"/>
                  </a:lnTo>
                  <a:lnTo>
                    <a:pt x="12" y="533"/>
                  </a:lnTo>
                  <a:lnTo>
                    <a:pt x="8" y="525"/>
                  </a:lnTo>
                  <a:lnTo>
                    <a:pt x="5" y="516"/>
                  </a:lnTo>
                  <a:lnTo>
                    <a:pt x="3" y="507"/>
                  </a:lnTo>
                  <a:lnTo>
                    <a:pt x="2" y="498"/>
                  </a:lnTo>
                  <a:lnTo>
                    <a:pt x="1" y="488"/>
                  </a:lnTo>
                  <a:lnTo>
                    <a:pt x="0" y="479"/>
                  </a:lnTo>
                  <a:lnTo>
                    <a:pt x="1" y="465"/>
                  </a:lnTo>
                  <a:lnTo>
                    <a:pt x="2" y="458"/>
                  </a:lnTo>
                  <a:lnTo>
                    <a:pt x="3" y="451"/>
                  </a:lnTo>
                  <a:lnTo>
                    <a:pt x="4" y="445"/>
                  </a:lnTo>
                  <a:lnTo>
                    <a:pt x="6" y="438"/>
                  </a:lnTo>
                  <a:lnTo>
                    <a:pt x="8" y="432"/>
                  </a:lnTo>
                  <a:lnTo>
                    <a:pt x="10" y="426"/>
                  </a:lnTo>
                  <a:lnTo>
                    <a:pt x="92" y="217"/>
                  </a:lnTo>
                  <a:lnTo>
                    <a:pt x="98" y="197"/>
                  </a:lnTo>
                  <a:lnTo>
                    <a:pt x="100" y="188"/>
                  </a:lnTo>
                  <a:lnTo>
                    <a:pt x="102" y="178"/>
                  </a:lnTo>
                  <a:lnTo>
                    <a:pt x="103" y="169"/>
                  </a:lnTo>
                  <a:lnTo>
                    <a:pt x="104" y="159"/>
                  </a:lnTo>
                  <a:lnTo>
                    <a:pt x="105" y="141"/>
                  </a:lnTo>
                  <a:lnTo>
                    <a:pt x="104" y="125"/>
                  </a:lnTo>
                  <a:lnTo>
                    <a:pt x="101" y="110"/>
                  </a:lnTo>
                  <a:lnTo>
                    <a:pt x="99" y="103"/>
                  </a:lnTo>
                  <a:lnTo>
                    <a:pt x="97" y="96"/>
                  </a:lnTo>
                  <a:lnTo>
                    <a:pt x="94" y="90"/>
                  </a:lnTo>
                  <a:lnTo>
                    <a:pt x="91" y="84"/>
                  </a:lnTo>
                  <a:lnTo>
                    <a:pt x="88" y="78"/>
                  </a:lnTo>
                  <a:lnTo>
                    <a:pt x="85" y="72"/>
                  </a:lnTo>
                  <a:lnTo>
                    <a:pt x="81" y="67"/>
                  </a:lnTo>
                  <a:lnTo>
                    <a:pt x="77" y="62"/>
                  </a:lnTo>
                  <a:lnTo>
                    <a:pt x="68" y="52"/>
                  </a:lnTo>
                  <a:lnTo>
                    <a:pt x="63" y="48"/>
                  </a:lnTo>
                  <a:lnTo>
                    <a:pt x="59" y="44"/>
                  </a:lnTo>
                  <a:lnTo>
                    <a:pt x="56" y="42"/>
                  </a:lnTo>
                  <a:lnTo>
                    <a:pt x="54" y="39"/>
                  </a:lnTo>
                  <a:lnTo>
                    <a:pt x="52" y="37"/>
                  </a:lnTo>
                  <a:lnTo>
                    <a:pt x="51" y="34"/>
                  </a:lnTo>
                  <a:lnTo>
                    <a:pt x="51" y="31"/>
                  </a:lnTo>
                  <a:lnTo>
                    <a:pt x="51" y="28"/>
                  </a:lnTo>
                  <a:lnTo>
                    <a:pt x="52" y="25"/>
                  </a:lnTo>
                  <a:lnTo>
                    <a:pt x="53" y="22"/>
                  </a:lnTo>
                  <a:lnTo>
                    <a:pt x="54" y="20"/>
                  </a:lnTo>
                  <a:lnTo>
                    <a:pt x="56" y="18"/>
                  </a:lnTo>
                  <a:lnTo>
                    <a:pt x="59" y="16"/>
                  </a:lnTo>
                  <a:lnTo>
                    <a:pt x="61" y="14"/>
                  </a:lnTo>
                  <a:lnTo>
                    <a:pt x="74" y="11"/>
                  </a:lnTo>
                  <a:lnTo>
                    <a:pt x="87" y="8"/>
                  </a:lnTo>
                  <a:lnTo>
                    <a:pt x="112" y="3"/>
                  </a:lnTo>
                  <a:lnTo>
                    <a:pt x="125" y="2"/>
                  </a:lnTo>
                  <a:lnTo>
                    <a:pt x="137" y="1"/>
                  </a:lnTo>
                  <a:lnTo>
                    <a:pt x="149" y="0"/>
                  </a:lnTo>
                  <a:lnTo>
                    <a:pt x="160" y="0"/>
                  </a:lnTo>
                  <a:lnTo>
                    <a:pt x="174" y="0"/>
                  </a:lnTo>
                  <a:lnTo>
                    <a:pt x="181" y="0"/>
                  </a:lnTo>
                  <a:lnTo>
                    <a:pt x="188" y="1"/>
                  </a:lnTo>
                  <a:lnTo>
                    <a:pt x="201" y="2"/>
                  </a:lnTo>
                  <a:lnTo>
                    <a:pt x="214" y="3"/>
                  </a:lnTo>
                  <a:lnTo>
                    <a:pt x="226" y="5"/>
                  </a:lnTo>
                  <a:lnTo>
                    <a:pt x="238" y="7"/>
                  </a:lnTo>
                  <a:lnTo>
                    <a:pt x="250" y="10"/>
                  </a:lnTo>
                  <a:lnTo>
                    <a:pt x="261" y="13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" name="Google Shape;314;p62"/>
            <p:cNvSpPr/>
            <p:nvPr/>
          </p:nvSpPr>
          <p:spPr>
            <a:xfrm>
              <a:off x="3844" y="3274"/>
              <a:ext cx="1263" cy="152"/>
            </a:xfrm>
            <a:custGeom>
              <a:avLst/>
              <a:gdLst/>
              <a:ahLst/>
              <a:cxnLst/>
              <a:rect l="l" t="t" r="r" b="b"/>
              <a:pathLst>
                <a:path w="1263" h="152" extrusionOk="0">
                  <a:moveTo>
                    <a:pt x="0" y="152"/>
                  </a:moveTo>
                  <a:lnTo>
                    <a:pt x="11" y="123"/>
                  </a:lnTo>
                  <a:lnTo>
                    <a:pt x="43" y="37"/>
                  </a:lnTo>
                  <a:lnTo>
                    <a:pt x="45" y="31"/>
                  </a:lnTo>
                  <a:lnTo>
                    <a:pt x="48" y="26"/>
                  </a:lnTo>
                  <a:lnTo>
                    <a:pt x="53" y="18"/>
                  </a:lnTo>
                  <a:lnTo>
                    <a:pt x="56" y="14"/>
                  </a:lnTo>
                  <a:lnTo>
                    <a:pt x="59" y="11"/>
                  </a:lnTo>
                  <a:lnTo>
                    <a:pt x="62" y="8"/>
                  </a:lnTo>
                  <a:lnTo>
                    <a:pt x="65" y="6"/>
                  </a:lnTo>
                  <a:lnTo>
                    <a:pt x="69" y="4"/>
                  </a:lnTo>
                  <a:lnTo>
                    <a:pt x="72" y="3"/>
                  </a:lnTo>
                  <a:lnTo>
                    <a:pt x="79" y="1"/>
                  </a:lnTo>
                  <a:lnTo>
                    <a:pt x="87" y="0"/>
                  </a:lnTo>
                  <a:lnTo>
                    <a:pt x="95" y="0"/>
                  </a:lnTo>
                  <a:lnTo>
                    <a:pt x="709" y="0"/>
                  </a:lnTo>
                  <a:lnTo>
                    <a:pt x="1263" y="0"/>
                  </a:lnTo>
                  <a:lnTo>
                    <a:pt x="1252" y="29"/>
                  </a:lnTo>
                  <a:lnTo>
                    <a:pt x="1220" y="115"/>
                  </a:lnTo>
                  <a:lnTo>
                    <a:pt x="1215" y="126"/>
                  </a:lnTo>
                  <a:lnTo>
                    <a:pt x="1212" y="130"/>
                  </a:lnTo>
                  <a:lnTo>
                    <a:pt x="1209" y="134"/>
                  </a:lnTo>
                  <a:lnTo>
                    <a:pt x="1207" y="138"/>
                  </a:lnTo>
                  <a:lnTo>
                    <a:pt x="1204" y="141"/>
                  </a:lnTo>
                  <a:lnTo>
                    <a:pt x="1200" y="143"/>
                  </a:lnTo>
                  <a:lnTo>
                    <a:pt x="1197" y="145"/>
                  </a:lnTo>
                  <a:lnTo>
                    <a:pt x="1190" y="149"/>
                  </a:lnTo>
                  <a:lnTo>
                    <a:pt x="1183" y="151"/>
                  </a:lnTo>
                  <a:lnTo>
                    <a:pt x="1175" y="152"/>
                  </a:lnTo>
                  <a:lnTo>
                    <a:pt x="1167" y="152"/>
                  </a:lnTo>
                  <a:lnTo>
                    <a:pt x="567" y="152"/>
                  </a:lnTo>
                  <a:lnTo>
                    <a:pt x="30" y="152"/>
                  </a:lnTo>
                  <a:lnTo>
                    <a:pt x="0" y="152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" name="Google Shape;315;p62"/>
            <p:cNvSpPr/>
            <p:nvPr/>
          </p:nvSpPr>
          <p:spPr>
            <a:xfrm>
              <a:off x="4539" y="3311"/>
              <a:ext cx="124" cy="82"/>
            </a:xfrm>
            <a:custGeom>
              <a:avLst/>
              <a:gdLst/>
              <a:ahLst/>
              <a:cxnLst/>
              <a:rect l="l" t="t" r="r" b="b"/>
              <a:pathLst>
                <a:path w="123" h="82" extrusionOk="0">
                  <a:moveTo>
                    <a:pt x="45" y="82"/>
                  </a:moveTo>
                  <a:lnTo>
                    <a:pt x="60" y="81"/>
                  </a:lnTo>
                  <a:lnTo>
                    <a:pt x="67" y="80"/>
                  </a:lnTo>
                  <a:lnTo>
                    <a:pt x="75" y="79"/>
                  </a:lnTo>
                  <a:lnTo>
                    <a:pt x="82" y="78"/>
                  </a:lnTo>
                  <a:lnTo>
                    <a:pt x="90" y="76"/>
                  </a:lnTo>
                  <a:lnTo>
                    <a:pt x="106" y="71"/>
                  </a:lnTo>
                  <a:lnTo>
                    <a:pt x="100" y="64"/>
                  </a:lnTo>
                  <a:lnTo>
                    <a:pt x="85" y="68"/>
                  </a:lnTo>
                  <a:lnTo>
                    <a:pt x="68" y="71"/>
                  </a:lnTo>
                  <a:lnTo>
                    <a:pt x="65" y="71"/>
                  </a:lnTo>
                  <a:lnTo>
                    <a:pt x="61" y="72"/>
                  </a:lnTo>
                  <a:lnTo>
                    <a:pt x="53" y="72"/>
                  </a:lnTo>
                  <a:lnTo>
                    <a:pt x="48" y="72"/>
                  </a:lnTo>
                  <a:lnTo>
                    <a:pt x="45" y="71"/>
                  </a:lnTo>
                  <a:lnTo>
                    <a:pt x="38" y="69"/>
                  </a:lnTo>
                  <a:lnTo>
                    <a:pt x="35" y="68"/>
                  </a:lnTo>
                  <a:lnTo>
                    <a:pt x="33" y="66"/>
                  </a:lnTo>
                  <a:lnTo>
                    <a:pt x="31" y="64"/>
                  </a:lnTo>
                  <a:lnTo>
                    <a:pt x="29" y="62"/>
                  </a:lnTo>
                  <a:lnTo>
                    <a:pt x="28" y="60"/>
                  </a:lnTo>
                  <a:lnTo>
                    <a:pt x="27" y="58"/>
                  </a:lnTo>
                  <a:lnTo>
                    <a:pt x="26" y="52"/>
                  </a:lnTo>
                  <a:lnTo>
                    <a:pt x="27" y="47"/>
                  </a:lnTo>
                  <a:lnTo>
                    <a:pt x="28" y="41"/>
                  </a:lnTo>
                  <a:lnTo>
                    <a:pt x="31" y="35"/>
                  </a:lnTo>
                  <a:lnTo>
                    <a:pt x="35" y="29"/>
                  </a:lnTo>
                  <a:lnTo>
                    <a:pt x="40" y="24"/>
                  </a:lnTo>
                  <a:lnTo>
                    <a:pt x="43" y="22"/>
                  </a:lnTo>
                  <a:lnTo>
                    <a:pt x="46" y="19"/>
                  </a:lnTo>
                  <a:lnTo>
                    <a:pt x="52" y="15"/>
                  </a:lnTo>
                  <a:lnTo>
                    <a:pt x="56" y="14"/>
                  </a:lnTo>
                  <a:lnTo>
                    <a:pt x="60" y="12"/>
                  </a:lnTo>
                  <a:lnTo>
                    <a:pt x="69" y="10"/>
                  </a:lnTo>
                  <a:lnTo>
                    <a:pt x="79" y="10"/>
                  </a:lnTo>
                  <a:lnTo>
                    <a:pt x="88" y="10"/>
                  </a:lnTo>
                  <a:lnTo>
                    <a:pt x="96" y="11"/>
                  </a:lnTo>
                  <a:lnTo>
                    <a:pt x="104" y="12"/>
                  </a:lnTo>
                  <a:lnTo>
                    <a:pt x="108" y="14"/>
                  </a:lnTo>
                  <a:lnTo>
                    <a:pt x="112" y="15"/>
                  </a:lnTo>
                  <a:lnTo>
                    <a:pt x="123" y="8"/>
                  </a:lnTo>
                  <a:lnTo>
                    <a:pt x="119" y="6"/>
                  </a:lnTo>
                  <a:lnTo>
                    <a:pt x="114" y="4"/>
                  </a:lnTo>
                  <a:lnTo>
                    <a:pt x="109" y="3"/>
                  </a:lnTo>
                  <a:lnTo>
                    <a:pt x="104" y="2"/>
                  </a:lnTo>
                  <a:lnTo>
                    <a:pt x="92" y="1"/>
                  </a:lnTo>
                  <a:lnTo>
                    <a:pt x="80" y="0"/>
                  </a:lnTo>
                  <a:lnTo>
                    <a:pt x="64" y="1"/>
                  </a:lnTo>
                  <a:lnTo>
                    <a:pt x="58" y="2"/>
                  </a:lnTo>
                  <a:lnTo>
                    <a:pt x="51" y="4"/>
                  </a:lnTo>
                  <a:lnTo>
                    <a:pt x="45" y="6"/>
                  </a:lnTo>
                  <a:lnTo>
                    <a:pt x="39" y="8"/>
                  </a:lnTo>
                  <a:lnTo>
                    <a:pt x="34" y="10"/>
                  </a:lnTo>
                  <a:lnTo>
                    <a:pt x="28" y="13"/>
                  </a:lnTo>
                  <a:lnTo>
                    <a:pt x="19" y="19"/>
                  </a:lnTo>
                  <a:lnTo>
                    <a:pt x="12" y="26"/>
                  </a:lnTo>
                  <a:lnTo>
                    <a:pt x="9" y="30"/>
                  </a:lnTo>
                  <a:lnTo>
                    <a:pt x="6" y="33"/>
                  </a:lnTo>
                  <a:lnTo>
                    <a:pt x="4" y="37"/>
                  </a:lnTo>
                  <a:lnTo>
                    <a:pt x="2" y="40"/>
                  </a:lnTo>
                  <a:lnTo>
                    <a:pt x="1" y="43"/>
                  </a:lnTo>
                  <a:lnTo>
                    <a:pt x="0" y="47"/>
                  </a:lnTo>
                  <a:lnTo>
                    <a:pt x="0" y="50"/>
                  </a:lnTo>
                  <a:lnTo>
                    <a:pt x="0" y="54"/>
                  </a:lnTo>
                  <a:lnTo>
                    <a:pt x="1" y="57"/>
                  </a:lnTo>
                  <a:lnTo>
                    <a:pt x="2" y="61"/>
                  </a:lnTo>
                  <a:lnTo>
                    <a:pt x="4" y="64"/>
                  </a:lnTo>
                  <a:lnTo>
                    <a:pt x="6" y="67"/>
                  </a:lnTo>
                  <a:lnTo>
                    <a:pt x="9" y="70"/>
                  </a:lnTo>
                  <a:lnTo>
                    <a:pt x="12" y="73"/>
                  </a:lnTo>
                  <a:lnTo>
                    <a:pt x="16" y="76"/>
                  </a:lnTo>
                  <a:lnTo>
                    <a:pt x="21" y="78"/>
                  </a:lnTo>
                  <a:lnTo>
                    <a:pt x="26" y="79"/>
                  </a:lnTo>
                  <a:lnTo>
                    <a:pt x="32" y="81"/>
                  </a:lnTo>
                  <a:lnTo>
                    <a:pt x="38" y="81"/>
                  </a:lnTo>
                  <a:lnTo>
                    <a:pt x="45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6" name="Google Shape;316;p62"/>
            <p:cNvSpPr/>
            <p:nvPr/>
          </p:nvSpPr>
          <p:spPr>
            <a:xfrm>
              <a:off x="4888" y="3311"/>
              <a:ext cx="123" cy="82"/>
            </a:xfrm>
            <a:custGeom>
              <a:avLst/>
              <a:gdLst/>
              <a:ahLst/>
              <a:cxnLst/>
              <a:rect l="l" t="t" r="r" b="b"/>
              <a:pathLst>
                <a:path w="122" h="82" extrusionOk="0">
                  <a:moveTo>
                    <a:pt x="46" y="82"/>
                  </a:moveTo>
                  <a:lnTo>
                    <a:pt x="60" y="81"/>
                  </a:lnTo>
                  <a:lnTo>
                    <a:pt x="67" y="80"/>
                  </a:lnTo>
                  <a:lnTo>
                    <a:pt x="74" y="79"/>
                  </a:lnTo>
                  <a:lnTo>
                    <a:pt x="82" y="78"/>
                  </a:lnTo>
                  <a:lnTo>
                    <a:pt x="89" y="76"/>
                  </a:lnTo>
                  <a:lnTo>
                    <a:pt x="105" y="71"/>
                  </a:lnTo>
                  <a:lnTo>
                    <a:pt x="99" y="64"/>
                  </a:lnTo>
                  <a:lnTo>
                    <a:pt x="84" y="68"/>
                  </a:lnTo>
                  <a:lnTo>
                    <a:pt x="76" y="70"/>
                  </a:lnTo>
                  <a:lnTo>
                    <a:pt x="69" y="71"/>
                  </a:lnTo>
                  <a:lnTo>
                    <a:pt x="65" y="71"/>
                  </a:lnTo>
                  <a:lnTo>
                    <a:pt x="61" y="72"/>
                  </a:lnTo>
                  <a:lnTo>
                    <a:pt x="53" y="72"/>
                  </a:lnTo>
                  <a:lnTo>
                    <a:pt x="49" y="72"/>
                  </a:lnTo>
                  <a:lnTo>
                    <a:pt x="45" y="71"/>
                  </a:lnTo>
                  <a:lnTo>
                    <a:pt x="38" y="69"/>
                  </a:lnTo>
                  <a:lnTo>
                    <a:pt x="36" y="68"/>
                  </a:lnTo>
                  <a:lnTo>
                    <a:pt x="33" y="66"/>
                  </a:lnTo>
                  <a:lnTo>
                    <a:pt x="31" y="64"/>
                  </a:lnTo>
                  <a:lnTo>
                    <a:pt x="30" y="62"/>
                  </a:lnTo>
                  <a:lnTo>
                    <a:pt x="28" y="60"/>
                  </a:lnTo>
                  <a:lnTo>
                    <a:pt x="27" y="58"/>
                  </a:lnTo>
                  <a:lnTo>
                    <a:pt x="26" y="52"/>
                  </a:lnTo>
                  <a:lnTo>
                    <a:pt x="27" y="47"/>
                  </a:lnTo>
                  <a:lnTo>
                    <a:pt x="28" y="41"/>
                  </a:lnTo>
                  <a:lnTo>
                    <a:pt x="31" y="35"/>
                  </a:lnTo>
                  <a:lnTo>
                    <a:pt x="35" y="29"/>
                  </a:lnTo>
                  <a:lnTo>
                    <a:pt x="40" y="24"/>
                  </a:lnTo>
                  <a:lnTo>
                    <a:pt x="43" y="22"/>
                  </a:lnTo>
                  <a:lnTo>
                    <a:pt x="46" y="19"/>
                  </a:lnTo>
                  <a:lnTo>
                    <a:pt x="53" y="15"/>
                  </a:lnTo>
                  <a:lnTo>
                    <a:pt x="56" y="14"/>
                  </a:lnTo>
                  <a:lnTo>
                    <a:pt x="60" y="12"/>
                  </a:lnTo>
                  <a:lnTo>
                    <a:pt x="69" y="10"/>
                  </a:lnTo>
                  <a:lnTo>
                    <a:pt x="78" y="10"/>
                  </a:lnTo>
                  <a:lnTo>
                    <a:pt x="87" y="10"/>
                  </a:lnTo>
                  <a:lnTo>
                    <a:pt x="95" y="11"/>
                  </a:lnTo>
                  <a:lnTo>
                    <a:pt x="103" y="12"/>
                  </a:lnTo>
                  <a:lnTo>
                    <a:pt x="107" y="14"/>
                  </a:lnTo>
                  <a:lnTo>
                    <a:pt x="111" y="15"/>
                  </a:lnTo>
                  <a:lnTo>
                    <a:pt x="122" y="8"/>
                  </a:lnTo>
                  <a:lnTo>
                    <a:pt x="118" y="6"/>
                  </a:lnTo>
                  <a:lnTo>
                    <a:pt x="113" y="4"/>
                  </a:lnTo>
                  <a:lnTo>
                    <a:pt x="108" y="3"/>
                  </a:lnTo>
                  <a:lnTo>
                    <a:pt x="103" y="2"/>
                  </a:lnTo>
                  <a:lnTo>
                    <a:pt x="92" y="1"/>
                  </a:lnTo>
                  <a:lnTo>
                    <a:pt x="79" y="0"/>
                  </a:lnTo>
                  <a:lnTo>
                    <a:pt x="65" y="1"/>
                  </a:lnTo>
                  <a:lnTo>
                    <a:pt x="58" y="2"/>
                  </a:lnTo>
                  <a:lnTo>
                    <a:pt x="51" y="4"/>
                  </a:lnTo>
                  <a:lnTo>
                    <a:pt x="45" y="6"/>
                  </a:lnTo>
                  <a:lnTo>
                    <a:pt x="39" y="8"/>
                  </a:lnTo>
                  <a:lnTo>
                    <a:pt x="34" y="10"/>
                  </a:lnTo>
                  <a:lnTo>
                    <a:pt x="29" y="13"/>
                  </a:lnTo>
                  <a:lnTo>
                    <a:pt x="20" y="19"/>
                  </a:lnTo>
                  <a:lnTo>
                    <a:pt x="12" y="26"/>
                  </a:lnTo>
                  <a:lnTo>
                    <a:pt x="9" y="30"/>
                  </a:lnTo>
                  <a:lnTo>
                    <a:pt x="6" y="33"/>
                  </a:lnTo>
                  <a:lnTo>
                    <a:pt x="4" y="37"/>
                  </a:lnTo>
                  <a:lnTo>
                    <a:pt x="2" y="40"/>
                  </a:lnTo>
                  <a:lnTo>
                    <a:pt x="1" y="43"/>
                  </a:lnTo>
                  <a:lnTo>
                    <a:pt x="0" y="47"/>
                  </a:lnTo>
                  <a:lnTo>
                    <a:pt x="0" y="50"/>
                  </a:lnTo>
                  <a:lnTo>
                    <a:pt x="0" y="54"/>
                  </a:lnTo>
                  <a:lnTo>
                    <a:pt x="1" y="57"/>
                  </a:lnTo>
                  <a:lnTo>
                    <a:pt x="2" y="61"/>
                  </a:lnTo>
                  <a:lnTo>
                    <a:pt x="4" y="64"/>
                  </a:lnTo>
                  <a:lnTo>
                    <a:pt x="6" y="67"/>
                  </a:lnTo>
                  <a:lnTo>
                    <a:pt x="9" y="70"/>
                  </a:lnTo>
                  <a:lnTo>
                    <a:pt x="12" y="73"/>
                  </a:lnTo>
                  <a:lnTo>
                    <a:pt x="16" y="76"/>
                  </a:lnTo>
                  <a:lnTo>
                    <a:pt x="21" y="78"/>
                  </a:lnTo>
                  <a:lnTo>
                    <a:pt x="26" y="79"/>
                  </a:lnTo>
                  <a:lnTo>
                    <a:pt x="32" y="81"/>
                  </a:lnTo>
                  <a:lnTo>
                    <a:pt x="38" y="81"/>
                  </a:lnTo>
                  <a:lnTo>
                    <a:pt x="45" y="82"/>
                  </a:lnTo>
                  <a:lnTo>
                    <a:pt x="46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7" name="Google Shape;317;p62"/>
            <p:cNvSpPr/>
            <p:nvPr/>
          </p:nvSpPr>
          <p:spPr>
            <a:xfrm>
              <a:off x="4663" y="3311"/>
              <a:ext cx="121" cy="82"/>
            </a:xfrm>
            <a:custGeom>
              <a:avLst/>
              <a:gdLst/>
              <a:ahLst/>
              <a:cxnLst/>
              <a:rect l="l" t="t" r="r" b="b"/>
              <a:pathLst>
                <a:path w="122" h="82" extrusionOk="0">
                  <a:moveTo>
                    <a:pt x="45" y="82"/>
                  </a:moveTo>
                  <a:lnTo>
                    <a:pt x="60" y="81"/>
                  </a:lnTo>
                  <a:lnTo>
                    <a:pt x="67" y="80"/>
                  </a:lnTo>
                  <a:lnTo>
                    <a:pt x="74" y="79"/>
                  </a:lnTo>
                  <a:lnTo>
                    <a:pt x="81" y="78"/>
                  </a:lnTo>
                  <a:lnTo>
                    <a:pt x="89" y="76"/>
                  </a:lnTo>
                  <a:lnTo>
                    <a:pt x="105" y="71"/>
                  </a:lnTo>
                  <a:lnTo>
                    <a:pt x="99" y="64"/>
                  </a:lnTo>
                  <a:lnTo>
                    <a:pt x="84" y="68"/>
                  </a:lnTo>
                  <a:lnTo>
                    <a:pt x="76" y="70"/>
                  </a:lnTo>
                  <a:lnTo>
                    <a:pt x="68" y="71"/>
                  </a:lnTo>
                  <a:lnTo>
                    <a:pt x="65" y="71"/>
                  </a:lnTo>
                  <a:lnTo>
                    <a:pt x="61" y="72"/>
                  </a:lnTo>
                  <a:lnTo>
                    <a:pt x="53" y="72"/>
                  </a:lnTo>
                  <a:lnTo>
                    <a:pt x="48" y="72"/>
                  </a:lnTo>
                  <a:lnTo>
                    <a:pt x="45" y="71"/>
                  </a:lnTo>
                  <a:lnTo>
                    <a:pt x="38" y="69"/>
                  </a:lnTo>
                  <a:lnTo>
                    <a:pt x="35" y="68"/>
                  </a:lnTo>
                  <a:lnTo>
                    <a:pt x="33" y="66"/>
                  </a:lnTo>
                  <a:lnTo>
                    <a:pt x="31" y="64"/>
                  </a:lnTo>
                  <a:lnTo>
                    <a:pt x="29" y="62"/>
                  </a:lnTo>
                  <a:lnTo>
                    <a:pt x="28" y="60"/>
                  </a:lnTo>
                  <a:lnTo>
                    <a:pt x="27" y="58"/>
                  </a:lnTo>
                  <a:lnTo>
                    <a:pt x="26" y="52"/>
                  </a:lnTo>
                  <a:lnTo>
                    <a:pt x="27" y="47"/>
                  </a:lnTo>
                  <a:lnTo>
                    <a:pt x="28" y="41"/>
                  </a:lnTo>
                  <a:lnTo>
                    <a:pt x="31" y="35"/>
                  </a:lnTo>
                  <a:lnTo>
                    <a:pt x="35" y="29"/>
                  </a:lnTo>
                  <a:lnTo>
                    <a:pt x="40" y="24"/>
                  </a:lnTo>
                  <a:lnTo>
                    <a:pt x="42" y="22"/>
                  </a:lnTo>
                  <a:lnTo>
                    <a:pt x="46" y="19"/>
                  </a:lnTo>
                  <a:lnTo>
                    <a:pt x="52" y="15"/>
                  </a:lnTo>
                  <a:lnTo>
                    <a:pt x="56" y="14"/>
                  </a:lnTo>
                  <a:lnTo>
                    <a:pt x="60" y="12"/>
                  </a:lnTo>
                  <a:lnTo>
                    <a:pt x="69" y="10"/>
                  </a:lnTo>
                  <a:lnTo>
                    <a:pt x="78" y="10"/>
                  </a:lnTo>
                  <a:lnTo>
                    <a:pt x="87" y="10"/>
                  </a:lnTo>
                  <a:lnTo>
                    <a:pt x="95" y="11"/>
                  </a:lnTo>
                  <a:lnTo>
                    <a:pt x="103" y="12"/>
                  </a:lnTo>
                  <a:lnTo>
                    <a:pt x="107" y="14"/>
                  </a:lnTo>
                  <a:lnTo>
                    <a:pt x="111" y="15"/>
                  </a:lnTo>
                  <a:lnTo>
                    <a:pt x="122" y="8"/>
                  </a:lnTo>
                  <a:lnTo>
                    <a:pt x="118" y="6"/>
                  </a:lnTo>
                  <a:lnTo>
                    <a:pt x="113" y="4"/>
                  </a:lnTo>
                  <a:lnTo>
                    <a:pt x="108" y="3"/>
                  </a:lnTo>
                  <a:lnTo>
                    <a:pt x="102" y="2"/>
                  </a:lnTo>
                  <a:lnTo>
                    <a:pt x="91" y="1"/>
                  </a:lnTo>
                  <a:lnTo>
                    <a:pt x="79" y="0"/>
                  </a:lnTo>
                  <a:lnTo>
                    <a:pt x="64" y="1"/>
                  </a:lnTo>
                  <a:lnTo>
                    <a:pt x="58" y="2"/>
                  </a:lnTo>
                  <a:lnTo>
                    <a:pt x="51" y="4"/>
                  </a:lnTo>
                  <a:lnTo>
                    <a:pt x="45" y="6"/>
                  </a:lnTo>
                  <a:lnTo>
                    <a:pt x="39" y="8"/>
                  </a:lnTo>
                  <a:lnTo>
                    <a:pt x="34" y="10"/>
                  </a:lnTo>
                  <a:lnTo>
                    <a:pt x="28" y="13"/>
                  </a:lnTo>
                  <a:lnTo>
                    <a:pt x="19" y="19"/>
                  </a:lnTo>
                  <a:lnTo>
                    <a:pt x="12" y="26"/>
                  </a:lnTo>
                  <a:lnTo>
                    <a:pt x="9" y="30"/>
                  </a:lnTo>
                  <a:lnTo>
                    <a:pt x="6" y="33"/>
                  </a:lnTo>
                  <a:lnTo>
                    <a:pt x="4" y="37"/>
                  </a:lnTo>
                  <a:lnTo>
                    <a:pt x="2" y="40"/>
                  </a:lnTo>
                  <a:lnTo>
                    <a:pt x="1" y="43"/>
                  </a:lnTo>
                  <a:lnTo>
                    <a:pt x="0" y="47"/>
                  </a:lnTo>
                  <a:lnTo>
                    <a:pt x="0" y="50"/>
                  </a:lnTo>
                  <a:lnTo>
                    <a:pt x="0" y="54"/>
                  </a:lnTo>
                  <a:lnTo>
                    <a:pt x="1" y="57"/>
                  </a:lnTo>
                  <a:lnTo>
                    <a:pt x="2" y="61"/>
                  </a:lnTo>
                  <a:lnTo>
                    <a:pt x="4" y="64"/>
                  </a:lnTo>
                  <a:lnTo>
                    <a:pt x="6" y="67"/>
                  </a:lnTo>
                  <a:lnTo>
                    <a:pt x="9" y="70"/>
                  </a:lnTo>
                  <a:lnTo>
                    <a:pt x="12" y="73"/>
                  </a:lnTo>
                  <a:lnTo>
                    <a:pt x="16" y="76"/>
                  </a:lnTo>
                  <a:lnTo>
                    <a:pt x="21" y="78"/>
                  </a:lnTo>
                  <a:lnTo>
                    <a:pt x="26" y="79"/>
                  </a:lnTo>
                  <a:lnTo>
                    <a:pt x="32" y="81"/>
                  </a:lnTo>
                  <a:lnTo>
                    <a:pt x="38" y="81"/>
                  </a:lnTo>
                  <a:lnTo>
                    <a:pt x="45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8" name="Google Shape;318;p62"/>
            <p:cNvSpPr/>
            <p:nvPr/>
          </p:nvSpPr>
          <p:spPr>
            <a:xfrm>
              <a:off x="4773" y="3303"/>
              <a:ext cx="103" cy="87"/>
            </a:xfrm>
            <a:custGeom>
              <a:avLst/>
              <a:gdLst/>
              <a:ahLst/>
              <a:cxnLst/>
              <a:rect l="l" t="t" r="r" b="b"/>
              <a:pathLst>
                <a:path w="103" h="88" extrusionOk="0">
                  <a:moveTo>
                    <a:pt x="65" y="88"/>
                  </a:moveTo>
                  <a:lnTo>
                    <a:pt x="87" y="88"/>
                  </a:lnTo>
                  <a:lnTo>
                    <a:pt x="102" y="50"/>
                  </a:lnTo>
                  <a:lnTo>
                    <a:pt x="103" y="46"/>
                  </a:lnTo>
                  <a:lnTo>
                    <a:pt x="103" y="44"/>
                  </a:lnTo>
                  <a:lnTo>
                    <a:pt x="102" y="43"/>
                  </a:lnTo>
                  <a:lnTo>
                    <a:pt x="101" y="40"/>
                  </a:lnTo>
                  <a:lnTo>
                    <a:pt x="98" y="37"/>
                  </a:lnTo>
                  <a:lnTo>
                    <a:pt x="94" y="35"/>
                  </a:lnTo>
                  <a:lnTo>
                    <a:pt x="89" y="33"/>
                  </a:lnTo>
                  <a:lnTo>
                    <a:pt x="84" y="32"/>
                  </a:lnTo>
                  <a:lnTo>
                    <a:pt x="77" y="32"/>
                  </a:lnTo>
                  <a:lnTo>
                    <a:pt x="68" y="32"/>
                  </a:lnTo>
                  <a:lnTo>
                    <a:pt x="59" y="33"/>
                  </a:lnTo>
                  <a:lnTo>
                    <a:pt x="50" y="35"/>
                  </a:lnTo>
                  <a:lnTo>
                    <a:pt x="42" y="37"/>
                  </a:lnTo>
                  <a:lnTo>
                    <a:pt x="57" y="0"/>
                  </a:lnTo>
                  <a:lnTo>
                    <a:pt x="34" y="4"/>
                  </a:lnTo>
                  <a:lnTo>
                    <a:pt x="0" y="88"/>
                  </a:lnTo>
                  <a:lnTo>
                    <a:pt x="22" y="88"/>
                  </a:lnTo>
                  <a:lnTo>
                    <a:pt x="39" y="46"/>
                  </a:lnTo>
                  <a:lnTo>
                    <a:pt x="46" y="44"/>
                  </a:lnTo>
                  <a:lnTo>
                    <a:pt x="53" y="42"/>
                  </a:lnTo>
                  <a:lnTo>
                    <a:pt x="60" y="41"/>
                  </a:lnTo>
                  <a:lnTo>
                    <a:pt x="67" y="40"/>
                  </a:lnTo>
                  <a:lnTo>
                    <a:pt x="71" y="41"/>
                  </a:lnTo>
                  <a:lnTo>
                    <a:pt x="74" y="41"/>
                  </a:lnTo>
                  <a:lnTo>
                    <a:pt x="76" y="43"/>
                  </a:lnTo>
                  <a:lnTo>
                    <a:pt x="78" y="44"/>
                  </a:lnTo>
                  <a:lnTo>
                    <a:pt x="79" y="46"/>
                  </a:lnTo>
                  <a:lnTo>
                    <a:pt x="80" y="48"/>
                  </a:lnTo>
                  <a:lnTo>
                    <a:pt x="80" y="50"/>
                  </a:lnTo>
                  <a:lnTo>
                    <a:pt x="79" y="52"/>
                  </a:lnTo>
                  <a:lnTo>
                    <a:pt x="65" y="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9" name="Google Shape;319;p62"/>
            <p:cNvSpPr/>
            <p:nvPr/>
          </p:nvSpPr>
          <p:spPr>
            <a:xfrm>
              <a:off x="3945" y="3332"/>
              <a:ext cx="87" cy="58"/>
            </a:xfrm>
            <a:custGeom>
              <a:avLst/>
              <a:gdLst/>
              <a:ahLst/>
              <a:cxnLst/>
              <a:rect l="l" t="t" r="r" b="b"/>
              <a:pathLst>
                <a:path w="89" h="60" extrusionOk="0">
                  <a:moveTo>
                    <a:pt x="0" y="53"/>
                  </a:moveTo>
                  <a:lnTo>
                    <a:pt x="11" y="46"/>
                  </a:lnTo>
                  <a:lnTo>
                    <a:pt x="17" y="48"/>
                  </a:lnTo>
                  <a:lnTo>
                    <a:pt x="23" y="50"/>
                  </a:lnTo>
                  <a:lnTo>
                    <a:pt x="29" y="51"/>
                  </a:lnTo>
                  <a:lnTo>
                    <a:pt x="35" y="51"/>
                  </a:lnTo>
                  <a:lnTo>
                    <a:pt x="43" y="51"/>
                  </a:lnTo>
                  <a:lnTo>
                    <a:pt x="47" y="50"/>
                  </a:lnTo>
                  <a:lnTo>
                    <a:pt x="50" y="49"/>
                  </a:lnTo>
                  <a:lnTo>
                    <a:pt x="53" y="48"/>
                  </a:lnTo>
                  <a:lnTo>
                    <a:pt x="56" y="47"/>
                  </a:lnTo>
                  <a:lnTo>
                    <a:pt x="58" y="45"/>
                  </a:lnTo>
                  <a:lnTo>
                    <a:pt x="58" y="44"/>
                  </a:lnTo>
                  <a:lnTo>
                    <a:pt x="59" y="43"/>
                  </a:lnTo>
                  <a:lnTo>
                    <a:pt x="59" y="42"/>
                  </a:lnTo>
                  <a:lnTo>
                    <a:pt x="58" y="40"/>
                  </a:lnTo>
                  <a:lnTo>
                    <a:pt x="57" y="39"/>
                  </a:lnTo>
                  <a:lnTo>
                    <a:pt x="55" y="38"/>
                  </a:lnTo>
                  <a:lnTo>
                    <a:pt x="51" y="37"/>
                  </a:lnTo>
                  <a:lnTo>
                    <a:pt x="47" y="36"/>
                  </a:lnTo>
                  <a:lnTo>
                    <a:pt x="38" y="34"/>
                  </a:lnTo>
                  <a:lnTo>
                    <a:pt x="29" y="32"/>
                  </a:lnTo>
                  <a:lnTo>
                    <a:pt x="25" y="30"/>
                  </a:lnTo>
                  <a:lnTo>
                    <a:pt x="21" y="29"/>
                  </a:lnTo>
                  <a:lnTo>
                    <a:pt x="18" y="27"/>
                  </a:lnTo>
                  <a:lnTo>
                    <a:pt x="17" y="25"/>
                  </a:lnTo>
                  <a:lnTo>
                    <a:pt x="16" y="24"/>
                  </a:lnTo>
                  <a:lnTo>
                    <a:pt x="16" y="23"/>
                  </a:lnTo>
                  <a:lnTo>
                    <a:pt x="16" y="21"/>
                  </a:lnTo>
                  <a:lnTo>
                    <a:pt x="16" y="18"/>
                  </a:lnTo>
                  <a:lnTo>
                    <a:pt x="17" y="16"/>
                  </a:lnTo>
                  <a:lnTo>
                    <a:pt x="19" y="14"/>
                  </a:lnTo>
                  <a:lnTo>
                    <a:pt x="20" y="12"/>
                  </a:lnTo>
                  <a:lnTo>
                    <a:pt x="22" y="10"/>
                  </a:lnTo>
                  <a:lnTo>
                    <a:pt x="27" y="7"/>
                  </a:lnTo>
                  <a:lnTo>
                    <a:pt x="33" y="5"/>
                  </a:lnTo>
                  <a:lnTo>
                    <a:pt x="39" y="3"/>
                  </a:lnTo>
                  <a:lnTo>
                    <a:pt x="46" y="2"/>
                  </a:lnTo>
                  <a:lnTo>
                    <a:pt x="53" y="1"/>
                  </a:lnTo>
                  <a:lnTo>
                    <a:pt x="60" y="0"/>
                  </a:lnTo>
                  <a:lnTo>
                    <a:pt x="67" y="1"/>
                  </a:lnTo>
                  <a:lnTo>
                    <a:pt x="75" y="2"/>
                  </a:lnTo>
                  <a:lnTo>
                    <a:pt x="82" y="4"/>
                  </a:lnTo>
                  <a:lnTo>
                    <a:pt x="89" y="6"/>
                  </a:lnTo>
                  <a:lnTo>
                    <a:pt x="78" y="14"/>
                  </a:lnTo>
                  <a:lnTo>
                    <a:pt x="72" y="12"/>
                  </a:lnTo>
                  <a:lnTo>
                    <a:pt x="67" y="10"/>
                  </a:lnTo>
                  <a:lnTo>
                    <a:pt x="62" y="10"/>
                  </a:lnTo>
                  <a:lnTo>
                    <a:pt x="57" y="10"/>
                  </a:lnTo>
                  <a:lnTo>
                    <a:pt x="50" y="10"/>
                  </a:lnTo>
                  <a:lnTo>
                    <a:pt x="44" y="11"/>
                  </a:lnTo>
                  <a:lnTo>
                    <a:pt x="41" y="12"/>
                  </a:lnTo>
                  <a:lnTo>
                    <a:pt x="39" y="14"/>
                  </a:lnTo>
                  <a:lnTo>
                    <a:pt x="38" y="15"/>
                  </a:lnTo>
                  <a:lnTo>
                    <a:pt x="37" y="17"/>
                  </a:lnTo>
                  <a:lnTo>
                    <a:pt x="37" y="18"/>
                  </a:lnTo>
                  <a:lnTo>
                    <a:pt x="37" y="20"/>
                  </a:lnTo>
                  <a:lnTo>
                    <a:pt x="39" y="21"/>
                  </a:lnTo>
                  <a:lnTo>
                    <a:pt x="42" y="22"/>
                  </a:lnTo>
                  <a:lnTo>
                    <a:pt x="58" y="25"/>
                  </a:lnTo>
                  <a:lnTo>
                    <a:pt x="67" y="28"/>
                  </a:lnTo>
                  <a:lnTo>
                    <a:pt x="74" y="30"/>
                  </a:lnTo>
                  <a:lnTo>
                    <a:pt x="77" y="33"/>
                  </a:lnTo>
                  <a:lnTo>
                    <a:pt x="80" y="35"/>
                  </a:lnTo>
                  <a:lnTo>
                    <a:pt x="80" y="37"/>
                  </a:lnTo>
                  <a:lnTo>
                    <a:pt x="81" y="38"/>
                  </a:lnTo>
                  <a:lnTo>
                    <a:pt x="80" y="42"/>
                  </a:lnTo>
                  <a:lnTo>
                    <a:pt x="79" y="44"/>
                  </a:lnTo>
                  <a:lnTo>
                    <a:pt x="77" y="47"/>
                  </a:lnTo>
                  <a:lnTo>
                    <a:pt x="73" y="50"/>
                  </a:lnTo>
                  <a:lnTo>
                    <a:pt x="67" y="53"/>
                  </a:lnTo>
                  <a:lnTo>
                    <a:pt x="61" y="56"/>
                  </a:lnTo>
                  <a:lnTo>
                    <a:pt x="54" y="58"/>
                  </a:lnTo>
                  <a:lnTo>
                    <a:pt x="46" y="59"/>
                  </a:lnTo>
                  <a:lnTo>
                    <a:pt x="39" y="60"/>
                  </a:lnTo>
                  <a:lnTo>
                    <a:pt x="32" y="60"/>
                  </a:lnTo>
                  <a:lnTo>
                    <a:pt x="23" y="60"/>
                  </a:lnTo>
                  <a:lnTo>
                    <a:pt x="19" y="59"/>
                  </a:lnTo>
                  <a:lnTo>
                    <a:pt x="14" y="58"/>
                  </a:lnTo>
                  <a:lnTo>
                    <a:pt x="11" y="57"/>
                  </a:lnTo>
                  <a:lnTo>
                    <a:pt x="7" y="56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0" name="Google Shape;320;p62"/>
            <p:cNvSpPr/>
            <p:nvPr/>
          </p:nvSpPr>
          <p:spPr>
            <a:xfrm>
              <a:off x="4039" y="3332"/>
              <a:ext cx="98" cy="58"/>
            </a:xfrm>
            <a:custGeom>
              <a:avLst/>
              <a:gdLst/>
              <a:ahLst/>
              <a:cxnLst/>
              <a:rect l="l" t="t" r="r" b="b"/>
              <a:pathLst>
                <a:path w="98" h="59" extrusionOk="0">
                  <a:moveTo>
                    <a:pt x="24" y="29"/>
                  </a:moveTo>
                  <a:lnTo>
                    <a:pt x="23" y="33"/>
                  </a:lnTo>
                  <a:lnTo>
                    <a:pt x="22" y="36"/>
                  </a:lnTo>
                  <a:lnTo>
                    <a:pt x="23" y="40"/>
                  </a:lnTo>
                  <a:lnTo>
                    <a:pt x="24" y="44"/>
                  </a:lnTo>
                  <a:lnTo>
                    <a:pt x="26" y="47"/>
                  </a:lnTo>
                  <a:lnTo>
                    <a:pt x="30" y="49"/>
                  </a:lnTo>
                  <a:lnTo>
                    <a:pt x="34" y="50"/>
                  </a:lnTo>
                  <a:lnTo>
                    <a:pt x="41" y="51"/>
                  </a:lnTo>
                  <a:lnTo>
                    <a:pt x="48" y="50"/>
                  </a:lnTo>
                  <a:lnTo>
                    <a:pt x="51" y="49"/>
                  </a:lnTo>
                  <a:lnTo>
                    <a:pt x="54" y="49"/>
                  </a:lnTo>
                  <a:lnTo>
                    <a:pt x="59" y="46"/>
                  </a:lnTo>
                  <a:lnTo>
                    <a:pt x="63" y="44"/>
                  </a:lnTo>
                  <a:lnTo>
                    <a:pt x="67" y="40"/>
                  </a:lnTo>
                  <a:lnTo>
                    <a:pt x="70" y="36"/>
                  </a:lnTo>
                  <a:lnTo>
                    <a:pt x="71" y="35"/>
                  </a:lnTo>
                  <a:lnTo>
                    <a:pt x="72" y="33"/>
                  </a:lnTo>
                  <a:lnTo>
                    <a:pt x="74" y="29"/>
                  </a:lnTo>
                  <a:lnTo>
                    <a:pt x="75" y="25"/>
                  </a:lnTo>
                  <a:lnTo>
                    <a:pt x="75" y="22"/>
                  </a:lnTo>
                  <a:lnTo>
                    <a:pt x="75" y="18"/>
                  </a:lnTo>
                  <a:lnTo>
                    <a:pt x="74" y="15"/>
                  </a:lnTo>
                  <a:lnTo>
                    <a:pt x="73" y="14"/>
                  </a:lnTo>
                  <a:lnTo>
                    <a:pt x="71" y="13"/>
                  </a:lnTo>
                  <a:lnTo>
                    <a:pt x="68" y="11"/>
                  </a:lnTo>
                  <a:lnTo>
                    <a:pt x="63" y="9"/>
                  </a:lnTo>
                  <a:lnTo>
                    <a:pt x="57" y="9"/>
                  </a:lnTo>
                  <a:lnTo>
                    <a:pt x="53" y="9"/>
                  </a:lnTo>
                  <a:lnTo>
                    <a:pt x="50" y="9"/>
                  </a:lnTo>
                  <a:lnTo>
                    <a:pt x="44" y="11"/>
                  </a:lnTo>
                  <a:lnTo>
                    <a:pt x="38" y="13"/>
                  </a:lnTo>
                  <a:lnTo>
                    <a:pt x="34" y="15"/>
                  </a:lnTo>
                  <a:lnTo>
                    <a:pt x="31" y="18"/>
                  </a:lnTo>
                  <a:lnTo>
                    <a:pt x="28" y="21"/>
                  </a:lnTo>
                  <a:lnTo>
                    <a:pt x="26" y="25"/>
                  </a:lnTo>
                  <a:lnTo>
                    <a:pt x="24" y="29"/>
                  </a:lnTo>
                  <a:close/>
                  <a:moveTo>
                    <a:pt x="1" y="29"/>
                  </a:moveTo>
                  <a:lnTo>
                    <a:pt x="3" y="26"/>
                  </a:lnTo>
                  <a:lnTo>
                    <a:pt x="4" y="23"/>
                  </a:lnTo>
                  <a:lnTo>
                    <a:pt x="9" y="18"/>
                  </a:lnTo>
                  <a:lnTo>
                    <a:pt x="15" y="13"/>
                  </a:lnTo>
                  <a:lnTo>
                    <a:pt x="22" y="9"/>
                  </a:lnTo>
                  <a:lnTo>
                    <a:pt x="30" y="5"/>
                  </a:lnTo>
                  <a:lnTo>
                    <a:pt x="39" y="2"/>
                  </a:lnTo>
                  <a:lnTo>
                    <a:pt x="49" y="0"/>
                  </a:lnTo>
                  <a:lnTo>
                    <a:pt x="55" y="0"/>
                  </a:lnTo>
                  <a:lnTo>
                    <a:pt x="60" y="0"/>
                  </a:lnTo>
                  <a:lnTo>
                    <a:pt x="66" y="0"/>
                  </a:lnTo>
                  <a:lnTo>
                    <a:pt x="71" y="1"/>
                  </a:lnTo>
                  <a:lnTo>
                    <a:pt x="79" y="2"/>
                  </a:lnTo>
                  <a:lnTo>
                    <a:pt x="83" y="4"/>
                  </a:lnTo>
                  <a:lnTo>
                    <a:pt x="86" y="5"/>
                  </a:lnTo>
                  <a:lnTo>
                    <a:pt x="92" y="9"/>
                  </a:lnTo>
                  <a:lnTo>
                    <a:pt x="94" y="11"/>
                  </a:lnTo>
                  <a:lnTo>
                    <a:pt x="96" y="13"/>
                  </a:lnTo>
                  <a:lnTo>
                    <a:pt x="97" y="15"/>
                  </a:lnTo>
                  <a:lnTo>
                    <a:pt x="98" y="18"/>
                  </a:lnTo>
                  <a:lnTo>
                    <a:pt x="98" y="20"/>
                  </a:lnTo>
                  <a:lnTo>
                    <a:pt x="98" y="23"/>
                  </a:lnTo>
                  <a:lnTo>
                    <a:pt x="96" y="29"/>
                  </a:lnTo>
                  <a:lnTo>
                    <a:pt x="94" y="34"/>
                  </a:lnTo>
                  <a:lnTo>
                    <a:pt x="89" y="40"/>
                  </a:lnTo>
                  <a:lnTo>
                    <a:pt x="84" y="45"/>
                  </a:lnTo>
                  <a:lnTo>
                    <a:pt x="80" y="47"/>
                  </a:lnTo>
                  <a:lnTo>
                    <a:pt x="77" y="49"/>
                  </a:lnTo>
                  <a:lnTo>
                    <a:pt x="68" y="53"/>
                  </a:lnTo>
                  <a:lnTo>
                    <a:pt x="64" y="55"/>
                  </a:lnTo>
                  <a:lnTo>
                    <a:pt x="59" y="56"/>
                  </a:lnTo>
                  <a:lnTo>
                    <a:pt x="49" y="58"/>
                  </a:lnTo>
                  <a:lnTo>
                    <a:pt x="37" y="59"/>
                  </a:lnTo>
                  <a:lnTo>
                    <a:pt x="31" y="59"/>
                  </a:lnTo>
                  <a:lnTo>
                    <a:pt x="26" y="58"/>
                  </a:lnTo>
                  <a:lnTo>
                    <a:pt x="21" y="57"/>
                  </a:lnTo>
                  <a:lnTo>
                    <a:pt x="17" y="56"/>
                  </a:lnTo>
                  <a:lnTo>
                    <a:pt x="13" y="55"/>
                  </a:lnTo>
                  <a:lnTo>
                    <a:pt x="10" y="53"/>
                  </a:lnTo>
                  <a:lnTo>
                    <a:pt x="5" y="49"/>
                  </a:lnTo>
                  <a:lnTo>
                    <a:pt x="3" y="47"/>
                  </a:lnTo>
                  <a:lnTo>
                    <a:pt x="2" y="45"/>
                  </a:lnTo>
                  <a:lnTo>
                    <a:pt x="0" y="40"/>
                  </a:lnTo>
                  <a:lnTo>
                    <a:pt x="0" y="34"/>
                  </a:lnTo>
                  <a:lnTo>
                    <a:pt x="1" y="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1" name="Google Shape;321;p62"/>
            <p:cNvSpPr/>
            <p:nvPr/>
          </p:nvSpPr>
          <p:spPr>
            <a:xfrm>
              <a:off x="4137" y="3332"/>
              <a:ext cx="150" cy="58"/>
            </a:xfrm>
            <a:custGeom>
              <a:avLst/>
              <a:gdLst/>
              <a:ahLst/>
              <a:cxnLst/>
              <a:rect l="l" t="t" r="r" b="b"/>
              <a:pathLst>
                <a:path w="150" h="59" extrusionOk="0">
                  <a:moveTo>
                    <a:pt x="126" y="20"/>
                  </a:moveTo>
                  <a:lnTo>
                    <a:pt x="127" y="18"/>
                  </a:lnTo>
                  <a:lnTo>
                    <a:pt x="127" y="16"/>
                  </a:lnTo>
                  <a:lnTo>
                    <a:pt x="127" y="14"/>
                  </a:lnTo>
                  <a:lnTo>
                    <a:pt x="126" y="13"/>
                  </a:lnTo>
                  <a:lnTo>
                    <a:pt x="125" y="12"/>
                  </a:lnTo>
                  <a:lnTo>
                    <a:pt x="123" y="11"/>
                  </a:lnTo>
                  <a:lnTo>
                    <a:pt x="119" y="10"/>
                  </a:lnTo>
                  <a:lnTo>
                    <a:pt x="113" y="9"/>
                  </a:lnTo>
                  <a:lnTo>
                    <a:pt x="107" y="10"/>
                  </a:lnTo>
                  <a:lnTo>
                    <a:pt x="101" y="11"/>
                  </a:lnTo>
                  <a:lnTo>
                    <a:pt x="95" y="12"/>
                  </a:lnTo>
                  <a:lnTo>
                    <a:pt x="94" y="14"/>
                  </a:lnTo>
                  <a:lnTo>
                    <a:pt x="94" y="16"/>
                  </a:lnTo>
                  <a:lnTo>
                    <a:pt x="77" y="59"/>
                  </a:lnTo>
                  <a:lnTo>
                    <a:pt x="56" y="59"/>
                  </a:lnTo>
                  <a:lnTo>
                    <a:pt x="70" y="20"/>
                  </a:lnTo>
                  <a:lnTo>
                    <a:pt x="71" y="18"/>
                  </a:lnTo>
                  <a:lnTo>
                    <a:pt x="71" y="15"/>
                  </a:lnTo>
                  <a:lnTo>
                    <a:pt x="70" y="13"/>
                  </a:lnTo>
                  <a:lnTo>
                    <a:pt x="69" y="12"/>
                  </a:lnTo>
                  <a:lnTo>
                    <a:pt x="66" y="11"/>
                  </a:lnTo>
                  <a:lnTo>
                    <a:pt x="65" y="10"/>
                  </a:lnTo>
                  <a:lnTo>
                    <a:pt x="63" y="10"/>
                  </a:lnTo>
                  <a:lnTo>
                    <a:pt x="59" y="9"/>
                  </a:lnTo>
                  <a:lnTo>
                    <a:pt x="53" y="9"/>
                  </a:lnTo>
                  <a:lnTo>
                    <a:pt x="50" y="10"/>
                  </a:lnTo>
                  <a:lnTo>
                    <a:pt x="46" y="10"/>
                  </a:lnTo>
                  <a:lnTo>
                    <a:pt x="39" y="12"/>
                  </a:lnTo>
                  <a:lnTo>
                    <a:pt x="21" y="59"/>
                  </a:lnTo>
                  <a:lnTo>
                    <a:pt x="0" y="59"/>
                  </a:lnTo>
                  <a:lnTo>
                    <a:pt x="19" y="10"/>
                  </a:lnTo>
                  <a:lnTo>
                    <a:pt x="31" y="6"/>
                  </a:lnTo>
                  <a:lnTo>
                    <a:pt x="42" y="3"/>
                  </a:lnTo>
                  <a:lnTo>
                    <a:pt x="54" y="1"/>
                  </a:lnTo>
                  <a:lnTo>
                    <a:pt x="60" y="1"/>
                  </a:lnTo>
                  <a:lnTo>
                    <a:pt x="67" y="0"/>
                  </a:lnTo>
                  <a:lnTo>
                    <a:pt x="73" y="1"/>
                  </a:lnTo>
                  <a:lnTo>
                    <a:pt x="79" y="2"/>
                  </a:lnTo>
                  <a:lnTo>
                    <a:pt x="85" y="3"/>
                  </a:lnTo>
                  <a:lnTo>
                    <a:pt x="87" y="4"/>
                  </a:lnTo>
                  <a:lnTo>
                    <a:pt x="89" y="5"/>
                  </a:lnTo>
                  <a:lnTo>
                    <a:pt x="97" y="3"/>
                  </a:lnTo>
                  <a:lnTo>
                    <a:pt x="105" y="2"/>
                  </a:lnTo>
                  <a:lnTo>
                    <a:pt x="114" y="1"/>
                  </a:lnTo>
                  <a:lnTo>
                    <a:pt x="123" y="1"/>
                  </a:lnTo>
                  <a:lnTo>
                    <a:pt x="129" y="1"/>
                  </a:lnTo>
                  <a:lnTo>
                    <a:pt x="134" y="2"/>
                  </a:lnTo>
                  <a:lnTo>
                    <a:pt x="139" y="3"/>
                  </a:lnTo>
                  <a:lnTo>
                    <a:pt x="144" y="5"/>
                  </a:lnTo>
                  <a:lnTo>
                    <a:pt x="147" y="7"/>
                  </a:lnTo>
                  <a:lnTo>
                    <a:pt x="148" y="8"/>
                  </a:lnTo>
                  <a:lnTo>
                    <a:pt x="149" y="10"/>
                  </a:lnTo>
                  <a:lnTo>
                    <a:pt x="150" y="11"/>
                  </a:lnTo>
                  <a:lnTo>
                    <a:pt x="150" y="13"/>
                  </a:lnTo>
                  <a:lnTo>
                    <a:pt x="150" y="15"/>
                  </a:lnTo>
                  <a:lnTo>
                    <a:pt x="150" y="16"/>
                  </a:lnTo>
                  <a:lnTo>
                    <a:pt x="133" y="59"/>
                  </a:lnTo>
                  <a:lnTo>
                    <a:pt x="112" y="59"/>
                  </a:lnTo>
                  <a:lnTo>
                    <a:pt x="126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2" name="Google Shape;322;p62"/>
            <p:cNvSpPr/>
            <p:nvPr/>
          </p:nvSpPr>
          <p:spPr>
            <a:xfrm>
              <a:off x="4296" y="3334"/>
              <a:ext cx="98" cy="59"/>
            </a:xfrm>
            <a:custGeom>
              <a:avLst/>
              <a:gdLst/>
              <a:ahLst/>
              <a:cxnLst/>
              <a:rect l="l" t="t" r="r" b="b"/>
              <a:pathLst>
                <a:path w="98" h="59" extrusionOk="0">
                  <a:moveTo>
                    <a:pt x="24" y="29"/>
                  </a:moveTo>
                  <a:lnTo>
                    <a:pt x="23" y="33"/>
                  </a:lnTo>
                  <a:lnTo>
                    <a:pt x="22" y="37"/>
                  </a:lnTo>
                  <a:lnTo>
                    <a:pt x="22" y="40"/>
                  </a:lnTo>
                  <a:lnTo>
                    <a:pt x="24" y="44"/>
                  </a:lnTo>
                  <a:lnTo>
                    <a:pt x="26" y="47"/>
                  </a:lnTo>
                  <a:lnTo>
                    <a:pt x="29" y="49"/>
                  </a:lnTo>
                  <a:lnTo>
                    <a:pt x="34" y="50"/>
                  </a:lnTo>
                  <a:lnTo>
                    <a:pt x="40" y="51"/>
                  </a:lnTo>
                  <a:lnTo>
                    <a:pt x="48" y="50"/>
                  </a:lnTo>
                  <a:lnTo>
                    <a:pt x="51" y="50"/>
                  </a:lnTo>
                  <a:lnTo>
                    <a:pt x="54" y="49"/>
                  </a:lnTo>
                  <a:lnTo>
                    <a:pt x="59" y="46"/>
                  </a:lnTo>
                  <a:lnTo>
                    <a:pt x="63" y="44"/>
                  </a:lnTo>
                  <a:lnTo>
                    <a:pt x="67" y="40"/>
                  </a:lnTo>
                  <a:lnTo>
                    <a:pt x="70" y="37"/>
                  </a:lnTo>
                  <a:lnTo>
                    <a:pt x="72" y="33"/>
                  </a:lnTo>
                  <a:lnTo>
                    <a:pt x="74" y="29"/>
                  </a:lnTo>
                  <a:lnTo>
                    <a:pt x="75" y="25"/>
                  </a:lnTo>
                  <a:lnTo>
                    <a:pt x="75" y="22"/>
                  </a:lnTo>
                  <a:lnTo>
                    <a:pt x="75" y="18"/>
                  </a:lnTo>
                  <a:lnTo>
                    <a:pt x="73" y="15"/>
                  </a:lnTo>
                  <a:lnTo>
                    <a:pt x="72" y="14"/>
                  </a:lnTo>
                  <a:lnTo>
                    <a:pt x="71" y="13"/>
                  </a:lnTo>
                  <a:lnTo>
                    <a:pt x="67" y="11"/>
                  </a:lnTo>
                  <a:lnTo>
                    <a:pt x="63" y="10"/>
                  </a:lnTo>
                  <a:lnTo>
                    <a:pt x="56" y="9"/>
                  </a:lnTo>
                  <a:lnTo>
                    <a:pt x="53" y="9"/>
                  </a:lnTo>
                  <a:lnTo>
                    <a:pt x="49" y="10"/>
                  </a:lnTo>
                  <a:lnTo>
                    <a:pt x="43" y="11"/>
                  </a:lnTo>
                  <a:lnTo>
                    <a:pt x="38" y="13"/>
                  </a:lnTo>
                  <a:lnTo>
                    <a:pt x="34" y="15"/>
                  </a:lnTo>
                  <a:lnTo>
                    <a:pt x="31" y="18"/>
                  </a:lnTo>
                  <a:lnTo>
                    <a:pt x="28" y="22"/>
                  </a:lnTo>
                  <a:lnTo>
                    <a:pt x="26" y="25"/>
                  </a:lnTo>
                  <a:lnTo>
                    <a:pt x="24" y="29"/>
                  </a:lnTo>
                  <a:close/>
                  <a:moveTo>
                    <a:pt x="1" y="29"/>
                  </a:moveTo>
                  <a:lnTo>
                    <a:pt x="4" y="23"/>
                  </a:lnTo>
                  <a:lnTo>
                    <a:pt x="9" y="18"/>
                  </a:lnTo>
                  <a:lnTo>
                    <a:pt x="11" y="15"/>
                  </a:lnTo>
                  <a:lnTo>
                    <a:pt x="14" y="13"/>
                  </a:lnTo>
                  <a:lnTo>
                    <a:pt x="22" y="9"/>
                  </a:lnTo>
                  <a:lnTo>
                    <a:pt x="30" y="5"/>
                  </a:lnTo>
                  <a:lnTo>
                    <a:pt x="39" y="2"/>
                  </a:lnTo>
                  <a:lnTo>
                    <a:pt x="49" y="1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5" y="0"/>
                  </a:lnTo>
                  <a:lnTo>
                    <a:pt x="70" y="1"/>
                  </a:lnTo>
                  <a:lnTo>
                    <a:pt x="79" y="2"/>
                  </a:lnTo>
                  <a:lnTo>
                    <a:pt x="86" y="5"/>
                  </a:lnTo>
                  <a:lnTo>
                    <a:pt x="91" y="9"/>
                  </a:lnTo>
                  <a:lnTo>
                    <a:pt x="94" y="11"/>
                  </a:lnTo>
                  <a:lnTo>
                    <a:pt x="95" y="13"/>
                  </a:lnTo>
                  <a:lnTo>
                    <a:pt x="96" y="15"/>
                  </a:lnTo>
                  <a:lnTo>
                    <a:pt x="97" y="18"/>
                  </a:lnTo>
                  <a:lnTo>
                    <a:pt x="98" y="20"/>
                  </a:lnTo>
                  <a:lnTo>
                    <a:pt x="97" y="23"/>
                  </a:lnTo>
                  <a:lnTo>
                    <a:pt x="96" y="29"/>
                  </a:lnTo>
                  <a:lnTo>
                    <a:pt x="93" y="34"/>
                  </a:lnTo>
                  <a:lnTo>
                    <a:pt x="89" y="40"/>
                  </a:lnTo>
                  <a:lnTo>
                    <a:pt x="83" y="45"/>
                  </a:lnTo>
                  <a:lnTo>
                    <a:pt x="80" y="47"/>
                  </a:lnTo>
                  <a:lnTo>
                    <a:pt x="76" y="50"/>
                  </a:lnTo>
                  <a:lnTo>
                    <a:pt x="68" y="53"/>
                  </a:lnTo>
                  <a:lnTo>
                    <a:pt x="64" y="55"/>
                  </a:lnTo>
                  <a:lnTo>
                    <a:pt x="59" y="56"/>
                  </a:lnTo>
                  <a:lnTo>
                    <a:pt x="48" y="58"/>
                  </a:lnTo>
                  <a:lnTo>
                    <a:pt x="37" y="59"/>
                  </a:lnTo>
                  <a:lnTo>
                    <a:pt x="31" y="59"/>
                  </a:lnTo>
                  <a:lnTo>
                    <a:pt x="26" y="58"/>
                  </a:lnTo>
                  <a:lnTo>
                    <a:pt x="21" y="57"/>
                  </a:lnTo>
                  <a:lnTo>
                    <a:pt x="17" y="56"/>
                  </a:lnTo>
                  <a:lnTo>
                    <a:pt x="13" y="55"/>
                  </a:lnTo>
                  <a:lnTo>
                    <a:pt x="10" y="53"/>
                  </a:lnTo>
                  <a:lnTo>
                    <a:pt x="5" y="49"/>
                  </a:lnTo>
                  <a:lnTo>
                    <a:pt x="3" y="47"/>
                  </a:lnTo>
                  <a:lnTo>
                    <a:pt x="1" y="45"/>
                  </a:lnTo>
                  <a:lnTo>
                    <a:pt x="0" y="40"/>
                  </a:lnTo>
                  <a:lnTo>
                    <a:pt x="0" y="34"/>
                  </a:lnTo>
                  <a:lnTo>
                    <a:pt x="1" y="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3" name="Google Shape;323;p62"/>
            <p:cNvSpPr/>
            <p:nvPr/>
          </p:nvSpPr>
          <p:spPr>
            <a:xfrm>
              <a:off x="4394" y="3332"/>
              <a:ext cx="91" cy="61"/>
            </a:xfrm>
            <a:custGeom>
              <a:avLst/>
              <a:gdLst/>
              <a:ahLst/>
              <a:cxnLst/>
              <a:rect l="l" t="t" r="r" b="b"/>
              <a:pathLst>
                <a:path w="89" h="60" extrusionOk="0">
                  <a:moveTo>
                    <a:pt x="0" y="53"/>
                  </a:moveTo>
                  <a:lnTo>
                    <a:pt x="11" y="45"/>
                  </a:lnTo>
                  <a:lnTo>
                    <a:pt x="14" y="47"/>
                  </a:lnTo>
                  <a:lnTo>
                    <a:pt x="16" y="48"/>
                  </a:lnTo>
                  <a:lnTo>
                    <a:pt x="22" y="50"/>
                  </a:lnTo>
                  <a:lnTo>
                    <a:pt x="29" y="51"/>
                  </a:lnTo>
                  <a:lnTo>
                    <a:pt x="35" y="51"/>
                  </a:lnTo>
                  <a:lnTo>
                    <a:pt x="43" y="50"/>
                  </a:lnTo>
                  <a:lnTo>
                    <a:pt x="47" y="50"/>
                  </a:lnTo>
                  <a:lnTo>
                    <a:pt x="50" y="49"/>
                  </a:lnTo>
                  <a:lnTo>
                    <a:pt x="53" y="48"/>
                  </a:lnTo>
                  <a:lnTo>
                    <a:pt x="56" y="46"/>
                  </a:lnTo>
                  <a:lnTo>
                    <a:pt x="57" y="45"/>
                  </a:lnTo>
                  <a:lnTo>
                    <a:pt x="59" y="43"/>
                  </a:lnTo>
                  <a:lnTo>
                    <a:pt x="59" y="41"/>
                  </a:lnTo>
                  <a:lnTo>
                    <a:pt x="58" y="40"/>
                  </a:lnTo>
                  <a:lnTo>
                    <a:pt x="57" y="39"/>
                  </a:lnTo>
                  <a:lnTo>
                    <a:pt x="55" y="38"/>
                  </a:lnTo>
                  <a:lnTo>
                    <a:pt x="51" y="37"/>
                  </a:lnTo>
                  <a:lnTo>
                    <a:pt x="47" y="36"/>
                  </a:lnTo>
                  <a:lnTo>
                    <a:pt x="38" y="33"/>
                  </a:lnTo>
                  <a:lnTo>
                    <a:pt x="29" y="31"/>
                  </a:lnTo>
                  <a:lnTo>
                    <a:pt x="24" y="30"/>
                  </a:lnTo>
                  <a:lnTo>
                    <a:pt x="21" y="28"/>
                  </a:lnTo>
                  <a:lnTo>
                    <a:pt x="18" y="26"/>
                  </a:lnTo>
                  <a:lnTo>
                    <a:pt x="17" y="25"/>
                  </a:lnTo>
                  <a:lnTo>
                    <a:pt x="16" y="24"/>
                  </a:lnTo>
                  <a:lnTo>
                    <a:pt x="16" y="22"/>
                  </a:lnTo>
                  <a:lnTo>
                    <a:pt x="16" y="21"/>
                  </a:lnTo>
                  <a:lnTo>
                    <a:pt x="16" y="17"/>
                  </a:lnTo>
                  <a:lnTo>
                    <a:pt x="17" y="15"/>
                  </a:lnTo>
                  <a:lnTo>
                    <a:pt x="19" y="13"/>
                  </a:lnTo>
                  <a:lnTo>
                    <a:pt x="20" y="12"/>
                  </a:lnTo>
                  <a:lnTo>
                    <a:pt x="22" y="10"/>
                  </a:lnTo>
                  <a:lnTo>
                    <a:pt x="27" y="7"/>
                  </a:lnTo>
                  <a:lnTo>
                    <a:pt x="33" y="5"/>
                  </a:lnTo>
                  <a:lnTo>
                    <a:pt x="39" y="3"/>
                  </a:lnTo>
                  <a:lnTo>
                    <a:pt x="46" y="1"/>
                  </a:lnTo>
                  <a:lnTo>
                    <a:pt x="53" y="0"/>
                  </a:lnTo>
                  <a:lnTo>
                    <a:pt x="60" y="0"/>
                  </a:lnTo>
                  <a:lnTo>
                    <a:pt x="67" y="0"/>
                  </a:lnTo>
                  <a:lnTo>
                    <a:pt x="75" y="2"/>
                  </a:lnTo>
                  <a:lnTo>
                    <a:pt x="82" y="3"/>
                  </a:lnTo>
                  <a:lnTo>
                    <a:pt x="89" y="6"/>
                  </a:lnTo>
                  <a:lnTo>
                    <a:pt x="78" y="13"/>
                  </a:lnTo>
                  <a:lnTo>
                    <a:pt x="72" y="11"/>
                  </a:lnTo>
                  <a:lnTo>
                    <a:pt x="67" y="10"/>
                  </a:lnTo>
                  <a:lnTo>
                    <a:pt x="62" y="9"/>
                  </a:lnTo>
                  <a:lnTo>
                    <a:pt x="56" y="9"/>
                  </a:lnTo>
                  <a:lnTo>
                    <a:pt x="50" y="10"/>
                  </a:lnTo>
                  <a:lnTo>
                    <a:pt x="44" y="11"/>
                  </a:lnTo>
                  <a:lnTo>
                    <a:pt x="41" y="12"/>
                  </a:lnTo>
                  <a:lnTo>
                    <a:pt x="39" y="13"/>
                  </a:lnTo>
                  <a:lnTo>
                    <a:pt x="38" y="15"/>
                  </a:lnTo>
                  <a:lnTo>
                    <a:pt x="37" y="16"/>
                  </a:lnTo>
                  <a:lnTo>
                    <a:pt x="36" y="18"/>
                  </a:lnTo>
                  <a:lnTo>
                    <a:pt x="37" y="19"/>
                  </a:lnTo>
                  <a:lnTo>
                    <a:pt x="39" y="20"/>
                  </a:lnTo>
                  <a:lnTo>
                    <a:pt x="42" y="21"/>
                  </a:lnTo>
                  <a:lnTo>
                    <a:pt x="58" y="25"/>
                  </a:lnTo>
                  <a:lnTo>
                    <a:pt x="66" y="27"/>
                  </a:lnTo>
                  <a:lnTo>
                    <a:pt x="74" y="30"/>
                  </a:lnTo>
                  <a:lnTo>
                    <a:pt x="77" y="32"/>
                  </a:lnTo>
                  <a:lnTo>
                    <a:pt x="80" y="35"/>
                  </a:lnTo>
                  <a:lnTo>
                    <a:pt x="80" y="36"/>
                  </a:lnTo>
                  <a:lnTo>
                    <a:pt x="81" y="38"/>
                  </a:lnTo>
                  <a:lnTo>
                    <a:pt x="80" y="42"/>
                  </a:lnTo>
                  <a:lnTo>
                    <a:pt x="79" y="44"/>
                  </a:lnTo>
                  <a:lnTo>
                    <a:pt x="77" y="46"/>
                  </a:lnTo>
                  <a:lnTo>
                    <a:pt x="73" y="50"/>
                  </a:lnTo>
                  <a:lnTo>
                    <a:pt x="70" y="52"/>
                  </a:lnTo>
                  <a:lnTo>
                    <a:pt x="67" y="53"/>
                  </a:lnTo>
                  <a:lnTo>
                    <a:pt x="61" y="56"/>
                  </a:lnTo>
                  <a:lnTo>
                    <a:pt x="54" y="58"/>
                  </a:lnTo>
                  <a:lnTo>
                    <a:pt x="46" y="59"/>
                  </a:lnTo>
                  <a:lnTo>
                    <a:pt x="39" y="60"/>
                  </a:lnTo>
                  <a:lnTo>
                    <a:pt x="32" y="60"/>
                  </a:lnTo>
                  <a:lnTo>
                    <a:pt x="23" y="59"/>
                  </a:lnTo>
                  <a:lnTo>
                    <a:pt x="18" y="59"/>
                  </a:lnTo>
                  <a:lnTo>
                    <a:pt x="14" y="58"/>
                  </a:lnTo>
                  <a:lnTo>
                    <a:pt x="10" y="57"/>
                  </a:lnTo>
                  <a:lnTo>
                    <a:pt x="7" y="56"/>
                  </a:lnTo>
                  <a:lnTo>
                    <a:pt x="3" y="54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ítulo vertical y texto">
  <p:cSld name="6_Título vertical y texto"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63"/>
          <p:cNvSpPr txBox="1">
            <a:spLocks noGrp="1"/>
          </p:cNvSpPr>
          <p:nvPr>
            <p:ph type="sldNum" idx="12"/>
          </p:nvPr>
        </p:nvSpPr>
        <p:spPr>
          <a:xfrm>
            <a:off x="21704375" y="12859075"/>
            <a:ext cx="1917699" cy="577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Helvetica Neue" panose="020B0604020202020204"/>
              <a:buNone/>
              <a:defRPr sz="1800" b="1" i="0" u="none" strike="noStrike" cap="none">
                <a:solidFill>
                  <a:srgbClr val="898989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Helvetica Neue" panose="020B0604020202020204"/>
              <a:buNone/>
              <a:defRPr sz="1800" b="1" i="0" u="none" strike="noStrike" cap="none">
                <a:solidFill>
                  <a:srgbClr val="898989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Helvetica Neue" panose="020B0604020202020204"/>
              <a:buNone/>
              <a:defRPr sz="1800" b="1" i="0" u="none" strike="noStrike" cap="none">
                <a:solidFill>
                  <a:srgbClr val="898989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Helvetica Neue" panose="020B0604020202020204"/>
              <a:buNone/>
              <a:defRPr sz="1800" b="1" i="0" u="none" strike="noStrike" cap="none">
                <a:solidFill>
                  <a:srgbClr val="898989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Helvetica Neue" panose="020B0604020202020204"/>
              <a:buNone/>
              <a:defRPr sz="1800" b="1" i="0" u="none" strike="noStrike" cap="none">
                <a:solidFill>
                  <a:srgbClr val="898989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Helvetica Neue" panose="020B0604020202020204"/>
              <a:buNone/>
              <a:defRPr sz="1800" b="1" i="0" u="none" strike="noStrike" cap="none">
                <a:solidFill>
                  <a:srgbClr val="898989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Helvetica Neue" panose="020B0604020202020204"/>
              <a:buNone/>
              <a:defRPr sz="1800" b="1" i="0" u="none" strike="noStrike" cap="none">
                <a:solidFill>
                  <a:srgbClr val="898989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Helvetica Neue" panose="020B0604020202020204"/>
              <a:buNone/>
              <a:defRPr sz="1800" b="1" i="0" u="none" strike="noStrike" cap="none">
                <a:solidFill>
                  <a:srgbClr val="898989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Helvetica Neue" panose="020B0604020202020204"/>
              <a:buNone/>
              <a:defRPr sz="1800" b="1" i="0" u="none" strike="noStrike" cap="none">
                <a:solidFill>
                  <a:srgbClr val="898989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 lang="es-CL"/>
          </a:p>
        </p:txBody>
      </p:sp>
      <p:pic>
        <p:nvPicPr>
          <p:cNvPr id="326" name="Google Shape;326;p63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51" y="10258751"/>
            <a:ext cx="24481367" cy="34575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7" name="Google Shape;327;p63"/>
          <p:cNvGrpSpPr/>
          <p:nvPr/>
        </p:nvGrpSpPr>
        <p:grpSpPr>
          <a:xfrm>
            <a:off x="19680983" y="372907"/>
            <a:ext cx="4088232" cy="1650834"/>
            <a:chOff x="2655" y="2021"/>
            <a:chExt cx="2610" cy="1405"/>
          </a:xfrm>
        </p:grpSpPr>
        <p:sp>
          <p:nvSpPr>
            <p:cNvPr id="328" name="Google Shape;328;p63"/>
            <p:cNvSpPr/>
            <p:nvPr/>
          </p:nvSpPr>
          <p:spPr>
            <a:xfrm>
              <a:off x="2655" y="2025"/>
              <a:ext cx="2610" cy="14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9" name="Google Shape;329;p63"/>
            <p:cNvSpPr/>
            <p:nvPr/>
          </p:nvSpPr>
          <p:spPr>
            <a:xfrm>
              <a:off x="3703" y="3057"/>
              <a:ext cx="225" cy="214"/>
            </a:xfrm>
            <a:custGeom>
              <a:avLst/>
              <a:gdLst/>
              <a:ahLst/>
              <a:cxnLst/>
              <a:rect l="l" t="t" r="r" b="b"/>
              <a:pathLst>
                <a:path w="225" h="214" extrusionOk="0">
                  <a:moveTo>
                    <a:pt x="142" y="110"/>
                  </a:moveTo>
                  <a:lnTo>
                    <a:pt x="169" y="36"/>
                  </a:lnTo>
                  <a:lnTo>
                    <a:pt x="160" y="33"/>
                  </a:lnTo>
                  <a:lnTo>
                    <a:pt x="151" y="30"/>
                  </a:lnTo>
                  <a:lnTo>
                    <a:pt x="140" y="28"/>
                  </a:lnTo>
                  <a:lnTo>
                    <a:pt x="134" y="28"/>
                  </a:lnTo>
                  <a:lnTo>
                    <a:pt x="128" y="28"/>
                  </a:lnTo>
                  <a:lnTo>
                    <a:pt x="122" y="28"/>
                  </a:lnTo>
                  <a:lnTo>
                    <a:pt x="117" y="29"/>
                  </a:lnTo>
                  <a:lnTo>
                    <a:pt x="111" y="30"/>
                  </a:lnTo>
                  <a:lnTo>
                    <a:pt x="106" y="32"/>
                  </a:lnTo>
                  <a:lnTo>
                    <a:pt x="100" y="34"/>
                  </a:lnTo>
                  <a:lnTo>
                    <a:pt x="95" y="36"/>
                  </a:lnTo>
                  <a:lnTo>
                    <a:pt x="91" y="39"/>
                  </a:lnTo>
                  <a:lnTo>
                    <a:pt x="86" y="42"/>
                  </a:lnTo>
                  <a:lnTo>
                    <a:pt x="82" y="46"/>
                  </a:lnTo>
                  <a:lnTo>
                    <a:pt x="78" y="49"/>
                  </a:lnTo>
                  <a:lnTo>
                    <a:pt x="74" y="53"/>
                  </a:lnTo>
                  <a:lnTo>
                    <a:pt x="71" y="57"/>
                  </a:lnTo>
                  <a:lnTo>
                    <a:pt x="68" y="61"/>
                  </a:lnTo>
                  <a:lnTo>
                    <a:pt x="65" y="66"/>
                  </a:lnTo>
                  <a:lnTo>
                    <a:pt x="63" y="70"/>
                  </a:lnTo>
                  <a:lnTo>
                    <a:pt x="61" y="74"/>
                  </a:lnTo>
                  <a:lnTo>
                    <a:pt x="59" y="79"/>
                  </a:lnTo>
                  <a:lnTo>
                    <a:pt x="58" y="83"/>
                  </a:lnTo>
                  <a:lnTo>
                    <a:pt x="57" y="87"/>
                  </a:lnTo>
                  <a:lnTo>
                    <a:pt x="57" y="92"/>
                  </a:lnTo>
                  <a:lnTo>
                    <a:pt x="57" y="96"/>
                  </a:lnTo>
                  <a:lnTo>
                    <a:pt x="57" y="100"/>
                  </a:lnTo>
                  <a:lnTo>
                    <a:pt x="58" y="103"/>
                  </a:lnTo>
                  <a:lnTo>
                    <a:pt x="59" y="107"/>
                  </a:lnTo>
                  <a:lnTo>
                    <a:pt x="61" y="110"/>
                  </a:lnTo>
                  <a:lnTo>
                    <a:pt x="64" y="113"/>
                  </a:lnTo>
                  <a:lnTo>
                    <a:pt x="66" y="115"/>
                  </a:lnTo>
                  <a:lnTo>
                    <a:pt x="70" y="117"/>
                  </a:lnTo>
                  <a:lnTo>
                    <a:pt x="74" y="119"/>
                  </a:lnTo>
                  <a:lnTo>
                    <a:pt x="78" y="120"/>
                  </a:lnTo>
                  <a:lnTo>
                    <a:pt x="83" y="121"/>
                  </a:lnTo>
                  <a:lnTo>
                    <a:pt x="89" y="121"/>
                  </a:lnTo>
                  <a:lnTo>
                    <a:pt x="96" y="121"/>
                  </a:lnTo>
                  <a:lnTo>
                    <a:pt x="103" y="120"/>
                  </a:lnTo>
                  <a:lnTo>
                    <a:pt x="109" y="119"/>
                  </a:lnTo>
                  <a:lnTo>
                    <a:pt x="116" y="118"/>
                  </a:lnTo>
                  <a:lnTo>
                    <a:pt x="129" y="114"/>
                  </a:lnTo>
                  <a:lnTo>
                    <a:pt x="142" y="110"/>
                  </a:lnTo>
                  <a:close/>
                  <a:moveTo>
                    <a:pt x="165" y="173"/>
                  </a:moveTo>
                  <a:lnTo>
                    <a:pt x="159" y="179"/>
                  </a:lnTo>
                  <a:lnTo>
                    <a:pt x="155" y="182"/>
                  </a:lnTo>
                  <a:lnTo>
                    <a:pt x="149" y="187"/>
                  </a:lnTo>
                  <a:lnTo>
                    <a:pt x="142" y="191"/>
                  </a:lnTo>
                  <a:lnTo>
                    <a:pt x="135" y="194"/>
                  </a:lnTo>
                  <a:lnTo>
                    <a:pt x="127" y="198"/>
                  </a:lnTo>
                  <a:lnTo>
                    <a:pt x="119" y="201"/>
                  </a:lnTo>
                  <a:lnTo>
                    <a:pt x="111" y="203"/>
                  </a:lnTo>
                  <a:lnTo>
                    <a:pt x="102" y="205"/>
                  </a:lnTo>
                  <a:lnTo>
                    <a:pt x="93" y="207"/>
                  </a:lnTo>
                  <a:lnTo>
                    <a:pt x="75" y="211"/>
                  </a:lnTo>
                  <a:lnTo>
                    <a:pt x="57" y="213"/>
                  </a:lnTo>
                  <a:lnTo>
                    <a:pt x="41" y="214"/>
                  </a:lnTo>
                  <a:lnTo>
                    <a:pt x="25" y="214"/>
                  </a:lnTo>
                  <a:lnTo>
                    <a:pt x="24" y="189"/>
                  </a:lnTo>
                  <a:lnTo>
                    <a:pt x="47" y="187"/>
                  </a:lnTo>
                  <a:lnTo>
                    <a:pt x="72" y="184"/>
                  </a:lnTo>
                  <a:lnTo>
                    <a:pt x="85" y="181"/>
                  </a:lnTo>
                  <a:lnTo>
                    <a:pt x="96" y="178"/>
                  </a:lnTo>
                  <a:lnTo>
                    <a:pt x="102" y="176"/>
                  </a:lnTo>
                  <a:lnTo>
                    <a:pt x="107" y="174"/>
                  </a:lnTo>
                  <a:lnTo>
                    <a:pt x="111" y="172"/>
                  </a:lnTo>
                  <a:lnTo>
                    <a:pt x="115" y="169"/>
                  </a:lnTo>
                  <a:lnTo>
                    <a:pt x="118" y="166"/>
                  </a:lnTo>
                  <a:lnTo>
                    <a:pt x="121" y="163"/>
                  </a:lnTo>
                  <a:lnTo>
                    <a:pt x="123" y="160"/>
                  </a:lnTo>
                  <a:lnTo>
                    <a:pt x="125" y="156"/>
                  </a:lnTo>
                  <a:lnTo>
                    <a:pt x="129" y="148"/>
                  </a:lnTo>
                  <a:lnTo>
                    <a:pt x="132" y="140"/>
                  </a:lnTo>
                  <a:lnTo>
                    <a:pt x="117" y="144"/>
                  </a:lnTo>
                  <a:lnTo>
                    <a:pt x="103" y="147"/>
                  </a:lnTo>
                  <a:lnTo>
                    <a:pt x="95" y="148"/>
                  </a:lnTo>
                  <a:lnTo>
                    <a:pt x="87" y="149"/>
                  </a:lnTo>
                  <a:lnTo>
                    <a:pt x="71" y="149"/>
                  </a:lnTo>
                  <a:lnTo>
                    <a:pt x="59" y="148"/>
                  </a:lnTo>
                  <a:lnTo>
                    <a:pt x="49" y="147"/>
                  </a:lnTo>
                  <a:lnTo>
                    <a:pt x="44" y="146"/>
                  </a:lnTo>
                  <a:lnTo>
                    <a:pt x="40" y="145"/>
                  </a:lnTo>
                  <a:lnTo>
                    <a:pt x="35" y="144"/>
                  </a:lnTo>
                  <a:lnTo>
                    <a:pt x="31" y="142"/>
                  </a:lnTo>
                  <a:lnTo>
                    <a:pt x="24" y="138"/>
                  </a:lnTo>
                  <a:lnTo>
                    <a:pt x="18" y="134"/>
                  </a:lnTo>
                  <a:lnTo>
                    <a:pt x="13" y="129"/>
                  </a:lnTo>
                  <a:lnTo>
                    <a:pt x="9" y="124"/>
                  </a:lnTo>
                  <a:lnTo>
                    <a:pt x="5" y="119"/>
                  </a:lnTo>
                  <a:lnTo>
                    <a:pt x="3" y="113"/>
                  </a:lnTo>
                  <a:lnTo>
                    <a:pt x="2" y="110"/>
                  </a:lnTo>
                  <a:lnTo>
                    <a:pt x="1" y="106"/>
                  </a:lnTo>
                  <a:lnTo>
                    <a:pt x="0" y="100"/>
                  </a:lnTo>
                  <a:lnTo>
                    <a:pt x="0" y="94"/>
                  </a:lnTo>
                  <a:lnTo>
                    <a:pt x="1" y="87"/>
                  </a:lnTo>
                  <a:lnTo>
                    <a:pt x="2" y="81"/>
                  </a:lnTo>
                  <a:lnTo>
                    <a:pt x="4" y="74"/>
                  </a:lnTo>
                  <a:lnTo>
                    <a:pt x="7" y="68"/>
                  </a:lnTo>
                  <a:lnTo>
                    <a:pt x="10" y="62"/>
                  </a:lnTo>
                  <a:lnTo>
                    <a:pt x="14" y="56"/>
                  </a:lnTo>
                  <a:lnTo>
                    <a:pt x="19" y="50"/>
                  </a:lnTo>
                  <a:lnTo>
                    <a:pt x="24" y="44"/>
                  </a:lnTo>
                  <a:lnTo>
                    <a:pt x="30" y="37"/>
                  </a:lnTo>
                  <a:lnTo>
                    <a:pt x="37" y="32"/>
                  </a:lnTo>
                  <a:lnTo>
                    <a:pt x="44" y="26"/>
                  </a:lnTo>
                  <a:lnTo>
                    <a:pt x="52" y="21"/>
                  </a:lnTo>
                  <a:lnTo>
                    <a:pt x="60" y="16"/>
                  </a:lnTo>
                  <a:lnTo>
                    <a:pt x="69" y="11"/>
                  </a:lnTo>
                  <a:lnTo>
                    <a:pt x="79" y="8"/>
                  </a:lnTo>
                  <a:lnTo>
                    <a:pt x="89" y="5"/>
                  </a:lnTo>
                  <a:lnTo>
                    <a:pt x="100" y="2"/>
                  </a:lnTo>
                  <a:lnTo>
                    <a:pt x="111" y="1"/>
                  </a:lnTo>
                  <a:lnTo>
                    <a:pt x="122" y="0"/>
                  </a:lnTo>
                  <a:lnTo>
                    <a:pt x="136" y="1"/>
                  </a:lnTo>
                  <a:lnTo>
                    <a:pt x="149" y="2"/>
                  </a:lnTo>
                  <a:lnTo>
                    <a:pt x="163" y="4"/>
                  </a:lnTo>
                  <a:lnTo>
                    <a:pt x="176" y="7"/>
                  </a:lnTo>
                  <a:lnTo>
                    <a:pt x="182" y="8"/>
                  </a:lnTo>
                  <a:lnTo>
                    <a:pt x="189" y="10"/>
                  </a:lnTo>
                  <a:lnTo>
                    <a:pt x="202" y="15"/>
                  </a:lnTo>
                  <a:lnTo>
                    <a:pt x="214" y="21"/>
                  </a:lnTo>
                  <a:lnTo>
                    <a:pt x="225" y="28"/>
                  </a:lnTo>
                  <a:lnTo>
                    <a:pt x="187" y="132"/>
                  </a:lnTo>
                  <a:lnTo>
                    <a:pt x="183" y="141"/>
                  </a:lnTo>
                  <a:lnTo>
                    <a:pt x="179" y="151"/>
                  </a:lnTo>
                  <a:lnTo>
                    <a:pt x="176" y="156"/>
                  </a:lnTo>
                  <a:lnTo>
                    <a:pt x="173" y="162"/>
                  </a:lnTo>
                  <a:lnTo>
                    <a:pt x="165" y="173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0" name="Google Shape;330;p63"/>
            <p:cNvSpPr/>
            <p:nvPr/>
          </p:nvSpPr>
          <p:spPr>
            <a:xfrm>
              <a:off x="2905" y="3058"/>
              <a:ext cx="194" cy="146"/>
            </a:xfrm>
            <a:custGeom>
              <a:avLst/>
              <a:gdLst/>
              <a:ahLst/>
              <a:cxnLst/>
              <a:rect l="l" t="t" r="r" b="b"/>
              <a:pathLst>
                <a:path w="193" h="147" extrusionOk="0">
                  <a:moveTo>
                    <a:pt x="142" y="52"/>
                  </a:moveTo>
                  <a:lnTo>
                    <a:pt x="143" y="47"/>
                  </a:lnTo>
                  <a:lnTo>
                    <a:pt x="143" y="42"/>
                  </a:lnTo>
                  <a:lnTo>
                    <a:pt x="143" y="39"/>
                  </a:lnTo>
                  <a:lnTo>
                    <a:pt x="142" y="37"/>
                  </a:lnTo>
                  <a:lnTo>
                    <a:pt x="141" y="35"/>
                  </a:lnTo>
                  <a:lnTo>
                    <a:pt x="140" y="33"/>
                  </a:lnTo>
                  <a:lnTo>
                    <a:pt x="138" y="32"/>
                  </a:lnTo>
                  <a:lnTo>
                    <a:pt x="136" y="30"/>
                  </a:lnTo>
                  <a:lnTo>
                    <a:pt x="134" y="29"/>
                  </a:lnTo>
                  <a:lnTo>
                    <a:pt x="131" y="28"/>
                  </a:lnTo>
                  <a:lnTo>
                    <a:pt x="129" y="27"/>
                  </a:lnTo>
                  <a:lnTo>
                    <a:pt x="125" y="26"/>
                  </a:lnTo>
                  <a:lnTo>
                    <a:pt x="118" y="26"/>
                  </a:lnTo>
                  <a:lnTo>
                    <a:pt x="110" y="26"/>
                  </a:lnTo>
                  <a:lnTo>
                    <a:pt x="106" y="27"/>
                  </a:lnTo>
                  <a:lnTo>
                    <a:pt x="102" y="28"/>
                  </a:lnTo>
                  <a:lnTo>
                    <a:pt x="95" y="30"/>
                  </a:lnTo>
                  <a:lnTo>
                    <a:pt x="89" y="34"/>
                  </a:lnTo>
                  <a:lnTo>
                    <a:pt x="83" y="37"/>
                  </a:lnTo>
                  <a:lnTo>
                    <a:pt x="78" y="42"/>
                  </a:lnTo>
                  <a:lnTo>
                    <a:pt x="73" y="47"/>
                  </a:lnTo>
                  <a:lnTo>
                    <a:pt x="69" y="52"/>
                  </a:lnTo>
                  <a:lnTo>
                    <a:pt x="142" y="52"/>
                  </a:lnTo>
                  <a:close/>
                  <a:moveTo>
                    <a:pt x="169" y="131"/>
                  </a:moveTo>
                  <a:lnTo>
                    <a:pt x="157" y="135"/>
                  </a:lnTo>
                  <a:lnTo>
                    <a:pt x="145" y="139"/>
                  </a:lnTo>
                  <a:lnTo>
                    <a:pt x="134" y="142"/>
                  </a:lnTo>
                  <a:lnTo>
                    <a:pt x="122" y="144"/>
                  </a:lnTo>
                  <a:lnTo>
                    <a:pt x="109" y="146"/>
                  </a:lnTo>
                  <a:lnTo>
                    <a:pt x="96" y="147"/>
                  </a:lnTo>
                  <a:lnTo>
                    <a:pt x="82" y="147"/>
                  </a:lnTo>
                  <a:lnTo>
                    <a:pt x="69" y="147"/>
                  </a:lnTo>
                  <a:lnTo>
                    <a:pt x="56" y="146"/>
                  </a:lnTo>
                  <a:lnTo>
                    <a:pt x="49" y="145"/>
                  </a:lnTo>
                  <a:lnTo>
                    <a:pt x="43" y="143"/>
                  </a:lnTo>
                  <a:lnTo>
                    <a:pt x="32" y="140"/>
                  </a:lnTo>
                  <a:lnTo>
                    <a:pt x="27" y="138"/>
                  </a:lnTo>
                  <a:lnTo>
                    <a:pt x="23" y="135"/>
                  </a:lnTo>
                  <a:lnTo>
                    <a:pt x="16" y="130"/>
                  </a:lnTo>
                  <a:lnTo>
                    <a:pt x="13" y="126"/>
                  </a:lnTo>
                  <a:lnTo>
                    <a:pt x="10" y="123"/>
                  </a:lnTo>
                  <a:lnTo>
                    <a:pt x="7" y="120"/>
                  </a:lnTo>
                  <a:lnTo>
                    <a:pt x="5" y="116"/>
                  </a:lnTo>
                  <a:lnTo>
                    <a:pt x="2" y="109"/>
                  </a:lnTo>
                  <a:lnTo>
                    <a:pt x="1" y="105"/>
                  </a:lnTo>
                  <a:lnTo>
                    <a:pt x="0" y="101"/>
                  </a:lnTo>
                  <a:lnTo>
                    <a:pt x="0" y="96"/>
                  </a:lnTo>
                  <a:lnTo>
                    <a:pt x="0" y="92"/>
                  </a:lnTo>
                  <a:lnTo>
                    <a:pt x="0" y="88"/>
                  </a:lnTo>
                  <a:lnTo>
                    <a:pt x="1" y="83"/>
                  </a:lnTo>
                  <a:lnTo>
                    <a:pt x="2" y="79"/>
                  </a:lnTo>
                  <a:lnTo>
                    <a:pt x="4" y="75"/>
                  </a:lnTo>
                  <a:lnTo>
                    <a:pt x="7" y="68"/>
                  </a:lnTo>
                  <a:lnTo>
                    <a:pt x="10" y="61"/>
                  </a:lnTo>
                  <a:lnTo>
                    <a:pt x="14" y="55"/>
                  </a:lnTo>
                  <a:lnTo>
                    <a:pt x="19" y="48"/>
                  </a:lnTo>
                  <a:lnTo>
                    <a:pt x="24" y="42"/>
                  </a:lnTo>
                  <a:lnTo>
                    <a:pt x="30" y="35"/>
                  </a:lnTo>
                  <a:lnTo>
                    <a:pt x="36" y="30"/>
                  </a:lnTo>
                  <a:lnTo>
                    <a:pt x="43" y="24"/>
                  </a:lnTo>
                  <a:lnTo>
                    <a:pt x="51" y="19"/>
                  </a:lnTo>
                  <a:lnTo>
                    <a:pt x="59" y="14"/>
                  </a:lnTo>
                  <a:lnTo>
                    <a:pt x="68" y="10"/>
                  </a:lnTo>
                  <a:lnTo>
                    <a:pt x="78" y="7"/>
                  </a:lnTo>
                  <a:lnTo>
                    <a:pt x="88" y="4"/>
                  </a:lnTo>
                  <a:lnTo>
                    <a:pt x="99" y="2"/>
                  </a:lnTo>
                  <a:lnTo>
                    <a:pt x="111" y="0"/>
                  </a:lnTo>
                  <a:lnTo>
                    <a:pt x="123" y="0"/>
                  </a:lnTo>
                  <a:lnTo>
                    <a:pt x="135" y="0"/>
                  </a:lnTo>
                  <a:lnTo>
                    <a:pt x="145" y="1"/>
                  </a:lnTo>
                  <a:lnTo>
                    <a:pt x="154" y="3"/>
                  </a:lnTo>
                  <a:lnTo>
                    <a:pt x="162" y="5"/>
                  </a:lnTo>
                  <a:lnTo>
                    <a:pt x="169" y="8"/>
                  </a:lnTo>
                  <a:lnTo>
                    <a:pt x="176" y="11"/>
                  </a:lnTo>
                  <a:lnTo>
                    <a:pt x="178" y="13"/>
                  </a:lnTo>
                  <a:lnTo>
                    <a:pt x="181" y="15"/>
                  </a:lnTo>
                  <a:lnTo>
                    <a:pt x="185" y="19"/>
                  </a:lnTo>
                  <a:lnTo>
                    <a:pt x="187" y="22"/>
                  </a:lnTo>
                  <a:lnTo>
                    <a:pt x="188" y="25"/>
                  </a:lnTo>
                  <a:lnTo>
                    <a:pt x="191" y="30"/>
                  </a:lnTo>
                  <a:lnTo>
                    <a:pt x="192" y="37"/>
                  </a:lnTo>
                  <a:lnTo>
                    <a:pt x="193" y="44"/>
                  </a:lnTo>
                  <a:lnTo>
                    <a:pt x="193" y="51"/>
                  </a:lnTo>
                  <a:lnTo>
                    <a:pt x="191" y="59"/>
                  </a:lnTo>
                  <a:lnTo>
                    <a:pt x="189" y="68"/>
                  </a:lnTo>
                  <a:lnTo>
                    <a:pt x="186" y="78"/>
                  </a:lnTo>
                  <a:lnTo>
                    <a:pt x="57" y="78"/>
                  </a:lnTo>
                  <a:lnTo>
                    <a:pt x="55" y="83"/>
                  </a:lnTo>
                  <a:lnTo>
                    <a:pt x="54" y="87"/>
                  </a:lnTo>
                  <a:lnTo>
                    <a:pt x="54" y="92"/>
                  </a:lnTo>
                  <a:lnTo>
                    <a:pt x="54" y="96"/>
                  </a:lnTo>
                  <a:lnTo>
                    <a:pt x="54" y="100"/>
                  </a:lnTo>
                  <a:lnTo>
                    <a:pt x="56" y="103"/>
                  </a:lnTo>
                  <a:lnTo>
                    <a:pt x="57" y="107"/>
                  </a:lnTo>
                  <a:lnTo>
                    <a:pt x="60" y="110"/>
                  </a:lnTo>
                  <a:lnTo>
                    <a:pt x="62" y="112"/>
                  </a:lnTo>
                  <a:lnTo>
                    <a:pt x="66" y="115"/>
                  </a:lnTo>
                  <a:lnTo>
                    <a:pt x="69" y="117"/>
                  </a:lnTo>
                  <a:lnTo>
                    <a:pt x="74" y="118"/>
                  </a:lnTo>
                  <a:lnTo>
                    <a:pt x="78" y="119"/>
                  </a:lnTo>
                  <a:lnTo>
                    <a:pt x="83" y="120"/>
                  </a:lnTo>
                  <a:lnTo>
                    <a:pt x="89" y="121"/>
                  </a:lnTo>
                  <a:lnTo>
                    <a:pt x="95" y="121"/>
                  </a:lnTo>
                  <a:lnTo>
                    <a:pt x="104" y="120"/>
                  </a:lnTo>
                  <a:lnTo>
                    <a:pt x="112" y="120"/>
                  </a:lnTo>
                  <a:lnTo>
                    <a:pt x="129" y="117"/>
                  </a:lnTo>
                  <a:lnTo>
                    <a:pt x="146" y="113"/>
                  </a:lnTo>
                  <a:lnTo>
                    <a:pt x="163" y="108"/>
                  </a:lnTo>
                  <a:lnTo>
                    <a:pt x="172" y="130"/>
                  </a:lnTo>
                  <a:lnTo>
                    <a:pt x="169" y="131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1" name="Google Shape;331;p63"/>
            <p:cNvSpPr/>
            <p:nvPr/>
          </p:nvSpPr>
          <p:spPr>
            <a:xfrm>
              <a:off x="2655" y="2979"/>
              <a:ext cx="264" cy="225"/>
            </a:xfrm>
            <a:custGeom>
              <a:avLst/>
              <a:gdLst/>
              <a:ahLst/>
              <a:cxnLst/>
              <a:rect l="l" t="t" r="r" b="b"/>
              <a:pathLst>
                <a:path w="263" h="226" extrusionOk="0">
                  <a:moveTo>
                    <a:pt x="141" y="190"/>
                  </a:moveTo>
                  <a:lnTo>
                    <a:pt x="169" y="113"/>
                  </a:lnTo>
                  <a:lnTo>
                    <a:pt x="160" y="109"/>
                  </a:lnTo>
                  <a:lnTo>
                    <a:pt x="151" y="106"/>
                  </a:lnTo>
                  <a:lnTo>
                    <a:pt x="145" y="105"/>
                  </a:lnTo>
                  <a:lnTo>
                    <a:pt x="140" y="105"/>
                  </a:lnTo>
                  <a:lnTo>
                    <a:pt x="128" y="104"/>
                  </a:lnTo>
                  <a:lnTo>
                    <a:pt x="122" y="105"/>
                  </a:lnTo>
                  <a:lnTo>
                    <a:pt x="116" y="105"/>
                  </a:lnTo>
                  <a:lnTo>
                    <a:pt x="105" y="109"/>
                  </a:lnTo>
                  <a:lnTo>
                    <a:pt x="100" y="111"/>
                  </a:lnTo>
                  <a:lnTo>
                    <a:pt x="95" y="113"/>
                  </a:lnTo>
                  <a:lnTo>
                    <a:pt x="90" y="116"/>
                  </a:lnTo>
                  <a:lnTo>
                    <a:pt x="86" y="119"/>
                  </a:lnTo>
                  <a:lnTo>
                    <a:pt x="81" y="123"/>
                  </a:lnTo>
                  <a:lnTo>
                    <a:pt x="77" y="127"/>
                  </a:lnTo>
                  <a:lnTo>
                    <a:pt x="74" y="131"/>
                  </a:lnTo>
                  <a:lnTo>
                    <a:pt x="70" y="135"/>
                  </a:lnTo>
                  <a:lnTo>
                    <a:pt x="67" y="139"/>
                  </a:lnTo>
                  <a:lnTo>
                    <a:pt x="65" y="143"/>
                  </a:lnTo>
                  <a:lnTo>
                    <a:pt x="60" y="152"/>
                  </a:lnTo>
                  <a:lnTo>
                    <a:pt x="57" y="161"/>
                  </a:lnTo>
                  <a:lnTo>
                    <a:pt x="56" y="166"/>
                  </a:lnTo>
                  <a:lnTo>
                    <a:pt x="56" y="170"/>
                  </a:lnTo>
                  <a:lnTo>
                    <a:pt x="56" y="174"/>
                  </a:lnTo>
                  <a:lnTo>
                    <a:pt x="56" y="178"/>
                  </a:lnTo>
                  <a:lnTo>
                    <a:pt x="57" y="182"/>
                  </a:lnTo>
                  <a:lnTo>
                    <a:pt x="58" y="185"/>
                  </a:lnTo>
                  <a:lnTo>
                    <a:pt x="60" y="188"/>
                  </a:lnTo>
                  <a:lnTo>
                    <a:pt x="63" y="191"/>
                  </a:lnTo>
                  <a:lnTo>
                    <a:pt x="65" y="194"/>
                  </a:lnTo>
                  <a:lnTo>
                    <a:pt x="69" y="196"/>
                  </a:lnTo>
                  <a:lnTo>
                    <a:pt x="73" y="198"/>
                  </a:lnTo>
                  <a:lnTo>
                    <a:pt x="77" y="199"/>
                  </a:lnTo>
                  <a:lnTo>
                    <a:pt x="82" y="200"/>
                  </a:lnTo>
                  <a:lnTo>
                    <a:pt x="88" y="200"/>
                  </a:lnTo>
                  <a:lnTo>
                    <a:pt x="94" y="200"/>
                  </a:lnTo>
                  <a:lnTo>
                    <a:pt x="102" y="199"/>
                  </a:lnTo>
                  <a:lnTo>
                    <a:pt x="116" y="197"/>
                  </a:lnTo>
                  <a:lnTo>
                    <a:pt x="129" y="194"/>
                  </a:lnTo>
                  <a:lnTo>
                    <a:pt x="141" y="190"/>
                  </a:lnTo>
                  <a:close/>
                  <a:moveTo>
                    <a:pt x="70" y="226"/>
                  </a:moveTo>
                  <a:lnTo>
                    <a:pt x="58" y="226"/>
                  </a:lnTo>
                  <a:lnTo>
                    <a:pt x="53" y="225"/>
                  </a:lnTo>
                  <a:lnTo>
                    <a:pt x="48" y="224"/>
                  </a:lnTo>
                  <a:lnTo>
                    <a:pt x="43" y="223"/>
                  </a:lnTo>
                  <a:lnTo>
                    <a:pt x="38" y="222"/>
                  </a:lnTo>
                  <a:lnTo>
                    <a:pt x="30" y="219"/>
                  </a:lnTo>
                  <a:lnTo>
                    <a:pt x="27" y="217"/>
                  </a:lnTo>
                  <a:lnTo>
                    <a:pt x="23" y="215"/>
                  </a:lnTo>
                  <a:lnTo>
                    <a:pt x="17" y="211"/>
                  </a:lnTo>
                  <a:lnTo>
                    <a:pt x="12" y="206"/>
                  </a:lnTo>
                  <a:lnTo>
                    <a:pt x="8" y="201"/>
                  </a:lnTo>
                  <a:lnTo>
                    <a:pt x="5" y="195"/>
                  </a:lnTo>
                  <a:lnTo>
                    <a:pt x="2" y="189"/>
                  </a:lnTo>
                  <a:lnTo>
                    <a:pt x="1" y="183"/>
                  </a:lnTo>
                  <a:lnTo>
                    <a:pt x="0" y="176"/>
                  </a:lnTo>
                  <a:lnTo>
                    <a:pt x="0" y="170"/>
                  </a:lnTo>
                  <a:lnTo>
                    <a:pt x="1" y="163"/>
                  </a:lnTo>
                  <a:lnTo>
                    <a:pt x="2" y="157"/>
                  </a:lnTo>
                  <a:lnTo>
                    <a:pt x="4" y="151"/>
                  </a:lnTo>
                  <a:lnTo>
                    <a:pt x="7" y="145"/>
                  </a:lnTo>
                  <a:lnTo>
                    <a:pt x="10" y="138"/>
                  </a:lnTo>
                  <a:lnTo>
                    <a:pt x="15" y="132"/>
                  </a:lnTo>
                  <a:lnTo>
                    <a:pt x="19" y="125"/>
                  </a:lnTo>
                  <a:lnTo>
                    <a:pt x="25" y="119"/>
                  </a:lnTo>
                  <a:lnTo>
                    <a:pt x="31" y="113"/>
                  </a:lnTo>
                  <a:lnTo>
                    <a:pt x="38" y="107"/>
                  </a:lnTo>
                  <a:lnTo>
                    <a:pt x="46" y="101"/>
                  </a:lnTo>
                  <a:lnTo>
                    <a:pt x="54" y="96"/>
                  </a:lnTo>
                  <a:lnTo>
                    <a:pt x="63" y="92"/>
                  </a:lnTo>
                  <a:lnTo>
                    <a:pt x="72" y="87"/>
                  </a:lnTo>
                  <a:lnTo>
                    <a:pt x="82" y="84"/>
                  </a:lnTo>
                  <a:lnTo>
                    <a:pt x="92" y="81"/>
                  </a:lnTo>
                  <a:lnTo>
                    <a:pt x="103" y="79"/>
                  </a:lnTo>
                  <a:lnTo>
                    <a:pt x="115" y="77"/>
                  </a:lnTo>
                  <a:lnTo>
                    <a:pt x="126" y="77"/>
                  </a:lnTo>
                  <a:lnTo>
                    <a:pt x="141" y="77"/>
                  </a:lnTo>
                  <a:lnTo>
                    <a:pt x="148" y="78"/>
                  </a:lnTo>
                  <a:lnTo>
                    <a:pt x="154" y="79"/>
                  </a:lnTo>
                  <a:lnTo>
                    <a:pt x="161" y="80"/>
                  </a:lnTo>
                  <a:lnTo>
                    <a:pt x="167" y="81"/>
                  </a:lnTo>
                  <a:lnTo>
                    <a:pt x="174" y="82"/>
                  </a:lnTo>
                  <a:lnTo>
                    <a:pt x="180" y="84"/>
                  </a:lnTo>
                  <a:lnTo>
                    <a:pt x="206" y="11"/>
                  </a:lnTo>
                  <a:lnTo>
                    <a:pt x="263" y="0"/>
                  </a:lnTo>
                  <a:lnTo>
                    <a:pt x="188" y="201"/>
                  </a:lnTo>
                  <a:lnTo>
                    <a:pt x="160" y="212"/>
                  </a:lnTo>
                  <a:lnTo>
                    <a:pt x="145" y="216"/>
                  </a:lnTo>
                  <a:lnTo>
                    <a:pt x="131" y="219"/>
                  </a:lnTo>
                  <a:lnTo>
                    <a:pt x="116" y="222"/>
                  </a:lnTo>
                  <a:lnTo>
                    <a:pt x="101" y="225"/>
                  </a:lnTo>
                  <a:lnTo>
                    <a:pt x="85" y="226"/>
                  </a:lnTo>
                  <a:lnTo>
                    <a:pt x="70" y="226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2" name="Google Shape;332;p63"/>
            <p:cNvSpPr/>
            <p:nvPr/>
          </p:nvSpPr>
          <p:spPr>
            <a:xfrm>
              <a:off x="3261" y="3056"/>
              <a:ext cx="208" cy="153"/>
            </a:xfrm>
            <a:custGeom>
              <a:avLst/>
              <a:gdLst/>
              <a:ahLst/>
              <a:cxnLst/>
              <a:rect l="l" t="t" r="r" b="b"/>
              <a:pathLst>
                <a:path w="208" h="151" extrusionOk="0">
                  <a:moveTo>
                    <a:pt x="183" y="105"/>
                  </a:moveTo>
                  <a:lnTo>
                    <a:pt x="182" y="108"/>
                  </a:lnTo>
                  <a:lnTo>
                    <a:pt x="180" y="111"/>
                  </a:lnTo>
                  <a:lnTo>
                    <a:pt x="179" y="114"/>
                  </a:lnTo>
                  <a:lnTo>
                    <a:pt x="177" y="116"/>
                  </a:lnTo>
                  <a:lnTo>
                    <a:pt x="172" y="121"/>
                  </a:lnTo>
                  <a:lnTo>
                    <a:pt x="167" y="126"/>
                  </a:lnTo>
                  <a:lnTo>
                    <a:pt x="161" y="130"/>
                  </a:lnTo>
                  <a:lnTo>
                    <a:pt x="154" y="134"/>
                  </a:lnTo>
                  <a:lnTo>
                    <a:pt x="147" y="137"/>
                  </a:lnTo>
                  <a:lnTo>
                    <a:pt x="140" y="140"/>
                  </a:lnTo>
                  <a:lnTo>
                    <a:pt x="132" y="143"/>
                  </a:lnTo>
                  <a:lnTo>
                    <a:pt x="124" y="145"/>
                  </a:lnTo>
                  <a:lnTo>
                    <a:pt x="116" y="147"/>
                  </a:lnTo>
                  <a:lnTo>
                    <a:pt x="108" y="148"/>
                  </a:lnTo>
                  <a:lnTo>
                    <a:pt x="91" y="150"/>
                  </a:lnTo>
                  <a:lnTo>
                    <a:pt x="76" y="151"/>
                  </a:lnTo>
                  <a:lnTo>
                    <a:pt x="65" y="150"/>
                  </a:lnTo>
                  <a:lnTo>
                    <a:pt x="56" y="149"/>
                  </a:lnTo>
                  <a:lnTo>
                    <a:pt x="45" y="148"/>
                  </a:lnTo>
                  <a:lnTo>
                    <a:pt x="36" y="146"/>
                  </a:lnTo>
                  <a:lnTo>
                    <a:pt x="27" y="143"/>
                  </a:lnTo>
                  <a:lnTo>
                    <a:pt x="18" y="139"/>
                  </a:lnTo>
                  <a:lnTo>
                    <a:pt x="9" y="135"/>
                  </a:lnTo>
                  <a:lnTo>
                    <a:pt x="0" y="130"/>
                  </a:lnTo>
                  <a:lnTo>
                    <a:pt x="30" y="109"/>
                  </a:lnTo>
                  <a:lnTo>
                    <a:pt x="36" y="112"/>
                  </a:lnTo>
                  <a:lnTo>
                    <a:pt x="42" y="115"/>
                  </a:lnTo>
                  <a:lnTo>
                    <a:pt x="50" y="117"/>
                  </a:lnTo>
                  <a:lnTo>
                    <a:pt x="56" y="119"/>
                  </a:lnTo>
                  <a:lnTo>
                    <a:pt x="63" y="120"/>
                  </a:lnTo>
                  <a:lnTo>
                    <a:pt x="69" y="121"/>
                  </a:lnTo>
                  <a:lnTo>
                    <a:pt x="83" y="122"/>
                  </a:lnTo>
                  <a:lnTo>
                    <a:pt x="91" y="122"/>
                  </a:lnTo>
                  <a:lnTo>
                    <a:pt x="100" y="121"/>
                  </a:lnTo>
                  <a:lnTo>
                    <a:pt x="107" y="120"/>
                  </a:lnTo>
                  <a:lnTo>
                    <a:pt x="114" y="118"/>
                  </a:lnTo>
                  <a:lnTo>
                    <a:pt x="121" y="115"/>
                  </a:lnTo>
                  <a:lnTo>
                    <a:pt x="126" y="112"/>
                  </a:lnTo>
                  <a:lnTo>
                    <a:pt x="128" y="110"/>
                  </a:lnTo>
                  <a:lnTo>
                    <a:pt x="129" y="109"/>
                  </a:lnTo>
                  <a:lnTo>
                    <a:pt x="131" y="107"/>
                  </a:lnTo>
                  <a:lnTo>
                    <a:pt x="131" y="105"/>
                  </a:lnTo>
                  <a:lnTo>
                    <a:pt x="131" y="102"/>
                  </a:lnTo>
                  <a:lnTo>
                    <a:pt x="131" y="101"/>
                  </a:lnTo>
                  <a:lnTo>
                    <a:pt x="130" y="99"/>
                  </a:lnTo>
                  <a:lnTo>
                    <a:pt x="127" y="97"/>
                  </a:lnTo>
                  <a:lnTo>
                    <a:pt x="123" y="96"/>
                  </a:lnTo>
                  <a:lnTo>
                    <a:pt x="115" y="93"/>
                  </a:lnTo>
                  <a:lnTo>
                    <a:pt x="108" y="92"/>
                  </a:lnTo>
                  <a:lnTo>
                    <a:pt x="99" y="89"/>
                  </a:lnTo>
                  <a:lnTo>
                    <a:pt x="90" y="87"/>
                  </a:lnTo>
                  <a:lnTo>
                    <a:pt x="82" y="84"/>
                  </a:lnTo>
                  <a:lnTo>
                    <a:pt x="72" y="82"/>
                  </a:lnTo>
                  <a:lnTo>
                    <a:pt x="63" y="79"/>
                  </a:lnTo>
                  <a:lnTo>
                    <a:pt x="54" y="74"/>
                  </a:lnTo>
                  <a:lnTo>
                    <a:pt x="50" y="72"/>
                  </a:lnTo>
                  <a:lnTo>
                    <a:pt x="45" y="69"/>
                  </a:lnTo>
                  <a:lnTo>
                    <a:pt x="42" y="66"/>
                  </a:lnTo>
                  <a:lnTo>
                    <a:pt x="40" y="62"/>
                  </a:lnTo>
                  <a:lnTo>
                    <a:pt x="39" y="58"/>
                  </a:lnTo>
                  <a:lnTo>
                    <a:pt x="38" y="54"/>
                  </a:lnTo>
                  <a:lnTo>
                    <a:pt x="38" y="52"/>
                  </a:lnTo>
                  <a:lnTo>
                    <a:pt x="39" y="49"/>
                  </a:lnTo>
                  <a:lnTo>
                    <a:pt x="40" y="44"/>
                  </a:lnTo>
                  <a:lnTo>
                    <a:pt x="43" y="38"/>
                  </a:lnTo>
                  <a:lnTo>
                    <a:pt x="47" y="33"/>
                  </a:lnTo>
                  <a:lnTo>
                    <a:pt x="51" y="29"/>
                  </a:lnTo>
                  <a:lnTo>
                    <a:pt x="56" y="24"/>
                  </a:lnTo>
                  <a:lnTo>
                    <a:pt x="61" y="21"/>
                  </a:lnTo>
                  <a:lnTo>
                    <a:pt x="67" y="17"/>
                  </a:lnTo>
                  <a:lnTo>
                    <a:pt x="79" y="11"/>
                  </a:lnTo>
                  <a:lnTo>
                    <a:pt x="86" y="8"/>
                  </a:lnTo>
                  <a:lnTo>
                    <a:pt x="94" y="6"/>
                  </a:lnTo>
                  <a:lnTo>
                    <a:pt x="109" y="3"/>
                  </a:lnTo>
                  <a:lnTo>
                    <a:pt x="116" y="1"/>
                  </a:lnTo>
                  <a:lnTo>
                    <a:pt x="124" y="1"/>
                  </a:lnTo>
                  <a:lnTo>
                    <a:pt x="139" y="0"/>
                  </a:lnTo>
                  <a:lnTo>
                    <a:pt x="148" y="0"/>
                  </a:lnTo>
                  <a:lnTo>
                    <a:pt x="157" y="1"/>
                  </a:lnTo>
                  <a:lnTo>
                    <a:pt x="166" y="2"/>
                  </a:lnTo>
                  <a:lnTo>
                    <a:pt x="174" y="4"/>
                  </a:lnTo>
                  <a:lnTo>
                    <a:pt x="182" y="6"/>
                  </a:lnTo>
                  <a:lnTo>
                    <a:pt x="191" y="9"/>
                  </a:lnTo>
                  <a:lnTo>
                    <a:pt x="208" y="16"/>
                  </a:lnTo>
                  <a:lnTo>
                    <a:pt x="178" y="38"/>
                  </a:lnTo>
                  <a:lnTo>
                    <a:pt x="167" y="34"/>
                  </a:lnTo>
                  <a:lnTo>
                    <a:pt x="156" y="31"/>
                  </a:lnTo>
                  <a:lnTo>
                    <a:pt x="144" y="29"/>
                  </a:lnTo>
                  <a:lnTo>
                    <a:pt x="132" y="28"/>
                  </a:lnTo>
                  <a:lnTo>
                    <a:pt x="125" y="29"/>
                  </a:lnTo>
                  <a:lnTo>
                    <a:pt x="118" y="29"/>
                  </a:lnTo>
                  <a:lnTo>
                    <a:pt x="112" y="31"/>
                  </a:lnTo>
                  <a:lnTo>
                    <a:pt x="106" y="32"/>
                  </a:lnTo>
                  <a:lnTo>
                    <a:pt x="101" y="35"/>
                  </a:lnTo>
                  <a:lnTo>
                    <a:pt x="97" y="37"/>
                  </a:lnTo>
                  <a:lnTo>
                    <a:pt x="94" y="40"/>
                  </a:lnTo>
                  <a:lnTo>
                    <a:pt x="92" y="43"/>
                  </a:lnTo>
                  <a:lnTo>
                    <a:pt x="92" y="44"/>
                  </a:lnTo>
                  <a:lnTo>
                    <a:pt x="92" y="45"/>
                  </a:lnTo>
                  <a:lnTo>
                    <a:pt x="92" y="47"/>
                  </a:lnTo>
                  <a:lnTo>
                    <a:pt x="95" y="49"/>
                  </a:lnTo>
                  <a:lnTo>
                    <a:pt x="100" y="51"/>
                  </a:lnTo>
                  <a:lnTo>
                    <a:pt x="117" y="56"/>
                  </a:lnTo>
                  <a:lnTo>
                    <a:pt x="135" y="60"/>
                  </a:lnTo>
                  <a:lnTo>
                    <a:pt x="153" y="65"/>
                  </a:lnTo>
                  <a:lnTo>
                    <a:pt x="162" y="69"/>
                  </a:lnTo>
                  <a:lnTo>
                    <a:pt x="170" y="73"/>
                  </a:lnTo>
                  <a:lnTo>
                    <a:pt x="174" y="75"/>
                  </a:lnTo>
                  <a:lnTo>
                    <a:pt x="178" y="78"/>
                  </a:lnTo>
                  <a:lnTo>
                    <a:pt x="180" y="80"/>
                  </a:lnTo>
                  <a:lnTo>
                    <a:pt x="181" y="82"/>
                  </a:lnTo>
                  <a:lnTo>
                    <a:pt x="183" y="86"/>
                  </a:lnTo>
                  <a:lnTo>
                    <a:pt x="184" y="88"/>
                  </a:lnTo>
                  <a:lnTo>
                    <a:pt x="185" y="90"/>
                  </a:lnTo>
                  <a:lnTo>
                    <a:pt x="186" y="94"/>
                  </a:lnTo>
                  <a:lnTo>
                    <a:pt x="185" y="99"/>
                  </a:lnTo>
                  <a:lnTo>
                    <a:pt x="184" y="102"/>
                  </a:lnTo>
                  <a:lnTo>
                    <a:pt x="183" y="105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3" name="Google Shape;333;p63"/>
            <p:cNvSpPr/>
            <p:nvPr/>
          </p:nvSpPr>
          <p:spPr>
            <a:xfrm>
              <a:off x="3481" y="3058"/>
              <a:ext cx="194" cy="146"/>
            </a:xfrm>
            <a:custGeom>
              <a:avLst/>
              <a:gdLst/>
              <a:ahLst/>
              <a:cxnLst/>
              <a:rect l="l" t="t" r="r" b="b"/>
              <a:pathLst>
                <a:path w="193" h="147" extrusionOk="0">
                  <a:moveTo>
                    <a:pt x="142" y="52"/>
                  </a:moveTo>
                  <a:lnTo>
                    <a:pt x="143" y="47"/>
                  </a:lnTo>
                  <a:lnTo>
                    <a:pt x="143" y="42"/>
                  </a:lnTo>
                  <a:lnTo>
                    <a:pt x="142" y="39"/>
                  </a:lnTo>
                  <a:lnTo>
                    <a:pt x="142" y="37"/>
                  </a:lnTo>
                  <a:lnTo>
                    <a:pt x="141" y="35"/>
                  </a:lnTo>
                  <a:lnTo>
                    <a:pt x="139" y="33"/>
                  </a:lnTo>
                  <a:lnTo>
                    <a:pt x="138" y="32"/>
                  </a:lnTo>
                  <a:lnTo>
                    <a:pt x="136" y="30"/>
                  </a:lnTo>
                  <a:lnTo>
                    <a:pt x="134" y="29"/>
                  </a:lnTo>
                  <a:lnTo>
                    <a:pt x="131" y="28"/>
                  </a:lnTo>
                  <a:lnTo>
                    <a:pt x="128" y="27"/>
                  </a:lnTo>
                  <a:lnTo>
                    <a:pt x="125" y="26"/>
                  </a:lnTo>
                  <a:lnTo>
                    <a:pt x="118" y="26"/>
                  </a:lnTo>
                  <a:lnTo>
                    <a:pt x="110" y="26"/>
                  </a:lnTo>
                  <a:lnTo>
                    <a:pt x="106" y="27"/>
                  </a:lnTo>
                  <a:lnTo>
                    <a:pt x="102" y="28"/>
                  </a:lnTo>
                  <a:lnTo>
                    <a:pt x="95" y="30"/>
                  </a:lnTo>
                  <a:lnTo>
                    <a:pt x="89" y="34"/>
                  </a:lnTo>
                  <a:lnTo>
                    <a:pt x="83" y="37"/>
                  </a:lnTo>
                  <a:lnTo>
                    <a:pt x="78" y="42"/>
                  </a:lnTo>
                  <a:lnTo>
                    <a:pt x="73" y="47"/>
                  </a:lnTo>
                  <a:lnTo>
                    <a:pt x="69" y="52"/>
                  </a:lnTo>
                  <a:lnTo>
                    <a:pt x="142" y="52"/>
                  </a:lnTo>
                  <a:close/>
                  <a:moveTo>
                    <a:pt x="169" y="131"/>
                  </a:moveTo>
                  <a:lnTo>
                    <a:pt x="156" y="135"/>
                  </a:lnTo>
                  <a:lnTo>
                    <a:pt x="145" y="139"/>
                  </a:lnTo>
                  <a:lnTo>
                    <a:pt x="134" y="142"/>
                  </a:lnTo>
                  <a:lnTo>
                    <a:pt x="122" y="144"/>
                  </a:lnTo>
                  <a:lnTo>
                    <a:pt x="109" y="146"/>
                  </a:lnTo>
                  <a:lnTo>
                    <a:pt x="96" y="147"/>
                  </a:lnTo>
                  <a:lnTo>
                    <a:pt x="82" y="147"/>
                  </a:lnTo>
                  <a:lnTo>
                    <a:pt x="69" y="147"/>
                  </a:lnTo>
                  <a:lnTo>
                    <a:pt x="55" y="146"/>
                  </a:lnTo>
                  <a:lnTo>
                    <a:pt x="49" y="145"/>
                  </a:lnTo>
                  <a:lnTo>
                    <a:pt x="43" y="143"/>
                  </a:lnTo>
                  <a:lnTo>
                    <a:pt x="32" y="140"/>
                  </a:lnTo>
                  <a:lnTo>
                    <a:pt x="27" y="138"/>
                  </a:lnTo>
                  <a:lnTo>
                    <a:pt x="23" y="135"/>
                  </a:lnTo>
                  <a:lnTo>
                    <a:pt x="15" y="130"/>
                  </a:lnTo>
                  <a:lnTo>
                    <a:pt x="12" y="126"/>
                  </a:lnTo>
                  <a:lnTo>
                    <a:pt x="9" y="123"/>
                  </a:lnTo>
                  <a:lnTo>
                    <a:pt x="7" y="120"/>
                  </a:lnTo>
                  <a:lnTo>
                    <a:pt x="5" y="116"/>
                  </a:lnTo>
                  <a:lnTo>
                    <a:pt x="2" y="109"/>
                  </a:lnTo>
                  <a:lnTo>
                    <a:pt x="1" y="105"/>
                  </a:lnTo>
                  <a:lnTo>
                    <a:pt x="0" y="101"/>
                  </a:lnTo>
                  <a:lnTo>
                    <a:pt x="0" y="96"/>
                  </a:lnTo>
                  <a:lnTo>
                    <a:pt x="0" y="92"/>
                  </a:lnTo>
                  <a:lnTo>
                    <a:pt x="0" y="88"/>
                  </a:lnTo>
                  <a:lnTo>
                    <a:pt x="1" y="83"/>
                  </a:lnTo>
                  <a:lnTo>
                    <a:pt x="2" y="79"/>
                  </a:lnTo>
                  <a:lnTo>
                    <a:pt x="4" y="75"/>
                  </a:lnTo>
                  <a:lnTo>
                    <a:pt x="7" y="68"/>
                  </a:lnTo>
                  <a:lnTo>
                    <a:pt x="10" y="61"/>
                  </a:lnTo>
                  <a:lnTo>
                    <a:pt x="14" y="55"/>
                  </a:lnTo>
                  <a:lnTo>
                    <a:pt x="19" y="48"/>
                  </a:lnTo>
                  <a:lnTo>
                    <a:pt x="24" y="42"/>
                  </a:lnTo>
                  <a:lnTo>
                    <a:pt x="30" y="35"/>
                  </a:lnTo>
                  <a:lnTo>
                    <a:pt x="36" y="30"/>
                  </a:lnTo>
                  <a:lnTo>
                    <a:pt x="43" y="24"/>
                  </a:lnTo>
                  <a:lnTo>
                    <a:pt x="51" y="19"/>
                  </a:lnTo>
                  <a:lnTo>
                    <a:pt x="59" y="14"/>
                  </a:lnTo>
                  <a:lnTo>
                    <a:pt x="68" y="10"/>
                  </a:lnTo>
                  <a:lnTo>
                    <a:pt x="78" y="7"/>
                  </a:lnTo>
                  <a:lnTo>
                    <a:pt x="88" y="4"/>
                  </a:lnTo>
                  <a:lnTo>
                    <a:pt x="99" y="2"/>
                  </a:lnTo>
                  <a:lnTo>
                    <a:pt x="111" y="0"/>
                  </a:lnTo>
                  <a:lnTo>
                    <a:pt x="123" y="0"/>
                  </a:lnTo>
                  <a:lnTo>
                    <a:pt x="134" y="0"/>
                  </a:lnTo>
                  <a:lnTo>
                    <a:pt x="145" y="1"/>
                  </a:lnTo>
                  <a:lnTo>
                    <a:pt x="154" y="3"/>
                  </a:lnTo>
                  <a:lnTo>
                    <a:pt x="162" y="5"/>
                  </a:lnTo>
                  <a:lnTo>
                    <a:pt x="169" y="8"/>
                  </a:lnTo>
                  <a:lnTo>
                    <a:pt x="175" y="11"/>
                  </a:lnTo>
                  <a:lnTo>
                    <a:pt x="178" y="13"/>
                  </a:lnTo>
                  <a:lnTo>
                    <a:pt x="181" y="15"/>
                  </a:lnTo>
                  <a:lnTo>
                    <a:pt x="185" y="19"/>
                  </a:lnTo>
                  <a:lnTo>
                    <a:pt x="187" y="22"/>
                  </a:lnTo>
                  <a:lnTo>
                    <a:pt x="188" y="25"/>
                  </a:lnTo>
                  <a:lnTo>
                    <a:pt x="191" y="30"/>
                  </a:lnTo>
                  <a:lnTo>
                    <a:pt x="192" y="37"/>
                  </a:lnTo>
                  <a:lnTo>
                    <a:pt x="193" y="44"/>
                  </a:lnTo>
                  <a:lnTo>
                    <a:pt x="192" y="51"/>
                  </a:lnTo>
                  <a:lnTo>
                    <a:pt x="191" y="59"/>
                  </a:lnTo>
                  <a:lnTo>
                    <a:pt x="189" y="68"/>
                  </a:lnTo>
                  <a:lnTo>
                    <a:pt x="186" y="78"/>
                  </a:lnTo>
                  <a:lnTo>
                    <a:pt x="57" y="78"/>
                  </a:lnTo>
                  <a:lnTo>
                    <a:pt x="55" y="83"/>
                  </a:lnTo>
                  <a:lnTo>
                    <a:pt x="54" y="87"/>
                  </a:lnTo>
                  <a:lnTo>
                    <a:pt x="53" y="92"/>
                  </a:lnTo>
                  <a:lnTo>
                    <a:pt x="53" y="96"/>
                  </a:lnTo>
                  <a:lnTo>
                    <a:pt x="54" y="100"/>
                  </a:lnTo>
                  <a:lnTo>
                    <a:pt x="55" y="103"/>
                  </a:lnTo>
                  <a:lnTo>
                    <a:pt x="57" y="107"/>
                  </a:lnTo>
                  <a:lnTo>
                    <a:pt x="59" y="110"/>
                  </a:lnTo>
                  <a:lnTo>
                    <a:pt x="62" y="112"/>
                  </a:lnTo>
                  <a:lnTo>
                    <a:pt x="65" y="115"/>
                  </a:lnTo>
                  <a:lnTo>
                    <a:pt x="69" y="117"/>
                  </a:lnTo>
                  <a:lnTo>
                    <a:pt x="73" y="118"/>
                  </a:lnTo>
                  <a:lnTo>
                    <a:pt x="78" y="119"/>
                  </a:lnTo>
                  <a:lnTo>
                    <a:pt x="83" y="120"/>
                  </a:lnTo>
                  <a:lnTo>
                    <a:pt x="88" y="121"/>
                  </a:lnTo>
                  <a:lnTo>
                    <a:pt x="94" y="121"/>
                  </a:lnTo>
                  <a:lnTo>
                    <a:pt x="103" y="120"/>
                  </a:lnTo>
                  <a:lnTo>
                    <a:pt x="112" y="120"/>
                  </a:lnTo>
                  <a:lnTo>
                    <a:pt x="129" y="117"/>
                  </a:lnTo>
                  <a:lnTo>
                    <a:pt x="146" y="113"/>
                  </a:lnTo>
                  <a:lnTo>
                    <a:pt x="163" y="108"/>
                  </a:lnTo>
                  <a:lnTo>
                    <a:pt x="172" y="130"/>
                  </a:lnTo>
                  <a:lnTo>
                    <a:pt x="169" y="131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4" name="Google Shape;334;p63"/>
            <p:cNvSpPr/>
            <p:nvPr/>
          </p:nvSpPr>
          <p:spPr>
            <a:xfrm>
              <a:off x="3947" y="3056"/>
              <a:ext cx="229" cy="149"/>
            </a:xfrm>
            <a:custGeom>
              <a:avLst/>
              <a:gdLst/>
              <a:ahLst/>
              <a:cxnLst/>
              <a:rect l="l" t="t" r="r" b="b"/>
              <a:pathLst>
                <a:path w="229" h="150" extrusionOk="0">
                  <a:moveTo>
                    <a:pt x="183" y="127"/>
                  </a:moveTo>
                  <a:lnTo>
                    <a:pt x="168" y="132"/>
                  </a:lnTo>
                  <a:lnTo>
                    <a:pt x="154" y="137"/>
                  </a:lnTo>
                  <a:lnTo>
                    <a:pt x="139" y="141"/>
                  </a:lnTo>
                  <a:lnTo>
                    <a:pt x="125" y="144"/>
                  </a:lnTo>
                  <a:lnTo>
                    <a:pt x="110" y="147"/>
                  </a:lnTo>
                  <a:lnTo>
                    <a:pt x="94" y="149"/>
                  </a:lnTo>
                  <a:lnTo>
                    <a:pt x="79" y="150"/>
                  </a:lnTo>
                  <a:lnTo>
                    <a:pt x="62" y="150"/>
                  </a:lnTo>
                  <a:lnTo>
                    <a:pt x="53" y="150"/>
                  </a:lnTo>
                  <a:lnTo>
                    <a:pt x="45" y="150"/>
                  </a:lnTo>
                  <a:lnTo>
                    <a:pt x="38" y="148"/>
                  </a:lnTo>
                  <a:lnTo>
                    <a:pt x="31" y="147"/>
                  </a:lnTo>
                  <a:lnTo>
                    <a:pt x="25" y="145"/>
                  </a:lnTo>
                  <a:lnTo>
                    <a:pt x="20" y="143"/>
                  </a:lnTo>
                  <a:lnTo>
                    <a:pt x="15" y="140"/>
                  </a:lnTo>
                  <a:lnTo>
                    <a:pt x="12" y="138"/>
                  </a:lnTo>
                  <a:lnTo>
                    <a:pt x="8" y="134"/>
                  </a:lnTo>
                  <a:lnTo>
                    <a:pt x="6" y="131"/>
                  </a:lnTo>
                  <a:lnTo>
                    <a:pt x="4" y="127"/>
                  </a:lnTo>
                  <a:lnTo>
                    <a:pt x="3" y="125"/>
                  </a:lnTo>
                  <a:lnTo>
                    <a:pt x="2" y="123"/>
                  </a:lnTo>
                  <a:lnTo>
                    <a:pt x="1" y="119"/>
                  </a:lnTo>
                  <a:lnTo>
                    <a:pt x="0" y="115"/>
                  </a:lnTo>
                  <a:lnTo>
                    <a:pt x="0" y="105"/>
                  </a:lnTo>
                  <a:lnTo>
                    <a:pt x="33" y="16"/>
                  </a:lnTo>
                  <a:lnTo>
                    <a:pt x="35" y="11"/>
                  </a:lnTo>
                  <a:lnTo>
                    <a:pt x="93" y="0"/>
                  </a:lnTo>
                  <a:lnTo>
                    <a:pt x="56" y="100"/>
                  </a:lnTo>
                  <a:lnTo>
                    <a:pt x="56" y="103"/>
                  </a:lnTo>
                  <a:lnTo>
                    <a:pt x="55" y="105"/>
                  </a:lnTo>
                  <a:lnTo>
                    <a:pt x="55" y="107"/>
                  </a:lnTo>
                  <a:lnTo>
                    <a:pt x="56" y="110"/>
                  </a:lnTo>
                  <a:lnTo>
                    <a:pt x="56" y="112"/>
                  </a:lnTo>
                  <a:lnTo>
                    <a:pt x="58" y="114"/>
                  </a:lnTo>
                  <a:lnTo>
                    <a:pt x="61" y="117"/>
                  </a:lnTo>
                  <a:lnTo>
                    <a:pt x="66" y="120"/>
                  </a:lnTo>
                  <a:lnTo>
                    <a:pt x="73" y="122"/>
                  </a:lnTo>
                  <a:lnTo>
                    <a:pt x="82" y="123"/>
                  </a:lnTo>
                  <a:lnTo>
                    <a:pt x="87" y="123"/>
                  </a:lnTo>
                  <a:lnTo>
                    <a:pt x="92" y="124"/>
                  </a:lnTo>
                  <a:lnTo>
                    <a:pt x="103" y="123"/>
                  </a:lnTo>
                  <a:lnTo>
                    <a:pt x="115" y="121"/>
                  </a:lnTo>
                  <a:lnTo>
                    <a:pt x="125" y="118"/>
                  </a:lnTo>
                  <a:lnTo>
                    <a:pt x="135" y="115"/>
                  </a:lnTo>
                  <a:lnTo>
                    <a:pt x="176" y="4"/>
                  </a:lnTo>
                  <a:lnTo>
                    <a:pt x="229" y="4"/>
                  </a:lnTo>
                  <a:lnTo>
                    <a:pt x="184" y="126"/>
                  </a:lnTo>
                  <a:lnTo>
                    <a:pt x="183" y="127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5" name="Google Shape;335;p63"/>
            <p:cNvSpPr/>
            <p:nvPr/>
          </p:nvSpPr>
          <p:spPr>
            <a:xfrm>
              <a:off x="4174" y="3057"/>
              <a:ext cx="196" cy="146"/>
            </a:xfrm>
            <a:custGeom>
              <a:avLst/>
              <a:gdLst/>
              <a:ahLst/>
              <a:cxnLst/>
              <a:rect l="l" t="t" r="r" b="b"/>
              <a:pathLst>
                <a:path w="196" h="146" extrusionOk="0">
                  <a:moveTo>
                    <a:pt x="191" y="7"/>
                  </a:moveTo>
                  <a:lnTo>
                    <a:pt x="177" y="19"/>
                  </a:lnTo>
                  <a:lnTo>
                    <a:pt x="163" y="31"/>
                  </a:lnTo>
                  <a:lnTo>
                    <a:pt x="148" y="30"/>
                  </a:lnTo>
                  <a:lnTo>
                    <a:pt x="143" y="29"/>
                  </a:lnTo>
                  <a:lnTo>
                    <a:pt x="139" y="29"/>
                  </a:lnTo>
                  <a:lnTo>
                    <a:pt x="132" y="30"/>
                  </a:lnTo>
                  <a:lnTo>
                    <a:pt x="126" y="30"/>
                  </a:lnTo>
                  <a:lnTo>
                    <a:pt x="119" y="31"/>
                  </a:lnTo>
                  <a:lnTo>
                    <a:pt x="113" y="32"/>
                  </a:lnTo>
                  <a:lnTo>
                    <a:pt x="108" y="33"/>
                  </a:lnTo>
                  <a:lnTo>
                    <a:pt x="102" y="35"/>
                  </a:lnTo>
                  <a:lnTo>
                    <a:pt x="97" y="37"/>
                  </a:lnTo>
                  <a:lnTo>
                    <a:pt x="92" y="39"/>
                  </a:lnTo>
                  <a:lnTo>
                    <a:pt x="52" y="146"/>
                  </a:lnTo>
                  <a:lnTo>
                    <a:pt x="0" y="146"/>
                  </a:lnTo>
                  <a:lnTo>
                    <a:pt x="43" y="28"/>
                  </a:lnTo>
                  <a:lnTo>
                    <a:pt x="58" y="21"/>
                  </a:lnTo>
                  <a:lnTo>
                    <a:pt x="66" y="17"/>
                  </a:lnTo>
                  <a:lnTo>
                    <a:pt x="74" y="14"/>
                  </a:lnTo>
                  <a:lnTo>
                    <a:pt x="82" y="12"/>
                  </a:lnTo>
                  <a:lnTo>
                    <a:pt x="90" y="9"/>
                  </a:lnTo>
                  <a:lnTo>
                    <a:pt x="107" y="5"/>
                  </a:lnTo>
                  <a:lnTo>
                    <a:pt x="119" y="3"/>
                  </a:lnTo>
                  <a:lnTo>
                    <a:pt x="130" y="1"/>
                  </a:lnTo>
                  <a:lnTo>
                    <a:pt x="140" y="0"/>
                  </a:lnTo>
                  <a:lnTo>
                    <a:pt x="151" y="0"/>
                  </a:lnTo>
                  <a:lnTo>
                    <a:pt x="161" y="0"/>
                  </a:lnTo>
                  <a:lnTo>
                    <a:pt x="172" y="0"/>
                  </a:lnTo>
                  <a:lnTo>
                    <a:pt x="183" y="1"/>
                  </a:lnTo>
                  <a:lnTo>
                    <a:pt x="196" y="3"/>
                  </a:lnTo>
                  <a:lnTo>
                    <a:pt x="191" y="7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6" name="Google Shape;336;p63"/>
            <p:cNvSpPr/>
            <p:nvPr/>
          </p:nvSpPr>
          <p:spPr>
            <a:xfrm>
              <a:off x="4350" y="2999"/>
              <a:ext cx="128" cy="204"/>
            </a:xfrm>
            <a:custGeom>
              <a:avLst/>
              <a:gdLst/>
              <a:ahLst/>
              <a:cxnLst/>
              <a:rect l="l" t="t" r="r" b="b"/>
              <a:pathLst>
                <a:path w="128" h="204" extrusionOk="0">
                  <a:moveTo>
                    <a:pt x="54" y="204"/>
                  </a:moveTo>
                  <a:lnTo>
                    <a:pt x="0" y="204"/>
                  </a:lnTo>
                  <a:lnTo>
                    <a:pt x="51" y="66"/>
                  </a:lnTo>
                  <a:lnTo>
                    <a:pt x="109" y="55"/>
                  </a:lnTo>
                  <a:lnTo>
                    <a:pt x="54" y="204"/>
                  </a:lnTo>
                  <a:close/>
                  <a:moveTo>
                    <a:pt x="62" y="19"/>
                  </a:moveTo>
                  <a:lnTo>
                    <a:pt x="65" y="15"/>
                  </a:lnTo>
                  <a:lnTo>
                    <a:pt x="68" y="11"/>
                  </a:lnTo>
                  <a:lnTo>
                    <a:pt x="72" y="8"/>
                  </a:lnTo>
                  <a:lnTo>
                    <a:pt x="77" y="5"/>
                  </a:lnTo>
                  <a:lnTo>
                    <a:pt x="83" y="3"/>
                  </a:lnTo>
                  <a:lnTo>
                    <a:pt x="89" y="2"/>
                  </a:lnTo>
                  <a:lnTo>
                    <a:pt x="95" y="1"/>
                  </a:lnTo>
                  <a:lnTo>
                    <a:pt x="101" y="0"/>
                  </a:lnTo>
                  <a:lnTo>
                    <a:pt x="107" y="1"/>
                  </a:lnTo>
                  <a:lnTo>
                    <a:pt x="113" y="2"/>
                  </a:lnTo>
                  <a:lnTo>
                    <a:pt x="118" y="4"/>
                  </a:lnTo>
                  <a:lnTo>
                    <a:pt x="122" y="6"/>
                  </a:lnTo>
                  <a:lnTo>
                    <a:pt x="124" y="8"/>
                  </a:lnTo>
                  <a:lnTo>
                    <a:pt x="126" y="10"/>
                  </a:lnTo>
                  <a:lnTo>
                    <a:pt x="127" y="12"/>
                  </a:lnTo>
                  <a:lnTo>
                    <a:pt x="128" y="14"/>
                  </a:lnTo>
                  <a:lnTo>
                    <a:pt x="128" y="16"/>
                  </a:lnTo>
                  <a:lnTo>
                    <a:pt x="128" y="18"/>
                  </a:lnTo>
                  <a:lnTo>
                    <a:pt x="128" y="21"/>
                  </a:lnTo>
                  <a:lnTo>
                    <a:pt x="127" y="23"/>
                  </a:lnTo>
                  <a:lnTo>
                    <a:pt x="126" y="25"/>
                  </a:lnTo>
                  <a:lnTo>
                    <a:pt x="125" y="27"/>
                  </a:lnTo>
                  <a:lnTo>
                    <a:pt x="121" y="31"/>
                  </a:lnTo>
                  <a:lnTo>
                    <a:pt x="117" y="35"/>
                  </a:lnTo>
                  <a:lnTo>
                    <a:pt x="112" y="38"/>
                  </a:lnTo>
                  <a:lnTo>
                    <a:pt x="106" y="40"/>
                  </a:lnTo>
                  <a:lnTo>
                    <a:pt x="100" y="42"/>
                  </a:lnTo>
                  <a:lnTo>
                    <a:pt x="94" y="43"/>
                  </a:lnTo>
                  <a:lnTo>
                    <a:pt x="87" y="44"/>
                  </a:lnTo>
                  <a:lnTo>
                    <a:pt x="81" y="43"/>
                  </a:lnTo>
                  <a:lnTo>
                    <a:pt x="76" y="42"/>
                  </a:lnTo>
                  <a:lnTo>
                    <a:pt x="71" y="40"/>
                  </a:lnTo>
                  <a:lnTo>
                    <a:pt x="66" y="38"/>
                  </a:lnTo>
                  <a:lnTo>
                    <a:pt x="63" y="34"/>
                  </a:lnTo>
                  <a:lnTo>
                    <a:pt x="61" y="32"/>
                  </a:lnTo>
                  <a:lnTo>
                    <a:pt x="60" y="30"/>
                  </a:lnTo>
                  <a:lnTo>
                    <a:pt x="60" y="28"/>
                  </a:lnTo>
                  <a:lnTo>
                    <a:pt x="60" y="25"/>
                  </a:lnTo>
                  <a:lnTo>
                    <a:pt x="60" y="22"/>
                  </a:lnTo>
                  <a:lnTo>
                    <a:pt x="61" y="19"/>
                  </a:lnTo>
                  <a:lnTo>
                    <a:pt x="62" y="19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" name="Google Shape;337;p63"/>
            <p:cNvSpPr/>
            <p:nvPr/>
          </p:nvSpPr>
          <p:spPr>
            <a:xfrm>
              <a:off x="4721" y="3057"/>
              <a:ext cx="207" cy="148"/>
            </a:xfrm>
            <a:custGeom>
              <a:avLst/>
              <a:gdLst/>
              <a:ahLst/>
              <a:cxnLst/>
              <a:rect l="l" t="t" r="r" b="b"/>
              <a:pathLst>
                <a:path w="206" h="148" extrusionOk="0">
                  <a:moveTo>
                    <a:pt x="132" y="118"/>
                  </a:moveTo>
                  <a:lnTo>
                    <a:pt x="149" y="73"/>
                  </a:lnTo>
                  <a:lnTo>
                    <a:pt x="103" y="72"/>
                  </a:lnTo>
                  <a:lnTo>
                    <a:pt x="92" y="73"/>
                  </a:lnTo>
                  <a:lnTo>
                    <a:pt x="81" y="75"/>
                  </a:lnTo>
                  <a:lnTo>
                    <a:pt x="72" y="77"/>
                  </a:lnTo>
                  <a:lnTo>
                    <a:pt x="65" y="81"/>
                  </a:lnTo>
                  <a:lnTo>
                    <a:pt x="59" y="85"/>
                  </a:lnTo>
                  <a:lnTo>
                    <a:pt x="54" y="90"/>
                  </a:lnTo>
                  <a:lnTo>
                    <a:pt x="52" y="92"/>
                  </a:lnTo>
                  <a:lnTo>
                    <a:pt x="51" y="95"/>
                  </a:lnTo>
                  <a:lnTo>
                    <a:pt x="50" y="97"/>
                  </a:lnTo>
                  <a:lnTo>
                    <a:pt x="49" y="100"/>
                  </a:lnTo>
                  <a:lnTo>
                    <a:pt x="49" y="102"/>
                  </a:lnTo>
                  <a:lnTo>
                    <a:pt x="49" y="105"/>
                  </a:lnTo>
                  <a:lnTo>
                    <a:pt x="49" y="108"/>
                  </a:lnTo>
                  <a:lnTo>
                    <a:pt x="50" y="110"/>
                  </a:lnTo>
                  <a:lnTo>
                    <a:pt x="52" y="115"/>
                  </a:lnTo>
                  <a:lnTo>
                    <a:pt x="54" y="117"/>
                  </a:lnTo>
                  <a:lnTo>
                    <a:pt x="55" y="118"/>
                  </a:lnTo>
                  <a:lnTo>
                    <a:pt x="56" y="119"/>
                  </a:lnTo>
                  <a:lnTo>
                    <a:pt x="62" y="122"/>
                  </a:lnTo>
                  <a:lnTo>
                    <a:pt x="68" y="125"/>
                  </a:lnTo>
                  <a:lnTo>
                    <a:pt x="72" y="126"/>
                  </a:lnTo>
                  <a:lnTo>
                    <a:pt x="77" y="127"/>
                  </a:lnTo>
                  <a:lnTo>
                    <a:pt x="81" y="128"/>
                  </a:lnTo>
                  <a:lnTo>
                    <a:pt x="86" y="128"/>
                  </a:lnTo>
                  <a:lnTo>
                    <a:pt x="98" y="127"/>
                  </a:lnTo>
                  <a:lnTo>
                    <a:pt x="104" y="126"/>
                  </a:lnTo>
                  <a:lnTo>
                    <a:pt x="110" y="125"/>
                  </a:lnTo>
                  <a:lnTo>
                    <a:pt x="116" y="124"/>
                  </a:lnTo>
                  <a:lnTo>
                    <a:pt x="122" y="122"/>
                  </a:lnTo>
                  <a:lnTo>
                    <a:pt x="132" y="118"/>
                  </a:lnTo>
                  <a:close/>
                  <a:moveTo>
                    <a:pt x="174" y="124"/>
                  </a:moveTo>
                  <a:lnTo>
                    <a:pt x="169" y="126"/>
                  </a:lnTo>
                  <a:lnTo>
                    <a:pt x="163" y="129"/>
                  </a:lnTo>
                  <a:lnTo>
                    <a:pt x="152" y="134"/>
                  </a:lnTo>
                  <a:lnTo>
                    <a:pt x="139" y="138"/>
                  </a:lnTo>
                  <a:lnTo>
                    <a:pt x="126" y="141"/>
                  </a:lnTo>
                  <a:lnTo>
                    <a:pt x="111" y="144"/>
                  </a:lnTo>
                  <a:lnTo>
                    <a:pt x="97" y="147"/>
                  </a:lnTo>
                  <a:lnTo>
                    <a:pt x="81" y="148"/>
                  </a:lnTo>
                  <a:lnTo>
                    <a:pt x="65" y="148"/>
                  </a:lnTo>
                  <a:lnTo>
                    <a:pt x="55" y="148"/>
                  </a:lnTo>
                  <a:lnTo>
                    <a:pt x="50" y="147"/>
                  </a:lnTo>
                  <a:lnTo>
                    <a:pt x="44" y="146"/>
                  </a:lnTo>
                  <a:lnTo>
                    <a:pt x="38" y="144"/>
                  </a:lnTo>
                  <a:lnTo>
                    <a:pt x="31" y="143"/>
                  </a:lnTo>
                  <a:lnTo>
                    <a:pt x="25" y="140"/>
                  </a:lnTo>
                  <a:lnTo>
                    <a:pt x="20" y="138"/>
                  </a:lnTo>
                  <a:lnTo>
                    <a:pt x="15" y="134"/>
                  </a:lnTo>
                  <a:lnTo>
                    <a:pt x="10" y="131"/>
                  </a:lnTo>
                  <a:lnTo>
                    <a:pt x="6" y="127"/>
                  </a:lnTo>
                  <a:lnTo>
                    <a:pt x="4" y="125"/>
                  </a:lnTo>
                  <a:lnTo>
                    <a:pt x="3" y="122"/>
                  </a:lnTo>
                  <a:lnTo>
                    <a:pt x="1" y="117"/>
                  </a:lnTo>
                  <a:lnTo>
                    <a:pt x="0" y="114"/>
                  </a:lnTo>
                  <a:lnTo>
                    <a:pt x="0" y="111"/>
                  </a:lnTo>
                  <a:lnTo>
                    <a:pt x="0" y="108"/>
                  </a:lnTo>
                  <a:lnTo>
                    <a:pt x="0" y="105"/>
                  </a:lnTo>
                  <a:lnTo>
                    <a:pt x="2" y="98"/>
                  </a:lnTo>
                  <a:lnTo>
                    <a:pt x="5" y="93"/>
                  </a:lnTo>
                  <a:lnTo>
                    <a:pt x="8" y="88"/>
                  </a:lnTo>
                  <a:lnTo>
                    <a:pt x="12" y="83"/>
                  </a:lnTo>
                  <a:lnTo>
                    <a:pt x="17" y="78"/>
                  </a:lnTo>
                  <a:lnTo>
                    <a:pt x="22" y="74"/>
                  </a:lnTo>
                  <a:lnTo>
                    <a:pt x="27" y="71"/>
                  </a:lnTo>
                  <a:lnTo>
                    <a:pt x="33" y="67"/>
                  </a:lnTo>
                  <a:lnTo>
                    <a:pt x="40" y="64"/>
                  </a:lnTo>
                  <a:lnTo>
                    <a:pt x="46" y="61"/>
                  </a:lnTo>
                  <a:lnTo>
                    <a:pt x="53" y="59"/>
                  </a:lnTo>
                  <a:lnTo>
                    <a:pt x="61" y="57"/>
                  </a:lnTo>
                  <a:lnTo>
                    <a:pt x="68" y="55"/>
                  </a:lnTo>
                  <a:lnTo>
                    <a:pt x="84" y="53"/>
                  </a:lnTo>
                  <a:lnTo>
                    <a:pt x="100" y="52"/>
                  </a:lnTo>
                  <a:lnTo>
                    <a:pt x="150" y="52"/>
                  </a:lnTo>
                  <a:lnTo>
                    <a:pt x="153" y="45"/>
                  </a:lnTo>
                  <a:lnTo>
                    <a:pt x="153" y="43"/>
                  </a:lnTo>
                  <a:lnTo>
                    <a:pt x="154" y="41"/>
                  </a:lnTo>
                  <a:lnTo>
                    <a:pt x="153" y="38"/>
                  </a:lnTo>
                  <a:lnTo>
                    <a:pt x="151" y="35"/>
                  </a:lnTo>
                  <a:lnTo>
                    <a:pt x="148" y="33"/>
                  </a:lnTo>
                  <a:lnTo>
                    <a:pt x="144" y="31"/>
                  </a:lnTo>
                  <a:lnTo>
                    <a:pt x="139" y="29"/>
                  </a:lnTo>
                  <a:lnTo>
                    <a:pt x="132" y="28"/>
                  </a:lnTo>
                  <a:lnTo>
                    <a:pt x="125" y="27"/>
                  </a:lnTo>
                  <a:lnTo>
                    <a:pt x="116" y="27"/>
                  </a:lnTo>
                  <a:lnTo>
                    <a:pt x="108" y="28"/>
                  </a:lnTo>
                  <a:lnTo>
                    <a:pt x="100" y="29"/>
                  </a:lnTo>
                  <a:lnTo>
                    <a:pt x="92" y="30"/>
                  </a:lnTo>
                  <a:lnTo>
                    <a:pt x="76" y="34"/>
                  </a:lnTo>
                  <a:lnTo>
                    <a:pt x="60" y="38"/>
                  </a:lnTo>
                  <a:lnTo>
                    <a:pt x="52" y="14"/>
                  </a:lnTo>
                  <a:lnTo>
                    <a:pt x="75" y="8"/>
                  </a:lnTo>
                  <a:lnTo>
                    <a:pt x="96" y="3"/>
                  </a:lnTo>
                  <a:lnTo>
                    <a:pt x="106" y="2"/>
                  </a:lnTo>
                  <a:lnTo>
                    <a:pt x="117" y="1"/>
                  </a:lnTo>
                  <a:lnTo>
                    <a:pt x="129" y="0"/>
                  </a:lnTo>
                  <a:lnTo>
                    <a:pt x="141" y="0"/>
                  </a:lnTo>
                  <a:lnTo>
                    <a:pt x="154" y="0"/>
                  </a:lnTo>
                  <a:lnTo>
                    <a:pt x="161" y="1"/>
                  </a:lnTo>
                  <a:lnTo>
                    <a:pt x="168" y="3"/>
                  </a:lnTo>
                  <a:lnTo>
                    <a:pt x="180" y="6"/>
                  </a:lnTo>
                  <a:lnTo>
                    <a:pt x="185" y="9"/>
                  </a:lnTo>
                  <a:lnTo>
                    <a:pt x="190" y="11"/>
                  </a:lnTo>
                  <a:lnTo>
                    <a:pt x="195" y="14"/>
                  </a:lnTo>
                  <a:lnTo>
                    <a:pt x="197" y="16"/>
                  </a:lnTo>
                  <a:lnTo>
                    <a:pt x="198" y="18"/>
                  </a:lnTo>
                  <a:lnTo>
                    <a:pt x="201" y="21"/>
                  </a:lnTo>
                  <a:lnTo>
                    <a:pt x="203" y="23"/>
                  </a:lnTo>
                  <a:lnTo>
                    <a:pt x="204" y="26"/>
                  </a:lnTo>
                  <a:lnTo>
                    <a:pt x="205" y="30"/>
                  </a:lnTo>
                  <a:lnTo>
                    <a:pt x="206" y="35"/>
                  </a:lnTo>
                  <a:lnTo>
                    <a:pt x="205" y="40"/>
                  </a:lnTo>
                  <a:lnTo>
                    <a:pt x="204" y="46"/>
                  </a:lnTo>
                  <a:lnTo>
                    <a:pt x="175" y="123"/>
                  </a:lnTo>
                  <a:lnTo>
                    <a:pt x="174" y="124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" name="Google Shape;338;p63"/>
            <p:cNvSpPr/>
            <p:nvPr/>
          </p:nvSpPr>
          <p:spPr>
            <a:xfrm>
              <a:off x="4477" y="2979"/>
              <a:ext cx="264" cy="225"/>
            </a:xfrm>
            <a:custGeom>
              <a:avLst/>
              <a:gdLst/>
              <a:ahLst/>
              <a:cxnLst/>
              <a:rect l="l" t="t" r="r" b="b"/>
              <a:pathLst>
                <a:path w="264" h="226" extrusionOk="0">
                  <a:moveTo>
                    <a:pt x="142" y="190"/>
                  </a:moveTo>
                  <a:lnTo>
                    <a:pt x="171" y="113"/>
                  </a:lnTo>
                  <a:lnTo>
                    <a:pt x="161" y="109"/>
                  </a:lnTo>
                  <a:lnTo>
                    <a:pt x="152" y="106"/>
                  </a:lnTo>
                  <a:lnTo>
                    <a:pt x="147" y="105"/>
                  </a:lnTo>
                  <a:lnTo>
                    <a:pt x="141" y="105"/>
                  </a:lnTo>
                  <a:lnTo>
                    <a:pt x="129" y="104"/>
                  </a:lnTo>
                  <a:lnTo>
                    <a:pt x="122" y="105"/>
                  </a:lnTo>
                  <a:lnTo>
                    <a:pt x="117" y="105"/>
                  </a:lnTo>
                  <a:lnTo>
                    <a:pt x="105" y="109"/>
                  </a:lnTo>
                  <a:lnTo>
                    <a:pt x="100" y="111"/>
                  </a:lnTo>
                  <a:lnTo>
                    <a:pt x="95" y="113"/>
                  </a:lnTo>
                  <a:lnTo>
                    <a:pt x="90" y="116"/>
                  </a:lnTo>
                  <a:lnTo>
                    <a:pt x="86" y="119"/>
                  </a:lnTo>
                  <a:lnTo>
                    <a:pt x="82" y="123"/>
                  </a:lnTo>
                  <a:lnTo>
                    <a:pt x="78" y="127"/>
                  </a:lnTo>
                  <a:lnTo>
                    <a:pt x="74" y="131"/>
                  </a:lnTo>
                  <a:lnTo>
                    <a:pt x="71" y="135"/>
                  </a:lnTo>
                  <a:lnTo>
                    <a:pt x="67" y="139"/>
                  </a:lnTo>
                  <a:lnTo>
                    <a:pt x="65" y="143"/>
                  </a:lnTo>
                  <a:lnTo>
                    <a:pt x="60" y="152"/>
                  </a:lnTo>
                  <a:lnTo>
                    <a:pt x="57" y="161"/>
                  </a:lnTo>
                  <a:lnTo>
                    <a:pt x="57" y="166"/>
                  </a:lnTo>
                  <a:lnTo>
                    <a:pt x="56" y="170"/>
                  </a:lnTo>
                  <a:lnTo>
                    <a:pt x="56" y="174"/>
                  </a:lnTo>
                  <a:lnTo>
                    <a:pt x="57" y="178"/>
                  </a:lnTo>
                  <a:lnTo>
                    <a:pt x="57" y="182"/>
                  </a:lnTo>
                  <a:lnTo>
                    <a:pt x="59" y="185"/>
                  </a:lnTo>
                  <a:lnTo>
                    <a:pt x="61" y="188"/>
                  </a:lnTo>
                  <a:lnTo>
                    <a:pt x="63" y="191"/>
                  </a:lnTo>
                  <a:lnTo>
                    <a:pt x="66" y="194"/>
                  </a:lnTo>
                  <a:lnTo>
                    <a:pt x="69" y="196"/>
                  </a:lnTo>
                  <a:lnTo>
                    <a:pt x="73" y="198"/>
                  </a:lnTo>
                  <a:lnTo>
                    <a:pt x="77" y="199"/>
                  </a:lnTo>
                  <a:lnTo>
                    <a:pt x="82" y="200"/>
                  </a:lnTo>
                  <a:lnTo>
                    <a:pt x="88" y="200"/>
                  </a:lnTo>
                  <a:lnTo>
                    <a:pt x="95" y="200"/>
                  </a:lnTo>
                  <a:lnTo>
                    <a:pt x="102" y="199"/>
                  </a:lnTo>
                  <a:lnTo>
                    <a:pt x="109" y="198"/>
                  </a:lnTo>
                  <a:lnTo>
                    <a:pt x="116" y="197"/>
                  </a:lnTo>
                  <a:lnTo>
                    <a:pt x="129" y="194"/>
                  </a:lnTo>
                  <a:lnTo>
                    <a:pt x="142" y="190"/>
                  </a:lnTo>
                  <a:close/>
                  <a:moveTo>
                    <a:pt x="70" y="226"/>
                  </a:moveTo>
                  <a:lnTo>
                    <a:pt x="58" y="226"/>
                  </a:lnTo>
                  <a:lnTo>
                    <a:pt x="53" y="225"/>
                  </a:lnTo>
                  <a:lnTo>
                    <a:pt x="48" y="224"/>
                  </a:lnTo>
                  <a:lnTo>
                    <a:pt x="43" y="223"/>
                  </a:lnTo>
                  <a:lnTo>
                    <a:pt x="39" y="222"/>
                  </a:lnTo>
                  <a:lnTo>
                    <a:pt x="30" y="219"/>
                  </a:lnTo>
                  <a:lnTo>
                    <a:pt x="27" y="217"/>
                  </a:lnTo>
                  <a:lnTo>
                    <a:pt x="23" y="215"/>
                  </a:lnTo>
                  <a:lnTo>
                    <a:pt x="17" y="211"/>
                  </a:lnTo>
                  <a:lnTo>
                    <a:pt x="12" y="206"/>
                  </a:lnTo>
                  <a:lnTo>
                    <a:pt x="8" y="201"/>
                  </a:lnTo>
                  <a:lnTo>
                    <a:pt x="5" y="195"/>
                  </a:lnTo>
                  <a:lnTo>
                    <a:pt x="3" y="189"/>
                  </a:lnTo>
                  <a:lnTo>
                    <a:pt x="1" y="183"/>
                  </a:lnTo>
                  <a:lnTo>
                    <a:pt x="0" y="176"/>
                  </a:lnTo>
                  <a:lnTo>
                    <a:pt x="0" y="170"/>
                  </a:lnTo>
                  <a:lnTo>
                    <a:pt x="1" y="163"/>
                  </a:lnTo>
                  <a:lnTo>
                    <a:pt x="2" y="157"/>
                  </a:lnTo>
                  <a:lnTo>
                    <a:pt x="4" y="151"/>
                  </a:lnTo>
                  <a:lnTo>
                    <a:pt x="7" y="145"/>
                  </a:lnTo>
                  <a:lnTo>
                    <a:pt x="11" y="138"/>
                  </a:lnTo>
                  <a:lnTo>
                    <a:pt x="15" y="132"/>
                  </a:lnTo>
                  <a:lnTo>
                    <a:pt x="20" y="125"/>
                  </a:lnTo>
                  <a:lnTo>
                    <a:pt x="25" y="119"/>
                  </a:lnTo>
                  <a:lnTo>
                    <a:pt x="32" y="113"/>
                  </a:lnTo>
                  <a:lnTo>
                    <a:pt x="38" y="107"/>
                  </a:lnTo>
                  <a:lnTo>
                    <a:pt x="46" y="101"/>
                  </a:lnTo>
                  <a:lnTo>
                    <a:pt x="54" y="96"/>
                  </a:lnTo>
                  <a:lnTo>
                    <a:pt x="63" y="92"/>
                  </a:lnTo>
                  <a:lnTo>
                    <a:pt x="72" y="87"/>
                  </a:lnTo>
                  <a:lnTo>
                    <a:pt x="82" y="84"/>
                  </a:lnTo>
                  <a:lnTo>
                    <a:pt x="93" y="81"/>
                  </a:lnTo>
                  <a:lnTo>
                    <a:pt x="103" y="79"/>
                  </a:lnTo>
                  <a:lnTo>
                    <a:pt x="115" y="77"/>
                  </a:lnTo>
                  <a:lnTo>
                    <a:pt x="127" y="77"/>
                  </a:lnTo>
                  <a:lnTo>
                    <a:pt x="142" y="77"/>
                  </a:lnTo>
                  <a:lnTo>
                    <a:pt x="149" y="78"/>
                  </a:lnTo>
                  <a:lnTo>
                    <a:pt x="156" y="79"/>
                  </a:lnTo>
                  <a:lnTo>
                    <a:pt x="162" y="80"/>
                  </a:lnTo>
                  <a:lnTo>
                    <a:pt x="169" y="81"/>
                  </a:lnTo>
                  <a:lnTo>
                    <a:pt x="175" y="82"/>
                  </a:lnTo>
                  <a:lnTo>
                    <a:pt x="181" y="84"/>
                  </a:lnTo>
                  <a:lnTo>
                    <a:pt x="208" y="11"/>
                  </a:lnTo>
                  <a:lnTo>
                    <a:pt x="264" y="0"/>
                  </a:lnTo>
                  <a:lnTo>
                    <a:pt x="190" y="201"/>
                  </a:lnTo>
                  <a:lnTo>
                    <a:pt x="161" y="212"/>
                  </a:lnTo>
                  <a:lnTo>
                    <a:pt x="147" y="216"/>
                  </a:lnTo>
                  <a:lnTo>
                    <a:pt x="131" y="219"/>
                  </a:lnTo>
                  <a:lnTo>
                    <a:pt x="116" y="222"/>
                  </a:lnTo>
                  <a:lnTo>
                    <a:pt x="101" y="225"/>
                  </a:lnTo>
                  <a:lnTo>
                    <a:pt x="86" y="226"/>
                  </a:lnTo>
                  <a:lnTo>
                    <a:pt x="70" y="226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" name="Google Shape;339;p63"/>
            <p:cNvSpPr/>
            <p:nvPr/>
          </p:nvSpPr>
          <p:spPr>
            <a:xfrm>
              <a:off x="4955" y="2979"/>
              <a:ext cx="262" cy="225"/>
            </a:xfrm>
            <a:custGeom>
              <a:avLst/>
              <a:gdLst/>
              <a:ahLst/>
              <a:cxnLst/>
              <a:rect l="l" t="t" r="r" b="b"/>
              <a:pathLst>
                <a:path w="262" h="226" extrusionOk="0">
                  <a:moveTo>
                    <a:pt x="141" y="190"/>
                  </a:moveTo>
                  <a:lnTo>
                    <a:pt x="169" y="113"/>
                  </a:lnTo>
                  <a:lnTo>
                    <a:pt x="160" y="109"/>
                  </a:lnTo>
                  <a:lnTo>
                    <a:pt x="150" y="106"/>
                  </a:lnTo>
                  <a:lnTo>
                    <a:pt x="145" y="105"/>
                  </a:lnTo>
                  <a:lnTo>
                    <a:pt x="140" y="105"/>
                  </a:lnTo>
                  <a:lnTo>
                    <a:pt x="128" y="104"/>
                  </a:lnTo>
                  <a:lnTo>
                    <a:pt x="122" y="105"/>
                  </a:lnTo>
                  <a:lnTo>
                    <a:pt x="116" y="105"/>
                  </a:lnTo>
                  <a:lnTo>
                    <a:pt x="105" y="109"/>
                  </a:lnTo>
                  <a:lnTo>
                    <a:pt x="100" y="111"/>
                  </a:lnTo>
                  <a:lnTo>
                    <a:pt x="95" y="113"/>
                  </a:lnTo>
                  <a:lnTo>
                    <a:pt x="90" y="116"/>
                  </a:lnTo>
                  <a:lnTo>
                    <a:pt x="85" y="119"/>
                  </a:lnTo>
                  <a:lnTo>
                    <a:pt x="81" y="123"/>
                  </a:lnTo>
                  <a:lnTo>
                    <a:pt x="77" y="127"/>
                  </a:lnTo>
                  <a:lnTo>
                    <a:pt x="73" y="131"/>
                  </a:lnTo>
                  <a:lnTo>
                    <a:pt x="70" y="135"/>
                  </a:lnTo>
                  <a:lnTo>
                    <a:pt x="67" y="139"/>
                  </a:lnTo>
                  <a:lnTo>
                    <a:pt x="64" y="143"/>
                  </a:lnTo>
                  <a:lnTo>
                    <a:pt x="60" y="152"/>
                  </a:lnTo>
                  <a:lnTo>
                    <a:pt x="57" y="161"/>
                  </a:lnTo>
                  <a:lnTo>
                    <a:pt x="56" y="166"/>
                  </a:lnTo>
                  <a:lnTo>
                    <a:pt x="56" y="170"/>
                  </a:lnTo>
                  <a:lnTo>
                    <a:pt x="56" y="174"/>
                  </a:lnTo>
                  <a:lnTo>
                    <a:pt x="56" y="178"/>
                  </a:lnTo>
                  <a:lnTo>
                    <a:pt x="57" y="182"/>
                  </a:lnTo>
                  <a:lnTo>
                    <a:pt x="58" y="185"/>
                  </a:lnTo>
                  <a:lnTo>
                    <a:pt x="60" y="188"/>
                  </a:lnTo>
                  <a:lnTo>
                    <a:pt x="62" y="191"/>
                  </a:lnTo>
                  <a:lnTo>
                    <a:pt x="65" y="194"/>
                  </a:lnTo>
                  <a:lnTo>
                    <a:pt x="69" y="196"/>
                  </a:lnTo>
                  <a:lnTo>
                    <a:pt x="72" y="198"/>
                  </a:lnTo>
                  <a:lnTo>
                    <a:pt x="77" y="199"/>
                  </a:lnTo>
                  <a:lnTo>
                    <a:pt x="82" y="200"/>
                  </a:lnTo>
                  <a:lnTo>
                    <a:pt x="87" y="200"/>
                  </a:lnTo>
                  <a:lnTo>
                    <a:pt x="94" y="200"/>
                  </a:lnTo>
                  <a:lnTo>
                    <a:pt x="101" y="199"/>
                  </a:lnTo>
                  <a:lnTo>
                    <a:pt x="108" y="198"/>
                  </a:lnTo>
                  <a:lnTo>
                    <a:pt x="115" y="197"/>
                  </a:lnTo>
                  <a:lnTo>
                    <a:pt x="129" y="194"/>
                  </a:lnTo>
                  <a:lnTo>
                    <a:pt x="141" y="190"/>
                  </a:lnTo>
                  <a:close/>
                  <a:moveTo>
                    <a:pt x="69" y="226"/>
                  </a:moveTo>
                  <a:lnTo>
                    <a:pt x="58" y="226"/>
                  </a:lnTo>
                  <a:lnTo>
                    <a:pt x="52" y="225"/>
                  </a:lnTo>
                  <a:lnTo>
                    <a:pt x="47" y="224"/>
                  </a:lnTo>
                  <a:lnTo>
                    <a:pt x="42" y="223"/>
                  </a:lnTo>
                  <a:lnTo>
                    <a:pt x="38" y="222"/>
                  </a:lnTo>
                  <a:lnTo>
                    <a:pt x="30" y="219"/>
                  </a:lnTo>
                  <a:lnTo>
                    <a:pt x="26" y="217"/>
                  </a:lnTo>
                  <a:lnTo>
                    <a:pt x="23" y="215"/>
                  </a:lnTo>
                  <a:lnTo>
                    <a:pt x="17" y="211"/>
                  </a:lnTo>
                  <a:lnTo>
                    <a:pt x="12" y="206"/>
                  </a:lnTo>
                  <a:lnTo>
                    <a:pt x="8" y="201"/>
                  </a:lnTo>
                  <a:lnTo>
                    <a:pt x="4" y="195"/>
                  </a:lnTo>
                  <a:lnTo>
                    <a:pt x="2" y="189"/>
                  </a:lnTo>
                  <a:lnTo>
                    <a:pt x="1" y="183"/>
                  </a:lnTo>
                  <a:lnTo>
                    <a:pt x="0" y="176"/>
                  </a:lnTo>
                  <a:lnTo>
                    <a:pt x="0" y="170"/>
                  </a:lnTo>
                  <a:lnTo>
                    <a:pt x="1" y="163"/>
                  </a:lnTo>
                  <a:lnTo>
                    <a:pt x="1" y="160"/>
                  </a:lnTo>
                  <a:lnTo>
                    <a:pt x="2" y="157"/>
                  </a:lnTo>
                  <a:lnTo>
                    <a:pt x="4" y="151"/>
                  </a:lnTo>
                  <a:lnTo>
                    <a:pt x="7" y="145"/>
                  </a:lnTo>
                  <a:lnTo>
                    <a:pt x="10" y="138"/>
                  </a:lnTo>
                  <a:lnTo>
                    <a:pt x="14" y="132"/>
                  </a:lnTo>
                  <a:lnTo>
                    <a:pt x="19" y="125"/>
                  </a:lnTo>
                  <a:lnTo>
                    <a:pt x="25" y="119"/>
                  </a:lnTo>
                  <a:lnTo>
                    <a:pt x="31" y="113"/>
                  </a:lnTo>
                  <a:lnTo>
                    <a:pt x="38" y="107"/>
                  </a:lnTo>
                  <a:lnTo>
                    <a:pt x="46" y="101"/>
                  </a:lnTo>
                  <a:lnTo>
                    <a:pt x="54" y="96"/>
                  </a:lnTo>
                  <a:lnTo>
                    <a:pt x="62" y="92"/>
                  </a:lnTo>
                  <a:lnTo>
                    <a:pt x="72" y="87"/>
                  </a:lnTo>
                  <a:lnTo>
                    <a:pt x="82" y="84"/>
                  </a:lnTo>
                  <a:lnTo>
                    <a:pt x="92" y="81"/>
                  </a:lnTo>
                  <a:lnTo>
                    <a:pt x="103" y="79"/>
                  </a:lnTo>
                  <a:lnTo>
                    <a:pt x="114" y="77"/>
                  </a:lnTo>
                  <a:lnTo>
                    <a:pt x="126" y="77"/>
                  </a:lnTo>
                  <a:lnTo>
                    <a:pt x="141" y="77"/>
                  </a:lnTo>
                  <a:lnTo>
                    <a:pt x="147" y="78"/>
                  </a:lnTo>
                  <a:lnTo>
                    <a:pt x="154" y="79"/>
                  </a:lnTo>
                  <a:lnTo>
                    <a:pt x="161" y="80"/>
                  </a:lnTo>
                  <a:lnTo>
                    <a:pt x="167" y="81"/>
                  </a:lnTo>
                  <a:lnTo>
                    <a:pt x="173" y="82"/>
                  </a:lnTo>
                  <a:lnTo>
                    <a:pt x="179" y="84"/>
                  </a:lnTo>
                  <a:lnTo>
                    <a:pt x="206" y="11"/>
                  </a:lnTo>
                  <a:lnTo>
                    <a:pt x="262" y="0"/>
                  </a:lnTo>
                  <a:lnTo>
                    <a:pt x="188" y="201"/>
                  </a:lnTo>
                  <a:lnTo>
                    <a:pt x="159" y="212"/>
                  </a:lnTo>
                  <a:lnTo>
                    <a:pt x="145" y="216"/>
                  </a:lnTo>
                  <a:lnTo>
                    <a:pt x="130" y="219"/>
                  </a:lnTo>
                  <a:lnTo>
                    <a:pt x="116" y="222"/>
                  </a:lnTo>
                  <a:lnTo>
                    <a:pt x="101" y="225"/>
                  </a:lnTo>
                  <a:lnTo>
                    <a:pt x="85" y="226"/>
                  </a:lnTo>
                  <a:lnTo>
                    <a:pt x="70" y="226"/>
                  </a:lnTo>
                  <a:lnTo>
                    <a:pt x="69" y="226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" name="Google Shape;340;p63"/>
            <p:cNvSpPr/>
            <p:nvPr/>
          </p:nvSpPr>
          <p:spPr>
            <a:xfrm>
              <a:off x="2741" y="2691"/>
              <a:ext cx="564" cy="219"/>
            </a:xfrm>
            <a:custGeom>
              <a:avLst/>
              <a:gdLst/>
              <a:ahLst/>
              <a:cxnLst/>
              <a:rect l="l" t="t" r="r" b="b"/>
              <a:pathLst>
                <a:path w="564" h="220" extrusionOk="0">
                  <a:moveTo>
                    <a:pt x="204" y="0"/>
                  </a:moveTo>
                  <a:lnTo>
                    <a:pt x="207" y="1"/>
                  </a:lnTo>
                  <a:lnTo>
                    <a:pt x="208" y="2"/>
                  </a:lnTo>
                  <a:lnTo>
                    <a:pt x="209" y="3"/>
                  </a:lnTo>
                  <a:lnTo>
                    <a:pt x="267" y="148"/>
                  </a:lnTo>
                  <a:lnTo>
                    <a:pt x="438" y="1"/>
                  </a:lnTo>
                  <a:lnTo>
                    <a:pt x="441" y="0"/>
                  </a:lnTo>
                  <a:lnTo>
                    <a:pt x="559" y="0"/>
                  </a:lnTo>
                  <a:lnTo>
                    <a:pt x="561" y="1"/>
                  </a:lnTo>
                  <a:lnTo>
                    <a:pt x="563" y="2"/>
                  </a:lnTo>
                  <a:lnTo>
                    <a:pt x="564" y="4"/>
                  </a:lnTo>
                  <a:lnTo>
                    <a:pt x="563" y="6"/>
                  </a:lnTo>
                  <a:lnTo>
                    <a:pt x="484" y="218"/>
                  </a:lnTo>
                  <a:lnTo>
                    <a:pt x="482" y="219"/>
                  </a:lnTo>
                  <a:lnTo>
                    <a:pt x="480" y="220"/>
                  </a:lnTo>
                  <a:lnTo>
                    <a:pt x="453" y="220"/>
                  </a:lnTo>
                  <a:lnTo>
                    <a:pt x="443" y="220"/>
                  </a:lnTo>
                  <a:lnTo>
                    <a:pt x="434" y="219"/>
                  </a:lnTo>
                  <a:lnTo>
                    <a:pt x="426" y="217"/>
                  </a:lnTo>
                  <a:lnTo>
                    <a:pt x="419" y="215"/>
                  </a:lnTo>
                  <a:lnTo>
                    <a:pt x="413" y="213"/>
                  </a:lnTo>
                  <a:lnTo>
                    <a:pt x="408" y="210"/>
                  </a:lnTo>
                  <a:lnTo>
                    <a:pt x="406" y="208"/>
                  </a:lnTo>
                  <a:lnTo>
                    <a:pt x="404" y="206"/>
                  </a:lnTo>
                  <a:lnTo>
                    <a:pt x="400" y="203"/>
                  </a:lnTo>
                  <a:lnTo>
                    <a:pt x="398" y="199"/>
                  </a:lnTo>
                  <a:lnTo>
                    <a:pt x="396" y="195"/>
                  </a:lnTo>
                  <a:lnTo>
                    <a:pt x="395" y="191"/>
                  </a:lnTo>
                  <a:lnTo>
                    <a:pt x="394" y="187"/>
                  </a:lnTo>
                  <a:lnTo>
                    <a:pt x="394" y="183"/>
                  </a:lnTo>
                  <a:lnTo>
                    <a:pt x="394" y="179"/>
                  </a:lnTo>
                  <a:lnTo>
                    <a:pt x="394" y="176"/>
                  </a:lnTo>
                  <a:lnTo>
                    <a:pt x="395" y="172"/>
                  </a:lnTo>
                  <a:lnTo>
                    <a:pt x="397" y="165"/>
                  </a:lnTo>
                  <a:lnTo>
                    <a:pt x="402" y="151"/>
                  </a:lnTo>
                  <a:lnTo>
                    <a:pt x="417" y="111"/>
                  </a:lnTo>
                  <a:lnTo>
                    <a:pt x="432" y="72"/>
                  </a:lnTo>
                  <a:lnTo>
                    <a:pt x="261" y="219"/>
                  </a:lnTo>
                  <a:lnTo>
                    <a:pt x="258" y="220"/>
                  </a:lnTo>
                  <a:lnTo>
                    <a:pt x="184" y="220"/>
                  </a:lnTo>
                  <a:lnTo>
                    <a:pt x="182" y="219"/>
                  </a:lnTo>
                  <a:lnTo>
                    <a:pt x="180" y="217"/>
                  </a:lnTo>
                  <a:lnTo>
                    <a:pt x="119" y="65"/>
                  </a:lnTo>
                  <a:lnTo>
                    <a:pt x="61" y="218"/>
                  </a:lnTo>
                  <a:lnTo>
                    <a:pt x="60" y="219"/>
                  </a:lnTo>
                  <a:lnTo>
                    <a:pt x="57" y="220"/>
                  </a:lnTo>
                  <a:lnTo>
                    <a:pt x="5" y="220"/>
                  </a:lnTo>
                  <a:lnTo>
                    <a:pt x="2" y="220"/>
                  </a:lnTo>
                  <a:lnTo>
                    <a:pt x="1" y="218"/>
                  </a:lnTo>
                  <a:lnTo>
                    <a:pt x="0" y="218"/>
                  </a:lnTo>
                  <a:lnTo>
                    <a:pt x="0" y="217"/>
                  </a:lnTo>
                  <a:lnTo>
                    <a:pt x="0" y="216"/>
                  </a:lnTo>
                  <a:lnTo>
                    <a:pt x="0" y="214"/>
                  </a:lnTo>
                  <a:lnTo>
                    <a:pt x="82" y="3"/>
                  </a:lnTo>
                  <a:lnTo>
                    <a:pt x="83" y="1"/>
                  </a:lnTo>
                  <a:lnTo>
                    <a:pt x="85" y="0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" name="Google Shape;341;p63"/>
            <p:cNvSpPr/>
            <p:nvPr/>
          </p:nvSpPr>
          <p:spPr>
            <a:xfrm>
              <a:off x="4941" y="2691"/>
              <a:ext cx="322" cy="219"/>
            </a:xfrm>
            <a:custGeom>
              <a:avLst/>
              <a:gdLst/>
              <a:ahLst/>
              <a:cxnLst/>
              <a:rect l="l" t="t" r="r" b="b"/>
              <a:pathLst>
                <a:path w="321" h="220" extrusionOk="0">
                  <a:moveTo>
                    <a:pt x="53" y="220"/>
                  </a:moveTo>
                  <a:lnTo>
                    <a:pt x="39" y="219"/>
                  </a:lnTo>
                  <a:lnTo>
                    <a:pt x="27" y="216"/>
                  </a:lnTo>
                  <a:lnTo>
                    <a:pt x="22" y="214"/>
                  </a:lnTo>
                  <a:lnTo>
                    <a:pt x="18" y="212"/>
                  </a:lnTo>
                  <a:lnTo>
                    <a:pt x="13" y="209"/>
                  </a:lnTo>
                  <a:lnTo>
                    <a:pt x="10" y="206"/>
                  </a:lnTo>
                  <a:lnTo>
                    <a:pt x="6" y="202"/>
                  </a:lnTo>
                  <a:lnTo>
                    <a:pt x="4" y="199"/>
                  </a:lnTo>
                  <a:lnTo>
                    <a:pt x="2" y="194"/>
                  </a:lnTo>
                  <a:lnTo>
                    <a:pt x="1" y="190"/>
                  </a:lnTo>
                  <a:lnTo>
                    <a:pt x="0" y="185"/>
                  </a:lnTo>
                  <a:lnTo>
                    <a:pt x="0" y="180"/>
                  </a:lnTo>
                  <a:lnTo>
                    <a:pt x="1" y="174"/>
                  </a:lnTo>
                  <a:lnTo>
                    <a:pt x="2" y="168"/>
                  </a:lnTo>
                  <a:lnTo>
                    <a:pt x="63" y="3"/>
                  </a:lnTo>
                  <a:lnTo>
                    <a:pt x="65" y="1"/>
                  </a:lnTo>
                  <a:lnTo>
                    <a:pt x="66" y="0"/>
                  </a:lnTo>
                  <a:lnTo>
                    <a:pt x="67" y="0"/>
                  </a:lnTo>
                  <a:lnTo>
                    <a:pt x="165" y="0"/>
                  </a:lnTo>
                  <a:lnTo>
                    <a:pt x="167" y="1"/>
                  </a:lnTo>
                  <a:lnTo>
                    <a:pt x="169" y="2"/>
                  </a:lnTo>
                  <a:lnTo>
                    <a:pt x="170" y="4"/>
                  </a:lnTo>
                  <a:lnTo>
                    <a:pt x="169" y="6"/>
                  </a:lnTo>
                  <a:lnTo>
                    <a:pt x="110" y="164"/>
                  </a:lnTo>
                  <a:lnTo>
                    <a:pt x="110" y="166"/>
                  </a:lnTo>
                  <a:lnTo>
                    <a:pt x="110" y="168"/>
                  </a:lnTo>
                  <a:lnTo>
                    <a:pt x="111" y="171"/>
                  </a:lnTo>
                  <a:lnTo>
                    <a:pt x="112" y="173"/>
                  </a:lnTo>
                  <a:lnTo>
                    <a:pt x="115" y="174"/>
                  </a:lnTo>
                  <a:lnTo>
                    <a:pt x="117" y="175"/>
                  </a:lnTo>
                  <a:lnTo>
                    <a:pt x="120" y="176"/>
                  </a:lnTo>
                  <a:lnTo>
                    <a:pt x="126" y="176"/>
                  </a:lnTo>
                  <a:lnTo>
                    <a:pt x="316" y="176"/>
                  </a:lnTo>
                  <a:lnTo>
                    <a:pt x="319" y="176"/>
                  </a:lnTo>
                  <a:lnTo>
                    <a:pt x="320" y="177"/>
                  </a:lnTo>
                  <a:lnTo>
                    <a:pt x="321" y="179"/>
                  </a:lnTo>
                  <a:lnTo>
                    <a:pt x="320" y="182"/>
                  </a:lnTo>
                  <a:lnTo>
                    <a:pt x="316" y="194"/>
                  </a:lnTo>
                  <a:lnTo>
                    <a:pt x="307" y="218"/>
                  </a:lnTo>
                  <a:lnTo>
                    <a:pt x="305" y="219"/>
                  </a:lnTo>
                  <a:lnTo>
                    <a:pt x="303" y="220"/>
                  </a:lnTo>
                  <a:lnTo>
                    <a:pt x="53" y="22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" name="Google Shape;342;p63"/>
            <p:cNvSpPr/>
            <p:nvPr/>
          </p:nvSpPr>
          <p:spPr>
            <a:xfrm>
              <a:off x="4471" y="2691"/>
              <a:ext cx="443" cy="219"/>
            </a:xfrm>
            <a:custGeom>
              <a:avLst/>
              <a:gdLst/>
              <a:ahLst/>
              <a:cxnLst/>
              <a:rect l="l" t="t" r="r" b="b"/>
              <a:pathLst>
                <a:path w="443" h="220" extrusionOk="0">
                  <a:moveTo>
                    <a:pt x="172" y="126"/>
                  </a:moveTo>
                  <a:lnTo>
                    <a:pt x="291" y="126"/>
                  </a:lnTo>
                  <a:lnTo>
                    <a:pt x="260" y="58"/>
                  </a:lnTo>
                  <a:lnTo>
                    <a:pt x="172" y="126"/>
                  </a:lnTo>
                  <a:close/>
                  <a:moveTo>
                    <a:pt x="442" y="215"/>
                  </a:moveTo>
                  <a:lnTo>
                    <a:pt x="443" y="217"/>
                  </a:lnTo>
                  <a:lnTo>
                    <a:pt x="442" y="218"/>
                  </a:lnTo>
                  <a:lnTo>
                    <a:pt x="441" y="220"/>
                  </a:lnTo>
                  <a:lnTo>
                    <a:pt x="438" y="220"/>
                  </a:lnTo>
                  <a:lnTo>
                    <a:pt x="388" y="220"/>
                  </a:lnTo>
                  <a:lnTo>
                    <a:pt x="380" y="220"/>
                  </a:lnTo>
                  <a:lnTo>
                    <a:pt x="372" y="219"/>
                  </a:lnTo>
                  <a:lnTo>
                    <a:pt x="366" y="218"/>
                  </a:lnTo>
                  <a:lnTo>
                    <a:pt x="359" y="217"/>
                  </a:lnTo>
                  <a:lnTo>
                    <a:pt x="348" y="213"/>
                  </a:lnTo>
                  <a:lnTo>
                    <a:pt x="344" y="211"/>
                  </a:lnTo>
                  <a:lnTo>
                    <a:pt x="339" y="209"/>
                  </a:lnTo>
                  <a:lnTo>
                    <a:pt x="332" y="204"/>
                  </a:lnTo>
                  <a:lnTo>
                    <a:pt x="329" y="201"/>
                  </a:lnTo>
                  <a:lnTo>
                    <a:pt x="326" y="199"/>
                  </a:lnTo>
                  <a:lnTo>
                    <a:pt x="322" y="194"/>
                  </a:lnTo>
                  <a:lnTo>
                    <a:pt x="318" y="189"/>
                  </a:lnTo>
                  <a:lnTo>
                    <a:pt x="303" y="154"/>
                  </a:lnTo>
                  <a:lnTo>
                    <a:pt x="136" y="154"/>
                  </a:lnTo>
                  <a:lnTo>
                    <a:pt x="57" y="219"/>
                  </a:lnTo>
                  <a:lnTo>
                    <a:pt x="54" y="220"/>
                  </a:lnTo>
                  <a:lnTo>
                    <a:pt x="5" y="220"/>
                  </a:lnTo>
                  <a:lnTo>
                    <a:pt x="2" y="219"/>
                  </a:lnTo>
                  <a:lnTo>
                    <a:pt x="1" y="219"/>
                  </a:lnTo>
                  <a:lnTo>
                    <a:pt x="0" y="218"/>
                  </a:lnTo>
                  <a:lnTo>
                    <a:pt x="0" y="215"/>
                  </a:lnTo>
                  <a:lnTo>
                    <a:pt x="1" y="214"/>
                  </a:lnTo>
                  <a:lnTo>
                    <a:pt x="2" y="213"/>
                  </a:lnTo>
                  <a:lnTo>
                    <a:pt x="259" y="1"/>
                  </a:lnTo>
                  <a:lnTo>
                    <a:pt x="261" y="0"/>
                  </a:lnTo>
                  <a:lnTo>
                    <a:pt x="344" y="0"/>
                  </a:lnTo>
                  <a:lnTo>
                    <a:pt x="345" y="0"/>
                  </a:lnTo>
                  <a:lnTo>
                    <a:pt x="346" y="1"/>
                  </a:lnTo>
                  <a:lnTo>
                    <a:pt x="348" y="3"/>
                  </a:lnTo>
                  <a:lnTo>
                    <a:pt x="442" y="215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" name="Google Shape;343;p63"/>
            <p:cNvSpPr/>
            <p:nvPr/>
          </p:nvSpPr>
          <p:spPr>
            <a:xfrm>
              <a:off x="4083" y="2691"/>
              <a:ext cx="439" cy="219"/>
            </a:xfrm>
            <a:custGeom>
              <a:avLst/>
              <a:gdLst/>
              <a:ahLst/>
              <a:cxnLst/>
              <a:rect l="l" t="t" r="r" b="b"/>
              <a:pathLst>
                <a:path w="437" h="220" extrusionOk="0">
                  <a:moveTo>
                    <a:pt x="53" y="220"/>
                  </a:moveTo>
                  <a:lnTo>
                    <a:pt x="39" y="219"/>
                  </a:lnTo>
                  <a:lnTo>
                    <a:pt x="28" y="216"/>
                  </a:lnTo>
                  <a:lnTo>
                    <a:pt x="22" y="214"/>
                  </a:lnTo>
                  <a:lnTo>
                    <a:pt x="18" y="212"/>
                  </a:lnTo>
                  <a:lnTo>
                    <a:pt x="13" y="209"/>
                  </a:lnTo>
                  <a:lnTo>
                    <a:pt x="10" y="206"/>
                  </a:lnTo>
                  <a:lnTo>
                    <a:pt x="6" y="202"/>
                  </a:lnTo>
                  <a:lnTo>
                    <a:pt x="4" y="199"/>
                  </a:lnTo>
                  <a:lnTo>
                    <a:pt x="2" y="194"/>
                  </a:lnTo>
                  <a:lnTo>
                    <a:pt x="1" y="190"/>
                  </a:lnTo>
                  <a:lnTo>
                    <a:pt x="0" y="185"/>
                  </a:lnTo>
                  <a:lnTo>
                    <a:pt x="0" y="180"/>
                  </a:lnTo>
                  <a:lnTo>
                    <a:pt x="1" y="174"/>
                  </a:lnTo>
                  <a:lnTo>
                    <a:pt x="2" y="168"/>
                  </a:lnTo>
                  <a:lnTo>
                    <a:pt x="63" y="3"/>
                  </a:lnTo>
                  <a:lnTo>
                    <a:pt x="65" y="1"/>
                  </a:lnTo>
                  <a:lnTo>
                    <a:pt x="66" y="0"/>
                  </a:lnTo>
                  <a:lnTo>
                    <a:pt x="67" y="0"/>
                  </a:lnTo>
                  <a:lnTo>
                    <a:pt x="165" y="0"/>
                  </a:lnTo>
                  <a:lnTo>
                    <a:pt x="167" y="1"/>
                  </a:lnTo>
                  <a:lnTo>
                    <a:pt x="169" y="2"/>
                  </a:lnTo>
                  <a:lnTo>
                    <a:pt x="170" y="4"/>
                  </a:lnTo>
                  <a:lnTo>
                    <a:pt x="169" y="6"/>
                  </a:lnTo>
                  <a:lnTo>
                    <a:pt x="137" y="91"/>
                  </a:lnTo>
                  <a:lnTo>
                    <a:pt x="110" y="164"/>
                  </a:lnTo>
                  <a:lnTo>
                    <a:pt x="110" y="166"/>
                  </a:lnTo>
                  <a:lnTo>
                    <a:pt x="110" y="168"/>
                  </a:lnTo>
                  <a:lnTo>
                    <a:pt x="111" y="171"/>
                  </a:lnTo>
                  <a:lnTo>
                    <a:pt x="112" y="173"/>
                  </a:lnTo>
                  <a:lnTo>
                    <a:pt x="115" y="174"/>
                  </a:lnTo>
                  <a:lnTo>
                    <a:pt x="117" y="175"/>
                  </a:lnTo>
                  <a:lnTo>
                    <a:pt x="120" y="176"/>
                  </a:lnTo>
                  <a:lnTo>
                    <a:pt x="126" y="176"/>
                  </a:lnTo>
                  <a:lnTo>
                    <a:pt x="310" y="176"/>
                  </a:lnTo>
                  <a:lnTo>
                    <a:pt x="377" y="3"/>
                  </a:lnTo>
                  <a:lnTo>
                    <a:pt x="377" y="2"/>
                  </a:lnTo>
                  <a:lnTo>
                    <a:pt x="378" y="1"/>
                  </a:lnTo>
                  <a:lnTo>
                    <a:pt x="380" y="0"/>
                  </a:lnTo>
                  <a:lnTo>
                    <a:pt x="433" y="0"/>
                  </a:lnTo>
                  <a:lnTo>
                    <a:pt x="435" y="1"/>
                  </a:lnTo>
                  <a:lnTo>
                    <a:pt x="437" y="2"/>
                  </a:lnTo>
                  <a:lnTo>
                    <a:pt x="437" y="4"/>
                  </a:lnTo>
                  <a:lnTo>
                    <a:pt x="437" y="5"/>
                  </a:lnTo>
                  <a:lnTo>
                    <a:pt x="437" y="6"/>
                  </a:lnTo>
                  <a:lnTo>
                    <a:pt x="356" y="218"/>
                  </a:lnTo>
                  <a:lnTo>
                    <a:pt x="354" y="219"/>
                  </a:lnTo>
                  <a:lnTo>
                    <a:pt x="352" y="220"/>
                  </a:lnTo>
                  <a:lnTo>
                    <a:pt x="53" y="22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" name="Google Shape;344;p63"/>
            <p:cNvSpPr/>
            <p:nvPr/>
          </p:nvSpPr>
          <p:spPr>
            <a:xfrm>
              <a:off x="3290" y="2691"/>
              <a:ext cx="439" cy="219"/>
            </a:xfrm>
            <a:custGeom>
              <a:avLst/>
              <a:gdLst/>
              <a:ahLst/>
              <a:cxnLst/>
              <a:rect l="l" t="t" r="r" b="b"/>
              <a:pathLst>
                <a:path w="439" h="220" extrusionOk="0">
                  <a:moveTo>
                    <a:pt x="54" y="220"/>
                  </a:moveTo>
                  <a:lnTo>
                    <a:pt x="41" y="219"/>
                  </a:lnTo>
                  <a:lnTo>
                    <a:pt x="29" y="216"/>
                  </a:lnTo>
                  <a:lnTo>
                    <a:pt x="24" y="214"/>
                  </a:lnTo>
                  <a:lnTo>
                    <a:pt x="19" y="212"/>
                  </a:lnTo>
                  <a:lnTo>
                    <a:pt x="14" y="209"/>
                  </a:lnTo>
                  <a:lnTo>
                    <a:pt x="10" y="206"/>
                  </a:lnTo>
                  <a:lnTo>
                    <a:pt x="7" y="202"/>
                  </a:lnTo>
                  <a:lnTo>
                    <a:pt x="4" y="199"/>
                  </a:lnTo>
                  <a:lnTo>
                    <a:pt x="2" y="194"/>
                  </a:lnTo>
                  <a:lnTo>
                    <a:pt x="1" y="190"/>
                  </a:lnTo>
                  <a:lnTo>
                    <a:pt x="0" y="185"/>
                  </a:lnTo>
                  <a:lnTo>
                    <a:pt x="1" y="180"/>
                  </a:lnTo>
                  <a:lnTo>
                    <a:pt x="1" y="174"/>
                  </a:lnTo>
                  <a:lnTo>
                    <a:pt x="3" y="168"/>
                  </a:lnTo>
                  <a:lnTo>
                    <a:pt x="5" y="162"/>
                  </a:lnTo>
                  <a:lnTo>
                    <a:pt x="6" y="159"/>
                  </a:lnTo>
                  <a:lnTo>
                    <a:pt x="64" y="3"/>
                  </a:lnTo>
                  <a:lnTo>
                    <a:pt x="66" y="1"/>
                  </a:lnTo>
                  <a:lnTo>
                    <a:pt x="67" y="0"/>
                  </a:lnTo>
                  <a:lnTo>
                    <a:pt x="68" y="0"/>
                  </a:lnTo>
                  <a:lnTo>
                    <a:pt x="166" y="0"/>
                  </a:lnTo>
                  <a:lnTo>
                    <a:pt x="169" y="1"/>
                  </a:lnTo>
                  <a:lnTo>
                    <a:pt x="170" y="2"/>
                  </a:lnTo>
                  <a:lnTo>
                    <a:pt x="171" y="4"/>
                  </a:lnTo>
                  <a:lnTo>
                    <a:pt x="171" y="6"/>
                  </a:lnTo>
                  <a:lnTo>
                    <a:pt x="139" y="91"/>
                  </a:lnTo>
                  <a:lnTo>
                    <a:pt x="112" y="164"/>
                  </a:lnTo>
                  <a:lnTo>
                    <a:pt x="111" y="166"/>
                  </a:lnTo>
                  <a:lnTo>
                    <a:pt x="112" y="168"/>
                  </a:lnTo>
                  <a:lnTo>
                    <a:pt x="112" y="171"/>
                  </a:lnTo>
                  <a:lnTo>
                    <a:pt x="114" y="173"/>
                  </a:lnTo>
                  <a:lnTo>
                    <a:pt x="116" y="174"/>
                  </a:lnTo>
                  <a:lnTo>
                    <a:pt x="118" y="175"/>
                  </a:lnTo>
                  <a:lnTo>
                    <a:pt x="121" y="176"/>
                  </a:lnTo>
                  <a:lnTo>
                    <a:pt x="127" y="176"/>
                  </a:lnTo>
                  <a:lnTo>
                    <a:pt x="312" y="176"/>
                  </a:lnTo>
                  <a:lnTo>
                    <a:pt x="378" y="3"/>
                  </a:lnTo>
                  <a:lnTo>
                    <a:pt x="380" y="1"/>
                  </a:lnTo>
                  <a:lnTo>
                    <a:pt x="382" y="0"/>
                  </a:lnTo>
                  <a:lnTo>
                    <a:pt x="434" y="0"/>
                  </a:lnTo>
                  <a:lnTo>
                    <a:pt x="436" y="1"/>
                  </a:lnTo>
                  <a:lnTo>
                    <a:pt x="438" y="2"/>
                  </a:lnTo>
                  <a:lnTo>
                    <a:pt x="439" y="4"/>
                  </a:lnTo>
                  <a:lnTo>
                    <a:pt x="439" y="5"/>
                  </a:lnTo>
                  <a:lnTo>
                    <a:pt x="438" y="6"/>
                  </a:lnTo>
                  <a:lnTo>
                    <a:pt x="357" y="218"/>
                  </a:lnTo>
                  <a:lnTo>
                    <a:pt x="355" y="219"/>
                  </a:lnTo>
                  <a:lnTo>
                    <a:pt x="353" y="220"/>
                  </a:lnTo>
                  <a:lnTo>
                    <a:pt x="54" y="22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5" name="Google Shape;345;p63"/>
            <p:cNvSpPr/>
            <p:nvPr/>
          </p:nvSpPr>
          <p:spPr>
            <a:xfrm>
              <a:off x="3748" y="2691"/>
              <a:ext cx="373" cy="219"/>
            </a:xfrm>
            <a:custGeom>
              <a:avLst/>
              <a:gdLst/>
              <a:ahLst/>
              <a:cxnLst/>
              <a:rect l="l" t="t" r="r" b="b"/>
              <a:pathLst>
                <a:path w="373" h="220" extrusionOk="0">
                  <a:moveTo>
                    <a:pt x="329" y="0"/>
                  </a:moveTo>
                  <a:lnTo>
                    <a:pt x="369" y="0"/>
                  </a:lnTo>
                  <a:lnTo>
                    <a:pt x="371" y="0"/>
                  </a:lnTo>
                  <a:lnTo>
                    <a:pt x="372" y="1"/>
                  </a:lnTo>
                  <a:lnTo>
                    <a:pt x="373" y="2"/>
                  </a:lnTo>
                  <a:lnTo>
                    <a:pt x="373" y="3"/>
                  </a:lnTo>
                  <a:lnTo>
                    <a:pt x="373" y="6"/>
                  </a:lnTo>
                  <a:lnTo>
                    <a:pt x="373" y="9"/>
                  </a:lnTo>
                  <a:lnTo>
                    <a:pt x="370" y="15"/>
                  </a:lnTo>
                  <a:lnTo>
                    <a:pt x="368" y="18"/>
                  </a:lnTo>
                  <a:lnTo>
                    <a:pt x="367" y="22"/>
                  </a:lnTo>
                  <a:lnTo>
                    <a:pt x="365" y="25"/>
                  </a:lnTo>
                  <a:lnTo>
                    <a:pt x="362" y="28"/>
                  </a:lnTo>
                  <a:lnTo>
                    <a:pt x="360" y="31"/>
                  </a:lnTo>
                  <a:lnTo>
                    <a:pt x="355" y="36"/>
                  </a:lnTo>
                  <a:lnTo>
                    <a:pt x="349" y="40"/>
                  </a:lnTo>
                  <a:lnTo>
                    <a:pt x="344" y="42"/>
                  </a:lnTo>
                  <a:lnTo>
                    <a:pt x="338" y="44"/>
                  </a:lnTo>
                  <a:lnTo>
                    <a:pt x="328" y="45"/>
                  </a:lnTo>
                  <a:lnTo>
                    <a:pt x="291" y="45"/>
                  </a:lnTo>
                  <a:lnTo>
                    <a:pt x="228" y="45"/>
                  </a:lnTo>
                  <a:lnTo>
                    <a:pt x="215" y="45"/>
                  </a:lnTo>
                  <a:lnTo>
                    <a:pt x="150" y="218"/>
                  </a:lnTo>
                  <a:lnTo>
                    <a:pt x="148" y="219"/>
                  </a:lnTo>
                  <a:lnTo>
                    <a:pt x="146" y="220"/>
                  </a:lnTo>
                  <a:lnTo>
                    <a:pt x="120" y="220"/>
                  </a:lnTo>
                  <a:lnTo>
                    <a:pt x="109" y="220"/>
                  </a:lnTo>
                  <a:lnTo>
                    <a:pt x="100" y="219"/>
                  </a:lnTo>
                  <a:lnTo>
                    <a:pt x="92" y="217"/>
                  </a:lnTo>
                  <a:lnTo>
                    <a:pt x="85" y="215"/>
                  </a:lnTo>
                  <a:lnTo>
                    <a:pt x="79" y="212"/>
                  </a:lnTo>
                  <a:lnTo>
                    <a:pt x="74" y="210"/>
                  </a:lnTo>
                  <a:lnTo>
                    <a:pt x="70" y="206"/>
                  </a:lnTo>
                  <a:lnTo>
                    <a:pt x="67" y="203"/>
                  </a:lnTo>
                  <a:lnTo>
                    <a:pt x="64" y="199"/>
                  </a:lnTo>
                  <a:lnTo>
                    <a:pt x="62" y="195"/>
                  </a:lnTo>
                  <a:lnTo>
                    <a:pt x="61" y="191"/>
                  </a:lnTo>
                  <a:lnTo>
                    <a:pt x="60" y="187"/>
                  </a:lnTo>
                  <a:lnTo>
                    <a:pt x="60" y="179"/>
                  </a:lnTo>
                  <a:lnTo>
                    <a:pt x="61" y="171"/>
                  </a:lnTo>
                  <a:lnTo>
                    <a:pt x="69" y="150"/>
                  </a:lnTo>
                  <a:lnTo>
                    <a:pt x="84" y="111"/>
                  </a:lnTo>
                  <a:lnTo>
                    <a:pt x="104" y="56"/>
                  </a:lnTo>
                  <a:lnTo>
                    <a:pt x="108" y="45"/>
                  </a:lnTo>
                  <a:lnTo>
                    <a:pt x="83" y="45"/>
                  </a:lnTo>
                  <a:lnTo>
                    <a:pt x="5" y="45"/>
                  </a:lnTo>
                  <a:lnTo>
                    <a:pt x="3" y="45"/>
                  </a:lnTo>
                  <a:lnTo>
                    <a:pt x="2" y="44"/>
                  </a:lnTo>
                  <a:lnTo>
                    <a:pt x="1" y="44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1" y="36"/>
                  </a:lnTo>
                  <a:lnTo>
                    <a:pt x="2" y="32"/>
                  </a:lnTo>
                  <a:lnTo>
                    <a:pt x="4" y="29"/>
                  </a:lnTo>
                  <a:lnTo>
                    <a:pt x="5" y="26"/>
                  </a:lnTo>
                  <a:lnTo>
                    <a:pt x="7" y="23"/>
                  </a:lnTo>
                  <a:lnTo>
                    <a:pt x="9" y="19"/>
                  </a:lnTo>
                  <a:lnTo>
                    <a:pt x="14" y="14"/>
                  </a:lnTo>
                  <a:lnTo>
                    <a:pt x="19" y="9"/>
                  </a:lnTo>
                  <a:lnTo>
                    <a:pt x="24" y="6"/>
                  </a:lnTo>
                  <a:lnTo>
                    <a:pt x="30" y="3"/>
                  </a:lnTo>
                  <a:lnTo>
                    <a:pt x="36" y="2"/>
                  </a:lnTo>
                  <a:lnTo>
                    <a:pt x="45" y="0"/>
                  </a:lnTo>
                  <a:lnTo>
                    <a:pt x="329" y="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6" name="Google Shape;346;p63"/>
            <p:cNvSpPr/>
            <p:nvPr/>
          </p:nvSpPr>
          <p:spPr>
            <a:xfrm>
              <a:off x="4358" y="2108"/>
              <a:ext cx="335" cy="538"/>
            </a:xfrm>
            <a:custGeom>
              <a:avLst/>
              <a:gdLst/>
              <a:ahLst/>
              <a:cxnLst/>
              <a:rect l="l" t="t" r="r" b="b"/>
              <a:pathLst>
                <a:path w="335" h="538" extrusionOk="0">
                  <a:moveTo>
                    <a:pt x="10" y="339"/>
                  </a:moveTo>
                  <a:lnTo>
                    <a:pt x="54" y="226"/>
                  </a:lnTo>
                  <a:lnTo>
                    <a:pt x="142" y="1"/>
                  </a:lnTo>
                  <a:lnTo>
                    <a:pt x="160" y="0"/>
                  </a:lnTo>
                  <a:lnTo>
                    <a:pt x="178" y="0"/>
                  </a:lnTo>
                  <a:lnTo>
                    <a:pt x="195" y="1"/>
                  </a:lnTo>
                  <a:lnTo>
                    <a:pt x="212" y="4"/>
                  </a:lnTo>
                  <a:lnTo>
                    <a:pt x="220" y="6"/>
                  </a:lnTo>
                  <a:lnTo>
                    <a:pt x="229" y="8"/>
                  </a:lnTo>
                  <a:lnTo>
                    <a:pt x="236" y="11"/>
                  </a:lnTo>
                  <a:lnTo>
                    <a:pt x="244" y="14"/>
                  </a:lnTo>
                  <a:lnTo>
                    <a:pt x="252" y="17"/>
                  </a:lnTo>
                  <a:lnTo>
                    <a:pt x="260" y="21"/>
                  </a:lnTo>
                  <a:lnTo>
                    <a:pt x="267" y="25"/>
                  </a:lnTo>
                  <a:lnTo>
                    <a:pt x="274" y="30"/>
                  </a:lnTo>
                  <a:lnTo>
                    <a:pt x="280" y="34"/>
                  </a:lnTo>
                  <a:lnTo>
                    <a:pt x="286" y="39"/>
                  </a:lnTo>
                  <a:lnTo>
                    <a:pt x="292" y="45"/>
                  </a:lnTo>
                  <a:lnTo>
                    <a:pt x="298" y="51"/>
                  </a:lnTo>
                  <a:lnTo>
                    <a:pt x="303" y="57"/>
                  </a:lnTo>
                  <a:lnTo>
                    <a:pt x="308" y="63"/>
                  </a:lnTo>
                  <a:lnTo>
                    <a:pt x="313" y="70"/>
                  </a:lnTo>
                  <a:lnTo>
                    <a:pt x="317" y="77"/>
                  </a:lnTo>
                  <a:lnTo>
                    <a:pt x="321" y="84"/>
                  </a:lnTo>
                  <a:lnTo>
                    <a:pt x="324" y="92"/>
                  </a:lnTo>
                  <a:lnTo>
                    <a:pt x="327" y="100"/>
                  </a:lnTo>
                  <a:lnTo>
                    <a:pt x="329" y="108"/>
                  </a:lnTo>
                  <a:lnTo>
                    <a:pt x="331" y="117"/>
                  </a:lnTo>
                  <a:lnTo>
                    <a:pt x="333" y="126"/>
                  </a:lnTo>
                  <a:lnTo>
                    <a:pt x="334" y="135"/>
                  </a:lnTo>
                  <a:lnTo>
                    <a:pt x="335" y="145"/>
                  </a:lnTo>
                  <a:lnTo>
                    <a:pt x="335" y="158"/>
                  </a:lnTo>
                  <a:lnTo>
                    <a:pt x="334" y="170"/>
                  </a:lnTo>
                  <a:lnTo>
                    <a:pt x="332" y="183"/>
                  </a:lnTo>
                  <a:lnTo>
                    <a:pt x="330" y="196"/>
                  </a:lnTo>
                  <a:lnTo>
                    <a:pt x="327" y="209"/>
                  </a:lnTo>
                  <a:lnTo>
                    <a:pt x="323" y="221"/>
                  </a:lnTo>
                  <a:lnTo>
                    <a:pt x="319" y="233"/>
                  </a:lnTo>
                  <a:lnTo>
                    <a:pt x="315" y="245"/>
                  </a:lnTo>
                  <a:lnTo>
                    <a:pt x="196" y="538"/>
                  </a:lnTo>
                  <a:lnTo>
                    <a:pt x="181" y="538"/>
                  </a:lnTo>
                  <a:lnTo>
                    <a:pt x="165" y="536"/>
                  </a:lnTo>
                  <a:lnTo>
                    <a:pt x="149" y="535"/>
                  </a:lnTo>
                  <a:lnTo>
                    <a:pt x="133" y="532"/>
                  </a:lnTo>
                  <a:lnTo>
                    <a:pt x="124" y="530"/>
                  </a:lnTo>
                  <a:lnTo>
                    <a:pt x="116" y="529"/>
                  </a:lnTo>
                  <a:lnTo>
                    <a:pt x="101" y="524"/>
                  </a:lnTo>
                  <a:lnTo>
                    <a:pt x="93" y="522"/>
                  </a:lnTo>
                  <a:lnTo>
                    <a:pt x="86" y="519"/>
                  </a:lnTo>
                  <a:lnTo>
                    <a:pt x="72" y="513"/>
                  </a:lnTo>
                  <a:lnTo>
                    <a:pt x="64" y="508"/>
                  </a:lnTo>
                  <a:lnTo>
                    <a:pt x="56" y="503"/>
                  </a:lnTo>
                  <a:lnTo>
                    <a:pt x="49" y="497"/>
                  </a:lnTo>
                  <a:lnTo>
                    <a:pt x="42" y="491"/>
                  </a:lnTo>
                  <a:lnTo>
                    <a:pt x="36" y="484"/>
                  </a:lnTo>
                  <a:lnTo>
                    <a:pt x="30" y="477"/>
                  </a:lnTo>
                  <a:lnTo>
                    <a:pt x="25" y="470"/>
                  </a:lnTo>
                  <a:lnTo>
                    <a:pt x="20" y="462"/>
                  </a:lnTo>
                  <a:lnTo>
                    <a:pt x="15" y="453"/>
                  </a:lnTo>
                  <a:lnTo>
                    <a:pt x="11" y="445"/>
                  </a:lnTo>
                  <a:lnTo>
                    <a:pt x="8" y="436"/>
                  </a:lnTo>
                  <a:lnTo>
                    <a:pt x="5" y="428"/>
                  </a:lnTo>
                  <a:lnTo>
                    <a:pt x="3" y="419"/>
                  </a:lnTo>
                  <a:lnTo>
                    <a:pt x="2" y="410"/>
                  </a:lnTo>
                  <a:lnTo>
                    <a:pt x="1" y="401"/>
                  </a:lnTo>
                  <a:lnTo>
                    <a:pt x="0" y="392"/>
                  </a:lnTo>
                  <a:lnTo>
                    <a:pt x="1" y="378"/>
                  </a:lnTo>
                  <a:lnTo>
                    <a:pt x="2" y="372"/>
                  </a:lnTo>
                  <a:lnTo>
                    <a:pt x="3" y="365"/>
                  </a:lnTo>
                  <a:lnTo>
                    <a:pt x="4" y="358"/>
                  </a:lnTo>
                  <a:lnTo>
                    <a:pt x="6" y="352"/>
                  </a:lnTo>
                  <a:lnTo>
                    <a:pt x="10" y="339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7" name="Google Shape;347;p63"/>
            <p:cNvSpPr/>
            <p:nvPr/>
          </p:nvSpPr>
          <p:spPr>
            <a:xfrm>
              <a:off x="4667" y="2190"/>
              <a:ext cx="302" cy="456"/>
            </a:xfrm>
            <a:custGeom>
              <a:avLst/>
              <a:gdLst/>
              <a:ahLst/>
              <a:cxnLst/>
              <a:rect l="l" t="t" r="r" b="b"/>
              <a:pathLst>
                <a:path w="302" h="456" extrusionOk="0">
                  <a:moveTo>
                    <a:pt x="10" y="257"/>
                  </a:moveTo>
                  <a:lnTo>
                    <a:pt x="110" y="2"/>
                  </a:lnTo>
                  <a:lnTo>
                    <a:pt x="128" y="0"/>
                  </a:lnTo>
                  <a:lnTo>
                    <a:pt x="146" y="0"/>
                  </a:lnTo>
                  <a:lnTo>
                    <a:pt x="163" y="2"/>
                  </a:lnTo>
                  <a:lnTo>
                    <a:pt x="180" y="5"/>
                  </a:lnTo>
                  <a:lnTo>
                    <a:pt x="188" y="7"/>
                  </a:lnTo>
                  <a:lnTo>
                    <a:pt x="196" y="9"/>
                  </a:lnTo>
                  <a:lnTo>
                    <a:pt x="204" y="12"/>
                  </a:lnTo>
                  <a:lnTo>
                    <a:pt x="212" y="15"/>
                  </a:lnTo>
                  <a:lnTo>
                    <a:pt x="219" y="18"/>
                  </a:lnTo>
                  <a:lnTo>
                    <a:pt x="227" y="22"/>
                  </a:lnTo>
                  <a:lnTo>
                    <a:pt x="234" y="26"/>
                  </a:lnTo>
                  <a:lnTo>
                    <a:pt x="240" y="30"/>
                  </a:lnTo>
                  <a:lnTo>
                    <a:pt x="247" y="35"/>
                  </a:lnTo>
                  <a:lnTo>
                    <a:pt x="253" y="40"/>
                  </a:lnTo>
                  <a:lnTo>
                    <a:pt x="259" y="45"/>
                  </a:lnTo>
                  <a:lnTo>
                    <a:pt x="264" y="51"/>
                  </a:lnTo>
                  <a:lnTo>
                    <a:pt x="270" y="57"/>
                  </a:lnTo>
                  <a:lnTo>
                    <a:pt x="275" y="64"/>
                  </a:lnTo>
                  <a:lnTo>
                    <a:pt x="279" y="70"/>
                  </a:lnTo>
                  <a:lnTo>
                    <a:pt x="283" y="77"/>
                  </a:lnTo>
                  <a:lnTo>
                    <a:pt x="287" y="85"/>
                  </a:lnTo>
                  <a:lnTo>
                    <a:pt x="291" y="93"/>
                  </a:lnTo>
                  <a:lnTo>
                    <a:pt x="293" y="101"/>
                  </a:lnTo>
                  <a:lnTo>
                    <a:pt x="296" y="109"/>
                  </a:lnTo>
                  <a:lnTo>
                    <a:pt x="298" y="118"/>
                  </a:lnTo>
                  <a:lnTo>
                    <a:pt x="300" y="127"/>
                  </a:lnTo>
                  <a:lnTo>
                    <a:pt x="301" y="136"/>
                  </a:lnTo>
                  <a:lnTo>
                    <a:pt x="302" y="146"/>
                  </a:lnTo>
                  <a:lnTo>
                    <a:pt x="302" y="158"/>
                  </a:lnTo>
                  <a:lnTo>
                    <a:pt x="301" y="171"/>
                  </a:lnTo>
                  <a:lnTo>
                    <a:pt x="299" y="184"/>
                  </a:lnTo>
                  <a:lnTo>
                    <a:pt x="296" y="196"/>
                  </a:lnTo>
                  <a:lnTo>
                    <a:pt x="293" y="209"/>
                  </a:lnTo>
                  <a:lnTo>
                    <a:pt x="290" y="222"/>
                  </a:lnTo>
                  <a:lnTo>
                    <a:pt x="286" y="234"/>
                  </a:lnTo>
                  <a:lnTo>
                    <a:pt x="281" y="245"/>
                  </a:lnTo>
                  <a:lnTo>
                    <a:pt x="196" y="456"/>
                  </a:lnTo>
                  <a:lnTo>
                    <a:pt x="181" y="456"/>
                  </a:lnTo>
                  <a:lnTo>
                    <a:pt x="165" y="454"/>
                  </a:lnTo>
                  <a:lnTo>
                    <a:pt x="148" y="453"/>
                  </a:lnTo>
                  <a:lnTo>
                    <a:pt x="132" y="450"/>
                  </a:lnTo>
                  <a:lnTo>
                    <a:pt x="124" y="448"/>
                  </a:lnTo>
                  <a:lnTo>
                    <a:pt x="116" y="447"/>
                  </a:lnTo>
                  <a:lnTo>
                    <a:pt x="100" y="442"/>
                  </a:lnTo>
                  <a:lnTo>
                    <a:pt x="93" y="440"/>
                  </a:lnTo>
                  <a:lnTo>
                    <a:pt x="85" y="437"/>
                  </a:lnTo>
                  <a:lnTo>
                    <a:pt x="72" y="431"/>
                  </a:lnTo>
                  <a:lnTo>
                    <a:pt x="64" y="426"/>
                  </a:lnTo>
                  <a:lnTo>
                    <a:pt x="56" y="421"/>
                  </a:lnTo>
                  <a:lnTo>
                    <a:pt x="49" y="415"/>
                  </a:lnTo>
                  <a:lnTo>
                    <a:pt x="42" y="409"/>
                  </a:lnTo>
                  <a:lnTo>
                    <a:pt x="35" y="402"/>
                  </a:lnTo>
                  <a:lnTo>
                    <a:pt x="30" y="395"/>
                  </a:lnTo>
                  <a:lnTo>
                    <a:pt x="24" y="388"/>
                  </a:lnTo>
                  <a:lnTo>
                    <a:pt x="19" y="380"/>
                  </a:lnTo>
                  <a:lnTo>
                    <a:pt x="15" y="371"/>
                  </a:lnTo>
                  <a:lnTo>
                    <a:pt x="11" y="363"/>
                  </a:lnTo>
                  <a:lnTo>
                    <a:pt x="8" y="354"/>
                  </a:lnTo>
                  <a:lnTo>
                    <a:pt x="5" y="346"/>
                  </a:lnTo>
                  <a:lnTo>
                    <a:pt x="3" y="337"/>
                  </a:lnTo>
                  <a:lnTo>
                    <a:pt x="1" y="328"/>
                  </a:lnTo>
                  <a:lnTo>
                    <a:pt x="0" y="319"/>
                  </a:lnTo>
                  <a:lnTo>
                    <a:pt x="0" y="310"/>
                  </a:lnTo>
                  <a:lnTo>
                    <a:pt x="0" y="296"/>
                  </a:lnTo>
                  <a:lnTo>
                    <a:pt x="1" y="290"/>
                  </a:lnTo>
                  <a:lnTo>
                    <a:pt x="2" y="283"/>
                  </a:lnTo>
                  <a:lnTo>
                    <a:pt x="4" y="276"/>
                  </a:lnTo>
                  <a:lnTo>
                    <a:pt x="5" y="270"/>
                  </a:lnTo>
                  <a:lnTo>
                    <a:pt x="10" y="257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8" name="Google Shape;348;p63"/>
            <p:cNvSpPr/>
            <p:nvPr/>
          </p:nvSpPr>
          <p:spPr>
            <a:xfrm>
              <a:off x="4054" y="2021"/>
              <a:ext cx="364" cy="625"/>
            </a:xfrm>
            <a:custGeom>
              <a:avLst/>
              <a:gdLst/>
              <a:ahLst/>
              <a:cxnLst/>
              <a:rect l="l" t="t" r="r" b="b"/>
              <a:pathLst>
                <a:path w="365" h="625" extrusionOk="0">
                  <a:moveTo>
                    <a:pt x="261" y="13"/>
                  </a:moveTo>
                  <a:lnTo>
                    <a:pt x="269" y="15"/>
                  </a:lnTo>
                  <a:lnTo>
                    <a:pt x="279" y="20"/>
                  </a:lnTo>
                  <a:lnTo>
                    <a:pt x="289" y="24"/>
                  </a:lnTo>
                  <a:lnTo>
                    <a:pt x="298" y="29"/>
                  </a:lnTo>
                  <a:lnTo>
                    <a:pt x="306" y="35"/>
                  </a:lnTo>
                  <a:lnTo>
                    <a:pt x="315" y="42"/>
                  </a:lnTo>
                  <a:lnTo>
                    <a:pt x="322" y="49"/>
                  </a:lnTo>
                  <a:lnTo>
                    <a:pt x="330" y="56"/>
                  </a:lnTo>
                  <a:lnTo>
                    <a:pt x="336" y="64"/>
                  </a:lnTo>
                  <a:lnTo>
                    <a:pt x="342" y="73"/>
                  </a:lnTo>
                  <a:lnTo>
                    <a:pt x="348" y="82"/>
                  </a:lnTo>
                  <a:lnTo>
                    <a:pt x="352" y="92"/>
                  </a:lnTo>
                  <a:lnTo>
                    <a:pt x="356" y="102"/>
                  </a:lnTo>
                  <a:lnTo>
                    <a:pt x="360" y="113"/>
                  </a:lnTo>
                  <a:lnTo>
                    <a:pt x="362" y="124"/>
                  </a:lnTo>
                  <a:lnTo>
                    <a:pt x="364" y="136"/>
                  </a:lnTo>
                  <a:lnTo>
                    <a:pt x="365" y="149"/>
                  </a:lnTo>
                  <a:lnTo>
                    <a:pt x="365" y="159"/>
                  </a:lnTo>
                  <a:lnTo>
                    <a:pt x="365" y="169"/>
                  </a:lnTo>
                  <a:lnTo>
                    <a:pt x="363" y="180"/>
                  </a:lnTo>
                  <a:lnTo>
                    <a:pt x="362" y="190"/>
                  </a:lnTo>
                  <a:lnTo>
                    <a:pt x="357" y="211"/>
                  </a:lnTo>
                  <a:lnTo>
                    <a:pt x="351" y="231"/>
                  </a:lnTo>
                  <a:lnTo>
                    <a:pt x="240" y="514"/>
                  </a:lnTo>
                  <a:lnTo>
                    <a:pt x="196" y="625"/>
                  </a:lnTo>
                  <a:lnTo>
                    <a:pt x="178" y="624"/>
                  </a:lnTo>
                  <a:lnTo>
                    <a:pt x="161" y="623"/>
                  </a:lnTo>
                  <a:lnTo>
                    <a:pt x="145" y="621"/>
                  </a:lnTo>
                  <a:lnTo>
                    <a:pt x="129" y="618"/>
                  </a:lnTo>
                  <a:lnTo>
                    <a:pt x="114" y="615"/>
                  </a:lnTo>
                  <a:lnTo>
                    <a:pt x="99" y="610"/>
                  </a:lnTo>
                  <a:lnTo>
                    <a:pt x="85" y="606"/>
                  </a:lnTo>
                  <a:lnTo>
                    <a:pt x="72" y="600"/>
                  </a:lnTo>
                  <a:lnTo>
                    <a:pt x="64" y="595"/>
                  </a:lnTo>
                  <a:lnTo>
                    <a:pt x="57" y="590"/>
                  </a:lnTo>
                  <a:lnTo>
                    <a:pt x="50" y="584"/>
                  </a:lnTo>
                  <a:lnTo>
                    <a:pt x="43" y="578"/>
                  </a:lnTo>
                  <a:lnTo>
                    <a:pt x="36" y="571"/>
                  </a:lnTo>
                  <a:lnTo>
                    <a:pt x="31" y="565"/>
                  </a:lnTo>
                  <a:lnTo>
                    <a:pt x="25" y="557"/>
                  </a:lnTo>
                  <a:lnTo>
                    <a:pt x="20" y="550"/>
                  </a:lnTo>
                  <a:lnTo>
                    <a:pt x="16" y="542"/>
                  </a:lnTo>
                  <a:lnTo>
                    <a:pt x="12" y="533"/>
                  </a:lnTo>
                  <a:lnTo>
                    <a:pt x="8" y="525"/>
                  </a:lnTo>
                  <a:lnTo>
                    <a:pt x="5" y="516"/>
                  </a:lnTo>
                  <a:lnTo>
                    <a:pt x="3" y="507"/>
                  </a:lnTo>
                  <a:lnTo>
                    <a:pt x="2" y="498"/>
                  </a:lnTo>
                  <a:lnTo>
                    <a:pt x="1" y="488"/>
                  </a:lnTo>
                  <a:lnTo>
                    <a:pt x="0" y="479"/>
                  </a:lnTo>
                  <a:lnTo>
                    <a:pt x="1" y="465"/>
                  </a:lnTo>
                  <a:lnTo>
                    <a:pt x="2" y="458"/>
                  </a:lnTo>
                  <a:lnTo>
                    <a:pt x="3" y="451"/>
                  </a:lnTo>
                  <a:lnTo>
                    <a:pt x="4" y="445"/>
                  </a:lnTo>
                  <a:lnTo>
                    <a:pt x="6" y="438"/>
                  </a:lnTo>
                  <a:lnTo>
                    <a:pt x="8" y="432"/>
                  </a:lnTo>
                  <a:lnTo>
                    <a:pt x="10" y="426"/>
                  </a:lnTo>
                  <a:lnTo>
                    <a:pt x="92" y="217"/>
                  </a:lnTo>
                  <a:lnTo>
                    <a:pt x="98" y="197"/>
                  </a:lnTo>
                  <a:lnTo>
                    <a:pt x="100" y="188"/>
                  </a:lnTo>
                  <a:lnTo>
                    <a:pt x="102" y="178"/>
                  </a:lnTo>
                  <a:lnTo>
                    <a:pt x="103" y="169"/>
                  </a:lnTo>
                  <a:lnTo>
                    <a:pt x="104" y="159"/>
                  </a:lnTo>
                  <a:lnTo>
                    <a:pt x="105" y="141"/>
                  </a:lnTo>
                  <a:lnTo>
                    <a:pt x="104" y="125"/>
                  </a:lnTo>
                  <a:lnTo>
                    <a:pt x="101" y="110"/>
                  </a:lnTo>
                  <a:lnTo>
                    <a:pt x="99" y="103"/>
                  </a:lnTo>
                  <a:lnTo>
                    <a:pt x="97" y="96"/>
                  </a:lnTo>
                  <a:lnTo>
                    <a:pt x="94" y="90"/>
                  </a:lnTo>
                  <a:lnTo>
                    <a:pt x="91" y="84"/>
                  </a:lnTo>
                  <a:lnTo>
                    <a:pt x="88" y="78"/>
                  </a:lnTo>
                  <a:lnTo>
                    <a:pt x="85" y="72"/>
                  </a:lnTo>
                  <a:lnTo>
                    <a:pt x="81" y="67"/>
                  </a:lnTo>
                  <a:lnTo>
                    <a:pt x="77" y="62"/>
                  </a:lnTo>
                  <a:lnTo>
                    <a:pt x="68" y="52"/>
                  </a:lnTo>
                  <a:lnTo>
                    <a:pt x="63" y="48"/>
                  </a:lnTo>
                  <a:lnTo>
                    <a:pt x="59" y="44"/>
                  </a:lnTo>
                  <a:lnTo>
                    <a:pt x="56" y="42"/>
                  </a:lnTo>
                  <a:lnTo>
                    <a:pt x="54" y="39"/>
                  </a:lnTo>
                  <a:lnTo>
                    <a:pt x="52" y="37"/>
                  </a:lnTo>
                  <a:lnTo>
                    <a:pt x="51" y="34"/>
                  </a:lnTo>
                  <a:lnTo>
                    <a:pt x="51" y="31"/>
                  </a:lnTo>
                  <a:lnTo>
                    <a:pt x="51" y="28"/>
                  </a:lnTo>
                  <a:lnTo>
                    <a:pt x="52" y="25"/>
                  </a:lnTo>
                  <a:lnTo>
                    <a:pt x="53" y="22"/>
                  </a:lnTo>
                  <a:lnTo>
                    <a:pt x="54" y="20"/>
                  </a:lnTo>
                  <a:lnTo>
                    <a:pt x="56" y="18"/>
                  </a:lnTo>
                  <a:lnTo>
                    <a:pt x="59" y="16"/>
                  </a:lnTo>
                  <a:lnTo>
                    <a:pt x="61" y="14"/>
                  </a:lnTo>
                  <a:lnTo>
                    <a:pt x="74" y="11"/>
                  </a:lnTo>
                  <a:lnTo>
                    <a:pt x="87" y="8"/>
                  </a:lnTo>
                  <a:lnTo>
                    <a:pt x="112" y="3"/>
                  </a:lnTo>
                  <a:lnTo>
                    <a:pt x="125" y="2"/>
                  </a:lnTo>
                  <a:lnTo>
                    <a:pt x="137" y="1"/>
                  </a:lnTo>
                  <a:lnTo>
                    <a:pt x="149" y="0"/>
                  </a:lnTo>
                  <a:lnTo>
                    <a:pt x="160" y="0"/>
                  </a:lnTo>
                  <a:lnTo>
                    <a:pt x="174" y="0"/>
                  </a:lnTo>
                  <a:lnTo>
                    <a:pt x="181" y="0"/>
                  </a:lnTo>
                  <a:lnTo>
                    <a:pt x="188" y="1"/>
                  </a:lnTo>
                  <a:lnTo>
                    <a:pt x="201" y="2"/>
                  </a:lnTo>
                  <a:lnTo>
                    <a:pt x="214" y="3"/>
                  </a:lnTo>
                  <a:lnTo>
                    <a:pt x="226" y="5"/>
                  </a:lnTo>
                  <a:lnTo>
                    <a:pt x="238" y="7"/>
                  </a:lnTo>
                  <a:lnTo>
                    <a:pt x="250" y="10"/>
                  </a:lnTo>
                  <a:lnTo>
                    <a:pt x="261" y="13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9" name="Google Shape;349;p63"/>
            <p:cNvSpPr/>
            <p:nvPr/>
          </p:nvSpPr>
          <p:spPr>
            <a:xfrm>
              <a:off x="3844" y="3274"/>
              <a:ext cx="1263" cy="152"/>
            </a:xfrm>
            <a:custGeom>
              <a:avLst/>
              <a:gdLst/>
              <a:ahLst/>
              <a:cxnLst/>
              <a:rect l="l" t="t" r="r" b="b"/>
              <a:pathLst>
                <a:path w="1263" h="152" extrusionOk="0">
                  <a:moveTo>
                    <a:pt x="0" y="152"/>
                  </a:moveTo>
                  <a:lnTo>
                    <a:pt x="11" y="123"/>
                  </a:lnTo>
                  <a:lnTo>
                    <a:pt x="43" y="37"/>
                  </a:lnTo>
                  <a:lnTo>
                    <a:pt x="45" y="31"/>
                  </a:lnTo>
                  <a:lnTo>
                    <a:pt x="48" y="26"/>
                  </a:lnTo>
                  <a:lnTo>
                    <a:pt x="53" y="18"/>
                  </a:lnTo>
                  <a:lnTo>
                    <a:pt x="56" y="14"/>
                  </a:lnTo>
                  <a:lnTo>
                    <a:pt x="59" y="11"/>
                  </a:lnTo>
                  <a:lnTo>
                    <a:pt x="62" y="8"/>
                  </a:lnTo>
                  <a:lnTo>
                    <a:pt x="65" y="6"/>
                  </a:lnTo>
                  <a:lnTo>
                    <a:pt x="69" y="4"/>
                  </a:lnTo>
                  <a:lnTo>
                    <a:pt x="72" y="3"/>
                  </a:lnTo>
                  <a:lnTo>
                    <a:pt x="79" y="1"/>
                  </a:lnTo>
                  <a:lnTo>
                    <a:pt x="87" y="0"/>
                  </a:lnTo>
                  <a:lnTo>
                    <a:pt x="95" y="0"/>
                  </a:lnTo>
                  <a:lnTo>
                    <a:pt x="709" y="0"/>
                  </a:lnTo>
                  <a:lnTo>
                    <a:pt x="1263" y="0"/>
                  </a:lnTo>
                  <a:lnTo>
                    <a:pt x="1252" y="29"/>
                  </a:lnTo>
                  <a:lnTo>
                    <a:pt x="1220" y="115"/>
                  </a:lnTo>
                  <a:lnTo>
                    <a:pt x="1215" y="126"/>
                  </a:lnTo>
                  <a:lnTo>
                    <a:pt x="1212" y="130"/>
                  </a:lnTo>
                  <a:lnTo>
                    <a:pt x="1209" y="134"/>
                  </a:lnTo>
                  <a:lnTo>
                    <a:pt x="1207" y="138"/>
                  </a:lnTo>
                  <a:lnTo>
                    <a:pt x="1204" y="141"/>
                  </a:lnTo>
                  <a:lnTo>
                    <a:pt x="1200" y="143"/>
                  </a:lnTo>
                  <a:lnTo>
                    <a:pt x="1197" y="145"/>
                  </a:lnTo>
                  <a:lnTo>
                    <a:pt x="1190" y="149"/>
                  </a:lnTo>
                  <a:lnTo>
                    <a:pt x="1183" y="151"/>
                  </a:lnTo>
                  <a:lnTo>
                    <a:pt x="1175" y="152"/>
                  </a:lnTo>
                  <a:lnTo>
                    <a:pt x="1167" y="152"/>
                  </a:lnTo>
                  <a:lnTo>
                    <a:pt x="567" y="152"/>
                  </a:lnTo>
                  <a:lnTo>
                    <a:pt x="30" y="152"/>
                  </a:lnTo>
                  <a:lnTo>
                    <a:pt x="0" y="152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0" name="Google Shape;350;p63"/>
            <p:cNvSpPr/>
            <p:nvPr/>
          </p:nvSpPr>
          <p:spPr>
            <a:xfrm>
              <a:off x="4539" y="3311"/>
              <a:ext cx="124" cy="82"/>
            </a:xfrm>
            <a:custGeom>
              <a:avLst/>
              <a:gdLst/>
              <a:ahLst/>
              <a:cxnLst/>
              <a:rect l="l" t="t" r="r" b="b"/>
              <a:pathLst>
                <a:path w="123" h="82" extrusionOk="0">
                  <a:moveTo>
                    <a:pt x="45" y="82"/>
                  </a:moveTo>
                  <a:lnTo>
                    <a:pt x="60" y="81"/>
                  </a:lnTo>
                  <a:lnTo>
                    <a:pt x="67" y="80"/>
                  </a:lnTo>
                  <a:lnTo>
                    <a:pt x="75" y="79"/>
                  </a:lnTo>
                  <a:lnTo>
                    <a:pt x="82" y="78"/>
                  </a:lnTo>
                  <a:lnTo>
                    <a:pt x="90" y="76"/>
                  </a:lnTo>
                  <a:lnTo>
                    <a:pt x="106" y="71"/>
                  </a:lnTo>
                  <a:lnTo>
                    <a:pt x="100" y="64"/>
                  </a:lnTo>
                  <a:lnTo>
                    <a:pt x="85" y="68"/>
                  </a:lnTo>
                  <a:lnTo>
                    <a:pt x="68" y="71"/>
                  </a:lnTo>
                  <a:lnTo>
                    <a:pt x="65" y="71"/>
                  </a:lnTo>
                  <a:lnTo>
                    <a:pt x="61" y="72"/>
                  </a:lnTo>
                  <a:lnTo>
                    <a:pt x="53" y="72"/>
                  </a:lnTo>
                  <a:lnTo>
                    <a:pt x="48" y="72"/>
                  </a:lnTo>
                  <a:lnTo>
                    <a:pt x="45" y="71"/>
                  </a:lnTo>
                  <a:lnTo>
                    <a:pt x="38" y="69"/>
                  </a:lnTo>
                  <a:lnTo>
                    <a:pt x="35" y="68"/>
                  </a:lnTo>
                  <a:lnTo>
                    <a:pt x="33" y="66"/>
                  </a:lnTo>
                  <a:lnTo>
                    <a:pt x="31" y="64"/>
                  </a:lnTo>
                  <a:lnTo>
                    <a:pt x="29" y="62"/>
                  </a:lnTo>
                  <a:lnTo>
                    <a:pt x="28" y="60"/>
                  </a:lnTo>
                  <a:lnTo>
                    <a:pt x="27" y="58"/>
                  </a:lnTo>
                  <a:lnTo>
                    <a:pt x="26" y="52"/>
                  </a:lnTo>
                  <a:lnTo>
                    <a:pt x="27" y="47"/>
                  </a:lnTo>
                  <a:lnTo>
                    <a:pt x="28" y="41"/>
                  </a:lnTo>
                  <a:lnTo>
                    <a:pt x="31" y="35"/>
                  </a:lnTo>
                  <a:lnTo>
                    <a:pt x="35" y="29"/>
                  </a:lnTo>
                  <a:lnTo>
                    <a:pt x="40" y="24"/>
                  </a:lnTo>
                  <a:lnTo>
                    <a:pt x="43" y="22"/>
                  </a:lnTo>
                  <a:lnTo>
                    <a:pt x="46" y="19"/>
                  </a:lnTo>
                  <a:lnTo>
                    <a:pt x="52" y="15"/>
                  </a:lnTo>
                  <a:lnTo>
                    <a:pt x="56" y="14"/>
                  </a:lnTo>
                  <a:lnTo>
                    <a:pt x="60" y="12"/>
                  </a:lnTo>
                  <a:lnTo>
                    <a:pt x="69" y="10"/>
                  </a:lnTo>
                  <a:lnTo>
                    <a:pt x="79" y="10"/>
                  </a:lnTo>
                  <a:lnTo>
                    <a:pt x="88" y="10"/>
                  </a:lnTo>
                  <a:lnTo>
                    <a:pt x="96" y="11"/>
                  </a:lnTo>
                  <a:lnTo>
                    <a:pt x="104" y="12"/>
                  </a:lnTo>
                  <a:lnTo>
                    <a:pt x="108" y="14"/>
                  </a:lnTo>
                  <a:lnTo>
                    <a:pt x="112" y="15"/>
                  </a:lnTo>
                  <a:lnTo>
                    <a:pt x="123" y="8"/>
                  </a:lnTo>
                  <a:lnTo>
                    <a:pt x="119" y="6"/>
                  </a:lnTo>
                  <a:lnTo>
                    <a:pt x="114" y="4"/>
                  </a:lnTo>
                  <a:lnTo>
                    <a:pt x="109" y="3"/>
                  </a:lnTo>
                  <a:lnTo>
                    <a:pt x="104" y="2"/>
                  </a:lnTo>
                  <a:lnTo>
                    <a:pt x="92" y="1"/>
                  </a:lnTo>
                  <a:lnTo>
                    <a:pt x="80" y="0"/>
                  </a:lnTo>
                  <a:lnTo>
                    <a:pt x="64" y="1"/>
                  </a:lnTo>
                  <a:lnTo>
                    <a:pt x="58" y="2"/>
                  </a:lnTo>
                  <a:lnTo>
                    <a:pt x="51" y="4"/>
                  </a:lnTo>
                  <a:lnTo>
                    <a:pt x="45" y="6"/>
                  </a:lnTo>
                  <a:lnTo>
                    <a:pt x="39" y="8"/>
                  </a:lnTo>
                  <a:lnTo>
                    <a:pt x="34" y="10"/>
                  </a:lnTo>
                  <a:lnTo>
                    <a:pt x="28" y="13"/>
                  </a:lnTo>
                  <a:lnTo>
                    <a:pt x="19" y="19"/>
                  </a:lnTo>
                  <a:lnTo>
                    <a:pt x="12" y="26"/>
                  </a:lnTo>
                  <a:lnTo>
                    <a:pt x="9" y="30"/>
                  </a:lnTo>
                  <a:lnTo>
                    <a:pt x="6" y="33"/>
                  </a:lnTo>
                  <a:lnTo>
                    <a:pt x="4" y="37"/>
                  </a:lnTo>
                  <a:lnTo>
                    <a:pt x="2" y="40"/>
                  </a:lnTo>
                  <a:lnTo>
                    <a:pt x="1" y="43"/>
                  </a:lnTo>
                  <a:lnTo>
                    <a:pt x="0" y="47"/>
                  </a:lnTo>
                  <a:lnTo>
                    <a:pt x="0" y="50"/>
                  </a:lnTo>
                  <a:lnTo>
                    <a:pt x="0" y="54"/>
                  </a:lnTo>
                  <a:lnTo>
                    <a:pt x="1" y="57"/>
                  </a:lnTo>
                  <a:lnTo>
                    <a:pt x="2" y="61"/>
                  </a:lnTo>
                  <a:lnTo>
                    <a:pt x="4" y="64"/>
                  </a:lnTo>
                  <a:lnTo>
                    <a:pt x="6" y="67"/>
                  </a:lnTo>
                  <a:lnTo>
                    <a:pt x="9" y="70"/>
                  </a:lnTo>
                  <a:lnTo>
                    <a:pt x="12" y="73"/>
                  </a:lnTo>
                  <a:lnTo>
                    <a:pt x="16" y="76"/>
                  </a:lnTo>
                  <a:lnTo>
                    <a:pt x="21" y="78"/>
                  </a:lnTo>
                  <a:lnTo>
                    <a:pt x="26" y="79"/>
                  </a:lnTo>
                  <a:lnTo>
                    <a:pt x="32" y="81"/>
                  </a:lnTo>
                  <a:lnTo>
                    <a:pt x="38" y="81"/>
                  </a:lnTo>
                  <a:lnTo>
                    <a:pt x="45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1" name="Google Shape;351;p63"/>
            <p:cNvSpPr/>
            <p:nvPr/>
          </p:nvSpPr>
          <p:spPr>
            <a:xfrm>
              <a:off x="4888" y="3311"/>
              <a:ext cx="123" cy="82"/>
            </a:xfrm>
            <a:custGeom>
              <a:avLst/>
              <a:gdLst/>
              <a:ahLst/>
              <a:cxnLst/>
              <a:rect l="l" t="t" r="r" b="b"/>
              <a:pathLst>
                <a:path w="122" h="82" extrusionOk="0">
                  <a:moveTo>
                    <a:pt x="46" y="82"/>
                  </a:moveTo>
                  <a:lnTo>
                    <a:pt x="60" y="81"/>
                  </a:lnTo>
                  <a:lnTo>
                    <a:pt x="67" y="80"/>
                  </a:lnTo>
                  <a:lnTo>
                    <a:pt x="74" y="79"/>
                  </a:lnTo>
                  <a:lnTo>
                    <a:pt x="82" y="78"/>
                  </a:lnTo>
                  <a:lnTo>
                    <a:pt x="89" y="76"/>
                  </a:lnTo>
                  <a:lnTo>
                    <a:pt x="105" y="71"/>
                  </a:lnTo>
                  <a:lnTo>
                    <a:pt x="99" y="64"/>
                  </a:lnTo>
                  <a:lnTo>
                    <a:pt x="84" y="68"/>
                  </a:lnTo>
                  <a:lnTo>
                    <a:pt x="76" y="70"/>
                  </a:lnTo>
                  <a:lnTo>
                    <a:pt x="69" y="71"/>
                  </a:lnTo>
                  <a:lnTo>
                    <a:pt x="65" y="71"/>
                  </a:lnTo>
                  <a:lnTo>
                    <a:pt x="61" y="72"/>
                  </a:lnTo>
                  <a:lnTo>
                    <a:pt x="53" y="72"/>
                  </a:lnTo>
                  <a:lnTo>
                    <a:pt x="49" y="72"/>
                  </a:lnTo>
                  <a:lnTo>
                    <a:pt x="45" y="71"/>
                  </a:lnTo>
                  <a:lnTo>
                    <a:pt x="38" y="69"/>
                  </a:lnTo>
                  <a:lnTo>
                    <a:pt x="36" y="68"/>
                  </a:lnTo>
                  <a:lnTo>
                    <a:pt x="33" y="66"/>
                  </a:lnTo>
                  <a:lnTo>
                    <a:pt x="31" y="64"/>
                  </a:lnTo>
                  <a:lnTo>
                    <a:pt x="30" y="62"/>
                  </a:lnTo>
                  <a:lnTo>
                    <a:pt x="28" y="60"/>
                  </a:lnTo>
                  <a:lnTo>
                    <a:pt x="27" y="58"/>
                  </a:lnTo>
                  <a:lnTo>
                    <a:pt x="26" y="52"/>
                  </a:lnTo>
                  <a:lnTo>
                    <a:pt x="27" y="47"/>
                  </a:lnTo>
                  <a:lnTo>
                    <a:pt x="28" y="41"/>
                  </a:lnTo>
                  <a:lnTo>
                    <a:pt x="31" y="35"/>
                  </a:lnTo>
                  <a:lnTo>
                    <a:pt x="35" y="29"/>
                  </a:lnTo>
                  <a:lnTo>
                    <a:pt x="40" y="24"/>
                  </a:lnTo>
                  <a:lnTo>
                    <a:pt x="43" y="22"/>
                  </a:lnTo>
                  <a:lnTo>
                    <a:pt x="46" y="19"/>
                  </a:lnTo>
                  <a:lnTo>
                    <a:pt x="53" y="15"/>
                  </a:lnTo>
                  <a:lnTo>
                    <a:pt x="56" y="14"/>
                  </a:lnTo>
                  <a:lnTo>
                    <a:pt x="60" y="12"/>
                  </a:lnTo>
                  <a:lnTo>
                    <a:pt x="69" y="10"/>
                  </a:lnTo>
                  <a:lnTo>
                    <a:pt x="78" y="10"/>
                  </a:lnTo>
                  <a:lnTo>
                    <a:pt x="87" y="10"/>
                  </a:lnTo>
                  <a:lnTo>
                    <a:pt x="95" y="11"/>
                  </a:lnTo>
                  <a:lnTo>
                    <a:pt x="103" y="12"/>
                  </a:lnTo>
                  <a:lnTo>
                    <a:pt x="107" y="14"/>
                  </a:lnTo>
                  <a:lnTo>
                    <a:pt x="111" y="15"/>
                  </a:lnTo>
                  <a:lnTo>
                    <a:pt x="122" y="8"/>
                  </a:lnTo>
                  <a:lnTo>
                    <a:pt x="118" y="6"/>
                  </a:lnTo>
                  <a:lnTo>
                    <a:pt x="113" y="4"/>
                  </a:lnTo>
                  <a:lnTo>
                    <a:pt x="108" y="3"/>
                  </a:lnTo>
                  <a:lnTo>
                    <a:pt x="103" y="2"/>
                  </a:lnTo>
                  <a:lnTo>
                    <a:pt x="92" y="1"/>
                  </a:lnTo>
                  <a:lnTo>
                    <a:pt x="79" y="0"/>
                  </a:lnTo>
                  <a:lnTo>
                    <a:pt x="65" y="1"/>
                  </a:lnTo>
                  <a:lnTo>
                    <a:pt x="58" y="2"/>
                  </a:lnTo>
                  <a:lnTo>
                    <a:pt x="51" y="4"/>
                  </a:lnTo>
                  <a:lnTo>
                    <a:pt x="45" y="6"/>
                  </a:lnTo>
                  <a:lnTo>
                    <a:pt x="39" y="8"/>
                  </a:lnTo>
                  <a:lnTo>
                    <a:pt x="34" y="10"/>
                  </a:lnTo>
                  <a:lnTo>
                    <a:pt x="29" y="13"/>
                  </a:lnTo>
                  <a:lnTo>
                    <a:pt x="20" y="19"/>
                  </a:lnTo>
                  <a:lnTo>
                    <a:pt x="12" y="26"/>
                  </a:lnTo>
                  <a:lnTo>
                    <a:pt x="9" y="30"/>
                  </a:lnTo>
                  <a:lnTo>
                    <a:pt x="6" y="33"/>
                  </a:lnTo>
                  <a:lnTo>
                    <a:pt x="4" y="37"/>
                  </a:lnTo>
                  <a:lnTo>
                    <a:pt x="2" y="40"/>
                  </a:lnTo>
                  <a:lnTo>
                    <a:pt x="1" y="43"/>
                  </a:lnTo>
                  <a:lnTo>
                    <a:pt x="0" y="47"/>
                  </a:lnTo>
                  <a:lnTo>
                    <a:pt x="0" y="50"/>
                  </a:lnTo>
                  <a:lnTo>
                    <a:pt x="0" y="54"/>
                  </a:lnTo>
                  <a:lnTo>
                    <a:pt x="1" y="57"/>
                  </a:lnTo>
                  <a:lnTo>
                    <a:pt x="2" y="61"/>
                  </a:lnTo>
                  <a:lnTo>
                    <a:pt x="4" y="64"/>
                  </a:lnTo>
                  <a:lnTo>
                    <a:pt x="6" y="67"/>
                  </a:lnTo>
                  <a:lnTo>
                    <a:pt x="9" y="70"/>
                  </a:lnTo>
                  <a:lnTo>
                    <a:pt x="12" y="73"/>
                  </a:lnTo>
                  <a:lnTo>
                    <a:pt x="16" y="76"/>
                  </a:lnTo>
                  <a:lnTo>
                    <a:pt x="21" y="78"/>
                  </a:lnTo>
                  <a:lnTo>
                    <a:pt x="26" y="79"/>
                  </a:lnTo>
                  <a:lnTo>
                    <a:pt x="32" y="81"/>
                  </a:lnTo>
                  <a:lnTo>
                    <a:pt x="38" y="81"/>
                  </a:lnTo>
                  <a:lnTo>
                    <a:pt x="45" y="82"/>
                  </a:lnTo>
                  <a:lnTo>
                    <a:pt x="46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2" name="Google Shape;352;p63"/>
            <p:cNvSpPr/>
            <p:nvPr/>
          </p:nvSpPr>
          <p:spPr>
            <a:xfrm>
              <a:off x="4663" y="3311"/>
              <a:ext cx="121" cy="82"/>
            </a:xfrm>
            <a:custGeom>
              <a:avLst/>
              <a:gdLst/>
              <a:ahLst/>
              <a:cxnLst/>
              <a:rect l="l" t="t" r="r" b="b"/>
              <a:pathLst>
                <a:path w="122" h="82" extrusionOk="0">
                  <a:moveTo>
                    <a:pt x="45" y="82"/>
                  </a:moveTo>
                  <a:lnTo>
                    <a:pt x="60" y="81"/>
                  </a:lnTo>
                  <a:lnTo>
                    <a:pt x="67" y="80"/>
                  </a:lnTo>
                  <a:lnTo>
                    <a:pt x="74" y="79"/>
                  </a:lnTo>
                  <a:lnTo>
                    <a:pt x="81" y="78"/>
                  </a:lnTo>
                  <a:lnTo>
                    <a:pt x="89" y="76"/>
                  </a:lnTo>
                  <a:lnTo>
                    <a:pt x="105" y="71"/>
                  </a:lnTo>
                  <a:lnTo>
                    <a:pt x="99" y="64"/>
                  </a:lnTo>
                  <a:lnTo>
                    <a:pt x="84" y="68"/>
                  </a:lnTo>
                  <a:lnTo>
                    <a:pt x="76" y="70"/>
                  </a:lnTo>
                  <a:lnTo>
                    <a:pt x="68" y="71"/>
                  </a:lnTo>
                  <a:lnTo>
                    <a:pt x="65" y="71"/>
                  </a:lnTo>
                  <a:lnTo>
                    <a:pt x="61" y="72"/>
                  </a:lnTo>
                  <a:lnTo>
                    <a:pt x="53" y="72"/>
                  </a:lnTo>
                  <a:lnTo>
                    <a:pt x="48" y="72"/>
                  </a:lnTo>
                  <a:lnTo>
                    <a:pt x="45" y="71"/>
                  </a:lnTo>
                  <a:lnTo>
                    <a:pt x="38" y="69"/>
                  </a:lnTo>
                  <a:lnTo>
                    <a:pt x="35" y="68"/>
                  </a:lnTo>
                  <a:lnTo>
                    <a:pt x="33" y="66"/>
                  </a:lnTo>
                  <a:lnTo>
                    <a:pt x="31" y="64"/>
                  </a:lnTo>
                  <a:lnTo>
                    <a:pt x="29" y="62"/>
                  </a:lnTo>
                  <a:lnTo>
                    <a:pt x="28" y="60"/>
                  </a:lnTo>
                  <a:lnTo>
                    <a:pt x="27" y="58"/>
                  </a:lnTo>
                  <a:lnTo>
                    <a:pt x="26" y="52"/>
                  </a:lnTo>
                  <a:lnTo>
                    <a:pt x="27" y="47"/>
                  </a:lnTo>
                  <a:lnTo>
                    <a:pt x="28" y="41"/>
                  </a:lnTo>
                  <a:lnTo>
                    <a:pt x="31" y="35"/>
                  </a:lnTo>
                  <a:lnTo>
                    <a:pt x="35" y="29"/>
                  </a:lnTo>
                  <a:lnTo>
                    <a:pt x="40" y="24"/>
                  </a:lnTo>
                  <a:lnTo>
                    <a:pt x="42" y="22"/>
                  </a:lnTo>
                  <a:lnTo>
                    <a:pt x="46" y="19"/>
                  </a:lnTo>
                  <a:lnTo>
                    <a:pt x="52" y="15"/>
                  </a:lnTo>
                  <a:lnTo>
                    <a:pt x="56" y="14"/>
                  </a:lnTo>
                  <a:lnTo>
                    <a:pt x="60" y="12"/>
                  </a:lnTo>
                  <a:lnTo>
                    <a:pt x="69" y="10"/>
                  </a:lnTo>
                  <a:lnTo>
                    <a:pt x="78" y="10"/>
                  </a:lnTo>
                  <a:lnTo>
                    <a:pt x="87" y="10"/>
                  </a:lnTo>
                  <a:lnTo>
                    <a:pt x="95" y="11"/>
                  </a:lnTo>
                  <a:lnTo>
                    <a:pt x="103" y="12"/>
                  </a:lnTo>
                  <a:lnTo>
                    <a:pt x="107" y="14"/>
                  </a:lnTo>
                  <a:lnTo>
                    <a:pt x="111" y="15"/>
                  </a:lnTo>
                  <a:lnTo>
                    <a:pt x="122" y="8"/>
                  </a:lnTo>
                  <a:lnTo>
                    <a:pt x="118" y="6"/>
                  </a:lnTo>
                  <a:lnTo>
                    <a:pt x="113" y="4"/>
                  </a:lnTo>
                  <a:lnTo>
                    <a:pt x="108" y="3"/>
                  </a:lnTo>
                  <a:lnTo>
                    <a:pt x="102" y="2"/>
                  </a:lnTo>
                  <a:lnTo>
                    <a:pt x="91" y="1"/>
                  </a:lnTo>
                  <a:lnTo>
                    <a:pt x="79" y="0"/>
                  </a:lnTo>
                  <a:lnTo>
                    <a:pt x="64" y="1"/>
                  </a:lnTo>
                  <a:lnTo>
                    <a:pt x="58" y="2"/>
                  </a:lnTo>
                  <a:lnTo>
                    <a:pt x="51" y="4"/>
                  </a:lnTo>
                  <a:lnTo>
                    <a:pt x="45" y="6"/>
                  </a:lnTo>
                  <a:lnTo>
                    <a:pt x="39" y="8"/>
                  </a:lnTo>
                  <a:lnTo>
                    <a:pt x="34" y="10"/>
                  </a:lnTo>
                  <a:lnTo>
                    <a:pt x="28" y="13"/>
                  </a:lnTo>
                  <a:lnTo>
                    <a:pt x="19" y="19"/>
                  </a:lnTo>
                  <a:lnTo>
                    <a:pt x="12" y="26"/>
                  </a:lnTo>
                  <a:lnTo>
                    <a:pt x="9" y="30"/>
                  </a:lnTo>
                  <a:lnTo>
                    <a:pt x="6" y="33"/>
                  </a:lnTo>
                  <a:lnTo>
                    <a:pt x="4" y="37"/>
                  </a:lnTo>
                  <a:lnTo>
                    <a:pt x="2" y="40"/>
                  </a:lnTo>
                  <a:lnTo>
                    <a:pt x="1" y="43"/>
                  </a:lnTo>
                  <a:lnTo>
                    <a:pt x="0" y="47"/>
                  </a:lnTo>
                  <a:lnTo>
                    <a:pt x="0" y="50"/>
                  </a:lnTo>
                  <a:lnTo>
                    <a:pt x="0" y="54"/>
                  </a:lnTo>
                  <a:lnTo>
                    <a:pt x="1" y="57"/>
                  </a:lnTo>
                  <a:lnTo>
                    <a:pt x="2" y="61"/>
                  </a:lnTo>
                  <a:lnTo>
                    <a:pt x="4" y="64"/>
                  </a:lnTo>
                  <a:lnTo>
                    <a:pt x="6" y="67"/>
                  </a:lnTo>
                  <a:lnTo>
                    <a:pt x="9" y="70"/>
                  </a:lnTo>
                  <a:lnTo>
                    <a:pt x="12" y="73"/>
                  </a:lnTo>
                  <a:lnTo>
                    <a:pt x="16" y="76"/>
                  </a:lnTo>
                  <a:lnTo>
                    <a:pt x="21" y="78"/>
                  </a:lnTo>
                  <a:lnTo>
                    <a:pt x="26" y="79"/>
                  </a:lnTo>
                  <a:lnTo>
                    <a:pt x="32" y="81"/>
                  </a:lnTo>
                  <a:lnTo>
                    <a:pt x="38" y="81"/>
                  </a:lnTo>
                  <a:lnTo>
                    <a:pt x="45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3" name="Google Shape;353;p63"/>
            <p:cNvSpPr/>
            <p:nvPr/>
          </p:nvSpPr>
          <p:spPr>
            <a:xfrm>
              <a:off x="4773" y="3303"/>
              <a:ext cx="103" cy="87"/>
            </a:xfrm>
            <a:custGeom>
              <a:avLst/>
              <a:gdLst/>
              <a:ahLst/>
              <a:cxnLst/>
              <a:rect l="l" t="t" r="r" b="b"/>
              <a:pathLst>
                <a:path w="103" h="88" extrusionOk="0">
                  <a:moveTo>
                    <a:pt x="65" y="88"/>
                  </a:moveTo>
                  <a:lnTo>
                    <a:pt x="87" y="88"/>
                  </a:lnTo>
                  <a:lnTo>
                    <a:pt x="102" y="50"/>
                  </a:lnTo>
                  <a:lnTo>
                    <a:pt x="103" y="46"/>
                  </a:lnTo>
                  <a:lnTo>
                    <a:pt x="103" y="44"/>
                  </a:lnTo>
                  <a:lnTo>
                    <a:pt x="102" y="43"/>
                  </a:lnTo>
                  <a:lnTo>
                    <a:pt x="101" y="40"/>
                  </a:lnTo>
                  <a:lnTo>
                    <a:pt x="98" y="37"/>
                  </a:lnTo>
                  <a:lnTo>
                    <a:pt x="94" y="35"/>
                  </a:lnTo>
                  <a:lnTo>
                    <a:pt x="89" y="33"/>
                  </a:lnTo>
                  <a:lnTo>
                    <a:pt x="84" y="32"/>
                  </a:lnTo>
                  <a:lnTo>
                    <a:pt x="77" y="32"/>
                  </a:lnTo>
                  <a:lnTo>
                    <a:pt x="68" y="32"/>
                  </a:lnTo>
                  <a:lnTo>
                    <a:pt x="59" y="33"/>
                  </a:lnTo>
                  <a:lnTo>
                    <a:pt x="50" y="35"/>
                  </a:lnTo>
                  <a:lnTo>
                    <a:pt x="42" y="37"/>
                  </a:lnTo>
                  <a:lnTo>
                    <a:pt x="57" y="0"/>
                  </a:lnTo>
                  <a:lnTo>
                    <a:pt x="34" y="4"/>
                  </a:lnTo>
                  <a:lnTo>
                    <a:pt x="0" y="88"/>
                  </a:lnTo>
                  <a:lnTo>
                    <a:pt x="22" y="88"/>
                  </a:lnTo>
                  <a:lnTo>
                    <a:pt x="39" y="46"/>
                  </a:lnTo>
                  <a:lnTo>
                    <a:pt x="46" y="44"/>
                  </a:lnTo>
                  <a:lnTo>
                    <a:pt x="53" y="42"/>
                  </a:lnTo>
                  <a:lnTo>
                    <a:pt x="60" y="41"/>
                  </a:lnTo>
                  <a:lnTo>
                    <a:pt x="67" y="40"/>
                  </a:lnTo>
                  <a:lnTo>
                    <a:pt x="71" y="41"/>
                  </a:lnTo>
                  <a:lnTo>
                    <a:pt x="74" y="41"/>
                  </a:lnTo>
                  <a:lnTo>
                    <a:pt x="76" y="43"/>
                  </a:lnTo>
                  <a:lnTo>
                    <a:pt x="78" y="44"/>
                  </a:lnTo>
                  <a:lnTo>
                    <a:pt x="79" y="46"/>
                  </a:lnTo>
                  <a:lnTo>
                    <a:pt x="80" y="48"/>
                  </a:lnTo>
                  <a:lnTo>
                    <a:pt x="80" y="50"/>
                  </a:lnTo>
                  <a:lnTo>
                    <a:pt x="79" y="52"/>
                  </a:lnTo>
                  <a:lnTo>
                    <a:pt x="65" y="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" name="Google Shape;354;p63"/>
            <p:cNvSpPr/>
            <p:nvPr/>
          </p:nvSpPr>
          <p:spPr>
            <a:xfrm>
              <a:off x="3945" y="3332"/>
              <a:ext cx="87" cy="58"/>
            </a:xfrm>
            <a:custGeom>
              <a:avLst/>
              <a:gdLst/>
              <a:ahLst/>
              <a:cxnLst/>
              <a:rect l="l" t="t" r="r" b="b"/>
              <a:pathLst>
                <a:path w="89" h="60" extrusionOk="0">
                  <a:moveTo>
                    <a:pt x="0" y="53"/>
                  </a:moveTo>
                  <a:lnTo>
                    <a:pt x="11" y="46"/>
                  </a:lnTo>
                  <a:lnTo>
                    <a:pt x="17" y="48"/>
                  </a:lnTo>
                  <a:lnTo>
                    <a:pt x="23" y="50"/>
                  </a:lnTo>
                  <a:lnTo>
                    <a:pt x="29" y="51"/>
                  </a:lnTo>
                  <a:lnTo>
                    <a:pt x="35" y="51"/>
                  </a:lnTo>
                  <a:lnTo>
                    <a:pt x="43" y="51"/>
                  </a:lnTo>
                  <a:lnTo>
                    <a:pt x="47" y="50"/>
                  </a:lnTo>
                  <a:lnTo>
                    <a:pt x="50" y="49"/>
                  </a:lnTo>
                  <a:lnTo>
                    <a:pt x="53" y="48"/>
                  </a:lnTo>
                  <a:lnTo>
                    <a:pt x="56" y="47"/>
                  </a:lnTo>
                  <a:lnTo>
                    <a:pt x="58" y="45"/>
                  </a:lnTo>
                  <a:lnTo>
                    <a:pt x="58" y="44"/>
                  </a:lnTo>
                  <a:lnTo>
                    <a:pt x="59" y="43"/>
                  </a:lnTo>
                  <a:lnTo>
                    <a:pt x="59" y="42"/>
                  </a:lnTo>
                  <a:lnTo>
                    <a:pt x="58" y="40"/>
                  </a:lnTo>
                  <a:lnTo>
                    <a:pt x="57" y="39"/>
                  </a:lnTo>
                  <a:lnTo>
                    <a:pt x="55" y="38"/>
                  </a:lnTo>
                  <a:lnTo>
                    <a:pt x="51" y="37"/>
                  </a:lnTo>
                  <a:lnTo>
                    <a:pt x="47" y="36"/>
                  </a:lnTo>
                  <a:lnTo>
                    <a:pt x="38" y="34"/>
                  </a:lnTo>
                  <a:lnTo>
                    <a:pt x="29" y="32"/>
                  </a:lnTo>
                  <a:lnTo>
                    <a:pt x="25" y="30"/>
                  </a:lnTo>
                  <a:lnTo>
                    <a:pt x="21" y="29"/>
                  </a:lnTo>
                  <a:lnTo>
                    <a:pt x="18" y="27"/>
                  </a:lnTo>
                  <a:lnTo>
                    <a:pt x="17" y="25"/>
                  </a:lnTo>
                  <a:lnTo>
                    <a:pt x="16" y="24"/>
                  </a:lnTo>
                  <a:lnTo>
                    <a:pt x="16" y="23"/>
                  </a:lnTo>
                  <a:lnTo>
                    <a:pt x="16" y="21"/>
                  </a:lnTo>
                  <a:lnTo>
                    <a:pt x="16" y="18"/>
                  </a:lnTo>
                  <a:lnTo>
                    <a:pt x="17" y="16"/>
                  </a:lnTo>
                  <a:lnTo>
                    <a:pt x="19" y="14"/>
                  </a:lnTo>
                  <a:lnTo>
                    <a:pt x="20" y="12"/>
                  </a:lnTo>
                  <a:lnTo>
                    <a:pt x="22" y="10"/>
                  </a:lnTo>
                  <a:lnTo>
                    <a:pt x="27" y="7"/>
                  </a:lnTo>
                  <a:lnTo>
                    <a:pt x="33" y="5"/>
                  </a:lnTo>
                  <a:lnTo>
                    <a:pt x="39" y="3"/>
                  </a:lnTo>
                  <a:lnTo>
                    <a:pt x="46" y="2"/>
                  </a:lnTo>
                  <a:lnTo>
                    <a:pt x="53" y="1"/>
                  </a:lnTo>
                  <a:lnTo>
                    <a:pt x="60" y="0"/>
                  </a:lnTo>
                  <a:lnTo>
                    <a:pt x="67" y="1"/>
                  </a:lnTo>
                  <a:lnTo>
                    <a:pt x="75" y="2"/>
                  </a:lnTo>
                  <a:lnTo>
                    <a:pt x="82" y="4"/>
                  </a:lnTo>
                  <a:lnTo>
                    <a:pt x="89" y="6"/>
                  </a:lnTo>
                  <a:lnTo>
                    <a:pt x="78" y="14"/>
                  </a:lnTo>
                  <a:lnTo>
                    <a:pt x="72" y="12"/>
                  </a:lnTo>
                  <a:lnTo>
                    <a:pt x="67" y="10"/>
                  </a:lnTo>
                  <a:lnTo>
                    <a:pt x="62" y="10"/>
                  </a:lnTo>
                  <a:lnTo>
                    <a:pt x="57" y="10"/>
                  </a:lnTo>
                  <a:lnTo>
                    <a:pt x="50" y="10"/>
                  </a:lnTo>
                  <a:lnTo>
                    <a:pt x="44" y="11"/>
                  </a:lnTo>
                  <a:lnTo>
                    <a:pt x="41" y="12"/>
                  </a:lnTo>
                  <a:lnTo>
                    <a:pt x="39" y="14"/>
                  </a:lnTo>
                  <a:lnTo>
                    <a:pt x="38" y="15"/>
                  </a:lnTo>
                  <a:lnTo>
                    <a:pt x="37" y="17"/>
                  </a:lnTo>
                  <a:lnTo>
                    <a:pt x="37" y="18"/>
                  </a:lnTo>
                  <a:lnTo>
                    <a:pt x="37" y="20"/>
                  </a:lnTo>
                  <a:lnTo>
                    <a:pt x="39" y="21"/>
                  </a:lnTo>
                  <a:lnTo>
                    <a:pt x="42" y="22"/>
                  </a:lnTo>
                  <a:lnTo>
                    <a:pt x="58" y="25"/>
                  </a:lnTo>
                  <a:lnTo>
                    <a:pt x="67" y="28"/>
                  </a:lnTo>
                  <a:lnTo>
                    <a:pt x="74" y="30"/>
                  </a:lnTo>
                  <a:lnTo>
                    <a:pt x="77" y="33"/>
                  </a:lnTo>
                  <a:lnTo>
                    <a:pt x="80" y="35"/>
                  </a:lnTo>
                  <a:lnTo>
                    <a:pt x="80" y="37"/>
                  </a:lnTo>
                  <a:lnTo>
                    <a:pt x="81" y="38"/>
                  </a:lnTo>
                  <a:lnTo>
                    <a:pt x="80" y="42"/>
                  </a:lnTo>
                  <a:lnTo>
                    <a:pt x="79" y="44"/>
                  </a:lnTo>
                  <a:lnTo>
                    <a:pt x="77" y="47"/>
                  </a:lnTo>
                  <a:lnTo>
                    <a:pt x="73" y="50"/>
                  </a:lnTo>
                  <a:lnTo>
                    <a:pt x="67" y="53"/>
                  </a:lnTo>
                  <a:lnTo>
                    <a:pt x="61" y="56"/>
                  </a:lnTo>
                  <a:lnTo>
                    <a:pt x="54" y="58"/>
                  </a:lnTo>
                  <a:lnTo>
                    <a:pt x="46" y="59"/>
                  </a:lnTo>
                  <a:lnTo>
                    <a:pt x="39" y="60"/>
                  </a:lnTo>
                  <a:lnTo>
                    <a:pt x="32" y="60"/>
                  </a:lnTo>
                  <a:lnTo>
                    <a:pt x="23" y="60"/>
                  </a:lnTo>
                  <a:lnTo>
                    <a:pt x="19" y="59"/>
                  </a:lnTo>
                  <a:lnTo>
                    <a:pt x="14" y="58"/>
                  </a:lnTo>
                  <a:lnTo>
                    <a:pt x="11" y="57"/>
                  </a:lnTo>
                  <a:lnTo>
                    <a:pt x="7" y="56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" name="Google Shape;355;p63"/>
            <p:cNvSpPr/>
            <p:nvPr/>
          </p:nvSpPr>
          <p:spPr>
            <a:xfrm>
              <a:off x="4039" y="3332"/>
              <a:ext cx="98" cy="58"/>
            </a:xfrm>
            <a:custGeom>
              <a:avLst/>
              <a:gdLst/>
              <a:ahLst/>
              <a:cxnLst/>
              <a:rect l="l" t="t" r="r" b="b"/>
              <a:pathLst>
                <a:path w="98" h="59" extrusionOk="0">
                  <a:moveTo>
                    <a:pt x="24" y="29"/>
                  </a:moveTo>
                  <a:lnTo>
                    <a:pt x="23" y="33"/>
                  </a:lnTo>
                  <a:lnTo>
                    <a:pt x="22" y="36"/>
                  </a:lnTo>
                  <a:lnTo>
                    <a:pt x="23" y="40"/>
                  </a:lnTo>
                  <a:lnTo>
                    <a:pt x="24" y="44"/>
                  </a:lnTo>
                  <a:lnTo>
                    <a:pt x="26" y="47"/>
                  </a:lnTo>
                  <a:lnTo>
                    <a:pt x="30" y="49"/>
                  </a:lnTo>
                  <a:lnTo>
                    <a:pt x="34" y="50"/>
                  </a:lnTo>
                  <a:lnTo>
                    <a:pt x="41" y="51"/>
                  </a:lnTo>
                  <a:lnTo>
                    <a:pt x="48" y="50"/>
                  </a:lnTo>
                  <a:lnTo>
                    <a:pt x="51" y="49"/>
                  </a:lnTo>
                  <a:lnTo>
                    <a:pt x="54" y="49"/>
                  </a:lnTo>
                  <a:lnTo>
                    <a:pt x="59" y="46"/>
                  </a:lnTo>
                  <a:lnTo>
                    <a:pt x="63" y="44"/>
                  </a:lnTo>
                  <a:lnTo>
                    <a:pt x="67" y="40"/>
                  </a:lnTo>
                  <a:lnTo>
                    <a:pt x="70" y="36"/>
                  </a:lnTo>
                  <a:lnTo>
                    <a:pt x="71" y="35"/>
                  </a:lnTo>
                  <a:lnTo>
                    <a:pt x="72" y="33"/>
                  </a:lnTo>
                  <a:lnTo>
                    <a:pt x="74" y="29"/>
                  </a:lnTo>
                  <a:lnTo>
                    <a:pt x="75" y="25"/>
                  </a:lnTo>
                  <a:lnTo>
                    <a:pt x="75" y="22"/>
                  </a:lnTo>
                  <a:lnTo>
                    <a:pt x="75" y="18"/>
                  </a:lnTo>
                  <a:lnTo>
                    <a:pt x="74" y="15"/>
                  </a:lnTo>
                  <a:lnTo>
                    <a:pt x="73" y="14"/>
                  </a:lnTo>
                  <a:lnTo>
                    <a:pt x="71" y="13"/>
                  </a:lnTo>
                  <a:lnTo>
                    <a:pt x="68" y="11"/>
                  </a:lnTo>
                  <a:lnTo>
                    <a:pt x="63" y="9"/>
                  </a:lnTo>
                  <a:lnTo>
                    <a:pt x="57" y="9"/>
                  </a:lnTo>
                  <a:lnTo>
                    <a:pt x="53" y="9"/>
                  </a:lnTo>
                  <a:lnTo>
                    <a:pt x="50" y="9"/>
                  </a:lnTo>
                  <a:lnTo>
                    <a:pt x="44" y="11"/>
                  </a:lnTo>
                  <a:lnTo>
                    <a:pt x="38" y="13"/>
                  </a:lnTo>
                  <a:lnTo>
                    <a:pt x="34" y="15"/>
                  </a:lnTo>
                  <a:lnTo>
                    <a:pt x="31" y="18"/>
                  </a:lnTo>
                  <a:lnTo>
                    <a:pt x="28" y="21"/>
                  </a:lnTo>
                  <a:lnTo>
                    <a:pt x="26" y="25"/>
                  </a:lnTo>
                  <a:lnTo>
                    <a:pt x="24" y="29"/>
                  </a:lnTo>
                  <a:close/>
                  <a:moveTo>
                    <a:pt x="1" y="29"/>
                  </a:moveTo>
                  <a:lnTo>
                    <a:pt x="3" y="26"/>
                  </a:lnTo>
                  <a:lnTo>
                    <a:pt x="4" y="23"/>
                  </a:lnTo>
                  <a:lnTo>
                    <a:pt x="9" y="18"/>
                  </a:lnTo>
                  <a:lnTo>
                    <a:pt x="15" y="13"/>
                  </a:lnTo>
                  <a:lnTo>
                    <a:pt x="22" y="9"/>
                  </a:lnTo>
                  <a:lnTo>
                    <a:pt x="30" y="5"/>
                  </a:lnTo>
                  <a:lnTo>
                    <a:pt x="39" y="2"/>
                  </a:lnTo>
                  <a:lnTo>
                    <a:pt x="49" y="0"/>
                  </a:lnTo>
                  <a:lnTo>
                    <a:pt x="55" y="0"/>
                  </a:lnTo>
                  <a:lnTo>
                    <a:pt x="60" y="0"/>
                  </a:lnTo>
                  <a:lnTo>
                    <a:pt x="66" y="0"/>
                  </a:lnTo>
                  <a:lnTo>
                    <a:pt x="71" y="1"/>
                  </a:lnTo>
                  <a:lnTo>
                    <a:pt x="79" y="2"/>
                  </a:lnTo>
                  <a:lnTo>
                    <a:pt x="83" y="4"/>
                  </a:lnTo>
                  <a:lnTo>
                    <a:pt x="86" y="5"/>
                  </a:lnTo>
                  <a:lnTo>
                    <a:pt x="92" y="9"/>
                  </a:lnTo>
                  <a:lnTo>
                    <a:pt x="94" y="11"/>
                  </a:lnTo>
                  <a:lnTo>
                    <a:pt x="96" y="13"/>
                  </a:lnTo>
                  <a:lnTo>
                    <a:pt x="97" y="15"/>
                  </a:lnTo>
                  <a:lnTo>
                    <a:pt x="98" y="18"/>
                  </a:lnTo>
                  <a:lnTo>
                    <a:pt x="98" y="20"/>
                  </a:lnTo>
                  <a:lnTo>
                    <a:pt x="98" y="23"/>
                  </a:lnTo>
                  <a:lnTo>
                    <a:pt x="96" y="29"/>
                  </a:lnTo>
                  <a:lnTo>
                    <a:pt x="94" y="34"/>
                  </a:lnTo>
                  <a:lnTo>
                    <a:pt x="89" y="40"/>
                  </a:lnTo>
                  <a:lnTo>
                    <a:pt x="84" y="45"/>
                  </a:lnTo>
                  <a:lnTo>
                    <a:pt x="80" y="47"/>
                  </a:lnTo>
                  <a:lnTo>
                    <a:pt x="77" y="49"/>
                  </a:lnTo>
                  <a:lnTo>
                    <a:pt x="68" y="53"/>
                  </a:lnTo>
                  <a:lnTo>
                    <a:pt x="64" y="55"/>
                  </a:lnTo>
                  <a:lnTo>
                    <a:pt x="59" y="56"/>
                  </a:lnTo>
                  <a:lnTo>
                    <a:pt x="49" y="58"/>
                  </a:lnTo>
                  <a:lnTo>
                    <a:pt x="37" y="59"/>
                  </a:lnTo>
                  <a:lnTo>
                    <a:pt x="31" y="59"/>
                  </a:lnTo>
                  <a:lnTo>
                    <a:pt x="26" y="58"/>
                  </a:lnTo>
                  <a:lnTo>
                    <a:pt x="21" y="57"/>
                  </a:lnTo>
                  <a:lnTo>
                    <a:pt x="17" y="56"/>
                  </a:lnTo>
                  <a:lnTo>
                    <a:pt x="13" y="55"/>
                  </a:lnTo>
                  <a:lnTo>
                    <a:pt x="10" y="53"/>
                  </a:lnTo>
                  <a:lnTo>
                    <a:pt x="5" y="49"/>
                  </a:lnTo>
                  <a:lnTo>
                    <a:pt x="3" y="47"/>
                  </a:lnTo>
                  <a:lnTo>
                    <a:pt x="2" y="45"/>
                  </a:lnTo>
                  <a:lnTo>
                    <a:pt x="0" y="40"/>
                  </a:lnTo>
                  <a:lnTo>
                    <a:pt x="0" y="34"/>
                  </a:lnTo>
                  <a:lnTo>
                    <a:pt x="1" y="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" name="Google Shape;356;p63"/>
            <p:cNvSpPr/>
            <p:nvPr/>
          </p:nvSpPr>
          <p:spPr>
            <a:xfrm>
              <a:off x="4137" y="3332"/>
              <a:ext cx="150" cy="58"/>
            </a:xfrm>
            <a:custGeom>
              <a:avLst/>
              <a:gdLst/>
              <a:ahLst/>
              <a:cxnLst/>
              <a:rect l="l" t="t" r="r" b="b"/>
              <a:pathLst>
                <a:path w="150" h="59" extrusionOk="0">
                  <a:moveTo>
                    <a:pt x="126" y="20"/>
                  </a:moveTo>
                  <a:lnTo>
                    <a:pt x="127" y="18"/>
                  </a:lnTo>
                  <a:lnTo>
                    <a:pt x="127" y="16"/>
                  </a:lnTo>
                  <a:lnTo>
                    <a:pt x="127" y="14"/>
                  </a:lnTo>
                  <a:lnTo>
                    <a:pt x="126" y="13"/>
                  </a:lnTo>
                  <a:lnTo>
                    <a:pt x="125" y="12"/>
                  </a:lnTo>
                  <a:lnTo>
                    <a:pt x="123" y="11"/>
                  </a:lnTo>
                  <a:lnTo>
                    <a:pt x="119" y="10"/>
                  </a:lnTo>
                  <a:lnTo>
                    <a:pt x="113" y="9"/>
                  </a:lnTo>
                  <a:lnTo>
                    <a:pt x="107" y="10"/>
                  </a:lnTo>
                  <a:lnTo>
                    <a:pt x="101" y="11"/>
                  </a:lnTo>
                  <a:lnTo>
                    <a:pt x="95" y="12"/>
                  </a:lnTo>
                  <a:lnTo>
                    <a:pt x="94" y="14"/>
                  </a:lnTo>
                  <a:lnTo>
                    <a:pt x="94" y="16"/>
                  </a:lnTo>
                  <a:lnTo>
                    <a:pt x="77" y="59"/>
                  </a:lnTo>
                  <a:lnTo>
                    <a:pt x="56" y="59"/>
                  </a:lnTo>
                  <a:lnTo>
                    <a:pt x="70" y="20"/>
                  </a:lnTo>
                  <a:lnTo>
                    <a:pt x="71" y="18"/>
                  </a:lnTo>
                  <a:lnTo>
                    <a:pt x="71" y="15"/>
                  </a:lnTo>
                  <a:lnTo>
                    <a:pt x="70" y="13"/>
                  </a:lnTo>
                  <a:lnTo>
                    <a:pt x="69" y="12"/>
                  </a:lnTo>
                  <a:lnTo>
                    <a:pt x="66" y="11"/>
                  </a:lnTo>
                  <a:lnTo>
                    <a:pt x="65" y="10"/>
                  </a:lnTo>
                  <a:lnTo>
                    <a:pt x="63" y="10"/>
                  </a:lnTo>
                  <a:lnTo>
                    <a:pt x="59" y="9"/>
                  </a:lnTo>
                  <a:lnTo>
                    <a:pt x="53" y="9"/>
                  </a:lnTo>
                  <a:lnTo>
                    <a:pt x="50" y="10"/>
                  </a:lnTo>
                  <a:lnTo>
                    <a:pt x="46" y="10"/>
                  </a:lnTo>
                  <a:lnTo>
                    <a:pt x="39" y="12"/>
                  </a:lnTo>
                  <a:lnTo>
                    <a:pt x="21" y="59"/>
                  </a:lnTo>
                  <a:lnTo>
                    <a:pt x="0" y="59"/>
                  </a:lnTo>
                  <a:lnTo>
                    <a:pt x="19" y="10"/>
                  </a:lnTo>
                  <a:lnTo>
                    <a:pt x="31" y="6"/>
                  </a:lnTo>
                  <a:lnTo>
                    <a:pt x="42" y="3"/>
                  </a:lnTo>
                  <a:lnTo>
                    <a:pt x="54" y="1"/>
                  </a:lnTo>
                  <a:lnTo>
                    <a:pt x="60" y="1"/>
                  </a:lnTo>
                  <a:lnTo>
                    <a:pt x="67" y="0"/>
                  </a:lnTo>
                  <a:lnTo>
                    <a:pt x="73" y="1"/>
                  </a:lnTo>
                  <a:lnTo>
                    <a:pt x="79" y="2"/>
                  </a:lnTo>
                  <a:lnTo>
                    <a:pt x="85" y="3"/>
                  </a:lnTo>
                  <a:lnTo>
                    <a:pt x="87" y="4"/>
                  </a:lnTo>
                  <a:lnTo>
                    <a:pt x="89" y="5"/>
                  </a:lnTo>
                  <a:lnTo>
                    <a:pt x="97" y="3"/>
                  </a:lnTo>
                  <a:lnTo>
                    <a:pt x="105" y="2"/>
                  </a:lnTo>
                  <a:lnTo>
                    <a:pt x="114" y="1"/>
                  </a:lnTo>
                  <a:lnTo>
                    <a:pt x="123" y="1"/>
                  </a:lnTo>
                  <a:lnTo>
                    <a:pt x="129" y="1"/>
                  </a:lnTo>
                  <a:lnTo>
                    <a:pt x="134" y="2"/>
                  </a:lnTo>
                  <a:lnTo>
                    <a:pt x="139" y="3"/>
                  </a:lnTo>
                  <a:lnTo>
                    <a:pt x="144" y="5"/>
                  </a:lnTo>
                  <a:lnTo>
                    <a:pt x="147" y="7"/>
                  </a:lnTo>
                  <a:lnTo>
                    <a:pt x="148" y="8"/>
                  </a:lnTo>
                  <a:lnTo>
                    <a:pt x="149" y="10"/>
                  </a:lnTo>
                  <a:lnTo>
                    <a:pt x="150" y="11"/>
                  </a:lnTo>
                  <a:lnTo>
                    <a:pt x="150" y="13"/>
                  </a:lnTo>
                  <a:lnTo>
                    <a:pt x="150" y="15"/>
                  </a:lnTo>
                  <a:lnTo>
                    <a:pt x="150" y="16"/>
                  </a:lnTo>
                  <a:lnTo>
                    <a:pt x="133" y="59"/>
                  </a:lnTo>
                  <a:lnTo>
                    <a:pt x="112" y="59"/>
                  </a:lnTo>
                  <a:lnTo>
                    <a:pt x="126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" name="Google Shape;357;p63"/>
            <p:cNvSpPr/>
            <p:nvPr/>
          </p:nvSpPr>
          <p:spPr>
            <a:xfrm>
              <a:off x="4296" y="3334"/>
              <a:ext cx="98" cy="59"/>
            </a:xfrm>
            <a:custGeom>
              <a:avLst/>
              <a:gdLst/>
              <a:ahLst/>
              <a:cxnLst/>
              <a:rect l="l" t="t" r="r" b="b"/>
              <a:pathLst>
                <a:path w="98" h="59" extrusionOk="0">
                  <a:moveTo>
                    <a:pt x="24" y="29"/>
                  </a:moveTo>
                  <a:lnTo>
                    <a:pt x="23" y="33"/>
                  </a:lnTo>
                  <a:lnTo>
                    <a:pt x="22" y="37"/>
                  </a:lnTo>
                  <a:lnTo>
                    <a:pt x="22" y="40"/>
                  </a:lnTo>
                  <a:lnTo>
                    <a:pt x="24" y="44"/>
                  </a:lnTo>
                  <a:lnTo>
                    <a:pt x="26" y="47"/>
                  </a:lnTo>
                  <a:lnTo>
                    <a:pt x="29" y="49"/>
                  </a:lnTo>
                  <a:lnTo>
                    <a:pt x="34" y="50"/>
                  </a:lnTo>
                  <a:lnTo>
                    <a:pt x="40" y="51"/>
                  </a:lnTo>
                  <a:lnTo>
                    <a:pt x="48" y="50"/>
                  </a:lnTo>
                  <a:lnTo>
                    <a:pt x="51" y="50"/>
                  </a:lnTo>
                  <a:lnTo>
                    <a:pt x="54" y="49"/>
                  </a:lnTo>
                  <a:lnTo>
                    <a:pt x="59" y="46"/>
                  </a:lnTo>
                  <a:lnTo>
                    <a:pt x="63" y="44"/>
                  </a:lnTo>
                  <a:lnTo>
                    <a:pt x="67" y="40"/>
                  </a:lnTo>
                  <a:lnTo>
                    <a:pt x="70" y="37"/>
                  </a:lnTo>
                  <a:lnTo>
                    <a:pt x="72" y="33"/>
                  </a:lnTo>
                  <a:lnTo>
                    <a:pt x="74" y="29"/>
                  </a:lnTo>
                  <a:lnTo>
                    <a:pt x="75" y="25"/>
                  </a:lnTo>
                  <a:lnTo>
                    <a:pt x="75" y="22"/>
                  </a:lnTo>
                  <a:lnTo>
                    <a:pt x="75" y="18"/>
                  </a:lnTo>
                  <a:lnTo>
                    <a:pt x="73" y="15"/>
                  </a:lnTo>
                  <a:lnTo>
                    <a:pt x="72" y="14"/>
                  </a:lnTo>
                  <a:lnTo>
                    <a:pt x="71" y="13"/>
                  </a:lnTo>
                  <a:lnTo>
                    <a:pt x="67" y="11"/>
                  </a:lnTo>
                  <a:lnTo>
                    <a:pt x="63" y="10"/>
                  </a:lnTo>
                  <a:lnTo>
                    <a:pt x="56" y="9"/>
                  </a:lnTo>
                  <a:lnTo>
                    <a:pt x="53" y="9"/>
                  </a:lnTo>
                  <a:lnTo>
                    <a:pt x="49" y="10"/>
                  </a:lnTo>
                  <a:lnTo>
                    <a:pt x="43" y="11"/>
                  </a:lnTo>
                  <a:lnTo>
                    <a:pt x="38" y="13"/>
                  </a:lnTo>
                  <a:lnTo>
                    <a:pt x="34" y="15"/>
                  </a:lnTo>
                  <a:lnTo>
                    <a:pt x="31" y="18"/>
                  </a:lnTo>
                  <a:lnTo>
                    <a:pt x="28" y="22"/>
                  </a:lnTo>
                  <a:lnTo>
                    <a:pt x="26" y="25"/>
                  </a:lnTo>
                  <a:lnTo>
                    <a:pt x="24" y="29"/>
                  </a:lnTo>
                  <a:close/>
                  <a:moveTo>
                    <a:pt x="1" y="29"/>
                  </a:moveTo>
                  <a:lnTo>
                    <a:pt x="4" y="23"/>
                  </a:lnTo>
                  <a:lnTo>
                    <a:pt x="9" y="18"/>
                  </a:lnTo>
                  <a:lnTo>
                    <a:pt x="11" y="15"/>
                  </a:lnTo>
                  <a:lnTo>
                    <a:pt x="14" y="13"/>
                  </a:lnTo>
                  <a:lnTo>
                    <a:pt x="22" y="9"/>
                  </a:lnTo>
                  <a:lnTo>
                    <a:pt x="30" y="5"/>
                  </a:lnTo>
                  <a:lnTo>
                    <a:pt x="39" y="2"/>
                  </a:lnTo>
                  <a:lnTo>
                    <a:pt x="49" y="1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5" y="0"/>
                  </a:lnTo>
                  <a:lnTo>
                    <a:pt x="70" y="1"/>
                  </a:lnTo>
                  <a:lnTo>
                    <a:pt x="79" y="2"/>
                  </a:lnTo>
                  <a:lnTo>
                    <a:pt x="86" y="5"/>
                  </a:lnTo>
                  <a:lnTo>
                    <a:pt x="91" y="9"/>
                  </a:lnTo>
                  <a:lnTo>
                    <a:pt x="94" y="11"/>
                  </a:lnTo>
                  <a:lnTo>
                    <a:pt x="95" y="13"/>
                  </a:lnTo>
                  <a:lnTo>
                    <a:pt x="96" y="15"/>
                  </a:lnTo>
                  <a:lnTo>
                    <a:pt x="97" y="18"/>
                  </a:lnTo>
                  <a:lnTo>
                    <a:pt x="98" y="20"/>
                  </a:lnTo>
                  <a:lnTo>
                    <a:pt x="97" y="23"/>
                  </a:lnTo>
                  <a:lnTo>
                    <a:pt x="96" y="29"/>
                  </a:lnTo>
                  <a:lnTo>
                    <a:pt x="93" y="34"/>
                  </a:lnTo>
                  <a:lnTo>
                    <a:pt x="89" y="40"/>
                  </a:lnTo>
                  <a:lnTo>
                    <a:pt x="83" y="45"/>
                  </a:lnTo>
                  <a:lnTo>
                    <a:pt x="80" y="47"/>
                  </a:lnTo>
                  <a:lnTo>
                    <a:pt x="76" y="50"/>
                  </a:lnTo>
                  <a:lnTo>
                    <a:pt x="68" y="53"/>
                  </a:lnTo>
                  <a:lnTo>
                    <a:pt x="64" y="55"/>
                  </a:lnTo>
                  <a:lnTo>
                    <a:pt x="59" y="56"/>
                  </a:lnTo>
                  <a:lnTo>
                    <a:pt x="48" y="58"/>
                  </a:lnTo>
                  <a:lnTo>
                    <a:pt x="37" y="59"/>
                  </a:lnTo>
                  <a:lnTo>
                    <a:pt x="31" y="59"/>
                  </a:lnTo>
                  <a:lnTo>
                    <a:pt x="26" y="58"/>
                  </a:lnTo>
                  <a:lnTo>
                    <a:pt x="21" y="57"/>
                  </a:lnTo>
                  <a:lnTo>
                    <a:pt x="17" y="56"/>
                  </a:lnTo>
                  <a:lnTo>
                    <a:pt x="13" y="55"/>
                  </a:lnTo>
                  <a:lnTo>
                    <a:pt x="10" y="53"/>
                  </a:lnTo>
                  <a:lnTo>
                    <a:pt x="5" y="49"/>
                  </a:lnTo>
                  <a:lnTo>
                    <a:pt x="3" y="47"/>
                  </a:lnTo>
                  <a:lnTo>
                    <a:pt x="1" y="45"/>
                  </a:lnTo>
                  <a:lnTo>
                    <a:pt x="0" y="40"/>
                  </a:lnTo>
                  <a:lnTo>
                    <a:pt x="0" y="34"/>
                  </a:lnTo>
                  <a:lnTo>
                    <a:pt x="1" y="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" name="Google Shape;358;p63"/>
            <p:cNvSpPr/>
            <p:nvPr/>
          </p:nvSpPr>
          <p:spPr>
            <a:xfrm>
              <a:off x="4394" y="3332"/>
              <a:ext cx="91" cy="61"/>
            </a:xfrm>
            <a:custGeom>
              <a:avLst/>
              <a:gdLst/>
              <a:ahLst/>
              <a:cxnLst/>
              <a:rect l="l" t="t" r="r" b="b"/>
              <a:pathLst>
                <a:path w="89" h="60" extrusionOk="0">
                  <a:moveTo>
                    <a:pt x="0" y="53"/>
                  </a:moveTo>
                  <a:lnTo>
                    <a:pt x="11" y="45"/>
                  </a:lnTo>
                  <a:lnTo>
                    <a:pt x="14" y="47"/>
                  </a:lnTo>
                  <a:lnTo>
                    <a:pt x="16" y="48"/>
                  </a:lnTo>
                  <a:lnTo>
                    <a:pt x="22" y="50"/>
                  </a:lnTo>
                  <a:lnTo>
                    <a:pt x="29" y="51"/>
                  </a:lnTo>
                  <a:lnTo>
                    <a:pt x="35" y="51"/>
                  </a:lnTo>
                  <a:lnTo>
                    <a:pt x="43" y="50"/>
                  </a:lnTo>
                  <a:lnTo>
                    <a:pt x="47" y="50"/>
                  </a:lnTo>
                  <a:lnTo>
                    <a:pt x="50" y="49"/>
                  </a:lnTo>
                  <a:lnTo>
                    <a:pt x="53" y="48"/>
                  </a:lnTo>
                  <a:lnTo>
                    <a:pt x="56" y="46"/>
                  </a:lnTo>
                  <a:lnTo>
                    <a:pt x="57" y="45"/>
                  </a:lnTo>
                  <a:lnTo>
                    <a:pt x="59" y="43"/>
                  </a:lnTo>
                  <a:lnTo>
                    <a:pt x="59" y="41"/>
                  </a:lnTo>
                  <a:lnTo>
                    <a:pt x="58" y="40"/>
                  </a:lnTo>
                  <a:lnTo>
                    <a:pt x="57" y="39"/>
                  </a:lnTo>
                  <a:lnTo>
                    <a:pt x="55" y="38"/>
                  </a:lnTo>
                  <a:lnTo>
                    <a:pt x="51" y="37"/>
                  </a:lnTo>
                  <a:lnTo>
                    <a:pt x="47" y="36"/>
                  </a:lnTo>
                  <a:lnTo>
                    <a:pt x="38" y="33"/>
                  </a:lnTo>
                  <a:lnTo>
                    <a:pt x="29" y="31"/>
                  </a:lnTo>
                  <a:lnTo>
                    <a:pt x="24" y="30"/>
                  </a:lnTo>
                  <a:lnTo>
                    <a:pt x="21" y="28"/>
                  </a:lnTo>
                  <a:lnTo>
                    <a:pt x="18" y="26"/>
                  </a:lnTo>
                  <a:lnTo>
                    <a:pt x="17" y="25"/>
                  </a:lnTo>
                  <a:lnTo>
                    <a:pt x="16" y="24"/>
                  </a:lnTo>
                  <a:lnTo>
                    <a:pt x="16" y="22"/>
                  </a:lnTo>
                  <a:lnTo>
                    <a:pt x="16" y="21"/>
                  </a:lnTo>
                  <a:lnTo>
                    <a:pt x="16" y="17"/>
                  </a:lnTo>
                  <a:lnTo>
                    <a:pt x="17" y="15"/>
                  </a:lnTo>
                  <a:lnTo>
                    <a:pt x="19" y="13"/>
                  </a:lnTo>
                  <a:lnTo>
                    <a:pt x="20" y="12"/>
                  </a:lnTo>
                  <a:lnTo>
                    <a:pt x="22" y="10"/>
                  </a:lnTo>
                  <a:lnTo>
                    <a:pt x="27" y="7"/>
                  </a:lnTo>
                  <a:lnTo>
                    <a:pt x="33" y="5"/>
                  </a:lnTo>
                  <a:lnTo>
                    <a:pt x="39" y="3"/>
                  </a:lnTo>
                  <a:lnTo>
                    <a:pt x="46" y="1"/>
                  </a:lnTo>
                  <a:lnTo>
                    <a:pt x="53" y="0"/>
                  </a:lnTo>
                  <a:lnTo>
                    <a:pt x="60" y="0"/>
                  </a:lnTo>
                  <a:lnTo>
                    <a:pt x="67" y="0"/>
                  </a:lnTo>
                  <a:lnTo>
                    <a:pt x="75" y="2"/>
                  </a:lnTo>
                  <a:lnTo>
                    <a:pt x="82" y="3"/>
                  </a:lnTo>
                  <a:lnTo>
                    <a:pt x="89" y="6"/>
                  </a:lnTo>
                  <a:lnTo>
                    <a:pt x="78" y="13"/>
                  </a:lnTo>
                  <a:lnTo>
                    <a:pt x="72" y="11"/>
                  </a:lnTo>
                  <a:lnTo>
                    <a:pt x="67" y="10"/>
                  </a:lnTo>
                  <a:lnTo>
                    <a:pt x="62" y="9"/>
                  </a:lnTo>
                  <a:lnTo>
                    <a:pt x="56" y="9"/>
                  </a:lnTo>
                  <a:lnTo>
                    <a:pt x="50" y="10"/>
                  </a:lnTo>
                  <a:lnTo>
                    <a:pt x="44" y="11"/>
                  </a:lnTo>
                  <a:lnTo>
                    <a:pt x="41" y="12"/>
                  </a:lnTo>
                  <a:lnTo>
                    <a:pt x="39" y="13"/>
                  </a:lnTo>
                  <a:lnTo>
                    <a:pt x="38" y="15"/>
                  </a:lnTo>
                  <a:lnTo>
                    <a:pt x="37" y="16"/>
                  </a:lnTo>
                  <a:lnTo>
                    <a:pt x="36" y="18"/>
                  </a:lnTo>
                  <a:lnTo>
                    <a:pt x="37" y="19"/>
                  </a:lnTo>
                  <a:lnTo>
                    <a:pt x="39" y="20"/>
                  </a:lnTo>
                  <a:lnTo>
                    <a:pt x="42" y="21"/>
                  </a:lnTo>
                  <a:lnTo>
                    <a:pt x="58" y="25"/>
                  </a:lnTo>
                  <a:lnTo>
                    <a:pt x="66" y="27"/>
                  </a:lnTo>
                  <a:lnTo>
                    <a:pt x="74" y="30"/>
                  </a:lnTo>
                  <a:lnTo>
                    <a:pt x="77" y="32"/>
                  </a:lnTo>
                  <a:lnTo>
                    <a:pt x="80" y="35"/>
                  </a:lnTo>
                  <a:lnTo>
                    <a:pt x="80" y="36"/>
                  </a:lnTo>
                  <a:lnTo>
                    <a:pt x="81" y="38"/>
                  </a:lnTo>
                  <a:lnTo>
                    <a:pt x="80" y="42"/>
                  </a:lnTo>
                  <a:lnTo>
                    <a:pt x="79" y="44"/>
                  </a:lnTo>
                  <a:lnTo>
                    <a:pt x="77" y="46"/>
                  </a:lnTo>
                  <a:lnTo>
                    <a:pt x="73" y="50"/>
                  </a:lnTo>
                  <a:lnTo>
                    <a:pt x="70" y="52"/>
                  </a:lnTo>
                  <a:lnTo>
                    <a:pt x="67" y="53"/>
                  </a:lnTo>
                  <a:lnTo>
                    <a:pt x="61" y="56"/>
                  </a:lnTo>
                  <a:lnTo>
                    <a:pt x="54" y="58"/>
                  </a:lnTo>
                  <a:lnTo>
                    <a:pt x="46" y="59"/>
                  </a:lnTo>
                  <a:lnTo>
                    <a:pt x="39" y="60"/>
                  </a:lnTo>
                  <a:lnTo>
                    <a:pt x="32" y="60"/>
                  </a:lnTo>
                  <a:lnTo>
                    <a:pt x="23" y="59"/>
                  </a:lnTo>
                  <a:lnTo>
                    <a:pt x="18" y="59"/>
                  </a:lnTo>
                  <a:lnTo>
                    <a:pt x="14" y="58"/>
                  </a:lnTo>
                  <a:lnTo>
                    <a:pt x="10" y="57"/>
                  </a:lnTo>
                  <a:lnTo>
                    <a:pt x="7" y="56"/>
                  </a:lnTo>
                  <a:lnTo>
                    <a:pt x="3" y="54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" panose="020B0604020202020204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ólo el título" type="titleOnly">
  <p:cSld name="TITLE_ONLY"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64"/>
          <p:cNvSpPr txBox="1">
            <a:spLocks noGrp="1"/>
          </p:cNvSpPr>
          <p:nvPr>
            <p:ph type="title"/>
          </p:nvPr>
        </p:nvSpPr>
        <p:spPr>
          <a:xfrm>
            <a:off x="1219200" y="549281"/>
            <a:ext cx="21945600" cy="1768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8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8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8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8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8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8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8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8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8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361" name="Google Shape;361;p64"/>
          <p:cNvSpPr txBox="1">
            <a:spLocks noGrp="1"/>
          </p:cNvSpPr>
          <p:nvPr>
            <p:ph type="dt" idx="10"/>
          </p:nvPr>
        </p:nvSpPr>
        <p:spPr>
          <a:xfrm>
            <a:off x="1219200" y="12712705"/>
            <a:ext cx="568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64"/>
          <p:cNvSpPr txBox="1">
            <a:spLocks noGrp="1"/>
          </p:cNvSpPr>
          <p:nvPr>
            <p:ph type="ftr" idx="11"/>
          </p:nvPr>
        </p:nvSpPr>
        <p:spPr>
          <a:xfrm>
            <a:off x="8331200" y="12712705"/>
            <a:ext cx="7721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64"/>
          <p:cNvSpPr txBox="1">
            <a:spLocks noGrp="1"/>
          </p:cNvSpPr>
          <p:nvPr>
            <p:ph type="sldNum" idx="12"/>
          </p:nvPr>
        </p:nvSpPr>
        <p:spPr>
          <a:xfrm>
            <a:off x="17475200" y="12712705"/>
            <a:ext cx="568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 panose="020B0604020202020204"/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 panose="020B0604020202020204"/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 panose="020B0604020202020204"/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 panose="020B0604020202020204"/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 panose="020B0604020202020204"/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 panose="020B0604020202020204"/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 panose="020B0604020202020204"/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 panose="020B0604020202020204"/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 panose="020B0604020202020204"/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65"/>
          <p:cNvSpPr txBox="1">
            <a:spLocks noGrp="1"/>
          </p:cNvSpPr>
          <p:nvPr>
            <p:ph type="ctrTitle"/>
          </p:nvPr>
        </p:nvSpPr>
        <p:spPr>
          <a:xfrm>
            <a:off x="3048000" y="2244726"/>
            <a:ext cx="18288001" cy="47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8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8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8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8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8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8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8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8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366" name="Google Shape;366;p65"/>
          <p:cNvSpPr txBox="1">
            <a:spLocks noGrp="1"/>
          </p:cNvSpPr>
          <p:nvPr>
            <p:ph type="subTitle" idx="1"/>
          </p:nvPr>
        </p:nvSpPr>
        <p:spPr>
          <a:xfrm>
            <a:off x="3048000" y="7204076"/>
            <a:ext cx="18288001" cy="3311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 panose="020B0604020202020204"/>
              <a:buNone/>
              <a:defRPr sz="4800"/>
            </a:lvl1pPr>
            <a:lvl2pPr lvl="1" algn="ctr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 panose="020B0604020202020204"/>
              <a:buNone/>
              <a:defRPr sz="4000"/>
            </a:lvl2pPr>
            <a:lvl3pPr lvl="2" algn="ctr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/>
            </a:lvl3pPr>
            <a:lvl4pPr lvl="3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None/>
              <a:defRPr sz="3200"/>
            </a:lvl4pPr>
            <a:lvl5pPr lvl="4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None/>
              <a:defRPr sz="3200"/>
            </a:lvl5pPr>
            <a:lvl6pPr lvl="5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None/>
              <a:defRPr sz="3200"/>
            </a:lvl6pPr>
            <a:lvl7pPr lvl="6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None/>
              <a:defRPr sz="3200"/>
            </a:lvl7pPr>
            <a:lvl8pPr lvl="7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None/>
              <a:defRPr sz="3200"/>
            </a:lvl8pPr>
            <a:lvl9pPr lvl="8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None/>
              <a:defRPr sz="3200"/>
            </a:lvl9pPr>
          </a:lstStyle>
          <a:p>
            <a:endParaRPr/>
          </a:p>
        </p:txBody>
      </p:sp>
      <p:sp>
        <p:nvSpPr>
          <p:cNvPr id="367" name="Google Shape;367;p65"/>
          <p:cNvSpPr txBox="1">
            <a:spLocks noGrp="1"/>
          </p:cNvSpPr>
          <p:nvPr>
            <p:ph type="dt" idx="10"/>
          </p:nvPr>
        </p:nvSpPr>
        <p:spPr>
          <a:xfrm>
            <a:off x="1219200" y="12712705"/>
            <a:ext cx="568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68" name="Google Shape;368;p65"/>
          <p:cNvSpPr txBox="1">
            <a:spLocks noGrp="1"/>
          </p:cNvSpPr>
          <p:nvPr>
            <p:ph type="ftr" idx="11"/>
          </p:nvPr>
        </p:nvSpPr>
        <p:spPr>
          <a:xfrm>
            <a:off x="8331200" y="12712705"/>
            <a:ext cx="7721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69" name="Google Shape;369;p65"/>
          <p:cNvSpPr txBox="1">
            <a:spLocks noGrp="1"/>
          </p:cNvSpPr>
          <p:nvPr>
            <p:ph type="sldNum" idx="12"/>
          </p:nvPr>
        </p:nvSpPr>
        <p:spPr>
          <a:xfrm>
            <a:off x="17475200" y="12712705"/>
            <a:ext cx="568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 panose="020B0604020202020204"/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 panose="020B0604020202020204"/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 panose="020B0604020202020204"/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 panose="020B0604020202020204"/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 panose="020B0604020202020204"/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 panose="020B0604020202020204"/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 panose="020B0604020202020204"/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 panose="020B0604020202020204"/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 panose="020B0604020202020204"/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 lang="es-CL"/>
          </a:p>
        </p:txBody>
      </p:sp>
      <p:sp>
        <p:nvSpPr>
          <p:cNvPr id="370" name="Google Shape;370;p65"/>
          <p:cNvSpPr/>
          <p:nvPr/>
        </p:nvSpPr>
        <p:spPr>
          <a:xfrm>
            <a:off x="4" y="9450288"/>
            <a:ext cx="4946568" cy="4265712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91425" rIns="182850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 panose="020B0604020202020204"/>
              <a:buNone/>
            </a:pPr>
            <a:endParaRPr sz="3600" b="0" i="0" u="none" strike="noStrike" cap="none">
              <a:solidFill>
                <a:srgbClr val="FFFFFF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</p:txBody>
      </p:sp>
      <p:sp>
        <p:nvSpPr>
          <p:cNvPr id="371" name="Google Shape;371;p65"/>
          <p:cNvSpPr/>
          <p:nvPr/>
        </p:nvSpPr>
        <p:spPr>
          <a:xfrm>
            <a:off x="19403263" y="6569970"/>
            <a:ext cx="4946568" cy="4265712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91425" rIns="182850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 panose="020B0604020202020204"/>
              <a:buNone/>
            </a:pPr>
            <a:endParaRPr sz="3600" b="0" i="0" u="none" strike="noStrike" cap="none">
              <a:solidFill>
                <a:srgbClr val="FFFFFF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subtítulo copia">
  <p:cSld name="Título y subtítulo copia">
    <p:bg>
      <p:bgPr>
        <a:solidFill>
          <a:srgbClr val="FFFFFF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26" descr="Image"/>
          <p:cNvPicPr preferRelativeResize="0"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086738" y="1148798"/>
            <a:ext cx="1118893" cy="1270001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26"/>
          <p:cNvSpPr/>
          <p:nvPr/>
        </p:nvSpPr>
        <p:spPr>
          <a:xfrm>
            <a:off x="-851280" y="-42935"/>
            <a:ext cx="10479521" cy="13801869"/>
          </a:xfrm>
          <a:prstGeom prst="rect">
            <a:avLst/>
          </a:prstGeom>
          <a:solidFill>
            <a:srgbClr val="F53D38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elvetica Neue" panose="020B0604020202020204"/>
              <a:buNone/>
            </a:pPr>
            <a:endParaRPr sz="3000" b="1" i="0" u="none" strike="noStrike" cap="none">
              <a:solidFill>
                <a:srgbClr val="000000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</p:txBody>
      </p:sp>
      <p:sp>
        <p:nvSpPr>
          <p:cNvPr id="21" name="Google Shape;21;p26"/>
          <p:cNvSpPr txBox="1">
            <a:spLocks noGrp="1"/>
          </p:cNvSpPr>
          <p:nvPr>
            <p:ph type="sldNum" idx="1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ntenido con título">
  <p:cSld name="1_Contenido con título"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66"/>
          <p:cNvSpPr/>
          <p:nvPr/>
        </p:nvSpPr>
        <p:spPr>
          <a:xfrm>
            <a:off x="0" y="-54768"/>
            <a:ext cx="24384001" cy="13914784"/>
          </a:xfrm>
          <a:prstGeom prst="rect">
            <a:avLst/>
          </a:prstGeom>
          <a:solidFill>
            <a:srgbClr val="8FBE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 panose="020B0604020202020204"/>
              <a:buNone/>
            </a:pPr>
            <a:endParaRPr sz="3600" b="0" i="0" u="none" strike="noStrike" cap="none">
              <a:solidFill>
                <a:srgbClr val="FFFFFF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obj">
  <p:cSld name="OBJECT"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67"/>
          <p:cNvSpPr txBox="1">
            <a:spLocks noGrp="1"/>
          </p:cNvSpPr>
          <p:nvPr>
            <p:ph type="title"/>
          </p:nvPr>
        </p:nvSpPr>
        <p:spPr>
          <a:xfrm>
            <a:off x="3448754" y="1736113"/>
            <a:ext cx="17486494" cy="7694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000" b="0" i="0" u="none" strike="noStrike" cap="none">
                <a:solidFill>
                  <a:srgbClr val="6D6E71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8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8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8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8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8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8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8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8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376" name="Google Shape;376;p67"/>
          <p:cNvSpPr txBox="1">
            <a:spLocks noGrp="1"/>
          </p:cNvSpPr>
          <p:nvPr>
            <p:ph type="body" idx="1"/>
          </p:nvPr>
        </p:nvSpPr>
        <p:spPr>
          <a:xfrm>
            <a:off x="1219200" y="3154681"/>
            <a:ext cx="10607040" cy="984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635000" algn="l">
              <a:spcBef>
                <a:spcPts val="128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Arial" panose="020B0604020202020204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377" name="Google Shape;377;p67"/>
          <p:cNvSpPr txBox="1">
            <a:spLocks noGrp="1"/>
          </p:cNvSpPr>
          <p:nvPr>
            <p:ph type="body" idx="2"/>
          </p:nvPr>
        </p:nvSpPr>
        <p:spPr>
          <a:xfrm>
            <a:off x="12376049" y="4312808"/>
            <a:ext cx="733059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444500" algn="l">
              <a:spcBef>
                <a:spcPts val="680"/>
              </a:spcBef>
              <a:spcAft>
                <a:spcPts val="0"/>
              </a:spcAft>
              <a:buClr>
                <a:srgbClr val="414042"/>
              </a:buClr>
              <a:buSzPts val="3400"/>
              <a:buFont typeface="Verdana" panose="020B0604030504040204"/>
              <a:buChar char="•"/>
              <a:defRPr sz="3400" b="1" i="0">
                <a:solidFill>
                  <a:srgbClr val="414042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378" name="Google Shape;378;p67"/>
          <p:cNvSpPr txBox="1">
            <a:spLocks noGrp="1"/>
          </p:cNvSpPr>
          <p:nvPr>
            <p:ph type="ftr" idx="11"/>
          </p:nvPr>
        </p:nvSpPr>
        <p:spPr>
          <a:xfrm>
            <a:off x="8331200" y="12712705"/>
            <a:ext cx="7721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 panose="020B0604020202020204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79" name="Google Shape;379;p67"/>
          <p:cNvSpPr txBox="1">
            <a:spLocks noGrp="1"/>
          </p:cNvSpPr>
          <p:nvPr>
            <p:ph type="dt" idx="10"/>
          </p:nvPr>
        </p:nvSpPr>
        <p:spPr>
          <a:xfrm>
            <a:off x="1219200" y="12712705"/>
            <a:ext cx="568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 panose="020B0604020202020204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80" name="Google Shape;380;p67"/>
          <p:cNvSpPr txBox="1">
            <a:spLocks noGrp="1"/>
          </p:cNvSpPr>
          <p:nvPr>
            <p:ph type="sldNum" idx="12"/>
          </p:nvPr>
        </p:nvSpPr>
        <p:spPr>
          <a:xfrm>
            <a:off x="17475200" y="12712705"/>
            <a:ext cx="568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 panose="020B0604020202020204"/>
              <a:buNone/>
              <a:defRPr sz="1800" b="1" i="0" u="none" strike="noStrike" cap="none">
                <a:solidFill>
                  <a:srgbClr val="888888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 panose="020B0604020202020204"/>
              <a:buNone/>
              <a:defRPr sz="1800" b="1" i="0" u="none" strike="noStrike" cap="none">
                <a:solidFill>
                  <a:srgbClr val="888888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 panose="020B0604020202020204"/>
              <a:buNone/>
              <a:defRPr sz="1800" b="1" i="0" u="none" strike="noStrike" cap="none">
                <a:solidFill>
                  <a:srgbClr val="888888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 panose="020B0604020202020204"/>
              <a:buNone/>
              <a:defRPr sz="1800" b="1" i="0" u="none" strike="noStrike" cap="none">
                <a:solidFill>
                  <a:srgbClr val="888888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 panose="020B0604020202020204"/>
              <a:buNone/>
              <a:defRPr sz="1800" b="1" i="0" u="none" strike="noStrike" cap="none">
                <a:solidFill>
                  <a:srgbClr val="888888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 panose="020B0604020202020204"/>
              <a:buNone/>
              <a:defRPr sz="1800" b="1" i="0" u="none" strike="noStrike" cap="none">
                <a:solidFill>
                  <a:srgbClr val="888888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 panose="020B0604020202020204"/>
              <a:buNone/>
              <a:defRPr sz="1800" b="1" i="0" u="none" strike="noStrike" cap="none">
                <a:solidFill>
                  <a:srgbClr val="888888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 panose="020B0604020202020204"/>
              <a:buNone/>
              <a:defRPr sz="1800" b="1" i="0" u="none" strike="noStrike" cap="none">
                <a:solidFill>
                  <a:srgbClr val="888888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 panose="020B0604020202020204"/>
              <a:buNone/>
              <a:defRPr sz="1800" b="1" i="0" u="none" strike="noStrike" cap="none">
                <a:solidFill>
                  <a:srgbClr val="888888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subtítulo copi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" descr="Image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86739" y="1148799"/>
            <a:ext cx="1118894" cy="127000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0" name="Rectangle"/>
          <p:cNvSpPr/>
          <p:nvPr/>
        </p:nvSpPr>
        <p:spPr>
          <a:xfrm>
            <a:off x="-851279" y="-42935"/>
            <a:ext cx="10479522" cy="13801870"/>
          </a:xfrm>
          <a:prstGeom prst="rect">
            <a:avLst/>
          </a:prstGeom>
          <a:solidFill>
            <a:srgbClr val="F53D38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5500" hangingPunct="0">
              <a:buClrTx/>
              <a:buFontTx/>
              <a:buNone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3200">
              <a:solidFill>
                <a:srgbClr val="FFFFFF"/>
              </a:solidFill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sp>
        <p:nvSpPr>
          <p:cNvPr id="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subtítulo copia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"/>
          <p:cNvSpPr/>
          <p:nvPr/>
        </p:nvSpPr>
        <p:spPr>
          <a:xfrm>
            <a:off x="-851279" y="-42935"/>
            <a:ext cx="10479522" cy="13801870"/>
          </a:xfrm>
          <a:prstGeom prst="rect">
            <a:avLst/>
          </a:prstGeom>
          <a:solidFill>
            <a:srgbClr val="DFB54C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5500" hangingPunct="0">
              <a:buClrTx/>
              <a:buFontTx/>
              <a:buNone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3200">
              <a:solidFill>
                <a:srgbClr val="FFFFFF"/>
              </a:solidFill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pic>
        <p:nvPicPr>
          <p:cNvPr id="5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85300" y="1148799"/>
            <a:ext cx="1117600" cy="127000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ángulo 35"/>
          <p:cNvSpPr>
            <a:spLocks noChangeArrowheads="1"/>
          </p:cNvSpPr>
          <p:nvPr userDrawn="1"/>
        </p:nvSpPr>
        <p:spPr bwMode="auto">
          <a:xfrm>
            <a:off x="0" y="6702433"/>
            <a:ext cx="24384000" cy="7013574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rgbClr val="4A7EBB"/>
            </a:solidFill>
            <a:miter lim="800000"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es-ES" sz="2700" kern="1200">
              <a:solidFill>
                <a:srgbClr val="FFFFFF"/>
              </a:solidFill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37" name="Imagen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1233" y="0"/>
            <a:ext cx="24515234" cy="137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Imagen 11" descr="logo udd + bajadaBlanco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0067" y="1778003"/>
            <a:ext cx="12941302" cy="4606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1" descr="FACHADA DEFINITIVA 3 Liviana.jp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9915533"/>
            <a:ext cx="11971866" cy="2797174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0" name="Picture 3" descr="Imagen 025.jp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34337" y="9877433"/>
            <a:ext cx="11971866" cy="280035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41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3657600" y="6702426"/>
            <a:ext cx="17068800" cy="3505200"/>
          </a:xfrm>
        </p:spPr>
        <p:txBody>
          <a:bodyPr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ES" dirty="0"/>
          </a:p>
        </p:txBody>
      </p:sp>
      <p:sp>
        <p:nvSpPr>
          <p:cNvPr id="42" name="Marcador de fecha 3"/>
          <p:cNvSpPr>
            <a:spLocks noGrp="1"/>
          </p:cNvSpPr>
          <p:nvPr>
            <p:ph type="dt" sz="half" idx="10"/>
          </p:nvPr>
        </p:nvSpPr>
        <p:spPr>
          <a:xfrm>
            <a:off x="1219200" y="12712707"/>
            <a:ext cx="5689600" cy="730250"/>
          </a:xfrm>
        </p:spPr>
        <p:txBody>
          <a:bodyPr/>
          <a:lstStyle>
            <a:lvl1pPr>
              <a:defRPr/>
            </a:lvl1pPr>
          </a:lstStyle>
          <a:p>
            <a:fld id="{5B20A61F-75D1-4478-BF29-56EBD7E5C3A6}" type="datetimeFigureOut">
              <a:rPr lang="es-CL" smtClean="0"/>
              <a:t>04-11-2024</a:t>
            </a:fld>
            <a:endParaRPr lang="es-CL"/>
          </a:p>
        </p:txBody>
      </p:sp>
      <p:sp>
        <p:nvSpPr>
          <p:cNvPr id="43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8331200" y="12712707"/>
            <a:ext cx="7721600" cy="730250"/>
          </a:xfrm>
        </p:spPr>
        <p:txBody>
          <a:bodyPr/>
          <a:lstStyle>
            <a:lvl1pPr>
              <a:defRPr/>
            </a:lvl1pPr>
          </a:lstStyle>
          <a:p>
            <a:endParaRPr lang="es-CL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4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17475200" y="12712707"/>
            <a:ext cx="5689600" cy="730250"/>
          </a:xfrm>
        </p:spPr>
        <p:txBody>
          <a:bodyPr/>
          <a:lstStyle>
            <a:lvl1pPr>
              <a:defRPr/>
            </a:lvl1pPr>
          </a:lstStyle>
          <a:p>
            <a:fld id="{6BBCCEE6-BEC7-4415-B969-9F85D4551E3B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58" tIns="91428" rIns="182858" bIns="91428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s-CL" sz="3600" kern="1200">
              <a:solidFill>
                <a:srgbClr val="FFFFFF"/>
              </a:solidFill>
            </a:endParaRPr>
          </a:p>
        </p:txBody>
      </p:sp>
      <p:pic>
        <p:nvPicPr>
          <p:cNvPr id="3" name="90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99541" y="0"/>
            <a:ext cx="15684498" cy="137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41"/>
          <p:cNvGrpSpPr>
            <a:grpSpLocks noChangeAspect="1"/>
          </p:cNvGrpSpPr>
          <p:nvPr/>
        </p:nvGrpSpPr>
        <p:grpSpPr bwMode="auto">
          <a:xfrm>
            <a:off x="3238722" y="1857705"/>
            <a:ext cx="6477000" cy="2606674"/>
            <a:chOff x="2655" y="2025"/>
            <a:chExt cx="2610" cy="1401"/>
          </a:xfrm>
        </p:grpSpPr>
        <p:sp>
          <p:nvSpPr>
            <p:cNvPr id="5" name="AutoShape 40"/>
            <p:cNvSpPr>
              <a:spLocks noChangeAspect="1" noChangeArrowheads="1" noTextEdit="1"/>
            </p:cNvSpPr>
            <p:nvPr userDrawn="1"/>
          </p:nvSpPr>
          <p:spPr bwMode="auto">
            <a:xfrm>
              <a:off x="2655" y="2025"/>
              <a:ext cx="2610" cy="1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6" name="Freeform 42"/>
            <p:cNvSpPr>
              <a:spLocks noEditPoints="1"/>
            </p:cNvSpPr>
            <p:nvPr userDrawn="1"/>
          </p:nvSpPr>
          <p:spPr bwMode="auto">
            <a:xfrm>
              <a:off x="3702" y="3057"/>
              <a:ext cx="225" cy="213"/>
            </a:xfrm>
            <a:custGeom>
              <a:avLst/>
              <a:gdLst>
                <a:gd name="T0" fmla="*/ 160 w 225"/>
                <a:gd name="T1" fmla="*/ 33 h 214"/>
                <a:gd name="T2" fmla="*/ 134 w 225"/>
                <a:gd name="T3" fmla="*/ 28 h 214"/>
                <a:gd name="T4" fmla="*/ 117 w 225"/>
                <a:gd name="T5" fmla="*/ 29 h 214"/>
                <a:gd name="T6" fmla="*/ 100 w 225"/>
                <a:gd name="T7" fmla="*/ 34 h 214"/>
                <a:gd name="T8" fmla="*/ 86 w 225"/>
                <a:gd name="T9" fmla="*/ 42 h 214"/>
                <a:gd name="T10" fmla="*/ 74 w 225"/>
                <a:gd name="T11" fmla="*/ 53 h 214"/>
                <a:gd name="T12" fmla="*/ 65 w 225"/>
                <a:gd name="T13" fmla="*/ 66 h 214"/>
                <a:gd name="T14" fmla="*/ 59 w 225"/>
                <a:gd name="T15" fmla="*/ 79 h 214"/>
                <a:gd name="T16" fmla="*/ 57 w 225"/>
                <a:gd name="T17" fmla="*/ 92 h 214"/>
                <a:gd name="T18" fmla="*/ 58 w 225"/>
                <a:gd name="T19" fmla="*/ 103 h 214"/>
                <a:gd name="T20" fmla="*/ 64 w 225"/>
                <a:gd name="T21" fmla="*/ 107 h 214"/>
                <a:gd name="T22" fmla="*/ 74 w 225"/>
                <a:gd name="T23" fmla="*/ 113 h 214"/>
                <a:gd name="T24" fmla="*/ 89 w 225"/>
                <a:gd name="T25" fmla="*/ 115 h 214"/>
                <a:gd name="T26" fmla="*/ 109 w 225"/>
                <a:gd name="T27" fmla="*/ 113 h 214"/>
                <a:gd name="T28" fmla="*/ 142 w 225"/>
                <a:gd name="T29" fmla="*/ 107 h 214"/>
                <a:gd name="T30" fmla="*/ 155 w 225"/>
                <a:gd name="T31" fmla="*/ 176 h 214"/>
                <a:gd name="T32" fmla="*/ 135 w 225"/>
                <a:gd name="T33" fmla="*/ 188 h 214"/>
                <a:gd name="T34" fmla="*/ 111 w 225"/>
                <a:gd name="T35" fmla="*/ 197 h 214"/>
                <a:gd name="T36" fmla="*/ 75 w 225"/>
                <a:gd name="T37" fmla="*/ 205 h 214"/>
                <a:gd name="T38" fmla="*/ 25 w 225"/>
                <a:gd name="T39" fmla="*/ 208 h 214"/>
                <a:gd name="T40" fmla="*/ 72 w 225"/>
                <a:gd name="T41" fmla="*/ 178 h 214"/>
                <a:gd name="T42" fmla="*/ 102 w 225"/>
                <a:gd name="T43" fmla="*/ 170 h 214"/>
                <a:gd name="T44" fmla="*/ 115 w 225"/>
                <a:gd name="T45" fmla="*/ 163 h 214"/>
                <a:gd name="T46" fmla="*/ 123 w 225"/>
                <a:gd name="T47" fmla="*/ 154 h 214"/>
                <a:gd name="T48" fmla="*/ 132 w 225"/>
                <a:gd name="T49" fmla="*/ 134 h 214"/>
                <a:gd name="T50" fmla="*/ 95 w 225"/>
                <a:gd name="T51" fmla="*/ 142 h 214"/>
                <a:gd name="T52" fmla="*/ 59 w 225"/>
                <a:gd name="T53" fmla="*/ 142 h 214"/>
                <a:gd name="T54" fmla="*/ 40 w 225"/>
                <a:gd name="T55" fmla="*/ 139 h 214"/>
                <a:gd name="T56" fmla="*/ 24 w 225"/>
                <a:gd name="T57" fmla="*/ 132 h 214"/>
                <a:gd name="T58" fmla="*/ 9 w 225"/>
                <a:gd name="T59" fmla="*/ 118 h 214"/>
                <a:gd name="T60" fmla="*/ 2 w 225"/>
                <a:gd name="T61" fmla="*/ 107 h 214"/>
                <a:gd name="T62" fmla="*/ 0 w 225"/>
                <a:gd name="T63" fmla="*/ 94 h 214"/>
                <a:gd name="T64" fmla="*/ 4 w 225"/>
                <a:gd name="T65" fmla="*/ 74 h 214"/>
                <a:gd name="T66" fmla="*/ 14 w 225"/>
                <a:gd name="T67" fmla="*/ 56 h 214"/>
                <a:gd name="T68" fmla="*/ 30 w 225"/>
                <a:gd name="T69" fmla="*/ 37 h 214"/>
                <a:gd name="T70" fmla="*/ 52 w 225"/>
                <a:gd name="T71" fmla="*/ 21 h 214"/>
                <a:gd name="T72" fmla="*/ 79 w 225"/>
                <a:gd name="T73" fmla="*/ 8 h 214"/>
                <a:gd name="T74" fmla="*/ 111 w 225"/>
                <a:gd name="T75" fmla="*/ 1 h 214"/>
                <a:gd name="T76" fmla="*/ 149 w 225"/>
                <a:gd name="T77" fmla="*/ 2 h 214"/>
                <a:gd name="T78" fmla="*/ 182 w 225"/>
                <a:gd name="T79" fmla="*/ 8 h 214"/>
                <a:gd name="T80" fmla="*/ 214 w 225"/>
                <a:gd name="T81" fmla="*/ 21 h 214"/>
                <a:gd name="T82" fmla="*/ 183 w 225"/>
                <a:gd name="T83" fmla="*/ 135 h 214"/>
                <a:gd name="T84" fmla="*/ 173 w 225"/>
                <a:gd name="T85" fmla="*/ 156 h 21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25" h="214">
                  <a:moveTo>
                    <a:pt x="142" y="110"/>
                  </a:moveTo>
                  <a:lnTo>
                    <a:pt x="169" y="36"/>
                  </a:lnTo>
                  <a:lnTo>
                    <a:pt x="160" y="33"/>
                  </a:lnTo>
                  <a:lnTo>
                    <a:pt x="151" y="30"/>
                  </a:lnTo>
                  <a:lnTo>
                    <a:pt x="140" y="28"/>
                  </a:lnTo>
                  <a:lnTo>
                    <a:pt x="134" y="28"/>
                  </a:lnTo>
                  <a:lnTo>
                    <a:pt x="128" y="28"/>
                  </a:lnTo>
                  <a:lnTo>
                    <a:pt x="122" y="28"/>
                  </a:lnTo>
                  <a:lnTo>
                    <a:pt x="117" y="29"/>
                  </a:lnTo>
                  <a:lnTo>
                    <a:pt x="111" y="30"/>
                  </a:lnTo>
                  <a:lnTo>
                    <a:pt x="106" y="32"/>
                  </a:lnTo>
                  <a:lnTo>
                    <a:pt x="100" y="34"/>
                  </a:lnTo>
                  <a:lnTo>
                    <a:pt x="95" y="36"/>
                  </a:lnTo>
                  <a:lnTo>
                    <a:pt x="91" y="39"/>
                  </a:lnTo>
                  <a:lnTo>
                    <a:pt x="86" y="42"/>
                  </a:lnTo>
                  <a:lnTo>
                    <a:pt x="82" y="46"/>
                  </a:lnTo>
                  <a:lnTo>
                    <a:pt x="78" y="49"/>
                  </a:lnTo>
                  <a:lnTo>
                    <a:pt x="74" y="53"/>
                  </a:lnTo>
                  <a:lnTo>
                    <a:pt x="71" y="57"/>
                  </a:lnTo>
                  <a:lnTo>
                    <a:pt x="68" y="61"/>
                  </a:lnTo>
                  <a:lnTo>
                    <a:pt x="65" y="66"/>
                  </a:lnTo>
                  <a:lnTo>
                    <a:pt x="63" y="70"/>
                  </a:lnTo>
                  <a:lnTo>
                    <a:pt x="61" y="74"/>
                  </a:lnTo>
                  <a:lnTo>
                    <a:pt x="59" y="79"/>
                  </a:lnTo>
                  <a:lnTo>
                    <a:pt x="58" y="83"/>
                  </a:lnTo>
                  <a:lnTo>
                    <a:pt x="57" y="87"/>
                  </a:lnTo>
                  <a:lnTo>
                    <a:pt x="57" y="92"/>
                  </a:lnTo>
                  <a:lnTo>
                    <a:pt x="57" y="96"/>
                  </a:lnTo>
                  <a:lnTo>
                    <a:pt x="57" y="100"/>
                  </a:lnTo>
                  <a:lnTo>
                    <a:pt x="58" y="103"/>
                  </a:lnTo>
                  <a:lnTo>
                    <a:pt x="59" y="107"/>
                  </a:lnTo>
                  <a:lnTo>
                    <a:pt x="61" y="110"/>
                  </a:lnTo>
                  <a:lnTo>
                    <a:pt x="64" y="113"/>
                  </a:lnTo>
                  <a:lnTo>
                    <a:pt x="66" y="115"/>
                  </a:lnTo>
                  <a:lnTo>
                    <a:pt x="70" y="117"/>
                  </a:lnTo>
                  <a:lnTo>
                    <a:pt x="74" y="119"/>
                  </a:lnTo>
                  <a:lnTo>
                    <a:pt x="78" y="120"/>
                  </a:lnTo>
                  <a:lnTo>
                    <a:pt x="83" y="121"/>
                  </a:lnTo>
                  <a:lnTo>
                    <a:pt x="89" y="121"/>
                  </a:lnTo>
                  <a:lnTo>
                    <a:pt x="96" y="121"/>
                  </a:lnTo>
                  <a:lnTo>
                    <a:pt x="103" y="120"/>
                  </a:lnTo>
                  <a:lnTo>
                    <a:pt x="109" y="119"/>
                  </a:lnTo>
                  <a:lnTo>
                    <a:pt x="116" y="118"/>
                  </a:lnTo>
                  <a:lnTo>
                    <a:pt x="129" y="114"/>
                  </a:lnTo>
                  <a:lnTo>
                    <a:pt x="142" y="110"/>
                  </a:lnTo>
                  <a:close/>
                  <a:moveTo>
                    <a:pt x="165" y="173"/>
                  </a:moveTo>
                  <a:lnTo>
                    <a:pt x="159" y="179"/>
                  </a:lnTo>
                  <a:lnTo>
                    <a:pt x="155" y="182"/>
                  </a:lnTo>
                  <a:lnTo>
                    <a:pt x="149" y="187"/>
                  </a:lnTo>
                  <a:lnTo>
                    <a:pt x="142" y="191"/>
                  </a:lnTo>
                  <a:lnTo>
                    <a:pt x="135" y="194"/>
                  </a:lnTo>
                  <a:lnTo>
                    <a:pt x="127" y="198"/>
                  </a:lnTo>
                  <a:lnTo>
                    <a:pt x="119" y="201"/>
                  </a:lnTo>
                  <a:lnTo>
                    <a:pt x="111" y="203"/>
                  </a:lnTo>
                  <a:lnTo>
                    <a:pt x="102" y="205"/>
                  </a:lnTo>
                  <a:lnTo>
                    <a:pt x="93" y="207"/>
                  </a:lnTo>
                  <a:lnTo>
                    <a:pt x="75" y="211"/>
                  </a:lnTo>
                  <a:lnTo>
                    <a:pt x="57" y="213"/>
                  </a:lnTo>
                  <a:lnTo>
                    <a:pt x="41" y="214"/>
                  </a:lnTo>
                  <a:lnTo>
                    <a:pt x="25" y="214"/>
                  </a:lnTo>
                  <a:lnTo>
                    <a:pt x="24" y="189"/>
                  </a:lnTo>
                  <a:lnTo>
                    <a:pt x="47" y="187"/>
                  </a:lnTo>
                  <a:lnTo>
                    <a:pt x="72" y="184"/>
                  </a:lnTo>
                  <a:lnTo>
                    <a:pt x="85" y="181"/>
                  </a:lnTo>
                  <a:lnTo>
                    <a:pt x="96" y="178"/>
                  </a:lnTo>
                  <a:lnTo>
                    <a:pt x="102" y="176"/>
                  </a:lnTo>
                  <a:lnTo>
                    <a:pt x="107" y="174"/>
                  </a:lnTo>
                  <a:lnTo>
                    <a:pt x="111" y="172"/>
                  </a:lnTo>
                  <a:lnTo>
                    <a:pt x="115" y="169"/>
                  </a:lnTo>
                  <a:lnTo>
                    <a:pt x="118" y="166"/>
                  </a:lnTo>
                  <a:lnTo>
                    <a:pt x="121" y="163"/>
                  </a:lnTo>
                  <a:lnTo>
                    <a:pt x="123" y="160"/>
                  </a:lnTo>
                  <a:lnTo>
                    <a:pt x="125" y="156"/>
                  </a:lnTo>
                  <a:lnTo>
                    <a:pt x="129" y="148"/>
                  </a:lnTo>
                  <a:lnTo>
                    <a:pt x="132" y="140"/>
                  </a:lnTo>
                  <a:lnTo>
                    <a:pt x="117" y="144"/>
                  </a:lnTo>
                  <a:lnTo>
                    <a:pt x="103" y="147"/>
                  </a:lnTo>
                  <a:lnTo>
                    <a:pt x="95" y="148"/>
                  </a:lnTo>
                  <a:lnTo>
                    <a:pt x="87" y="149"/>
                  </a:lnTo>
                  <a:lnTo>
                    <a:pt x="71" y="149"/>
                  </a:lnTo>
                  <a:lnTo>
                    <a:pt x="59" y="148"/>
                  </a:lnTo>
                  <a:lnTo>
                    <a:pt x="49" y="147"/>
                  </a:lnTo>
                  <a:lnTo>
                    <a:pt x="44" y="146"/>
                  </a:lnTo>
                  <a:lnTo>
                    <a:pt x="40" y="145"/>
                  </a:lnTo>
                  <a:lnTo>
                    <a:pt x="35" y="144"/>
                  </a:lnTo>
                  <a:lnTo>
                    <a:pt x="31" y="142"/>
                  </a:lnTo>
                  <a:lnTo>
                    <a:pt x="24" y="138"/>
                  </a:lnTo>
                  <a:lnTo>
                    <a:pt x="18" y="134"/>
                  </a:lnTo>
                  <a:lnTo>
                    <a:pt x="13" y="129"/>
                  </a:lnTo>
                  <a:lnTo>
                    <a:pt x="9" y="124"/>
                  </a:lnTo>
                  <a:lnTo>
                    <a:pt x="5" y="119"/>
                  </a:lnTo>
                  <a:lnTo>
                    <a:pt x="3" y="113"/>
                  </a:lnTo>
                  <a:lnTo>
                    <a:pt x="2" y="110"/>
                  </a:lnTo>
                  <a:lnTo>
                    <a:pt x="1" y="106"/>
                  </a:lnTo>
                  <a:lnTo>
                    <a:pt x="0" y="100"/>
                  </a:lnTo>
                  <a:lnTo>
                    <a:pt x="0" y="94"/>
                  </a:lnTo>
                  <a:lnTo>
                    <a:pt x="1" y="87"/>
                  </a:lnTo>
                  <a:lnTo>
                    <a:pt x="2" y="81"/>
                  </a:lnTo>
                  <a:lnTo>
                    <a:pt x="4" y="74"/>
                  </a:lnTo>
                  <a:lnTo>
                    <a:pt x="7" y="68"/>
                  </a:lnTo>
                  <a:lnTo>
                    <a:pt x="10" y="62"/>
                  </a:lnTo>
                  <a:lnTo>
                    <a:pt x="14" y="56"/>
                  </a:lnTo>
                  <a:lnTo>
                    <a:pt x="19" y="50"/>
                  </a:lnTo>
                  <a:lnTo>
                    <a:pt x="24" y="44"/>
                  </a:lnTo>
                  <a:lnTo>
                    <a:pt x="30" y="37"/>
                  </a:lnTo>
                  <a:lnTo>
                    <a:pt x="37" y="32"/>
                  </a:lnTo>
                  <a:lnTo>
                    <a:pt x="44" y="26"/>
                  </a:lnTo>
                  <a:lnTo>
                    <a:pt x="52" y="21"/>
                  </a:lnTo>
                  <a:lnTo>
                    <a:pt x="60" y="16"/>
                  </a:lnTo>
                  <a:lnTo>
                    <a:pt x="69" y="11"/>
                  </a:lnTo>
                  <a:lnTo>
                    <a:pt x="79" y="8"/>
                  </a:lnTo>
                  <a:lnTo>
                    <a:pt x="89" y="5"/>
                  </a:lnTo>
                  <a:lnTo>
                    <a:pt x="100" y="2"/>
                  </a:lnTo>
                  <a:lnTo>
                    <a:pt x="111" y="1"/>
                  </a:lnTo>
                  <a:lnTo>
                    <a:pt x="122" y="0"/>
                  </a:lnTo>
                  <a:lnTo>
                    <a:pt x="136" y="1"/>
                  </a:lnTo>
                  <a:lnTo>
                    <a:pt x="149" y="2"/>
                  </a:lnTo>
                  <a:lnTo>
                    <a:pt x="163" y="4"/>
                  </a:lnTo>
                  <a:lnTo>
                    <a:pt x="176" y="7"/>
                  </a:lnTo>
                  <a:lnTo>
                    <a:pt x="182" y="8"/>
                  </a:lnTo>
                  <a:lnTo>
                    <a:pt x="189" y="10"/>
                  </a:lnTo>
                  <a:lnTo>
                    <a:pt x="202" y="15"/>
                  </a:lnTo>
                  <a:lnTo>
                    <a:pt x="214" y="21"/>
                  </a:lnTo>
                  <a:lnTo>
                    <a:pt x="225" y="28"/>
                  </a:lnTo>
                  <a:lnTo>
                    <a:pt x="187" y="132"/>
                  </a:lnTo>
                  <a:lnTo>
                    <a:pt x="183" y="141"/>
                  </a:lnTo>
                  <a:lnTo>
                    <a:pt x="179" y="151"/>
                  </a:lnTo>
                  <a:lnTo>
                    <a:pt x="176" y="156"/>
                  </a:lnTo>
                  <a:lnTo>
                    <a:pt x="173" y="162"/>
                  </a:lnTo>
                  <a:lnTo>
                    <a:pt x="165" y="173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7" name="Freeform 43"/>
            <p:cNvSpPr>
              <a:spLocks noEditPoints="1"/>
            </p:cNvSpPr>
            <p:nvPr userDrawn="1"/>
          </p:nvSpPr>
          <p:spPr bwMode="auto">
            <a:xfrm>
              <a:off x="2906" y="3057"/>
              <a:ext cx="193" cy="147"/>
            </a:xfrm>
            <a:custGeom>
              <a:avLst/>
              <a:gdLst>
                <a:gd name="T0" fmla="*/ 143 w 193"/>
                <a:gd name="T1" fmla="*/ 47 h 147"/>
                <a:gd name="T2" fmla="*/ 143 w 193"/>
                <a:gd name="T3" fmla="*/ 39 h 147"/>
                <a:gd name="T4" fmla="*/ 141 w 193"/>
                <a:gd name="T5" fmla="*/ 35 h 147"/>
                <a:gd name="T6" fmla="*/ 138 w 193"/>
                <a:gd name="T7" fmla="*/ 32 h 147"/>
                <a:gd name="T8" fmla="*/ 134 w 193"/>
                <a:gd name="T9" fmla="*/ 29 h 147"/>
                <a:gd name="T10" fmla="*/ 129 w 193"/>
                <a:gd name="T11" fmla="*/ 27 h 147"/>
                <a:gd name="T12" fmla="*/ 118 w 193"/>
                <a:gd name="T13" fmla="*/ 26 h 147"/>
                <a:gd name="T14" fmla="*/ 106 w 193"/>
                <a:gd name="T15" fmla="*/ 27 h 147"/>
                <a:gd name="T16" fmla="*/ 95 w 193"/>
                <a:gd name="T17" fmla="*/ 30 h 147"/>
                <a:gd name="T18" fmla="*/ 83 w 193"/>
                <a:gd name="T19" fmla="*/ 37 h 147"/>
                <a:gd name="T20" fmla="*/ 73 w 193"/>
                <a:gd name="T21" fmla="*/ 47 h 147"/>
                <a:gd name="T22" fmla="*/ 142 w 193"/>
                <a:gd name="T23" fmla="*/ 52 h 147"/>
                <a:gd name="T24" fmla="*/ 157 w 193"/>
                <a:gd name="T25" fmla="*/ 135 h 147"/>
                <a:gd name="T26" fmla="*/ 134 w 193"/>
                <a:gd name="T27" fmla="*/ 142 h 147"/>
                <a:gd name="T28" fmla="*/ 109 w 193"/>
                <a:gd name="T29" fmla="*/ 146 h 147"/>
                <a:gd name="T30" fmla="*/ 82 w 193"/>
                <a:gd name="T31" fmla="*/ 147 h 147"/>
                <a:gd name="T32" fmla="*/ 56 w 193"/>
                <a:gd name="T33" fmla="*/ 146 h 147"/>
                <a:gd name="T34" fmla="*/ 43 w 193"/>
                <a:gd name="T35" fmla="*/ 143 h 147"/>
                <a:gd name="T36" fmla="*/ 27 w 193"/>
                <a:gd name="T37" fmla="*/ 138 h 147"/>
                <a:gd name="T38" fmla="*/ 16 w 193"/>
                <a:gd name="T39" fmla="*/ 130 h 147"/>
                <a:gd name="T40" fmla="*/ 10 w 193"/>
                <a:gd name="T41" fmla="*/ 123 h 147"/>
                <a:gd name="T42" fmla="*/ 5 w 193"/>
                <a:gd name="T43" fmla="*/ 116 h 147"/>
                <a:gd name="T44" fmla="*/ 1 w 193"/>
                <a:gd name="T45" fmla="*/ 105 h 147"/>
                <a:gd name="T46" fmla="*/ 0 w 193"/>
                <a:gd name="T47" fmla="*/ 96 h 147"/>
                <a:gd name="T48" fmla="*/ 0 w 193"/>
                <a:gd name="T49" fmla="*/ 88 h 147"/>
                <a:gd name="T50" fmla="*/ 2 w 193"/>
                <a:gd name="T51" fmla="*/ 79 h 147"/>
                <a:gd name="T52" fmla="*/ 7 w 193"/>
                <a:gd name="T53" fmla="*/ 68 h 147"/>
                <a:gd name="T54" fmla="*/ 14 w 193"/>
                <a:gd name="T55" fmla="*/ 55 h 147"/>
                <a:gd name="T56" fmla="*/ 24 w 193"/>
                <a:gd name="T57" fmla="*/ 42 h 147"/>
                <a:gd name="T58" fmla="*/ 36 w 193"/>
                <a:gd name="T59" fmla="*/ 30 h 147"/>
                <a:gd name="T60" fmla="*/ 51 w 193"/>
                <a:gd name="T61" fmla="*/ 19 h 147"/>
                <a:gd name="T62" fmla="*/ 68 w 193"/>
                <a:gd name="T63" fmla="*/ 10 h 147"/>
                <a:gd name="T64" fmla="*/ 88 w 193"/>
                <a:gd name="T65" fmla="*/ 4 h 147"/>
                <a:gd name="T66" fmla="*/ 111 w 193"/>
                <a:gd name="T67" fmla="*/ 0 h 147"/>
                <a:gd name="T68" fmla="*/ 135 w 193"/>
                <a:gd name="T69" fmla="*/ 0 h 147"/>
                <a:gd name="T70" fmla="*/ 154 w 193"/>
                <a:gd name="T71" fmla="*/ 3 h 147"/>
                <a:gd name="T72" fmla="*/ 169 w 193"/>
                <a:gd name="T73" fmla="*/ 8 h 147"/>
                <a:gd name="T74" fmla="*/ 178 w 193"/>
                <a:gd name="T75" fmla="*/ 13 h 147"/>
                <a:gd name="T76" fmla="*/ 185 w 193"/>
                <a:gd name="T77" fmla="*/ 19 h 147"/>
                <a:gd name="T78" fmla="*/ 188 w 193"/>
                <a:gd name="T79" fmla="*/ 25 h 147"/>
                <a:gd name="T80" fmla="*/ 192 w 193"/>
                <a:gd name="T81" fmla="*/ 37 h 147"/>
                <a:gd name="T82" fmla="*/ 193 w 193"/>
                <a:gd name="T83" fmla="*/ 51 h 147"/>
                <a:gd name="T84" fmla="*/ 189 w 193"/>
                <a:gd name="T85" fmla="*/ 68 h 147"/>
                <a:gd name="T86" fmla="*/ 57 w 193"/>
                <a:gd name="T87" fmla="*/ 78 h 147"/>
                <a:gd name="T88" fmla="*/ 54 w 193"/>
                <a:gd name="T89" fmla="*/ 87 h 147"/>
                <a:gd name="T90" fmla="*/ 54 w 193"/>
                <a:gd name="T91" fmla="*/ 96 h 147"/>
                <a:gd name="T92" fmla="*/ 56 w 193"/>
                <a:gd name="T93" fmla="*/ 103 h 147"/>
                <a:gd name="T94" fmla="*/ 60 w 193"/>
                <a:gd name="T95" fmla="*/ 110 h 147"/>
                <a:gd name="T96" fmla="*/ 66 w 193"/>
                <a:gd name="T97" fmla="*/ 115 h 147"/>
                <a:gd name="T98" fmla="*/ 74 w 193"/>
                <a:gd name="T99" fmla="*/ 118 h 147"/>
                <a:gd name="T100" fmla="*/ 83 w 193"/>
                <a:gd name="T101" fmla="*/ 120 h 147"/>
                <a:gd name="T102" fmla="*/ 95 w 193"/>
                <a:gd name="T103" fmla="*/ 121 h 147"/>
                <a:gd name="T104" fmla="*/ 112 w 193"/>
                <a:gd name="T105" fmla="*/ 120 h 147"/>
                <a:gd name="T106" fmla="*/ 146 w 193"/>
                <a:gd name="T107" fmla="*/ 113 h 147"/>
                <a:gd name="T108" fmla="*/ 172 w 193"/>
                <a:gd name="T109" fmla="*/ 130 h 14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93" h="147">
                  <a:moveTo>
                    <a:pt x="142" y="52"/>
                  </a:moveTo>
                  <a:lnTo>
                    <a:pt x="143" y="47"/>
                  </a:lnTo>
                  <a:lnTo>
                    <a:pt x="143" y="42"/>
                  </a:lnTo>
                  <a:lnTo>
                    <a:pt x="143" y="39"/>
                  </a:lnTo>
                  <a:lnTo>
                    <a:pt x="142" y="37"/>
                  </a:lnTo>
                  <a:lnTo>
                    <a:pt x="141" y="35"/>
                  </a:lnTo>
                  <a:lnTo>
                    <a:pt x="140" y="33"/>
                  </a:lnTo>
                  <a:lnTo>
                    <a:pt x="138" y="32"/>
                  </a:lnTo>
                  <a:lnTo>
                    <a:pt x="136" y="30"/>
                  </a:lnTo>
                  <a:lnTo>
                    <a:pt x="134" y="29"/>
                  </a:lnTo>
                  <a:lnTo>
                    <a:pt x="131" y="28"/>
                  </a:lnTo>
                  <a:lnTo>
                    <a:pt x="129" y="27"/>
                  </a:lnTo>
                  <a:lnTo>
                    <a:pt x="125" y="26"/>
                  </a:lnTo>
                  <a:lnTo>
                    <a:pt x="118" y="26"/>
                  </a:lnTo>
                  <a:lnTo>
                    <a:pt x="110" y="26"/>
                  </a:lnTo>
                  <a:lnTo>
                    <a:pt x="106" y="27"/>
                  </a:lnTo>
                  <a:lnTo>
                    <a:pt x="102" y="28"/>
                  </a:lnTo>
                  <a:lnTo>
                    <a:pt x="95" y="30"/>
                  </a:lnTo>
                  <a:lnTo>
                    <a:pt x="89" y="34"/>
                  </a:lnTo>
                  <a:lnTo>
                    <a:pt x="83" y="37"/>
                  </a:lnTo>
                  <a:lnTo>
                    <a:pt x="78" y="42"/>
                  </a:lnTo>
                  <a:lnTo>
                    <a:pt x="73" y="47"/>
                  </a:lnTo>
                  <a:lnTo>
                    <a:pt x="69" y="52"/>
                  </a:lnTo>
                  <a:lnTo>
                    <a:pt x="142" y="52"/>
                  </a:lnTo>
                  <a:close/>
                  <a:moveTo>
                    <a:pt x="169" y="131"/>
                  </a:moveTo>
                  <a:lnTo>
                    <a:pt x="157" y="135"/>
                  </a:lnTo>
                  <a:lnTo>
                    <a:pt x="145" y="139"/>
                  </a:lnTo>
                  <a:lnTo>
                    <a:pt x="134" y="142"/>
                  </a:lnTo>
                  <a:lnTo>
                    <a:pt x="122" y="144"/>
                  </a:lnTo>
                  <a:lnTo>
                    <a:pt x="109" y="146"/>
                  </a:lnTo>
                  <a:lnTo>
                    <a:pt x="96" y="147"/>
                  </a:lnTo>
                  <a:lnTo>
                    <a:pt x="82" y="147"/>
                  </a:lnTo>
                  <a:lnTo>
                    <a:pt x="69" y="147"/>
                  </a:lnTo>
                  <a:lnTo>
                    <a:pt x="56" y="146"/>
                  </a:lnTo>
                  <a:lnTo>
                    <a:pt x="49" y="145"/>
                  </a:lnTo>
                  <a:lnTo>
                    <a:pt x="43" y="143"/>
                  </a:lnTo>
                  <a:lnTo>
                    <a:pt x="32" y="140"/>
                  </a:lnTo>
                  <a:lnTo>
                    <a:pt x="27" y="138"/>
                  </a:lnTo>
                  <a:lnTo>
                    <a:pt x="23" y="135"/>
                  </a:lnTo>
                  <a:lnTo>
                    <a:pt x="16" y="130"/>
                  </a:lnTo>
                  <a:lnTo>
                    <a:pt x="13" y="126"/>
                  </a:lnTo>
                  <a:lnTo>
                    <a:pt x="10" y="123"/>
                  </a:lnTo>
                  <a:lnTo>
                    <a:pt x="7" y="120"/>
                  </a:lnTo>
                  <a:lnTo>
                    <a:pt x="5" y="116"/>
                  </a:lnTo>
                  <a:lnTo>
                    <a:pt x="2" y="109"/>
                  </a:lnTo>
                  <a:lnTo>
                    <a:pt x="1" y="105"/>
                  </a:lnTo>
                  <a:lnTo>
                    <a:pt x="0" y="101"/>
                  </a:lnTo>
                  <a:lnTo>
                    <a:pt x="0" y="96"/>
                  </a:lnTo>
                  <a:lnTo>
                    <a:pt x="0" y="92"/>
                  </a:lnTo>
                  <a:lnTo>
                    <a:pt x="0" y="88"/>
                  </a:lnTo>
                  <a:lnTo>
                    <a:pt x="1" y="83"/>
                  </a:lnTo>
                  <a:lnTo>
                    <a:pt x="2" y="79"/>
                  </a:lnTo>
                  <a:lnTo>
                    <a:pt x="4" y="75"/>
                  </a:lnTo>
                  <a:lnTo>
                    <a:pt x="7" y="68"/>
                  </a:lnTo>
                  <a:lnTo>
                    <a:pt x="10" y="61"/>
                  </a:lnTo>
                  <a:lnTo>
                    <a:pt x="14" y="55"/>
                  </a:lnTo>
                  <a:lnTo>
                    <a:pt x="19" y="48"/>
                  </a:lnTo>
                  <a:lnTo>
                    <a:pt x="24" y="42"/>
                  </a:lnTo>
                  <a:lnTo>
                    <a:pt x="30" y="35"/>
                  </a:lnTo>
                  <a:lnTo>
                    <a:pt x="36" y="30"/>
                  </a:lnTo>
                  <a:lnTo>
                    <a:pt x="43" y="24"/>
                  </a:lnTo>
                  <a:lnTo>
                    <a:pt x="51" y="19"/>
                  </a:lnTo>
                  <a:lnTo>
                    <a:pt x="59" y="14"/>
                  </a:lnTo>
                  <a:lnTo>
                    <a:pt x="68" y="10"/>
                  </a:lnTo>
                  <a:lnTo>
                    <a:pt x="78" y="7"/>
                  </a:lnTo>
                  <a:lnTo>
                    <a:pt x="88" y="4"/>
                  </a:lnTo>
                  <a:lnTo>
                    <a:pt x="99" y="2"/>
                  </a:lnTo>
                  <a:lnTo>
                    <a:pt x="111" y="0"/>
                  </a:lnTo>
                  <a:lnTo>
                    <a:pt x="123" y="0"/>
                  </a:lnTo>
                  <a:lnTo>
                    <a:pt x="135" y="0"/>
                  </a:lnTo>
                  <a:lnTo>
                    <a:pt x="145" y="1"/>
                  </a:lnTo>
                  <a:lnTo>
                    <a:pt x="154" y="3"/>
                  </a:lnTo>
                  <a:lnTo>
                    <a:pt x="162" y="5"/>
                  </a:lnTo>
                  <a:lnTo>
                    <a:pt x="169" y="8"/>
                  </a:lnTo>
                  <a:lnTo>
                    <a:pt x="176" y="11"/>
                  </a:lnTo>
                  <a:lnTo>
                    <a:pt x="178" y="13"/>
                  </a:lnTo>
                  <a:lnTo>
                    <a:pt x="181" y="15"/>
                  </a:lnTo>
                  <a:lnTo>
                    <a:pt x="185" y="19"/>
                  </a:lnTo>
                  <a:lnTo>
                    <a:pt x="187" y="22"/>
                  </a:lnTo>
                  <a:lnTo>
                    <a:pt x="188" y="25"/>
                  </a:lnTo>
                  <a:lnTo>
                    <a:pt x="191" y="30"/>
                  </a:lnTo>
                  <a:lnTo>
                    <a:pt x="192" y="37"/>
                  </a:lnTo>
                  <a:lnTo>
                    <a:pt x="193" y="44"/>
                  </a:lnTo>
                  <a:lnTo>
                    <a:pt x="193" y="51"/>
                  </a:lnTo>
                  <a:lnTo>
                    <a:pt x="191" y="59"/>
                  </a:lnTo>
                  <a:lnTo>
                    <a:pt x="189" y="68"/>
                  </a:lnTo>
                  <a:lnTo>
                    <a:pt x="186" y="78"/>
                  </a:lnTo>
                  <a:lnTo>
                    <a:pt x="57" y="78"/>
                  </a:lnTo>
                  <a:lnTo>
                    <a:pt x="55" y="83"/>
                  </a:lnTo>
                  <a:lnTo>
                    <a:pt x="54" y="87"/>
                  </a:lnTo>
                  <a:lnTo>
                    <a:pt x="54" y="92"/>
                  </a:lnTo>
                  <a:lnTo>
                    <a:pt x="54" y="96"/>
                  </a:lnTo>
                  <a:lnTo>
                    <a:pt x="54" y="100"/>
                  </a:lnTo>
                  <a:lnTo>
                    <a:pt x="56" y="103"/>
                  </a:lnTo>
                  <a:lnTo>
                    <a:pt x="57" y="107"/>
                  </a:lnTo>
                  <a:lnTo>
                    <a:pt x="60" y="110"/>
                  </a:lnTo>
                  <a:lnTo>
                    <a:pt x="62" y="112"/>
                  </a:lnTo>
                  <a:lnTo>
                    <a:pt x="66" y="115"/>
                  </a:lnTo>
                  <a:lnTo>
                    <a:pt x="69" y="117"/>
                  </a:lnTo>
                  <a:lnTo>
                    <a:pt x="74" y="118"/>
                  </a:lnTo>
                  <a:lnTo>
                    <a:pt x="78" y="119"/>
                  </a:lnTo>
                  <a:lnTo>
                    <a:pt x="83" y="120"/>
                  </a:lnTo>
                  <a:lnTo>
                    <a:pt x="89" y="121"/>
                  </a:lnTo>
                  <a:lnTo>
                    <a:pt x="95" y="121"/>
                  </a:lnTo>
                  <a:lnTo>
                    <a:pt x="104" y="120"/>
                  </a:lnTo>
                  <a:lnTo>
                    <a:pt x="112" y="120"/>
                  </a:lnTo>
                  <a:lnTo>
                    <a:pt x="129" y="117"/>
                  </a:lnTo>
                  <a:lnTo>
                    <a:pt x="146" y="113"/>
                  </a:lnTo>
                  <a:lnTo>
                    <a:pt x="163" y="108"/>
                  </a:lnTo>
                  <a:lnTo>
                    <a:pt x="172" y="130"/>
                  </a:lnTo>
                  <a:lnTo>
                    <a:pt x="169" y="131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8" name="Freeform 44"/>
            <p:cNvSpPr>
              <a:spLocks noEditPoints="1"/>
            </p:cNvSpPr>
            <p:nvPr userDrawn="1"/>
          </p:nvSpPr>
          <p:spPr bwMode="auto">
            <a:xfrm>
              <a:off x="2655" y="2979"/>
              <a:ext cx="263" cy="225"/>
            </a:xfrm>
            <a:custGeom>
              <a:avLst/>
              <a:gdLst>
                <a:gd name="T0" fmla="*/ 169 w 263"/>
                <a:gd name="T1" fmla="*/ 113 h 226"/>
                <a:gd name="T2" fmla="*/ 151 w 263"/>
                <a:gd name="T3" fmla="*/ 106 h 226"/>
                <a:gd name="T4" fmla="*/ 140 w 263"/>
                <a:gd name="T5" fmla="*/ 105 h 226"/>
                <a:gd name="T6" fmla="*/ 122 w 263"/>
                <a:gd name="T7" fmla="*/ 105 h 226"/>
                <a:gd name="T8" fmla="*/ 105 w 263"/>
                <a:gd name="T9" fmla="*/ 109 h 226"/>
                <a:gd name="T10" fmla="*/ 95 w 263"/>
                <a:gd name="T11" fmla="*/ 113 h 226"/>
                <a:gd name="T12" fmla="*/ 86 w 263"/>
                <a:gd name="T13" fmla="*/ 113 h 226"/>
                <a:gd name="T14" fmla="*/ 77 w 263"/>
                <a:gd name="T15" fmla="*/ 121 h 226"/>
                <a:gd name="T16" fmla="*/ 70 w 263"/>
                <a:gd name="T17" fmla="*/ 129 h 226"/>
                <a:gd name="T18" fmla="*/ 65 w 263"/>
                <a:gd name="T19" fmla="*/ 137 h 226"/>
                <a:gd name="T20" fmla="*/ 57 w 263"/>
                <a:gd name="T21" fmla="*/ 155 h 226"/>
                <a:gd name="T22" fmla="*/ 56 w 263"/>
                <a:gd name="T23" fmla="*/ 164 h 226"/>
                <a:gd name="T24" fmla="*/ 56 w 263"/>
                <a:gd name="T25" fmla="*/ 172 h 226"/>
                <a:gd name="T26" fmla="*/ 58 w 263"/>
                <a:gd name="T27" fmla="*/ 179 h 226"/>
                <a:gd name="T28" fmla="*/ 63 w 263"/>
                <a:gd name="T29" fmla="*/ 185 h 226"/>
                <a:gd name="T30" fmla="*/ 69 w 263"/>
                <a:gd name="T31" fmla="*/ 190 h 226"/>
                <a:gd name="T32" fmla="*/ 77 w 263"/>
                <a:gd name="T33" fmla="*/ 193 h 226"/>
                <a:gd name="T34" fmla="*/ 88 w 263"/>
                <a:gd name="T35" fmla="*/ 194 h 226"/>
                <a:gd name="T36" fmla="*/ 102 w 263"/>
                <a:gd name="T37" fmla="*/ 193 h 226"/>
                <a:gd name="T38" fmla="*/ 129 w 263"/>
                <a:gd name="T39" fmla="*/ 188 h 226"/>
                <a:gd name="T40" fmla="*/ 70 w 263"/>
                <a:gd name="T41" fmla="*/ 220 h 226"/>
                <a:gd name="T42" fmla="*/ 53 w 263"/>
                <a:gd name="T43" fmla="*/ 219 h 226"/>
                <a:gd name="T44" fmla="*/ 43 w 263"/>
                <a:gd name="T45" fmla="*/ 217 h 226"/>
                <a:gd name="T46" fmla="*/ 30 w 263"/>
                <a:gd name="T47" fmla="*/ 213 h 226"/>
                <a:gd name="T48" fmla="*/ 23 w 263"/>
                <a:gd name="T49" fmla="*/ 209 h 226"/>
                <a:gd name="T50" fmla="*/ 12 w 263"/>
                <a:gd name="T51" fmla="*/ 200 h 226"/>
                <a:gd name="T52" fmla="*/ 5 w 263"/>
                <a:gd name="T53" fmla="*/ 189 h 226"/>
                <a:gd name="T54" fmla="*/ 1 w 263"/>
                <a:gd name="T55" fmla="*/ 177 h 226"/>
                <a:gd name="T56" fmla="*/ 0 w 263"/>
                <a:gd name="T57" fmla="*/ 164 h 226"/>
                <a:gd name="T58" fmla="*/ 2 w 263"/>
                <a:gd name="T59" fmla="*/ 151 h 226"/>
                <a:gd name="T60" fmla="*/ 7 w 263"/>
                <a:gd name="T61" fmla="*/ 139 h 226"/>
                <a:gd name="T62" fmla="*/ 15 w 263"/>
                <a:gd name="T63" fmla="*/ 126 h 226"/>
                <a:gd name="T64" fmla="*/ 25 w 263"/>
                <a:gd name="T65" fmla="*/ 113 h 226"/>
                <a:gd name="T66" fmla="*/ 38 w 263"/>
                <a:gd name="T67" fmla="*/ 107 h 226"/>
                <a:gd name="T68" fmla="*/ 54 w 263"/>
                <a:gd name="T69" fmla="*/ 96 h 226"/>
                <a:gd name="T70" fmla="*/ 72 w 263"/>
                <a:gd name="T71" fmla="*/ 87 h 226"/>
                <a:gd name="T72" fmla="*/ 92 w 263"/>
                <a:gd name="T73" fmla="*/ 81 h 226"/>
                <a:gd name="T74" fmla="*/ 115 w 263"/>
                <a:gd name="T75" fmla="*/ 77 h 226"/>
                <a:gd name="T76" fmla="*/ 141 w 263"/>
                <a:gd name="T77" fmla="*/ 77 h 226"/>
                <a:gd name="T78" fmla="*/ 154 w 263"/>
                <a:gd name="T79" fmla="*/ 79 h 226"/>
                <a:gd name="T80" fmla="*/ 167 w 263"/>
                <a:gd name="T81" fmla="*/ 81 h 226"/>
                <a:gd name="T82" fmla="*/ 180 w 263"/>
                <a:gd name="T83" fmla="*/ 84 h 226"/>
                <a:gd name="T84" fmla="*/ 263 w 263"/>
                <a:gd name="T85" fmla="*/ 0 h 226"/>
                <a:gd name="T86" fmla="*/ 160 w 263"/>
                <a:gd name="T87" fmla="*/ 206 h 226"/>
                <a:gd name="T88" fmla="*/ 131 w 263"/>
                <a:gd name="T89" fmla="*/ 213 h 226"/>
                <a:gd name="T90" fmla="*/ 101 w 263"/>
                <a:gd name="T91" fmla="*/ 219 h 226"/>
                <a:gd name="T92" fmla="*/ 70 w 263"/>
                <a:gd name="T93" fmla="*/ 220 h 22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63" h="226">
                  <a:moveTo>
                    <a:pt x="141" y="190"/>
                  </a:moveTo>
                  <a:lnTo>
                    <a:pt x="169" y="113"/>
                  </a:lnTo>
                  <a:lnTo>
                    <a:pt x="160" y="109"/>
                  </a:lnTo>
                  <a:lnTo>
                    <a:pt x="151" y="106"/>
                  </a:lnTo>
                  <a:lnTo>
                    <a:pt x="145" y="105"/>
                  </a:lnTo>
                  <a:lnTo>
                    <a:pt x="140" y="105"/>
                  </a:lnTo>
                  <a:lnTo>
                    <a:pt x="128" y="104"/>
                  </a:lnTo>
                  <a:lnTo>
                    <a:pt x="122" y="105"/>
                  </a:lnTo>
                  <a:lnTo>
                    <a:pt x="116" y="105"/>
                  </a:lnTo>
                  <a:lnTo>
                    <a:pt x="105" y="109"/>
                  </a:lnTo>
                  <a:lnTo>
                    <a:pt x="100" y="111"/>
                  </a:lnTo>
                  <a:lnTo>
                    <a:pt x="95" y="113"/>
                  </a:lnTo>
                  <a:lnTo>
                    <a:pt x="90" y="116"/>
                  </a:lnTo>
                  <a:lnTo>
                    <a:pt x="86" y="119"/>
                  </a:lnTo>
                  <a:lnTo>
                    <a:pt x="81" y="123"/>
                  </a:lnTo>
                  <a:lnTo>
                    <a:pt x="77" y="127"/>
                  </a:lnTo>
                  <a:lnTo>
                    <a:pt x="74" y="131"/>
                  </a:lnTo>
                  <a:lnTo>
                    <a:pt x="70" y="135"/>
                  </a:lnTo>
                  <a:lnTo>
                    <a:pt x="67" y="139"/>
                  </a:lnTo>
                  <a:lnTo>
                    <a:pt x="65" y="143"/>
                  </a:lnTo>
                  <a:lnTo>
                    <a:pt x="60" y="152"/>
                  </a:lnTo>
                  <a:lnTo>
                    <a:pt x="57" y="161"/>
                  </a:lnTo>
                  <a:lnTo>
                    <a:pt x="56" y="166"/>
                  </a:lnTo>
                  <a:lnTo>
                    <a:pt x="56" y="170"/>
                  </a:lnTo>
                  <a:lnTo>
                    <a:pt x="56" y="174"/>
                  </a:lnTo>
                  <a:lnTo>
                    <a:pt x="56" y="178"/>
                  </a:lnTo>
                  <a:lnTo>
                    <a:pt x="57" y="182"/>
                  </a:lnTo>
                  <a:lnTo>
                    <a:pt x="58" y="185"/>
                  </a:lnTo>
                  <a:lnTo>
                    <a:pt x="60" y="188"/>
                  </a:lnTo>
                  <a:lnTo>
                    <a:pt x="63" y="191"/>
                  </a:lnTo>
                  <a:lnTo>
                    <a:pt x="65" y="194"/>
                  </a:lnTo>
                  <a:lnTo>
                    <a:pt x="69" y="196"/>
                  </a:lnTo>
                  <a:lnTo>
                    <a:pt x="73" y="198"/>
                  </a:lnTo>
                  <a:lnTo>
                    <a:pt x="77" y="199"/>
                  </a:lnTo>
                  <a:lnTo>
                    <a:pt x="82" y="200"/>
                  </a:lnTo>
                  <a:lnTo>
                    <a:pt x="88" y="200"/>
                  </a:lnTo>
                  <a:lnTo>
                    <a:pt x="94" y="200"/>
                  </a:lnTo>
                  <a:lnTo>
                    <a:pt x="102" y="199"/>
                  </a:lnTo>
                  <a:lnTo>
                    <a:pt x="116" y="197"/>
                  </a:lnTo>
                  <a:lnTo>
                    <a:pt x="129" y="194"/>
                  </a:lnTo>
                  <a:lnTo>
                    <a:pt x="141" y="190"/>
                  </a:lnTo>
                  <a:close/>
                  <a:moveTo>
                    <a:pt x="70" y="226"/>
                  </a:moveTo>
                  <a:lnTo>
                    <a:pt x="58" y="226"/>
                  </a:lnTo>
                  <a:lnTo>
                    <a:pt x="53" y="225"/>
                  </a:lnTo>
                  <a:lnTo>
                    <a:pt x="48" y="224"/>
                  </a:lnTo>
                  <a:lnTo>
                    <a:pt x="43" y="223"/>
                  </a:lnTo>
                  <a:lnTo>
                    <a:pt x="38" y="222"/>
                  </a:lnTo>
                  <a:lnTo>
                    <a:pt x="30" y="219"/>
                  </a:lnTo>
                  <a:lnTo>
                    <a:pt x="27" y="217"/>
                  </a:lnTo>
                  <a:lnTo>
                    <a:pt x="23" y="215"/>
                  </a:lnTo>
                  <a:lnTo>
                    <a:pt x="17" y="211"/>
                  </a:lnTo>
                  <a:lnTo>
                    <a:pt x="12" y="206"/>
                  </a:lnTo>
                  <a:lnTo>
                    <a:pt x="8" y="201"/>
                  </a:lnTo>
                  <a:lnTo>
                    <a:pt x="5" y="195"/>
                  </a:lnTo>
                  <a:lnTo>
                    <a:pt x="2" y="189"/>
                  </a:lnTo>
                  <a:lnTo>
                    <a:pt x="1" y="183"/>
                  </a:lnTo>
                  <a:lnTo>
                    <a:pt x="0" y="176"/>
                  </a:lnTo>
                  <a:lnTo>
                    <a:pt x="0" y="170"/>
                  </a:lnTo>
                  <a:lnTo>
                    <a:pt x="1" y="163"/>
                  </a:lnTo>
                  <a:lnTo>
                    <a:pt x="2" y="157"/>
                  </a:lnTo>
                  <a:lnTo>
                    <a:pt x="4" y="151"/>
                  </a:lnTo>
                  <a:lnTo>
                    <a:pt x="7" y="145"/>
                  </a:lnTo>
                  <a:lnTo>
                    <a:pt x="10" y="138"/>
                  </a:lnTo>
                  <a:lnTo>
                    <a:pt x="15" y="132"/>
                  </a:lnTo>
                  <a:lnTo>
                    <a:pt x="19" y="125"/>
                  </a:lnTo>
                  <a:lnTo>
                    <a:pt x="25" y="119"/>
                  </a:lnTo>
                  <a:lnTo>
                    <a:pt x="31" y="113"/>
                  </a:lnTo>
                  <a:lnTo>
                    <a:pt x="38" y="107"/>
                  </a:lnTo>
                  <a:lnTo>
                    <a:pt x="46" y="101"/>
                  </a:lnTo>
                  <a:lnTo>
                    <a:pt x="54" y="96"/>
                  </a:lnTo>
                  <a:lnTo>
                    <a:pt x="63" y="92"/>
                  </a:lnTo>
                  <a:lnTo>
                    <a:pt x="72" y="87"/>
                  </a:lnTo>
                  <a:lnTo>
                    <a:pt x="82" y="84"/>
                  </a:lnTo>
                  <a:lnTo>
                    <a:pt x="92" y="81"/>
                  </a:lnTo>
                  <a:lnTo>
                    <a:pt x="103" y="79"/>
                  </a:lnTo>
                  <a:lnTo>
                    <a:pt x="115" y="77"/>
                  </a:lnTo>
                  <a:lnTo>
                    <a:pt x="126" y="77"/>
                  </a:lnTo>
                  <a:lnTo>
                    <a:pt x="141" y="77"/>
                  </a:lnTo>
                  <a:lnTo>
                    <a:pt x="148" y="78"/>
                  </a:lnTo>
                  <a:lnTo>
                    <a:pt x="154" y="79"/>
                  </a:lnTo>
                  <a:lnTo>
                    <a:pt x="161" y="80"/>
                  </a:lnTo>
                  <a:lnTo>
                    <a:pt x="167" y="81"/>
                  </a:lnTo>
                  <a:lnTo>
                    <a:pt x="174" y="82"/>
                  </a:lnTo>
                  <a:lnTo>
                    <a:pt x="180" y="84"/>
                  </a:lnTo>
                  <a:lnTo>
                    <a:pt x="206" y="11"/>
                  </a:lnTo>
                  <a:lnTo>
                    <a:pt x="263" y="0"/>
                  </a:lnTo>
                  <a:lnTo>
                    <a:pt x="188" y="201"/>
                  </a:lnTo>
                  <a:lnTo>
                    <a:pt x="160" y="212"/>
                  </a:lnTo>
                  <a:lnTo>
                    <a:pt x="145" y="216"/>
                  </a:lnTo>
                  <a:lnTo>
                    <a:pt x="131" y="219"/>
                  </a:lnTo>
                  <a:lnTo>
                    <a:pt x="116" y="222"/>
                  </a:lnTo>
                  <a:lnTo>
                    <a:pt x="101" y="225"/>
                  </a:lnTo>
                  <a:lnTo>
                    <a:pt x="85" y="226"/>
                  </a:lnTo>
                  <a:lnTo>
                    <a:pt x="70" y="226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9" name="Freeform 45"/>
            <p:cNvSpPr/>
            <p:nvPr userDrawn="1"/>
          </p:nvSpPr>
          <p:spPr bwMode="auto">
            <a:xfrm>
              <a:off x="3261" y="3056"/>
              <a:ext cx="208" cy="152"/>
            </a:xfrm>
            <a:custGeom>
              <a:avLst/>
              <a:gdLst>
                <a:gd name="T0" fmla="*/ 182 w 208"/>
                <a:gd name="T1" fmla="*/ 114 h 151"/>
                <a:gd name="T2" fmla="*/ 179 w 208"/>
                <a:gd name="T3" fmla="*/ 120 h 151"/>
                <a:gd name="T4" fmla="*/ 172 w 208"/>
                <a:gd name="T5" fmla="*/ 127 h 151"/>
                <a:gd name="T6" fmla="*/ 161 w 208"/>
                <a:gd name="T7" fmla="*/ 136 h 151"/>
                <a:gd name="T8" fmla="*/ 147 w 208"/>
                <a:gd name="T9" fmla="*/ 143 h 151"/>
                <a:gd name="T10" fmla="*/ 132 w 208"/>
                <a:gd name="T11" fmla="*/ 149 h 151"/>
                <a:gd name="T12" fmla="*/ 116 w 208"/>
                <a:gd name="T13" fmla="*/ 153 h 151"/>
                <a:gd name="T14" fmla="*/ 91 w 208"/>
                <a:gd name="T15" fmla="*/ 156 h 151"/>
                <a:gd name="T16" fmla="*/ 65 w 208"/>
                <a:gd name="T17" fmla="*/ 156 h 151"/>
                <a:gd name="T18" fmla="*/ 45 w 208"/>
                <a:gd name="T19" fmla="*/ 154 h 151"/>
                <a:gd name="T20" fmla="*/ 27 w 208"/>
                <a:gd name="T21" fmla="*/ 149 h 151"/>
                <a:gd name="T22" fmla="*/ 9 w 208"/>
                <a:gd name="T23" fmla="*/ 141 h 151"/>
                <a:gd name="T24" fmla="*/ 30 w 208"/>
                <a:gd name="T25" fmla="*/ 115 h 151"/>
                <a:gd name="T26" fmla="*/ 42 w 208"/>
                <a:gd name="T27" fmla="*/ 121 h 151"/>
                <a:gd name="T28" fmla="*/ 56 w 208"/>
                <a:gd name="T29" fmla="*/ 125 h 151"/>
                <a:gd name="T30" fmla="*/ 69 w 208"/>
                <a:gd name="T31" fmla="*/ 127 h 151"/>
                <a:gd name="T32" fmla="*/ 91 w 208"/>
                <a:gd name="T33" fmla="*/ 128 h 151"/>
                <a:gd name="T34" fmla="*/ 107 w 208"/>
                <a:gd name="T35" fmla="*/ 126 h 151"/>
                <a:gd name="T36" fmla="*/ 121 w 208"/>
                <a:gd name="T37" fmla="*/ 121 h 151"/>
                <a:gd name="T38" fmla="*/ 128 w 208"/>
                <a:gd name="T39" fmla="*/ 116 h 151"/>
                <a:gd name="T40" fmla="*/ 131 w 208"/>
                <a:gd name="T41" fmla="*/ 113 h 151"/>
                <a:gd name="T42" fmla="*/ 131 w 208"/>
                <a:gd name="T43" fmla="*/ 108 h 151"/>
                <a:gd name="T44" fmla="*/ 130 w 208"/>
                <a:gd name="T45" fmla="*/ 105 h 151"/>
                <a:gd name="T46" fmla="*/ 123 w 208"/>
                <a:gd name="T47" fmla="*/ 102 h 151"/>
                <a:gd name="T48" fmla="*/ 108 w 208"/>
                <a:gd name="T49" fmla="*/ 98 h 151"/>
                <a:gd name="T50" fmla="*/ 90 w 208"/>
                <a:gd name="T51" fmla="*/ 93 h 151"/>
                <a:gd name="T52" fmla="*/ 72 w 208"/>
                <a:gd name="T53" fmla="*/ 88 h 151"/>
                <a:gd name="T54" fmla="*/ 54 w 208"/>
                <a:gd name="T55" fmla="*/ 74 h 151"/>
                <a:gd name="T56" fmla="*/ 45 w 208"/>
                <a:gd name="T57" fmla="*/ 69 h 151"/>
                <a:gd name="T58" fmla="*/ 40 w 208"/>
                <a:gd name="T59" fmla="*/ 62 h 151"/>
                <a:gd name="T60" fmla="*/ 38 w 208"/>
                <a:gd name="T61" fmla="*/ 54 h 151"/>
                <a:gd name="T62" fmla="*/ 39 w 208"/>
                <a:gd name="T63" fmla="*/ 49 h 151"/>
                <a:gd name="T64" fmla="*/ 43 w 208"/>
                <a:gd name="T65" fmla="*/ 38 h 151"/>
                <a:gd name="T66" fmla="*/ 51 w 208"/>
                <a:gd name="T67" fmla="*/ 29 h 151"/>
                <a:gd name="T68" fmla="*/ 61 w 208"/>
                <a:gd name="T69" fmla="*/ 21 h 151"/>
                <a:gd name="T70" fmla="*/ 79 w 208"/>
                <a:gd name="T71" fmla="*/ 11 h 151"/>
                <a:gd name="T72" fmla="*/ 94 w 208"/>
                <a:gd name="T73" fmla="*/ 6 h 151"/>
                <a:gd name="T74" fmla="*/ 116 w 208"/>
                <a:gd name="T75" fmla="*/ 1 h 151"/>
                <a:gd name="T76" fmla="*/ 139 w 208"/>
                <a:gd name="T77" fmla="*/ 0 h 151"/>
                <a:gd name="T78" fmla="*/ 157 w 208"/>
                <a:gd name="T79" fmla="*/ 1 h 151"/>
                <a:gd name="T80" fmla="*/ 174 w 208"/>
                <a:gd name="T81" fmla="*/ 4 h 151"/>
                <a:gd name="T82" fmla="*/ 191 w 208"/>
                <a:gd name="T83" fmla="*/ 9 h 151"/>
                <a:gd name="T84" fmla="*/ 178 w 208"/>
                <a:gd name="T85" fmla="*/ 38 h 151"/>
                <a:gd name="T86" fmla="*/ 156 w 208"/>
                <a:gd name="T87" fmla="*/ 31 h 151"/>
                <a:gd name="T88" fmla="*/ 132 w 208"/>
                <a:gd name="T89" fmla="*/ 28 h 151"/>
                <a:gd name="T90" fmla="*/ 118 w 208"/>
                <a:gd name="T91" fmla="*/ 29 h 151"/>
                <a:gd name="T92" fmla="*/ 106 w 208"/>
                <a:gd name="T93" fmla="*/ 32 h 151"/>
                <a:gd name="T94" fmla="*/ 97 w 208"/>
                <a:gd name="T95" fmla="*/ 37 h 151"/>
                <a:gd name="T96" fmla="*/ 92 w 208"/>
                <a:gd name="T97" fmla="*/ 43 h 151"/>
                <a:gd name="T98" fmla="*/ 92 w 208"/>
                <a:gd name="T99" fmla="*/ 45 h 151"/>
                <a:gd name="T100" fmla="*/ 95 w 208"/>
                <a:gd name="T101" fmla="*/ 49 h 151"/>
                <a:gd name="T102" fmla="*/ 117 w 208"/>
                <a:gd name="T103" fmla="*/ 56 h 151"/>
                <a:gd name="T104" fmla="*/ 153 w 208"/>
                <a:gd name="T105" fmla="*/ 65 h 151"/>
                <a:gd name="T106" fmla="*/ 170 w 208"/>
                <a:gd name="T107" fmla="*/ 73 h 151"/>
                <a:gd name="T108" fmla="*/ 178 w 208"/>
                <a:gd name="T109" fmla="*/ 84 h 151"/>
                <a:gd name="T110" fmla="*/ 181 w 208"/>
                <a:gd name="T111" fmla="*/ 88 h 151"/>
                <a:gd name="T112" fmla="*/ 184 w 208"/>
                <a:gd name="T113" fmla="*/ 94 h 151"/>
                <a:gd name="T114" fmla="*/ 186 w 208"/>
                <a:gd name="T115" fmla="*/ 100 h 151"/>
                <a:gd name="T116" fmla="*/ 184 w 208"/>
                <a:gd name="T117" fmla="*/ 108 h 15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08" h="151">
                  <a:moveTo>
                    <a:pt x="183" y="105"/>
                  </a:moveTo>
                  <a:lnTo>
                    <a:pt x="182" y="108"/>
                  </a:lnTo>
                  <a:lnTo>
                    <a:pt x="180" y="111"/>
                  </a:lnTo>
                  <a:lnTo>
                    <a:pt x="179" y="114"/>
                  </a:lnTo>
                  <a:lnTo>
                    <a:pt x="177" y="116"/>
                  </a:lnTo>
                  <a:lnTo>
                    <a:pt x="172" y="121"/>
                  </a:lnTo>
                  <a:lnTo>
                    <a:pt x="167" y="126"/>
                  </a:lnTo>
                  <a:lnTo>
                    <a:pt x="161" y="130"/>
                  </a:lnTo>
                  <a:lnTo>
                    <a:pt x="154" y="134"/>
                  </a:lnTo>
                  <a:lnTo>
                    <a:pt x="147" y="137"/>
                  </a:lnTo>
                  <a:lnTo>
                    <a:pt x="140" y="140"/>
                  </a:lnTo>
                  <a:lnTo>
                    <a:pt x="132" y="143"/>
                  </a:lnTo>
                  <a:lnTo>
                    <a:pt x="124" y="145"/>
                  </a:lnTo>
                  <a:lnTo>
                    <a:pt x="116" y="147"/>
                  </a:lnTo>
                  <a:lnTo>
                    <a:pt x="108" y="148"/>
                  </a:lnTo>
                  <a:lnTo>
                    <a:pt x="91" y="150"/>
                  </a:lnTo>
                  <a:lnTo>
                    <a:pt x="76" y="151"/>
                  </a:lnTo>
                  <a:lnTo>
                    <a:pt x="65" y="150"/>
                  </a:lnTo>
                  <a:lnTo>
                    <a:pt x="56" y="149"/>
                  </a:lnTo>
                  <a:lnTo>
                    <a:pt x="45" y="148"/>
                  </a:lnTo>
                  <a:lnTo>
                    <a:pt x="36" y="146"/>
                  </a:lnTo>
                  <a:lnTo>
                    <a:pt x="27" y="143"/>
                  </a:lnTo>
                  <a:lnTo>
                    <a:pt x="18" y="139"/>
                  </a:lnTo>
                  <a:lnTo>
                    <a:pt x="9" y="135"/>
                  </a:lnTo>
                  <a:lnTo>
                    <a:pt x="0" y="130"/>
                  </a:lnTo>
                  <a:lnTo>
                    <a:pt x="30" y="109"/>
                  </a:lnTo>
                  <a:lnTo>
                    <a:pt x="36" y="112"/>
                  </a:lnTo>
                  <a:lnTo>
                    <a:pt x="42" y="115"/>
                  </a:lnTo>
                  <a:lnTo>
                    <a:pt x="50" y="117"/>
                  </a:lnTo>
                  <a:lnTo>
                    <a:pt x="56" y="119"/>
                  </a:lnTo>
                  <a:lnTo>
                    <a:pt x="63" y="120"/>
                  </a:lnTo>
                  <a:lnTo>
                    <a:pt x="69" y="121"/>
                  </a:lnTo>
                  <a:lnTo>
                    <a:pt x="83" y="122"/>
                  </a:lnTo>
                  <a:lnTo>
                    <a:pt x="91" y="122"/>
                  </a:lnTo>
                  <a:lnTo>
                    <a:pt x="100" y="121"/>
                  </a:lnTo>
                  <a:lnTo>
                    <a:pt x="107" y="120"/>
                  </a:lnTo>
                  <a:lnTo>
                    <a:pt x="114" y="118"/>
                  </a:lnTo>
                  <a:lnTo>
                    <a:pt x="121" y="115"/>
                  </a:lnTo>
                  <a:lnTo>
                    <a:pt x="126" y="112"/>
                  </a:lnTo>
                  <a:lnTo>
                    <a:pt x="128" y="110"/>
                  </a:lnTo>
                  <a:lnTo>
                    <a:pt x="129" y="109"/>
                  </a:lnTo>
                  <a:lnTo>
                    <a:pt x="131" y="107"/>
                  </a:lnTo>
                  <a:lnTo>
                    <a:pt x="131" y="105"/>
                  </a:lnTo>
                  <a:lnTo>
                    <a:pt x="131" y="102"/>
                  </a:lnTo>
                  <a:lnTo>
                    <a:pt x="131" y="101"/>
                  </a:lnTo>
                  <a:lnTo>
                    <a:pt x="130" y="99"/>
                  </a:lnTo>
                  <a:lnTo>
                    <a:pt x="127" y="97"/>
                  </a:lnTo>
                  <a:lnTo>
                    <a:pt x="123" y="96"/>
                  </a:lnTo>
                  <a:lnTo>
                    <a:pt x="115" y="93"/>
                  </a:lnTo>
                  <a:lnTo>
                    <a:pt x="108" y="92"/>
                  </a:lnTo>
                  <a:lnTo>
                    <a:pt x="99" y="89"/>
                  </a:lnTo>
                  <a:lnTo>
                    <a:pt x="90" y="87"/>
                  </a:lnTo>
                  <a:lnTo>
                    <a:pt x="82" y="84"/>
                  </a:lnTo>
                  <a:lnTo>
                    <a:pt x="72" y="82"/>
                  </a:lnTo>
                  <a:lnTo>
                    <a:pt x="63" y="79"/>
                  </a:lnTo>
                  <a:lnTo>
                    <a:pt x="54" y="74"/>
                  </a:lnTo>
                  <a:lnTo>
                    <a:pt x="50" y="72"/>
                  </a:lnTo>
                  <a:lnTo>
                    <a:pt x="45" y="69"/>
                  </a:lnTo>
                  <a:lnTo>
                    <a:pt x="42" y="66"/>
                  </a:lnTo>
                  <a:lnTo>
                    <a:pt x="40" y="62"/>
                  </a:lnTo>
                  <a:lnTo>
                    <a:pt x="39" y="58"/>
                  </a:lnTo>
                  <a:lnTo>
                    <a:pt x="38" y="54"/>
                  </a:lnTo>
                  <a:lnTo>
                    <a:pt x="38" y="52"/>
                  </a:lnTo>
                  <a:lnTo>
                    <a:pt x="39" y="49"/>
                  </a:lnTo>
                  <a:lnTo>
                    <a:pt x="40" y="44"/>
                  </a:lnTo>
                  <a:lnTo>
                    <a:pt x="43" y="38"/>
                  </a:lnTo>
                  <a:lnTo>
                    <a:pt x="47" y="33"/>
                  </a:lnTo>
                  <a:lnTo>
                    <a:pt x="51" y="29"/>
                  </a:lnTo>
                  <a:lnTo>
                    <a:pt x="56" y="24"/>
                  </a:lnTo>
                  <a:lnTo>
                    <a:pt x="61" y="21"/>
                  </a:lnTo>
                  <a:lnTo>
                    <a:pt x="67" y="17"/>
                  </a:lnTo>
                  <a:lnTo>
                    <a:pt x="79" y="11"/>
                  </a:lnTo>
                  <a:lnTo>
                    <a:pt x="86" y="8"/>
                  </a:lnTo>
                  <a:lnTo>
                    <a:pt x="94" y="6"/>
                  </a:lnTo>
                  <a:lnTo>
                    <a:pt x="109" y="3"/>
                  </a:lnTo>
                  <a:lnTo>
                    <a:pt x="116" y="1"/>
                  </a:lnTo>
                  <a:lnTo>
                    <a:pt x="124" y="1"/>
                  </a:lnTo>
                  <a:lnTo>
                    <a:pt x="139" y="0"/>
                  </a:lnTo>
                  <a:lnTo>
                    <a:pt x="148" y="0"/>
                  </a:lnTo>
                  <a:lnTo>
                    <a:pt x="157" y="1"/>
                  </a:lnTo>
                  <a:lnTo>
                    <a:pt x="166" y="2"/>
                  </a:lnTo>
                  <a:lnTo>
                    <a:pt x="174" y="4"/>
                  </a:lnTo>
                  <a:lnTo>
                    <a:pt x="182" y="6"/>
                  </a:lnTo>
                  <a:lnTo>
                    <a:pt x="191" y="9"/>
                  </a:lnTo>
                  <a:lnTo>
                    <a:pt x="208" y="16"/>
                  </a:lnTo>
                  <a:lnTo>
                    <a:pt x="178" y="38"/>
                  </a:lnTo>
                  <a:lnTo>
                    <a:pt x="167" y="34"/>
                  </a:lnTo>
                  <a:lnTo>
                    <a:pt x="156" y="31"/>
                  </a:lnTo>
                  <a:lnTo>
                    <a:pt x="144" y="29"/>
                  </a:lnTo>
                  <a:lnTo>
                    <a:pt x="132" y="28"/>
                  </a:lnTo>
                  <a:lnTo>
                    <a:pt x="125" y="29"/>
                  </a:lnTo>
                  <a:lnTo>
                    <a:pt x="118" y="29"/>
                  </a:lnTo>
                  <a:lnTo>
                    <a:pt x="112" y="31"/>
                  </a:lnTo>
                  <a:lnTo>
                    <a:pt x="106" y="32"/>
                  </a:lnTo>
                  <a:lnTo>
                    <a:pt x="101" y="35"/>
                  </a:lnTo>
                  <a:lnTo>
                    <a:pt x="97" y="37"/>
                  </a:lnTo>
                  <a:lnTo>
                    <a:pt x="94" y="40"/>
                  </a:lnTo>
                  <a:lnTo>
                    <a:pt x="92" y="43"/>
                  </a:lnTo>
                  <a:lnTo>
                    <a:pt x="92" y="44"/>
                  </a:lnTo>
                  <a:lnTo>
                    <a:pt x="92" y="45"/>
                  </a:lnTo>
                  <a:lnTo>
                    <a:pt x="92" y="47"/>
                  </a:lnTo>
                  <a:lnTo>
                    <a:pt x="95" y="49"/>
                  </a:lnTo>
                  <a:lnTo>
                    <a:pt x="100" y="51"/>
                  </a:lnTo>
                  <a:lnTo>
                    <a:pt x="117" y="56"/>
                  </a:lnTo>
                  <a:lnTo>
                    <a:pt x="135" y="60"/>
                  </a:lnTo>
                  <a:lnTo>
                    <a:pt x="153" y="65"/>
                  </a:lnTo>
                  <a:lnTo>
                    <a:pt x="162" y="69"/>
                  </a:lnTo>
                  <a:lnTo>
                    <a:pt x="170" y="73"/>
                  </a:lnTo>
                  <a:lnTo>
                    <a:pt x="174" y="75"/>
                  </a:lnTo>
                  <a:lnTo>
                    <a:pt x="178" y="78"/>
                  </a:lnTo>
                  <a:lnTo>
                    <a:pt x="180" y="80"/>
                  </a:lnTo>
                  <a:lnTo>
                    <a:pt x="181" y="82"/>
                  </a:lnTo>
                  <a:lnTo>
                    <a:pt x="183" y="86"/>
                  </a:lnTo>
                  <a:lnTo>
                    <a:pt x="184" y="88"/>
                  </a:lnTo>
                  <a:lnTo>
                    <a:pt x="185" y="90"/>
                  </a:lnTo>
                  <a:lnTo>
                    <a:pt x="186" y="94"/>
                  </a:lnTo>
                  <a:lnTo>
                    <a:pt x="185" y="99"/>
                  </a:lnTo>
                  <a:lnTo>
                    <a:pt x="184" y="102"/>
                  </a:lnTo>
                  <a:lnTo>
                    <a:pt x="183" y="105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0" name="Freeform 46"/>
            <p:cNvSpPr>
              <a:spLocks noEditPoints="1"/>
            </p:cNvSpPr>
            <p:nvPr userDrawn="1"/>
          </p:nvSpPr>
          <p:spPr bwMode="auto">
            <a:xfrm>
              <a:off x="3482" y="3057"/>
              <a:ext cx="193" cy="147"/>
            </a:xfrm>
            <a:custGeom>
              <a:avLst/>
              <a:gdLst>
                <a:gd name="T0" fmla="*/ 143 w 193"/>
                <a:gd name="T1" fmla="*/ 47 h 147"/>
                <a:gd name="T2" fmla="*/ 142 w 193"/>
                <a:gd name="T3" fmla="*/ 39 h 147"/>
                <a:gd name="T4" fmla="*/ 141 w 193"/>
                <a:gd name="T5" fmla="*/ 35 h 147"/>
                <a:gd name="T6" fmla="*/ 138 w 193"/>
                <a:gd name="T7" fmla="*/ 32 h 147"/>
                <a:gd name="T8" fmla="*/ 134 w 193"/>
                <a:gd name="T9" fmla="*/ 29 h 147"/>
                <a:gd name="T10" fmla="*/ 128 w 193"/>
                <a:gd name="T11" fmla="*/ 27 h 147"/>
                <a:gd name="T12" fmla="*/ 118 w 193"/>
                <a:gd name="T13" fmla="*/ 26 h 147"/>
                <a:gd name="T14" fmla="*/ 106 w 193"/>
                <a:gd name="T15" fmla="*/ 27 h 147"/>
                <a:gd name="T16" fmla="*/ 95 w 193"/>
                <a:gd name="T17" fmla="*/ 30 h 147"/>
                <a:gd name="T18" fmla="*/ 83 w 193"/>
                <a:gd name="T19" fmla="*/ 37 h 147"/>
                <a:gd name="T20" fmla="*/ 73 w 193"/>
                <a:gd name="T21" fmla="*/ 47 h 147"/>
                <a:gd name="T22" fmla="*/ 142 w 193"/>
                <a:gd name="T23" fmla="*/ 52 h 147"/>
                <a:gd name="T24" fmla="*/ 156 w 193"/>
                <a:gd name="T25" fmla="*/ 135 h 147"/>
                <a:gd name="T26" fmla="*/ 134 w 193"/>
                <a:gd name="T27" fmla="*/ 142 h 147"/>
                <a:gd name="T28" fmla="*/ 109 w 193"/>
                <a:gd name="T29" fmla="*/ 146 h 147"/>
                <a:gd name="T30" fmla="*/ 82 w 193"/>
                <a:gd name="T31" fmla="*/ 147 h 147"/>
                <a:gd name="T32" fmla="*/ 55 w 193"/>
                <a:gd name="T33" fmla="*/ 146 h 147"/>
                <a:gd name="T34" fmla="*/ 43 w 193"/>
                <a:gd name="T35" fmla="*/ 143 h 147"/>
                <a:gd name="T36" fmla="*/ 27 w 193"/>
                <a:gd name="T37" fmla="*/ 138 h 147"/>
                <a:gd name="T38" fmla="*/ 15 w 193"/>
                <a:gd name="T39" fmla="*/ 130 h 147"/>
                <a:gd name="T40" fmla="*/ 9 w 193"/>
                <a:gd name="T41" fmla="*/ 123 h 147"/>
                <a:gd name="T42" fmla="*/ 5 w 193"/>
                <a:gd name="T43" fmla="*/ 116 h 147"/>
                <a:gd name="T44" fmla="*/ 1 w 193"/>
                <a:gd name="T45" fmla="*/ 105 h 147"/>
                <a:gd name="T46" fmla="*/ 0 w 193"/>
                <a:gd name="T47" fmla="*/ 96 h 147"/>
                <a:gd name="T48" fmla="*/ 0 w 193"/>
                <a:gd name="T49" fmla="*/ 88 h 147"/>
                <a:gd name="T50" fmla="*/ 2 w 193"/>
                <a:gd name="T51" fmla="*/ 79 h 147"/>
                <a:gd name="T52" fmla="*/ 7 w 193"/>
                <a:gd name="T53" fmla="*/ 68 h 147"/>
                <a:gd name="T54" fmla="*/ 14 w 193"/>
                <a:gd name="T55" fmla="*/ 55 h 147"/>
                <a:gd name="T56" fmla="*/ 24 w 193"/>
                <a:gd name="T57" fmla="*/ 42 h 147"/>
                <a:gd name="T58" fmla="*/ 36 w 193"/>
                <a:gd name="T59" fmla="*/ 30 h 147"/>
                <a:gd name="T60" fmla="*/ 51 w 193"/>
                <a:gd name="T61" fmla="*/ 19 h 147"/>
                <a:gd name="T62" fmla="*/ 68 w 193"/>
                <a:gd name="T63" fmla="*/ 10 h 147"/>
                <a:gd name="T64" fmla="*/ 88 w 193"/>
                <a:gd name="T65" fmla="*/ 4 h 147"/>
                <a:gd name="T66" fmla="*/ 111 w 193"/>
                <a:gd name="T67" fmla="*/ 0 h 147"/>
                <a:gd name="T68" fmla="*/ 134 w 193"/>
                <a:gd name="T69" fmla="*/ 0 h 147"/>
                <a:gd name="T70" fmla="*/ 154 w 193"/>
                <a:gd name="T71" fmla="*/ 3 h 147"/>
                <a:gd name="T72" fmla="*/ 169 w 193"/>
                <a:gd name="T73" fmla="*/ 8 h 147"/>
                <a:gd name="T74" fmla="*/ 178 w 193"/>
                <a:gd name="T75" fmla="*/ 13 h 147"/>
                <a:gd name="T76" fmla="*/ 185 w 193"/>
                <a:gd name="T77" fmla="*/ 19 h 147"/>
                <a:gd name="T78" fmla="*/ 188 w 193"/>
                <a:gd name="T79" fmla="*/ 25 h 147"/>
                <a:gd name="T80" fmla="*/ 192 w 193"/>
                <a:gd name="T81" fmla="*/ 37 h 147"/>
                <a:gd name="T82" fmla="*/ 192 w 193"/>
                <a:gd name="T83" fmla="*/ 51 h 147"/>
                <a:gd name="T84" fmla="*/ 189 w 193"/>
                <a:gd name="T85" fmla="*/ 68 h 147"/>
                <a:gd name="T86" fmla="*/ 57 w 193"/>
                <a:gd name="T87" fmla="*/ 78 h 147"/>
                <a:gd name="T88" fmla="*/ 54 w 193"/>
                <a:gd name="T89" fmla="*/ 87 h 147"/>
                <a:gd name="T90" fmla="*/ 53 w 193"/>
                <a:gd name="T91" fmla="*/ 96 h 147"/>
                <a:gd name="T92" fmla="*/ 55 w 193"/>
                <a:gd name="T93" fmla="*/ 103 h 147"/>
                <a:gd name="T94" fmla="*/ 59 w 193"/>
                <a:gd name="T95" fmla="*/ 110 h 147"/>
                <a:gd name="T96" fmla="*/ 65 w 193"/>
                <a:gd name="T97" fmla="*/ 115 h 147"/>
                <a:gd name="T98" fmla="*/ 73 w 193"/>
                <a:gd name="T99" fmla="*/ 118 h 147"/>
                <a:gd name="T100" fmla="*/ 83 w 193"/>
                <a:gd name="T101" fmla="*/ 120 h 147"/>
                <a:gd name="T102" fmla="*/ 94 w 193"/>
                <a:gd name="T103" fmla="*/ 121 h 147"/>
                <a:gd name="T104" fmla="*/ 112 w 193"/>
                <a:gd name="T105" fmla="*/ 120 h 147"/>
                <a:gd name="T106" fmla="*/ 146 w 193"/>
                <a:gd name="T107" fmla="*/ 113 h 147"/>
                <a:gd name="T108" fmla="*/ 172 w 193"/>
                <a:gd name="T109" fmla="*/ 130 h 14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93" h="147">
                  <a:moveTo>
                    <a:pt x="142" y="52"/>
                  </a:moveTo>
                  <a:lnTo>
                    <a:pt x="143" y="47"/>
                  </a:lnTo>
                  <a:lnTo>
                    <a:pt x="143" y="42"/>
                  </a:lnTo>
                  <a:lnTo>
                    <a:pt x="142" y="39"/>
                  </a:lnTo>
                  <a:lnTo>
                    <a:pt x="142" y="37"/>
                  </a:lnTo>
                  <a:lnTo>
                    <a:pt x="141" y="35"/>
                  </a:lnTo>
                  <a:lnTo>
                    <a:pt x="139" y="33"/>
                  </a:lnTo>
                  <a:lnTo>
                    <a:pt x="138" y="32"/>
                  </a:lnTo>
                  <a:lnTo>
                    <a:pt x="136" y="30"/>
                  </a:lnTo>
                  <a:lnTo>
                    <a:pt x="134" y="29"/>
                  </a:lnTo>
                  <a:lnTo>
                    <a:pt x="131" y="28"/>
                  </a:lnTo>
                  <a:lnTo>
                    <a:pt x="128" y="27"/>
                  </a:lnTo>
                  <a:lnTo>
                    <a:pt x="125" y="26"/>
                  </a:lnTo>
                  <a:lnTo>
                    <a:pt x="118" y="26"/>
                  </a:lnTo>
                  <a:lnTo>
                    <a:pt x="110" y="26"/>
                  </a:lnTo>
                  <a:lnTo>
                    <a:pt x="106" y="27"/>
                  </a:lnTo>
                  <a:lnTo>
                    <a:pt x="102" y="28"/>
                  </a:lnTo>
                  <a:lnTo>
                    <a:pt x="95" y="30"/>
                  </a:lnTo>
                  <a:lnTo>
                    <a:pt x="89" y="34"/>
                  </a:lnTo>
                  <a:lnTo>
                    <a:pt x="83" y="37"/>
                  </a:lnTo>
                  <a:lnTo>
                    <a:pt x="78" y="42"/>
                  </a:lnTo>
                  <a:lnTo>
                    <a:pt x="73" y="47"/>
                  </a:lnTo>
                  <a:lnTo>
                    <a:pt x="69" y="52"/>
                  </a:lnTo>
                  <a:lnTo>
                    <a:pt x="142" y="52"/>
                  </a:lnTo>
                  <a:close/>
                  <a:moveTo>
                    <a:pt x="169" y="131"/>
                  </a:moveTo>
                  <a:lnTo>
                    <a:pt x="156" y="135"/>
                  </a:lnTo>
                  <a:lnTo>
                    <a:pt x="145" y="139"/>
                  </a:lnTo>
                  <a:lnTo>
                    <a:pt x="134" y="142"/>
                  </a:lnTo>
                  <a:lnTo>
                    <a:pt x="122" y="144"/>
                  </a:lnTo>
                  <a:lnTo>
                    <a:pt x="109" y="146"/>
                  </a:lnTo>
                  <a:lnTo>
                    <a:pt x="96" y="147"/>
                  </a:lnTo>
                  <a:lnTo>
                    <a:pt x="82" y="147"/>
                  </a:lnTo>
                  <a:lnTo>
                    <a:pt x="69" y="147"/>
                  </a:lnTo>
                  <a:lnTo>
                    <a:pt x="55" y="146"/>
                  </a:lnTo>
                  <a:lnTo>
                    <a:pt x="49" y="145"/>
                  </a:lnTo>
                  <a:lnTo>
                    <a:pt x="43" y="143"/>
                  </a:lnTo>
                  <a:lnTo>
                    <a:pt x="32" y="140"/>
                  </a:lnTo>
                  <a:lnTo>
                    <a:pt x="27" y="138"/>
                  </a:lnTo>
                  <a:lnTo>
                    <a:pt x="23" y="135"/>
                  </a:lnTo>
                  <a:lnTo>
                    <a:pt x="15" y="130"/>
                  </a:lnTo>
                  <a:lnTo>
                    <a:pt x="12" y="126"/>
                  </a:lnTo>
                  <a:lnTo>
                    <a:pt x="9" y="123"/>
                  </a:lnTo>
                  <a:lnTo>
                    <a:pt x="7" y="120"/>
                  </a:lnTo>
                  <a:lnTo>
                    <a:pt x="5" y="116"/>
                  </a:lnTo>
                  <a:lnTo>
                    <a:pt x="2" y="109"/>
                  </a:lnTo>
                  <a:lnTo>
                    <a:pt x="1" y="105"/>
                  </a:lnTo>
                  <a:lnTo>
                    <a:pt x="0" y="101"/>
                  </a:lnTo>
                  <a:lnTo>
                    <a:pt x="0" y="96"/>
                  </a:lnTo>
                  <a:lnTo>
                    <a:pt x="0" y="92"/>
                  </a:lnTo>
                  <a:lnTo>
                    <a:pt x="0" y="88"/>
                  </a:lnTo>
                  <a:lnTo>
                    <a:pt x="1" y="83"/>
                  </a:lnTo>
                  <a:lnTo>
                    <a:pt x="2" y="79"/>
                  </a:lnTo>
                  <a:lnTo>
                    <a:pt x="4" y="75"/>
                  </a:lnTo>
                  <a:lnTo>
                    <a:pt x="7" y="68"/>
                  </a:lnTo>
                  <a:lnTo>
                    <a:pt x="10" y="61"/>
                  </a:lnTo>
                  <a:lnTo>
                    <a:pt x="14" y="55"/>
                  </a:lnTo>
                  <a:lnTo>
                    <a:pt x="19" y="48"/>
                  </a:lnTo>
                  <a:lnTo>
                    <a:pt x="24" y="42"/>
                  </a:lnTo>
                  <a:lnTo>
                    <a:pt x="30" y="35"/>
                  </a:lnTo>
                  <a:lnTo>
                    <a:pt x="36" y="30"/>
                  </a:lnTo>
                  <a:lnTo>
                    <a:pt x="43" y="24"/>
                  </a:lnTo>
                  <a:lnTo>
                    <a:pt x="51" y="19"/>
                  </a:lnTo>
                  <a:lnTo>
                    <a:pt x="59" y="14"/>
                  </a:lnTo>
                  <a:lnTo>
                    <a:pt x="68" y="10"/>
                  </a:lnTo>
                  <a:lnTo>
                    <a:pt x="78" y="7"/>
                  </a:lnTo>
                  <a:lnTo>
                    <a:pt x="88" y="4"/>
                  </a:lnTo>
                  <a:lnTo>
                    <a:pt x="99" y="2"/>
                  </a:lnTo>
                  <a:lnTo>
                    <a:pt x="111" y="0"/>
                  </a:lnTo>
                  <a:lnTo>
                    <a:pt x="123" y="0"/>
                  </a:lnTo>
                  <a:lnTo>
                    <a:pt x="134" y="0"/>
                  </a:lnTo>
                  <a:lnTo>
                    <a:pt x="145" y="1"/>
                  </a:lnTo>
                  <a:lnTo>
                    <a:pt x="154" y="3"/>
                  </a:lnTo>
                  <a:lnTo>
                    <a:pt x="162" y="5"/>
                  </a:lnTo>
                  <a:lnTo>
                    <a:pt x="169" y="8"/>
                  </a:lnTo>
                  <a:lnTo>
                    <a:pt x="175" y="11"/>
                  </a:lnTo>
                  <a:lnTo>
                    <a:pt x="178" y="13"/>
                  </a:lnTo>
                  <a:lnTo>
                    <a:pt x="181" y="15"/>
                  </a:lnTo>
                  <a:lnTo>
                    <a:pt x="185" y="19"/>
                  </a:lnTo>
                  <a:lnTo>
                    <a:pt x="187" y="22"/>
                  </a:lnTo>
                  <a:lnTo>
                    <a:pt x="188" y="25"/>
                  </a:lnTo>
                  <a:lnTo>
                    <a:pt x="191" y="30"/>
                  </a:lnTo>
                  <a:lnTo>
                    <a:pt x="192" y="37"/>
                  </a:lnTo>
                  <a:lnTo>
                    <a:pt x="193" y="44"/>
                  </a:lnTo>
                  <a:lnTo>
                    <a:pt x="192" y="51"/>
                  </a:lnTo>
                  <a:lnTo>
                    <a:pt x="191" y="59"/>
                  </a:lnTo>
                  <a:lnTo>
                    <a:pt x="189" y="68"/>
                  </a:lnTo>
                  <a:lnTo>
                    <a:pt x="186" y="78"/>
                  </a:lnTo>
                  <a:lnTo>
                    <a:pt x="57" y="78"/>
                  </a:lnTo>
                  <a:lnTo>
                    <a:pt x="55" y="83"/>
                  </a:lnTo>
                  <a:lnTo>
                    <a:pt x="54" y="87"/>
                  </a:lnTo>
                  <a:lnTo>
                    <a:pt x="53" y="92"/>
                  </a:lnTo>
                  <a:lnTo>
                    <a:pt x="53" y="96"/>
                  </a:lnTo>
                  <a:lnTo>
                    <a:pt x="54" y="100"/>
                  </a:lnTo>
                  <a:lnTo>
                    <a:pt x="55" y="103"/>
                  </a:lnTo>
                  <a:lnTo>
                    <a:pt x="57" y="107"/>
                  </a:lnTo>
                  <a:lnTo>
                    <a:pt x="59" y="110"/>
                  </a:lnTo>
                  <a:lnTo>
                    <a:pt x="62" y="112"/>
                  </a:lnTo>
                  <a:lnTo>
                    <a:pt x="65" y="115"/>
                  </a:lnTo>
                  <a:lnTo>
                    <a:pt x="69" y="117"/>
                  </a:lnTo>
                  <a:lnTo>
                    <a:pt x="73" y="118"/>
                  </a:lnTo>
                  <a:lnTo>
                    <a:pt x="78" y="119"/>
                  </a:lnTo>
                  <a:lnTo>
                    <a:pt x="83" y="120"/>
                  </a:lnTo>
                  <a:lnTo>
                    <a:pt x="88" y="121"/>
                  </a:lnTo>
                  <a:lnTo>
                    <a:pt x="94" y="121"/>
                  </a:lnTo>
                  <a:lnTo>
                    <a:pt x="103" y="120"/>
                  </a:lnTo>
                  <a:lnTo>
                    <a:pt x="112" y="120"/>
                  </a:lnTo>
                  <a:lnTo>
                    <a:pt x="129" y="117"/>
                  </a:lnTo>
                  <a:lnTo>
                    <a:pt x="146" y="113"/>
                  </a:lnTo>
                  <a:lnTo>
                    <a:pt x="163" y="108"/>
                  </a:lnTo>
                  <a:lnTo>
                    <a:pt x="172" y="130"/>
                  </a:lnTo>
                  <a:lnTo>
                    <a:pt x="169" y="131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1" name="Freeform 47"/>
            <p:cNvSpPr/>
            <p:nvPr userDrawn="1"/>
          </p:nvSpPr>
          <p:spPr bwMode="auto">
            <a:xfrm>
              <a:off x="3946" y="3056"/>
              <a:ext cx="230" cy="148"/>
            </a:xfrm>
            <a:custGeom>
              <a:avLst/>
              <a:gdLst>
                <a:gd name="T0" fmla="*/ 189 w 229"/>
                <a:gd name="T1" fmla="*/ 115 h 150"/>
                <a:gd name="T2" fmla="*/ 174 w 229"/>
                <a:gd name="T3" fmla="*/ 120 h 150"/>
                <a:gd name="T4" fmla="*/ 160 w 229"/>
                <a:gd name="T5" fmla="*/ 125 h 150"/>
                <a:gd name="T6" fmla="*/ 145 w 229"/>
                <a:gd name="T7" fmla="*/ 129 h 150"/>
                <a:gd name="T8" fmla="*/ 131 w 229"/>
                <a:gd name="T9" fmla="*/ 132 h 150"/>
                <a:gd name="T10" fmla="*/ 110 w 229"/>
                <a:gd name="T11" fmla="*/ 135 h 150"/>
                <a:gd name="T12" fmla="*/ 94 w 229"/>
                <a:gd name="T13" fmla="*/ 137 h 150"/>
                <a:gd name="T14" fmla="*/ 79 w 229"/>
                <a:gd name="T15" fmla="*/ 138 h 150"/>
                <a:gd name="T16" fmla="*/ 62 w 229"/>
                <a:gd name="T17" fmla="*/ 138 h 150"/>
                <a:gd name="T18" fmla="*/ 53 w 229"/>
                <a:gd name="T19" fmla="*/ 138 h 150"/>
                <a:gd name="T20" fmla="*/ 45 w 229"/>
                <a:gd name="T21" fmla="*/ 138 h 150"/>
                <a:gd name="T22" fmla="*/ 38 w 229"/>
                <a:gd name="T23" fmla="*/ 136 h 150"/>
                <a:gd name="T24" fmla="*/ 31 w 229"/>
                <a:gd name="T25" fmla="*/ 135 h 150"/>
                <a:gd name="T26" fmla="*/ 25 w 229"/>
                <a:gd name="T27" fmla="*/ 133 h 150"/>
                <a:gd name="T28" fmla="*/ 20 w 229"/>
                <a:gd name="T29" fmla="*/ 131 h 150"/>
                <a:gd name="T30" fmla="*/ 15 w 229"/>
                <a:gd name="T31" fmla="*/ 128 h 150"/>
                <a:gd name="T32" fmla="*/ 12 w 229"/>
                <a:gd name="T33" fmla="*/ 126 h 150"/>
                <a:gd name="T34" fmla="*/ 8 w 229"/>
                <a:gd name="T35" fmla="*/ 122 h 150"/>
                <a:gd name="T36" fmla="*/ 6 w 229"/>
                <a:gd name="T37" fmla="*/ 119 h 150"/>
                <a:gd name="T38" fmla="*/ 4 w 229"/>
                <a:gd name="T39" fmla="*/ 115 h 150"/>
                <a:gd name="T40" fmla="*/ 3 w 229"/>
                <a:gd name="T41" fmla="*/ 113 h 150"/>
                <a:gd name="T42" fmla="*/ 2 w 229"/>
                <a:gd name="T43" fmla="*/ 111 h 150"/>
                <a:gd name="T44" fmla="*/ 1 w 229"/>
                <a:gd name="T45" fmla="*/ 109 h 150"/>
                <a:gd name="T46" fmla="*/ 0 w 229"/>
                <a:gd name="T47" fmla="*/ 107 h 150"/>
                <a:gd name="T48" fmla="*/ 0 w 229"/>
                <a:gd name="T49" fmla="*/ 99 h 150"/>
                <a:gd name="T50" fmla="*/ 33 w 229"/>
                <a:gd name="T51" fmla="*/ 16 h 150"/>
                <a:gd name="T52" fmla="*/ 35 w 229"/>
                <a:gd name="T53" fmla="*/ 11 h 150"/>
                <a:gd name="T54" fmla="*/ 93 w 229"/>
                <a:gd name="T55" fmla="*/ 0 h 150"/>
                <a:gd name="T56" fmla="*/ 56 w 229"/>
                <a:gd name="T57" fmla="*/ 94 h 150"/>
                <a:gd name="T58" fmla="*/ 56 w 229"/>
                <a:gd name="T59" fmla="*/ 97 h 150"/>
                <a:gd name="T60" fmla="*/ 55 w 229"/>
                <a:gd name="T61" fmla="*/ 99 h 150"/>
                <a:gd name="T62" fmla="*/ 55 w 229"/>
                <a:gd name="T63" fmla="*/ 101 h 150"/>
                <a:gd name="T64" fmla="*/ 56 w 229"/>
                <a:gd name="T65" fmla="*/ 104 h 150"/>
                <a:gd name="T66" fmla="*/ 56 w 229"/>
                <a:gd name="T67" fmla="*/ 106 h 150"/>
                <a:gd name="T68" fmla="*/ 58 w 229"/>
                <a:gd name="T69" fmla="*/ 107 h 150"/>
                <a:gd name="T70" fmla="*/ 61 w 229"/>
                <a:gd name="T71" fmla="*/ 108 h 150"/>
                <a:gd name="T72" fmla="*/ 66 w 229"/>
                <a:gd name="T73" fmla="*/ 110 h 150"/>
                <a:gd name="T74" fmla="*/ 73 w 229"/>
                <a:gd name="T75" fmla="*/ 111 h 150"/>
                <a:gd name="T76" fmla="*/ 82 w 229"/>
                <a:gd name="T77" fmla="*/ 111 h 150"/>
                <a:gd name="T78" fmla="*/ 87 w 229"/>
                <a:gd name="T79" fmla="*/ 111 h 150"/>
                <a:gd name="T80" fmla="*/ 92 w 229"/>
                <a:gd name="T81" fmla="*/ 112 h 150"/>
                <a:gd name="T82" fmla="*/ 103 w 229"/>
                <a:gd name="T83" fmla="*/ 111 h 150"/>
                <a:gd name="T84" fmla="*/ 121 w 229"/>
                <a:gd name="T85" fmla="*/ 110 h 150"/>
                <a:gd name="T86" fmla="*/ 131 w 229"/>
                <a:gd name="T87" fmla="*/ 109 h 150"/>
                <a:gd name="T88" fmla="*/ 141 w 229"/>
                <a:gd name="T89" fmla="*/ 107 h 150"/>
                <a:gd name="T90" fmla="*/ 182 w 229"/>
                <a:gd name="T91" fmla="*/ 4 h 150"/>
                <a:gd name="T92" fmla="*/ 235 w 229"/>
                <a:gd name="T93" fmla="*/ 4 h 150"/>
                <a:gd name="T94" fmla="*/ 190 w 229"/>
                <a:gd name="T95" fmla="*/ 114 h 150"/>
                <a:gd name="T96" fmla="*/ 189 w 229"/>
                <a:gd name="T97" fmla="*/ 115 h 15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29" h="150">
                  <a:moveTo>
                    <a:pt x="183" y="127"/>
                  </a:moveTo>
                  <a:lnTo>
                    <a:pt x="168" y="132"/>
                  </a:lnTo>
                  <a:lnTo>
                    <a:pt x="154" y="137"/>
                  </a:lnTo>
                  <a:lnTo>
                    <a:pt x="139" y="141"/>
                  </a:lnTo>
                  <a:lnTo>
                    <a:pt x="125" y="144"/>
                  </a:lnTo>
                  <a:lnTo>
                    <a:pt x="110" y="147"/>
                  </a:lnTo>
                  <a:lnTo>
                    <a:pt x="94" y="149"/>
                  </a:lnTo>
                  <a:lnTo>
                    <a:pt x="79" y="150"/>
                  </a:lnTo>
                  <a:lnTo>
                    <a:pt x="62" y="150"/>
                  </a:lnTo>
                  <a:lnTo>
                    <a:pt x="53" y="150"/>
                  </a:lnTo>
                  <a:lnTo>
                    <a:pt x="45" y="150"/>
                  </a:lnTo>
                  <a:lnTo>
                    <a:pt x="38" y="148"/>
                  </a:lnTo>
                  <a:lnTo>
                    <a:pt x="31" y="147"/>
                  </a:lnTo>
                  <a:lnTo>
                    <a:pt x="25" y="145"/>
                  </a:lnTo>
                  <a:lnTo>
                    <a:pt x="20" y="143"/>
                  </a:lnTo>
                  <a:lnTo>
                    <a:pt x="15" y="140"/>
                  </a:lnTo>
                  <a:lnTo>
                    <a:pt x="12" y="138"/>
                  </a:lnTo>
                  <a:lnTo>
                    <a:pt x="8" y="134"/>
                  </a:lnTo>
                  <a:lnTo>
                    <a:pt x="6" y="131"/>
                  </a:lnTo>
                  <a:lnTo>
                    <a:pt x="4" y="127"/>
                  </a:lnTo>
                  <a:lnTo>
                    <a:pt x="3" y="125"/>
                  </a:lnTo>
                  <a:lnTo>
                    <a:pt x="2" y="123"/>
                  </a:lnTo>
                  <a:lnTo>
                    <a:pt x="1" y="119"/>
                  </a:lnTo>
                  <a:lnTo>
                    <a:pt x="0" y="115"/>
                  </a:lnTo>
                  <a:lnTo>
                    <a:pt x="0" y="105"/>
                  </a:lnTo>
                  <a:lnTo>
                    <a:pt x="33" y="16"/>
                  </a:lnTo>
                  <a:lnTo>
                    <a:pt x="35" y="11"/>
                  </a:lnTo>
                  <a:lnTo>
                    <a:pt x="93" y="0"/>
                  </a:lnTo>
                  <a:lnTo>
                    <a:pt x="56" y="100"/>
                  </a:lnTo>
                  <a:lnTo>
                    <a:pt x="56" y="103"/>
                  </a:lnTo>
                  <a:lnTo>
                    <a:pt x="55" y="105"/>
                  </a:lnTo>
                  <a:lnTo>
                    <a:pt x="55" y="107"/>
                  </a:lnTo>
                  <a:lnTo>
                    <a:pt x="56" y="110"/>
                  </a:lnTo>
                  <a:lnTo>
                    <a:pt x="56" y="112"/>
                  </a:lnTo>
                  <a:lnTo>
                    <a:pt x="58" y="114"/>
                  </a:lnTo>
                  <a:lnTo>
                    <a:pt x="61" y="117"/>
                  </a:lnTo>
                  <a:lnTo>
                    <a:pt x="66" y="120"/>
                  </a:lnTo>
                  <a:lnTo>
                    <a:pt x="73" y="122"/>
                  </a:lnTo>
                  <a:lnTo>
                    <a:pt x="82" y="123"/>
                  </a:lnTo>
                  <a:lnTo>
                    <a:pt x="87" y="123"/>
                  </a:lnTo>
                  <a:lnTo>
                    <a:pt x="92" y="124"/>
                  </a:lnTo>
                  <a:lnTo>
                    <a:pt x="103" y="123"/>
                  </a:lnTo>
                  <a:lnTo>
                    <a:pt x="115" y="121"/>
                  </a:lnTo>
                  <a:lnTo>
                    <a:pt x="125" y="118"/>
                  </a:lnTo>
                  <a:lnTo>
                    <a:pt x="135" y="115"/>
                  </a:lnTo>
                  <a:lnTo>
                    <a:pt x="176" y="4"/>
                  </a:lnTo>
                  <a:lnTo>
                    <a:pt x="229" y="4"/>
                  </a:lnTo>
                  <a:lnTo>
                    <a:pt x="184" y="126"/>
                  </a:lnTo>
                  <a:lnTo>
                    <a:pt x="183" y="127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2" name="Freeform 48"/>
            <p:cNvSpPr/>
            <p:nvPr userDrawn="1"/>
          </p:nvSpPr>
          <p:spPr bwMode="auto">
            <a:xfrm>
              <a:off x="4173" y="3057"/>
              <a:ext cx="196" cy="145"/>
            </a:xfrm>
            <a:custGeom>
              <a:avLst/>
              <a:gdLst>
                <a:gd name="T0" fmla="*/ 191 w 196"/>
                <a:gd name="T1" fmla="*/ 7 h 146"/>
                <a:gd name="T2" fmla="*/ 177 w 196"/>
                <a:gd name="T3" fmla="*/ 19 h 146"/>
                <a:gd name="T4" fmla="*/ 163 w 196"/>
                <a:gd name="T5" fmla="*/ 31 h 146"/>
                <a:gd name="T6" fmla="*/ 148 w 196"/>
                <a:gd name="T7" fmla="*/ 30 h 146"/>
                <a:gd name="T8" fmla="*/ 143 w 196"/>
                <a:gd name="T9" fmla="*/ 29 h 146"/>
                <a:gd name="T10" fmla="*/ 139 w 196"/>
                <a:gd name="T11" fmla="*/ 29 h 146"/>
                <a:gd name="T12" fmla="*/ 132 w 196"/>
                <a:gd name="T13" fmla="*/ 30 h 146"/>
                <a:gd name="T14" fmla="*/ 126 w 196"/>
                <a:gd name="T15" fmla="*/ 30 h 146"/>
                <a:gd name="T16" fmla="*/ 119 w 196"/>
                <a:gd name="T17" fmla="*/ 31 h 146"/>
                <a:gd name="T18" fmla="*/ 113 w 196"/>
                <a:gd name="T19" fmla="*/ 32 h 146"/>
                <a:gd name="T20" fmla="*/ 108 w 196"/>
                <a:gd name="T21" fmla="*/ 33 h 146"/>
                <a:gd name="T22" fmla="*/ 102 w 196"/>
                <a:gd name="T23" fmla="*/ 35 h 146"/>
                <a:gd name="T24" fmla="*/ 97 w 196"/>
                <a:gd name="T25" fmla="*/ 37 h 146"/>
                <a:gd name="T26" fmla="*/ 92 w 196"/>
                <a:gd name="T27" fmla="*/ 39 h 146"/>
                <a:gd name="T28" fmla="*/ 52 w 196"/>
                <a:gd name="T29" fmla="*/ 140 h 146"/>
                <a:gd name="T30" fmla="*/ 0 w 196"/>
                <a:gd name="T31" fmla="*/ 140 h 146"/>
                <a:gd name="T32" fmla="*/ 43 w 196"/>
                <a:gd name="T33" fmla="*/ 28 h 146"/>
                <a:gd name="T34" fmla="*/ 58 w 196"/>
                <a:gd name="T35" fmla="*/ 21 h 146"/>
                <a:gd name="T36" fmla="*/ 66 w 196"/>
                <a:gd name="T37" fmla="*/ 17 h 146"/>
                <a:gd name="T38" fmla="*/ 74 w 196"/>
                <a:gd name="T39" fmla="*/ 14 h 146"/>
                <a:gd name="T40" fmla="*/ 82 w 196"/>
                <a:gd name="T41" fmla="*/ 12 h 146"/>
                <a:gd name="T42" fmla="*/ 90 w 196"/>
                <a:gd name="T43" fmla="*/ 9 h 146"/>
                <a:gd name="T44" fmla="*/ 107 w 196"/>
                <a:gd name="T45" fmla="*/ 5 h 146"/>
                <a:gd name="T46" fmla="*/ 119 w 196"/>
                <a:gd name="T47" fmla="*/ 3 h 146"/>
                <a:gd name="T48" fmla="*/ 130 w 196"/>
                <a:gd name="T49" fmla="*/ 1 h 146"/>
                <a:gd name="T50" fmla="*/ 140 w 196"/>
                <a:gd name="T51" fmla="*/ 0 h 146"/>
                <a:gd name="T52" fmla="*/ 151 w 196"/>
                <a:gd name="T53" fmla="*/ 0 h 146"/>
                <a:gd name="T54" fmla="*/ 161 w 196"/>
                <a:gd name="T55" fmla="*/ 0 h 146"/>
                <a:gd name="T56" fmla="*/ 172 w 196"/>
                <a:gd name="T57" fmla="*/ 0 h 146"/>
                <a:gd name="T58" fmla="*/ 183 w 196"/>
                <a:gd name="T59" fmla="*/ 1 h 146"/>
                <a:gd name="T60" fmla="*/ 196 w 196"/>
                <a:gd name="T61" fmla="*/ 3 h 146"/>
                <a:gd name="T62" fmla="*/ 191 w 196"/>
                <a:gd name="T63" fmla="*/ 7 h 14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96" h="146">
                  <a:moveTo>
                    <a:pt x="191" y="7"/>
                  </a:moveTo>
                  <a:lnTo>
                    <a:pt x="177" y="19"/>
                  </a:lnTo>
                  <a:lnTo>
                    <a:pt x="163" y="31"/>
                  </a:lnTo>
                  <a:lnTo>
                    <a:pt x="148" y="30"/>
                  </a:lnTo>
                  <a:lnTo>
                    <a:pt x="143" y="29"/>
                  </a:lnTo>
                  <a:lnTo>
                    <a:pt x="139" y="29"/>
                  </a:lnTo>
                  <a:lnTo>
                    <a:pt x="132" y="30"/>
                  </a:lnTo>
                  <a:lnTo>
                    <a:pt x="126" y="30"/>
                  </a:lnTo>
                  <a:lnTo>
                    <a:pt x="119" y="31"/>
                  </a:lnTo>
                  <a:lnTo>
                    <a:pt x="113" y="32"/>
                  </a:lnTo>
                  <a:lnTo>
                    <a:pt x="108" y="33"/>
                  </a:lnTo>
                  <a:lnTo>
                    <a:pt x="102" y="35"/>
                  </a:lnTo>
                  <a:lnTo>
                    <a:pt x="97" y="37"/>
                  </a:lnTo>
                  <a:lnTo>
                    <a:pt x="92" y="39"/>
                  </a:lnTo>
                  <a:lnTo>
                    <a:pt x="52" y="146"/>
                  </a:lnTo>
                  <a:lnTo>
                    <a:pt x="0" y="146"/>
                  </a:lnTo>
                  <a:lnTo>
                    <a:pt x="43" y="28"/>
                  </a:lnTo>
                  <a:lnTo>
                    <a:pt x="58" y="21"/>
                  </a:lnTo>
                  <a:lnTo>
                    <a:pt x="66" y="17"/>
                  </a:lnTo>
                  <a:lnTo>
                    <a:pt x="74" y="14"/>
                  </a:lnTo>
                  <a:lnTo>
                    <a:pt x="82" y="12"/>
                  </a:lnTo>
                  <a:lnTo>
                    <a:pt x="90" y="9"/>
                  </a:lnTo>
                  <a:lnTo>
                    <a:pt x="107" y="5"/>
                  </a:lnTo>
                  <a:lnTo>
                    <a:pt x="119" y="3"/>
                  </a:lnTo>
                  <a:lnTo>
                    <a:pt x="130" y="1"/>
                  </a:lnTo>
                  <a:lnTo>
                    <a:pt x="140" y="0"/>
                  </a:lnTo>
                  <a:lnTo>
                    <a:pt x="151" y="0"/>
                  </a:lnTo>
                  <a:lnTo>
                    <a:pt x="161" y="0"/>
                  </a:lnTo>
                  <a:lnTo>
                    <a:pt x="172" y="0"/>
                  </a:lnTo>
                  <a:lnTo>
                    <a:pt x="183" y="1"/>
                  </a:lnTo>
                  <a:lnTo>
                    <a:pt x="196" y="3"/>
                  </a:lnTo>
                  <a:lnTo>
                    <a:pt x="191" y="7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3" name="Freeform 49"/>
            <p:cNvSpPr>
              <a:spLocks noEditPoints="1"/>
            </p:cNvSpPr>
            <p:nvPr userDrawn="1"/>
          </p:nvSpPr>
          <p:spPr bwMode="auto">
            <a:xfrm>
              <a:off x="4351" y="2999"/>
              <a:ext cx="128" cy="203"/>
            </a:xfrm>
            <a:custGeom>
              <a:avLst/>
              <a:gdLst>
                <a:gd name="T0" fmla="*/ 54 w 128"/>
                <a:gd name="T1" fmla="*/ 198 h 204"/>
                <a:gd name="T2" fmla="*/ 0 w 128"/>
                <a:gd name="T3" fmla="*/ 198 h 204"/>
                <a:gd name="T4" fmla="*/ 51 w 128"/>
                <a:gd name="T5" fmla="*/ 66 h 204"/>
                <a:gd name="T6" fmla="*/ 109 w 128"/>
                <a:gd name="T7" fmla="*/ 55 h 204"/>
                <a:gd name="T8" fmla="*/ 54 w 128"/>
                <a:gd name="T9" fmla="*/ 198 h 204"/>
                <a:gd name="T10" fmla="*/ 62 w 128"/>
                <a:gd name="T11" fmla="*/ 19 h 204"/>
                <a:gd name="T12" fmla="*/ 65 w 128"/>
                <a:gd name="T13" fmla="*/ 15 h 204"/>
                <a:gd name="T14" fmla="*/ 68 w 128"/>
                <a:gd name="T15" fmla="*/ 11 h 204"/>
                <a:gd name="T16" fmla="*/ 72 w 128"/>
                <a:gd name="T17" fmla="*/ 8 h 204"/>
                <a:gd name="T18" fmla="*/ 77 w 128"/>
                <a:gd name="T19" fmla="*/ 5 h 204"/>
                <a:gd name="T20" fmla="*/ 83 w 128"/>
                <a:gd name="T21" fmla="*/ 3 h 204"/>
                <a:gd name="T22" fmla="*/ 89 w 128"/>
                <a:gd name="T23" fmla="*/ 2 h 204"/>
                <a:gd name="T24" fmla="*/ 95 w 128"/>
                <a:gd name="T25" fmla="*/ 1 h 204"/>
                <a:gd name="T26" fmla="*/ 101 w 128"/>
                <a:gd name="T27" fmla="*/ 0 h 204"/>
                <a:gd name="T28" fmla="*/ 107 w 128"/>
                <a:gd name="T29" fmla="*/ 1 h 204"/>
                <a:gd name="T30" fmla="*/ 113 w 128"/>
                <a:gd name="T31" fmla="*/ 2 h 204"/>
                <a:gd name="T32" fmla="*/ 118 w 128"/>
                <a:gd name="T33" fmla="*/ 4 h 204"/>
                <a:gd name="T34" fmla="*/ 122 w 128"/>
                <a:gd name="T35" fmla="*/ 6 h 204"/>
                <a:gd name="T36" fmla="*/ 124 w 128"/>
                <a:gd name="T37" fmla="*/ 8 h 204"/>
                <a:gd name="T38" fmla="*/ 126 w 128"/>
                <a:gd name="T39" fmla="*/ 10 h 204"/>
                <a:gd name="T40" fmla="*/ 127 w 128"/>
                <a:gd name="T41" fmla="*/ 12 h 204"/>
                <a:gd name="T42" fmla="*/ 128 w 128"/>
                <a:gd name="T43" fmla="*/ 14 h 204"/>
                <a:gd name="T44" fmla="*/ 128 w 128"/>
                <a:gd name="T45" fmla="*/ 16 h 204"/>
                <a:gd name="T46" fmla="*/ 128 w 128"/>
                <a:gd name="T47" fmla="*/ 18 h 204"/>
                <a:gd name="T48" fmla="*/ 128 w 128"/>
                <a:gd name="T49" fmla="*/ 21 h 204"/>
                <a:gd name="T50" fmla="*/ 127 w 128"/>
                <a:gd name="T51" fmla="*/ 23 h 204"/>
                <a:gd name="T52" fmla="*/ 126 w 128"/>
                <a:gd name="T53" fmla="*/ 25 h 204"/>
                <a:gd name="T54" fmla="*/ 125 w 128"/>
                <a:gd name="T55" fmla="*/ 27 h 204"/>
                <a:gd name="T56" fmla="*/ 121 w 128"/>
                <a:gd name="T57" fmla="*/ 31 h 204"/>
                <a:gd name="T58" fmla="*/ 117 w 128"/>
                <a:gd name="T59" fmla="*/ 35 h 204"/>
                <a:gd name="T60" fmla="*/ 112 w 128"/>
                <a:gd name="T61" fmla="*/ 38 h 204"/>
                <a:gd name="T62" fmla="*/ 106 w 128"/>
                <a:gd name="T63" fmla="*/ 40 h 204"/>
                <a:gd name="T64" fmla="*/ 100 w 128"/>
                <a:gd name="T65" fmla="*/ 42 h 204"/>
                <a:gd name="T66" fmla="*/ 94 w 128"/>
                <a:gd name="T67" fmla="*/ 43 h 204"/>
                <a:gd name="T68" fmla="*/ 87 w 128"/>
                <a:gd name="T69" fmla="*/ 44 h 204"/>
                <a:gd name="T70" fmla="*/ 81 w 128"/>
                <a:gd name="T71" fmla="*/ 43 h 204"/>
                <a:gd name="T72" fmla="*/ 76 w 128"/>
                <a:gd name="T73" fmla="*/ 42 h 204"/>
                <a:gd name="T74" fmla="*/ 71 w 128"/>
                <a:gd name="T75" fmla="*/ 40 h 204"/>
                <a:gd name="T76" fmla="*/ 66 w 128"/>
                <a:gd name="T77" fmla="*/ 38 h 204"/>
                <a:gd name="T78" fmla="*/ 63 w 128"/>
                <a:gd name="T79" fmla="*/ 34 h 204"/>
                <a:gd name="T80" fmla="*/ 61 w 128"/>
                <a:gd name="T81" fmla="*/ 32 h 204"/>
                <a:gd name="T82" fmla="*/ 60 w 128"/>
                <a:gd name="T83" fmla="*/ 30 h 204"/>
                <a:gd name="T84" fmla="*/ 60 w 128"/>
                <a:gd name="T85" fmla="*/ 28 h 204"/>
                <a:gd name="T86" fmla="*/ 60 w 128"/>
                <a:gd name="T87" fmla="*/ 25 h 204"/>
                <a:gd name="T88" fmla="*/ 60 w 128"/>
                <a:gd name="T89" fmla="*/ 22 h 204"/>
                <a:gd name="T90" fmla="*/ 61 w 128"/>
                <a:gd name="T91" fmla="*/ 19 h 204"/>
                <a:gd name="T92" fmla="*/ 62 w 128"/>
                <a:gd name="T93" fmla="*/ 19 h 20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28" h="204">
                  <a:moveTo>
                    <a:pt x="54" y="204"/>
                  </a:moveTo>
                  <a:lnTo>
                    <a:pt x="0" y="204"/>
                  </a:lnTo>
                  <a:lnTo>
                    <a:pt x="51" y="66"/>
                  </a:lnTo>
                  <a:lnTo>
                    <a:pt x="109" y="55"/>
                  </a:lnTo>
                  <a:lnTo>
                    <a:pt x="54" y="204"/>
                  </a:lnTo>
                  <a:close/>
                  <a:moveTo>
                    <a:pt x="62" y="19"/>
                  </a:moveTo>
                  <a:lnTo>
                    <a:pt x="65" y="15"/>
                  </a:lnTo>
                  <a:lnTo>
                    <a:pt x="68" y="11"/>
                  </a:lnTo>
                  <a:lnTo>
                    <a:pt x="72" y="8"/>
                  </a:lnTo>
                  <a:lnTo>
                    <a:pt x="77" y="5"/>
                  </a:lnTo>
                  <a:lnTo>
                    <a:pt x="83" y="3"/>
                  </a:lnTo>
                  <a:lnTo>
                    <a:pt x="89" y="2"/>
                  </a:lnTo>
                  <a:lnTo>
                    <a:pt x="95" y="1"/>
                  </a:lnTo>
                  <a:lnTo>
                    <a:pt x="101" y="0"/>
                  </a:lnTo>
                  <a:lnTo>
                    <a:pt x="107" y="1"/>
                  </a:lnTo>
                  <a:lnTo>
                    <a:pt x="113" y="2"/>
                  </a:lnTo>
                  <a:lnTo>
                    <a:pt x="118" y="4"/>
                  </a:lnTo>
                  <a:lnTo>
                    <a:pt x="122" y="6"/>
                  </a:lnTo>
                  <a:lnTo>
                    <a:pt x="124" y="8"/>
                  </a:lnTo>
                  <a:lnTo>
                    <a:pt x="126" y="10"/>
                  </a:lnTo>
                  <a:lnTo>
                    <a:pt x="127" y="12"/>
                  </a:lnTo>
                  <a:lnTo>
                    <a:pt x="128" y="14"/>
                  </a:lnTo>
                  <a:lnTo>
                    <a:pt x="128" y="16"/>
                  </a:lnTo>
                  <a:lnTo>
                    <a:pt x="128" y="18"/>
                  </a:lnTo>
                  <a:lnTo>
                    <a:pt x="128" y="21"/>
                  </a:lnTo>
                  <a:lnTo>
                    <a:pt x="127" y="23"/>
                  </a:lnTo>
                  <a:lnTo>
                    <a:pt x="126" y="25"/>
                  </a:lnTo>
                  <a:lnTo>
                    <a:pt x="125" y="27"/>
                  </a:lnTo>
                  <a:lnTo>
                    <a:pt x="121" y="31"/>
                  </a:lnTo>
                  <a:lnTo>
                    <a:pt x="117" y="35"/>
                  </a:lnTo>
                  <a:lnTo>
                    <a:pt x="112" y="38"/>
                  </a:lnTo>
                  <a:lnTo>
                    <a:pt x="106" y="40"/>
                  </a:lnTo>
                  <a:lnTo>
                    <a:pt x="100" y="42"/>
                  </a:lnTo>
                  <a:lnTo>
                    <a:pt x="94" y="43"/>
                  </a:lnTo>
                  <a:lnTo>
                    <a:pt x="87" y="44"/>
                  </a:lnTo>
                  <a:lnTo>
                    <a:pt x="81" y="43"/>
                  </a:lnTo>
                  <a:lnTo>
                    <a:pt x="76" y="42"/>
                  </a:lnTo>
                  <a:lnTo>
                    <a:pt x="71" y="40"/>
                  </a:lnTo>
                  <a:lnTo>
                    <a:pt x="66" y="38"/>
                  </a:lnTo>
                  <a:lnTo>
                    <a:pt x="63" y="34"/>
                  </a:lnTo>
                  <a:lnTo>
                    <a:pt x="61" y="32"/>
                  </a:lnTo>
                  <a:lnTo>
                    <a:pt x="60" y="30"/>
                  </a:lnTo>
                  <a:lnTo>
                    <a:pt x="60" y="28"/>
                  </a:lnTo>
                  <a:lnTo>
                    <a:pt x="60" y="25"/>
                  </a:lnTo>
                  <a:lnTo>
                    <a:pt x="60" y="22"/>
                  </a:lnTo>
                  <a:lnTo>
                    <a:pt x="61" y="19"/>
                  </a:lnTo>
                  <a:lnTo>
                    <a:pt x="62" y="19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4" name="Freeform 50"/>
            <p:cNvSpPr>
              <a:spLocks noEditPoints="1"/>
            </p:cNvSpPr>
            <p:nvPr userDrawn="1"/>
          </p:nvSpPr>
          <p:spPr bwMode="auto">
            <a:xfrm>
              <a:off x="4721" y="3057"/>
              <a:ext cx="206" cy="147"/>
            </a:xfrm>
            <a:custGeom>
              <a:avLst/>
              <a:gdLst>
                <a:gd name="T0" fmla="*/ 149 w 206"/>
                <a:gd name="T1" fmla="*/ 73 h 148"/>
                <a:gd name="T2" fmla="*/ 92 w 206"/>
                <a:gd name="T3" fmla="*/ 73 h 148"/>
                <a:gd name="T4" fmla="*/ 72 w 206"/>
                <a:gd name="T5" fmla="*/ 74 h 148"/>
                <a:gd name="T6" fmla="*/ 59 w 206"/>
                <a:gd name="T7" fmla="*/ 79 h 148"/>
                <a:gd name="T8" fmla="*/ 52 w 206"/>
                <a:gd name="T9" fmla="*/ 86 h 148"/>
                <a:gd name="T10" fmla="*/ 50 w 206"/>
                <a:gd name="T11" fmla="*/ 91 h 148"/>
                <a:gd name="T12" fmla="*/ 49 w 206"/>
                <a:gd name="T13" fmla="*/ 96 h 148"/>
                <a:gd name="T14" fmla="*/ 49 w 206"/>
                <a:gd name="T15" fmla="*/ 102 h 148"/>
                <a:gd name="T16" fmla="*/ 52 w 206"/>
                <a:gd name="T17" fmla="*/ 109 h 148"/>
                <a:gd name="T18" fmla="*/ 55 w 206"/>
                <a:gd name="T19" fmla="*/ 112 h 148"/>
                <a:gd name="T20" fmla="*/ 62 w 206"/>
                <a:gd name="T21" fmla="*/ 116 h 148"/>
                <a:gd name="T22" fmla="*/ 72 w 206"/>
                <a:gd name="T23" fmla="*/ 120 h 148"/>
                <a:gd name="T24" fmla="*/ 81 w 206"/>
                <a:gd name="T25" fmla="*/ 122 h 148"/>
                <a:gd name="T26" fmla="*/ 98 w 206"/>
                <a:gd name="T27" fmla="*/ 121 h 148"/>
                <a:gd name="T28" fmla="*/ 110 w 206"/>
                <a:gd name="T29" fmla="*/ 119 h 148"/>
                <a:gd name="T30" fmla="*/ 122 w 206"/>
                <a:gd name="T31" fmla="*/ 116 h 148"/>
                <a:gd name="T32" fmla="*/ 174 w 206"/>
                <a:gd name="T33" fmla="*/ 118 h 148"/>
                <a:gd name="T34" fmla="*/ 163 w 206"/>
                <a:gd name="T35" fmla="*/ 123 h 148"/>
                <a:gd name="T36" fmla="*/ 139 w 206"/>
                <a:gd name="T37" fmla="*/ 132 h 148"/>
                <a:gd name="T38" fmla="*/ 111 w 206"/>
                <a:gd name="T39" fmla="*/ 138 h 148"/>
                <a:gd name="T40" fmla="*/ 81 w 206"/>
                <a:gd name="T41" fmla="*/ 142 h 148"/>
                <a:gd name="T42" fmla="*/ 55 w 206"/>
                <a:gd name="T43" fmla="*/ 142 h 148"/>
                <a:gd name="T44" fmla="*/ 44 w 206"/>
                <a:gd name="T45" fmla="*/ 140 h 148"/>
                <a:gd name="T46" fmla="*/ 31 w 206"/>
                <a:gd name="T47" fmla="*/ 137 h 148"/>
                <a:gd name="T48" fmla="*/ 20 w 206"/>
                <a:gd name="T49" fmla="*/ 132 h 148"/>
                <a:gd name="T50" fmla="*/ 10 w 206"/>
                <a:gd name="T51" fmla="*/ 125 h 148"/>
                <a:gd name="T52" fmla="*/ 4 w 206"/>
                <a:gd name="T53" fmla="*/ 119 h 148"/>
                <a:gd name="T54" fmla="*/ 1 w 206"/>
                <a:gd name="T55" fmla="*/ 111 h 148"/>
                <a:gd name="T56" fmla="*/ 0 w 206"/>
                <a:gd name="T57" fmla="*/ 105 h 148"/>
                <a:gd name="T58" fmla="*/ 0 w 206"/>
                <a:gd name="T59" fmla="*/ 99 h 148"/>
                <a:gd name="T60" fmla="*/ 5 w 206"/>
                <a:gd name="T61" fmla="*/ 87 h 148"/>
                <a:gd name="T62" fmla="*/ 12 w 206"/>
                <a:gd name="T63" fmla="*/ 77 h 148"/>
                <a:gd name="T64" fmla="*/ 22 w 206"/>
                <a:gd name="T65" fmla="*/ 74 h 148"/>
                <a:gd name="T66" fmla="*/ 33 w 206"/>
                <a:gd name="T67" fmla="*/ 67 h 148"/>
                <a:gd name="T68" fmla="*/ 46 w 206"/>
                <a:gd name="T69" fmla="*/ 61 h 148"/>
                <a:gd name="T70" fmla="*/ 61 w 206"/>
                <a:gd name="T71" fmla="*/ 57 h 148"/>
                <a:gd name="T72" fmla="*/ 84 w 206"/>
                <a:gd name="T73" fmla="*/ 53 h 148"/>
                <a:gd name="T74" fmla="*/ 150 w 206"/>
                <a:gd name="T75" fmla="*/ 52 h 148"/>
                <a:gd name="T76" fmla="*/ 153 w 206"/>
                <a:gd name="T77" fmla="*/ 43 h 148"/>
                <a:gd name="T78" fmla="*/ 153 w 206"/>
                <a:gd name="T79" fmla="*/ 38 h 148"/>
                <a:gd name="T80" fmla="*/ 148 w 206"/>
                <a:gd name="T81" fmla="*/ 33 h 148"/>
                <a:gd name="T82" fmla="*/ 139 w 206"/>
                <a:gd name="T83" fmla="*/ 29 h 148"/>
                <a:gd name="T84" fmla="*/ 125 w 206"/>
                <a:gd name="T85" fmla="*/ 27 h 148"/>
                <a:gd name="T86" fmla="*/ 108 w 206"/>
                <a:gd name="T87" fmla="*/ 28 h 148"/>
                <a:gd name="T88" fmla="*/ 92 w 206"/>
                <a:gd name="T89" fmla="*/ 30 h 148"/>
                <a:gd name="T90" fmla="*/ 60 w 206"/>
                <a:gd name="T91" fmla="*/ 38 h 148"/>
                <a:gd name="T92" fmla="*/ 75 w 206"/>
                <a:gd name="T93" fmla="*/ 8 h 148"/>
                <a:gd name="T94" fmla="*/ 106 w 206"/>
                <a:gd name="T95" fmla="*/ 2 h 148"/>
                <a:gd name="T96" fmla="*/ 129 w 206"/>
                <a:gd name="T97" fmla="*/ 0 h 148"/>
                <a:gd name="T98" fmla="*/ 154 w 206"/>
                <a:gd name="T99" fmla="*/ 0 h 148"/>
                <a:gd name="T100" fmla="*/ 168 w 206"/>
                <a:gd name="T101" fmla="*/ 3 h 148"/>
                <a:gd name="T102" fmla="*/ 185 w 206"/>
                <a:gd name="T103" fmla="*/ 9 h 148"/>
                <a:gd name="T104" fmla="*/ 195 w 206"/>
                <a:gd name="T105" fmla="*/ 14 h 148"/>
                <a:gd name="T106" fmla="*/ 198 w 206"/>
                <a:gd name="T107" fmla="*/ 18 h 148"/>
                <a:gd name="T108" fmla="*/ 203 w 206"/>
                <a:gd name="T109" fmla="*/ 23 h 148"/>
                <a:gd name="T110" fmla="*/ 205 w 206"/>
                <a:gd name="T111" fmla="*/ 30 h 148"/>
                <a:gd name="T112" fmla="*/ 205 w 206"/>
                <a:gd name="T113" fmla="*/ 40 h 148"/>
                <a:gd name="T114" fmla="*/ 175 w 206"/>
                <a:gd name="T115" fmla="*/ 117 h 14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06" h="148">
                  <a:moveTo>
                    <a:pt x="132" y="118"/>
                  </a:moveTo>
                  <a:lnTo>
                    <a:pt x="149" y="73"/>
                  </a:lnTo>
                  <a:lnTo>
                    <a:pt x="103" y="72"/>
                  </a:lnTo>
                  <a:lnTo>
                    <a:pt x="92" y="73"/>
                  </a:lnTo>
                  <a:lnTo>
                    <a:pt x="81" y="75"/>
                  </a:lnTo>
                  <a:lnTo>
                    <a:pt x="72" y="77"/>
                  </a:lnTo>
                  <a:lnTo>
                    <a:pt x="65" y="81"/>
                  </a:lnTo>
                  <a:lnTo>
                    <a:pt x="59" y="85"/>
                  </a:lnTo>
                  <a:lnTo>
                    <a:pt x="54" y="90"/>
                  </a:lnTo>
                  <a:lnTo>
                    <a:pt x="52" y="92"/>
                  </a:lnTo>
                  <a:lnTo>
                    <a:pt x="51" y="95"/>
                  </a:lnTo>
                  <a:lnTo>
                    <a:pt x="50" y="97"/>
                  </a:lnTo>
                  <a:lnTo>
                    <a:pt x="49" y="100"/>
                  </a:lnTo>
                  <a:lnTo>
                    <a:pt x="49" y="102"/>
                  </a:lnTo>
                  <a:lnTo>
                    <a:pt x="49" y="105"/>
                  </a:lnTo>
                  <a:lnTo>
                    <a:pt x="49" y="108"/>
                  </a:lnTo>
                  <a:lnTo>
                    <a:pt x="50" y="110"/>
                  </a:lnTo>
                  <a:lnTo>
                    <a:pt x="52" y="115"/>
                  </a:lnTo>
                  <a:lnTo>
                    <a:pt x="54" y="117"/>
                  </a:lnTo>
                  <a:lnTo>
                    <a:pt x="55" y="118"/>
                  </a:lnTo>
                  <a:lnTo>
                    <a:pt x="56" y="119"/>
                  </a:lnTo>
                  <a:lnTo>
                    <a:pt x="62" y="122"/>
                  </a:lnTo>
                  <a:lnTo>
                    <a:pt x="68" y="125"/>
                  </a:lnTo>
                  <a:lnTo>
                    <a:pt x="72" y="126"/>
                  </a:lnTo>
                  <a:lnTo>
                    <a:pt x="77" y="127"/>
                  </a:lnTo>
                  <a:lnTo>
                    <a:pt x="81" y="128"/>
                  </a:lnTo>
                  <a:lnTo>
                    <a:pt x="86" y="128"/>
                  </a:lnTo>
                  <a:lnTo>
                    <a:pt x="98" y="127"/>
                  </a:lnTo>
                  <a:lnTo>
                    <a:pt x="104" y="126"/>
                  </a:lnTo>
                  <a:lnTo>
                    <a:pt x="110" y="125"/>
                  </a:lnTo>
                  <a:lnTo>
                    <a:pt x="116" y="124"/>
                  </a:lnTo>
                  <a:lnTo>
                    <a:pt x="122" y="122"/>
                  </a:lnTo>
                  <a:lnTo>
                    <a:pt x="132" y="118"/>
                  </a:lnTo>
                  <a:close/>
                  <a:moveTo>
                    <a:pt x="174" y="124"/>
                  </a:moveTo>
                  <a:lnTo>
                    <a:pt x="169" y="126"/>
                  </a:lnTo>
                  <a:lnTo>
                    <a:pt x="163" y="129"/>
                  </a:lnTo>
                  <a:lnTo>
                    <a:pt x="152" y="134"/>
                  </a:lnTo>
                  <a:lnTo>
                    <a:pt x="139" y="138"/>
                  </a:lnTo>
                  <a:lnTo>
                    <a:pt x="126" y="141"/>
                  </a:lnTo>
                  <a:lnTo>
                    <a:pt x="111" y="144"/>
                  </a:lnTo>
                  <a:lnTo>
                    <a:pt x="97" y="147"/>
                  </a:lnTo>
                  <a:lnTo>
                    <a:pt x="81" y="148"/>
                  </a:lnTo>
                  <a:lnTo>
                    <a:pt x="65" y="148"/>
                  </a:lnTo>
                  <a:lnTo>
                    <a:pt x="55" y="148"/>
                  </a:lnTo>
                  <a:lnTo>
                    <a:pt x="50" y="147"/>
                  </a:lnTo>
                  <a:lnTo>
                    <a:pt x="44" y="146"/>
                  </a:lnTo>
                  <a:lnTo>
                    <a:pt x="38" y="144"/>
                  </a:lnTo>
                  <a:lnTo>
                    <a:pt x="31" y="143"/>
                  </a:lnTo>
                  <a:lnTo>
                    <a:pt x="25" y="140"/>
                  </a:lnTo>
                  <a:lnTo>
                    <a:pt x="20" y="138"/>
                  </a:lnTo>
                  <a:lnTo>
                    <a:pt x="15" y="134"/>
                  </a:lnTo>
                  <a:lnTo>
                    <a:pt x="10" y="131"/>
                  </a:lnTo>
                  <a:lnTo>
                    <a:pt x="6" y="127"/>
                  </a:lnTo>
                  <a:lnTo>
                    <a:pt x="4" y="125"/>
                  </a:lnTo>
                  <a:lnTo>
                    <a:pt x="3" y="122"/>
                  </a:lnTo>
                  <a:lnTo>
                    <a:pt x="1" y="117"/>
                  </a:lnTo>
                  <a:lnTo>
                    <a:pt x="0" y="114"/>
                  </a:lnTo>
                  <a:lnTo>
                    <a:pt x="0" y="111"/>
                  </a:lnTo>
                  <a:lnTo>
                    <a:pt x="0" y="108"/>
                  </a:lnTo>
                  <a:lnTo>
                    <a:pt x="0" y="105"/>
                  </a:lnTo>
                  <a:lnTo>
                    <a:pt x="2" y="98"/>
                  </a:lnTo>
                  <a:lnTo>
                    <a:pt x="5" y="93"/>
                  </a:lnTo>
                  <a:lnTo>
                    <a:pt x="8" y="88"/>
                  </a:lnTo>
                  <a:lnTo>
                    <a:pt x="12" y="83"/>
                  </a:lnTo>
                  <a:lnTo>
                    <a:pt x="17" y="78"/>
                  </a:lnTo>
                  <a:lnTo>
                    <a:pt x="22" y="74"/>
                  </a:lnTo>
                  <a:lnTo>
                    <a:pt x="27" y="71"/>
                  </a:lnTo>
                  <a:lnTo>
                    <a:pt x="33" y="67"/>
                  </a:lnTo>
                  <a:lnTo>
                    <a:pt x="40" y="64"/>
                  </a:lnTo>
                  <a:lnTo>
                    <a:pt x="46" y="61"/>
                  </a:lnTo>
                  <a:lnTo>
                    <a:pt x="53" y="59"/>
                  </a:lnTo>
                  <a:lnTo>
                    <a:pt x="61" y="57"/>
                  </a:lnTo>
                  <a:lnTo>
                    <a:pt x="68" y="55"/>
                  </a:lnTo>
                  <a:lnTo>
                    <a:pt x="84" y="53"/>
                  </a:lnTo>
                  <a:lnTo>
                    <a:pt x="100" y="52"/>
                  </a:lnTo>
                  <a:lnTo>
                    <a:pt x="150" y="52"/>
                  </a:lnTo>
                  <a:lnTo>
                    <a:pt x="153" y="45"/>
                  </a:lnTo>
                  <a:lnTo>
                    <a:pt x="153" y="43"/>
                  </a:lnTo>
                  <a:lnTo>
                    <a:pt x="154" y="41"/>
                  </a:lnTo>
                  <a:lnTo>
                    <a:pt x="153" y="38"/>
                  </a:lnTo>
                  <a:lnTo>
                    <a:pt x="151" y="35"/>
                  </a:lnTo>
                  <a:lnTo>
                    <a:pt x="148" y="33"/>
                  </a:lnTo>
                  <a:lnTo>
                    <a:pt x="144" y="31"/>
                  </a:lnTo>
                  <a:lnTo>
                    <a:pt x="139" y="29"/>
                  </a:lnTo>
                  <a:lnTo>
                    <a:pt x="132" y="28"/>
                  </a:lnTo>
                  <a:lnTo>
                    <a:pt x="125" y="27"/>
                  </a:lnTo>
                  <a:lnTo>
                    <a:pt x="116" y="27"/>
                  </a:lnTo>
                  <a:lnTo>
                    <a:pt x="108" y="28"/>
                  </a:lnTo>
                  <a:lnTo>
                    <a:pt x="100" y="29"/>
                  </a:lnTo>
                  <a:lnTo>
                    <a:pt x="92" y="30"/>
                  </a:lnTo>
                  <a:lnTo>
                    <a:pt x="76" y="34"/>
                  </a:lnTo>
                  <a:lnTo>
                    <a:pt x="60" y="38"/>
                  </a:lnTo>
                  <a:lnTo>
                    <a:pt x="52" y="14"/>
                  </a:lnTo>
                  <a:lnTo>
                    <a:pt x="75" y="8"/>
                  </a:lnTo>
                  <a:lnTo>
                    <a:pt x="96" y="3"/>
                  </a:lnTo>
                  <a:lnTo>
                    <a:pt x="106" y="2"/>
                  </a:lnTo>
                  <a:lnTo>
                    <a:pt x="117" y="1"/>
                  </a:lnTo>
                  <a:lnTo>
                    <a:pt x="129" y="0"/>
                  </a:lnTo>
                  <a:lnTo>
                    <a:pt x="141" y="0"/>
                  </a:lnTo>
                  <a:lnTo>
                    <a:pt x="154" y="0"/>
                  </a:lnTo>
                  <a:lnTo>
                    <a:pt x="161" y="1"/>
                  </a:lnTo>
                  <a:lnTo>
                    <a:pt x="168" y="3"/>
                  </a:lnTo>
                  <a:lnTo>
                    <a:pt x="180" y="6"/>
                  </a:lnTo>
                  <a:lnTo>
                    <a:pt x="185" y="9"/>
                  </a:lnTo>
                  <a:lnTo>
                    <a:pt x="190" y="11"/>
                  </a:lnTo>
                  <a:lnTo>
                    <a:pt x="195" y="14"/>
                  </a:lnTo>
                  <a:lnTo>
                    <a:pt x="197" y="16"/>
                  </a:lnTo>
                  <a:lnTo>
                    <a:pt x="198" y="18"/>
                  </a:lnTo>
                  <a:lnTo>
                    <a:pt x="201" y="21"/>
                  </a:lnTo>
                  <a:lnTo>
                    <a:pt x="203" y="23"/>
                  </a:lnTo>
                  <a:lnTo>
                    <a:pt x="204" y="26"/>
                  </a:lnTo>
                  <a:lnTo>
                    <a:pt x="205" y="30"/>
                  </a:lnTo>
                  <a:lnTo>
                    <a:pt x="206" y="35"/>
                  </a:lnTo>
                  <a:lnTo>
                    <a:pt x="205" y="40"/>
                  </a:lnTo>
                  <a:lnTo>
                    <a:pt x="204" y="46"/>
                  </a:lnTo>
                  <a:lnTo>
                    <a:pt x="175" y="123"/>
                  </a:lnTo>
                  <a:lnTo>
                    <a:pt x="174" y="124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5" name="Freeform 51"/>
            <p:cNvSpPr>
              <a:spLocks noEditPoints="1"/>
            </p:cNvSpPr>
            <p:nvPr userDrawn="1"/>
          </p:nvSpPr>
          <p:spPr bwMode="auto">
            <a:xfrm>
              <a:off x="4477" y="2979"/>
              <a:ext cx="264" cy="225"/>
            </a:xfrm>
            <a:custGeom>
              <a:avLst/>
              <a:gdLst>
                <a:gd name="T0" fmla="*/ 171 w 264"/>
                <a:gd name="T1" fmla="*/ 113 h 226"/>
                <a:gd name="T2" fmla="*/ 152 w 264"/>
                <a:gd name="T3" fmla="*/ 106 h 226"/>
                <a:gd name="T4" fmla="*/ 141 w 264"/>
                <a:gd name="T5" fmla="*/ 105 h 226"/>
                <a:gd name="T6" fmla="*/ 122 w 264"/>
                <a:gd name="T7" fmla="*/ 105 h 226"/>
                <a:gd name="T8" fmla="*/ 105 w 264"/>
                <a:gd name="T9" fmla="*/ 109 h 226"/>
                <a:gd name="T10" fmla="*/ 95 w 264"/>
                <a:gd name="T11" fmla="*/ 113 h 226"/>
                <a:gd name="T12" fmla="*/ 86 w 264"/>
                <a:gd name="T13" fmla="*/ 113 h 226"/>
                <a:gd name="T14" fmla="*/ 78 w 264"/>
                <a:gd name="T15" fmla="*/ 121 h 226"/>
                <a:gd name="T16" fmla="*/ 71 w 264"/>
                <a:gd name="T17" fmla="*/ 129 h 226"/>
                <a:gd name="T18" fmla="*/ 65 w 264"/>
                <a:gd name="T19" fmla="*/ 137 h 226"/>
                <a:gd name="T20" fmla="*/ 57 w 264"/>
                <a:gd name="T21" fmla="*/ 155 h 226"/>
                <a:gd name="T22" fmla="*/ 56 w 264"/>
                <a:gd name="T23" fmla="*/ 164 h 226"/>
                <a:gd name="T24" fmla="*/ 57 w 264"/>
                <a:gd name="T25" fmla="*/ 172 h 226"/>
                <a:gd name="T26" fmla="*/ 59 w 264"/>
                <a:gd name="T27" fmla="*/ 179 h 226"/>
                <a:gd name="T28" fmla="*/ 63 w 264"/>
                <a:gd name="T29" fmla="*/ 185 h 226"/>
                <a:gd name="T30" fmla="*/ 69 w 264"/>
                <a:gd name="T31" fmla="*/ 190 h 226"/>
                <a:gd name="T32" fmla="*/ 77 w 264"/>
                <a:gd name="T33" fmla="*/ 193 h 226"/>
                <a:gd name="T34" fmla="*/ 88 w 264"/>
                <a:gd name="T35" fmla="*/ 194 h 226"/>
                <a:gd name="T36" fmla="*/ 102 w 264"/>
                <a:gd name="T37" fmla="*/ 193 h 226"/>
                <a:gd name="T38" fmla="*/ 116 w 264"/>
                <a:gd name="T39" fmla="*/ 191 h 226"/>
                <a:gd name="T40" fmla="*/ 142 w 264"/>
                <a:gd name="T41" fmla="*/ 184 h 226"/>
                <a:gd name="T42" fmla="*/ 58 w 264"/>
                <a:gd name="T43" fmla="*/ 220 h 226"/>
                <a:gd name="T44" fmla="*/ 48 w 264"/>
                <a:gd name="T45" fmla="*/ 218 h 226"/>
                <a:gd name="T46" fmla="*/ 39 w 264"/>
                <a:gd name="T47" fmla="*/ 216 h 226"/>
                <a:gd name="T48" fmla="*/ 27 w 264"/>
                <a:gd name="T49" fmla="*/ 211 h 226"/>
                <a:gd name="T50" fmla="*/ 17 w 264"/>
                <a:gd name="T51" fmla="*/ 205 h 226"/>
                <a:gd name="T52" fmla="*/ 8 w 264"/>
                <a:gd name="T53" fmla="*/ 195 h 226"/>
                <a:gd name="T54" fmla="*/ 3 w 264"/>
                <a:gd name="T55" fmla="*/ 183 h 226"/>
                <a:gd name="T56" fmla="*/ 0 w 264"/>
                <a:gd name="T57" fmla="*/ 170 h 226"/>
                <a:gd name="T58" fmla="*/ 1 w 264"/>
                <a:gd name="T59" fmla="*/ 157 h 226"/>
                <a:gd name="T60" fmla="*/ 4 w 264"/>
                <a:gd name="T61" fmla="*/ 145 h 226"/>
                <a:gd name="T62" fmla="*/ 11 w 264"/>
                <a:gd name="T63" fmla="*/ 132 h 226"/>
                <a:gd name="T64" fmla="*/ 20 w 264"/>
                <a:gd name="T65" fmla="*/ 119 h 226"/>
                <a:gd name="T66" fmla="*/ 32 w 264"/>
                <a:gd name="T67" fmla="*/ 113 h 226"/>
                <a:gd name="T68" fmla="*/ 46 w 264"/>
                <a:gd name="T69" fmla="*/ 101 h 226"/>
                <a:gd name="T70" fmla="*/ 63 w 264"/>
                <a:gd name="T71" fmla="*/ 92 h 226"/>
                <a:gd name="T72" fmla="*/ 82 w 264"/>
                <a:gd name="T73" fmla="*/ 84 h 226"/>
                <a:gd name="T74" fmla="*/ 103 w 264"/>
                <a:gd name="T75" fmla="*/ 79 h 226"/>
                <a:gd name="T76" fmla="*/ 127 w 264"/>
                <a:gd name="T77" fmla="*/ 77 h 226"/>
                <a:gd name="T78" fmla="*/ 149 w 264"/>
                <a:gd name="T79" fmla="*/ 78 h 226"/>
                <a:gd name="T80" fmla="*/ 162 w 264"/>
                <a:gd name="T81" fmla="*/ 80 h 226"/>
                <a:gd name="T82" fmla="*/ 175 w 264"/>
                <a:gd name="T83" fmla="*/ 82 h 226"/>
                <a:gd name="T84" fmla="*/ 208 w 264"/>
                <a:gd name="T85" fmla="*/ 11 h 226"/>
                <a:gd name="T86" fmla="*/ 190 w 264"/>
                <a:gd name="T87" fmla="*/ 195 h 226"/>
                <a:gd name="T88" fmla="*/ 147 w 264"/>
                <a:gd name="T89" fmla="*/ 210 h 226"/>
                <a:gd name="T90" fmla="*/ 116 w 264"/>
                <a:gd name="T91" fmla="*/ 216 h 226"/>
                <a:gd name="T92" fmla="*/ 86 w 264"/>
                <a:gd name="T93" fmla="*/ 220 h 22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64" h="226">
                  <a:moveTo>
                    <a:pt x="142" y="190"/>
                  </a:moveTo>
                  <a:lnTo>
                    <a:pt x="171" y="113"/>
                  </a:lnTo>
                  <a:lnTo>
                    <a:pt x="161" y="109"/>
                  </a:lnTo>
                  <a:lnTo>
                    <a:pt x="152" y="106"/>
                  </a:lnTo>
                  <a:lnTo>
                    <a:pt x="147" y="105"/>
                  </a:lnTo>
                  <a:lnTo>
                    <a:pt x="141" y="105"/>
                  </a:lnTo>
                  <a:lnTo>
                    <a:pt x="129" y="104"/>
                  </a:lnTo>
                  <a:lnTo>
                    <a:pt x="122" y="105"/>
                  </a:lnTo>
                  <a:lnTo>
                    <a:pt x="117" y="105"/>
                  </a:lnTo>
                  <a:lnTo>
                    <a:pt x="105" y="109"/>
                  </a:lnTo>
                  <a:lnTo>
                    <a:pt x="100" y="111"/>
                  </a:lnTo>
                  <a:lnTo>
                    <a:pt x="95" y="113"/>
                  </a:lnTo>
                  <a:lnTo>
                    <a:pt x="90" y="116"/>
                  </a:lnTo>
                  <a:lnTo>
                    <a:pt x="86" y="119"/>
                  </a:lnTo>
                  <a:lnTo>
                    <a:pt x="82" y="123"/>
                  </a:lnTo>
                  <a:lnTo>
                    <a:pt x="78" y="127"/>
                  </a:lnTo>
                  <a:lnTo>
                    <a:pt x="74" y="131"/>
                  </a:lnTo>
                  <a:lnTo>
                    <a:pt x="71" y="135"/>
                  </a:lnTo>
                  <a:lnTo>
                    <a:pt x="67" y="139"/>
                  </a:lnTo>
                  <a:lnTo>
                    <a:pt x="65" y="143"/>
                  </a:lnTo>
                  <a:lnTo>
                    <a:pt x="60" y="152"/>
                  </a:lnTo>
                  <a:lnTo>
                    <a:pt x="57" y="161"/>
                  </a:lnTo>
                  <a:lnTo>
                    <a:pt x="57" y="166"/>
                  </a:lnTo>
                  <a:lnTo>
                    <a:pt x="56" y="170"/>
                  </a:lnTo>
                  <a:lnTo>
                    <a:pt x="56" y="174"/>
                  </a:lnTo>
                  <a:lnTo>
                    <a:pt x="57" y="178"/>
                  </a:lnTo>
                  <a:lnTo>
                    <a:pt x="57" y="182"/>
                  </a:lnTo>
                  <a:lnTo>
                    <a:pt x="59" y="185"/>
                  </a:lnTo>
                  <a:lnTo>
                    <a:pt x="61" y="188"/>
                  </a:lnTo>
                  <a:lnTo>
                    <a:pt x="63" y="191"/>
                  </a:lnTo>
                  <a:lnTo>
                    <a:pt x="66" y="194"/>
                  </a:lnTo>
                  <a:lnTo>
                    <a:pt x="69" y="196"/>
                  </a:lnTo>
                  <a:lnTo>
                    <a:pt x="73" y="198"/>
                  </a:lnTo>
                  <a:lnTo>
                    <a:pt x="77" y="199"/>
                  </a:lnTo>
                  <a:lnTo>
                    <a:pt x="82" y="200"/>
                  </a:lnTo>
                  <a:lnTo>
                    <a:pt x="88" y="200"/>
                  </a:lnTo>
                  <a:lnTo>
                    <a:pt x="95" y="200"/>
                  </a:lnTo>
                  <a:lnTo>
                    <a:pt x="102" y="199"/>
                  </a:lnTo>
                  <a:lnTo>
                    <a:pt x="109" y="198"/>
                  </a:lnTo>
                  <a:lnTo>
                    <a:pt x="116" y="197"/>
                  </a:lnTo>
                  <a:lnTo>
                    <a:pt x="129" y="194"/>
                  </a:lnTo>
                  <a:lnTo>
                    <a:pt x="142" y="190"/>
                  </a:lnTo>
                  <a:close/>
                  <a:moveTo>
                    <a:pt x="70" y="226"/>
                  </a:moveTo>
                  <a:lnTo>
                    <a:pt x="58" y="226"/>
                  </a:lnTo>
                  <a:lnTo>
                    <a:pt x="53" y="225"/>
                  </a:lnTo>
                  <a:lnTo>
                    <a:pt x="48" y="224"/>
                  </a:lnTo>
                  <a:lnTo>
                    <a:pt x="43" y="223"/>
                  </a:lnTo>
                  <a:lnTo>
                    <a:pt x="39" y="222"/>
                  </a:lnTo>
                  <a:lnTo>
                    <a:pt x="30" y="219"/>
                  </a:lnTo>
                  <a:lnTo>
                    <a:pt x="27" y="217"/>
                  </a:lnTo>
                  <a:lnTo>
                    <a:pt x="23" y="215"/>
                  </a:lnTo>
                  <a:lnTo>
                    <a:pt x="17" y="211"/>
                  </a:lnTo>
                  <a:lnTo>
                    <a:pt x="12" y="206"/>
                  </a:lnTo>
                  <a:lnTo>
                    <a:pt x="8" y="201"/>
                  </a:lnTo>
                  <a:lnTo>
                    <a:pt x="5" y="195"/>
                  </a:lnTo>
                  <a:lnTo>
                    <a:pt x="3" y="189"/>
                  </a:lnTo>
                  <a:lnTo>
                    <a:pt x="1" y="183"/>
                  </a:lnTo>
                  <a:lnTo>
                    <a:pt x="0" y="176"/>
                  </a:lnTo>
                  <a:lnTo>
                    <a:pt x="0" y="170"/>
                  </a:lnTo>
                  <a:lnTo>
                    <a:pt x="1" y="163"/>
                  </a:lnTo>
                  <a:lnTo>
                    <a:pt x="2" y="157"/>
                  </a:lnTo>
                  <a:lnTo>
                    <a:pt x="4" y="151"/>
                  </a:lnTo>
                  <a:lnTo>
                    <a:pt x="7" y="145"/>
                  </a:lnTo>
                  <a:lnTo>
                    <a:pt x="11" y="138"/>
                  </a:lnTo>
                  <a:lnTo>
                    <a:pt x="15" y="132"/>
                  </a:lnTo>
                  <a:lnTo>
                    <a:pt x="20" y="125"/>
                  </a:lnTo>
                  <a:lnTo>
                    <a:pt x="25" y="119"/>
                  </a:lnTo>
                  <a:lnTo>
                    <a:pt x="32" y="113"/>
                  </a:lnTo>
                  <a:lnTo>
                    <a:pt x="38" y="107"/>
                  </a:lnTo>
                  <a:lnTo>
                    <a:pt x="46" y="101"/>
                  </a:lnTo>
                  <a:lnTo>
                    <a:pt x="54" y="96"/>
                  </a:lnTo>
                  <a:lnTo>
                    <a:pt x="63" y="92"/>
                  </a:lnTo>
                  <a:lnTo>
                    <a:pt x="72" y="87"/>
                  </a:lnTo>
                  <a:lnTo>
                    <a:pt x="82" y="84"/>
                  </a:lnTo>
                  <a:lnTo>
                    <a:pt x="93" y="81"/>
                  </a:lnTo>
                  <a:lnTo>
                    <a:pt x="103" y="79"/>
                  </a:lnTo>
                  <a:lnTo>
                    <a:pt x="115" y="77"/>
                  </a:lnTo>
                  <a:lnTo>
                    <a:pt x="127" y="77"/>
                  </a:lnTo>
                  <a:lnTo>
                    <a:pt x="142" y="77"/>
                  </a:lnTo>
                  <a:lnTo>
                    <a:pt x="149" y="78"/>
                  </a:lnTo>
                  <a:lnTo>
                    <a:pt x="156" y="79"/>
                  </a:lnTo>
                  <a:lnTo>
                    <a:pt x="162" y="80"/>
                  </a:lnTo>
                  <a:lnTo>
                    <a:pt x="169" y="81"/>
                  </a:lnTo>
                  <a:lnTo>
                    <a:pt x="175" y="82"/>
                  </a:lnTo>
                  <a:lnTo>
                    <a:pt x="181" y="84"/>
                  </a:lnTo>
                  <a:lnTo>
                    <a:pt x="208" y="11"/>
                  </a:lnTo>
                  <a:lnTo>
                    <a:pt x="264" y="0"/>
                  </a:lnTo>
                  <a:lnTo>
                    <a:pt x="190" y="201"/>
                  </a:lnTo>
                  <a:lnTo>
                    <a:pt x="161" y="212"/>
                  </a:lnTo>
                  <a:lnTo>
                    <a:pt x="147" y="216"/>
                  </a:lnTo>
                  <a:lnTo>
                    <a:pt x="131" y="219"/>
                  </a:lnTo>
                  <a:lnTo>
                    <a:pt x="116" y="222"/>
                  </a:lnTo>
                  <a:lnTo>
                    <a:pt x="101" y="225"/>
                  </a:lnTo>
                  <a:lnTo>
                    <a:pt x="86" y="226"/>
                  </a:lnTo>
                  <a:lnTo>
                    <a:pt x="70" y="226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6" name="Freeform 52"/>
            <p:cNvSpPr>
              <a:spLocks noEditPoints="1"/>
            </p:cNvSpPr>
            <p:nvPr userDrawn="1"/>
          </p:nvSpPr>
          <p:spPr bwMode="auto">
            <a:xfrm>
              <a:off x="4955" y="2979"/>
              <a:ext cx="263" cy="225"/>
            </a:xfrm>
            <a:custGeom>
              <a:avLst/>
              <a:gdLst>
                <a:gd name="T0" fmla="*/ 175 w 262"/>
                <a:gd name="T1" fmla="*/ 113 h 226"/>
                <a:gd name="T2" fmla="*/ 156 w 262"/>
                <a:gd name="T3" fmla="*/ 106 h 226"/>
                <a:gd name="T4" fmla="*/ 146 w 262"/>
                <a:gd name="T5" fmla="*/ 105 h 226"/>
                <a:gd name="T6" fmla="*/ 122 w 262"/>
                <a:gd name="T7" fmla="*/ 105 h 226"/>
                <a:gd name="T8" fmla="*/ 105 w 262"/>
                <a:gd name="T9" fmla="*/ 109 h 226"/>
                <a:gd name="T10" fmla="*/ 95 w 262"/>
                <a:gd name="T11" fmla="*/ 113 h 226"/>
                <a:gd name="T12" fmla="*/ 85 w 262"/>
                <a:gd name="T13" fmla="*/ 113 h 226"/>
                <a:gd name="T14" fmla="*/ 77 w 262"/>
                <a:gd name="T15" fmla="*/ 121 h 226"/>
                <a:gd name="T16" fmla="*/ 70 w 262"/>
                <a:gd name="T17" fmla="*/ 129 h 226"/>
                <a:gd name="T18" fmla="*/ 64 w 262"/>
                <a:gd name="T19" fmla="*/ 137 h 226"/>
                <a:gd name="T20" fmla="*/ 57 w 262"/>
                <a:gd name="T21" fmla="*/ 155 h 226"/>
                <a:gd name="T22" fmla="*/ 56 w 262"/>
                <a:gd name="T23" fmla="*/ 164 h 226"/>
                <a:gd name="T24" fmla="*/ 56 w 262"/>
                <a:gd name="T25" fmla="*/ 172 h 226"/>
                <a:gd name="T26" fmla="*/ 58 w 262"/>
                <a:gd name="T27" fmla="*/ 179 h 226"/>
                <a:gd name="T28" fmla="*/ 62 w 262"/>
                <a:gd name="T29" fmla="*/ 185 h 226"/>
                <a:gd name="T30" fmla="*/ 69 w 262"/>
                <a:gd name="T31" fmla="*/ 190 h 226"/>
                <a:gd name="T32" fmla="*/ 77 w 262"/>
                <a:gd name="T33" fmla="*/ 193 h 226"/>
                <a:gd name="T34" fmla="*/ 87 w 262"/>
                <a:gd name="T35" fmla="*/ 194 h 226"/>
                <a:gd name="T36" fmla="*/ 101 w 262"/>
                <a:gd name="T37" fmla="*/ 193 h 226"/>
                <a:gd name="T38" fmla="*/ 115 w 262"/>
                <a:gd name="T39" fmla="*/ 191 h 226"/>
                <a:gd name="T40" fmla="*/ 147 w 262"/>
                <a:gd name="T41" fmla="*/ 184 h 226"/>
                <a:gd name="T42" fmla="*/ 58 w 262"/>
                <a:gd name="T43" fmla="*/ 220 h 226"/>
                <a:gd name="T44" fmla="*/ 47 w 262"/>
                <a:gd name="T45" fmla="*/ 218 h 226"/>
                <a:gd name="T46" fmla="*/ 38 w 262"/>
                <a:gd name="T47" fmla="*/ 216 h 226"/>
                <a:gd name="T48" fmla="*/ 26 w 262"/>
                <a:gd name="T49" fmla="*/ 211 h 226"/>
                <a:gd name="T50" fmla="*/ 17 w 262"/>
                <a:gd name="T51" fmla="*/ 205 h 226"/>
                <a:gd name="T52" fmla="*/ 8 w 262"/>
                <a:gd name="T53" fmla="*/ 195 h 226"/>
                <a:gd name="T54" fmla="*/ 2 w 262"/>
                <a:gd name="T55" fmla="*/ 183 h 226"/>
                <a:gd name="T56" fmla="*/ 0 w 262"/>
                <a:gd name="T57" fmla="*/ 170 h 226"/>
                <a:gd name="T58" fmla="*/ 1 w 262"/>
                <a:gd name="T59" fmla="*/ 157 h 226"/>
                <a:gd name="T60" fmla="*/ 2 w 262"/>
                <a:gd name="T61" fmla="*/ 151 h 226"/>
                <a:gd name="T62" fmla="*/ 7 w 262"/>
                <a:gd name="T63" fmla="*/ 139 h 226"/>
                <a:gd name="T64" fmla="*/ 14 w 262"/>
                <a:gd name="T65" fmla="*/ 126 h 226"/>
                <a:gd name="T66" fmla="*/ 25 w 262"/>
                <a:gd name="T67" fmla="*/ 113 h 226"/>
                <a:gd name="T68" fmla="*/ 38 w 262"/>
                <a:gd name="T69" fmla="*/ 107 h 226"/>
                <a:gd name="T70" fmla="*/ 54 w 262"/>
                <a:gd name="T71" fmla="*/ 96 h 226"/>
                <a:gd name="T72" fmla="*/ 72 w 262"/>
                <a:gd name="T73" fmla="*/ 87 h 226"/>
                <a:gd name="T74" fmla="*/ 92 w 262"/>
                <a:gd name="T75" fmla="*/ 81 h 226"/>
                <a:gd name="T76" fmla="*/ 114 w 262"/>
                <a:gd name="T77" fmla="*/ 77 h 226"/>
                <a:gd name="T78" fmla="*/ 147 w 262"/>
                <a:gd name="T79" fmla="*/ 77 h 226"/>
                <a:gd name="T80" fmla="*/ 160 w 262"/>
                <a:gd name="T81" fmla="*/ 79 h 226"/>
                <a:gd name="T82" fmla="*/ 173 w 262"/>
                <a:gd name="T83" fmla="*/ 81 h 226"/>
                <a:gd name="T84" fmla="*/ 185 w 262"/>
                <a:gd name="T85" fmla="*/ 84 h 226"/>
                <a:gd name="T86" fmla="*/ 268 w 262"/>
                <a:gd name="T87" fmla="*/ 0 h 226"/>
                <a:gd name="T88" fmla="*/ 165 w 262"/>
                <a:gd name="T89" fmla="*/ 206 h 226"/>
                <a:gd name="T90" fmla="*/ 130 w 262"/>
                <a:gd name="T91" fmla="*/ 213 h 226"/>
                <a:gd name="T92" fmla="*/ 101 w 262"/>
                <a:gd name="T93" fmla="*/ 219 h 226"/>
                <a:gd name="T94" fmla="*/ 70 w 262"/>
                <a:gd name="T95" fmla="*/ 220 h 22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262" h="226">
                  <a:moveTo>
                    <a:pt x="141" y="190"/>
                  </a:moveTo>
                  <a:lnTo>
                    <a:pt x="169" y="113"/>
                  </a:lnTo>
                  <a:lnTo>
                    <a:pt x="160" y="109"/>
                  </a:lnTo>
                  <a:lnTo>
                    <a:pt x="150" y="106"/>
                  </a:lnTo>
                  <a:lnTo>
                    <a:pt x="145" y="105"/>
                  </a:lnTo>
                  <a:lnTo>
                    <a:pt x="140" y="105"/>
                  </a:lnTo>
                  <a:lnTo>
                    <a:pt x="128" y="104"/>
                  </a:lnTo>
                  <a:lnTo>
                    <a:pt x="122" y="105"/>
                  </a:lnTo>
                  <a:lnTo>
                    <a:pt x="116" y="105"/>
                  </a:lnTo>
                  <a:lnTo>
                    <a:pt x="105" y="109"/>
                  </a:lnTo>
                  <a:lnTo>
                    <a:pt x="100" y="111"/>
                  </a:lnTo>
                  <a:lnTo>
                    <a:pt x="95" y="113"/>
                  </a:lnTo>
                  <a:lnTo>
                    <a:pt x="90" y="116"/>
                  </a:lnTo>
                  <a:lnTo>
                    <a:pt x="85" y="119"/>
                  </a:lnTo>
                  <a:lnTo>
                    <a:pt x="81" y="123"/>
                  </a:lnTo>
                  <a:lnTo>
                    <a:pt x="77" y="127"/>
                  </a:lnTo>
                  <a:lnTo>
                    <a:pt x="73" y="131"/>
                  </a:lnTo>
                  <a:lnTo>
                    <a:pt x="70" y="135"/>
                  </a:lnTo>
                  <a:lnTo>
                    <a:pt x="67" y="139"/>
                  </a:lnTo>
                  <a:lnTo>
                    <a:pt x="64" y="143"/>
                  </a:lnTo>
                  <a:lnTo>
                    <a:pt x="60" y="152"/>
                  </a:lnTo>
                  <a:lnTo>
                    <a:pt x="57" y="161"/>
                  </a:lnTo>
                  <a:lnTo>
                    <a:pt x="56" y="166"/>
                  </a:lnTo>
                  <a:lnTo>
                    <a:pt x="56" y="170"/>
                  </a:lnTo>
                  <a:lnTo>
                    <a:pt x="56" y="174"/>
                  </a:lnTo>
                  <a:lnTo>
                    <a:pt x="56" y="178"/>
                  </a:lnTo>
                  <a:lnTo>
                    <a:pt x="57" y="182"/>
                  </a:lnTo>
                  <a:lnTo>
                    <a:pt x="58" y="185"/>
                  </a:lnTo>
                  <a:lnTo>
                    <a:pt x="60" y="188"/>
                  </a:lnTo>
                  <a:lnTo>
                    <a:pt x="62" y="191"/>
                  </a:lnTo>
                  <a:lnTo>
                    <a:pt x="65" y="194"/>
                  </a:lnTo>
                  <a:lnTo>
                    <a:pt x="69" y="196"/>
                  </a:lnTo>
                  <a:lnTo>
                    <a:pt x="72" y="198"/>
                  </a:lnTo>
                  <a:lnTo>
                    <a:pt x="77" y="199"/>
                  </a:lnTo>
                  <a:lnTo>
                    <a:pt x="82" y="200"/>
                  </a:lnTo>
                  <a:lnTo>
                    <a:pt x="87" y="200"/>
                  </a:lnTo>
                  <a:lnTo>
                    <a:pt x="94" y="200"/>
                  </a:lnTo>
                  <a:lnTo>
                    <a:pt x="101" y="199"/>
                  </a:lnTo>
                  <a:lnTo>
                    <a:pt x="108" y="198"/>
                  </a:lnTo>
                  <a:lnTo>
                    <a:pt x="115" y="197"/>
                  </a:lnTo>
                  <a:lnTo>
                    <a:pt x="129" y="194"/>
                  </a:lnTo>
                  <a:lnTo>
                    <a:pt x="141" y="190"/>
                  </a:lnTo>
                  <a:close/>
                  <a:moveTo>
                    <a:pt x="69" y="226"/>
                  </a:moveTo>
                  <a:lnTo>
                    <a:pt x="58" y="226"/>
                  </a:lnTo>
                  <a:lnTo>
                    <a:pt x="52" y="225"/>
                  </a:lnTo>
                  <a:lnTo>
                    <a:pt x="47" y="224"/>
                  </a:lnTo>
                  <a:lnTo>
                    <a:pt x="42" y="223"/>
                  </a:lnTo>
                  <a:lnTo>
                    <a:pt x="38" y="222"/>
                  </a:lnTo>
                  <a:lnTo>
                    <a:pt x="30" y="219"/>
                  </a:lnTo>
                  <a:lnTo>
                    <a:pt x="26" y="217"/>
                  </a:lnTo>
                  <a:lnTo>
                    <a:pt x="23" y="215"/>
                  </a:lnTo>
                  <a:lnTo>
                    <a:pt x="17" y="211"/>
                  </a:lnTo>
                  <a:lnTo>
                    <a:pt x="12" y="206"/>
                  </a:lnTo>
                  <a:lnTo>
                    <a:pt x="8" y="201"/>
                  </a:lnTo>
                  <a:lnTo>
                    <a:pt x="4" y="195"/>
                  </a:lnTo>
                  <a:lnTo>
                    <a:pt x="2" y="189"/>
                  </a:lnTo>
                  <a:lnTo>
                    <a:pt x="1" y="183"/>
                  </a:lnTo>
                  <a:lnTo>
                    <a:pt x="0" y="176"/>
                  </a:lnTo>
                  <a:lnTo>
                    <a:pt x="0" y="170"/>
                  </a:lnTo>
                  <a:lnTo>
                    <a:pt x="1" y="163"/>
                  </a:lnTo>
                  <a:lnTo>
                    <a:pt x="1" y="160"/>
                  </a:lnTo>
                  <a:lnTo>
                    <a:pt x="2" y="157"/>
                  </a:lnTo>
                  <a:lnTo>
                    <a:pt x="4" y="151"/>
                  </a:lnTo>
                  <a:lnTo>
                    <a:pt x="7" y="145"/>
                  </a:lnTo>
                  <a:lnTo>
                    <a:pt x="10" y="138"/>
                  </a:lnTo>
                  <a:lnTo>
                    <a:pt x="14" y="132"/>
                  </a:lnTo>
                  <a:lnTo>
                    <a:pt x="19" y="125"/>
                  </a:lnTo>
                  <a:lnTo>
                    <a:pt x="25" y="119"/>
                  </a:lnTo>
                  <a:lnTo>
                    <a:pt x="31" y="113"/>
                  </a:lnTo>
                  <a:lnTo>
                    <a:pt x="38" y="107"/>
                  </a:lnTo>
                  <a:lnTo>
                    <a:pt x="46" y="101"/>
                  </a:lnTo>
                  <a:lnTo>
                    <a:pt x="54" y="96"/>
                  </a:lnTo>
                  <a:lnTo>
                    <a:pt x="62" y="92"/>
                  </a:lnTo>
                  <a:lnTo>
                    <a:pt x="72" y="87"/>
                  </a:lnTo>
                  <a:lnTo>
                    <a:pt x="82" y="84"/>
                  </a:lnTo>
                  <a:lnTo>
                    <a:pt x="92" y="81"/>
                  </a:lnTo>
                  <a:lnTo>
                    <a:pt x="103" y="79"/>
                  </a:lnTo>
                  <a:lnTo>
                    <a:pt x="114" y="77"/>
                  </a:lnTo>
                  <a:lnTo>
                    <a:pt x="126" y="77"/>
                  </a:lnTo>
                  <a:lnTo>
                    <a:pt x="141" y="77"/>
                  </a:lnTo>
                  <a:lnTo>
                    <a:pt x="147" y="78"/>
                  </a:lnTo>
                  <a:lnTo>
                    <a:pt x="154" y="79"/>
                  </a:lnTo>
                  <a:lnTo>
                    <a:pt x="161" y="80"/>
                  </a:lnTo>
                  <a:lnTo>
                    <a:pt x="167" y="81"/>
                  </a:lnTo>
                  <a:lnTo>
                    <a:pt x="173" y="82"/>
                  </a:lnTo>
                  <a:lnTo>
                    <a:pt x="179" y="84"/>
                  </a:lnTo>
                  <a:lnTo>
                    <a:pt x="206" y="11"/>
                  </a:lnTo>
                  <a:lnTo>
                    <a:pt x="262" y="0"/>
                  </a:lnTo>
                  <a:lnTo>
                    <a:pt x="188" y="201"/>
                  </a:lnTo>
                  <a:lnTo>
                    <a:pt x="159" y="212"/>
                  </a:lnTo>
                  <a:lnTo>
                    <a:pt x="145" y="216"/>
                  </a:lnTo>
                  <a:lnTo>
                    <a:pt x="130" y="219"/>
                  </a:lnTo>
                  <a:lnTo>
                    <a:pt x="116" y="222"/>
                  </a:lnTo>
                  <a:lnTo>
                    <a:pt x="101" y="225"/>
                  </a:lnTo>
                  <a:lnTo>
                    <a:pt x="85" y="226"/>
                  </a:lnTo>
                  <a:lnTo>
                    <a:pt x="70" y="226"/>
                  </a:lnTo>
                  <a:lnTo>
                    <a:pt x="69" y="226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7" name="Freeform 53"/>
            <p:cNvSpPr/>
            <p:nvPr userDrawn="1"/>
          </p:nvSpPr>
          <p:spPr bwMode="auto">
            <a:xfrm>
              <a:off x="2740" y="2691"/>
              <a:ext cx="565" cy="220"/>
            </a:xfrm>
            <a:custGeom>
              <a:avLst/>
              <a:gdLst>
                <a:gd name="T0" fmla="*/ 204 w 564"/>
                <a:gd name="T1" fmla="*/ 0 h 220"/>
                <a:gd name="T2" fmla="*/ 207 w 564"/>
                <a:gd name="T3" fmla="*/ 1 h 220"/>
                <a:gd name="T4" fmla="*/ 208 w 564"/>
                <a:gd name="T5" fmla="*/ 2 h 220"/>
                <a:gd name="T6" fmla="*/ 209 w 564"/>
                <a:gd name="T7" fmla="*/ 3 h 220"/>
                <a:gd name="T8" fmla="*/ 267 w 564"/>
                <a:gd name="T9" fmla="*/ 148 h 220"/>
                <a:gd name="T10" fmla="*/ 444 w 564"/>
                <a:gd name="T11" fmla="*/ 1 h 220"/>
                <a:gd name="T12" fmla="*/ 447 w 564"/>
                <a:gd name="T13" fmla="*/ 0 h 220"/>
                <a:gd name="T14" fmla="*/ 565 w 564"/>
                <a:gd name="T15" fmla="*/ 0 h 220"/>
                <a:gd name="T16" fmla="*/ 567 w 564"/>
                <a:gd name="T17" fmla="*/ 1 h 220"/>
                <a:gd name="T18" fmla="*/ 569 w 564"/>
                <a:gd name="T19" fmla="*/ 2 h 220"/>
                <a:gd name="T20" fmla="*/ 570 w 564"/>
                <a:gd name="T21" fmla="*/ 4 h 220"/>
                <a:gd name="T22" fmla="*/ 569 w 564"/>
                <a:gd name="T23" fmla="*/ 6 h 220"/>
                <a:gd name="T24" fmla="*/ 490 w 564"/>
                <a:gd name="T25" fmla="*/ 218 h 220"/>
                <a:gd name="T26" fmla="*/ 488 w 564"/>
                <a:gd name="T27" fmla="*/ 219 h 220"/>
                <a:gd name="T28" fmla="*/ 486 w 564"/>
                <a:gd name="T29" fmla="*/ 220 h 220"/>
                <a:gd name="T30" fmla="*/ 459 w 564"/>
                <a:gd name="T31" fmla="*/ 220 h 220"/>
                <a:gd name="T32" fmla="*/ 449 w 564"/>
                <a:gd name="T33" fmla="*/ 220 h 220"/>
                <a:gd name="T34" fmla="*/ 440 w 564"/>
                <a:gd name="T35" fmla="*/ 219 h 220"/>
                <a:gd name="T36" fmla="*/ 432 w 564"/>
                <a:gd name="T37" fmla="*/ 217 h 220"/>
                <a:gd name="T38" fmla="*/ 425 w 564"/>
                <a:gd name="T39" fmla="*/ 215 h 220"/>
                <a:gd name="T40" fmla="*/ 419 w 564"/>
                <a:gd name="T41" fmla="*/ 213 h 220"/>
                <a:gd name="T42" fmla="*/ 414 w 564"/>
                <a:gd name="T43" fmla="*/ 210 h 220"/>
                <a:gd name="T44" fmla="*/ 412 w 564"/>
                <a:gd name="T45" fmla="*/ 208 h 220"/>
                <a:gd name="T46" fmla="*/ 410 w 564"/>
                <a:gd name="T47" fmla="*/ 206 h 220"/>
                <a:gd name="T48" fmla="*/ 406 w 564"/>
                <a:gd name="T49" fmla="*/ 203 h 220"/>
                <a:gd name="T50" fmla="*/ 404 w 564"/>
                <a:gd name="T51" fmla="*/ 199 h 220"/>
                <a:gd name="T52" fmla="*/ 402 w 564"/>
                <a:gd name="T53" fmla="*/ 195 h 220"/>
                <a:gd name="T54" fmla="*/ 401 w 564"/>
                <a:gd name="T55" fmla="*/ 191 h 220"/>
                <a:gd name="T56" fmla="*/ 400 w 564"/>
                <a:gd name="T57" fmla="*/ 187 h 220"/>
                <a:gd name="T58" fmla="*/ 400 w 564"/>
                <a:gd name="T59" fmla="*/ 183 h 220"/>
                <a:gd name="T60" fmla="*/ 400 w 564"/>
                <a:gd name="T61" fmla="*/ 179 h 220"/>
                <a:gd name="T62" fmla="*/ 400 w 564"/>
                <a:gd name="T63" fmla="*/ 176 h 220"/>
                <a:gd name="T64" fmla="*/ 401 w 564"/>
                <a:gd name="T65" fmla="*/ 172 h 220"/>
                <a:gd name="T66" fmla="*/ 403 w 564"/>
                <a:gd name="T67" fmla="*/ 165 h 220"/>
                <a:gd name="T68" fmla="*/ 408 w 564"/>
                <a:gd name="T69" fmla="*/ 151 h 220"/>
                <a:gd name="T70" fmla="*/ 423 w 564"/>
                <a:gd name="T71" fmla="*/ 111 h 220"/>
                <a:gd name="T72" fmla="*/ 438 w 564"/>
                <a:gd name="T73" fmla="*/ 72 h 220"/>
                <a:gd name="T74" fmla="*/ 261 w 564"/>
                <a:gd name="T75" fmla="*/ 219 h 220"/>
                <a:gd name="T76" fmla="*/ 258 w 564"/>
                <a:gd name="T77" fmla="*/ 220 h 220"/>
                <a:gd name="T78" fmla="*/ 184 w 564"/>
                <a:gd name="T79" fmla="*/ 220 h 220"/>
                <a:gd name="T80" fmla="*/ 182 w 564"/>
                <a:gd name="T81" fmla="*/ 219 h 220"/>
                <a:gd name="T82" fmla="*/ 180 w 564"/>
                <a:gd name="T83" fmla="*/ 217 h 220"/>
                <a:gd name="T84" fmla="*/ 119 w 564"/>
                <a:gd name="T85" fmla="*/ 65 h 220"/>
                <a:gd name="T86" fmla="*/ 61 w 564"/>
                <a:gd name="T87" fmla="*/ 218 h 220"/>
                <a:gd name="T88" fmla="*/ 60 w 564"/>
                <a:gd name="T89" fmla="*/ 219 h 220"/>
                <a:gd name="T90" fmla="*/ 57 w 564"/>
                <a:gd name="T91" fmla="*/ 220 h 220"/>
                <a:gd name="T92" fmla="*/ 5 w 564"/>
                <a:gd name="T93" fmla="*/ 220 h 220"/>
                <a:gd name="T94" fmla="*/ 2 w 564"/>
                <a:gd name="T95" fmla="*/ 220 h 220"/>
                <a:gd name="T96" fmla="*/ 1 w 564"/>
                <a:gd name="T97" fmla="*/ 218 h 220"/>
                <a:gd name="T98" fmla="*/ 0 w 564"/>
                <a:gd name="T99" fmla="*/ 218 h 220"/>
                <a:gd name="T100" fmla="*/ 0 w 564"/>
                <a:gd name="T101" fmla="*/ 217 h 220"/>
                <a:gd name="T102" fmla="*/ 0 w 564"/>
                <a:gd name="T103" fmla="*/ 216 h 220"/>
                <a:gd name="T104" fmla="*/ 0 w 564"/>
                <a:gd name="T105" fmla="*/ 214 h 220"/>
                <a:gd name="T106" fmla="*/ 82 w 564"/>
                <a:gd name="T107" fmla="*/ 3 h 220"/>
                <a:gd name="T108" fmla="*/ 83 w 564"/>
                <a:gd name="T109" fmla="*/ 1 h 220"/>
                <a:gd name="T110" fmla="*/ 85 w 564"/>
                <a:gd name="T111" fmla="*/ 0 h 220"/>
                <a:gd name="T112" fmla="*/ 204 w 564"/>
                <a:gd name="T113" fmla="*/ 0 h 22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564" h="220">
                  <a:moveTo>
                    <a:pt x="204" y="0"/>
                  </a:moveTo>
                  <a:lnTo>
                    <a:pt x="207" y="1"/>
                  </a:lnTo>
                  <a:lnTo>
                    <a:pt x="208" y="2"/>
                  </a:lnTo>
                  <a:lnTo>
                    <a:pt x="209" y="3"/>
                  </a:lnTo>
                  <a:lnTo>
                    <a:pt x="267" y="148"/>
                  </a:lnTo>
                  <a:lnTo>
                    <a:pt x="438" y="1"/>
                  </a:lnTo>
                  <a:lnTo>
                    <a:pt x="441" y="0"/>
                  </a:lnTo>
                  <a:lnTo>
                    <a:pt x="559" y="0"/>
                  </a:lnTo>
                  <a:lnTo>
                    <a:pt x="561" y="1"/>
                  </a:lnTo>
                  <a:lnTo>
                    <a:pt x="563" y="2"/>
                  </a:lnTo>
                  <a:lnTo>
                    <a:pt x="564" y="4"/>
                  </a:lnTo>
                  <a:lnTo>
                    <a:pt x="563" y="6"/>
                  </a:lnTo>
                  <a:lnTo>
                    <a:pt x="484" y="218"/>
                  </a:lnTo>
                  <a:lnTo>
                    <a:pt x="482" y="219"/>
                  </a:lnTo>
                  <a:lnTo>
                    <a:pt x="480" y="220"/>
                  </a:lnTo>
                  <a:lnTo>
                    <a:pt x="453" y="220"/>
                  </a:lnTo>
                  <a:lnTo>
                    <a:pt x="443" y="220"/>
                  </a:lnTo>
                  <a:lnTo>
                    <a:pt x="434" y="219"/>
                  </a:lnTo>
                  <a:lnTo>
                    <a:pt x="426" y="217"/>
                  </a:lnTo>
                  <a:lnTo>
                    <a:pt x="419" y="215"/>
                  </a:lnTo>
                  <a:lnTo>
                    <a:pt x="413" y="213"/>
                  </a:lnTo>
                  <a:lnTo>
                    <a:pt x="408" y="210"/>
                  </a:lnTo>
                  <a:lnTo>
                    <a:pt x="406" y="208"/>
                  </a:lnTo>
                  <a:lnTo>
                    <a:pt x="404" y="206"/>
                  </a:lnTo>
                  <a:lnTo>
                    <a:pt x="400" y="203"/>
                  </a:lnTo>
                  <a:lnTo>
                    <a:pt x="398" y="199"/>
                  </a:lnTo>
                  <a:lnTo>
                    <a:pt x="396" y="195"/>
                  </a:lnTo>
                  <a:lnTo>
                    <a:pt x="395" y="191"/>
                  </a:lnTo>
                  <a:lnTo>
                    <a:pt x="394" y="187"/>
                  </a:lnTo>
                  <a:lnTo>
                    <a:pt x="394" y="183"/>
                  </a:lnTo>
                  <a:lnTo>
                    <a:pt x="394" y="179"/>
                  </a:lnTo>
                  <a:lnTo>
                    <a:pt x="394" y="176"/>
                  </a:lnTo>
                  <a:lnTo>
                    <a:pt x="395" y="172"/>
                  </a:lnTo>
                  <a:lnTo>
                    <a:pt x="397" y="165"/>
                  </a:lnTo>
                  <a:lnTo>
                    <a:pt x="402" y="151"/>
                  </a:lnTo>
                  <a:lnTo>
                    <a:pt x="417" y="111"/>
                  </a:lnTo>
                  <a:lnTo>
                    <a:pt x="432" y="72"/>
                  </a:lnTo>
                  <a:lnTo>
                    <a:pt x="261" y="219"/>
                  </a:lnTo>
                  <a:lnTo>
                    <a:pt x="258" y="220"/>
                  </a:lnTo>
                  <a:lnTo>
                    <a:pt x="184" y="220"/>
                  </a:lnTo>
                  <a:lnTo>
                    <a:pt x="182" y="219"/>
                  </a:lnTo>
                  <a:lnTo>
                    <a:pt x="180" y="217"/>
                  </a:lnTo>
                  <a:lnTo>
                    <a:pt x="119" y="65"/>
                  </a:lnTo>
                  <a:lnTo>
                    <a:pt x="61" y="218"/>
                  </a:lnTo>
                  <a:lnTo>
                    <a:pt x="60" y="219"/>
                  </a:lnTo>
                  <a:lnTo>
                    <a:pt x="57" y="220"/>
                  </a:lnTo>
                  <a:lnTo>
                    <a:pt x="5" y="220"/>
                  </a:lnTo>
                  <a:lnTo>
                    <a:pt x="2" y="220"/>
                  </a:lnTo>
                  <a:lnTo>
                    <a:pt x="1" y="218"/>
                  </a:lnTo>
                  <a:lnTo>
                    <a:pt x="0" y="218"/>
                  </a:lnTo>
                  <a:lnTo>
                    <a:pt x="0" y="217"/>
                  </a:lnTo>
                  <a:lnTo>
                    <a:pt x="0" y="216"/>
                  </a:lnTo>
                  <a:lnTo>
                    <a:pt x="0" y="214"/>
                  </a:lnTo>
                  <a:lnTo>
                    <a:pt x="82" y="3"/>
                  </a:lnTo>
                  <a:lnTo>
                    <a:pt x="83" y="1"/>
                  </a:lnTo>
                  <a:lnTo>
                    <a:pt x="85" y="0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8" name="Freeform 54"/>
            <p:cNvSpPr/>
            <p:nvPr userDrawn="1"/>
          </p:nvSpPr>
          <p:spPr bwMode="auto">
            <a:xfrm>
              <a:off x="4941" y="2691"/>
              <a:ext cx="321" cy="220"/>
            </a:xfrm>
            <a:custGeom>
              <a:avLst/>
              <a:gdLst>
                <a:gd name="T0" fmla="*/ 53 w 321"/>
                <a:gd name="T1" fmla="*/ 220 h 220"/>
                <a:gd name="T2" fmla="*/ 39 w 321"/>
                <a:gd name="T3" fmla="*/ 219 h 220"/>
                <a:gd name="T4" fmla="*/ 27 w 321"/>
                <a:gd name="T5" fmla="*/ 216 h 220"/>
                <a:gd name="T6" fmla="*/ 22 w 321"/>
                <a:gd name="T7" fmla="*/ 214 h 220"/>
                <a:gd name="T8" fmla="*/ 18 w 321"/>
                <a:gd name="T9" fmla="*/ 212 h 220"/>
                <a:gd name="T10" fmla="*/ 13 w 321"/>
                <a:gd name="T11" fmla="*/ 209 h 220"/>
                <a:gd name="T12" fmla="*/ 10 w 321"/>
                <a:gd name="T13" fmla="*/ 206 h 220"/>
                <a:gd name="T14" fmla="*/ 6 w 321"/>
                <a:gd name="T15" fmla="*/ 202 h 220"/>
                <a:gd name="T16" fmla="*/ 4 w 321"/>
                <a:gd name="T17" fmla="*/ 199 h 220"/>
                <a:gd name="T18" fmla="*/ 2 w 321"/>
                <a:gd name="T19" fmla="*/ 194 h 220"/>
                <a:gd name="T20" fmla="*/ 1 w 321"/>
                <a:gd name="T21" fmla="*/ 190 h 220"/>
                <a:gd name="T22" fmla="*/ 0 w 321"/>
                <a:gd name="T23" fmla="*/ 185 h 220"/>
                <a:gd name="T24" fmla="*/ 0 w 321"/>
                <a:gd name="T25" fmla="*/ 180 h 220"/>
                <a:gd name="T26" fmla="*/ 1 w 321"/>
                <a:gd name="T27" fmla="*/ 174 h 220"/>
                <a:gd name="T28" fmla="*/ 2 w 321"/>
                <a:gd name="T29" fmla="*/ 168 h 220"/>
                <a:gd name="T30" fmla="*/ 63 w 321"/>
                <a:gd name="T31" fmla="*/ 3 h 220"/>
                <a:gd name="T32" fmla="*/ 65 w 321"/>
                <a:gd name="T33" fmla="*/ 1 h 220"/>
                <a:gd name="T34" fmla="*/ 66 w 321"/>
                <a:gd name="T35" fmla="*/ 0 h 220"/>
                <a:gd name="T36" fmla="*/ 67 w 321"/>
                <a:gd name="T37" fmla="*/ 0 h 220"/>
                <a:gd name="T38" fmla="*/ 165 w 321"/>
                <a:gd name="T39" fmla="*/ 0 h 220"/>
                <a:gd name="T40" fmla="*/ 167 w 321"/>
                <a:gd name="T41" fmla="*/ 1 h 220"/>
                <a:gd name="T42" fmla="*/ 169 w 321"/>
                <a:gd name="T43" fmla="*/ 2 h 220"/>
                <a:gd name="T44" fmla="*/ 170 w 321"/>
                <a:gd name="T45" fmla="*/ 4 h 220"/>
                <a:gd name="T46" fmla="*/ 169 w 321"/>
                <a:gd name="T47" fmla="*/ 6 h 220"/>
                <a:gd name="T48" fmla="*/ 110 w 321"/>
                <a:gd name="T49" fmla="*/ 164 h 220"/>
                <a:gd name="T50" fmla="*/ 110 w 321"/>
                <a:gd name="T51" fmla="*/ 166 h 220"/>
                <a:gd name="T52" fmla="*/ 110 w 321"/>
                <a:gd name="T53" fmla="*/ 168 h 220"/>
                <a:gd name="T54" fmla="*/ 111 w 321"/>
                <a:gd name="T55" fmla="*/ 171 h 220"/>
                <a:gd name="T56" fmla="*/ 112 w 321"/>
                <a:gd name="T57" fmla="*/ 173 h 220"/>
                <a:gd name="T58" fmla="*/ 115 w 321"/>
                <a:gd name="T59" fmla="*/ 174 h 220"/>
                <a:gd name="T60" fmla="*/ 117 w 321"/>
                <a:gd name="T61" fmla="*/ 175 h 220"/>
                <a:gd name="T62" fmla="*/ 120 w 321"/>
                <a:gd name="T63" fmla="*/ 176 h 220"/>
                <a:gd name="T64" fmla="*/ 126 w 321"/>
                <a:gd name="T65" fmla="*/ 176 h 220"/>
                <a:gd name="T66" fmla="*/ 316 w 321"/>
                <a:gd name="T67" fmla="*/ 176 h 220"/>
                <a:gd name="T68" fmla="*/ 319 w 321"/>
                <a:gd name="T69" fmla="*/ 176 h 220"/>
                <a:gd name="T70" fmla="*/ 320 w 321"/>
                <a:gd name="T71" fmla="*/ 177 h 220"/>
                <a:gd name="T72" fmla="*/ 321 w 321"/>
                <a:gd name="T73" fmla="*/ 179 h 220"/>
                <a:gd name="T74" fmla="*/ 320 w 321"/>
                <a:gd name="T75" fmla="*/ 182 h 220"/>
                <a:gd name="T76" fmla="*/ 316 w 321"/>
                <a:gd name="T77" fmla="*/ 194 h 220"/>
                <a:gd name="T78" fmla="*/ 307 w 321"/>
                <a:gd name="T79" fmla="*/ 218 h 220"/>
                <a:gd name="T80" fmla="*/ 305 w 321"/>
                <a:gd name="T81" fmla="*/ 219 h 220"/>
                <a:gd name="T82" fmla="*/ 303 w 321"/>
                <a:gd name="T83" fmla="*/ 220 h 220"/>
                <a:gd name="T84" fmla="*/ 53 w 321"/>
                <a:gd name="T85" fmla="*/ 220 h 22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321" h="220">
                  <a:moveTo>
                    <a:pt x="53" y="220"/>
                  </a:moveTo>
                  <a:lnTo>
                    <a:pt x="39" y="219"/>
                  </a:lnTo>
                  <a:lnTo>
                    <a:pt x="27" y="216"/>
                  </a:lnTo>
                  <a:lnTo>
                    <a:pt x="22" y="214"/>
                  </a:lnTo>
                  <a:lnTo>
                    <a:pt x="18" y="212"/>
                  </a:lnTo>
                  <a:lnTo>
                    <a:pt x="13" y="209"/>
                  </a:lnTo>
                  <a:lnTo>
                    <a:pt x="10" y="206"/>
                  </a:lnTo>
                  <a:lnTo>
                    <a:pt x="6" y="202"/>
                  </a:lnTo>
                  <a:lnTo>
                    <a:pt x="4" y="199"/>
                  </a:lnTo>
                  <a:lnTo>
                    <a:pt x="2" y="194"/>
                  </a:lnTo>
                  <a:lnTo>
                    <a:pt x="1" y="190"/>
                  </a:lnTo>
                  <a:lnTo>
                    <a:pt x="0" y="185"/>
                  </a:lnTo>
                  <a:lnTo>
                    <a:pt x="0" y="180"/>
                  </a:lnTo>
                  <a:lnTo>
                    <a:pt x="1" y="174"/>
                  </a:lnTo>
                  <a:lnTo>
                    <a:pt x="2" y="168"/>
                  </a:lnTo>
                  <a:lnTo>
                    <a:pt x="63" y="3"/>
                  </a:lnTo>
                  <a:lnTo>
                    <a:pt x="65" y="1"/>
                  </a:lnTo>
                  <a:lnTo>
                    <a:pt x="66" y="0"/>
                  </a:lnTo>
                  <a:lnTo>
                    <a:pt x="67" y="0"/>
                  </a:lnTo>
                  <a:lnTo>
                    <a:pt x="165" y="0"/>
                  </a:lnTo>
                  <a:lnTo>
                    <a:pt x="167" y="1"/>
                  </a:lnTo>
                  <a:lnTo>
                    <a:pt x="169" y="2"/>
                  </a:lnTo>
                  <a:lnTo>
                    <a:pt x="170" y="4"/>
                  </a:lnTo>
                  <a:lnTo>
                    <a:pt x="169" y="6"/>
                  </a:lnTo>
                  <a:lnTo>
                    <a:pt x="110" y="164"/>
                  </a:lnTo>
                  <a:lnTo>
                    <a:pt x="110" y="166"/>
                  </a:lnTo>
                  <a:lnTo>
                    <a:pt x="110" y="168"/>
                  </a:lnTo>
                  <a:lnTo>
                    <a:pt x="111" y="171"/>
                  </a:lnTo>
                  <a:lnTo>
                    <a:pt x="112" y="173"/>
                  </a:lnTo>
                  <a:lnTo>
                    <a:pt x="115" y="174"/>
                  </a:lnTo>
                  <a:lnTo>
                    <a:pt x="117" y="175"/>
                  </a:lnTo>
                  <a:lnTo>
                    <a:pt x="120" y="176"/>
                  </a:lnTo>
                  <a:lnTo>
                    <a:pt x="126" y="176"/>
                  </a:lnTo>
                  <a:lnTo>
                    <a:pt x="316" y="176"/>
                  </a:lnTo>
                  <a:lnTo>
                    <a:pt x="319" y="176"/>
                  </a:lnTo>
                  <a:lnTo>
                    <a:pt x="320" y="177"/>
                  </a:lnTo>
                  <a:lnTo>
                    <a:pt x="321" y="179"/>
                  </a:lnTo>
                  <a:lnTo>
                    <a:pt x="320" y="182"/>
                  </a:lnTo>
                  <a:lnTo>
                    <a:pt x="316" y="194"/>
                  </a:lnTo>
                  <a:lnTo>
                    <a:pt x="307" y="218"/>
                  </a:lnTo>
                  <a:lnTo>
                    <a:pt x="305" y="219"/>
                  </a:lnTo>
                  <a:lnTo>
                    <a:pt x="303" y="220"/>
                  </a:lnTo>
                  <a:lnTo>
                    <a:pt x="53" y="22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9" name="Freeform 55"/>
            <p:cNvSpPr>
              <a:spLocks noEditPoints="1"/>
            </p:cNvSpPr>
            <p:nvPr userDrawn="1"/>
          </p:nvSpPr>
          <p:spPr bwMode="auto">
            <a:xfrm>
              <a:off x="4472" y="2691"/>
              <a:ext cx="444" cy="220"/>
            </a:xfrm>
            <a:custGeom>
              <a:avLst/>
              <a:gdLst>
                <a:gd name="T0" fmla="*/ 172 w 443"/>
                <a:gd name="T1" fmla="*/ 126 h 220"/>
                <a:gd name="T2" fmla="*/ 297 w 443"/>
                <a:gd name="T3" fmla="*/ 126 h 220"/>
                <a:gd name="T4" fmla="*/ 266 w 443"/>
                <a:gd name="T5" fmla="*/ 58 h 220"/>
                <a:gd name="T6" fmla="*/ 172 w 443"/>
                <a:gd name="T7" fmla="*/ 126 h 220"/>
                <a:gd name="T8" fmla="*/ 448 w 443"/>
                <a:gd name="T9" fmla="*/ 215 h 220"/>
                <a:gd name="T10" fmla="*/ 449 w 443"/>
                <a:gd name="T11" fmla="*/ 217 h 220"/>
                <a:gd name="T12" fmla="*/ 448 w 443"/>
                <a:gd name="T13" fmla="*/ 218 h 220"/>
                <a:gd name="T14" fmla="*/ 447 w 443"/>
                <a:gd name="T15" fmla="*/ 220 h 220"/>
                <a:gd name="T16" fmla="*/ 444 w 443"/>
                <a:gd name="T17" fmla="*/ 220 h 220"/>
                <a:gd name="T18" fmla="*/ 394 w 443"/>
                <a:gd name="T19" fmla="*/ 220 h 220"/>
                <a:gd name="T20" fmla="*/ 386 w 443"/>
                <a:gd name="T21" fmla="*/ 220 h 220"/>
                <a:gd name="T22" fmla="*/ 378 w 443"/>
                <a:gd name="T23" fmla="*/ 219 h 220"/>
                <a:gd name="T24" fmla="*/ 372 w 443"/>
                <a:gd name="T25" fmla="*/ 218 h 220"/>
                <a:gd name="T26" fmla="*/ 365 w 443"/>
                <a:gd name="T27" fmla="*/ 217 h 220"/>
                <a:gd name="T28" fmla="*/ 354 w 443"/>
                <a:gd name="T29" fmla="*/ 213 h 220"/>
                <a:gd name="T30" fmla="*/ 350 w 443"/>
                <a:gd name="T31" fmla="*/ 211 h 220"/>
                <a:gd name="T32" fmla="*/ 345 w 443"/>
                <a:gd name="T33" fmla="*/ 209 h 220"/>
                <a:gd name="T34" fmla="*/ 338 w 443"/>
                <a:gd name="T35" fmla="*/ 204 h 220"/>
                <a:gd name="T36" fmla="*/ 335 w 443"/>
                <a:gd name="T37" fmla="*/ 201 h 220"/>
                <a:gd name="T38" fmla="*/ 332 w 443"/>
                <a:gd name="T39" fmla="*/ 199 h 220"/>
                <a:gd name="T40" fmla="*/ 328 w 443"/>
                <a:gd name="T41" fmla="*/ 194 h 220"/>
                <a:gd name="T42" fmla="*/ 324 w 443"/>
                <a:gd name="T43" fmla="*/ 189 h 220"/>
                <a:gd name="T44" fmla="*/ 309 w 443"/>
                <a:gd name="T45" fmla="*/ 154 h 220"/>
                <a:gd name="T46" fmla="*/ 136 w 443"/>
                <a:gd name="T47" fmla="*/ 154 h 220"/>
                <a:gd name="T48" fmla="*/ 57 w 443"/>
                <a:gd name="T49" fmla="*/ 219 h 220"/>
                <a:gd name="T50" fmla="*/ 54 w 443"/>
                <a:gd name="T51" fmla="*/ 220 h 220"/>
                <a:gd name="T52" fmla="*/ 5 w 443"/>
                <a:gd name="T53" fmla="*/ 220 h 220"/>
                <a:gd name="T54" fmla="*/ 2 w 443"/>
                <a:gd name="T55" fmla="*/ 219 h 220"/>
                <a:gd name="T56" fmla="*/ 1 w 443"/>
                <a:gd name="T57" fmla="*/ 219 h 220"/>
                <a:gd name="T58" fmla="*/ 0 w 443"/>
                <a:gd name="T59" fmla="*/ 218 h 220"/>
                <a:gd name="T60" fmla="*/ 0 w 443"/>
                <a:gd name="T61" fmla="*/ 215 h 220"/>
                <a:gd name="T62" fmla="*/ 1 w 443"/>
                <a:gd name="T63" fmla="*/ 214 h 220"/>
                <a:gd name="T64" fmla="*/ 2 w 443"/>
                <a:gd name="T65" fmla="*/ 213 h 220"/>
                <a:gd name="T66" fmla="*/ 265 w 443"/>
                <a:gd name="T67" fmla="*/ 1 h 220"/>
                <a:gd name="T68" fmla="*/ 267 w 443"/>
                <a:gd name="T69" fmla="*/ 0 h 220"/>
                <a:gd name="T70" fmla="*/ 350 w 443"/>
                <a:gd name="T71" fmla="*/ 0 h 220"/>
                <a:gd name="T72" fmla="*/ 351 w 443"/>
                <a:gd name="T73" fmla="*/ 0 h 220"/>
                <a:gd name="T74" fmla="*/ 352 w 443"/>
                <a:gd name="T75" fmla="*/ 1 h 220"/>
                <a:gd name="T76" fmla="*/ 354 w 443"/>
                <a:gd name="T77" fmla="*/ 3 h 220"/>
                <a:gd name="T78" fmla="*/ 448 w 443"/>
                <a:gd name="T79" fmla="*/ 215 h 22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443" h="220">
                  <a:moveTo>
                    <a:pt x="172" y="126"/>
                  </a:moveTo>
                  <a:lnTo>
                    <a:pt x="291" y="126"/>
                  </a:lnTo>
                  <a:lnTo>
                    <a:pt x="260" y="58"/>
                  </a:lnTo>
                  <a:lnTo>
                    <a:pt x="172" y="126"/>
                  </a:lnTo>
                  <a:close/>
                  <a:moveTo>
                    <a:pt x="442" y="215"/>
                  </a:moveTo>
                  <a:lnTo>
                    <a:pt x="443" y="217"/>
                  </a:lnTo>
                  <a:lnTo>
                    <a:pt x="442" y="218"/>
                  </a:lnTo>
                  <a:lnTo>
                    <a:pt x="441" y="220"/>
                  </a:lnTo>
                  <a:lnTo>
                    <a:pt x="438" y="220"/>
                  </a:lnTo>
                  <a:lnTo>
                    <a:pt x="388" y="220"/>
                  </a:lnTo>
                  <a:lnTo>
                    <a:pt x="380" y="220"/>
                  </a:lnTo>
                  <a:lnTo>
                    <a:pt x="372" y="219"/>
                  </a:lnTo>
                  <a:lnTo>
                    <a:pt x="366" y="218"/>
                  </a:lnTo>
                  <a:lnTo>
                    <a:pt x="359" y="217"/>
                  </a:lnTo>
                  <a:lnTo>
                    <a:pt x="348" y="213"/>
                  </a:lnTo>
                  <a:lnTo>
                    <a:pt x="344" y="211"/>
                  </a:lnTo>
                  <a:lnTo>
                    <a:pt x="339" y="209"/>
                  </a:lnTo>
                  <a:lnTo>
                    <a:pt x="332" y="204"/>
                  </a:lnTo>
                  <a:lnTo>
                    <a:pt x="329" y="201"/>
                  </a:lnTo>
                  <a:lnTo>
                    <a:pt x="326" y="199"/>
                  </a:lnTo>
                  <a:lnTo>
                    <a:pt x="322" y="194"/>
                  </a:lnTo>
                  <a:lnTo>
                    <a:pt x="318" y="189"/>
                  </a:lnTo>
                  <a:lnTo>
                    <a:pt x="303" y="154"/>
                  </a:lnTo>
                  <a:lnTo>
                    <a:pt x="136" y="154"/>
                  </a:lnTo>
                  <a:lnTo>
                    <a:pt x="57" y="219"/>
                  </a:lnTo>
                  <a:lnTo>
                    <a:pt x="54" y="220"/>
                  </a:lnTo>
                  <a:lnTo>
                    <a:pt x="5" y="220"/>
                  </a:lnTo>
                  <a:lnTo>
                    <a:pt x="2" y="219"/>
                  </a:lnTo>
                  <a:lnTo>
                    <a:pt x="1" y="219"/>
                  </a:lnTo>
                  <a:lnTo>
                    <a:pt x="0" y="218"/>
                  </a:lnTo>
                  <a:lnTo>
                    <a:pt x="0" y="215"/>
                  </a:lnTo>
                  <a:lnTo>
                    <a:pt x="1" y="214"/>
                  </a:lnTo>
                  <a:lnTo>
                    <a:pt x="2" y="213"/>
                  </a:lnTo>
                  <a:lnTo>
                    <a:pt x="259" y="1"/>
                  </a:lnTo>
                  <a:lnTo>
                    <a:pt x="261" y="0"/>
                  </a:lnTo>
                  <a:lnTo>
                    <a:pt x="344" y="0"/>
                  </a:lnTo>
                  <a:lnTo>
                    <a:pt x="345" y="0"/>
                  </a:lnTo>
                  <a:lnTo>
                    <a:pt x="346" y="1"/>
                  </a:lnTo>
                  <a:lnTo>
                    <a:pt x="348" y="3"/>
                  </a:lnTo>
                  <a:lnTo>
                    <a:pt x="442" y="215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0" name="Freeform 56"/>
            <p:cNvSpPr/>
            <p:nvPr userDrawn="1"/>
          </p:nvSpPr>
          <p:spPr bwMode="auto">
            <a:xfrm>
              <a:off x="4083" y="2691"/>
              <a:ext cx="437" cy="220"/>
            </a:xfrm>
            <a:custGeom>
              <a:avLst/>
              <a:gdLst>
                <a:gd name="T0" fmla="*/ 53 w 437"/>
                <a:gd name="T1" fmla="*/ 220 h 220"/>
                <a:gd name="T2" fmla="*/ 39 w 437"/>
                <a:gd name="T3" fmla="*/ 219 h 220"/>
                <a:gd name="T4" fmla="*/ 28 w 437"/>
                <a:gd name="T5" fmla="*/ 216 h 220"/>
                <a:gd name="T6" fmla="*/ 22 w 437"/>
                <a:gd name="T7" fmla="*/ 214 h 220"/>
                <a:gd name="T8" fmla="*/ 18 w 437"/>
                <a:gd name="T9" fmla="*/ 212 h 220"/>
                <a:gd name="T10" fmla="*/ 13 w 437"/>
                <a:gd name="T11" fmla="*/ 209 h 220"/>
                <a:gd name="T12" fmla="*/ 10 w 437"/>
                <a:gd name="T13" fmla="*/ 206 h 220"/>
                <a:gd name="T14" fmla="*/ 6 w 437"/>
                <a:gd name="T15" fmla="*/ 202 h 220"/>
                <a:gd name="T16" fmla="*/ 4 w 437"/>
                <a:gd name="T17" fmla="*/ 199 h 220"/>
                <a:gd name="T18" fmla="*/ 2 w 437"/>
                <a:gd name="T19" fmla="*/ 194 h 220"/>
                <a:gd name="T20" fmla="*/ 1 w 437"/>
                <a:gd name="T21" fmla="*/ 190 h 220"/>
                <a:gd name="T22" fmla="*/ 0 w 437"/>
                <a:gd name="T23" fmla="*/ 185 h 220"/>
                <a:gd name="T24" fmla="*/ 0 w 437"/>
                <a:gd name="T25" fmla="*/ 180 h 220"/>
                <a:gd name="T26" fmla="*/ 1 w 437"/>
                <a:gd name="T27" fmla="*/ 174 h 220"/>
                <a:gd name="T28" fmla="*/ 2 w 437"/>
                <a:gd name="T29" fmla="*/ 168 h 220"/>
                <a:gd name="T30" fmla="*/ 63 w 437"/>
                <a:gd name="T31" fmla="*/ 3 h 220"/>
                <a:gd name="T32" fmla="*/ 65 w 437"/>
                <a:gd name="T33" fmla="*/ 1 h 220"/>
                <a:gd name="T34" fmla="*/ 66 w 437"/>
                <a:gd name="T35" fmla="*/ 0 h 220"/>
                <a:gd name="T36" fmla="*/ 67 w 437"/>
                <a:gd name="T37" fmla="*/ 0 h 220"/>
                <a:gd name="T38" fmla="*/ 165 w 437"/>
                <a:gd name="T39" fmla="*/ 0 h 220"/>
                <a:gd name="T40" fmla="*/ 167 w 437"/>
                <a:gd name="T41" fmla="*/ 1 h 220"/>
                <a:gd name="T42" fmla="*/ 169 w 437"/>
                <a:gd name="T43" fmla="*/ 2 h 220"/>
                <a:gd name="T44" fmla="*/ 170 w 437"/>
                <a:gd name="T45" fmla="*/ 4 h 220"/>
                <a:gd name="T46" fmla="*/ 169 w 437"/>
                <a:gd name="T47" fmla="*/ 6 h 220"/>
                <a:gd name="T48" fmla="*/ 137 w 437"/>
                <a:gd name="T49" fmla="*/ 91 h 220"/>
                <a:gd name="T50" fmla="*/ 110 w 437"/>
                <a:gd name="T51" fmla="*/ 164 h 220"/>
                <a:gd name="T52" fmla="*/ 110 w 437"/>
                <a:gd name="T53" fmla="*/ 166 h 220"/>
                <a:gd name="T54" fmla="*/ 110 w 437"/>
                <a:gd name="T55" fmla="*/ 168 h 220"/>
                <a:gd name="T56" fmla="*/ 111 w 437"/>
                <a:gd name="T57" fmla="*/ 171 h 220"/>
                <a:gd name="T58" fmla="*/ 112 w 437"/>
                <a:gd name="T59" fmla="*/ 173 h 220"/>
                <a:gd name="T60" fmla="*/ 115 w 437"/>
                <a:gd name="T61" fmla="*/ 174 h 220"/>
                <a:gd name="T62" fmla="*/ 117 w 437"/>
                <a:gd name="T63" fmla="*/ 175 h 220"/>
                <a:gd name="T64" fmla="*/ 120 w 437"/>
                <a:gd name="T65" fmla="*/ 176 h 220"/>
                <a:gd name="T66" fmla="*/ 126 w 437"/>
                <a:gd name="T67" fmla="*/ 176 h 220"/>
                <a:gd name="T68" fmla="*/ 310 w 437"/>
                <a:gd name="T69" fmla="*/ 176 h 220"/>
                <a:gd name="T70" fmla="*/ 377 w 437"/>
                <a:gd name="T71" fmla="*/ 3 h 220"/>
                <a:gd name="T72" fmla="*/ 377 w 437"/>
                <a:gd name="T73" fmla="*/ 2 h 220"/>
                <a:gd name="T74" fmla="*/ 378 w 437"/>
                <a:gd name="T75" fmla="*/ 1 h 220"/>
                <a:gd name="T76" fmla="*/ 380 w 437"/>
                <a:gd name="T77" fmla="*/ 0 h 220"/>
                <a:gd name="T78" fmla="*/ 433 w 437"/>
                <a:gd name="T79" fmla="*/ 0 h 220"/>
                <a:gd name="T80" fmla="*/ 435 w 437"/>
                <a:gd name="T81" fmla="*/ 1 h 220"/>
                <a:gd name="T82" fmla="*/ 437 w 437"/>
                <a:gd name="T83" fmla="*/ 2 h 220"/>
                <a:gd name="T84" fmla="*/ 437 w 437"/>
                <a:gd name="T85" fmla="*/ 4 h 220"/>
                <a:gd name="T86" fmla="*/ 437 w 437"/>
                <a:gd name="T87" fmla="*/ 5 h 220"/>
                <a:gd name="T88" fmla="*/ 437 w 437"/>
                <a:gd name="T89" fmla="*/ 6 h 220"/>
                <a:gd name="T90" fmla="*/ 356 w 437"/>
                <a:gd name="T91" fmla="*/ 218 h 220"/>
                <a:gd name="T92" fmla="*/ 354 w 437"/>
                <a:gd name="T93" fmla="*/ 219 h 220"/>
                <a:gd name="T94" fmla="*/ 352 w 437"/>
                <a:gd name="T95" fmla="*/ 220 h 220"/>
                <a:gd name="T96" fmla="*/ 53 w 437"/>
                <a:gd name="T97" fmla="*/ 220 h 22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437" h="220">
                  <a:moveTo>
                    <a:pt x="53" y="220"/>
                  </a:moveTo>
                  <a:lnTo>
                    <a:pt x="39" y="219"/>
                  </a:lnTo>
                  <a:lnTo>
                    <a:pt x="28" y="216"/>
                  </a:lnTo>
                  <a:lnTo>
                    <a:pt x="22" y="214"/>
                  </a:lnTo>
                  <a:lnTo>
                    <a:pt x="18" y="212"/>
                  </a:lnTo>
                  <a:lnTo>
                    <a:pt x="13" y="209"/>
                  </a:lnTo>
                  <a:lnTo>
                    <a:pt x="10" y="206"/>
                  </a:lnTo>
                  <a:lnTo>
                    <a:pt x="6" y="202"/>
                  </a:lnTo>
                  <a:lnTo>
                    <a:pt x="4" y="199"/>
                  </a:lnTo>
                  <a:lnTo>
                    <a:pt x="2" y="194"/>
                  </a:lnTo>
                  <a:lnTo>
                    <a:pt x="1" y="190"/>
                  </a:lnTo>
                  <a:lnTo>
                    <a:pt x="0" y="185"/>
                  </a:lnTo>
                  <a:lnTo>
                    <a:pt x="0" y="180"/>
                  </a:lnTo>
                  <a:lnTo>
                    <a:pt x="1" y="174"/>
                  </a:lnTo>
                  <a:lnTo>
                    <a:pt x="2" y="168"/>
                  </a:lnTo>
                  <a:lnTo>
                    <a:pt x="63" y="3"/>
                  </a:lnTo>
                  <a:lnTo>
                    <a:pt x="65" y="1"/>
                  </a:lnTo>
                  <a:lnTo>
                    <a:pt x="66" y="0"/>
                  </a:lnTo>
                  <a:lnTo>
                    <a:pt x="67" y="0"/>
                  </a:lnTo>
                  <a:lnTo>
                    <a:pt x="165" y="0"/>
                  </a:lnTo>
                  <a:lnTo>
                    <a:pt x="167" y="1"/>
                  </a:lnTo>
                  <a:lnTo>
                    <a:pt x="169" y="2"/>
                  </a:lnTo>
                  <a:lnTo>
                    <a:pt x="170" y="4"/>
                  </a:lnTo>
                  <a:lnTo>
                    <a:pt x="169" y="6"/>
                  </a:lnTo>
                  <a:lnTo>
                    <a:pt x="137" y="91"/>
                  </a:lnTo>
                  <a:lnTo>
                    <a:pt x="110" y="164"/>
                  </a:lnTo>
                  <a:lnTo>
                    <a:pt x="110" y="166"/>
                  </a:lnTo>
                  <a:lnTo>
                    <a:pt x="110" y="168"/>
                  </a:lnTo>
                  <a:lnTo>
                    <a:pt x="111" y="171"/>
                  </a:lnTo>
                  <a:lnTo>
                    <a:pt x="112" y="173"/>
                  </a:lnTo>
                  <a:lnTo>
                    <a:pt x="115" y="174"/>
                  </a:lnTo>
                  <a:lnTo>
                    <a:pt x="117" y="175"/>
                  </a:lnTo>
                  <a:lnTo>
                    <a:pt x="120" y="176"/>
                  </a:lnTo>
                  <a:lnTo>
                    <a:pt x="126" y="176"/>
                  </a:lnTo>
                  <a:lnTo>
                    <a:pt x="310" y="176"/>
                  </a:lnTo>
                  <a:lnTo>
                    <a:pt x="377" y="3"/>
                  </a:lnTo>
                  <a:lnTo>
                    <a:pt x="377" y="2"/>
                  </a:lnTo>
                  <a:lnTo>
                    <a:pt x="378" y="1"/>
                  </a:lnTo>
                  <a:lnTo>
                    <a:pt x="380" y="0"/>
                  </a:lnTo>
                  <a:lnTo>
                    <a:pt x="433" y="0"/>
                  </a:lnTo>
                  <a:lnTo>
                    <a:pt x="435" y="1"/>
                  </a:lnTo>
                  <a:lnTo>
                    <a:pt x="437" y="2"/>
                  </a:lnTo>
                  <a:lnTo>
                    <a:pt x="437" y="4"/>
                  </a:lnTo>
                  <a:lnTo>
                    <a:pt x="437" y="5"/>
                  </a:lnTo>
                  <a:lnTo>
                    <a:pt x="437" y="6"/>
                  </a:lnTo>
                  <a:lnTo>
                    <a:pt x="356" y="218"/>
                  </a:lnTo>
                  <a:lnTo>
                    <a:pt x="354" y="219"/>
                  </a:lnTo>
                  <a:lnTo>
                    <a:pt x="352" y="220"/>
                  </a:lnTo>
                  <a:lnTo>
                    <a:pt x="53" y="22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1" name="Freeform 57"/>
            <p:cNvSpPr/>
            <p:nvPr userDrawn="1"/>
          </p:nvSpPr>
          <p:spPr bwMode="auto">
            <a:xfrm>
              <a:off x="3290" y="2691"/>
              <a:ext cx="440" cy="220"/>
            </a:xfrm>
            <a:custGeom>
              <a:avLst/>
              <a:gdLst>
                <a:gd name="T0" fmla="*/ 54 w 439"/>
                <a:gd name="T1" fmla="*/ 220 h 220"/>
                <a:gd name="T2" fmla="*/ 41 w 439"/>
                <a:gd name="T3" fmla="*/ 219 h 220"/>
                <a:gd name="T4" fmla="*/ 29 w 439"/>
                <a:gd name="T5" fmla="*/ 216 h 220"/>
                <a:gd name="T6" fmla="*/ 24 w 439"/>
                <a:gd name="T7" fmla="*/ 214 h 220"/>
                <a:gd name="T8" fmla="*/ 19 w 439"/>
                <a:gd name="T9" fmla="*/ 212 h 220"/>
                <a:gd name="T10" fmla="*/ 14 w 439"/>
                <a:gd name="T11" fmla="*/ 209 h 220"/>
                <a:gd name="T12" fmla="*/ 10 w 439"/>
                <a:gd name="T13" fmla="*/ 206 h 220"/>
                <a:gd name="T14" fmla="*/ 7 w 439"/>
                <a:gd name="T15" fmla="*/ 202 h 220"/>
                <a:gd name="T16" fmla="*/ 4 w 439"/>
                <a:gd name="T17" fmla="*/ 199 h 220"/>
                <a:gd name="T18" fmla="*/ 2 w 439"/>
                <a:gd name="T19" fmla="*/ 194 h 220"/>
                <a:gd name="T20" fmla="*/ 1 w 439"/>
                <a:gd name="T21" fmla="*/ 190 h 220"/>
                <a:gd name="T22" fmla="*/ 0 w 439"/>
                <a:gd name="T23" fmla="*/ 185 h 220"/>
                <a:gd name="T24" fmla="*/ 1 w 439"/>
                <a:gd name="T25" fmla="*/ 180 h 220"/>
                <a:gd name="T26" fmla="*/ 1 w 439"/>
                <a:gd name="T27" fmla="*/ 174 h 220"/>
                <a:gd name="T28" fmla="*/ 3 w 439"/>
                <a:gd name="T29" fmla="*/ 168 h 220"/>
                <a:gd name="T30" fmla="*/ 5 w 439"/>
                <a:gd name="T31" fmla="*/ 162 h 220"/>
                <a:gd name="T32" fmla="*/ 6 w 439"/>
                <a:gd name="T33" fmla="*/ 159 h 220"/>
                <a:gd name="T34" fmla="*/ 64 w 439"/>
                <a:gd name="T35" fmla="*/ 3 h 220"/>
                <a:gd name="T36" fmla="*/ 66 w 439"/>
                <a:gd name="T37" fmla="*/ 1 h 220"/>
                <a:gd name="T38" fmla="*/ 67 w 439"/>
                <a:gd name="T39" fmla="*/ 0 h 220"/>
                <a:gd name="T40" fmla="*/ 68 w 439"/>
                <a:gd name="T41" fmla="*/ 0 h 220"/>
                <a:gd name="T42" fmla="*/ 166 w 439"/>
                <a:gd name="T43" fmla="*/ 0 h 220"/>
                <a:gd name="T44" fmla="*/ 169 w 439"/>
                <a:gd name="T45" fmla="*/ 1 h 220"/>
                <a:gd name="T46" fmla="*/ 170 w 439"/>
                <a:gd name="T47" fmla="*/ 2 h 220"/>
                <a:gd name="T48" fmla="*/ 171 w 439"/>
                <a:gd name="T49" fmla="*/ 4 h 220"/>
                <a:gd name="T50" fmla="*/ 171 w 439"/>
                <a:gd name="T51" fmla="*/ 6 h 220"/>
                <a:gd name="T52" fmla="*/ 139 w 439"/>
                <a:gd name="T53" fmla="*/ 91 h 220"/>
                <a:gd name="T54" fmla="*/ 112 w 439"/>
                <a:gd name="T55" fmla="*/ 164 h 220"/>
                <a:gd name="T56" fmla="*/ 111 w 439"/>
                <a:gd name="T57" fmla="*/ 166 h 220"/>
                <a:gd name="T58" fmla="*/ 112 w 439"/>
                <a:gd name="T59" fmla="*/ 168 h 220"/>
                <a:gd name="T60" fmla="*/ 112 w 439"/>
                <a:gd name="T61" fmla="*/ 171 h 220"/>
                <a:gd name="T62" fmla="*/ 114 w 439"/>
                <a:gd name="T63" fmla="*/ 173 h 220"/>
                <a:gd name="T64" fmla="*/ 116 w 439"/>
                <a:gd name="T65" fmla="*/ 174 h 220"/>
                <a:gd name="T66" fmla="*/ 118 w 439"/>
                <a:gd name="T67" fmla="*/ 175 h 220"/>
                <a:gd name="T68" fmla="*/ 121 w 439"/>
                <a:gd name="T69" fmla="*/ 176 h 220"/>
                <a:gd name="T70" fmla="*/ 127 w 439"/>
                <a:gd name="T71" fmla="*/ 176 h 220"/>
                <a:gd name="T72" fmla="*/ 318 w 439"/>
                <a:gd name="T73" fmla="*/ 176 h 220"/>
                <a:gd name="T74" fmla="*/ 384 w 439"/>
                <a:gd name="T75" fmla="*/ 3 h 220"/>
                <a:gd name="T76" fmla="*/ 386 w 439"/>
                <a:gd name="T77" fmla="*/ 1 h 220"/>
                <a:gd name="T78" fmla="*/ 388 w 439"/>
                <a:gd name="T79" fmla="*/ 0 h 220"/>
                <a:gd name="T80" fmla="*/ 440 w 439"/>
                <a:gd name="T81" fmla="*/ 0 h 220"/>
                <a:gd name="T82" fmla="*/ 442 w 439"/>
                <a:gd name="T83" fmla="*/ 1 h 220"/>
                <a:gd name="T84" fmla="*/ 444 w 439"/>
                <a:gd name="T85" fmla="*/ 2 h 220"/>
                <a:gd name="T86" fmla="*/ 445 w 439"/>
                <a:gd name="T87" fmla="*/ 4 h 220"/>
                <a:gd name="T88" fmla="*/ 445 w 439"/>
                <a:gd name="T89" fmla="*/ 5 h 220"/>
                <a:gd name="T90" fmla="*/ 444 w 439"/>
                <a:gd name="T91" fmla="*/ 6 h 220"/>
                <a:gd name="T92" fmla="*/ 363 w 439"/>
                <a:gd name="T93" fmla="*/ 218 h 220"/>
                <a:gd name="T94" fmla="*/ 361 w 439"/>
                <a:gd name="T95" fmla="*/ 219 h 220"/>
                <a:gd name="T96" fmla="*/ 359 w 439"/>
                <a:gd name="T97" fmla="*/ 220 h 220"/>
                <a:gd name="T98" fmla="*/ 54 w 439"/>
                <a:gd name="T99" fmla="*/ 220 h 22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439" h="220">
                  <a:moveTo>
                    <a:pt x="54" y="220"/>
                  </a:moveTo>
                  <a:lnTo>
                    <a:pt x="41" y="219"/>
                  </a:lnTo>
                  <a:lnTo>
                    <a:pt x="29" y="216"/>
                  </a:lnTo>
                  <a:lnTo>
                    <a:pt x="24" y="214"/>
                  </a:lnTo>
                  <a:lnTo>
                    <a:pt x="19" y="212"/>
                  </a:lnTo>
                  <a:lnTo>
                    <a:pt x="14" y="209"/>
                  </a:lnTo>
                  <a:lnTo>
                    <a:pt x="10" y="206"/>
                  </a:lnTo>
                  <a:lnTo>
                    <a:pt x="7" y="202"/>
                  </a:lnTo>
                  <a:lnTo>
                    <a:pt x="4" y="199"/>
                  </a:lnTo>
                  <a:lnTo>
                    <a:pt x="2" y="194"/>
                  </a:lnTo>
                  <a:lnTo>
                    <a:pt x="1" y="190"/>
                  </a:lnTo>
                  <a:lnTo>
                    <a:pt x="0" y="185"/>
                  </a:lnTo>
                  <a:lnTo>
                    <a:pt x="1" y="180"/>
                  </a:lnTo>
                  <a:lnTo>
                    <a:pt x="1" y="174"/>
                  </a:lnTo>
                  <a:lnTo>
                    <a:pt x="3" y="168"/>
                  </a:lnTo>
                  <a:lnTo>
                    <a:pt x="5" y="162"/>
                  </a:lnTo>
                  <a:lnTo>
                    <a:pt x="6" y="159"/>
                  </a:lnTo>
                  <a:lnTo>
                    <a:pt x="64" y="3"/>
                  </a:lnTo>
                  <a:lnTo>
                    <a:pt x="66" y="1"/>
                  </a:lnTo>
                  <a:lnTo>
                    <a:pt x="67" y="0"/>
                  </a:lnTo>
                  <a:lnTo>
                    <a:pt x="68" y="0"/>
                  </a:lnTo>
                  <a:lnTo>
                    <a:pt x="166" y="0"/>
                  </a:lnTo>
                  <a:lnTo>
                    <a:pt x="169" y="1"/>
                  </a:lnTo>
                  <a:lnTo>
                    <a:pt x="170" y="2"/>
                  </a:lnTo>
                  <a:lnTo>
                    <a:pt x="171" y="4"/>
                  </a:lnTo>
                  <a:lnTo>
                    <a:pt x="171" y="6"/>
                  </a:lnTo>
                  <a:lnTo>
                    <a:pt x="139" y="91"/>
                  </a:lnTo>
                  <a:lnTo>
                    <a:pt x="112" y="164"/>
                  </a:lnTo>
                  <a:lnTo>
                    <a:pt x="111" y="166"/>
                  </a:lnTo>
                  <a:lnTo>
                    <a:pt x="112" y="168"/>
                  </a:lnTo>
                  <a:lnTo>
                    <a:pt x="112" y="171"/>
                  </a:lnTo>
                  <a:lnTo>
                    <a:pt x="114" y="173"/>
                  </a:lnTo>
                  <a:lnTo>
                    <a:pt x="116" y="174"/>
                  </a:lnTo>
                  <a:lnTo>
                    <a:pt x="118" y="175"/>
                  </a:lnTo>
                  <a:lnTo>
                    <a:pt x="121" y="176"/>
                  </a:lnTo>
                  <a:lnTo>
                    <a:pt x="127" y="176"/>
                  </a:lnTo>
                  <a:lnTo>
                    <a:pt x="312" y="176"/>
                  </a:lnTo>
                  <a:lnTo>
                    <a:pt x="378" y="3"/>
                  </a:lnTo>
                  <a:lnTo>
                    <a:pt x="380" y="1"/>
                  </a:lnTo>
                  <a:lnTo>
                    <a:pt x="382" y="0"/>
                  </a:lnTo>
                  <a:lnTo>
                    <a:pt x="434" y="0"/>
                  </a:lnTo>
                  <a:lnTo>
                    <a:pt x="436" y="1"/>
                  </a:lnTo>
                  <a:lnTo>
                    <a:pt x="438" y="2"/>
                  </a:lnTo>
                  <a:lnTo>
                    <a:pt x="439" y="4"/>
                  </a:lnTo>
                  <a:lnTo>
                    <a:pt x="439" y="5"/>
                  </a:lnTo>
                  <a:lnTo>
                    <a:pt x="438" y="6"/>
                  </a:lnTo>
                  <a:lnTo>
                    <a:pt x="357" y="218"/>
                  </a:lnTo>
                  <a:lnTo>
                    <a:pt x="355" y="219"/>
                  </a:lnTo>
                  <a:lnTo>
                    <a:pt x="353" y="220"/>
                  </a:lnTo>
                  <a:lnTo>
                    <a:pt x="54" y="22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2" name="Freeform 58"/>
            <p:cNvSpPr/>
            <p:nvPr userDrawn="1"/>
          </p:nvSpPr>
          <p:spPr bwMode="auto">
            <a:xfrm>
              <a:off x="3748" y="2691"/>
              <a:ext cx="372" cy="220"/>
            </a:xfrm>
            <a:custGeom>
              <a:avLst/>
              <a:gdLst>
                <a:gd name="T0" fmla="*/ 363 w 373"/>
                <a:gd name="T1" fmla="*/ 0 h 220"/>
                <a:gd name="T2" fmla="*/ 366 w 373"/>
                <a:gd name="T3" fmla="*/ 1 h 220"/>
                <a:gd name="T4" fmla="*/ 367 w 373"/>
                <a:gd name="T5" fmla="*/ 3 h 220"/>
                <a:gd name="T6" fmla="*/ 367 w 373"/>
                <a:gd name="T7" fmla="*/ 9 h 220"/>
                <a:gd name="T8" fmla="*/ 362 w 373"/>
                <a:gd name="T9" fmla="*/ 18 h 220"/>
                <a:gd name="T10" fmla="*/ 359 w 373"/>
                <a:gd name="T11" fmla="*/ 25 h 220"/>
                <a:gd name="T12" fmla="*/ 354 w 373"/>
                <a:gd name="T13" fmla="*/ 31 h 220"/>
                <a:gd name="T14" fmla="*/ 343 w 373"/>
                <a:gd name="T15" fmla="*/ 40 h 220"/>
                <a:gd name="T16" fmla="*/ 332 w 373"/>
                <a:gd name="T17" fmla="*/ 44 h 220"/>
                <a:gd name="T18" fmla="*/ 285 w 373"/>
                <a:gd name="T19" fmla="*/ 45 h 220"/>
                <a:gd name="T20" fmla="*/ 209 w 373"/>
                <a:gd name="T21" fmla="*/ 45 h 220"/>
                <a:gd name="T22" fmla="*/ 148 w 373"/>
                <a:gd name="T23" fmla="*/ 219 h 220"/>
                <a:gd name="T24" fmla="*/ 120 w 373"/>
                <a:gd name="T25" fmla="*/ 220 h 220"/>
                <a:gd name="T26" fmla="*/ 100 w 373"/>
                <a:gd name="T27" fmla="*/ 219 h 220"/>
                <a:gd name="T28" fmla="*/ 85 w 373"/>
                <a:gd name="T29" fmla="*/ 215 h 220"/>
                <a:gd name="T30" fmla="*/ 74 w 373"/>
                <a:gd name="T31" fmla="*/ 210 h 220"/>
                <a:gd name="T32" fmla="*/ 67 w 373"/>
                <a:gd name="T33" fmla="*/ 203 h 220"/>
                <a:gd name="T34" fmla="*/ 62 w 373"/>
                <a:gd name="T35" fmla="*/ 195 h 220"/>
                <a:gd name="T36" fmla="*/ 60 w 373"/>
                <a:gd name="T37" fmla="*/ 187 h 220"/>
                <a:gd name="T38" fmla="*/ 61 w 373"/>
                <a:gd name="T39" fmla="*/ 171 h 220"/>
                <a:gd name="T40" fmla="*/ 84 w 373"/>
                <a:gd name="T41" fmla="*/ 111 h 220"/>
                <a:gd name="T42" fmla="*/ 108 w 373"/>
                <a:gd name="T43" fmla="*/ 45 h 220"/>
                <a:gd name="T44" fmla="*/ 5 w 373"/>
                <a:gd name="T45" fmla="*/ 45 h 220"/>
                <a:gd name="T46" fmla="*/ 2 w 373"/>
                <a:gd name="T47" fmla="*/ 44 h 220"/>
                <a:gd name="T48" fmla="*/ 0 w 373"/>
                <a:gd name="T49" fmla="*/ 42 h 220"/>
                <a:gd name="T50" fmla="*/ 1 w 373"/>
                <a:gd name="T51" fmla="*/ 36 h 220"/>
                <a:gd name="T52" fmla="*/ 4 w 373"/>
                <a:gd name="T53" fmla="*/ 29 h 220"/>
                <a:gd name="T54" fmla="*/ 7 w 373"/>
                <a:gd name="T55" fmla="*/ 23 h 220"/>
                <a:gd name="T56" fmla="*/ 14 w 373"/>
                <a:gd name="T57" fmla="*/ 14 h 220"/>
                <a:gd name="T58" fmla="*/ 24 w 373"/>
                <a:gd name="T59" fmla="*/ 6 h 220"/>
                <a:gd name="T60" fmla="*/ 36 w 373"/>
                <a:gd name="T61" fmla="*/ 2 h 220"/>
                <a:gd name="T62" fmla="*/ 323 w 373"/>
                <a:gd name="T63" fmla="*/ 0 h 22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373" h="220">
                  <a:moveTo>
                    <a:pt x="329" y="0"/>
                  </a:moveTo>
                  <a:lnTo>
                    <a:pt x="369" y="0"/>
                  </a:lnTo>
                  <a:lnTo>
                    <a:pt x="371" y="0"/>
                  </a:lnTo>
                  <a:lnTo>
                    <a:pt x="372" y="1"/>
                  </a:lnTo>
                  <a:lnTo>
                    <a:pt x="373" y="2"/>
                  </a:lnTo>
                  <a:lnTo>
                    <a:pt x="373" y="3"/>
                  </a:lnTo>
                  <a:lnTo>
                    <a:pt x="373" y="6"/>
                  </a:lnTo>
                  <a:lnTo>
                    <a:pt x="373" y="9"/>
                  </a:lnTo>
                  <a:lnTo>
                    <a:pt x="370" y="15"/>
                  </a:lnTo>
                  <a:lnTo>
                    <a:pt x="368" y="18"/>
                  </a:lnTo>
                  <a:lnTo>
                    <a:pt x="367" y="22"/>
                  </a:lnTo>
                  <a:lnTo>
                    <a:pt x="365" y="25"/>
                  </a:lnTo>
                  <a:lnTo>
                    <a:pt x="362" y="28"/>
                  </a:lnTo>
                  <a:lnTo>
                    <a:pt x="360" y="31"/>
                  </a:lnTo>
                  <a:lnTo>
                    <a:pt x="355" y="36"/>
                  </a:lnTo>
                  <a:lnTo>
                    <a:pt x="349" y="40"/>
                  </a:lnTo>
                  <a:lnTo>
                    <a:pt x="344" y="42"/>
                  </a:lnTo>
                  <a:lnTo>
                    <a:pt x="338" y="44"/>
                  </a:lnTo>
                  <a:lnTo>
                    <a:pt x="328" y="45"/>
                  </a:lnTo>
                  <a:lnTo>
                    <a:pt x="291" y="45"/>
                  </a:lnTo>
                  <a:lnTo>
                    <a:pt x="228" y="45"/>
                  </a:lnTo>
                  <a:lnTo>
                    <a:pt x="215" y="45"/>
                  </a:lnTo>
                  <a:lnTo>
                    <a:pt x="150" y="218"/>
                  </a:lnTo>
                  <a:lnTo>
                    <a:pt x="148" y="219"/>
                  </a:lnTo>
                  <a:lnTo>
                    <a:pt x="146" y="220"/>
                  </a:lnTo>
                  <a:lnTo>
                    <a:pt x="120" y="220"/>
                  </a:lnTo>
                  <a:lnTo>
                    <a:pt x="109" y="220"/>
                  </a:lnTo>
                  <a:lnTo>
                    <a:pt x="100" y="219"/>
                  </a:lnTo>
                  <a:lnTo>
                    <a:pt x="92" y="217"/>
                  </a:lnTo>
                  <a:lnTo>
                    <a:pt x="85" y="215"/>
                  </a:lnTo>
                  <a:lnTo>
                    <a:pt x="79" y="212"/>
                  </a:lnTo>
                  <a:lnTo>
                    <a:pt x="74" y="210"/>
                  </a:lnTo>
                  <a:lnTo>
                    <a:pt x="70" y="206"/>
                  </a:lnTo>
                  <a:lnTo>
                    <a:pt x="67" y="203"/>
                  </a:lnTo>
                  <a:lnTo>
                    <a:pt x="64" y="199"/>
                  </a:lnTo>
                  <a:lnTo>
                    <a:pt x="62" y="195"/>
                  </a:lnTo>
                  <a:lnTo>
                    <a:pt x="61" y="191"/>
                  </a:lnTo>
                  <a:lnTo>
                    <a:pt x="60" y="187"/>
                  </a:lnTo>
                  <a:lnTo>
                    <a:pt x="60" y="179"/>
                  </a:lnTo>
                  <a:lnTo>
                    <a:pt x="61" y="171"/>
                  </a:lnTo>
                  <a:lnTo>
                    <a:pt x="69" y="150"/>
                  </a:lnTo>
                  <a:lnTo>
                    <a:pt x="84" y="111"/>
                  </a:lnTo>
                  <a:lnTo>
                    <a:pt x="104" y="56"/>
                  </a:lnTo>
                  <a:lnTo>
                    <a:pt x="108" y="45"/>
                  </a:lnTo>
                  <a:lnTo>
                    <a:pt x="83" y="45"/>
                  </a:lnTo>
                  <a:lnTo>
                    <a:pt x="5" y="45"/>
                  </a:lnTo>
                  <a:lnTo>
                    <a:pt x="3" y="45"/>
                  </a:lnTo>
                  <a:lnTo>
                    <a:pt x="2" y="44"/>
                  </a:lnTo>
                  <a:lnTo>
                    <a:pt x="1" y="44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1" y="36"/>
                  </a:lnTo>
                  <a:lnTo>
                    <a:pt x="2" y="32"/>
                  </a:lnTo>
                  <a:lnTo>
                    <a:pt x="4" y="29"/>
                  </a:lnTo>
                  <a:lnTo>
                    <a:pt x="5" y="26"/>
                  </a:lnTo>
                  <a:lnTo>
                    <a:pt x="7" y="23"/>
                  </a:lnTo>
                  <a:lnTo>
                    <a:pt x="9" y="19"/>
                  </a:lnTo>
                  <a:lnTo>
                    <a:pt x="14" y="14"/>
                  </a:lnTo>
                  <a:lnTo>
                    <a:pt x="19" y="9"/>
                  </a:lnTo>
                  <a:lnTo>
                    <a:pt x="24" y="6"/>
                  </a:lnTo>
                  <a:lnTo>
                    <a:pt x="30" y="3"/>
                  </a:lnTo>
                  <a:lnTo>
                    <a:pt x="36" y="2"/>
                  </a:lnTo>
                  <a:lnTo>
                    <a:pt x="45" y="0"/>
                  </a:lnTo>
                  <a:lnTo>
                    <a:pt x="329" y="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3" name="Freeform 59"/>
            <p:cNvSpPr/>
            <p:nvPr userDrawn="1"/>
          </p:nvSpPr>
          <p:spPr bwMode="auto">
            <a:xfrm>
              <a:off x="4357" y="2109"/>
              <a:ext cx="336" cy="538"/>
            </a:xfrm>
            <a:custGeom>
              <a:avLst/>
              <a:gdLst>
                <a:gd name="T0" fmla="*/ 54 w 335"/>
                <a:gd name="T1" fmla="*/ 226 h 538"/>
                <a:gd name="T2" fmla="*/ 160 w 335"/>
                <a:gd name="T3" fmla="*/ 0 h 538"/>
                <a:gd name="T4" fmla="*/ 201 w 335"/>
                <a:gd name="T5" fmla="*/ 1 h 538"/>
                <a:gd name="T6" fmla="*/ 226 w 335"/>
                <a:gd name="T7" fmla="*/ 6 h 538"/>
                <a:gd name="T8" fmla="*/ 242 w 335"/>
                <a:gd name="T9" fmla="*/ 11 h 538"/>
                <a:gd name="T10" fmla="*/ 258 w 335"/>
                <a:gd name="T11" fmla="*/ 17 h 538"/>
                <a:gd name="T12" fmla="*/ 273 w 335"/>
                <a:gd name="T13" fmla="*/ 25 h 538"/>
                <a:gd name="T14" fmla="*/ 286 w 335"/>
                <a:gd name="T15" fmla="*/ 34 h 538"/>
                <a:gd name="T16" fmla="*/ 298 w 335"/>
                <a:gd name="T17" fmla="*/ 45 h 538"/>
                <a:gd name="T18" fmla="*/ 309 w 335"/>
                <a:gd name="T19" fmla="*/ 57 h 538"/>
                <a:gd name="T20" fmla="*/ 319 w 335"/>
                <a:gd name="T21" fmla="*/ 70 h 538"/>
                <a:gd name="T22" fmla="*/ 327 w 335"/>
                <a:gd name="T23" fmla="*/ 84 h 538"/>
                <a:gd name="T24" fmla="*/ 333 w 335"/>
                <a:gd name="T25" fmla="*/ 100 h 538"/>
                <a:gd name="T26" fmla="*/ 337 w 335"/>
                <a:gd name="T27" fmla="*/ 117 h 538"/>
                <a:gd name="T28" fmla="*/ 340 w 335"/>
                <a:gd name="T29" fmla="*/ 135 h 538"/>
                <a:gd name="T30" fmla="*/ 341 w 335"/>
                <a:gd name="T31" fmla="*/ 158 h 538"/>
                <a:gd name="T32" fmla="*/ 338 w 335"/>
                <a:gd name="T33" fmla="*/ 183 h 538"/>
                <a:gd name="T34" fmla="*/ 333 w 335"/>
                <a:gd name="T35" fmla="*/ 209 h 538"/>
                <a:gd name="T36" fmla="*/ 325 w 335"/>
                <a:gd name="T37" fmla="*/ 233 h 538"/>
                <a:gd name="T38" fmla="*/ 202 w 335"/>
                <a:gd name="T39" fmla="*/ 538 h 538"/>
                <a:gd name="T40" fmla="*/ 165 w 335"/>
                <a:gd name="T41" fmla="*/ 536 h 538"/>
                <a:gd name="T42" fmla="*/ 133 w 335"/>
                <a:gd name="T43" fmla="*/ 532 h 538"/>
                <a:gd name="T44" fmla="*/ 116 w 335"/>
                <a:gd name="T45" fmla="*/ 529 h 538"/>
                <a:gd name="T46" fmla="*/ 93 w 335"/>
                <a:gd name="T47" fmla="*/ 522 h 538"/>
                <a:gd name="T48" fmla="*/ 72 w 335"/>
                <a:gd name="T49" fmla="*/ 513 h 538"/>
                <a:gd name="T50" fmla="*/ 56 w 335"/>
                <a:gd name="T51" fmla="*/ 503 h 538"/>
                <a:gd name="T52" fmla="*/ 42 w 335"/>
                <a:gd name="T53" fmla="*/ 491 h 538"/>
                <a:gd name="T54" fmla="*/ 30 w 335"/>
                <a:gd name="T55" fmla="*/ 477 h 538"/>
                <a:gd name="T56" fmla="*/ 20 w 335"/>
                <a:gd name="T57" fmla="*/ 462 h 538"/>
                <a:gd name="T58" fmla="*/ 11 w 335"/>
                <a:gd name="T59" fmla="*/ 445 h 538"/>
                <a:gd name="T60" fmla="*/ 5 w 335"/>
                <a:gd name="T61" fmla="*/ 428 h 538"/>
                <a:gd name="T62" fmla="*/ 2 w 335"/>
                <a:gd name="T63" fmla="*/ 410 h 538"/>
                <a:gd name="T64" fmla="*/ 0 w 335"/>
                <a:gd name="T65" fmla="*/ 392 h 538"/>
                <a:gd name="T66" fmla="*/ 2 w 335"/>
                <a:gd name="T67" fmla="*/ 372 h 538"/>
                <a:gd name="T68" fmla="*/ 4 w 335"/>
                <a:gd name="T69" fmla="*/ 358 h 538"/>
                <a:gd name="T70" fmla="*/ 10 w 335"/>
                <a:gd name="T71" fmla="*/ 339 h 53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335" h="538">
                  <a:moveTo>
                    <a:pt x="10" y="339"/>
                  </a:moveTo>
                  <a:lnTo>
                    <a:pt x="54" y="226"/>
                  </a:lnTo>
                  <a:lnTo>
                    <a:pt x="142" y="1"/>
                  </a:lnTo>
                  <a:lnTo>
                    <a:pt x="160" y="0"/>
                  </a:lnTo>
                  <a:lnTo>
                    <a:pt x="178" y="0"/>
                  </a:lnTo>
                  <a:lnTo>
                    <a:pt x="195" y="1"/>
                  </a:lnTo>
                  <a:lnTo>
                    <a:pt x="212" y="4"/>
                  </a:lnTo>
                  <a:lnTo>
                    <a:pt x="220" y="6"/>
                  </a:lnTo>
                  <a:lnTo>
                    <a:pt x="229" y="8"/>
                  </a:lnTo>
                  <a:lnTo>
                    <a:pt x="236" y="11"/>
                  </a:lnTo>
                  <a:lnTo>
                    <a:pt x="244" y="14"/>
                  </a:lnTo>
                  <a:lnTo>
                    <a:pt x="252" y="17"/>
                  </a:lnTo>
                  <a:lnTo>
                    <a:pt x="260" y="21"/>
                  </a:lnTo>
                  <a:lnTo>
                    <a:pt x="267" y="25"/>
                  </a:lnTo>
                  <a:lnTo>
                    <a:pt x="274" y="30"/>
                  </a:lnTo>
                  <a:lnTo>
                    <a:pt x="280" y="34"/>
                  </a:lnTo>
                  <a:lnTo>
                    <a:pt x="286" y="39"/>
                  </a:lnTo>
                  <a:lnTo>
                    <a:pt x="292" y="45"/>
                  </a:lnTo>
                  <a:lnTo>
                    <a:pt x="298" y="51"/>
                  </a:lnTo>
                  <a:lnTo>
                    <a:pt x="303" y="57"/>
                  </a:lnTo>
                  <a:lnTo>
                    <a:pt x="308" y="63"/>
                  </a:lnTo>
                  <a:lnTo>
                    <a:pt x="313" y="70"/>
                  </a:lnTo>
                  <a:lnTo>
                    <a:pt x="317" y="77"/>
                  </a:lnTo>
                  <a:lnTo>
                    <a:pt x="321" y="84"/>
                  </a:lnTo>
                  <a:lnTo>
                    <a:pt x="324" y="92"/>
                  </a:lnTo>
                  <a:lnTo>
                    <a:pt x="327" y="100"/>
                  </a:lnTo>
                  <a:lnTo>
                    <a:pt x="329" y="108"/>
                  </a:lnTo>
                  <a:lnTo>
                    <a:pt x="331" y="117"/>
                  </a:lnTo>
                  <a:lnTo>
                    <a:pt x="333" y="126"/>
                  </a:lnTo>
                  <a:lnTo>
                    <a:pt x="334" y="135"/>
                  </a:lnTo>
                  <a:lnTo>
                    <a:pt x="335" y="145"/>
                  </a:lnTo>
                  <a:lnTo>
                    <a:pt x="335" y="158"/>
                  </a:lnTo>
                  <a:lnTo>
                    <a:pt x="334" y="170"/>
                  </a:lnTo>
                  <a:lnTo>
                    <a:pt x="332" y="183"/>
                  </a:lnTo>
                  <a:lnTo>
                    <a:pt x="330" y="196"/>
                  </a:lnTo>
                  <a:lnTo>
                    <a:pt x="327" y="209"/>
                  </a:lnTo>
                  <a:lnTo>
                    <a:pt x="323" y="221"/>
                  </a:lnTo>
                  <a:lnTo>
                    <a:pt x="319" y="233"/>
                  </a:lnTo>
                  <a:lnTo>
                    <a:pt x="315" y="245"/>
                  </a:lnTo>
                  <a:lnTo>
                    <a:pt x="196" y="538"/>
                  </a:lnTo>
                  <a:lnTo>
                    <a:pt x="181" y="538"/>
                  </a:lnTo>
                  <a:lnTo>
                    <a:pt x="165" y="536"/>
                  </a:lnTo>
                  <a:lnTo>
                    <a:pt x="149" y="535"/>
                  </a:lnTo>
                  <a:lnTo>
                    <a:pt x="133" y="532"/>
                  </a:lnTo>
                  <a:lnTo>
                    <a:pt x="124" y="530"/>
                  </a:lnTo>
                  <a:lnTo>
                    <a:pt x="116" y="529"/>
                  </a:lnTo>
                  <a:lnTo>
                    <a:pt x="101" y="524"/>
                  </a:lnTo>
                  <a:lnTo>
                    <a:pt x="93" y="522"/>
                  </a:lnTo>
                  <a:lnTo>
                    <a:pt x="86" y="519"/>
                  </a:lnTo>
                  <a:lnTo>
                    <a:pt x="72" y="513"/>
                  </a:lnTo>
                  <a:lnTo>
                    <a:pt x="64" y="508"/>
                  </a:lnTo>
                  <a:lnTo>
                    <a:pt x="56" y="503"/>
                  </a:lnTo>
                  <a:lnTo>
                    <a:pt x="49" y="497"/>
                  </a:lnTo>
                  <a:lnTo>
                    <a:pt x="42" y="491"/>
                  </a:lnTo>
                  <a:lnTo>
                    <a:pt x="36" y="484"/>
                  </a:lnTo>
                  <a:lnTo>
                    <a:pt x="30" y="477"/>
                  </a:lnTo>
                  <a:lnTo>
                    <a:pt x="25" y="470"/>
                  </a:lnTo>
                  <a:lnTo>
                    <a:pt x="20" y="462"/>
                  </a:lnTo>
                  <a:lnTo>
                    <a:pt x="15" y="453"/>
                  </a:lnTo>
                  <a:lnTo>
                    <a:pt x="11" y="445"/>
                  </a:lnTo>
                  <a:lnTo>
                    <a:pt x="8" y="436"/>
                  </a:lnTo>
                  <a:lnTo>
                    <a:pt x="5" y="428"/>
                  </a:lnTo>
                  <a:lnTo>
                    <a:pt x="3" y="419"/>
                  </a:lnTo>
                  <a:lnTo>
                    <a:pt x="2" y="410"/>
                  </a:lnTo>
                  <a:lnTo>
                    <a:pt x="1" y="401"/>
                  </a:lnTo>
                  <a:lnTo>
                    <a:pt x="0" y="392"/>
                  </a:lnTo>
                  <a:lnTo>
                    <a:pt x="1" y="378"/>
                  </a:lnTo>
                  <a:lnTo>
                    <a:pt x="2" y="372"/>
                  </a:lnTo>
                  <a:lnTo>
                    <a:pt x="3" y="365"/>
                  </a:lnTo>
                  <a:lnTo>
                    <a:pt x="4" y="358"/>
                  </a:lnTo>
                  <a:lnTo>
                    <a:pt x="6" y="352"/>
                  </a:lnTo>
                  <a:lnTo>
                    <a:pt x="10" y="339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4" name="Freeform 60"/>
            <p:cNvSpPr/>
            <p:nvPr userDrawn="1"/>
          </p:nvSpPr>
          <p:spPr bwMode="auto">
            <a:xfrm>
              <a:off x="4666" y="2191"/>
              <a:ext cx="302" cy="456"/>
            </a:xfrm>
            <a:custGeom>
              <a:avLst/>
              <a:gdLst>
                <a:gd name="T0" fmla="*/ 110 w 302"/>
                <a:gd name="T1" fmla="*/ 2 h 456"/>
                <a:gd name="T2" fmla="*/ 146 w 302"/>
                <a:gd name="T3" fmla="*/ 0 h 456"/>
                <a:gd name="T4" fmla="*/ 180 w 302"/>
                <a:gd name="T5" fmla="*/ 5 h 456"/>
                <a:gd name="T6" fmla="*/ 196 w 302"/>
                <a:gd name="T7" fmla="*/ 9 h 456"/>
                <a:gd name="T8" fmla="*/ 212 w 302"/>
                <a:gd name="T9" fmla="*/ 15 h 456"/>
                <a:gd name="T10" fmla="*/ 227 w 302"/>
                <a:gd name="T11" fmla="*/ 22 h 456"/>
                <a:gd name="T12" fmla="*/ 240 w 302"/>
                <a:gd name="T13" fmla="*/ 30 h 456"/>
                <a:gd name="T14" fmla="*/ 253 w 302"/>
                <a:gd name="T15" fmla="*/ 40 h 456"/>
                <a:gd name="T16" fmla="*/ 264 w 302"/>
                <a:gd name="T17" fmla="*/ 51 h 456"/>
                <a:gd name="T18" fmla="*/ 275 w 302"/>
                <a:gd name="T19" fmla="*/ 64 h 456"/>
                <a:gd name="T20" fmla="*/ 283 w 302"/>
                <a:gd name="T21" fmla="*/ 77 h 456"/>
                <a:gd name="T22" fmla="*/ 291 w 302"/>
                <a:gd name="T23" fmla="*/ 93 h 456"/>
                <a:gd name="T24" fmla="*/ 296 w 302"/>
                <a:gd name="T25" fmla="*/ 109 h 456"/>
                <a:gd name="T26" fmla="*/ 300 w 302"/>
                <a:gd name="T27" fmla="*/ 127 h 456"/>
                <a:gd name="T28" fmla="*/ 302 w 302"/>
                <a:gd name="T29" fmla="*/ 146 h 456"/>
                <a:gd name="T30" fmla="*/ 301 w 302"/>
                <a:gd name="T31" fmla="*/ 171 h 456"/>
                <a:gd name="T32" fmla="*/ 296 w 302"/>
                <a:gd name="T33" fmla="*/ 196 h 456"/>
                <a:gd name="T34" fmla="*/ 290 w 302"/>
                <a:gd name="T35" fmla="*/ 222 h 456"/>
                <a:gd name="T36" fmla="*/ 281 w 302"/>
                <a:gd name="T37" fmla="*/ 245 h 456"/>
                <a:gd name="T38" fmla="*/ 181 w 302"/>
                <a:gd name="T39" fmla="*/ 456 h 456"/>
                <a:gd name="T40" fmla="*/ 148 w 302"/>
                <a:gd name="T41" fmla="*/ 453 h 456"/>
                <a:gd name="T42" fmla="*/ 124 w 302"/>
                <a:gd name="T43" fmla="*/ 448 h 456"/>
                <a:gd name="T44" fmla="*/ 100 w 302"/>
                <a:gd name="T45" fmla="*/ 442 h 456"/>
                <a:gd name="T46" fmla="*/ 85 w 302"/>
                <a:gd name="T47" fmla="*/ 437 h 456"/>
                <a:gd name="T48" fmla="*/ 64 w 302"/>
                <a:gd name="T49" fmla="*/ 426 h 456"/>
                <a:gd name="T50" fmla="*/ 49 w 302"/>
                <a:gd name="T51" fmla="*/ 415 h 456"/>
                <a:gd name="T52" fmla="*/ 35 w 302"/>
                <a:gd name="T53" fmla="*/ 402 h 456"/>
                <a:gd name="T54" fmla="*/ 24 w 302"/>
                <a:gd name="T55" fmla="*/ 388 h 456"/>
                <a:gd name="T56" fmla="*/ 15 w 302"/>
                <a:gd name="T57" fmla="*/ 371 h 456"/>
                <a:gd name="T58" fmla="*/ 8 w 302"/>
                <a:gd name="T59" fmla="*/ 354 h 456"/>
                <a:gd name="T60" fmla="*/ 3 w 302"/>
                <a:gd name="T61" fmla="*/ 337 h 456"/>
                <a:gd name="T62" fmla="*/ 0 w 302"/>
                <a:gd name="T63" fmla="*/ 319 h 456"/>
                <a:gd name="T64" fmla="*/ 0 w 302"/>
                <a:gd name="T65" fmla="*/ 296 h 456"/>
                <a:gd name="T66" fmla="*/ 2 w 302"/>
                <a:gd name="T67" fmla="*/ 283 h 456"/>
                <a:gd name="T68" fmla="*/ 5 w 302"/>
                <a:gd name="T69" fmla="*/ 270 h 45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02" h="456">
                  <a:moveTo>
                    <a:pt x="10" y="257"/>
                  </a:moveTo>
                  <a:lnTo>
                    <a:pt x="110" y="2"/>
                  </a:lnTo>
                  <a:lnTo>
                    <a:pt x="128" y="0"/>
                  </a:lnTo>
                  <a:lnTo>
                    <a:pt x="146" y="0"/>
                  </a:lnTo>
                  <a:lnTo>
                    <a:pt x="163" y="2"/>
                  </a:lnTo>
                  <a:lnTo>
                    <a:pt x="180" y="5"/>
                  </a:lnTo>
                  <a:lnTo>
                    <a:pt x="188" y="7"/>
                  </a:lnTo>
                  <a:lnTo>
                    <a:pt x="196" y="9"/>
                  </a:lnTo>
                  <a:lnTo>
                    <a:pt x="204" y="12"/>
                  </a:lnTo>
                  <a:lnTo>
                    <a:pt x="212" y="15"/>
                  </a:lnTo>
                  <a:lnTo>
                    <a:pt x="219" y="18"/>
                  </a:lnTo>
                  <a:lnTo>
                    <a:pt x="227" y="22"/>
                  </a:lnTo>
                  <a:lnTo>
                    <a:pt x="234" y="26"/>
                  </a:lnTo>
                  <a:lnTo>
                    <a:pt x="240" y="30"/>
                  </a:lnTo>
                  <a:lnTo>
                    <a:pt x="247" y="35"/>
                  </a:lnTo>
                  <a:lnTo>
                    <a:pt x="253" y="40"/>
                  </a:lnTo>
                  <a:lnTo>
                    <a:pt x="259" y="45"/>
                  </a:lnTo>
                  <a:lnTo>
                    <a:pt x="264" y="51"/>
                  </a:lnTo>
                  <a:lnTo>
                    <a:pt x="270" y="57"/>
                  </a:lnTo>
                  <a:lnTo>
                    <a:pt x="275" y="64"/>
                  </a:lnTo>
                  <a:lnTo>
                    <a:pt x="279" y="70"/>
                  </a:lnTo>
                  <a:lnTo>
                    <a:pt x="283" y="77"/>
                  </a:lnTo>
                  <a:lnTo>
                    <a:pt x="287" y="85"/>
                  </a:lnTo>
                  <a:lnTo>
                    <a:pt x="291" y="93"/>
                  </a:lnTo>
                  <a:lnTo>
                    <a:pt x="293" y="101"/>
                  </a:lnTo>
                  <a:lnTo>
                    <a:pt x="296" y="109"/>
                  </a:lnTo>
                  <a:lnTo>
                    <a:pt x="298" y="118"/>
                  </a:lnTo>
                  <a:lnTo>
                    <a:pt x="300" y="127"/>
                  </a:lnTo>
                  <a:lnTo>
                    <a:pt x="301" y="136"/>
                  </a:lnTo>
                  <a:lnTo>
                    <a:pt x="302" y="146"/>
                  </a:lnTo>
                  <a:lnTo>
                    <a:pt x="302" y="158"/>
                  </a:lnTo>
                  <a:lnTo>
                    <a:pt x="301" y="171"/>
                  </a:lnTo>
                  <a:lnTo>
                    <a:pt x="299" y="184"/>
                  </a:lnTo>
                  <a:lnTo>
                    <a:pt x="296" y="196"/>
                  </a:lnTo>
                  <a:lnTo>
                    <a:pt x="293" y="209"/>
                  </a:lnTo>
                  <a:lnTo>
                    <a:pt x="290" y="222"/>
                  </a:lnTo>
                  <a:lnTo>
                    <a:pt x="286" y="234"/>
                  </a:lnTo>
                  <a:lnTo>
                    <a:pt x="281" y="245"/>
                  </a:lnTo>
                  <a:lnTo>
                    <a:pt x="196" y="456"/>
                  </a:lnTo>
                  <a:lnTo>
                    <a:pt x="181" y="456"/>
                  </a:lnTo>
                  <a:lnTo>
                    <a:pt x="165" y="454"/>
                  </a:lnTo>
                  <a:lnTo>
                    <a:pt x="148" y="453"/>
                  </a:lnTo>
                  <a:lnTo>
                    <a:pt x="132" y="450"/>
                  </a:lnTo>
                  <a:lnTo>
                    <a:pt x="124" y="448"/>
                  </a:lnTo>
                  <a:lnTo>
                    <a:pt x="116" y="447"/>
                  </a:lnTo>
                  <a:lnTo>
                    <a:pt x="100" y="442"/>
                  </a:lnTo>
                  <a:lnTo>
                    <a:pt x="93" y="440"/>
                  </a:lnTo>
                  <a:lnTo>
                    <a:pt x="85" y="437"/>
                  </a:lnTo>
                  <a:lnTo>
                    <a:pt x="72" y="431"/>
                  </a:lnTo>
                  <a:lnTo>
                    <a:pt x="64" y="426"/>
                  </a:lnTo>
                  <a:lnTo>
                    <a:pt x="56" y="421"/>
                  </a:lnTo>
                  <a:lnTo>
                    <a:pt x="49" y="415"/>
                  </a:lnTo>
                  <a:lnTo>
                    <a:pt x="42" y="409"/>
                  </a:lnTo>
                  <a:lnTo>
                    <a:pt x="35" y="402"/>
                  </a:lnTo>
                  <a:lnTo>
                    <a:pt x="30" y="395"/>
                  </a:lnTo>
                  <a:lnTo>
                    <a:pt x="24" y="388"/>
                  </a:lnTo>
                  <a:lnTo>
                    <a:pt x="19" y="380"/>
                  </a:lnTo>
                  <a:lnTo>
                    <a:pt x="15" y="371"/>
                  </a:lnTo>
                  <a:lnTo>
                    <a:pt x="11" y="363"/>
                  </a:lnTo>
                  <a:lnTo>
                    <a:pt x="8" y="354"/>
                  </a:lnTo>
                  <a:lnTo>
                    <a:pt x="5" y="346"/>
                  </a:lnTo>
                  <a:lnTo>
                    <a:pt x="3" y="337"/>
                  </a:lnTo>
                  <a:lnTo>
                    <a:pt x="1" y="328"/>
                  </a:lnTo>
                  <a:lnTo>
                    <a:pt x="0" y="319"/>
                  </a:lnTo>
                  <a:lnTo>
                    <a:pt x="0" y="310"/>
                  </a:lnTo>
                  <a:lnTo>
                    <a:pt x="0" y="296"/>
                  </a:lnTo>
                  <a:lnTo>
                    <a:pt x="1" y="290"/>
                  </a:lnTo>
                  <a:lnTo>
                    <a:pt x="2" y="283"/>
                  </a:lnTo>
                  <a:lnTo>
                    <a:pt x="4" y="276"/>
                  </a:lnTo>
                  <a:lnTo>
                    <a:pt x="5" y="270"/>
                  </a:lnTo>
                  <a:lnTo>
                    <a:pt x="10" y="257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5" name="Freeform 61"/>
            <p:cNvSpPr/>
            <p:nvPr userDrawn="1"/>
          </p:nvSpPr>
          <p:spPr bwMode="auto">
            <a:xfrm>
              <a:off x="4054" y="2022"/>
              <a:ext cx="363" cy="625"/>
            </a:xfrm>
            <a:custGeom>
              <a:avLst/>
              <a:gdLst>
                <a:gd name="T0" fmla="*/ 263 w 365"/>
                <a:gd name="T1" fmla="*/ 15 h 625"/>
                <a:gd name="T2" fmla="*/ 277 w 365"/>
                <a:gd name="T3" fmla="*/ 24 h 625"/>
                <a:gd name="T4" fmla="*/ 294 w 365"/>
                <a:gd name="T5" fmla="*/ 35 h 625"/>
                <a:gd name="T6" fmla="*/ 310 w 365"/>
                <a:gd name="T7" fmla="*/ 49 h 625"/>
                <a:gd name="T8" fmla="*/ 324 w 365"/>
                <a:gd name="T9" fmla="*/ 64 h 625"/>
                <a:gd name="T10" fmla="*/ 336 w 365"/>
                <a:gd name="T11" fmla="*/ 82 h 625"/>
                <a:gd name="T12" fmla="*/ 344 w 365"/>
                <a:gd name="T13" fmla="*/ 102 h 625"/>
                <a:gd name="T14" fmla="*/ 350 w 365"/>
                <a:gd name="T15" fmla="*/ 124 h 625"/>
                <a:gd name="T16" fmla="*/ 353 w 365"/>
                <a:gd name="T17" fmla="*/ 149 h 625"/>
                <a:gd name="T18" fmla="*/ 353 w 365"/>
                <a:gd name="T19" fmla="*/ 169 h 625"/>
                <a:gd name="T20" fmla="*/ 350 w 365"/>
                <a:gd name="T21" fmla="*/ 190 h 625"/>
                <a:gd name="T22" fmla="*/ 339 w 365"/>
                <a:gd name="T23" fmla="*/ 231 h 625"/>
                <a:gd name="T24" fmla="*/ 190 w 365"/>
                <a:gd name="T25" fmla="*/ 625 h 625"/>
                <a:gd name="T26" fmla="*/ 155 w 365"/>
                <a:gd name="T27" fmla="*/ 623 h 625"/>
                <a:gd name="T28" fmla="*/ 123 w 365"/>
                <a:gd name="T29" fmla="*/ 618 h 625"/>
                <a:gd name="T30" fmla="*/ 93 w 365"/>
                <a:gd name="T31" fmla="*/ 610 h 625"/>
                <a:gd name="T32" fmla="*/ 72 w 365"/>
                <a:gd name="T33" fmla="*/ 600 h 625"/>
                <a:gd name="T34" fmla="*/ 57 w 365"/>
                <a:gd name="T35" fmla="*/ 590 h 625"/>
                <a:gd name="T36" fmla="*/ 43 w 365"/>
                <a:gd name="T37" fmla="*/ 578 h 625"/>
                <a:gd name="T38" fmla="*/ 31 w 365"/>
                <a:gd name="T39" fmla="*/ 565 h 625"/>
                <a:gd name="T40" fmla="*/ 20 w 365"/>
                <a:gd name="T41" fmla="*/ 550 h 625"/>
                <a:gd name="T42" fmla="*/ 12 w 365"/>
                <a:gd name="T43" fmla="*/ 533 h 625"/>
                <a:gd name="T44" fmla="*/ 5 w 365"/>
                <a:gd name="T45" fmla="*/ 516 h 625"/>
                <a:gd name="T46" fmla="*/ 2 w 365"/>
                <a:gd name="T47" fmla="*/ 498 h 625"/>
                <a:gd name="T48" fmla="*/ 0 w 365"/>
                <a:gd name="T49" fmla="*/ 479 h 625"/>
                <a:gd name="T50" fmla="*/ 2 w 365"/>
                <a:gd name="T51" fmla="*/ 458 h 625"/>
                <a:gd name="T52" fmla="*/ 4 w 365"/>
                <a:gd name="T53" fmla="*/ 445 h 625"/>
                <a:gd name="T54" fmla="*/ 8 w 365"/>
                <a:gd name="T55" fmla="*/ 432 h 625"/>
                <a:gd name="T56" fmla="*/ 91 w 365"/>
                <a:gd name="T57" fmla="*/ 217 h 625"/>
                <a:gd name="T58" fmla="*/ 94 w 365"/>
                <a:gd name="T59" fmla="*/ 188 h 625"/>
                <a:gd name="T60" fmla="*/ 97 w 365"/>
                <a:gd name="T61" fmla="*/ 169 h 625"/>
                <a:gd name="T62" fmla="*/ 99 w 365"/>
                <a:gd name="T63" fmla="*/ 141 h 625"/>
                <a:gd name="T64" fmla="*/ 95 w 365"/>
                <a:gd name="T65" fmla="*/ 110 h 625"/>
                <a:gd name="T66" fmla="*/ 91 w 365"/>
                <a:gd name="T67" fmla="*/ 96 h 625"/>
                <a:gd name="T68" fmla="*/ 91 w 365"/>
                <a:gd name="T69" fmla="*/ 84 h 625"/>
                <a:gd name="T70" fmla="*/ 85 w 365"/>
                <a:gd name="T71" fmla="*/ 72 h 625"/>
                <a:gd name="T72" fmla="*/ 77 w 365"/>
                <a:gd name="T73" fmla="*/ 62 h 625"/>
                <a:gd name="T74" fmla="*/ 63 w 365"/>
                <a:gd name="T75" fmla="*/ 48 h 625"/>
                <a:gd name="T76" fmla="*/ 56 w 365"/>
                <a:gd name="T77" fmla="*/ 42 h 625"/>
                <a:gd name="T78" fmla="*/ 52 w 365"/>
                <a:gd name="T79" fmla="*/ 37 h 625"/>
                <a:gd name="T80" fmla="*/ 51 w 365"/>
                <a:gd name="T81" fmla="*/ 31 h 625"/>
                <a:gd name="T82" fmla="*/ 52 w 365"/>
                <a:gd name="T83" fmla="*/ 25 h 625"/>
                <a:gd name="T84" fmla="*/ 54 w 365"/>
                <a:gd name="T85" fmla="*/ 20 h 625"/>
                <a:gd name="T86" fmla="*/ 59 w 365"/>
                <a:gd name="T87" fmla="*/ 16 h 625"/>
                <a:gd name="T88" fmla="*/ 74 w 365"/>
                <a:gd name="T89" fmla="*/ 11 h 625"/>
                <a:gd name="T90" fmla="*/ 106 w 365"/>
                <a:gd name="T91" fmla="*/ 3 h 625"/>
                <a:gd name="T92" fmla="*/ 131 w 365"/>
                <a:gd name="T93" fmla="*/ 1 h 625"/>
                <a:gd name="T94" fmla="*/ 154 w 365"/>
                <a:gd name="T95" fmla="*/ 0 h 625"/>
                <a:gd name="T96" fmla="*/ 175 w 365"/>
                <a:gd name="T97" fmla="*/ 0 h 625"/>
                <a:gd name="T98" fmla="*/ 195 w 365"/>
                <a:gd name="T99" fmla="*/ 2 h 625"/>
                <a:gd name="T100" fmla="*/ 220 w 365"/>
                <a:gd name="T101" fmla="*/ 5 h 625"/>
                <a:gd name="T102" fmla="*/ 244 w 365"/>
                <a:gd name="T103" fmla="*/ 10 h 62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365" h="625">
                  <a:moveTo>
                    <a:pt x="261" y="13"/>
                  </a:moveTo>
                  <a:lnTo>
                    <a:pt x="269" y="15"/>
                  </a:lnTo>
                  <a:lnTo>
                    <a:pt x="279" y="20"/>
                  </a:lnTo>
                  <a:lnTo>
                    <a:pt x="289" y="24"/>
                  </a:lnTo>
                  <a:lnTo>
                    <a:pt x="298" y="29"/>
                  </a:lnTo>
                  <a:lnTo>
                    <a:pt x="306" y="35"/>
                  </a:lnTo>
                  <a:lnTo>
                    <a:pt x="315" y="42"/>
                  </a:lnTo>
                  <a:lnTo>
                    <a:pt x="322" y="49"/>
                  </a:lnTo>
                  <a:lnTo>
                    <a:pt x="330" y="56"/>
                  </a:lnTo>
                  <a:lnTo>
                    <a:pt x="336" y="64"/>
                  </a:lnTo>
                  <a:lnTo>
                    <a:pt x="342" y="73"/>
                  </a:lnTo>
                  <a:lnTo>
                    <a:pt x="348" y="82"/>
                  </a:lnTo>
                  <a:lnTo>
                    <a:pt x="352" y="92"/>
                  </a:lnTo>
                  <a:lnTo>
                    <a:pt x="356" y="102"/>
                  </a:lnTo>
                  <a:lnTo>
                    <a:pt x="360" y="113"/>
                  </a:lnTo>
                  <a:lnTo>
                    <a:pt x="362" y="124"/>
                  </a:lnTo>
                  <a:lnTo>
                    <a:pt x="364" y="136"/>
                  </a:lnTo>
                  <a:lnTo>
                    <a:pt x="365" y="149"/>
                  </a:lnTo>
                  <a:lnTo>
                    <a:pt x="365" y="159"/>
                  </a:lnTo>
                  <a:lnTo>
                    <a:pt x="365" y="169"/>
                  </a:lnTo>
                  <a:lnTo>
                    <a:pt x="363" y="180"/>
                  </a:lnTo>
                  <a:lnTo>
                    <a:pt x="362" y="190"/>
                  </a:lnTo>
                  <a:lnTo>
                    <a:pt x="357" y="211"/>
                  </a:lnTo>
                  <a:lnTo>
                    <a:pt x="351" y="231"/>
                  </a:lnTo>
                  <a:lnTo>
                    <a:pt x="240" y="514"/>
                  </a:lnTo>
                  <a:lnTo>
                    <a:pt x="196" y="625"/>
                  </a:lnTo>
                  <a:lnTo>
                    <a:pt x="178" y="624"/>
                  </a:lnTo>
                  <a:lnTo>
                    <a:pt x="161" y="623"/>
                  </a:lnTo>
                  <a:lnTo>
                    <a:pt x="145" y="621"/>
                  </a:lnTo>
                  <a:lnTo>
                    <a:pt x="129" y="618"/>
                  </a:lnTo>
                  <a:lnTo>
                    <a:pt x="114" y="615"/>
                  </a:lnTo>
                  <a:lnTo>
                    <a:pt x="99" y="610"/>
                  </a:lnTo>
                  <a:lnTo>
                    <a:pt x="85" y="606"/>
                  </a:lnTo>
                  <a:lnTo>
                    <a:pt x="72" y="600"/>
                  </a:lnTo>
                  <a:lnTo>
                    <a:pt x="64" y="595"/>
                  </a:lnTo>
                  <a:lnTo>
                    <a:pt x="57" y="590"/>
                  </a:lnTo>
                  <a:lnTo>
                    <a:pt x="50" y="584"/>
                  </a:lnTo>
                  <a:lnTo>
                    <a:pt x="43" y="578"/>
                  </a:lnTo>
                  <a:lnTo>
                    <a:pt x="36" y="571"/>
                  </a:lnTo>
                  <a:lnTo>
                    <a:pt x="31" y="565"/>
                  </a:lnTo>
                  <a:lnTo>
                    <a:pt x="25" y="557"/>
                  </a:lnTo>
                  <a:lnTo>
                    <a:pt x="20" y="550"/>
                  </a:lnTo>
                  <a:lnTo>
                    <a:pt x="16" y="542"/>
                  </a:lnTo>
                  <a:lnTo>
                    <a:pt x="12" y="533"/>
                  </a:lnTo>
                  <a:lnTo>
                    <a:pt x="8" y="525"/>
                  </a:lnTo>
                  <a:lnTo>
                    <a:pt x="5" y="516"/>
                  </a:lnTo>
                  <a:lnTo>
                    <a:pt x="3" y="507"/>
                  </a:lnTo>
                  <a:lnTo>
                    <a:pt x="2" y="498"/>
                  </a:lnTo>
                  <a:lnTo>
                    <a:pt x="1" y="488"/>
                  </a:lnTo>
                  <a:lnTo>
                    <a:pt x="0" y="479"/>
                  </a:lnTo>
                  <a:lnTo>
                    <a:pt x="1" y="465"/>
                  </a:lnTo>
                  <a:lnTo>
                    <a:pt x="2" y="458"/>
                  </a:lnTo>
                  <a:lnTo>
                    <a:pt x="3" y="451"/>
                  </a:lnTo>
                  <a:lnTo>
                    <a:pt x="4" y="445"/>
                  </a:lnTo>
                  <a:lnTo>
                    <a:pt x="6" y="438"/>
                  </a:lnTo>
                  <a:lnTo>
                    <a:pt x="8" y="432"/>
                  </a:lnTo>
                  <a:lnTo>
                    <a:pt x="10" y="426"/>
                  </a:lnTo>
                  <a:lnTo>
                    <a:pt x="92" y="217"/>
                  </a:lnTo>
                  <a:lnTo>
                    <a:pt x="98" y="197"/>
                  </a:lnTo>
                  <a:lnTo>
                    <a:pt x="100" y="188"/>
                  </a:lnTo>
                  <a:lnTo>
                    <a:pt x="102" y="178"/>
                  </a:lnTo>
                  <a:lnTo>
                    <a:pt x="103" y="169"/>
                  </a:lnTo>
                  <a:lnTo>
                    <a:pt x="104" y="159"/>
                  </a:lnTo>
                  <a:lnTo>
                    <a:pt x="105" y="141"/>
                  </a:lnTo>
                  <a:lnTo>
                    <a:pt x="104" y="125"/>
                  </a:lnTo>
                  <a:lnTo>
                    <a:pt x="101" y="110"/>
                  </a:lnTo>
                  <a:lnTo>
                    <a:pt x="99" y="103"/>
                  </a:lnTo>
                  <a:lnTo>
                    <a:pt x="97" y="96"/>
                  </a:lnTo>
                  <a:lnTo>
                    <a:pt x="94" y="90"/>
                  </a:lnTo>
                  <a:lnTo>
                    <a:pt x="91" y="84"/>
                  </a:lnTo>
                  <a:lnTo>
                    <a:pt x="88" y="78"/>
                  </a:lnTo>
                  <a:lnTo>
                    <a:pt x="85" y="72"/>
                  </a:lnTo>
                  <a:lnTo>
                    <a:pt x="81" y="67"/>
                  </a:lnTo>
                  <a:lnTo>
                    <a:pt x="77" y="62"/>
                  </a:lnTo>
                  <a:lnTo>
                    <a:pt x="68" y="52"/>
                  </a:lnTo>
                  <a:lnTo>
                    <a:pt x="63" y="48"/>
                  </a:lnTo>
                  <a:lnTo>
                    <a:pt x="59" y="44"/>
                  </a:lnTo>
                  <a:lnTo>
                    <a:pt x="56" y="42"/>
                  </a:lnTo>
                  <a:lnTo>
                    <a:pt x="54" y="39"/>
                  </a:lnTo>
                  <a:lnTo>
                    <a:pt x="52" y="37"/>
                  </a:lnTo>
                  <a:lnTo>
                    <a:pt x="51" y="34"/>
                  </a:lnTo>
                  <a:lnTo>
                    <a:pt x="51" y="31"/>
                  </a:lnTo>
                  <a:lnTo>
                    <a:pt x="51" y="28"/>
                  </a:lnTo>
                  <a:lnTo>
                    <a:pt x="52" y="25"/>
                  </a:lnTo>
                  <a:lnTo>
                    <a:pt x="53" y="22"/>
                  </a:lnTo>
                  <a:lnTo>
                    <a:pt x="54" y="20"/>
                  </a:lnTo>
                  <a:lnTo>
                    <a:pt x="56" y="18"/>
                  </a:lnTo>
                  <a:lnTo>
                    <a:pt x="59" y="16"/>
                  </a:lnTo>
                  <a:lnTo>
                    <a:pt x="61" y="14"/>
                  </a:lnTo>
                  <a:lnTo>
                    <a:pt x="74" y="11"/>
                  </a:lnTo>
                  <a:lnTo>
                    <a:pt x="87" y="8"/>
                  </a:lnTo>
                  <a:lnTo>
                    <a:pt x="112" y="3"/>
                  </a:lnTo>
                  <a:lnTo>
                    <a:pt x="125" y="2"/>
                  </a:lnTo>
                  <a:lnTo>
                    <a:pt x="137" y="1"/>
                  </a:lnTo>
                  <a:lnTo>
                    <a:pt x="149" y="0"/>
                  </a:lnTo>
                  <a:lnTo>
                    <a:pt x="160" y="0"/>
                  </a:lnTo>
                  <a:lnTo>
                    <a:pt x="174" y="0"/>
                  </a:lnTo>
                  <a:lnTo>
                    <a:pt x="181" y="0"/>
                  </a:lnTo>
                  <a:lnTo>
                    <a:pt x="188" y="1"/>
                  </a:lnTo>
                  <a:lnTo>
                    <a:pt x="201" y="2"/>
                  </a:lnTo>
                  <a:lnTo>
                    <a:pt x="214" y="3"/>
                  </a:lnTo>
                  <a:lnTo>
                    <a:pt x="226" y="5"/>
                  </a:lnTo>
                  <a:lnTo>
                    <a:pt x="238" y="7"/>
                  </a:lnTo>
                  <a:lnTo>
                    <a:pt x="250" y="10"/>
                  </a:lnTo>
                  <a:lnTo>
                    <a:pt x="261" y="13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6" name="Freeform 62"/>
            <p:cNvSpPr/>
            <p:nvPr userDrawn="1"/>
          </p:nvSpPr>
          <p:spPr bwMode="auto">
            <a:xfrm>
              <a:off x="3844" y="3274"/>
              <a:ext cx="1262" cy="152"/>
            </a:xfrm>
            <a:custGeom>
              <a:avLst/>
              <a:gdLst>
                <a:gd name="T0" fmla="*/ 0 w 1263"/>
                <a:gd name="T1" fmla="*/ 152 h 152"/>
                <a:gd name="T2" fmla="*/ 11 w 1263"/>
                <a:gd name="T3" fmla="*/ 123 h 152"/>
                <a:gd name="T4" fmla="*/ 43 w 1263"/>
                <a:gd name="T5" fmla="*/ 37 h 152"/>
                <a:gd name="T6" fmla="*/ 45 w 1263"/>
                <a:gd name="T7" fmla="*/ 31 h 152"/>
                <a:gd name="T8" fmla="*/ 48 w 1263"/>
                <a:gd name="T9" fmla="*/ 26 h 152"/>
                <a:gd name="T10" fmla="*/ 53 w 1263"/>
                <a:gd name="T11" fmla="*/ 18 h 152"/>
                <a:gd name="T12" fmla="*/ 56 w 1263"/>
                <a:gd name="T13" fmla="*/ 14 h 152"/>
                <a:gd name="T14" fmla="*/ 59 w 1263"/>
                <a:gd name="T15" fmla="*/ 11 h 152"/>
                <a:gd name="T16" fmla="*/ 62 w 1263"/>
                <a:gd name="T17" fmla="*/ 8 h 152"/>
                <a:gd name="T18" fmla="*/ 65 w 1263"/>
                <a:gd name="T19" fmla="*/ 6 h 152"/>
                <a:gd name="T20" fmla="*/ 69 w 1263"/>
                <a:gd name="T21" fmla="*/ 4 h 152"/>
                <a:gd name="T22" fmla="*/ 72 w 1263"/>
                <a:gd name="T23" fmla="*/ 3 h 152"/>
                <a:gd name="T24" fmla="*/ 79 w 1263"/>
                <a:gd name="T25" fmla="*/ 1 h 152"/>
                <a:gd name="T26" fmla="*/ 87 w 1263"/>
                <a:gd name="T27" fmla="*/ 0 h 152"/>
                <a:gd name="T28" fmla="*/ 95 w 1263"/>
                <a:gd name="T29" fmla="*/ 0 h 152"/>
                <a:gd name="T30" fmla="*/ 703 w 1263"/>
                <a:gd name="T31" fmla="*/ 0 h 152"/>
                <a:gd name="T32" fmla="*/ 1257 w 1263"/>
                <a:gd name="T33" fmla="*/ 0 h 152"/>
                <a:gd name="T34" fmla="*/ 1246 w 1263"/>
                <a:gd name="T35" fmla="*/ 29 h 152"/>
                <a:gd name="T36" fmla="*/ 1214 w 1263"/>
                <a:gd name="T37" fmla="*/ 115 h 152"/>
                <a:gd name="T38" fmla="*/ 1209 w 1263"/>
                <a:gd name="T39" fmla="*/ 126 h 152"/>
                <a:gd name="T40" fmla="*/ 1206 w 1263"/>
                <a:gd name="T41" fmla="*/ 130 h 152"/>
                <a:gd name="T42" fmla="*/ 1203 w 1263"/>
                <a:gd name="T43" fmla="*/ 134 h 152"/>
                <a:gd name="T44" fmla="*/ 1201 w 1263"/>
                <a:gd name="T45" fmla="*/ 138 h 152"/>
                <a:gd name="T46" fmla="*/ 1198 w 1263"/>
                <a:gd name="T47" fmla="*/ 141 h 152"/>
                <a:gd name="T48" fmla="*/ 1194 w 1263"/>
                <a:gd name="T49" fmla="*/ 143 h 152"/>
                <a:gd name="T50" fmla="*/ 1191 w 1263"/>
                <a:gd name="T51" fmla="*/ 145 h 152"/>
                <a:gd name="T52" fmla="*/ 1184 w 1263"/>
                <a:gd name="T53" fmla="*/ 149 h 152"/>
                <a:gd name="T54" fmla="*/ 1177 w 1263"/>
                <a:gd name="T55" fmla="*/ 151 h 152"/>
                <a:gd name="T56" fmla="*/ 1169 w 1263"/>
                <a:gd name="T57" fmla="*/ 152 h 152"/>
                <a:gd name="T58" fmla="*/ 1161 w 1263"/>
                <a:gd name="T59" fmla="*/ 152 h 152"/>
                <a:gd name="T60" fmla="*/ 567 w 1263"/>
                <a:gd name="T61" fmla="*/ 152 h 152"/>
                <a:gd name="T62" fmla="*/ 30 w 1263"/>
                <a:gd name="T63" fmla="*/ 152 h 152"/>
                <a:gd name="T64" fmla="*/ 0 w 1263"/>
                <a:gd name="T65" fmla="*/ 152 h 15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263" h="152">
                  <a:moveTo>
                    <a:pt x="0" y="152"/>
                  </a:moveTo>
                  <a:lnTo>
                    <a:pt x="11" y="123"/>
                  </a:lnTo>
                  <a:lnTo>
                    <a:pt x="43" y="37"/>
                  </a:lnTo>
                  <a:lnTo>
                    <a:pt x="45" y="31"/>
                  </a:lnTo>
                  <a:lnTo>
                    <a:pt x="48" y="26"/>
                  </a:lnTo>
                  <a:lnTo>
                    <a:pt x="53" y="18"/>
                  </a:lnTo>
                  <a:lnTo>
                    <a:pt x="56" y="14"/>
                  </a:lnTo>
                  <a:lnTo>
                    <a:pt x="59" y="11"/>
                  </a:lnTo>
                  <a:lnTo>
                    <a:pt x="62" y="8"/>
                  </a:lnTo>
                  <a:lnTo>
                    <a:pt x="65" y="6"/>
                  </a:lnTo>
                  <a:lnTo>
                    <a:pt x="69" y="4"/>
                  </a:lnTo>
                  <a:lnTo>
                    <a:pt x="72" y="3"/>
                  </a:lnTo>
                  <a:lnTo>
                    <a:pt x="79" y="1"/>
                  </a:lnTo>
                  <a:lnTo>
                    <a:pt x="87" y="0"/>
                  </a:lnTo>
                  <a:lnTo>
                    <a:pt x="95" y="0"/>
                  </a:lnTo>
                  <a:lnTo>
                    <a:pt x="709" y="0"/>
                  </a:lnTo>
                  <a:lnTo>
                    <a:pt x="1263" y="0"/>
                  </a:lnTo>
                  <a:lnTo>
                    <a:pt x="1252" y="29"/>
                  </a:lnTo>
                  <a:lnTo>
                    <a:pt x="1220" y="115"/>
                  </a:lnTo>
                  <a:lnTo>
                    <a:pt x="1215" y="126"/>
                  </a:lnTo>
                  <a:lnTo>
                    <a:pt x="1212" y="130"/>
                  </a:lnTo>
                  <a:lnTo>
                    <a:pt x="1209" y="134"/>
                  </a:lnTo>
                  <a:lnTo>
                    <a:pt x="1207" y="138"/>
                  </a:lnTo>
                  <a:lnTo>
                    <a:pt x="1204" y="141"/>
                  </a:lnTo>
                  <a:lnTo>
                    <a:pt x="1200" y="143"/>
                  </a:lnTo>
                  <a:lnTo>
                    <a:pt x="1197" y="145"/>
                  </a:lnTo>
                  <a:lnTo>
                    <a:pt x="1190" y="149"/>
                  </a:lnTo>
                  <a:lnTo>
                    <a:pt x="1183" y="151"/>
                  </a:lnTo>
                  <a:lnTo>
                    <a:pt x="1175" y="152"/>
                  </a:lnTo>
                  <a:lnTo>
                    <a:pt x="1167" y="152"/>
                  </a:lnTo>
                  <a:lnTo>
                    <a:pt x="567" y="152"/>
                  </a:lnTo>
                  <a:lnTo>
                    <a:pt x="30" y="152"/>
                  </a:lnTo>
                  <a:lnTo>
                    <a:pt x="0" y="152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7" name="Freeform 63"/>
            <p:cNvSpPr/>
            <p:nvPr userDrawn="1"/>
          </p:nvSpPr>
          <p:spPr bwMode="auto">
            <a:xfrm>
              <a:off x="4538" y="3312"/>
              <a:ext cx="125" cy="82"/>
            </a:xfrm>
            <a:custGeom>
              <a:avLst/>
              <a:gdLst>
                <a:gd name="T0" fmla="*/ 66 w 123"/>
                <a:gd name="T1" fmla="*/ 81 h 82"/>
                <a:gd name="T2" fmla="*/ 81 w 123"/>
                <a:gd name="T3" fmla="*/ 79 h 82"/>
                <a:gd name="T4" fmla="*/ 99 w 123"/>
                <a:gd name="T5" fmla="*/ 76 h 82"/>
                <a:gd name="T6" fmla="*/ 112 w 123"/>
                <a:gd name="T7" fmla="*/ 64 h 82"/>
                <a:gd name="T8" fmla="*/ 74 w 123"/>
                <a:gd name="T9" fmla="*/ 71 h 82"/>
                <a:gd name="T10" fmla="*/ 67 w 123"/>
                <a:gd name="T11" fmla="*/ 72 h 82"/>
                <a:gd name="T12" fmla="*/ 54 w 123"/>
                <a:gd name="T13" fmla="*/ 72 h 82"/>
                <a:gd name="T14" fmla="*/ 44 w 123"/>
                <a:gd name="T15" fmla="*/ 69 h 82"/>
                <a:gd name="T16" fmla="*/ 39 w 123"/>
                <a:gd name="T17" fmla="*/ 66 h 82"/>
                <a:gd name="T18" fmla="*/ 29 w 123"/>
                <a:gd name="T19" fmla="*/ 62 h 82"/>
                <a:gd name="T20" fmla="*/ 27 w 123"/>
                <a:gd name="T21" fmla="*/ 58 h 82"/>
                <a:gd name="T22" fmla="*/ 27 w 123"/>
                <a:gd name="T23" fmla="*/ 47 h 82"/>
                <a:gd name="T24" fmla="*/ 37 w 123"/>
                <a:gd name="T25" fmla="*/ 35 h 82"/>
                <a:gd name="T26" fmla="*/ 46 w 123"/>
                <a:gd name="T27" fmla="*/ 24 h 82"/>
                <a:gd name="T28" fmla="*/ 52 w 123"/>
                <a:gd name="T29" fmla="*/ 19 h 82"/>
                <a:gd name="T30" fmla="*/ 62 w 123"/>
                <a:gd name="T31" fmla="*/ 14 h 82"/>
                <a:gd name="T32" fmla="*/ 75 w 123"/>
                <a:gd name="T33" fmla="*/ 10 h 82"/>
                <a:gd name="T34" fmla="*/ 95 w 123"/>
                <a:gd name="T35" fmla="*/ 10 h 82"/>
                <a:gd name="T36" fmla="*/ 116 w 123"/>
                <a:gd name="T37" fmla="*/ 12 h 82"/>
                <a:gd name="T38" fmla="*/ 124 w 123"/>
                <a:gd name="T39" fmla="*/ 15 h 82"/>
                <a:gd name="T40" fmla="*/ 131 w 123"/>
                <a:gd name="T41" fmla="*/ 6 h 82"/>
                <a:gd name="T42" fmla="*/ 121 w 123"/>
                <a:gd name="T43" fmla="*/ 3 h 82"/>
                <a:gd name="T44" fmla="*/ 103 w 123"/>
                <a:gd name="T45" fmla="*/ 1 h 82"/>
                <a:gd name="T46" fmla="*/ 70 w 123"/>
                <a:gd name="T47" fmla="*/ 1 h 82"/>
                <a:gd name="T48" fmla="*/ 57 w 123"/>
                <a:gd name="T49" fmla="*/ 4 h 82"/>
                <a:gd name="T50" fmla="*/ 45 w 123"/>
                <a:gd name="T51" fmla="*/ 8 h 82"/>
                <a:gd name="T52" fmla="*/ 28 w 123"/>
                <a:gd name="T53" fmla="*/ 13 h 82"/>
                <a:gd name="T54" fmla="*/ 12 w 123"/>
                <a:gd name="T55" fmla="*/ 26 h 82"/>
                <a:gd name="T56" fmla="*/ 6 w 123"/>
                <a:gd name="T57" fmla="*/ 33 h 82"/>
                <a:gd name="T58" fmla="*/ 2 w 123"/>
                <a:gd name="T59" fmla="*/ 40 h 82"/>
                <a:gd name="T60" fmla="*/ 0 w 123"/>
                <a:gd name="T61" fmla="*/ 47 h 82"/>
                <a:gd name="T62" fmla="*/ 0 w 123"/>
                <a:gd name="T63" fmla="*/ 54 h 82"/>
                <a:gd name="T64" fmla="*/ 2 w 123"/>
                <a:gd name="T65" fmla="*/ 61 h 82"/>
                <a:gd name="T66" fmla="*/ 6 w 123"/>
                <a:gd name="T67" fmla="*/ 67 h 82"/>
                <a:gd name="T68" fmla="*/ 12 w 123"/>
                <a:gd name="T69" fmla="*/ 73 h 82"/>
                <a:gd name="T70" fmla="*/ 21 w 123"/>
                <a:gd name="T71" fmla="*/ 78 h 82"/>
                <a:gd name="T72" fmla="*/ 38 w 123"/>
                <a:gd name="T73" fmla="*/ 81 h 82"/>
                <a:gd name="T74" fmla="*/ 51 w 123"/>
                <a:gd name="T75" fmla="*/ 82 h 8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23" h="82">
                  <a:moveTo>
                    <a:pt x="45" y="82"/>
                  </a:moveTo>
                  <a:lnTo>
                    <a:pt x="60" y="81"/>
                  </a:lnTo>
                  <a:lnTo>
                    <a:pt x="67" y="80"/>
                  </a:lnTo>
                  <a:lnTo>
                    <a:pt x="75" y="79"/>
                  </a:lnTo>
                  <a:lnTo>
                    <a:pt x="82" y="78"/>
                  </a:lnTo>
                  <a:lnTo>
                    <a:pt x="90" y="76"/>
                  </a:lnTo>
                  <a:lnTo>
                    <a:pt x="106" y="71"/>
                  </a:lnTo>
                  <a:lnTo>
                    <a:pt x="100" y="64"/>
                  </a:lnTo>
                  <a:lnTo>
                    <a:pt x="85" y="68"/>
                  </a:lnTo>
                  <a:lnTo>
                    <a:pt x="68" y="71"/>
                  </a:lnTo>
                  <a:lnTo>
                    <a:pt x="65" y="71"/>
                  </a:lnTo>
                  <a:lnTo>
                    <a:pt x="61" y="72"/>
                  </a:lnTo>
                  <a:lnTo>
                    <a:pt x="53" y="72"/>
                  </a:lnTo>
                  <a:lnTo>
                    <a:pt x="48" y="72"/>
                  </a:lnTo>
                  <a:lnTo>
                    <a:pt x="45" y="71"/>
                  </a:lnTo>
                  <a:lnTo>
                    <a:pt x="38" y="69"/>
                  </a:lnTo>
                  <a:lnTo>
                    <a:pt x="35" y="68"/>
                  </a:lnTo>
                  <a:lnTo>
                    <a:pt x="33" y="66"/>
                  </a:lnTo>
                  <a:lnTo>
                    <a:pt x="31" y="64"/>
                  </a:lnTo>
                  <a:lnTo>
                    <a:pt x="29" y="62"/>
                  </a:lnTo>
                  <a:lnTo>
                    <a:pt x="28" y="60"/>
                  </a:lnTo>
                  <a:lnTo>
                    <a:pt x="27" y="58"/>
                  </a:lnTo>
                  <a:lnTo>
                    <a:pt x="26" y="52"/>
                  </a:lnTo>
                  <a:lnTo>
                    <a:pt x="27" y="47"/>
                  </a:lnTo>
                  <a:lnTo>
                    <a:pt x="28" y="41"/>
                  </a:lnTo>
                  <a:lnTo>
                    <a:pt x="31" y="35"/>
                  </a:lnTo>
                  <a:lnTo>
                    <a:pt x="35" y="29"/>
                  </a:lnTo>
                  <a:lnTo>
                    <a:pt x="40" y="24"/>
                  </a:lnTo>
                  <a:lnTo>
                    <a:pt x="43" y="22"/>
                  </a:lnTo>
                  <a:lnTo>
                    <a:pt x="46" y="19"/>
                  </a:lnTo>
                  <a:lnTo>
                    <a:pt x="52" y="15"/>
                  </a:lnTo>
                  <a:lnTo>
                    <a:pt x="56" y="14"/>
                  </a:lnTo>
                  <a:lnTo>
                    <a:pt x="60" y="12"/>
                  </a:lnTo>
                  <a:lnTo>
                    <a:pt x="69" y="10"/>
                  </a:lnTo>
                  <a:lnTo>
                    <a:pt x="79" y="10"/>
                  </a:lnTo>
                  <a:lnTo>
                    <a:pt x="88" y="10"/>
                  </a:lnTo>
                  <a:lnTo>
                    <a:pt x="96" y="11"/>
                  </a:lnTo>
                  <a:lnTo>
                    <a:pt x="104" y="12"/>
                  </a:lnTo>
                  <a:lnTo>
                    <a:pt x="108" y="14"/>
                  </a:lnTo>
                  <a:lnTo>
                    <a:pt x="112" y="15"/>
                  </a:lnTo>
                  <a:lnTo>
                    <a:pt x="123" y="8"/>
                  </a:lnTo>
                  <a:lnTo>
                    <a:pt x="119" y="6"/>
                  </a:lnTo>
                  <a:lnTo>
                    <a:pt x="114" y="4"/>
                  </a:lnTo>
                  <a:lnTo>
                    <a:pt x="109" y="3"/>
                  </a:lnTo>
                  <a:lnTo>
                    <a:pt x="104" y="2"/>
                  </a:lnTo>
                  <a:lnTo>
                    <a:pt x="92" y="1"/>
                  </a:lnTo>
                  <a:lnTo>
                    <a:pt x="80" y="0"/>
                  </a:lnTo>
                  <a:lnTo>
                    <a:pt x="64" y="1"/>
                  </a:lnTo>
                  <a:lnTo>
                    <a:pt x="58" y="2"/>
                  </a:lnTo>
                  <a:lnTo>
                    <a:pt x="51" y="4"/>
                  </a:lnTo>
                  <a:lnTo>
                    <a:pt x="45" y="6"/>
                  </a:lnTo>
                  <a:lnTo>
                    <a:pt x="39" y="8"/>
                  </a:lnTo>
                  <a:lnTo>
                    <a:pt x="34" y="10"/>
                  </a:lnTo>
                  <a:lnTo>
                    <a:pt x="28" y="13"/>
                  </a:lnTo>
                  <a:lnTo>
                    <a:pt x="19" y="19"/>
                  </a:lnTo>
                  <a:lnTo>
                    <a:pt x="12" y="26"/>
                  </a:lnTo>
                  <a:lnTo>
                    <a:pt x="9" y="30"/>
                  </a:lnTo>
                  <a:lnTo>
                    <a:pt x="6" y="33"/>
                  </a:lnTo>
                  <a:lnTo>
                    <a:pt x="4" y="37"/>
                  </a:lnTo>
                  <a:lnTo>
                    <a:pt x="2" y="40"/>
                  </a:lnTo>
                  <a:lnTo>
                    <a:pt x="1" y="43"/>
                  </a:lnTo>
                  <a:lnTo>
                    <a:pt x="0" y="47"/>
                  </a:lnTo>
                  <a:lnTo>
                    <a:pt x="0" y="50"/>
                  </a:lnTo>
                  <a:lnTo>
                    <a:pt x="0" y="54"/>
                  </a:lnTo>
                  <a:lnTo>
                    <a:pt x="1" y="57"/>
                  </a:lnTo>
                  <a:lnTo>
                    <a:pt x="2" y="61"/>
                  </a:lnTo>
                  <a:lnTo>
                    <a:pt x="4" y="64"/>
                  </a:lnTo>
                  <a:lnTo>
                    <a:pt x="6" y="67"/>
                  </a:lnTo>
                  <a:lnTo>
                    <a:pt x="9" y="70"/>
                  </a:lnTo>
                  <a:lnTo>
                    <a:pt x="12" y="73"/>
                  </a:lnTo>
                  <a:lnTo>
                    <a:pt x="16" y="76"/>
                  </a:lnTo>
                  <a:lnTo>
                    <a:pt x="21" y="78"/>
                  </a:lnTo>
                  <a:lnTo>
                    <a:pt x="26" y="79"/>
                  </a:lnTo>
                  <a:lnTo>
                    <a:pt x="32" y="81"/>
                  </a:lnTo>
                  <a:lnTo>
                    <a:pt x="38" y="81"/>
                  </a:lnTo>
                  <a:lnTo>
                    <a:pt x="45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8" name="Freeform 64"/>
            <p:cNvSpPr/>
            <p:nvPr userDrawn="1"/>
          </p:nvSpPr>
          <p:spPr bwMode="auto">
            <a:xfrm>
              <a:off x="4888" y="3312"/>
              <a:ext cx="123" cy="82"/>
            </a:xfrm>
            <a:custGeom>
              <a:avLst/>
              <a:gdLst>
                <a:gd name="T0" fmla="*/ 60 w 122"/>
                <a:gd name="T1" fmla="*/ 81 h 82"/>
                <a:gd name="T2" fmla="*/ 80 w 122"/>
                <a:gd name="T3" fmla="*/ 79 h 82"/>
                <a:gd name="T4" fmla="*/ 95 w 122"/>
                <a:gd name="T5" fmla="*/ 76 h 82"/>
                <a:gd name="T6" fmla="*/ 105 w 122"/>
                <a:gd name="T7" fmla="*/ 64 h 82"/>
                <a:gd name="T8" fmla="*/ 82 w 122"/>
                <a:gd name="T9" fmla="*/ 70 h 82"/>
                <a:gd name="T10" fmla="*/ 71 w 122"/>
                <a:gd name="T11" fmla="*/ 71 h 82"/>
                <a:gd name="T12" fmla="*/ 53 w 122"/>
                <a:gd name="T13" fmla="*/ 72 h 82"/>
                <a:gd name="T14" fmla="*/ 45 w 122"/>
                <a:gd name="T15" fmla="*/ 71 h 82"/>
                <a:gd name="T16" fmla="*/ 36 w 122"/>
                <a:gd name="T17" fmla="*/ 68 h 82"/>
                <a:gd name="T18" fmla="*/ 31 w 122"/>
                <a:gd name="T19" fmla="*/ 64 h 82"/>
                <a:gd name="T20" fmla="*/ 28 w 122"/>
                <a:gd name="T21" fmla="*/ 60 h 82"/>
                <a:gd name="T22" fmla="*/ 26 w 122"/>
                <a:gd name="T23" fmla="*/ 52 h 82"/>
                <a:gd name="T24" fmla="*/ 28 w 122"/>
                <a:gd name="T25" fmla="*/ 41 h 82"/>
                <a:gd name="T26" fmla="*/ 35 w 122"/>
                <a:gd name="T27" fmla="*/ 29 h 82"/>
                <a:gd name="T28" fmla="*/ 43 w 122"/>
                <a:gd name="T29" fmla="*/ 22 h 82"/>
                <a:gd name="T30" fmla="*/ 53 w 122"/>
                <a:gd name="T31" fmla="*/ 15 h 82"/>
                <a:gd name="T32" fmla="*/ 60 w 122"/>
                <a:gd name="T33" fmla="*/ 12 h 82"/>
                <a:gd name="T34" fmla="*/ 84 w 122"/>
                <a:gd name="T35" fmla="*/ 10 h 82"/>
                <a:gd name="T36" fmla="*/ 101 w 122"/>
                <a:gd name="T37" fmla="*/ 11 h 82"/>
                <a:gd name="T38" fmla="*/ 113 w 122"/>
                <a:gd name="T39" fmla="*/ 14 h 82"/>
                <a:gd name="T40" fmla="*/ 128 w 122"/>
                <a:gd name="T41" fmla="*/ 8 h 82"/>
                <a:gd name="T42" fmla="*/ 119 w 122"/>
                <a:gd name="T43" fmla="*/ 4 h 82"/>
                <a:gd name="T44" fmla="*/ 109 w 122"/>
                <a:gd name="T45" fmla="*/ 2 h 82"/>
                <a:gd name="T46" fmla="*/ 85 w 122"/>
                <a:gd name="T47" fmla="*/ 0 h 82"/>
                <a:gd name="T48" fmla="*/ 58 w 122"/>
                <a:gd name="T49" fmla="*/ 2 h 82"/>
                <a:gd name="T50" fmla="*/ 45 w 122"/>
                <a:gd name="T51" fmla="*/ 6 h 82"/>
                <a:gd name="T52" fmla="*/ 34 w 122"/>
                <a:gd name="T53" fmla="*/ 10 h 82"/>
                <a:gd name="T54" fmla="*/ 20 w 122"/>
                <a:gd name="T55" fmla="*/ 19 h 82"/>
                <a:gd name="T56" fmla="*/ 9 w 122"/>
                <a:gd name="T57" fmla="*/ 30 h 82"/>
                <a:gd name="T58" fmla="*/ 4 w 122"/>
                <a:gd name="T59" fmla="*/ 37 h 82"/>
                <a:gd name="T60" fmla="*/ 1 w 122"/>
                <a:gd name="T61" fmla="*/ 43 h 82"/>
                <a:gd name="T62" fmla="*/ 0 w 122"/>
                <a:gd name="T63" fmla="*/ 50 h 82"/>
                <a:gd name="T64" fmla="*/ 1 w 122"/>
                <a:gd name="T65" fmla="*/ 57 h 82"/>
                <a:gd name="T66" fmla="*/ 4 w 122"/>
                <a:gd name="T67" fmla="*/ 64 h 82"/>
                <a:gd name="T68" fmla="*/ 9 w 122"/>
                <a:gd name="T69" fmla="*/ 70 h 82"/>
                <a:gd name="T70" fmla="*/ 16 w 122"/>
                <a:gd name="T71" fmla="*/ 76 h 82"/>
                <a:gd name="T72" fmla="*/ 26 w 122"/>
                <a:gd name="T73" fmla="*/ 79 h 82"/>
                <a:gd name="T74" fmla="*/ 38 w 122"/>
                <a:gd name="T75" fmla="*/ 81 h 82"/>
                <a:gd name="T76" fmla="*/ 46 w 122"/>
                <a:gd name="T77" fmla="*/ 82 h 8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22" h="82">
                  <a:moveTo>
                    <a:pt x="46" y="82"/>
                  </a:moveTo>
                  <a:lnTo>
                    <a:pt x="60" y="81"/>
                  </a:lnTo>
                  <a:lnTo>
                    <a:pt x="67" y="80"/>
                  </a:lnTo>
                  <a:lnTo>
                    <a:pt x="74" y="79"/>
                  </a:lnTo>
                  <a:lnTo>
                    <a:pt x="82" y="78"/>
                  </a:lnTo>
                  <a:lnTo>
                    <a:pt x="89" y="76"/>
                  </a:lnTo>
                  <a:lnTo>
                    <a:pt x="105" y="71"/>
                  </a:lnTo>
                  <a:lnTo>
                    <a:pt x="99" y="64"/>
                  </a:lnTo>
                  <a:lnTo>
                    <a:pt x="84" y="68"/>
                  </a:lnTo>
                  <a:lnTo>
                    <a:pt x="76" y="70"/>
                  </a:lnTo>
                  <a:lnTo>
                    <a:pt x="69" y="71"/>
                  </a:lnTo>
                  <a:lnTo>
                    <a:pt x="65" y="71"/>
                  </a:lnTo>
                  <a:lnTo>
                    <a:pt x="61" y="72"/>
                  </a:lnTo>
                  <a:lnTo>
                    <a:pt x="53" y="72"/>
                  </a:lnTo>
                  <a:lnTo>
                    <a:pt x="49" y="72"/>
                  </a:lnTo>
                  <a:lnTo>
                    <a:pt x="45" y="71"/>
                  </a:lnTo>
                  <a:lnTo>
                    <a:pt x="38" y="69"/>
                  </a:lnTo>
                  <a:lnTo>
                    <a:pt x="36" y="68"/>
                  </a:lnTo>
                  <a:lnTo>
                    <a:pt x="33" y="66"/>
                  </a:lnTo>
                  <a:lnTo>
                    <a:pt x="31" y="64"/>
                  </a:lnTo>
                  <a:lnTo>
                    <a:pt x="30" y="62"/>
                  </a:lnTo>
                  <a:lnTo>
                    <a:pt x="28" y="60"/>
                  </a:lnTo>
                  <a:lnTo>
                    <a:pt x="27" y="58"/>
                  </a:lnTo>
                  <a:lnTo>
                    <a:pt x="26" y="52"/>
                  </a:lnTo>
                  <a:lnTo>
                    <a:pt x="27" y="47"/>
                  </a:lnTo>
                  <a:lnTo>
                    <a:pt x="28" y="41"/>
                  </a:lnTo>
                  <a:lnTo>
                    <a:pt x="31" y="35"/>
                  </a:lnTo>
                  <a:lnTo>
                    <a:pt x="35" y="29"/>
                  </a:lnTo>
                  <a:lnTo>
                    <a:pt x="40" y="24"/>
                  </a:lnTo>
                  <a:lnTo>
                    <a:pt x="43" y="22"/>
                  </a:lnTo>
                  <a:lnTo>
                    <a:pt x="46" y="19"/>
                  </a:lnTo>
                  <a:lnTo>
                    <a:pt x="53" y="15"/>
                  </a:lnTo>
                  <a:lnTo>
                    <a:pt x="56" y="14"/>
                  </a:lnTo>
                  <a:lnTo>
                    <a:pt x="60" y="12"/>
                  </a:lnTo>
                  <a:lnTo>
                    <a:pt x="69" y="10"/>
                  </a:lnTo>
                  <a:lnTo>
                    <a:pt x="78" y="10"/>
                  </a:lnTo>
                  <a:lnTo>
                    <a:pt x="87" y="10"/>
                  </a:lnTo>
                  <a:lnTo>
                    <a:pt x="95" y="11"/>
                  </a:lnTo>
                  <a:lnTo>
                    <a:pt x="103" y="12"/>
                  </a:lnTo>
                  <a:lnTo>
                    <a:pt x="107" y="14"/>
                  </a:lnTo>
                  <a:lnTo>
                    <a:pt x="111" y="15"/>
                  </a:lnTo>
                  <a:lnTo>
                    <a:pt x="122" y="8"/>
                  </a:lnTo>
                  <a:lnTo>
                    <a:pt x="118" y="6"/>
                  </a:lnTo>
                  <a:lnTo>
                    <a:pt x="113" y="4"/>
                  </a:lnTo>
                  <a:lnTo>
                    <a:pt x="108" y="3"/>
                  </a:lnTo>
                  <a:lnTo>
                    <a:pt x="103" y="2"/>
                  </a:lnTo>
                  <a:lnTo>
                    <a:pt x="92" y="1"/>
                  </a:lnTo>
                  <a:lnTo>
                    <a:pt x="79" y="0"/>
                  </a:lnTo>
                  <a:lnTo>
                    <a:pt x="65" y="1"/>
                  </a:lnTo>
                  <a:lnTo>
                    <a:pt x="58" y="2"/>
                  </a:lnTo>
                  <a:lnTo>
                    <a:pt x="51" y="4"/>
                  </a:lnTo>
                  <a:lnTo>
                    <a:pt x="45" y="6"/>
                  </a:lnTo>
                  <a:lnTo>
                    <a:pt x="39" y="8"/>
                  </a:lnTo>
                  <a:lnTo>
                    <a:pt x="34" y="10"/>
                  </a:lnTo>
                  <a:lnTo>
                    <a:pt x="29" y="13"/>
                  </a:lnTo>
                  <a:lnTo>
                    <a:pt x="20" y="19"/>
                  </a:lnTo>
                  <a:lnTo>
                    <a:pt x="12" y="26"/>
                  </a:lnTo>
                  <a:lnTo>
                    <a:pt x="9" y="30"/>
                  </a:lnTo>
                  <a:lnTo>
                    <a:pt x="6" y="33"/>
                  </a:lnTo>
                  <a:lnTo>
                    <a:pt x="4" y="37"/>
                  </a:lnTo>
                  <a:lnTo>
                    <a:pt x="2" y="40"/>
                  </a:lnTo>
                  <a:lnTo>
                    <a:pt x="1" y="43"/>
                  </a:lnTo>
                  <a:lnTo>
                    <a:pt x="0" y="47"/>
                  </a:lnTo>
                  <a:lnTo>
                    <a:pt x="0" y="50"/>
                  </a:lnTo>
                  <a:lnTo>
                    <a:pt x="0" y="54"/>
                  </a:lnTo>
                  <a:lnTo>
                    <a:pt x="1" y="57"/>
                  </a:lnTo>
                  <a:lnTo>
                    <a:pt x="2" y="61"/>
                  </a:lnTo>
                  <a:lnTo>
                    <a:pt x="4" y="64"/>
                  </a:lnTo>
                  <a:lnTo>
                    <a:pt x="6" y="67"/>
                  </a:lnTo>
                  <a:lnTo>
                    <a:pt x="9" y="70"/>
                  </a:lnTo>
                  <a:lnTo>
                    <a:pt x="12" y="73"/>
                  </a:lnTo>
                  <a:lnTo>
                    <a:pt x="16" y="76"/>
                  </a:lnTo>
                  <a:lnTo>
                    <a:pt x="21" y="78"/>
                  </a:lnTo>
                  <a:lnTo>
                    <a:pt x="26" y="79"/>
                  </a:lnTo>
                  <a:lnTo>
                    <a:pt x="32" y="81"/>
                  </a:lnTo>
                  <a:lnTo>
                    <a:pt x="38" y="81"/>
                  </a:lnTo>
                  <a:lnTo>
                    <a:pt x="45" y="82"/>
                  </a:lnTo>
                  <a:lnTo>
                    <a:pt x="46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9" name="Freeform 65"/>
            <p:cNvSpPr/>
            <p:nvPr userDrawn="1"/>
          </p:nvSpPr>
          <p:spPr bwMode="auto">
            <a:xfrm>
              <a:off x="4663" y="3312"/>
              <a:ext cx="121" cy="82"/>
            </a:xfrm>
            <a:custGeom>
              <a:avLst/>
              <a:gdLst>
                <a:gd name="T0" fmla="*/ 60 w 122"/>
                <a:gd name="T1" fmla="*/ 81 h 82"/>
                <a:gd name="T2" fmla="*/ 68 w 122"/>
                <a:gd name="T3" fmla="*/ 79 h 82"/>
                <a:gd name="T4" fmla="*/ 83 w 122"/>
                <a:gd name="T5" fmla="*/ 76 h 82"/>
                <a:gd name="T6" fmla="*/ 93 w 122"/>
                <a:gd name="T7" fmla="*/ 64 h 82"/>
                <a:gd name="T8" fmla="*/ 70 w 122"/>
                <a:gd name="T9" fmla="*/ 70 h 82"/>
                <a:gd name="T10" fmla="*/ 61 w 122"/>
                <a:gd name="T11" fmla="*/ 71 h 82"/>
                <a:gd name="T12" fmla="*/ 53 w 122"/>
                <a:gd name="T13" fmla="*/ 72 h 82"/>
                <a:gd name="T14" fmla="*/ 45 w 122"/>
                <a:gd name="T15" fmla="*/ 71 h 82"/>
                <a:gd name="T16" fmla="*/ 35 w 122"/>
                <a:gd name="T17" fmla="*/ 68 h 82"/>
                <a:gd name="T18" fmla="*/ 31 w 122"/>
                <a:gd name="T19" fmla="*/ 64 h 82"/>
                <a:gd name="T20" fmla="*/ 28 w 122"/>
                <a:gd name="T21" fmla="*/ 60 h 82"/>
                <a:gd name="T22" fmla="*/ 26 w 122"/>
                <a:gd name="T23" fmla="*/ 52 h 82"/>
                <a:gd name="T24" fmla="*/ 28 w 122"/>
                <a:gd name="T25" fmla="*/ 41 h 82"/>
                <a:gd name="T26" fmla="*/ 35 w 122"/>
                <a:gd name="T27" fmla="*/ 29 h 82"/>
                <a:gd name="T28" fmla="*/ 42 w 122"/>
                <a:gd name="T29" fmla="*/ 22 h 82"/>
                <a:gd name="T30" fmla="*/ 52 w 122"/>
                <a:gd name="T31" fmla="*/ 15 h 82"/>
                <a:gd name="T32" fmla="*/ 60 w 122"/>
                <a:gd name="T33" fmla="*/ 12 h 82"/>
                <a:gd name="T34" fmla="*/ 72 w 122"/>
                <a:gd name="T35" fmla="*/ 10 h 82"/>
                <a:gd name="T36" fmla="*/ 89 w 122"/>
                <a:gd name="T37" fmla="*/ 11 h 82"/>
                <a:gd name="T38" fmla="*/ 101 w 122"/>
                <a:gd name="T39" fmla="*/ 14 h 82"/>
                <a:gd name="T40" fmla="*/ 116 w 122"/>
                <a:gd name="T41" fmla="*/ 8 h 82"/>
                <a:gd name="T42" fmla="*/ 107 w 122"/>
                <a:gd name="T43" fmla="*/ 4 h 82"/>
                <a:gd name="T44" fmla="*/ 96 w 122"/>
                <a:gd name="T45" fmla="*/ 2 h 82"/>
                <a:gd name="T46" fmla="*/ 73 w 122"/>
                <a:gd name="T47" fmla="*/ 0 h 82"/>
                <a:gd name="T48" fmla="*/ 58 w 122"/>
                <a:gd name="T49" fmla="*/ 2 h 82"/>
                <a:gd name="T50" fmla="*/ 45 w 122"/>
                <a:gd name="T51" fmla="*/ 6 h 82"/>
                <a:gd name="T52" fmla="*/ 34 w 122"/>
                <a:gd name="T53" fmla="*/ 10 h 82"/>
                <a:gd name="T54" fmla="*/ 19 w 122"/>
                <a:gd name="T55" fmla="*/ 19 h 82"/>
                <a:gd name="T56" fmla="*/ 9 w 122"/>
                <a:gd name="T57" fmla="*/ 30 h 82"/>
                <a:gd name="T58" fmla="*/ 4 w 122"/>
                <a:gd name="T59" fmla="*/ 37 h 82"/>
                <a:gd name="T60" fmla="*/ 1 w 122"/>
                <a:gd name="T61" fmla="*/ 43 h 82"/>
                <a:gd name="T62" fmla="*/ 0 w 122"/>
                <a:gd name="T63" fmla="*/ 50 h 82"/>
                <a:gd name="T64" fmla="*/ 1 w 122"/>
                <a:gd name="T65" fmla="*/ 57 h 82"/>
                <a:gd name="T66" fmla="*/ 4 w 122"/>
                <a:gd name="T67" fmla="*/ 64 h 82"/>
                <a:gd name="T68" fmla="*/ 9 w 122"/>
                <a:gd name="T69" fmla="*/ 70 h 82"/>
                <a:gd name="T70" fmla="*/ 16 w 122"/>
                <a:gd name="T71" fmla="*/ 76 h 82"/>
                <a:gd name="T72" fmla="*/ 26 w 122"/>
                <a:gd name="T73" fmla="*/ 79 h 82"/>
                <a:gd name="T74" fmla="*/ 38 w 122"/>
                <a:gd name="T75" fmla="*/ 81 h 8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22" h="82">
                  <a:moveTo>
                    <a:pt x="45" y="82"/>
                  </a:moveTo>
                  <a:lnTo>
                    <a:pt x="60" y="81"/>
                  </a:lnTo>
                  <a:lnTo>
                    <a:pt x="67" y="80"/>
                  </a:lnTo>
                  <a:lnTo>
                    <a:pt x="74" y="79"/>
                  </a:lnTo>
                  <a:lnTo>
                    <a:pt x="81" y="78"/>
                  </a:lnTo>
                  <a:lnTo>
                    <a:pt x="89" y="76"/>
                  </a:lnTo>
                  <a:lnTo>
                    <a:pt x="105" y="71"/>
                  </a:lnTo>
                  <a:lnTo>
                    <a:pt x="99" y="64"/>
                  </a:lnTo>
                  <a:lnTo>
                    <a:pt x="84" y="68"/>
                  </a:lnTo>
                  <a:lnTo>
                    <a:pt x="76" y="70"/>
                  </a:lnTo>
                  <a:lnTo>
                    <a:pt x="68" y="71"/>
                  </a:lnTo>
                  <a:lnTo>
                    <a:pt x="65" y="71"/>
                  </a:lnTo>
                  <a:lnTo>
                    <a:pt x="61" y="72"/>
                  </a:lnTo>
                  <a:lnTo>
                    <a:pt x="53" y="72"/>
                  </a:lnTo>
                  <a:lnTo>
                    <a:pt x="48" y="72"/>
                  </a:lnTo>
                  <a:lnTo>
                    <a:pt x="45" y="71"/>
                  </a:lnTo>
                  <a:lnTo>
                    <a:pt x="38" y="69"/>
                  </a:lnTo>
                  <a:lnTo>
                    <a:pt x="35" y="68"/>
                  </a:lnTo>
                  <a:lnTo>
                    <a:pt x="33" y="66"/>
                  </a:lnTo>
                  <a:lnTo>
                    <a:pt x="31" y="64"/>
                  </a:lnTo>
                  <a:lnTo>
                    <a:pt x="29" y="62"/>
                  </a:lnTo>
                  <a:lnTo>
                    <a:pt x="28" y="60"/>
                  </a:lnTo>
                  <a:lnTo>
                    <a:pt x="27" y="58"/>
                  </a:lnTo>
                  <a:lnTo>
                    <a:pt x="26" y="52"/>
                  </a:lnTo>
                  <a:lnTo>
                    <a:pt x="27" y="47"/>
                  </a:lnTo>
                  <a:lnTo>
                    <a:pt x="28" y="41"/>
                  </a:lnTo>
                  <a:lnTo>
                    <a:pt x="31" y="35"/>
                  </a:lnTo>
                  <a:lnTo>
                    <a:pt x="35" y="29"/>
                  </a:lnTo>
                  <a:lnTo>
                    <a:pt x="40" y="24"/>
                  </a:lnTo>
                  <a:lnTo>
                    <a:pt x="42" y="22"/>
                  </a:lnTo>
                  <a:lnTo>
                    <a:pt x="46" y="19"/>
                  </a:lnTo>
                  <a:lnTo>
                    <a:pt x="52" y="15"/>
                  </a:lnTo>
                  <a:lnTo>
                    <a:pt x="56" y="14"/>
                  </a:lnTo>
                  <a:lnTo>
                    <a:pt x="60" y="12"/>
                  </a:lnTo>
                  <a:lnTo>
                    <a:pt x="69" y="10"/>
                  </a:lnTo>
                  <a:lnTo>
                    <a:pt x="78" y="10"/>
                  </a:lnTo>
                  <a:lnTo>
                    <a:pt x="87" y="10"/>
                  </a:lnTo>
                  <a:lnTo>
                    <a:pt x="95" y="11"/>
                  </a:lnTo>
                  <a:lnTo>
                    <a:pt x="103" y="12"/>
                  </a:lnTo>
                  <a:lnTo>
                    <a:pt x="107" y="14"/>
                  </a:lnTo>
                  <a:lnTo>
                    <a:pt x="111" y="15"/>
                  </a:lnTo>
                  <a:lnTo>
                    <a:pt x="122" y="8"/>
                  </a:lnTo>
                  <a:lnTo>
                    <a:pt x="118" y="6"/>
                  </a:lnTo>
                  <a:lnTo>
                    <a:pt x="113" y="4"/>
                  </a:lnTo>
                  <a:lnTo>
                    <a:pt x="108" y="3"/>
                  </a:lnTo>
                  <a:lnTo>
                    <a:pt x="102" y="2"/>
                  </a:lnTo>
                  <a:lnTo>
                    <a:pt x="91" y="1"/>
                  </a:lnTo>
                  <a:lnTo>
                    <a:pt x="79" y="0"/>
                  </a:lnTo>
                  <a:lnTo>
                    <a:pt x="64" y="1"/>
                  </a:lnTo>
                  <a:lnTo>
                    <a:pt x="58" y="2"/>
                  </a:lnTo>
                  <a:lnTo>
                    <a:pt x="51" y="4"/>
                  </a:lnTo>
                  <a:lnTo>
                    <a:pt x="45" y="6"/>
                  </a:lnTo>
                  <a:lnTo>
                    <a:pt x="39" y="8"/>
                  </a:lnTo>
                  <a:lnTo>
                    <a:pt x="34" y="10"/>
                  </a:lnTo>
                  <a:lnTo>
                    <a:pt x="28" y="13"/>
                  </a:lnTo>
                  <a:lnTo>
                    <a:pt x="19" y="19"/>
                  </a:lnTo>
                  <a:lnTo>
                    <a:pt x="12" y="26"/>
                  </a:lnTo>
                  <a:lnTo>
                    <a:pt x="9" y="30"/>
                  </a:lnTo>
                  <a:lnTo>
                    <a:pt x="6" y="33"/>
                  </a:lnTo>
                  <a:lnTo>
                    <a:pt x="4" y="37"/>
                  </a:lnTo>
                  <a:lnTo>
                    <a:pt x="2" y="40"/>
                  </a:lnTo>
                  <a:lnTo>
                    <a:pt x="1" y="43"/>
                  </a:lnTo>
                  <a:lnTo>
                    <a:pt x="0" y="47"/>
                  </a:lnTo>
                  <a:lnTo>
                    <a:pt x="0" y="50"/>
                  </a:lnTo>
                  <a:lnTo>
                    <a:pt x="0" y="54"/>
                  </a:lnTo>
                  <a:lnTo>
                    <a:pt x="1" y="57"/>
                  </a:lnTo>
                  <a:lnTo>
                    <a:pt x="2" y="61"/>
                  </a:lnTo>
                  <a:lnTo>
                    <a:pt x="4" y="64"/>
                  </a:lnTo>
                  <a:lnTo>
                    <a:pt x="6" y="67"/>
                  </a:lnTo>
                  <a:lnTo>
                    <a:pt x="9" y="70"/>
                  </a:lnTo>
                  <a:lnTo>
                    <a:pt x="12" y="73"/>
                  </a:lnTo>
                  <a:lnTo>
                    <a:pt x="16" y="76"/>
                  </a:lnTo>
                  <a:lnTo>
                    <a:pt x="21" y="78"/>
                  </a:lnTo>
                  <a:lnTo>
                    <a:pt x="26" y="79"/>
                  </a:lnTo>
                  <a:lnTo>
                    <a:pt x="32" y="81"/>
                  </a:lnTo>
                  <a:lnTo>
                    <a:pt x="38" y="81"/>
                  </a:lnTo>
                  <a:lnTo>
                    <a:pt x="45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30" name="Freeform 66"/>
            <p:cNvSpPr/>
            <p:nvPr userDrawn="1"/>
          </p:nvSpPr>
          <p:spPr bwMode="auto">
            <a:xfrm>
              <a:off x="4774" y="3305"/>
              <a:ext cx="102" cy="87"/>
            </a:xfrm>
            <a:custGeom>
              <a:avLst/>
              <a:gdLst>
                <a:gd name="T0" fmla="*/ 59 w 103"/>
                <a:gd name="T1" fmla="*/ 82 h 88"/>
                <a:gd name="T2" fmla="*/ 81 w 103"/>
                <a:gd name="T3" fmla="*/ 82 h 88"/>
                <a:gd name="T4" fmla="*/ 96 w 103"/>
                <a:gd name="T5" fmla="*/ 44 h 88"/>
                <a:gd name="T6" fmla="*/ 97 w 103"/>
                <a:gd name="T7" fmla="*/ 44 h 88"/>
                <a:gd name="T8" fmla="*/ 97 w 103"/>
                <a:gd name="T9" fmla="*/ 44 h 88"/>
                <a:gd name="T10" fmla="*/ 96 w 103"/>
                <a:gd name="T11" fmla="*/ 43 h 88"/>
                <a:gd name="T12" fmla="*/ 95 w 103"/>
                <a:gd name="T13" fmla="*/ 40 h 88"/>
                <a:gd name="T14" fmla="*/ 92 w 103"/>
                <a:gd name="T15" fmla="*/ 37 h 88"/>
                <a:gd name="T16" fmla="*/ 88 w 103"/>
                <a:gd name="T17" fmla="*/ 35 h 88"/>
                <a:gd name="T18" fmla="*/ 83 w 103"/>
                <a:gd name="T19" fmla="*/ 33 h 88"/>
                <a:gd name="T20" fmla="*/ 78 w 103"/>
                <a:gd name="T21" fmla="*/ 32 h 88"/>
                <a:gd name="T22" fmla="*/ 71 w 103"/>
                <a:gd name="T23" fmla="*/ 32 h 88"/>
                <a:gd name="T24" fmla="*/ 62 w 103"/>
                <a:gd name="T25" fmla="*/ 32 h 88"/>
                <a:gd name="T26" fmla="*/ 53 w 103"/>
                <a:gd name="T27" fmla="*/ 33 h 88"/>
                <a:gd name="T28" fmla="*/ 50 w 103"/>
                <a:gd name="T29" fmla="*/ 35 h 88"/>
                <a:gd name="T30" fmla="*/ 42 w 103"/>
                <a:gd name="T31" fmla="*/ 37 h 88"/>
                <a:gd name="T32" fmla="*/ 51 w 103"/>
                <a:gd name="T33" fmla="*/ 0 h 88"/>
                <a:gd name="T34" fmla="*/ 34 w 103"/>
                <a:gd name="T35" fmla="*/ 4 h 88"/>
                <a:gd name="T36" fmla="*/ 0 w 103"/>
                <a:gd name="T37" fmla="*/ 82 h 88"/>
                <a:gd name="T38" fmla="*/ 22 w 103"/>
                <a:gd name="T39" fmla="*/ 82 h 88"/>
                <a:gd name="T40" fmla="*/ 39 w 103"/>
                <a:gd name="T41" fmla="*/ 44 h 88"/>
                <a:gd name="T42" fmla="*/ 46 w 103"/>
                <a:gd name="T43" fmla="*/ 44 h 88"/>
                <a:gd name="T44" fmla="*/ 51 w 103"/>
                <a:gd name="T45" fmla="*/ 42 h 88"/>
                <a:gd name="T46" fmla="*/ 54 w 103"/>
                <a:gd name="T47" fmla="*/ 41 h 88"/>
                <a:gd name="T48" fmla="*/ 61 w 103"/>
                <a:gd name="T49" fmla="*/ 40 h 88"/>
                <a:gd name="T50" fmla="*/ 65 w 103"/>
                <a:gd name="T51" fmla="*/ 41 h 88"/>
                <a:gd name="T52" fmla="*/ 68 w 103"/>
                <a:gd name="T53" fmla="*/ 41 h 88"/>
                <a:gd name="T54" fmla="*/ 70 w 103"/>
                <a:gd name="T55" fmla="*/ 43 h 88"/>
                <a:gd name="T56" fmla="*/ 72 w 103"/>
                <a:gd name="T57" fmla="*/ 44 h 88"/>
                <a:gd name="T58" fmla="*/ 73 w 103"/>
                <a:gd name="T59" fmla="*/ 44 h 88"/>
                <a:gd name="T60" fmla="*/ 74 w 103"/>
                <a:gd name="T61" fmla="*/ 44 h 88"/>
                <a:gd name="T62" fmla="*/ 74 w 103"/>
                <a:gd name="T63" fmla="*/ 44 h 88"/>
                <a:gd name="T64" fmla="*/ 73 w 103"/>
                <a:gd name="T65" fmla="*/ 46 h 88"/>
                <a:gd name="T66" fmla="*/ 59 w 103"/>
                <a:gd name="T67" fmla="*/ 82 h 8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03" h="88">
                  <a:moveTo>
                    <a:pt x="65" y="88"/>
                  </a:moveTo>
                  <a:lnTo>
                    <a:pt x="87" y="88"/>
                  </a:lnTo>
                  <a:lnTo>
                    <a:pt x="102" y="50"/>
                  </a:lnTo>
                  <a:lnTo>
                    <a:pt x="103" y="46"/>
                  </a:lnTo>
                  <a:lnTo>
                    <a:pt x="103" y="44"/>
                  </a:lnTo>
                  <a:lnTo>
                    <a:pt x="102" y="43"/>
                  </a:lnTo>
                  <a:lnTo>
                    <a:pt x="101" y="40"/>
                  </a:lnTo>
                  <a:lnTo>
                    <a:pt x="98" y="37"/>
                  </a:lnTo>
                  <a:lnTo>
                    <a:pt x="94" y="35"/>
                  </a:lnTo>
                  <a:lnTo>
                    <a:pt x="89" y="33"/>
                  </a:lnTo>
                  <a:lnTo>
                    <a:pt x="84" y="32"/>
                  </a:lnTo>
                  <a:lnTo>
                    <a:pt x="77" y="32"/>
                  </a:lnTo>
                  <a:lnTo>
                    <a:pt x="68" y="32"/>
                  </a:lnTo>
                  <a:lnTo>
                    <a:pt x="59" y="33"/>
                  </a:lnTo>
                  <a:lnTo>
                    <a:pt x="50" y="35"/>
                  </a:lnTo>
                  <a:lnTo>
                    <a:pt x="42" y="37"/>
                  </a:lnTo>
                  <a:lnTo>
                    <a:pt x="57" y="0"/>
                  </a:lnTo>
                  <a:lnTo>
                    <a:pt x="34" y="4"/>
                  </a:lnTo>
                  <a:lnTo>
                    <a:pt x="0" y="88"/>
                  </a:lnTo>
                  <a:lnTo>
                    <a:pt x="22" y="88"/>
                  </a:lnTo>
                  <a:lnTo>
                    <a:pt x="39" y="46"/>
                  </a:lnTo>
                  <a:lnTo>
                    <a:pt x="46" y="44"/>
                  </a:lnTo>
                  <a:lnTo>
                    <a:pt x="53" y="42"/>
                  </a:lnTo>
                  <a:lnTo>
                    <a:pt x="60" y="41"/>
                  </a:lnTo>
                  <a:lnTo>
                    <a:pt x="67" y="40"/>
                  </a:lnTo>
                  <a:lnTo>
                    <a:pt x="71" y="41"/>
                  </a:lnTo>
                  <a:lnTo>
                    <a:pt x="74" y="41"/>
                  </a:lnTo>
                  <a:lnTo>
                    <a:pt x="76" y="43"/>
                  </a:lnTo>
                  <a:lnTo>
                    <a:pt x="78" y="44"/>
                  </a:lnTo>
                  <a:lnTo>
                    <a:pt x="79" y="46"/>
                  </a:lnTo>
                  <a:lnTo>
                    <a:pt x="80" y="48"/>
                  </a:lnTo>
                  <a:lnTo>
                    <a:pt x="80" y="50"/>
                  </a:lnTo>
                  <a:lnTo>
                    <a:pt x="79" y="52"/>
                  </a:lnTo>
                  <a:lnTo>
                    <a:pt x="65" y="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31" name="Freeform 67"/>
            <p:cNvSpPr/>
            <p:nvPr userDrawn="1"/>
          </p:nvSpPr>
          <p:spPr bwMode="auto">
            <a:xfrm>
              <a:off x="3945" y="3332"/>
              <a:ext cx="89" cy="60"/>
            </a:xfrm>
            <a:custGeom>
              <a:avLst/>
              <a:gdLst>
                <a:gd name="T0" fmla="*/ 11 w 89"/>
                <a:gd name="T1" fmla="*/ 46 h 60"/>
                <a:gd name="T2" fmla="*/ 23 w 89"/>
                <a:gd name="T3" fmla="*/ 50 h 60"/>
                <a:gd name="T4" fmla="*/ 35 w 89"/>
                <a:gd name="T5" fmla="*/ 51 h 60"/>
                <a:gd name="T6" fmla="*/ 47 w 89"/>
                <a:gd name="T7" fmla="*/ 50 h 60"/>
                <a:gd name="T8" fmla="*/ 53 w 89"/>
                <a:gd name="T9" fmla="*/ 48 h 60"/>
                <a:gd name="T10" fmla="*/ 58 w 89"/>
                <a:gd name="T11" fmla="*/ 45 h 60"/>
                <a:gd name="T12" fmla="*/ 59 w 89"/>
                <a:gd name="T13" fmla="*/ 43 h 60"/>
                <a:gd name="T14" fmla="*/ 58 w 89"/>
                <a:gd name="T15" fmla="*/ 40 h 60"/>
                <a:gd name="T16" fmla="*/ 55 w 89"/>
                <a:gd name="T17" fmla="*/ 38 h 60"/>
                <a:gd name="T18" fmla="*/ 47 w 89"/>
                <a:gd name="T19" fmla="*/ 36 h 60"/>
                <a:gd name="T20" fmla="*/ 29 w 89"/>
                <a:gd name="T21" fmla="*/ 32 h 60"/>
                <a:gd name="T22" fmla="*/ 21 w 89"/>
                <a:gd name="T23" fmla="*/ 29 h 60"/>
                <a:gd name="T24" fmla="*/ 17 w 89"/>
                <a:gd name="T25" fmla="*/ 25 h 60"/>
                <a:gd name="T26" fmla="*/ 16 w 89"/>
                <a:gd name="T27" fmla="*/ 23 h 60"/>
                <a:gd name="T28" fmla="*/ 16 w 89"/>
                <a:gd name="T29" fmla="*/ 18 h 60"/>
                <a:gd name="T30" fmla="*/ 19 w 89"/>
                <a:gd name="T31" fmla="*/ 14 h 60"/>
                <a:gd name="T32" fmla="*/ 22 w 89"/>
                <a:gd name="T33" fmla="*/ 10 h 60"/>
                <a:gd name="T34" fmla="*/ 33 w 89"/>
                <a:gd name="T35" fmla="*/ 5 h 60"/>
                <a:gd name="T36" fmla="*/ 46 w 89"/>
                <a:gd name="T37" fmla="*/ 2 h 60"/>
                <a:gd name="T38" fmla="*/ 60 w 89"/>
                <a:gd name="T39" fmla="*/ 0 h 60"/>
                <a:gd name="T40" fmla="*/ 75 w 89"/>
                <a:gd name="T41" fmla="*/ 2 h 60"/>
                <a:gd name="T42" fmla="*/ 89 w 89"/>
                <a:gd name="T43" fmla="*/ 6 h 60"/>
                <a:gd name="T44" fmla="*/ 72 w 89"/>
                <a:gd name="T45" fmla="*/ 12 h 60"/>
                <a:gd name="T46" fmla="*/ 62 w 89"/>
                <a:gd name="T47" fmla="*/ 10 h 60"/>
                <a:gd name="T48" fmla="*/ 50 w 89"/>
                <a:gd name="T49" fmla="*/ 10 h 60"/>
                <a:gd name="T50" fmla="*/ 41 w 89"/>
                <a:gd name="T51" fmla="*/ 12 h 60"/>
                <a:gd name="T52" fmla="*/ 38 w 89"/>
                <a:gd name="T53" fmla="*/ 15 h 60"/>
                <a:gd name="T54" fmla="*/ 37 w 89"/>
                <a:gd name="T55" fmla="*/ 18 h 60"/>
                <a:gd name="T56" fmla="*/ 39 w 89"/>
                <a:gd name="T57" fmla="*/ 21 h 60"/>
                <a:gd name="T58" fmla="*/ 58 w 89"/>
                <a:gd name="T59" fmla="*/ 25 h 60"/>
                <a:gd name="T60" fmla="*/ 74 w 89"/>
                <a:gd name="T61" fmla="*/ 30 h 60"/>
                <a:gd name="T62" fmla="*/ 80 w 89"/>
                <a:gd name="T63" fmla="*/ 35 h 60"/>
                <a:gd name="T64" fmla="*/ 81 w 89"/>
                <a:gd name="T65" fmla="*/ 38 h 60"/>
                <a:gd name="T66" fmla="*/ 79 w 89"/>
                <a:gd name="T67" fmla="*/ 44 h 60"/>
                <a:gd name="T68" fmla="*/ 73 w 89"/>
                <a:gd name="T69" fmla="*/ 50 h 60"/>
                <a:gd name="T70" fmla="*/ 61 w 89"/>
                <a:gd name="T71" fmla="*/ 56 h 60"/>
                <a:gd name="T72" fmla="*/ 46 w 89"/>
                <a:gd name="T73" fmla="*/ 59 h 60"/>
                <a:gd name="T74" fmla="*/ 32 w 89"/>
                <a:gd name="T75" fmla="*/ 60 h 60"/>
                <a:gd name="T76" fmla="*/ 19 w 89"/>
                <a:gd name="T77" fmla="*/ 59 h 60"/>
                <a:gd name="T78" fmla="*/ 11 w 89"/>
                <a:gd name="T79" fmla="*/ 57 h 60"/>
                <a:gd name="T80" fmla="*/ 0 w 89"/>
                <a:gd name="T81" fmla="*/ 53 h 6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89" h="60">
                  <a:moveTo>
                    <a:pt x="0" y="53"/>
                  </a:moveTo>
                  <a:lnTo>
                    <a:pt x="11" y="46"/>
                  </a:lnTo>
                  <a:lnTo>
                    <a:pt x="17" y="48"/>
                  </a:lnTo>
                  <a:lnTo>
                    <a:pt x="23" y="50"/>
                  </a:lnTo>
                  <a:lnTo>
                    <a:pt x="29" y="51"/>
                  </a:lnTo>
                  <a:lnTo>
                    <a:pt x="35" y="51"/>
                  </a:lnTo>
                  <a:lnTo>
                    <a:pt x="43" y="51"/>
                  </a:lnTo>
                  <a:lnTo>
                    <a:pt x="47" y="50"/>
                  </a:lnTo>
                  <a:lnTo>
                    <a:pt x="50" y="49"/>
                  </a:lnTo>
                  <a:lnTo>
                    <a:pt x="53" y="48"/>
                  </a:lnTo>
                  <a:lnTo>
                    <a:pt x="56" y="47"/>
                  </a:lnTo>
                  <a:lnTo>
                    <a:pt x="58" y="45"/>
                  </a:lnTo>
                  <a:lnTo>
                    <a:pt x="58" y="44"/>
                  </a:lnTo>
                  <a:lnTo>
                    <a:pt x="59" y="43"/>
                  </a:lnTo>
                  <a:lnTo>
                    <a:pt x="59" y="42"/>
                  </a:lnTo>
                  <a:lnTo>
                    <a:pt x="58" y="40"/>
                  </a:lnTo>
                  <a:lnTo>
                    <a:pt x="57" y="39"/>
                  </a:lnTo>
                  <a:lnTo>
                    <a:pt x="55" y="38"/>
                  </a:lnTo>
                  <a:lnTo>
                    <a:pt x="51" y="37"/>
                  </a:lnTo>
                  <a:lnTo>
                    <a:pt x="47" y="36"/>
                  </a:lnTo>
                  <a:lnTo>
                    <a:pt x="38" y="34"/>
                  </a:lnTo>
                  <a:lnTo>
                    <a:pt x="29" y="32"/>
                  </a:lnTo>
                  <a:lnTo>
                    <a:pt x="25" y="30"/>
                  </a:lnTo>
                  <a:lnTo>
                    <a:pt x="21" y="29"/>
                  </a:lnTo>
                  <a:lnTo>
                    <a:pt x="18" y="27"/>
                  </a:lnTo>
                  <a:lnTo>
                    <a:pt x="17" y="25"/>
                  </a:lnTo>
                  <a:lnTo>
                    <a:pt x="16" y="24"/>
                  </a:lnTo>
                  <a:lnTo>
                    <a:pt x="16" y="23"/>
                  </a:lnTo>
                  <a:lnTo>
                    <a:pt x="16" y="21"/>
                  </a:lnTo>
                  <a:lnTo>
                    <a:pt x="16" y="18"/>
                  </a:lnTo>
                  <a:lnTo>
                    <a:pt x="17" y="16"/>
                  </a:lnTo>
                  <a:lnTo>
                    <a:pt x="19" y="14"/>
                  </a:lnTo>
                  <a:lnTo>
                    <a:pt x="20" y="12"/>
                  </a:lnTo>
                  <a:lnTo>
                    <a:pt x="22" y="10"/>
                  </a:lnTo>
                  <a:lnTo>
                    <a:pt x="27" y="7"/>
                  </a:lnTo>
                  <a:lnTo>
                    <a:pt x="33" y="5"/>
                  </a:lnTo>
                  <a:lnTo>
                    <a:pt x="39" y="3"/>
                  </a:lnTo>
                  <a:lnTo>
                    <a:pt x="46" y="2"/>
                  </a:lnTo>
                  <a:lnTo>
                    <a:pt x="53" y="1"/>
                  </a:lnTo>
                  <a:lnTo>
                    <a:pt x="60" y="0"/>
                  </a:lnTo>
                  <a:lnTo>
                    <a:pt x="67" y="1"/>
                  </a:lnTo>
                  <a:lnTo>
                    <a:pt x="75" y="2"/>
                  </a:lnTo>
                  <a:lnTo>
                    <a:pt x="82" y="4"/>
                  </a:lnTo>
                  <a:lnTo>
                    <a:pt x="89" y="6"/>
                  </a:lnTo>
                  <a:lnTo>
                    <a:pt x="78" y="14"/>
                  </a:lnTo>
                  <a:lnTo>
                    <a:pt x="72" y="12"/>
                  </a:lnTo>
                  <a:lnTo>
                    <a:pt x="67" y="10"/>
                  </a:lnTo>
                  <a:lnTo>
                    <a:pt x="62" y="10"/>
                  </a:lnTo>
                  <a:lnTo>
                    <a:pt x="57" y="10"/>
                  </a:lnTo>
                  <a:lnTo>
                    <a:pt x="50" y="10"/>
                  </a:lnTo>
                  <a:lnTo>
                    <a:pt x="44" y="11"/>
                  </a:lnTo>
                  <a:lnTo>
                    <a:pt x="41" y="12"/>
                  </a:lnTo>
                  <a:lnTo>
                    <a:pt x="39" y="14"/>
                  </a:lnTo>
                  <a:lnTo>
                    <a:pt x="38" y="15"/>
                  </a:lnTo>
                  <a:lnTo>
                    <a:pt x="37" y="17"/>
                  </a:lnTo>
                  <a:lnTo>
                    <a:pt x="37" y="18"/>
                  </a:lnTo>
                  <a:lnTo>
                    <a:pt x="37" y="20"/>
                  </a:lnTo>
                  <a:lnTo>
                    <a:pt x="39" y="21"/>
                  </a:lnTo>
                  <a:lnTo>
                    <a:pt x="42" y="22"/>
                  </a:lnTo>
                  <a:lnTo>
                    <a:pt x="58" y="25"/>
                  </a:lnTo>
                  <a:lnTo>
                    <a:pt x="67" y="28"/>
                  </a:lnTo>
                  <a:lnTo>
                    <a:pt x="74" y="30"/>
                  </a:lnTo>
                  <a:lnTo>
                    <a:pt x="77" y="33"/>
                  </a:lnTo>
                  <a:lnTo>
                    <a:pt x="80" y="35"/>
                  </a:lnTo>
                  <a:lnTo>
                    <a:pt x="80" y="37"/>
                  </a:lnTo>
                  <a:lnTo>
                    <a:pt x="81" y="38"/>
                  </a:lnTo>
                  <a:lnTo>
                    <a:pt x="80" y="42"/>
                  </a:lnTo>
                  <a:lnTo>
                    <a:pt x="79" y="44"/>
                  </a:lnTo>
                  <a:lnTo>
                    <a:pt x="77" y="47"/>
                  </a:lnTo>
                  <a:lnTo>
                    <a:pt x="73" y="50"/>
                  </a:lnTo>
                  <a:lnTo>
                    <a:pt x="67" y="53"/>
                  </a:lnTo>
                  <a:lnTo>
                    <a:pt x="61" y="56"/>
                  </a:lnTo>
                  <a:lnTo>
                    <a:pt x="54" y="58"/>
                  </a:lnTo>
                  <a:lnTo>
                    <a:pt x="46" y="59"/>
                  </a:lnTo>
                  <a:lnTo>
                    <a:pt x="39" y="60"/>
                  </a:lnTo>
                  <a:lnTo>
                    <a:pt x="32" y="60"/>
                  </a:lnTo>
                  <a:lnTo>
                    <a:pt x="23" y="60"/>
                  </a:lnTo>
                  <a:lnTo>
                    <a:pt x="19" y="59"/>
                  </a:lnTo>
                  <a:lnTo>
                    <a:pt x="14" y="58"/>
                  </a:lnTo>
                  <a:lnTo>
                    <a:pt x="11" y="57"/>
                  </a:lnTo>
                  <a:lnTo>
                    <a:pt x="7" y="56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32" name="Freeform 68"/>
            <p:cNvSpPr>
              <a:spLocks noEditPoints="1"/>
            </p:cNvSpPr>
            <p:nvPr userDrawn="1"/>
          </p:nvSpPr>
          <p:spPr bwMode="auto">
            <a:xfrm>
              <a:off x="4038" y="3334"/>
              <a:ext cx="99" cy="58"/>
            </a:xfrm>
            <a:custGeom>
              <a:avLst/>
              <a:gdLst>
                <a:gd name="T0" fmla="*/ 23 w 98"/>
                <a:gd name="T1" fmla="*/ 29 h 59"/>
                <a:gd name="T2" fmla="*/ 23 w 98"/>
                <a:gd name="T3" fmla="*/ 34 h 59"/>
                <a:gd name="T4" fmla="*/ 26 w 98"/>
                <a:gd name="T5" fmla="*/ 41 h 59"/>
                <a:gd name="T6" fmla="*/ 34 w 98"/>
                <a:gd name="T7" fmla="*/ 44 h 59"/>
                <a:gd name="T8" fmla="*/ 48 w 98"/>
                <a:gd name="T9" fmla="*/ 44 h 59"/>
                <a:gd name="T10" fmla="*/ 60 w 98"/>
                <a:gd name="T11" fmla="*/ 43 h 59"/>
                <a:gd name="T12" fmla="*/ 69 w 98"/>
                <a:gd name="T13" fmla="*/ 38 h 59"/>
                <a:gd name="T14" fmla="*/ 76 w 98"/>
                <a:gd name="T15" fmla="*/ 30 h 59"/>
                <a:gd name="T16" fmla="*/ 78 w 98"/>
                <a:gd name="T17" fmla="*/ 29 h 59"/>
                <a:gd name="T18" fmla="*/ 81 w 98"/>
                <a:gd name="T19" fmla="*/ 25 h 59"/>
                <a:gd name="T20" fmla="*/ 81 w 98"/>
                <a:gd name="T21" fmla="*/ 18 h 59"/>
                <a:gd name="T22" fmla="*/ 79 w 98"/>
                <a:gd name="T23" fmla="*/ 14 h 59"/>
                <a:gd name="T24" fmla="*/ 74 w 98"/>
                <a:gd name="T25" fmla="*/ 11 h 59"/>
                <a:gd name="T26" fmla="*/ 63 w 98"/>
                <a:gd name="T27" fmla="*/ 9 h 59"/>
                <a:gd name="T28" fmla="*/ 56 w 98"/>
                <a:gd name="T29" fmla="*/ 9 h 59"/>
                <a:gd name="T30" fmla="*/ 38 w 98"/>
                <a:gd name="T31" fmla="*/ 13 h 59"/>
                <a:gd name="T32" fmla="*/ 31 w 98"/>
                <a:gd name="T33" fmla="*/ 18 h 59"/>
                <a:gd name="T34" fmla="*/ 26 w 98"/>
                <a:gd name="T35" fmla="*/ 25 h 59"/>
                <a:gd name="T36" fmla="*/ 1 w 98"/>
                <a:gd name="T37" fmla="*/ 29 h 59"/>
                <a:gd name="T38" fmla="*/ 4 w 98"/>
                <a:gd name="T39" fmla="*/ 23 h 59"/>
                <a:gd name="T40" fmla="*/ 15 w 98"/>
                <a:gd name="T41" fmla="*/ 13 h 59"/>
                <a:gd name="T42" fmla="*/ 30 w 98"/>
                <a:gd name="T43" fmla="*/ 5 h 59"/>
                <a:gd name="T44" fmla="*/ 49 w 98"/>
                <a:gd name="T45" fmla="*/ 0 h 59"/>
                <a:gd name="T46" fmla="*/ 66 w 98"/>
                <a:gd name="T47" fmla="*/ 0 h 59"/>
                <a:gd name="T48" fmla="*/ 77 w 98"/>
                <a:gd name="T49" fmla="*/ 1 h 59"/>
                <a:gd name="T50" fmla="*/ 89 w 98"/>
                <a:gd name="T51" fmla="*/ 4 h 59"/>
                <a:gd name="T52" fmla="*/ 98 w 98"/>
                <a:gd name="T53" fmla="*/ 9 h 59"/>
                <a:gd name="T54" fmla="*/ 102 w 98"/>
                <a:gd name="T55" fmla="*/ 13 h 59"/>
                <a:gd name="T56" fmla="*/ 104 w 98"/>
                <a:gd name="T57" fmla="*/ 18 h 59"/>
                <a:gd name="T58" fmla="*/ 104 w 98"/>
                <a:gd name="T59" fmla="*/ 23 h 59"/>
                <a:gd name="T60" fmla="*/ 100 w 98"/>
                <a:gd name="T61" fmla="*/ 29 h 59"/>
                <a:gd name="T62" fmla="*/ 90 w 98"/>
                <a:gd name="T63" fmla="*/ 39 h 59"/>
                <a:gd name="T64" fmla="*/ 83 w 98"/>
                <a:gd name="T65" fmla="*/ 43 h 59"/>
                <a:gd name="T66" fmla="*/ 70 w 98"/>
                <a:gd name="T67" fmla="*/ 49 h 59"/>
                <a:gd name="T68" fmla="*/ 49 w 98"/>
                <a:gd name="T69" fmla="*/ 52 h 59"/>
                <a:gd name="T70" fmla="*/ 31 w 98"/>
                <a:gd name="T71" fmla="*/ 53 h 59"/>
                <a:gd name="T72" fmla="*/ 21 w 98"/>
                <a:gd name="T73" fmla="*/ 51 h 59"/>
                <a:gd name="T74" fmla="*/ 13 w 98"/>
                <a:gd name="T75" fmla="*/ 49 h 59"/>
                <a:gd name="T76" fmla="*/ 5 w 98"/>
                <a:gd name="T77" fmla="*/ 43 h 59"/>
                <a:gd name="T78" fmla="*/ 2 w 98"/>
                <a:gd name="T79" fmla="*/ 39 h 59"/>
                <a:gd name="T80" fmla="*/ 0 w 98"/>
                <a:gd name="T81" fmla="*/ 29 h 5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98" h="59">
                  <a:moveTo>
                    <a:pt x="24" y="29"/>
                  </a:moveTo>
                  <a:lnTo>
                    <a:pt x="23" y="33"/>
                  </a:lnTo>
                  <a:lnTo>
                    <a:pt x="22" y="36"/>
                  </a:lnTo>
                  <a:lnTo>
                    <a:pt x="23" y="40"/>
                  </a:lnTo>
                  <a:lnTo>
                    <a:pt x="24" y="44"/>
                  </a:lnTo>
                  <a:lnTo>
                    <a:pt x="26" y="47"/>
                  </a:lnTo>
                  <a:lnTo>
                    <a:pt x="30" y="49"/>
                  </a:lnTo>
                  <a:lnTo>
                    <a:pt x="34" y="50"/>
                  </a:lnTo>
                  <a:lnTo>
                    <a:pt x="41" y="51"/>
                  </a:lnTo>
                  <a:lnTo>
                    <a:pt x="48" y="50"/>
                  </a:lnTo>
                  <a:lnTo>
                    <a:pt x="51" y="49"/>
                  </a:lnTo>
                  <a:lnTo>
                    <a:pt x="54" y="49"/>
                  </a:lnTo>
                  <a:lnTo>
                    <a:pt x="59" y="46"/>
                  </a:lnTo>
                  <a:lnTo>
                    <a:pt x="63" y="44"/>
                  </a:lnTo>
                  <a:lnTo>
                    <a:pt x="67" y="40"/>
                  </a:lnTo>
                  <a:lnTo>
                    <a:pt x="70" y="36"/>
                  </a:lnTo>
                  <a:lnTo>
                    <a:pt x="71" y="35"/>
                  </a:lnTo>
                  <a:lnTo>
                    <a:pt x="72" y="33"/>
                  </a:lnTo>
                  <a:lnTo>
                    <a:pt x="74" y="29"/>
                  </a:lnTo>
                  <a:lnTo>
                    <a:pt x="75" y="25"/>
                  </a:lnTo>
                  <a:lnTo>
                    <a:pt x="75" y="22"/>
                  </a:lnTo>
                  <a:lnTo>
                    <a:pt x="75" y="18"/>
                  </a:lnTo>
                  <a:lnTo>
                    <a:pt x="74" y="15"/>
                  </a:lnTo>
                  <a:lnTo>
                    <a:pt x="73" y="14"/>
                  </a:lnTo>
                  <a:lnTo>
                    <a:pt x="71" y="13"/>
                  </a:lnTo>
                  <a:lnTo>
                    <a:pt x="68" y="11"/>
                  </a:lnTo>
                  <a:lnTo>
                    <a:pt x="63" y="9"/>
                  </a:lnTo>
                  <a:lnTo>
                    <a:pt x="57" y="9"/>
                  </a:lnTo>
                  <a:lnTo>
                    <a:pt x="53" y="9"/>
                  </a:lnTo>
                  <a:lnTo>
                    <a:pt x="50" y="9"/>
                  </a:lnTo>
                  <a:lnTo>
                    <a:pt x="44" y="11"/>
                  </a:lnTo>
                  <a:lnTo>
                    <a:pt x="38" y="13"/>
                  </a:lnTo>
                  <a:lnTo>
                    <a:pt x="34" y="15"/>
                  </a:lnTo>
                  <a:lnTo>
                    <a:pt x="31" y="18"/>
                  </a:lnTo>
                  <a:lnTo>
                    <a:pt x="28" y="21"/>
                  </a:lnTo>
                  <a:lnTo>
                    <a:pt x="26" y="25"/>
                  </a:lnTo>
                  <a:lnTo>
                    <a:pt x="24" y="29"/>
                  </a:lnTo>
                  <a:close/>
                  <a:moveTo>
                    <a:pt x="1" y="29"/>
                  </a:moveTo>
                  <a:lnTo>
                    <a:pt x="3" y="26"/>
                  </a:lnTo>
                  <a:lnTo>
                    <a:pt x="4" y="23"/>
                  </a:lnTo>
                  <a:lnTo>
                    <a:pt x="9" y="18"/>
                  </a:lnTo>
                  <a:lnTo>
                    <a:pt x="15" y="13"/>
                  </a:lnTo>
                  <a:lnTo>
                    <a:pt x="22" y="9"/>
                  </a:lnTo>
                  <a:lnTo>
                    <a:pt x="30" y="5"/>
                  </a:lnTo>
                  <a:lnTo>
                    <a:pt x="39" y="2"/>
                  </a:lnTo>
                  <a:lnTo>
                    <a:pt x="49" y="0"/>
                  </a:lnTo>
                  <a:lnTo>
                    <a:pt x="55" y="0"/>
                  </a:lnTo>
                  <a:lnTo>
                    <a:pt x="60" y="0"/>
                  </a:lnTo>
                  <a:lnTo>
                    <a:pt x="66" y="0"/>
                  </a:lnTo>
                  <a:lnTo>
                    <a:pt x="71" y="1"/>
                  </a:lnTo>
                  <a:lnTo>
                    <a:pt x="79" y="2"/>
                  </a:lnTo>
                  <a:lnTo>
                    <a:pt x="83" y="4"/>
                  </a:lnTo>
                  <a:lnTo>
                    <a:pt x="86" y="5"/>
                  </a:lnTo>
                  <a:lnTo>
                    <a:pt x="92" y="9"/>
                  </a:lnTo>
                  <a:lnTo>
                    <a:pt x="94" y="11"/>
                  </a:lnTo>
                  <a:lnTo>
                    <a:pt x="96" y="13"/>
                  </a:lnTo>
                  <a:lnTo>
                    <a:pt x="97" y="15"/>
                  </a:lnTo>
                  <a:lnTo>
                    <a:pt x="98" y="18"/>
                  </a:lnTo>
                  <a:lnTo>
                    <a:pt x="98" y="20"/>
                  </a:lnTo>
                  <a:lnTo>
                    <a:pt x="98" y="23"/>
                  </a:lnTo>
                  <a:lnTo>
                    <a:pt x="96" y="29"/>
                  </a:lnTo>
                  <a:lnTo>
                    <a:pt x="94" y="34"/>
                  </a:lnTo>
                  <a:lnTo>
                    <a:pt x="89" y="40"/>
                  </a:lnTo>
                  <a:lnTo>
                    <a:pt x="84" y="45"/>
                  </a:lnTo>
                  <a:lnTo>
                    <a:pt x="80" y="47"/>
                  </a:lnTo>
                  <a:lnTo>
                    <a:pt x="77" y="49"/>
                  </a:lnTo>
                  <a:lnTo>
                    <a:pt x="68" y="53"/>
                  </a:lnTo>
                  <a:lnTo>
                    <a:pt x="64" y="55"/>
                  </a:lnTo>
                  <a:lnTo>
                    <a:pt x="59" y="56"/>
                  </a:lnTo>
                  <a:lnTo>
                    <a:pt x="49" y="58"/>
                  </a:lnTo>
                  <a:lnTo>
                    <a:pt x="37" y="59"/>
                  </a:lnTo>
                  <a:lnTo>
                    <a:pt x="31" y="59"/>
                  </a:lnTo>
                  <a:lnTo>
                    <a:pt x="26" y="58"/>
                  </a:lnTo>
                  <a:lnTo>
                    <a:pt x="21" y="57"/>
                  </a:lnTo>
                  <a:lnTo>
                    <a:pt x="17" y="56"/>
                  </a:lnTo>
                  <a:lnTo>
                    <a:pt x="13" y="55"/>
                  </a:lnTo>
                  <a:lnTo>
                    <a:pt x="10" y="53"/>
                  </a:lnTo>
                  <a:lnTo>
                    <a:pt x="5" y="49"/>
                  </a:lnTo>
                  <a:lnTo>
                    <a:pt x="3" y="47"/>
                  </a:lnTo>
                  <a:lnTo>
                    <a:pt x="2" y="45"/>
                  </a:lnTo>
                  <a:lnTo>
                    <a:pt x="0" y="40"/>
                  </a:lnTo>
                  <a:lnTo>
                    <a:pt x="0" y="34"/>
                  </a:lnTo>
                  <a:lnTo>
                    <a:pt x="1" y="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33" name="Freeform 69"/>
            <p:cNvSpPr/>
            <p:nvPr userDrawn="1"/>
          </p:nvSpPr>
          <p:spPr bwMode="auto">
            <a:xfrm>
              <a:off x="4137" y="3334"/>
              <a:ext cx="150" cy="58"/>
            </a:xfrm>
            <a:custGeom>
              <a:avLst/>
              <a:gdLst>
                <a:gd name="T0" fmla="*/ 126 w 150"/>
                <a:gd name="T1" fmla="*/ 20 h 59"/>
                <a:gd name="T2" fmla="*/ 127 w 150"/>
                <a:gd name="T3" fmla="*/ 18 h 59"/>
                <a:gd name="T4" fmla="*/ 127 w 150"/>
                <a:gd name="T5" fmla="*/ 16 h 59"/>
                <a:gd name="T6" fmla="*/ 127 w 150"/>
                <a:gd name="T7" fmla="*/ 14 h 59"/>
                <a:gd name="T8" fmla="*/ 126 w 150"/>
                <a:gd name="T9" fmla="*/ 13 h 59"/>
                <a:gd name="T10" fmla="*/ 125 w 150"/>
                <a:gd name="T11" fmla="*/ 12 h 59"/>
                <a:gd name="T12" fmla="*/ 123 w 150"/>
                <a:gd name="T13" fmla="*/ 11 h 59"/>
                <a:gd name="T14" fmla="*/ 119 w 150"/>
                <a:gd name="T15" fmla="*/ 10 h 59"/>
                <a:gd name="T16" fmla="*/ 113 w 150"/>
                <a:gd name="T17" fmla="*/ 9 h 59"/>
                <a:gd name="T18" fmla="*/ 107 w 150"/>
                <a:gd name="T19" fmla="*/ 10 h 59"/>
                <a:gd name="T20" fmla="*/ 101 w 150"/>
                <a:gd name="T21" fmla="*/ 11 h 59"/>
                <a:gd name="T22" fmla="*/ 95 w 150"/>
                <a:gd name="T23" fmla="*/ 12 h 59"/>
                <a:gd name="T24" fmla="*/ 94 w 150"/>
                <a:gd name="T25" fmla="*/ 14 h 59"/>
                <a:gd name="T26" fmla="*/ 94 w 150"/>
                <a:gd name="T27" fmla="*/ 16 h 59"/>
                <a:gd name="T28" fmla="*/ 77 w 150"/>
                <a:gd name="T29" fmla="*/ 53 h 59"/>
                <a:gd name="T30" fmla="*/ 56 w 150"/>
                <a:gd name="T31" fmla="*/ 53 h 59"/>
                <a:gd name="T32" fmla="*/ 70 w 150"/>
                <a:gd name="T33" fmla="*/ 20 h 59"/>
                <a:gd name="T34" fmla="*/ 71 w 150"/>
                <a:gd name="T35" fmla="*/ 18 h 59"/>
                <a:gd name="T36" fmla="*/ 71 w 150"/>
                <a:gd name="T37" fmla="*/ 15 h 59"/>
                <a:gd name="T38" fmla="*/ 70 w 150"/>
                <a:gd name="T39" fmla="*/ 13 h 59"/>
                <a:gd name="T40" fmla="*/ 69 w 150"/>
                <a:gd name="T41" fmla="*/ 12 h 59"/>
                <a:gd name="T42" fmla="*/ 66 w 150"/>
                <a:gd name="T43" fmla="*/ 11 h 59"/>
                <a:gd name="T44" fmla="*/ 65 w 150"/>
                <a:gd name="T45" fmla="*/ 10 h 59"/>
                <a:gd name="T46" fmla="*/ 63 w 150"/>
                <a:gd name="T47" fmla="*/ 10 h 59"/>
                <a:gd name="T48" fmla="*/ 59 w 150"/>
                <a:gd name="T49" fmla="*/ 9 h 59"/>
                <a:gd name="T50" fmla="*/ 53 w 150"/>
                <a:gd name="T51" fmla="*/ 9 h 59"/>
                <a:gd name="T52" fmla="*/ 50 w 150"/>
                <a:gd name="T53" fmla="*/ 10 h 59"/>
                <a:gd name="T54" fmla="*/ 46 w 150"/>
                <a:gd name="T55" fmla="*/ 10 h 59"/>
                <a:gd name="T56" fmla="*/ 39 w 150"/>
                <a:gd name="T57" fmla="*/ 12 h 59"/>
                <a:gd name="T58" fmla="*/ 21 w 150"/>
                <a:gd name="T59" fmla="*/ 53 h 59"/>
                <a:gd name="T60" fmla="*/ 0 w 150"/>
                <a:gd name="T61" fmla="*/ 53 h 59"/>
                <a:gd name="T62" fmla="*/ 19 w 150"/>
                <a:gd name="T63" fmla="*/ 10 h 59"/>
                <a:gd name="T64" fmla="*/ 31 w 150"/>
                <a:gd name="T65" fmla="*/ 6 h 59"/>
                <a:gd name="T66" fmla="*/ 42 w 150"/>
                <a:gd name="T67" fmla="*/ 3 h 59"/>
                <a:gd name="T68" fmla="*/ 54 w 150"/>
                <a:gd name="T69" fmla="*/ 1 h 59"/>
                <a:gd name="T70" fmla="*/ 60 w 150"/>
                <a:gd name="T71" fmla="*/ 1 h 59"/>
                <a:gd name="T72" fmla="*/ 67 w 150"/>
                <a:gd name="T73" fmla="*/ 0 h 59"/>
                <a:gd name="T74" fmla="*/ 73 w 150"/>
                <a:gd name="T75" fmla="*/ 1 h 59"/>
                <a:gd name="T76" fmla="*/ 79 w 150"/>
                <a:gd name="T77" fmla="*/ 2 h 59"/>
                <a:gd name="T78" fmla="*/ 85 w 150"/>
                <a:gd name="T79" fmla="*/ 3 h 59"/>
                <a:gd name="T80" fmla="*/ 87 w 150"/>
                <a:gd name="T81" fmla="*/ 4 h 59"/>
                <a:gd name="T82" fmla="*/ 89 w 150"/>
                <a:gd name="T83" fmla="*/ 5 h 59"/>
                <a:gd name="T84" fmla="*/ 97 w 150"/>
                <a:gd name="T85" fmla="*/ 3 h 59"/>
                <a:gd name="T86" fmla="*/ 105 w 150"/>
                <a:gd name="T87" fmla="*/ 2 h 59"/>
                <a:gd name="T88" fmla="*/ 114 w 150"/>
                <a:gd name="T89" fmla="*/ 1 h 59"/>
                <a:gd name="T90" fmla="*/ 123 w 150"/>
                <a:gd name="T91" fmla="*/ 1 h 59"/>
                <a:gd name="T92" fmla="*/ 129 w 150"/>
                <a:gd name="T93" fmla="*/ 1 h 59"/>
                <a:gd name="T94" fmla="*/ 134 w 150"/>
                <a:gd name="T95" fmla="*/ 2 h 59"/>
                <a:gd name="T96" fmla="*/ 139 w 150"/>
                <a:gd name="T97" fmla="*/ 3 h 59"/>
                <a:gd name="T98" fmla="*/ 144 w 150"/>
                <a:gd name="T99" fmla="*/ 5 h 59"/>
                <a:gd name="T100" fmla="*/ 147 w 150"/>
                <a:gd name="T101" fmla="*/ 7 h 59"/>
                <a:gd name="T102" fmla="*/ 148 w 150"/>
                <a:gd name="T103" fmla="*/ 8 h 59"/>
                <a:gd name="T104" fmla="*/ 149 w 150"/>
                <a:gd name="T105" fmla="*/ 10 h 59"/>
                <a:gd name="T106" fmla="*/ 150 w 150"/>
                <a:gd name="T107" fmla="*/ 11 h 59"/>
                <a:gd name="T108" fmla="*/ 150 w 150"/>
                <a:gd name="T109" fmla="*/ 13 h 59"/>
                <a:gd name="T110" fmla="*/ 150 w 150"/>
                <a:gd name="T111" fmla="*/ 15 h 59"/>
                <a:gd name="T112" fmla="*/ 150 w 150"/>
                <a:gd name="T113" fmla="*/ 16 h 59"/>
                <a:gd name="T114" fmla="*/ 133 w 150"/>
                <a:gd name="T115" fmla="*/ 53 h 59"/>
                <a:gd name="T116" fmla="*/ 112 w 150"/>
                <a:gd name="T117" fmla="*/ 53 h 59"/>
                <a:gd name="T118" fmla="*/ 126 w 150"/>
                <a:gd name="T119" fmla="*/ 20 h 5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50" h="59">
                  <a:moveTo>
                    <a:pt x="126" y="20"/>
                  </a:moveTo>
                  <a:lnTo>
                    <a:pt x="127" y="18"/>
                  </a:lnTo>
                  <a:lnTo>
                    <a:pt x="127" y="16"/>
                  </a:lnTo>
                  <a:lnTo>
                    <a:pt x="127" y="14"/>
                  </a:lnTo>
                  <a:lnTo>
                    <a:pt x="126" y="13"/>
                  </a:lnTo>
                  <a:lnTo>
                    <a:pt x="125" y="12"/>
                  </a:lnTo>
                  <a:lnTo>
                    <a:pt x="123" y="11"/>
                  </a:lnTo>
                  <a:lnTo>
                    <a:pt x="119" y="10"/>
                  </a:lnTo>
                  <a:lnTo>
                    <a:pt x="113" y="9"/>
                  </a:lnTo>
                  <a:lnTo>
                    <a:pt x="107" y="10"/>
                  </a:lnTo>
                  <a:lnTo>
                    <a:pt x="101" y="11"/>
                  </a:lnTo>
                  <a:lnTo>
                    <a:pt x="95" y="12"/>
                  </a:lnTo>
                  <a:lnTo>
                    <a:pt x="94" y="14"/>
                  </a:lnTo>
                  <a:lnTo>
                    <a:pt x="94" y="16"/>
                  </a:lnTo>
                  <a:lnTo>
                    <a:pt x="77" y="59"/>
                  </a:lnTo>
                  <a:lnTo>
                    <a:pt x="56" y="59"/>
                  </a:lnTo>
                  <a:lnTo>
                    <a:pt x="70" y="20"/>
                  </a:lnTo>
                  <a:lnTo>
                    <a:pt x="71" y="18"/>
                  </a:lnTo>
                  <a:lnTo>
                    <a:pt x="71" y="15"/>
                  </a:lnTo>
                  <a:lnTo>
                    <a:pt x="70" y="13"/>
                  </a:lnTo>
                  <a:lnTo>
                    <a:pt x="69" y="12"/>
                  </a:lnTo>
                  <a:lnTo>
                    <a:pt x="66" y="11"/>
                  </a:lnTo>
                  <a:lnTo>
                    <a:pt x="65" y="10"/>
                  </a:lnTo>
                  <a:lnTo>
                    <a:pt x="63" y="10"/>
                  </a:lnTo>
                  <a:lnTo>
                    <a:pt x="59" y="9"/>
                  </a:lnTo>
                  <a:lnTo>
                    <a:pt x="53" y="9"/>
                  </a:lnTo>
                  <a:lnTo>
                    <a:pt x="50" y="10"/>
                  </a:lnTo>
                  <a:lnTo>
                    <a:pt x="46" y="10"/>
                  </a:lnTo>
                  <a:lnTo>
                    <a:pt x="39" y="12"/>
                  </a:lnTo>
                  <a:lnTo>
                    <a:pt x="21" y="59"/>
                  </a:lnTo>
                  <a:lnTo>
                    <a:pt x="0" y="59"/>
                  </a:lnTo>
                  <a:lnTo>
                    <a:pt x="19" y="10"/>
                  </a:lnTo>
                  <a:lnTo>
                    <a:pt x="31" y="6"/>
                  </a:lnTo>
                  <a:lnTo>
                    <a:pt x="42" y="3"/>
                  </a:lnTo>
                  <a:lnTo>
                    <a:pt x="54" y="1"/>
                  </a:lnTo>
                  <a:lnTo>
                    <a:pt x="60" y="1"/>
                  </a:lnTo>
                  <a:lnTo>
                    <a:pt x="67" y="0"/>
                  </a:lnTo>
                  <a:lnTo>
                    <a:pt x="73" y="1"/>
                  </a:lnTo>
                  <a:lnTo>
                    <a:pt x="79" y="2"/>
                  </a:lnTo>
                  <a:lnTo>
                    <a:pt x="85" y="3"/>
                  </a:lnTo>
                  <a:lnTo>
                    <a:pt x="87" y="4"/>
                  </a:lnTo>
                  <a:lnTo>
                    <a:pt x="89" y="5"/>
                  </a:lnTo>
                  <a:lnTo>
                    <a:pt x="97" y="3"/>
                  </a:lnTo>
                  <a:lnTo>
                    <a:pt x="105" y="2"/>
                  </a:lnTo>
                  <a:lnTo>
                    <a:pt x="114" y="1"/>
                  </a:lnTo>
                  <a:lnTo>
                    <a:pt x="123" y="1"/>
                  </a:lnTo>
                  <a:lnTo>
                    <a:pt x="129" y="1"/>
                  </a:lnTo>
                  <a:lnTo>
                    <a:pt x="134" y="2"/>
                  </a:lnTo>
                  <a:lnTo>
                    <a:pt x="139" y="3"/>
                  </a:lnTo>
                  <a:lnTo>
                    <a:pt x="144" y="5"/>
                  </a:lnTo>
                  <a:lnTo>
                    <a:pt x="147" y="7"/>
                  </a:lnTo>
                  <a:lnTo>
                    <a:pt x="148" y="8"/>
                  </a:lnTo>
                  <a:lnTo>
                    <a:pt x="149" y="10"/>
                  </a:lnTo>
                  <a:lnTo>
                    <a:pt x="150" y="11"/>
                  </a:lnTo>
                  <a:lnTo>
                    <a:pt x="150" y="13"/>
                  </a:lnTo>
                  <a:lnTo>
                    <a:pt x="150" y="15"/>
                  </a:lnTo>
                  <a:lnTo>
                    <a:pt x="150" y="16"/>
                  </a:lnTo>
                  <a:lnTo>
                    <a:pt x="133" y="59"/>
                  </a:lnTo>
                  <a:lnTo>
                    <a:pt x="112" y="59"/>
                  </a:lnTo>
                  <a:lnTo>
                    <a:pt x="126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34" name="Freeform 70"/>
            <p:cNvSpPr>
              <a:spLocks noEditPoints="1"/>
            </p:cNvSpPr>
            <p:nvPr userDrawn="1"/>
          </p:nvSpPr>
          <p:spPr bwMode="auto">
            <a:xfrm>
              <a:off x="4296" y="3334"/>
              <a:ext cx="97" cy="60"/>
            </a:xfrm>
            <a:custGeom>
              <a:avLst/>
              <a:gdLst>
                <a:gd name="T0" fmla="*/ 23 w 98"/>
                <a:gd name="T1" fmla="*/ 39 h 59"/>
                <a:gd name="T2" fmla="*/ 22 w 98"/>
                <a:gd name="T3" fmla="*/ 46 h 59"/>
                <a:gd name="T4" fmla="*/ 26 w 98"/>
                <a:gd name="T5" fmla="*/ 53 h 59"/>
                <a:gd name="T6" fmla="*/ 34 w 98"/>
                <a:gd name="T7" fmla="*/ 56 h 59"/>
                <a:gd name="T8" fmla="*/ 48 w 98"/>
                <a:gd name="T9" fmla="*/ 56 h 59"/>
                <a:gd name="T10" fmla="*/ 49 w 98"/>
                <a:gd name="T11" fmla="*/ 55 h 59"/>
                <a:gd name="T12" fmla="*/ 57 w 98"/>
                <a:gd name="T13" fmla="*/ 50 h 59"/>
                <a:gd name="T14" fmla="*/ 64 w 98"/>
                <a:gd name="T15" fmla="*/ 43 h 59"/>
                <a:gd name="T16" fmla="*/ 68 w 98"/>
                <a:gd name="T17" fmla="*/ 29 h 59"/>
                <a:gd name="T18" fmla="*/ 69 w 98"/>
                <a:gd name="T19" fmla="*/ 22 h 59"/>
                <a:gd name="T20" fmla="*/ 67 w 98"/>
                <a:gd name="T21" fmla="*/ 15 h 59"/>
                <a:gd name="T22" fmla="*/ 65 w 98"/>
                <a:gd name="T23" fmla="*/ 13 h 59"/>
                <a:gd name="T24" fmla="*/ 57 w 98"/>
                <a:gd name="T25" fmla="*/ 10 h 59"/>
                <a:gd name="T26" fmla="*/ 49 w 98"/>
                <a:gd name="T27" fmla="*/ 9 h 59"/>
                <a:gd name="T28" fmla="*/ 43 w 98"/>
                <a:gd name="T29" fmla="*/ 11 h 59"/>
                <a:gd name="T30" fmla="*/ 34 w 98"/>
                <a:gd name="T31" fmla="*/ 15 h 59"/>
                <a:gd name="T32" fmla="*/ 28 w 98"/>
                <a:gd name="T33" fmla="*/ 22 h 59"/>
                <a:gd name="T34" fmla="*/ 24 w 98"/>
                <a:gd name="T35" fmla="*/ 29 h 59"/>
                <a:gd name="T36" fmla="*/ 4 w 98"/>
                <a:gd name="T37" fmla="*/ 23 h 59"/>
                <a:gd name="T38" fmla="*/ 11 w 98"/>
                <a:gd name="T39" fmla="*/ 15 h 59"/>
                <a:gd name="T40" fmla="*/ 22 w 98"/>
                <a:gd name="T41" fmla="*/ 9 h 59"/>
                <a:gd name="T42" fmla="*/ 39 w 98"/>
                <a:gd name="T43" fmla="*/ 2 h 59"/>
                <a:gd name="T44" fmla="*/ 49 w 98"/>
                <a:gd name="T45" fmla="*/ 0 h 59"/>
                <a:gd name="T46" fmla="*/ 59 w 98"/>
                <a:gd name="T47" fmla="*/ 0 h 59"/>
                <a:gd name="T48" fmla="*/ 73 w 98"/>
                <a:gd name="T49" fmla="*/ 2 h 59"/>
                <a:gd name="T50" fmla="*/ 85 w 98"/>
                <a:gd name="T51" fmla="*/ 9 h 59"/>
                <a:gd name="T52" fmla="*/ 89 w 98"/>
                <a:gd name="T53" fmla="*/ 13 h 59"/>
                <a:gd name="T54" fmla="*/ 91 w 98"/>
                <a:gd name="T55" fmla="*/ 18 h 59"/>
                <a:gd name="T56" fmla="*/ 91 w 98"/>
                <a:gd name="T57" fmla="*/ 23 h 59"/>
                <a:gd name="T58" fmla="*/ 87 w 98"/>
                <a:gd name="T59" fmla="*/ 40 h 59"/>
                <a:gd name="T60" fmla="*/ 77 w 98"/>
                <a:gd name="T61" fmla="*/ 51 h 59"/>
                <a:gd name="T62" fmla="*/ 70 w 98"/>
                <a:gd name="T63" fmla="*/ 56 h 59"/>
                <a:gd name="T64" fmla="*/ 58 w 98"/>
                <a:gd name="T65" fmla="*/ 61 h 59"/>
                <a:gd name="T66" fmla="*/ 48 w 98"/>
                <a:gd name="T67" fmla="*/ 64 h 59"/>
                <a:gd name="T68" fmla="*/ 31 w 98"/>
                <a:gd name="T69" fmla="*/ 65 h 59"/>
                <a:gd name="T70" fmla="*/ 21 w 98"/>
                <a:gd name="T71" fmla="*/ 63 h 59"/>
                <a:gd name="T72" fmla="*/ 13 w 98"/>
                <a:gd name="T73" fmla="*/ 61 h 59"/>
                <a:gd name="T74" fmla="*/ 5 w 98"/>
                <a:gd name="T75" fmla="*/ 55 h 59"/>
                <a:gd name="T76" fmla="*/ 1 w 98"/>
                <a:gd name="T77" fmla="*/ 51 h 59"/>
                <a:gd name="T78" fmla="*/ 0 w 98"/>
                <a:gd name="T79" fmla="*/ 40 h 5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98" h="59">
                  <a:moveTo>
                    <a:pt x="24" y="29"/>
                  </a:moveTo>
                  <a:lnTo>
                    <a:pt x="23" y="33"/>
                  </a:lnTo>
                  <a:lnTo>
                    <a:pt x="22" y="37"/>
                  </a:lnTo>
                  <a:lnTo>
                    <a:pt x="22" y="40"/>
                  </a:lnTo>
                  <a:lnTo>
                    <a:pt x="24" y="44"/>
                  </a:lnTo>
                  <a:lnTo>
                    <a:pt x="26" y="47"/>
                  </a:lnTo>
                  <a:lnTo>
                    <a:pt x="29" y="49"/>
                  </a:lnTo>
                  <a:lnTo>
                    <a:pt x="34" y="50"/>
                  </a:lnTo>
                  <a:lnTo>
                    <a:pt x="40" y="51"/>
                  </a:lnTo>
                  <a:lnTo>
                    <a:pt x="48" y="50"/>
                  </a:lnTo>
                  <a:lnTo>
                    <a:pt x="51" y="50"/>
                  </a:lnTo>
                  <a:lnTo>
                    <a:pt x="54" y="49"/>
                  </a:lnTo>
                  <a:lnTo>
                    <a:pt x="59" y="46"/>
                  </a:lnTo>
                  <a:lnTo>
                    <a:pt x="63" y="44"/>
                  </a:lnTo>
                  <a:lnTo>
                    <a:pt x="67" y="40"/>
                  </a:lnTo>
                  <a:lnTo>
                    <a:pt x="70" y="37"/>
                  </a:lnTo>
                  <a:lnTo>
                    <a:pt x="72" y="33"/>
                  </a:lnTo>
                  <a:lnTo>
                    <a:pt x="74" y="29"/>
                  </a:lnTo>
                  <a:lnTo>
                    <a:pt x="75" y="25"/>
                  </a:lnTo>
                  <a:lnTo>
                    <a:pt x="75" y="22"/>
                  </a:lnTo>
                  <a:lnTo>
                    <a:pt x="75" y="18"/>
                  </a:lnTo>
                  <a:lnTo>
                    <a:pt x="73" y="15"/>
                  </a:lnTo>
                  <a:lnTo>
                    <a:pt x="72" y="14"/>
                  </a:lnTo>
                  <a:lnTo>
                    <a:pt x="71" y="13"/>
                  </a:lnTo>
                  <a:lnTo>
                    <a:pt x="67" y="11"/>
                  </a:lnTo>
                  <a:lnTo>
                    <a:pt x="63" y="10"/>
                  </a:lnTo>
                  <a:lnTo>
                    <a:pt x="56" y="9"/>
                  </a:lnTo>
                  <a:lnTo>
                    <a:pt x="53" y="9"/>
                  </a:lnTo>
                  <a:lnTo>
                    <a:pt x="49" y="10"/>
                  </a:lnTo>
                  <a:lnTo>
                    <a:pt x="43" y="11"/>
                  </a:lnTo>
                  <a:lnTo>
                    <a:pt x="38" y="13"/>
                  </a:lnTo>
                  <a:lnTo>
                    <a:pt x="34" y="15"/>
                  </a:lnTo>
                  <a:lnTo>
                    <a:pt x="31" y="18"/>
                  </a:lnTo>
                  <a:lnTo>
                    <a:pt x="28" y="22"/>
                  </a:lnTo>
                  <a:lnTo>
                    <a:pt x="26" y="25"/>
                  </a:lnTo>
                  <a:lnTo>
                    <a:pt x="24" y="29"/>
                  </a:lnTo>
                  <a:close/>
                  <a:moveTo>
                    <a:pt x="1" y="29"/>
                  </a:moveTo>
                  <a:lnTo>
                    <a:pt x="4" y="23"/>
                  </a:lnTo>
                  <a:lnTo>
                    <a:pt x="9" y="18"/>
                  </a:lnTo>
                  <a:lnTo>
                    <a:pt x="11" y="15"/>
                  </a:lnTo>
                  <a:lnTo>
                    <a:pt x="14" y="13"/>
                  </a:lnTo>
                  <a:lnTo>
                    <a:pt x="22" y="9"/>
                  </a:lnTo>
                  <a:lnTo>
                    <a:pt x="30" y="5"/>
                  </a:lnTo>
                  <a:lnTo>
                    <a:pt x="39" y="2"/>
                  </a:lnTo>
                  <a:lnTo>
                    <a:pt x="49" y="1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5" y="0"/>
                  </a:lnTo>
                  <a:lnTo>
                    <a:pt x="70" y="1"/>
                  </a:lnTo>
                  <a:lnTo>
                    <a:pt x="79" y="2"/>
                  </a:lnTo>
                  <a:lnTo>
                    <a:pt x="86" y="5"/>
                  </a:lnTo>
                  <a:lnTo>
                    <a:pt x="91" y="9"/>
                  </a:lnTo>
                  <a:lnTo>
                    <a:pt x="94" y="11"/>
                  </a:lnTo>
                  <a:lnTo>
                    <a:pt x="95" y="13"/>
                  </a:lnTo>
                  <a:lnTo>
                    <a:pt x="96" y="15"/>
                  </a:lnTo>
                  <a:lnTo>
                    <a:pt x="97" y="18"/>
                  </a:lnTo>
                  <a:lnTo>
                    <a:pt x="98" y="20"/>
                  </a:lnTo>
                  <a:lnTo>
                    <a:pt x="97" y="23"/>
                  </a:lnTo>
                  <a:lnTo>
                    <a:pt x="96" y="29"/>
                  </a:lnTo>
                  <a:lnTo>
                    <a:pt x="93" y="34"/>
                  </a:lnTo>
                  <a:lnTo>
                    <a:pt x="89" y="40"/>
                  </a:lnTo>
                  <a:lnTo>
                    <a:pt x="83" y="45"/>
                  </a:lnTo>
                  <a:lnTo>
                    <a:pt x="80" y="47"/>
                  </a:lnTo>
                  <a:lnTo>
                    <a:pt x="76" y="50"/>
                  </a:lnTo>
                  <a:lnTo>
                    <a:pt x="68" y="53"/>
                  </a:lnTo>
                  <a:lnTo>
                    <a:pt x="64" y="55"/>
                  </a:lnTo>
                  <a:lnTo>
                    <a:pt x="59" y="56"/>
                  </a:lnTo>
                  <a:lnTo>
                    <a:pt x="48" y="58"/>
                  </a:lnTo>
                  <a:lnTo>
                    <a:pt x="37" y="59"/>
                  </a:lnTo>
                  <a:lnTo>
                    <a:pt x="31" y="59"/>
                  </a:lnTo>
                  <a:lnTo>
                    <a:pt x="26" y="58"/>
                  </a:lnTo>
                  <a:lnTo>
                    <a:pt x="21" y="57"/>
                  </a:lnTo>
                  <a:lnTo>
                    <a:pt x="17" y="56"/>
                  </a:lnTo>
                  <a:lnTo>
                    <a:pt x="13" y="55"/>
                  </a:lnTo>
                  <a:lnTo>
                    <a:pt x="10" y="53"/>
                  </a:lnTo>
                  <a:lnTo>
                    <a:pt x="5" y="49"/>
                  </a:lnTo>
                  <a:lnTo>
                    <a:pt x="3" y="47"/>
                  </a:lnTo>
                  <a:lnTo>
                    <a:pt x="1" y="45"/>
                  </a:lnTo>
                  <a:lnTo>
                    <a:pt x="0" y="40"/>
                  </a:lnTo>
                  <a:lnTo>
                    <a:pt x="0" y="34"/>
                  </a:lnTo>
                  <a:lnTo>
                    <a:pt x="1" y="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35" name="Freeform 71"/>
            <p:cNvSpPr/>
            <p:nvPr userDrawn="1"/>
          </p:nvSpPr>
          <p:spPr bwMode="auto">
            <a:xfrm>
              <a:off x="4393" y="3334"/>
              <a:ext cx="90" cy="60"/>
            </a:xfrm>
            <a:custGeom>
              <a:avLst/>
              <a:gdLst>
                <a:gd name="T0" fmla="*/ 11 w 89"/>
                <a:gd name="T1" fmla="*/ 45 h 60"/>
                <a:gd name="T2" fmla="*/ 16 w 89"/>
                <a:gd name="T3" fmla="*/ 48 h 60"/>
                <a:gd name="T4" fmla="*/ 29 w 89"/>
                <a:gd name="T5" fmla="*/ 51 h 60"/>
                <a:gd name="T6" fmla="*/ 43 w 89"/>
                <a:gd name="T7" fmla="*/ 50 h 60"/>
                <a:gd name="T8" fmla="*/ 56 w 89"/>
                <a:gd name="T9" fmla="*/ 49 h 60"/>
                <a:gd name="T10" fmla="*/ 62 w 89"/>
                <a:gd name="T11" fmla="*/ 46 h 60"/>
                <a:gd name="T12" fmla="*/ 65 w 89"/>
                <a:gd name="T13" fmla="*/ 43 h 60"/>
                <a:gd name="T14" fmla="*/ 64 w 89"/>
                <a:gd name="T15" fmla="*/ 40 h 60"/>
                <a:gd name="T16" fmla="*/ 61 w 89"/>
                <a:gd name="T17" fmla="*/ 38 h 60"/>
                <a:gd name="T18" fmla="*/ 53 w 89"/>
                <a:gd name="T19" fmla="*/ 36 h 60"/>
                <a:gd name="T20" fmla="*/ 29 w 89"/>
                <a:gd name="T21" fmla="*/ 31 h 60"/>
                <a:gd name="T22" fmla="*/ 21 w 89"/>
                <a:gd name="T23" fmla="*/ 28 h 60"/>
                <a:gd name="T24" fmla="*/ 17 w 89"/>
                <a:gd name="T25" fmla="*/ 25 h 60"/>
                <a:gd name="T26" fmla="*/ 16 w 89"/>
                <a:gd name="T27" fmla="*/ 22 h 60"/>
                <a:gd name="T28" fmla="*/ 16 w 89"/>
                <a:gd name="T29" fmla="*/ 17 h 60"/>
                <a:gd name="T30" fmla="*/ 19 w 89"/>
                <a:gd name="T31" fmla="*/ 13 h 60"/>
                <a:gd name="T32" fmla="*/ 22 w 89"/>
                <a:gd name="T33" fmla="*/ 10 h 60"/>
                <a:gd name="T34" fmla="*/ 33 w 89"/>
                <a:gd name="T35" fmla="*/ 5 h 60"/>
                <a:gd name="T36" fmla="*/ 52 w 89"/>
                <a:gd name="T37" fmla="*/ 1 h 60"/>
                <a:gd name="T38" fmla="*/ 66 w 89"/>
                <a:gd name="T39" fmla="*/ 0 h 60"/>
                <a:gd name="T40" fmla="*/ 81 w 89"/>
                <a:gd name="T41" fmla="*/ 2 h 60"/>
                <a:gd name="T42" fmla="*/ 95 w 89"/>
                <a:gd name="T43" fmla="*/ 6 h 60"/>
                <a:gd name="T44" fmla="*/ 78 w 89"/>
                <a:gd name="T45" fmla="*/ 11 h 60"/>
                <a:gd name="T46" fmla="*/ 68 w 89"/>
                <a:gd name="T47" fmla="*/ 9 h 60"/>
                <a:gd name="T48" fmla="*/ 56 w 89"/>
                <a:gd name="T49" fmla="*/ 10 h 60"/>
                <a:gd name="T50" fmla="*/ 41 w 89"/>
                <a:gd name="T51" fmla="*/ 12 h 60"/>
                <a:gd name="T52" fmla="*/ 38 w 89"/>
                <a:gd name="T53" fmla="*/ 15 h 60"/>
                <a:gd name="T54" fmla="*/ 36 w 89"/>
                <a:gd name="T55" fmla="*/ 18 h 60"/>
                <a:gd name="T56" fmla="*/ 39 w 89"/>
                <a:gd name="T57" fmla="*/ 20 h 60"/>
                <a:gd name="T58" fmla="*/ 64 w 89"/>
                <a:gd name="T59" fmla="*/ 25 h 60"/>
                <a:gd name="T60" fmla="*/ 80 w 89"/>
                <a:gd name="T61" fmla="*/ 30 h 60"/>
                <a:gd name="T62" fmla="*/ 86 w 89"/>
                <a:gd name="T63" fmla="*/ 35 h 60"/>
                <a:gd name="T64" fmla="*/ 87 w 89"/>
                <a:gd name="T65" fmla="*/ 38 h 60"/>
                <a:gd name="T66" fmla="*/ 85 w 89"/>
                <a:gd name="T67" fmla="*/ 44 h 60"/>
                <a:gd name="T68" fmla="*/ 79 w 89"/>
                <a:gd name="T69" fmla="*/ 50 h 60"/>
                <a:gd name="T70" fmla="*/ 73 w 89"/>
                <a:gd name="T71" fmla="*/ 53 h 60"/>
                <a:gd name="T72" fmla="*/ 60 w 89"/>
                <a:gd name="T73" fmla="*/ 58 h 60"/>
                <a:gd name="T74" fmla="*/ 39 w 89"/>
                <a:gd name="T75" fmla="*/ 60 h 60"/>
                <a:gd name="T76" fmla="*/ 23 w 89"/>
                <a:gd name="T77" fmla="*/ 59 h 60"/>
                <a:gd name="T78" fmla="*/ 14 w 89"/>
                <a:gd name="T79" fmla="*/ 58 h 60"/>
                <a:gd name="T80" fmla="*/ 7 w 89"/>
                <a:gd name="T81" fmla="*/ 56 h 60"/>
                <a:gd name="T82" fmla="*/ 0 w 89"/>
                <a:gd name="T83" fmla="*/ 53 h 6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89" h="60">
                  <a:moveTo>
                    <a:pt x="0" y="53"/>
                  </a:moveTo>
                  <a:lnTo>
                    <a:pt x="11" y="45"/>
                  </a:lnTo>
                  <a:lnTo>
                    <a:pt x="14" y="47"/>
                  </a:lnTo>
                  <a:lnTo>
                    <a:pt x="16" y="48"/>
                  </a:lnTo>
                  <a:lnTo>
                    <a:pt x="22" y="50"/>
                  </a:lnTo>
                  <a:lnTo>
                    <a:pt x="29" y="51"/>
                  </a:lnTo>
                  <a:lnTo>
                    <a:pt x="35" y="51"/>
                  </a:lnTo>
                  <a:lnTo>
                    <a:pt x="43" y="50"/>
                  </a:lnTo>
                  <a:lnTo>
                    <a:pt x="47" y="50"/>
                  </a:lnTo>
                  <a:lnTo>
                    <a:pt x="50" y="49"/>
                  </a:lnTo>
                  <a:lnTo>
                    <a:pt x="53" y="48"/>
                  </a:lnTo>
                  <a:lnTo>
                    <a:pt x="56" y="46"/>
                  </a:lnTo>
                  <a:lnTo>
                    <a:pt x="57" y="45"/>
                  </a:lnTo>
                  <a:lnTo>
                    <a:pt x="59" y="43"/>
                  </a:lnTo>
                  <a:lnTo>
                    <a:pt x="59" y="41"/>
                  </a:lnTo>
                  <a:lnTo>
                    <a:pt x="58" y="40"/>
                  </a:lnTo>
                  <a:lnTo>
                    <a:pt x="57" y="39"/>
                  </a:lnTo>
                  <a:lnTo>
                    <a:pt x="55" y="38"/>
                  </a:lnTo>
                  <a:lnTo>
                    <a:pt x="51" y="37"/>
                  </a:lnTo>
                  <a:lnTo>
                    <a:pt x="47" y="36"/>
                  </a:lnTo>
                  <a:lnTo>
                    <a:pt x="38" y="33"/>
                  </a:lnTo>
                  <a:lnTo>
                    <a:pt x="29" y="31"/>
                  </a:lnTo>
                  <a:lnTo>
                    <a:pt x="24" y="30"/>
                  </a:lnTo>
                  <a:lnTo>
                    <a:pt x="21" y="28"/>
                  </a:lnTo>
                  <a:lnTo>
                    <a:pt x="18" y="26"/>
                  </a:lnTo>
                  <a:lnTo>
                    <a:pt x="17" y="25"/>
                  </a:lnTo>
                  <a:lnTo>
                    <a:pt x="16" y="24"/>
                  </a:lnTo>
                  <a:lnTo>
                    <a:pt x="16" y="22"/>
                  </a:lnTo>
                  <a:lnTo>
                    <a:pt x="16" y="21"/>
                  </a:lnTo>
                  <a:lnTo>
                    <a:pt x="16" y="17"/>
                  </a:lnTo>
                  <a:lnTo>
                    <a:pt x="17" y="15"/>
                  </a:lnTo>
                  <a:lnTo>
                    <a:pt x="19" y="13"/>
                  </a:lnTo>
                  <a:lnTo>
                    <a:pt x="20" y="12"/>
                  </a:lnTo>
                  <a:lnTo>
                    <a:pt x="22" y="10"/>
                  </a:lnTo>
                  <a:lnTo>
                    <a:pt x="27" y="7"/>
                  </a:lnTo>
                  <a:lnTo>
                    <a:pt x="33" y="5"/>
                  </a:lnTo>
                  <a:lnTo>
                    <a:pt x="39" y="3"/>
                  </a:lnTo>
                  <a:lnTo>
                    <a:pt x="46" y="1"/>
                  </a:lnTo>
                  <a:lnTo>
                    <a:pt x="53" y="0"/>
                  </a:lnTo>
                  <a:lnTo>
                    <a:pt x="60" y="0"/>
                  </a:lnTo>
                  <a:lnTo>
                    <a:pt x="67" y="0"/>
                  </a:lnTo>
                  <a:lnTo>
                    <a:pt x="75" y="2"/>
                  </a:lnTo>
                  <a:lnTo>
                    <a:pt x="82" y="3"/>
                  </a:lnTo>
                  <a:lnTo>
                    <a:pt x="89" y="6"/>
                  </a:lnTo>
                  <a:lnTo>
                    <a:pt x="78" y="13"/>
                  </a:lnTo>
                  <a:lnTo>
                    <a:pt x="72" y="11"/>
                  </a:lnTo>
                  <a:lnTo>
                    <a:pt x="67" y="10"/>
                  </a:lnTo>
                  <a:lnTo>
                    <a:pt x="62" y="9"/>
                  </a:lnTo>
                  <a:lnTo>
                    <a:pt x="56" y="9"/>
                  </a:lnTo>
                  <a:lnTo>
                    <a:pt x="50" y="10"/>
                  </a:lnTo>
                  <a:lnTo>
                    <a:pt x="44" y="11"/>
                  </a:lnTo>
                  <a:lnTo>
                    <a:pt x="41" y="12"/>
                  </a:lnTo>
                  <a:lnTo>
                    <a:pt x="39" y="13"/>
                  </a:lnTo>
                  <a:lnTo>
                    <a:pt x="38" y="15"/>
                  </a:lnTo>
                  <a:lnTo>
                    <a:pt x="37" y="16"/>
                  </a:lnTo>
                  <a:lnTo>
                    <a:pt x="36" y="18"/>
                  </a:lnTo>
                  <a:lnTo>
                    <a:pt x="37" y="19"/>
                  </a:lnTo>
                  <a:lnTo>
                    <a:pt x="39" y="20"/>
                  </a:lnTo>
                  <a:lnTo>
                    <a:pt x="42" y="21"/>
                  </a:lnTo>
                  <a:lnTo>
                    <a:pt x="58" y="25"/>
                  </a:lnTo>
                  <a:lnTo>
                    <a:pt x="66" y="27"/>
                  </a:lnTo>
                  <a:lnTo>
                    <a:pt x="74" y="30"/>
                  </a:lnTo>
                  <a:lnTo>
                    <a:pt x="77" y="32"/>
                  </a:lnTo>
                  <a:lnTo>
                    <a:pt x="80" y="35"/>
                  </a:lnTo>
                  <a:lnTo>
                    <a:pt x="80" y="36"/>
                  </a:lnTo>
                  <a:lnTo>
                    <a:pt x="81" y="38"/>
                  </a:lnTo>
                  <a:lnTo>
                    <a:pt x="80" y="42"/>
                  </a:lnTo>
                  <a:lnTo>
                    <a:pt x="79" y="44"/>
                  </a:lnTo>
                  <a:lnTo>
                    <a:pt x="77" y="46"/>
                  </a:lnTo>
                  <a:lnTo>
                    <a:pt x="73" y="50"/>
                  </a:lnTo>
                  <a:lnTo>
                    <a:pt x="70" y="52"/>
                  </a:lnTo>
                  <a:lnTo>
                    <a:pt x="67" y="53"/>
                  </a:lnTo>
                  <a:lnTo>
                    <a:pt x="61" y="56"/>
                  </a:lnTo>
                  <a:lnTo>
                    <a:pt x="54" y="58"/>
                  </a:lnTo>
                  <a:lnTo>
                    <a:pt x="46" y="59"/>
                  </a:lnTo>
                  <a:lnTo>
                    <a:pt x="39" y="60"/>
                  </a:lnTo>
                  <a:lnTo>
                    <a:pt x="32" y="60"/>
                  </a:lnTo>
                  <a:lnTo>
                    <a:pt x="23" y="59"/>
                  </a:lnTo>
                  <a:lnTo>
                    <a:pt x="18" y="59"/>
                  </a:lnTo>
                  <a:lnTo>
                    <a:pt x="14" y="58"/>
                  </a:lnTo>
                  <a:lnTo>
                    <a:pt x="10" y="57"/>
                  </a:lnTo>
                  <a:lnTo>
                    <a:pt x="7" y="56"/>
                  </a:lnTo>
                  <a:lnTo>
                    <a:pt x="3" y="54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</p:grp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2702"/>
            <a:ext cx="14075834" cy="137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subtítulo copia 3">
  <p:cSld name="Título y subtítulo copia 3">
    <p:bg>
      <p:bgPr>
        <a:solidFill>
          <a:srgbClr val="FFFFFF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7"/>
          <p:cNvSpPr/>
          <p:nvPr/>
        </p:nvSpPr>
        <p:spPr>
          <a:xfrm>
            <a:off x="-851280" y="-42935"/>
            <a:ext cx="10479521" cy="13801869"/>
          </a:xfrm>
          <a:prstGeom prst="rect">
            <a:avLst/>
          </a:prstGeom>
          <a:solidFill>
            <a:srgbClr val="DFB54C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elvetica Neue" panose="020B0604020202020204"/>
              <a:buNone/>
            </a:pPr>
            <a:endParaRPr sz="3000" b="1" i="0" u="none" strike="noStrike" cap="none">
              <a:solidFill>
                <a:srgbClr val="000000"/>
              </a:solidFill>
              <a:latin typeface="Helvetica Neue" panose="020B0604020202020204"/>
              <a:ea typeface="Helvetica Neue" panose="020B0604020202020204"/>
              <a:cs typeface="Helvetica Neue" panose="020B0604020202020204"/>
              <a:sym typeface="Helvetica Neue" panose="020B0604020202020204"/>
            </a:endParaRPr>
          </a:p>
        </p:txBody>
      </p:sp>
      <p:pic>
        <p:nvPicPr>
          <p:cNvPr id="24" name="Google Shape;24;p27" descr="Image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22085300" y="1148798"/>
            <a:ext cx="1117600" cy="1270001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27"/>
          <p:cNvSpPr txBox="1">
            <a:spLocks noGrp="1"/>
          </p:cNvSpPr>
          <p:nvPr>
            <p:ph type="sldNum" idx="1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87006" y="0"/>
            <a:ext cx="14097000" cy="137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" y="9526"/>
            <a:ext cx="14113934" cy="13750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36420" y="0"/>
            <a:ext cx="14147800" cy="137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21704377" y="12859077"/>
            <a:ext cx="1917698" cy="577850"/>
          </a:xfrm>
          <a:prstGeom prst="rect">
            <a:avLst/>
          </a:prstGeom>
        </p:spPr>
        <p:txBody>
          <a:bodyPr lIns="91429" tIns="45714" rIns="91429" bIns="45714"/>
          <a:lstStyle>
            <a:lvl1pPr>
              <a:defRPr>
                <a:ea typeface="MS PGothic" panose="020B0600070205080204" pitchFamily="34" charset="-128"/>
                <a:cs typeface="MS PGothic" panose="020B0600070205080204" pitchFamily="34" charset="-128"/>
              </a:defRPr>
            </a:lvl1pPr>
          </a:lstStyle>
          <a:p>
            <a:pPr>
              <a:defRPr/>
            </a:pPr>
            <a:fld id="{B4E714C0-5FE2-4E4D-AD48-E2E2FC6A5305}" type="slidenum">
              <a:rPr lang="es-ES"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400050"/>
            <a:ext cx="243840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41"/>
          <p:cNvGrpSpPr>
            <a:grpSpLocks noChangeAspect="1"/>
          </p:cNvGrpSpPr>
          <p:nvPr userDrawn="1"/>
        </p:nvGrpSpPr>
        <p:grpSpPr bwMode="auto">
          <a:xfrm>
            <a:off x="19680982" y="11754873"/>
            <a:ext cx="4088232" cy="1646134"/>
            <a:chOff x="2655" y="2025"/>
            <a:chExt cx="2610" cy="1401"/>
          </a:xfrm>
        </p:grpSpPr>
        <p:sp>
          <p:nvSpPr>
            <p:cNvPr id="5" name="AutoShape 40"/>
            <p:cNvSpPr>
              <a:spLocks noChangeAspect="1" noChangeArrowheads="1" noTextEdit="1"/>
            </p:cNvSpPr>
            <p:nvPr userDrawn="1"/>
          </p:nvSpPr>
          <p:spPr bwMode="auto">
            <a:xfrm>
              <a:off x="2655" y="2025"/>
              <a:ext cx="2610" cy="1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6" name="Freeform 42"/>
            <p:cNvSpPr>
              <a:spLocks noEditPoints="1"/>
            </p:cNvSpPr>
            <p:nvPr userDrawn="1"/>
          </p:nvSpPr>
          <p:spPr bwMode="auto">
            <a:xfrm>
              <a:off x="3703" y="3057"/>
              <a:ext cx="225" cy="214"/>
            </a:xfrm>
            <a:custGeom>
              <a:avLst/>
              <a:gdLst>
                <a:gd name="T0" fmla="*/ 160 w 225"/>
                <a:gd name="T1" fmla="*/ 33 h 214"/>
                <a:gd name="T2" fmla="*/ 134 w 225"/>
                <a:gd name="T3" fmla="*/ 28 h 214"/>
                <a:gd name="T4" fmla="*/ 117 w 225"/>
                <a:gd name="T5" fmla="*/ 29 h 214"/>
                <a:gd name="T6" fmla="*/ 100 w 225"/>
                <a:gd name="T7" fmla="*/ 34 h 214"/>
                <a:gd name="T8" fmla="*/ 86 w 225"/>
                <a:gd name="T9" fmla="*/ 42 h 214"/>
                <a:gd name="T10" fmla="*/ 74 w 225"/>
                <a:gd name="T11" fmla="*/ 53 h 214"/>
                <a:gd name="T12" fmla="*/ 65 w 225"/>
                <a:gd name="T13" fmla="*/ 66 h 214"/>
                <a:gd name="T14" fmla="*/ 59 w 225"/>
                <a:gd name="T15" fmla="*/ 79 h 214"/>
                <a:gd name="T16" fmla="*/ 57 w 225"/>
                <a:gd name="T17" fmla="*/ 92 h 214"/>
                <a:gd name="T18" fmla="*/ 58 w 225"/>
                <a:gd name="T19" fmla="*/ 103 h 214"/>
                <a:gd name="T20" fmla="*/ 64 w 225"/>
                <a:gd name="T21" fmla="*/ 113 h 214"/>
                <a:gd name="T22" fmla="*/ 74 w 225"/>
                <a:gd name="T23" fmla="*/ 119 h 214"/>
                <a:gd name="T24" fmla="*/ 89 w 225"/>
                <a:gd name="T25" fmla="*/ 121 h 214"/>
                <a:gd name="T26" fmla="*/ 109 w 225"/>
                <a:gd name="T27" fmla="*/ 119 h 214"/>
                <a:gd name="T28" fmla="*/ 142 w 225"/>
                <a:gd name="T29" fmla="*/ 110 h 214"/>
                <a:gd name="T30" fmla="*/ 155 w 225"/>
                <a:gd name="T31" fmla="*/ 182 h 214"/>
                <a:gd name="T32" fmla="*/ 135 w 225"/>
                <a:gd name="T33" fmla="*/ 194 h 214"/>
                <a:gd name="T34" fmla="*/ 111 w 225"/>
                <a:gd name="T35" fmla="*/ 203 h 214"/>
                <a:gd name="T36" fmla="*/ 75 w 225"/>
                <a:gd name="T37" fmla="*/ 211 h 214"/>
                <a:gd name="T38" fmla="*/ 25 w 225"/>
                <a:gd name="T39" fmla="*/ 214 h 214"/>
                <a:gd name="T40" fmla="*/ 72 w 225"/>
                <a:gd name="T41" fmla="*/ 184 h 214"/>
                <a:gd name="T42" fmla="*/ 102 w 225"/>
                <a:gd name="T43" fmla="*/ 176 h 214"/>
                <a:gd name="T44" fmla="*/ 115 w 225"/>
                <a:gd name="T45" fmla="*/ 169 h 214"/>
                <a:gd name="T46" fmla="*/ 123 w 225"/>
                <a:gd name="T47" fmla="*/ 160 h 214"/>
                <a:gd name="T48" fmla="*/ 132 w 225"/>
                <a:gd name="T49" fmla="*/ 140 h 214"/>
                <a:gd name="T50" fmla="*/ 95 w 225"/>
                <a:gd name="T51" fmla="*/ 148 h 214"/>
                <a:gd name="T52" fmla="*/ 59 w 225"/>
                <a:gd name="T53" fmla="*/ 148 h 214"/>
                <a:gd name="T54" fmla="*/ 40 w 225"/>
                <a:gd name="T55" fmla="*/ 145 h 214"/>
                <a:gd name="T56" fmla="*/ 24 w 225"/>
                <a:gd name="T57" fmla="*/ 138 h 214"/>
                <a:gd name="T58" fmla="*/ 9 w 225"/>
                <a:gd name="T59" fmla="*/ 124 h 214"/>
                <a:gd name="T60" fmla="*/ 2 w 225"/>
                <a:gd name="T61" fmla="*/ 110 h 214"/>
                <a:gd name="T62" fmla="*/ 0 w 225"/>
                <a:gd name="T63" fmla="*/ 94 h 214"/>
                <a:gd name="T64" fmla="*/ 4 w 225"/>
                <a:gd name="T65" fmla="*/ 74 h 214"/>
                <a:gd name="T66" fmla="*/ 14 w 225"/>
                <a:gd name="T67" fmla="*/ 56 h 214"/>
                <a:gd name="T68" fmla="*/ 30 w 225"/>
                <a:gd name="T69" fmla="*/ 37 h 214"/>
                <a:gd name="T70" fmla="*/ 52 w 225"/>
                <a:gd name="T71" fmla="*/ 21 h 214"/>
                <a:gd name="T72" fmla="*/ 79 w 225"/>
                <a:gd name="T73" fmla="*/ 8 h 214"/>
                <a:gd name="T74" fmla="*/ 111 w 225"/>
                <a:gd name="T75" fmla="*/ 1 h 214"/>
                <a:gd name="T76" fmla="*/ 149 w 225"/>
                <a:gd name="T77" fmla="*/ 2 h 214"/>
                <a:gd name="T78" fmla="*/ 182 w 225"/>
                <a:gd name="T79" fmla="*/ 8 h 214"/>
                <a:gd name="T80" fmla="*/ 214 w 225"/>
                <a:gd name="T81" fmla="*/ 21 h 214"/>
                <a:gd name="T82" fmla="*/ 183 w 225"/>
                <a:gd name="T83" fmla="*/ 141 h 214"/>
                <a:gd name="T84" fmla="*/ 173 w 225"/>
                <a:gd name="T85" fmla="*/ 162 h 21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25" h="214">
                  <a:moveTo>
                    <a:pt x="142" y="110"/>
                  </a:moveTo>
                  <a:lnTo>
                    <a:pt x="169" y="36"/>
                  </a:lnTo>
                  <a:lnTo>
                    <a:pt x="160" y="33"/>
                  </a:lnTo>
                  <a:lnTo>
                    <a:pt x="151" y="30"/>
                  </a:lnTo>
                  <a:lnTo>
                    <a:pt x="140" y="28"/>
                  </a:lnTo>
                  <a:lnTo>
                    <a:pt x="134" y="28"/>
                  </a:lnTo>
                  <a:lnTo>
                    <a:pt x="128" y="28"/>
                  </a:lnTo>
                  <a:lnTo>
                    <a:pt x="122" y="28"/>
                  </a:lnTo>
                  <a:lnTo>
                    <a:pt x="117" y="29"/>
                  </a:lnTo>
                  <a:lnTo>
                    <a:pt x="111" y="30"/>
                  </a:lnTo>
                  <a:lnTo>
                    <a:pt x="106" y="32"/>
                  </a:lnTo>
                  <a:lnTo>
                    <a:pt x="100" y="34"/>
                  </a:lnTo>
                  <a:lnTo>
                    <a:pt x="95" y="36"/>
                  </a:lnTo>
                  <a:lnTo>
                    <a:pt x="91" y="39"/>
                  </a:lnTo>
                  <a:lnTo>
                    <a:pt x="86" y="42"/>
                  </a:lnTo>
                  <a:lnTo>
                    <a:pt x="82" y="46"/>
                  </a:lnTo>
                  <a:lnTo>
                    <a:pt x="78" y="49"/>
                  </a:lnTo>
                  <a:lnTo>
                    <a:pt x="74" y="53"/>
                  </a:lnTo>
                  <a:lnTo>
                    <a:pt x="71" y="57"/>
                  </a:lnTo>
                  <a:lnTo>
                    <a:pt x="68" y="61"/>
                  </a:lnTo>
                  <a:lnTo>
                    <a:pt x="65" y="66"/>
                  </a:lnTo>
                  <a:lnTo>
                    <a:pt x="63" y="70"/>
                  </a:lnTo>
                  <a:lnTo>
                    <a:pt x="61" y="74"/>
                  </a:lnTo>
                  <a:lnTo>
                    <a:pt x="59" y="79"/>
                  </a:lnTo>
                  <a:lnTo>
                    <a:pt x="58" y="83"/>
                  </a:lnTo>
                  <a:lnTo>
                    <a:pt x="57" y="87"/>
                  </a:lnTo>
                  <a:lnTo>
                    <a:pt x="57" y="92"/>
                  </a:lnTo>
                  <a:lnTo>
                    <a:pt x="57" y="96"/>
                  </a:lnTo>
                  <a:lnTo>
                    <a:pt x="57" y="100"/>
                  </a:lnTo>
                  <a:lnTo>
                    <a:pt x="58" y="103"/>
                  </a:lnTo>
                  <a:lnTo>
                    <a:pt x="59" y="107"/>
                  </a:lnTo>
                  <a:lnTo>
                    <a:pt x="61" y="110"/>
                  </a:lnTo>
                  <a:lnTo>
                    <a:pt x="64" y="113"/>
                  </a:lnTo>
                  <a:lnTo>
                    <a:pt x="66" y="115"/>
                  </a:lnTo>
                  <a:lnTo>
                    <a:pt x="70" y="117"/>
                  </a:lnTo>
                  <a:lnTo>
                    <a:pt x="74" y="119"/>
                  </a:lnTo>
                  <a:lnTo>
                    <a:pt x="78" y="120"/>
                  </a:lnTo>
                  <a:lnTo>
                    <a:pt x="83" y="121"/>
                  </a:lnTo>
                  <a:lnTo>
                    <a:pt x="89" y="121"/>
                  </a:lnTo>
                  <a:lnTo>
                    <a:pt x="96" y="121"/>
                  </a:lnTo>
                  <a:lnTo>
                    <a:pt x="103" y="120"/>
                  </a:lnTo>
                  <a:lnTo>
                    <a:pt x="109" y="119"/>
                  </a:lnTo>
                  <a:lnTo>
                    <a:pt x="116" y="118"/>
                  </a:lnTo>
                  <a:lnTo>
                    <a:pt x="129" y="114"/>
                  </a:lnTo>
                  <a:lnTo>
                    <a:pt x="142" y="110"/>
                  </a:lnTo>
                  <a:close/>
                  <a:moveTo>
                    <a:pt x="165" y="173"/>
                  </a:moveTo>
                  <a:lnTo>
                    <a:pt x="159" y="179"/>
                  </a:lnTo>
                  <a:lnTo>
                    <a:pt x="155" y="182"/>
                  </a:lnTo>
                  <a:lnTo>
                    <a:pt x="149" y="187"/>
                  </a:lnTo>
                  <a:lnTo>
                    <a:pt x="142" y="191"/>
                  </a:lnTo>
                  <a:lnTo>
                    <a:pt x="135" y="194"/>
                  </a:lnTo>
                  <a:lnTo>
                    <a:pt x="127" y="198"/>
                  </a:lnTo>
                  <a:lnTo>
                    <a:pt x="119" y="201"/>
                  </a:lnTo>
                  <a:lnTo>
                    <a:pt x="111" y="203"/>
                  </a:lnTo>
                  <a:lnTo>
                    <a:pt x="102" y="205"/>
                  </a:lnTo>
                  <a:lnTo>
                    <a:pt x="93" y="207"/>
                  </a:lnTo>
                  <a:lnTo>
                    <a:pt x="75" y="211"/>
                  </a:lnTo>
                  <a:lnTo>
                    <a:pt x="57" y="213"/>
                  </a:lnTo>
                  <a:lnTo>
                    <a:pt x="41" y="214"/>
                  </a:lnTo>
                  <a:lnTo>
                    <a:pt x="25" y="214"/>
                  </a:lnTo>
                  <a:lnTo>
                    <a:pt x="24" y="189"/>
                  </a:lnTo>
                  <a:lnTo>
                    <a:pt x="47" y="187"/>
                  </a:lnTo>
                  <a:lnTo>
                    <a:pt x="72" y="184"/>
                  </a:lnTo>
                  <a:lnTo>
                    <a:pt x="85" y="181"/>
                  </a:lnTo>
                  <a:lnTo>
                    <a:pt x="96" y="178"/>
                  </a:lnTo>
                  <a:lnTo>
                    <a:pt x="102" y="176"/>
                  </a:lnTo>
                  <a:lnTo>
                    <a:pt x="107" y="174"/>
                  </a:lnTo>
                  <a:lnTo>
                    <a:pt x="111" y="172"/>
                  </a:lnTo>
                  <a:lnTo>
                    <a:pt x="115" y="169"/>
                  </a:lnTo>
                  <a:lnTo>
                    <a:pt x="118" y="166"/>
                  </a:lnTo>
                  <a:lnTo>
                    <a:pt x="121" y="163"/>
                  </a:lnTo>
                  <a:lnTo>
                    <a:pt x="123" y="160"/>
                  </a:lnTo>
                  <a:lnTo>
                    <a:pt x="125" y="156"/>
                  </a:lnTo>
                  <a:lnTo>
                    <a:pt x="129" y="148"/>
                  </a:lnTo>
                  <a:lnTo>
                    <a:pt x="132" y="140"/>
                  </a:lnTo>
                  <a:lnTo>
                    <a:pt x="117" y="144"/>
                  </a:lnTo>
                  <a:lnTo>
                    <a:pt x="103" y="147"/>
                  </a:lnTo>
                  <a:lnTo>
                    <a:pt x="95" y="148"/>
                  </a:lnTo>
                  <a:lnTo>
                    <a:pt x="87" y="149"/>
                  </a:lnTo>
                  <a:lnTo>
                    <a:pt x="71" y="149"/>
                  </a:lnTo>
                  <a:lnTo>
                    <a:pt x="59" y="148"/>
                  </a:lnTo>
                  <a:lnTo>
                    <a:pt x="49" y="147"/>
                  </a:lnTo>
                  <a:lnTo>
                    <a:pt x="44" y="146"/>
                  </a:lnTo>
                  <a:lnTo>
                    <a:pt x="40" y="145"/>
                  </a:lnTo>
                  <a:lnTo>
                    <a:pt x="35" y="144"/>
                  </a:lnTo>
                  <a:lnTo>
                    <a:pt x="31" y="142"/>
                  </a:lnTo>
                  <a:lnTo>
                    <a:pt x="24" y="138"/>
                  </a:lnTo>
                  <a:lnTo>
                    <a:pt x="18" y="134"/>
                  </a:lnTo>
                  <a:lnTo>
                    <a:pt x="13" y="129"/>
                  </a:lnTo>
                  <a:lnTo>
                    <a:pt x="9" y="124"/>
                  </a:lnTo>
                  <a:lnTo>
                    <a:pt x="5" y="119"/>
                  </a:lnTo>
                  <a:lnTo>
                    <a:pt x="3" y="113"/>
                  </a:lnTo>
                  <a:lnTo>
                    <a:pt x="2" y="110"/>
                  </a:lnTo>
                  <a:lnTo>
                    <a:pt x="1" y="106"/>
                  </a:lnTo>
                  <a:lnTo>
                    <a:pt x="0" y="100"/>
                  </a:lnTo>
                  <a:lnTo>
                    <a:pt x="0" y="94"/>
                  </a:lnTo>
                  <a:lnTo>
                    <a:pt x="1" y="87"/>
                  </a:lnTo>
                  <a:lnTo>
                    <a:pt x="2" y="81"/>
                  </a:lnTo>
                  <a:lnTo>
                    <a:pt x="4" y="74"/>
                  </a:lnTo>
                  <a:lnTo>
                    <a:pt x="7" y="68"/>
                  </a:lnTo>
                  <a:lnTo>
                    <a:pt x="10" y="62"/>
                  </a:lnTo>
                  <a:lnTo>
                    <a:pt x="14" y="56"/>
                  </a:lnTo>
                  <a:lnTo>
                    <a:pt x="19" y="50"/>
                  </a:lnTo>
                  <a:lnTo>
                    <a:pt x="24" y="44"/>
                  </a:lnTo>
                  <a:lnTo>
                    <a:pt x="30" y="37"/>
                  </a:lnTo>
                  <a:lnTo>
                    <a:pt x="37" y="32"/>
                  </a:lnTo>
                  <a:lnTo>
                    <a:pt x="44" y="26"/>
                  </a:lnTo>
                  <a:lnTo>
                    <a:pt x="52" y="21"/>
                  </a:lnTo>
                  <a:lnTo>
                    <a:pt x="60" y="16"/>
                  </a:lnTo>
                  <a:lnTo>
                    <a:pt x="69" y="11"/>
                  </a:lnTo>
                  <a:lnTo>
                    <a:pt x="79" y="8"/>
                  </a:lnTo>
                  <a:lnTo>
                    <a:pt x="89" y="5"/>
                  </a:lnTo>
                  <a:lnTo>
                    <a:pt x="100" y="2"/>
                  </a:lnTo>
                  <a:lnTo>
                    <a:pt x="111" y="1"/>
                  </a:lnTo>
                  <a:lnTo>
                    <a:pt x="122" y="0"/>
                  </a:lnTo>
                  <a:lnTo>
                    <a:pt x="136" y="1"/>
                  </a:lnTo>
                  <a:lnTo>
                    <a:pt x="149" y="2"/>
                  </a:lnTo>
                  <a:lnTo>
                    <a:pt x="163" y="4"/>
                  </a:lnTo>
                  <a:lnTo>
                    <a:pt x="176" y="7"/>
                  </a:lnTo>
                  <a:lnTo>
                    <a:pt x="182" y="8"/>
                  </a:lnTo>
                  <a:lnTo>
                    <a:pt x="189" y="10"/>
                  </a:lnTo>
                  <a:lnTo>
                    <a:pt x="202" y="15"/>
                  </a:lnTo>
                  <a:lnTo>
                    <a:pt x="214" y="21"/>
                  </a:lnTo>
                  <a:lnTo>
                    <a:pt x="225" y="28"/>
                  </a:lnTo>
                  <a:lnTo>
                    <a:pt x="187" y="132"/>
                  </a:lnTo>
                  <a:lnTo>
                    <a:pt x="183" y="141"/>
                  </a:lnTo>
                  <a:lnTo>
                    <a:pt x="179" y="151"/>
                  </a:lnTo>
                  <a:lnTo>
                    <a:pt x="176" y="156"/>
                  </a:lnTo>
                  <a:lnTo>
                    <a:pt x="173" y="162"/>
                  </a:lnTo>
                  <a:lnTo>
                    <a:pt x="165" y="173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7" name="Freeform 43"/>
            <p:cNvSpPr>
              <a:spLocks noEditPoints="1"/>
            </p:cNvSpPr>
            <p:nvPr userDrawn="1"/>
          </p:nvSpPr>
          <p:spPr bwMode="auto">
            <a:xfrm>
              <a:off x="2905" y="3058"/>
              <a:ext cx="194" cy="146"/>
            </a:xfrm>
            <a:custGeom>
              <a:avLst/>
              <a:gdLst>
                <a:gd name="T0" fmla="*/ 149 w 193"/>
                <a:gd name="T1" fmla="*/ 47 h 147"/>
                <a:gd name="T2" fmla="*/ 149 w 193"/>
                <a:gd name="T3" fmla="*/ 39 h 147"/>
                <a:gd name="T4" fmla="*/ 147 w 193"/>
                <a:gd name="T5" fmla="*/ 35 h 147"/>
                <a:gd name="T6" fmla="*/ 144 w 193"/>
                <a:gd name="T7" fmla="*/ 32 h 147"/>
                <a:gd name="T8" fmla="*/ 140 w 193"/>
                <a:gd name="T9" fmla="*/ 29 h 147"/>
                <a:gd name="T10" fmla="*/ 135 w 193"/>
                <a:gd name="T11" fmla="*/ 27 h 147"/>
                <a:gd name="T12" fmla="*/ 124 w 193"/>
                <a:gd name="T13" fmla="*/ 26 h 147"/>
                <a:gd name="T14" fmla="*/ 112 w 193"/>
                <a:gd name="T15" fmla="*/ 27 h 147"/>
                <a:gd name="T16" fmla="*/ 95 w 193"/>
                <a:gd name="T17" fmla="*/ 30 h 147"/>
                <a:gd name="T18" fmla="*/ 83 w 193"/>
                <a:gd name="T19" fmla="*/ 37 h 147"/>
                <a:gd name="T20" fmla="*/ 73 w 193"/>
                <a:gd name="T21" fmla="*/ 47 h 147"/>
                <a:gd name="T22" fmla="*/ 148 w 193"/>
                <a:gd name="T23" fmla="*/ 52 h 147"/>
                <a:gd name="T24" fmla="*/ 163 w 193"/>
                <a:gd name="T25" fmla="*/ 129 h 147"/>
                <a:gd name="T26" fmla="*/ 140 w 193"/>
                <a:gd name="T27" fmla="*/ 136 h 147"/>
                <a:gd name="T28" fmla="*/ 115 w 193"/>
                <a:gd name="T29" fmla="*/ 140 h 147"/>
                <a:gd name="T30" fmla="*/ 82 w 193"/>
                <a:gd name="T31" fmla="*/ 141 h 147"/>
                <a:gd name="T32" fmla="*/ 56 w 193"/>
                <a:gd name="T33" fmla="*/ 140 h 147"/>
                <a:gd name="T34" fmla="*/ 43 w 193"/>
                <a:gd name="T35" fmla="*/ 137 h 147"/>
                <a:gd name="T36" fmla="*/ 27 w 193"/>
                <a:gd name="T37" fmla="*/ 132 h 147"/>
                <a:gd name="T38" fmla="*/ 16 w 193"/>
                <a:gd name="T39" fmla="*/ 124 h 147"/>
                <a:gd name="T40" fmla="*/ 10 w 193"/>
                <a:gd name="T41" fmla="*/ 117 h 147"/>
                <a:gd name="T42" fmla="*/ 5 w 193"/>
                <a:gd name="T43" fmla="*/ 110 h 147"/>
                <a:gd name="T44" fmla="*/ 1 w 193"/>
                <a:gd name="T45" fmla="*/ 99 h 147"/>
                <a:gd name="T46" fmla="*/ 0 w 193"/>
                <a:gd name="T47" fmla="*/ 90 h 147"/>
                <a:gd name="T48" fmla="*/ 0 w 193"/>
                <a:gd name="T49" fmla="*/ 82 h 147"/>
                <a:gd name="T50" fmla="*/ 2 w 193"/>
                <a:gd name="T51" fmla="*/ 73 h 147"/>
                <a:gd name="T52" fmla="*/ 7 w 193"/>
                <a:gd name="T53" fmla="*/ 68 h 147"/>
                <a:gd name="T54" fmla="*/ 14 w 193"/>
                <a:gd name="T55" fmla="*/ 55 h 147"/>
                <a:gd name="T56" fmla="*/ 24 w 193"/>
                <a:gd name="T57" fmla="*/ 42 h 147"/>
                <a:gd name="T58" fmla="*/ 36 w 193"/>
                <a:gd name="T59" fmla="*/ 30 h 147"/>
                <a:gd name="T60" fmla="*/ 51 w 193"/>
                <a:gd name="T61" fmla="*/ 19 h 147"/>
                <a:gd name="T62" fmla="*/ 68 w 193"/>
                <a:gd name="T63" fmla="*/ 10 h 147"/>
                <a:gd name="T64" fmla="*/ 88 w 193"/>
                <a:gd name="T65" fmla="*/ 4 h 147"/>
                <a:gd name="T66" fmla="*/ 117 w 193"/>
                <a:gd name="T67" fmla="*/ 0 h 147"/>
                <a:gd name="T68" fmla="*/ 141 w 193"/>
                <a:gd name="T69" fmla="*/ 0 h 147"/>
                <a:gd name="T70" fmla="*/ 160 w 193"/>
                <a:gd name="T71" fmla="*/ 3 h 147"/>
                <a:gd name="T72" fmla="*/ 175 w 193"/>
                <a:gd name="T73" fmla="*/ 8 h 147"/>
                <a:gd name="T74" fmla="*/ 184 w 193"/>
                <a:gd name="T75" fmla="*/ 13 h 147"/>
                <a:gd name="T76" fmla="*/ 191 w 193"/>
                <a:gd name="T77" fmla="*/ 19 h 147"/>
                <a:gd name="T78" fmla="*/ 194 w 193"/>
                <a:gd name="T79" fmla="*/ 25 h 147"/>
                <a:gd name="T80" fmla="*/ 198 w 193"/>
                <a:gd name="T81" fmla="*/ 37 h 147"/>
                <a:gd name="T82" fmla="*/ 199 w 193"/>
                <a:gd name="T83" fmla="*/ 51 h 147"/>
                <a:gd name="T84" fmla="*/ 195 w 193"/>
                <a:gd name="T85" fmla="*/ 68 h 147"/>
                <a:gd name="T86" fmla="*/ 57 w 193"/>
                <a:gd name="T87" fmla="*/ 73 h 147"/>
                <a:gd name="T88" fmla="*/ 54 w 193"/>
                <a:gd name="T89" fmla="*/ 81 h 147"/>
                <a:gd name="T90" fmla="*/ 54 w 193"/>
                <a:gd name="T91" fmla="*/ 90 h 147"/>
                <a:gd name="T92" fmla="*/ 56 w 193"/>
                <a:gd name="T93" fmla="*/ 97 h 147"/>
                <a:gd name="T94" fmla="*/ 60 w 193"/>
                <a:gd name="T95" fmla="*/ 104 h 147"/>
                <a:gd name="T96" fmla="*/ 66 w 193"/>
                <a:gd name="T97" fmla="*/ 109 h 147"/>
                <a:gd name="T98" fmla="*/ 74 w 193"/>
                <a:gd name="T99" fmla="*/ 112 h 147"/>
                <a:gd name="T100" fmla="*/ 83 w 193"/>
                <a:gd name="T101" fmla="*/ 114 h 147"/>
                <a:gd name="T102" fmla="*/ 95 w 193"/>
                <a:gd name="T103" fmla="*/ 115 h 147"/>
                <a:gd name="T104" fmla="*/ 118 w 193"/>
                <a:gd name="T105" fmla="*/ 114 h 147"/>
                <a:gd name="T106" fmla="*/ 152 w 193"/>
                <a:gd name="T107" fmla="*/ 107 h 147"/>
                <a:gd name="T108" fmla="*/ 178 w 193"/>
                <a:gd name="T109" fmla="*/ 124 h 14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93" h="147">
                  <a:moveTo>
                    <a:pt x="142" y="52"/>
                  </a:moveTo>
                  <a:lnTo>
                    <a:pt x="143" y="47"/>
                  </a:lnTo>
                  <a:lnTo>
                    <a:pt x="143" y="42"/>
                  </a:lnTo>
                  <a:lnTo>
                    <a:pt x="143" y="39"/>
                  </a:lnTo>
                  <a:lnTo>
                    <a:pt x="142" y="37"/>
                  </a:lnTo>
                  <a:lnTo>
                    <a:pt x="141" y="35"/>
                  </a:lnTo>
                  <a:lnTo>
                    <a:pt x="140" y="33"/>
                  </a:lnTo>
                  <a:lnTo>
                    <a:pt x="138" y="32"/>
                  </a:lnTo>
                  <a:lnTo>
                    <a:pt x="136" y="30"/>
                  </a:lnTo>
                  <a:lnTo>
                    <a:pt x="134" y="29"/>
                  </a:lnTo>
                  <a:lnTo>
                    <a:pt x="131" y="28"/>
                  </a:lnTo>
                  <a:lnTo>
                    <a:pt x="129" y="27"/>
                  </a:lnTo>
                  <a:lnTo>
                    <a:pt x="125" y="26"/>
                  </a:lnTo>
                  <a:lnTo>
                    <a:pt x="118" y="26"/>
                  </a:lnTo>
                  <a:lnTo>
                    <a:pt x="110" y="26"/>
                  </a:lnTo>
                  <a:lnTo>
                    <a:pt x="106" y="27"/>
                  </a:lnTo>
                  <a:lnTo>
                    <a:pt x="102" y="28"/>
                  </a:lnTo>
                  <a:lnTo>
                    <a:pt x="95" y="30"/>
                  </a:lnTo>
                  <a:lnTo>
                    <a:pt x="89" y="34"/>
                  </a:lnTo>
                  <a:lnTo>
                    <a:pt x="83" y="37"/>
                  </a:lnTo>
                  <a:lnTo>
                    <a:pt x="78" y="42"/>
                  </a:lnTo>
                  <a:lnTo>
                    <a:pt x="73" y="47"/>
                  </a:lnTo>
                  <a:lnTo>
                    <a:pt x="69" y="52"/>
                  </a:lnTo>
                  <a:lnTo>
                    <a:pt x="142" y="52"/>
                  </a:lnTo>
                  <a:close/>
                  <a:moveTo>
                    <a:pt x="169" y="131"/>
                  </a:moveTo>
                  <a:lnTo>
                    <a:pt x="157" y="135"/>
                  </a:lnTo>
                  <a:lnTo>
                    <a:pt x="145" y="139"/>
                  </a:lnTo>
                  <a:lnTo>
                    <a:pt x="134" y="142"/>
                  </a:lnTo>
                  <a:lnTo>
                    <a:pt x="122" y="144"/>
                  </a:lnTo>
                  <a:lnTo>
                    <a:pt x="109" y="146"/>
                  </a:lnTo>
                  <a:lnTo>
                    <a:pt x="96" y="147"/>
                  </a:lnTo>
                  <a:lnTo>
                    <a:pt x="82" y="147"/>
                  </a:lnTo>
                  <a:lnTo>
                    <a:pt x="69" y="147"/>
                  </a:lnTo>
                  <a:lnTo>
                    <a:pt x="56" y="146"/>
                  </a:lnTo>
                  <a:lnTo>
                    <a:pt x="49" y="145"/>
                  </a:lnTo>
                  <a:lnTo>
                    <a:pt x="43" y="143"/>
                  </a:lnTo>
                  <a:lnTo>
                    <a:pt x="32" y="140"/>
                  </a:lnTo>
                  <a:lnTo>
                    <a:pt x="27" y="138"/>
                  </a:lnTo>
                  <a:lnTo>
                    <a:pt x="23" y="135"/>
                  </a:lnTo>
                  <a:lnTo>
                    <a:pt x="16" y="130"/>
                  </a:lnTo>
                  <a:lnTo>
                    <a:pt x="13" y="126"/>
                  </a:lnTo>
                  <a:lnTo>
                    <a:pt x="10" y="123"/>
                  </a:lnTo>
                  <a:lnTo>
                    <a:pt x="7" y="120"/>
                  </a:lnTo>
                  <a:lnTo>
                    <a:pt x="5" y="116"/>
                  </a:lnTo>
                  <a:lnTo>
                    <a:pt x="2" y="109"/>
                  </a:lnTo>
                  <a:lnTo>
                    <a:pt x="1" y="105"/>
                  </a:lnTo>
                  <a:lnTo>
                    <a:pt x="0" y="101"/>
                  </a:lnTo>
                  <a:lnTo>
                    <a:pt x="0" y="96"/>
                  </a:lnTo>
                  <a:lnTo>
                    <a:pt x="0" y="92"/>
                  </a:lnTo>
                  <a:lnTo>
                    <a:pt x="0" y="88"/>
                  </a:lnTo>
                  <a:lnTo>
                    <a:pt x="1" y="83"/>
                  </a:lnTo>
                  <a:lnTo>
                    <a:pt x="2" y="79"/>
                  </a:lnTo>
                  <a:lnTo>
                    <a:pt x="4" y="75"/>
                  </a:lnTo>
                  <a:lnTo>
                    <a:pt x="7" y="68"/>
                  </a:lnTo>
                  <a:lnTo>
                    <a:pt x="10" y="61"/>
                  </a:lnTo>
                  <a:lnTo>
                    <a:pt x="14" y="55"/>
                  </a:lnTo>
                  <a:lnTo>
                    <a:pt x="19" y="48"/>
                  </a:lnTo>
                  <a:lnTo>
                    <a:pt x="24" y="42"/>
                  </a:lnTo>
                  <a:lnTo>
                    <a:pt x="30" y="35"/>
                  </a:lnTo>
                  <a:lnTo>
                    <a:pt x="36" y="30"/>
                  </a:lnTo>
                  <a:lnTo>
                    <a:pt x="43" y="24"/>
                  </a:lnTo>
                  <a:lnTo>
                    <a:pt x="51" y="19"/>
                  </a:lnTo>
                  <a:lnTo>
                    <a:pt x="59" y="14"/>
                  </a:lnTo>
                  <a:lnTo>
                    <a:pt x="68" y="10"/>
                  </a:lnTo>
                  <a:lnTo>
                    <a:pt x="78" y="7"/>
                  </a:lnTo>
                  <a:lnTo>
                    <a:pt x="88" y="4"/>
                  </a:lnTo>
                  <a:lnTo>
                    <a:pt x="99" y="2"/>
                  </a:lnTo>
                  <a:lnTo>
                    <a:pt x="111" y="0"/>
                  </a:lnTo>
                  <a:lnTo>
                    <a:pt x="123" y="0"/>
                  </a:lnTo>
                  <a:lnTo>
                    <a:pt x="135" y="0"/>
                  </a:lnTo>
                  <a:lnTo>
                    <a:pt x="145" y="1"/>
                  </a:lnTo>
                  <a:lnTo>
                    <a:pt x="154" y="3"/>
                  </a:lnTo>
                  <a:lnTo>
                    <a:pt x="162" y="5"/>
                  </a:lnTo>
                  <a:lnTo>
                    <a:pt x="169" y="8"/>
                  </a:lnTo>
                  <a:lnTo>
                    <a:pt x="176" y="11"/>
                  </a:lnTo>
                  <a:lnTo>
                    <a:pt x="178" y="13"/>
                  </a:lnTo>
                  <a:lnTo>
                    <a:pt x="181" y="15"/>
                  </a:lnTo>
                  <a:lnTo>
                    <a:pt x="185" y="19"/>
                  </a:lnTo>
                  <a:lnTo>
                    <a:pt x="187" y="22"/>
                  </a:lnTo>
                  <a:lnTo>
                    <a:pt x="188" y="25"/>
                  </a:lnTo>
                  <a:lnTo>
                    <a:pt x="191" y="30"/>
                  </a:lnTo>
                  <a:lnTo>
                    <a:pt x="192" y="37"/>
                  </a:lnTo>
                  <a:lnTo>
                    <a:pt x="193" y="44"/>
                  </a:lnTo>
                  <a:lnTo>
                    <a:pt x="193" y="51"/>
                  </a:lnTo>
                  <a:lnTo>
                    <a:pt x="191" y="59"/>
                  </a:lnTo>
                  <a:lnTo>
                    <a:pt x="189" y="68"/>
                  </a:lnTo>
                  <a:lnTo>
                    <a:pt x="186" y="78"/>
                  </a:lnTo>
                  <a:lnTo>
                    <a:pt x="57" y="78"/>
                  </a:lnTo>
                  <a:lnTo>
                    <a:pt x="55" y="83"/>
                  </a:lnTo>
                  <a:lnTo>
                    <a:pt x="54" y="87"/>
                  </a:lnTo>
                  <a:lnTo>
                    <a:pt x="54" y="92"/>
                  </a:lnTo>
                  <a:lnTo>
                    <a:pt x="54" y="96"/>
                  </a:lnTo>
                  <a:lnTo>
                    <a:pt x="54" y="100"/>
                  </a:lnTo>
                  <a:lnTo>
                    <a:pt x="56" y="103"/>
                  </a:lnTo>
                  <a:lnTo>
                    <a:pt x="57" y="107"/>
                  </a:lnTo>
                  <a:lnTo>
                    <a:pt x="60" y="110"/>
                  </a:lnTo>
                  <a:lnTo>
                    <a:pt x="62" y="112"/>
                  </a:lnTo>
                  <a:lnTo>
                    <a:pt x="66" y="115"/>
                  </a:lnTo>
                  <a:lnTo>
                    <a:pt x="69" y="117"/>
                  </a:lnTo>
                  <a:lnTo>
                    <a:pt x="74" y="118"/>
                  </a:lnTo>
                  <a:lnTo>
                    <a:pt x="78" y="119"/>
                  </a:lnTo>
                  <a:lnTo>
                    <a:pt x="83" y="120"/>
                  </a:lnTo>
                  <a:lnTo>
                    <a:pt x="89" y="121"/>
                  </a:lnTo>
                  <a:lnTo>
                    <a:pt x="95" y="121"/>
                  </a:lnTo>
                  <a:lnTo>
                    <a:pt x="104" y="120"/>
                  </a:lnTo>
                  <a:lnTo>
                    <a:pt x="112" y="120"/>
                  </a:lnTo>
                  <a:lnTo>
                    <a:pt x="129" y="117"/>
                  </a:lnTo>
                  <a:lnTo>
                    <a:pt x="146" y="113"/>
                  </a:lnTo>
                  <a:lnTo>
                    <a:pt x="163" y="108"/>
                  </a:lnTo>
                  <a:lnTo>
                    <a:pt x="172" y="130"/>
                  </a:lnTo>
                  <a:lnTo>
                    <a:pt x="169" y="131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8" name="Freeform 44"/>
            <p:cNvSpPr>
              <a:spLocks noEditPoints="1"/>
            </p:cNvSpPr>
            <p:nvPr userDrawn="1"/>
          </p:nvSpPr>
          <p:spPr bwMode="auto">
            <a:xfrm>
              <a:off x="2655" y="2979"/>
              <a:ext cx="264" cy="225"/>
            </a:xfrm>
            <a:custGeom>
              <a:avLst/>
              <a:gdLst>
                <a:gd name="T0" fmla="*/ 175 w 263"/>
                <a:gd name="T1" fmla="*/ 113 h 226"/>
                <a:gd name="T2" fmla="*/ 157 w 263"/>
                <a:gd name="T3" fmla="*/ 106 h 226"/>
                <a:gd name="T4" fmla="*/ 146 w 263"/>
                <a:gd name="T5" fmla="*/ 105 h 226"/>
                <a:gd name="T6" fmla="*/ 122 w 263"/>
                <a:gd name="T7" fmla="*/ 105 h 226"/>
                <a:gd name="T8" fmla="*/ 105 w 263"/>
                <a:gd name="T9" fmla="*/ 109 h 226"/>
                <a:gd name="T10" fmla="*/ 95 w 263"/>
                <a:gd name="T11" fmla="*/ 113 h 226"/>
                <a:gd name="T12" fmla="*/ 86 w 263"/>
                <a:gd name="T13" fmla="*/ 113 h 226"/>
                <a:gd name="T14" fmla="*/ 77 w 263"/>
                <a:gd name="T15" fmla="*/ 121 h 226"/>
                <a:gd name="T16" fmla="*/ 70 w 263"/>
                <a:gd name="T17" fmla="*/ 129 h 226"/>
                <a:gd name="T18" fmla="*/ 65 w 263"/>
                <a:gd name="T19" fmla="*/ 137 h 226"/>
                <a:gd name="T20" fmla="*/ 57 w 263"/>
                <a:gd name="T21" fmla="*/ 155 h 226"/>
                <a:gd name="T22" fmla="*/ 56 w 263"/>
                <a:gd name="T23" fmla="*/ 164 h 226"/>
                <a:gd name="T24" fmla="*/ 56 w 263"/>
                <a:gd name="T25" fmla="*/ 172 h 226"/>
                <a:gd name="T26" fmla="*/ 58 w 263"/>
                <a:gd name="T27" fmla="*/ 179 h 226"/>
                <a:gd name="T28" fmla="*/ 63 w 263"/>
                <a:gd name="T29" fmla="*/ 185 h 226"/>
                <a:gd name="T30" fmla="*/ 69 w 263"/>
                <a:gd name="T31" fmla="*/ 190 h 226"/>
                <a:gd name="T32" fmla="*/ 77 w 263"/>
                <a:gd name="T33" fmla="*/ 193 h 226"/>
                <a:gd name="T34" fmla="*/ 88 w 263"/>
                <a:gd name="T35" fmla="*/ 194 h 226"/>
                <a:gd name="T36" fmla="*/ 102 w 263"/>
                <a:gd name="T37" fmla="*/ 193 h 226"/>
                <a:gd name="T38" fmla="*/ 129 w 263"/>
                <a:gd name="T39" fmla="*/ 188 h 226"/>
                <a:gd name="T40" fmla="*/ 70 w 263"/>
                <a:gd name="T41" fmla="*/ 220 h 226"/>
                <a:gd name="T42" fmla="*/ 53 w 263"/>
                <a:gd name="T43" fmla="*/ 219 h 226"/>
                <a:gd name="T44" fmla="*/ 43 w 263"/>
                <a:gd name="T45" fmla="*/ 217 h 226"/>
                <a:gd name="T46" fmla="*/ 30 w 263"/>
                <a:gd name="T47" fmla="*/ 213 h 226"/>
                <a:gd name="T48" fmla="*/ 23 w 263"/>
                <a:gd name="T49" fmla="*/ 209 h 226"/>
                <a:gd name="T50" fmla="*/ 12 w 263"/>
                <a:gd name="T51" fmla="*/ 200 h 226"/>
                <a:gd name="T52" fmla="*/ 5 w 263"/>
                <a:gd name="T53" fmla="*/ 189 h 226"/>
                <a:gd name="T54" fmla="*/ 1 w 263"/>
                <a:gd name="T55" fmla="*/ 177 h 226"/>
                <a:gd name="T56" fmla="*/ 0 w 263"/>
                <a:gd name="T57" fmla="*/ 164 h 226"/>
                <a:gd name="T58" fmla="*/ 2 w 263"/>
                <a:gd name="T59" fmla="*/ 151 h 226"/>
                <a:gd name="T60" fmla="*/ 7 w 263"/>
                <a:gd name="T61" fmla="*/ 139 h 226"/>
                <a:gd name="T62" fmla="*/ 15 w 263"/>
                <a:gd name="T63" fmla="*/ 126 h 226"/>
                <a:gd name="T64" fmla="*/ 25 w 263"/>
                <a:gd name="T65" fmla="*/ 113 h 226"/>
                <a:gd name="T66" fmla="*/ 38 w 263"/>
                <a:gd name="T67" fmla="*/ 107 h 226"/>
                <a:gd name="T68" fmla="*/ 54 w 263"/>
                <a:gd name="T69" fmla="*/ 96 h 226"/>
                <a:gd name="T70" fmla="*/ 72 w 263"/>
                <a:gd name="T71" fmla="*/ 87 h 226"/>
                <a:gd name="T72" fmla="*/ 92 w 263"/>
                <a:gd name="T73" fmla="*/ 81 h 226"/>
                <a:gd name="T74" fmla="*/ 115 w 263"/>
                <a:gd name="T75" fmla="*/ 77 h 226"/>
                <a:gd name="T76" fmla="*/ 147 w 263"/>
                <a:gd name="T77" fmla="*/ 77 h 226"/>
                <a:gd name="T78" fmla="*/ 160 w 263"/>
                <a:gd name="T79" fmla="*/ 79 h 226"/>
                <a:gd name="T80" fmla="*/ 173 w 263"/>
                <a:gd name="T81" fmla="*/ 81 h 226"/>
                <a:gd name="T82" fmla="*/ 186 w 263"/>
                <a:gd name="T83" fmla="*/ 84 h 226"/>
                <a:gd name="T84" fmla="*/ 269 w 263"/>
                <a:gd name="T85" fmla="*/ 0 h 226"/>
                <a:gd name="T86" fmla="*/ 166 w 263"/>
                <a:gd name="T87" fmla="*/ 206 h 226"/>
                <a:gd name="T88" fmla="*/ 131 w 263"/>
                <a:gd name="T89" fmla="*/ 213 h 226"/>
                <a:gd name="T90" fmla="*/ 101 w 263"/>
                <a:gd name="T91" fmla="*/ 219 h 226"/>
                <a:gd name="T92" fmla="*/ 70 w 263"/>
                <a:gd name="T93" fmla="*/ 220 h 22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63" h="226">
                  <a:moveTo>
                    <a:pt x="141" y="190"/>
                  </a:moveTo>
                  <a:lnTo>
                    <a:pt x="169" y="113"/>
                  </a:lnTo>
                  <a:lnTo>
                    <a:pt x="160" y="109"/>
                  </a:lnTo>
                  <a:lnTo>
                    <a:pt x="151" y="106"/>
                  </a:lnTo>
                  <a:lnTo>
                    <a:pt x="145" y="105"/>
                  </a:lnTo>
                  <a:lnTo>
                    <a:pt x="140" y="105"/>
                  </a:lnTo>
                  <a:lnTo>
                    <a:pt x="128" y="104"/>
                  </a:lnTo>
                  <a:lnTo>
                    <a:pt x="122" y="105"/>
                  </a:lnTo>
                  <a:lnTo>
                    <a:pt x="116" y="105"/>
                  </a:lnTo>
                  <a:lnTo>
                    <a:pt x="105" y="109"/>
                  </a:lnTo>
                  <a:lnTo>
                    <a:pt x="100" y="111"/>
                  </a:lnTo>
                  <a:lnTo>
                    <a:pt x="95" y="113"/>
                  </a:lnTo>
                  <a:lnTo>
                    <a:pt x="90" y="116"/>
                  </a:lnTo>
                  <a:lnTo>
                    <a:pt x="86" y="119"/>
                  </a:lnTo>
                  <a:lnTo>
                    <a:pt x="81" y="123"/>
                  </a:lnTo>
                  <a:lnTo>
                    <a:pt x="77" y="127"/>
                  </a:lnTo>
                  <a:lnTo>
                    <a:pt x="74" y="131"/>
                  </a:lnTo>
                  <a:lnTo>
                    <a:pt x="70" y="135"/>
                  </a:lnTo>
                  <a:lnTo>
                    <a:pt x="67" y="139"/>
                  </a:lnTo>
                  <a:lnTo>
                    <a:pt x="65" y="143"/>
                  </a:lnTo>
                  <a:lnTo>
                    <a:pt x="60" y="152"/>
                  </a:lnTo>
                  <a:lnTo>
                    <a:pt x="57" y="161"/>
                  </a:lnTo>
                  <a:lnTo>
                    <a:pt x="56" y="166"/>
                  </a:lnTo>
                  <a:lnTo>
                    <a:pt x="56" y="170"/>
                  </a:lnTo>
                  <a:lnTo>
                    <a:pt x="56" y="174"/>
                  </a:lnTo>
                  <a:lnTo>
                    <a:pt x="56" y="178"/>
                  </a:lnTo>
                  <a:lnTo>
                    <a:pt x="57" y="182"/>
                  </a:lnTo>
                  <a:lnTo>
                    <a:pt x="58" y="185"/>
                  </a:lnTo>
                  <a:lnTo>
                    <a:pt x="60" y="188"/>
                  </a:lnTo>
                  <a:lnTo>
                    <a:pt x="63" y="191"/>
                  </a:lnTo>
                  <a:lnTo>
                    <a:pt x="65" y="194"/>
                  </a:lnTo>
                  <a:lnTo>
                    <a:pt x="69" y="196"/>
                  </a:lnTo>
                  <a:lnTo>
                    <a:pt x="73" y="198"/>
                  </a:lnTo>
                  <a:lnTo>
                    <a:pt x="77" y="199"/>
                  </a:lnTo>
                  <a:lnTo>
                    <a:pt x="82" y="200"/>
                  </a:lnTo>
                  <a:lnTo>
                    <a:pt x="88" y="200"/>
                  </a:lnTo>
                  <a:lnTo>
                    <a:pt x="94" y="200"/>
                  </a:lnTo>
                  <a:lnTo>
                    <a:pt x="102" y="199"/>
                  </a:lnTo>
                  <a:lnTo>
                    <a:pt x="116" y="197"/>
                  </a:lnTo>
                  <a:lnTo>
                    <a:pt x="129" y="194"/>
                  </a:lnTo>
                  <a:lnTo>
                    <a:pt x="141" y="190"/>
                  </a:lnTo>
                  <a:close/>
                  <a:moveTo>
                    <a:pt x="70" y="226"/>
                  </a:moveTo>
                  <a:lnTo>
                    <a:pt x="58" y="226"/>
                  </a:lnTo>
                  <a:lnTo>
                    <a:pt x="53" y="225"/>
                  </a:lnTo>
                  <a:lnTo>
                    <a:pt x="48" y="224"/>
                  </a:lnTo>
                  <a:lnTo>
                    <a:pt x="43" y="223"/>
                  </a:lnTo>
                  <a:lnTo>
                    <a:pt x="38" y="222"/>
                  </a:lnTo>
                  <a:lnTo>
                    <a:pt x="30" y="219"/>
                  </a:lnTo>
                  <a:lnTo>
                    <a:pt x="27" y="217"/>
                  </a:lnTo>
                  <a:lnTo>
                    <a:pt x="23" y="215"/>
                  </a:lnTo>
                  <a:lnTo>
                    <a:pt x="17" y="211"/>
                  </a:lnTo>
                  <a:lnTo>
                    <a:pt x="12" y="206"/>
                  </a:lnTo>
                  <a:lnTo>
                    <a:pt x="8" y="201"/>
                  </a:lnTo>
                  <a:lnTo>
                    <a:pt x="5" y="195"/>
                  </a:lnTo>
                  <a:lnTo>
                    <a:pt x="2" y="189"/>
                  </a:lnTo>
                  <a:lnTo>
                    <a:pt x="1" y="183"/>
                  </a:lnTo>
                  <a:lnTo>
                    <a:pt x="0" y="176"/>
                  </a:lnTo>
                  <a:lnTo>
                    <a:pt x="0" y="170"/>
                  </a:lnTo>
                  <a:lnTo>
                    <a:pt x="1" y="163"/>
                  </a:lnTo>
                  <a:lnTo>
                    <a:pt x="2" y="157"/>
                  </a:lnTo>
                  <a:lnTo>
                    <a:pt x="4" y="151"/>
                  </a:lnTo>
                  <a:lnTo>
                    <a:pt x="7" y="145"/>
                  </a:lnTo>
                  <a:lnTo>
                    <a:pt x="10" y="138"/>
                  </a:lnTo>
                  <a:lnTo>
                    <a:pt x="15" y="132"/>
                  </a:lnTo>
                  <a:lnTo>
                    <a:pt x="19" y="125"/>
                  </a:lnTo>
                  <a:lnTo>
                    <a:pt x="25" y="119"/>
                  </a:lnTo>
                  <a:lnTo>
                    <a:pt x="31" y="113"/>
                  </a:lnTo>
                  <a:lnTo>
                    <a:pt x="38" y="107"/>
                  </a:lnTo>
                  <a:lnTo>
                    <a:pt x="46" y="101"/>
                  </a:lnTo>
                  <a:lnTo>
                    <a:pt x="54" y="96"/>
                  </a:lnTo>
                  <a:lnTo>
                    <a:pt x="63" y="92"/>
                  </a:lnTo>
                  <a:lnTo>
                    <a:pt x="72" y="87"/>
                  </a:lnTo>
                  <a:lnTo>
                    <a:pt x="82" y="84"/>
                  </a:lnTo>
                  <a:lnTo>
                    <a:pt x="92" y="81"/>
                  </a:lnTo>
                  <a:lnTo>
                    <a:pt x="103" y="79"/>
                  </a:lnTo>
                  <a:lnTo>
                    <a:pt x="115" y="77"/>
                  </a:lnTo>
                  <a:lnTo>
                    <a:pt x="126" y="77"/>
                  </a:lnTo>
                  <a:lnTo>
                    <a:pt x="141" y="77"/>
                  </a:lnTo>
                  <a:lnTo>
                    <a:pt x="148" y="78"/>
                  </a:lnTo>
                  <a:lnTo>
                    <a:pt x="154" y="79"/>
                  </a:lnTo>
                  <a:lnTo>
                    <a:pt x="161" y="80"/>
                  </a:lnTo>
                  <a:lnTo>
                    <a:pt x="167" y="81"/>
                  </a:lnTo>
                  <a:lnTo>
                    <a:pt x="174" y="82"/>
                  </a:lnTo>
                  <a:lnTo>
                    <a:pt x="180" y="84"/>
                  </a:lnTo>
                  <a:lnTo>
                    <a:pt x="206" y="11"/>
                  </a:lnTo>
                  <a:lnTo>
                    <a:pt x="263" y="0"/>
                  </a:lnTo>
                  <a:lnTo>
                    <a:pt x="188" y="201"/>
                  </a:lnTo>
                  <a:lnTo>
                    <a:pt x="160" y="212"/>
                  </a:lnTo>
                  <a:lnTo>
                    <a:pt x="145" y="216"/>
                  </a:lnTo>
                  <a:lnTo>
                    <a:pt x="131" y="219"/>
                  </a:lnTo>
                  <a:lnTo>
                    <a:pt x="116" y="222"/>
                  </a:lnTo>
                  <a:lnTo>
                    <a:pt x="101" y="225"/>
                  </a:lnTo>
                  <a:lnTo>
                    <a:pt x="85" y="226"/>
                  </a:lnTo>
                  <a:lnTo>
                    <a:pt x="70" y="226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9" name="Freeform 45"/>
            <p:cNvSpPr/>
            <p:nvPr userDrawn="1"/>
          </p:nvSpPr>
          <p:spPr bwMode="auto">
            <a:xfrm>
              <a:off x="3261" y="3056"/>
              <a:ext cx="208" cy="153"/>
            </a:xfrm>
            <a:custGeom>
              <a:avLst/>
              <a:gdLst>
                <a:gd name="T0" fmla="*/ 182 w 208"/>
                <a:gd name="T1" fmla="*/ 114 h 151"/>
                <a:gd name="T2" fmla="*/ 179 w 208"/>
                <a:gd name="T3" fmla="*/ 126 h 151"/>
                <a:gd name="T4" fmla="*/ 172 w 208"/>
                <a:gd name="T5" fmla="*/ 133 h 151"/>
                <a:gd name="T6" fmla="*/ 161 w 208"/>
                <a:gd name="T7" fmla="*/ 142 h 151"/>
                <a:gd name="T8" fmla="*/ 147 w 208"/>
                <a:gd name="T9" fmla="*/ 149 h 151"/>
                <a:gd name="T10" fmla="*/ 132 w 208"/>
                <a:gd name="T11" fmla="*/ 155 h 151"/>
                <a:gd name="T12" fmla="*/ 116 w 208"/>
                <a:gd name="T13" fmla="*/ 159 h 151"/>
                <a:gd name="T14" fmla="*/ 91 w 208"/>
                <a:gd name="T15" fmla="*/ 162 h 151"/>
                <a:gd name="T16" fmla="*/ 65 w 208"/>
                <a:gd name="T17" fmla="*/ 162 h 151"/>
                <a:gd name="T18" fmla="*/ 45 w 208"/>
                <a:gd name="T19" fmla="*/ 160 h 151"/>
                <a:gd name="T20" fmla="*/ 27 w 208"/>
                <a:gd name="T21" fmla="*/ 155 h 151"/>
                <a:gd name="T22" fmla="*/ 9 w 208"/>
                <a:gd name="T23" fmla="*/ 147 h 151"/>
                <a:gd name="T24" fmla="*/ 30 w 208"/>
                <a:gd name="T25" fmla="*/ 116 h 151"/>
                <a:gd name="T26" fmla="*/ 42 w 208"/>
                <a:gd name="T27" fmla="*/ 127 h 151"/>
                <a:gd name="T28" fmla="*/ 56 w 208"/>
                <a:gd name="T29" fmla="*/ 131 h 151"/>
                <a:gd name="T30" fmla="*/ 69 w 208"/>
                <a:gd name="T31" fmla="*/ 133 h 151"/>
                <a:gd name="T32" fmla="*/ 91 w 208"/>
                <a:gd name="T33" fmla="*/ 134 h 151"/>
                <a:gd name="T34" fmla="*/ 107 w 208"/>
                <a:gd name="T35" fmla="*/ 132 h 151"/>
                <a:gd name="T36" fmla="*/ 121 w 208"/>
                <a:gd name="T37" fmla="*/ 127 h 151"/>
                <a:gd name="T38" fmla="*/ 128 w 208"/>
                <a:gd name="T39" fmla="*/ 118 h 151"/>
                <a:gd name="T40" fmla="*/ 131 w 208"/>
                <a:gd name="T41" fmla="*/ 113 h 151"/>
                <a:gd name="T42" fmla="*/ 131 w 208"/>
                <a:gd name="T43" fmla="*/ 108 h 151"/>
                <a:gd name="T44" fmla="*/ 130 w 208"/>
                <a:gd name="T45" fmla="*/ 105 h 151"/>
                <a:gd name="T46" fmla="*/ 123 w 208"/>
                <a:gd name="T47" fmla="*/ 102 h 151"/>
                <a:gd name="T48" fmla="*/ 108 w 208"/>
                <a:gd name="T49" fmla="*/ 98 h 151"/>
                <a:gd name="T50" fmla="*/ 90 w 208"/>
                <a:gd name="T51" fmla="*/ 93 h 151"/>
                <a:gd name="T52" fmla="*/ 72 w 208"/>
                <a:gd name="T53" fmla="*/ 88 h 151"/>
                <a:gd name="T54" fmla="*/ 54 w 208"/>
                <a:gd name="T55" fmla="*/ 80 h 151"/>
                <a:gd name="T56" fmla="*/ 45 w 208"/>
                <a:gd name="T57" fmla="*/ 75 h 151"/>
                <a:gd name="T58" fmla="*/ 40 w 208"/>
                <a:gd name="T59" fmla="*/ 68 h 151"/>
                <a:gd name="T60" fmla="*/ 38 w 208"/>
                <a:gd name="T61" fmla="*/ 60 h 151"/>
                <a:gd name="T62" fmla="*/ 39 w 208"/>
                <a:gd name="T63" fmla="*/ 55 h 151"/>
                <a:gd name="T64" fmla="*/ 43 w 208"/>
                <a:gd name="T65" fmla="*/ 44 h 151"/>
                <a:gd name="T66" fmla="*/ 51 w 208"/>
                <a:gd name="T67" fmla="*/ 29 h 151"/>
                <a:gd name="T68" fmla="*/ 61 w 208"/>
                <a:gd name="T69" fmla="*/ 21 h 151"/>
                <a:gd name="T70" fmla="*/ 79 w 208"/>
                <a:gd name="T71" fmla="*/ 11 h 151"/>
                <a:gd name="T72" fmla="*/ 94 w 208"/>
                <a:gd name="T73" fmla="*/ 6 h 151"/>
                <a:gd name="T74" fmla="*/ 116 w 208"/>
                <a:gd name="T75" fmla="*/ 1 h 151"/>
                <a:gd name="T76" fmla="*/ 139 w 208"/>
                <a:gd name="T77" fmla="*/ 0 h 151"/>
                <a:gd name="T78" fmla="*/ 157 w 208"/>
                <a:gd name="T79" fmla="*/ 1 h 151"/>
                <a:gd name="T80" fmla="*/ 174 w 208"/>
                <a:gd name="T81" fmla="*/ 4 h 151"/>
                <a:gd name="T82" fmla="*/ 191 w 208"/>
                <a:gd name="T83" fmla="*/ 9 h 151"/>
                <a:gd name="T84" fmla="*/ 178 w 208"/>
                <a:gd name="T85" fmla="*/ 44 h 151"/>
                <a:gd name="T86" fmla="*/ 156 w 208"/>
                <a:gd name="T87" fmla="*/ 31 h 151"/>
                <a:gd name="T88" fmla="*/ 132 w 208"/>
                <a:gd name="T89" fmla="*/ 28 h 151"/>
                <a:gd name="T90" fmla="*/ 118 w 208"/>
                <a:gd name="T91" fmla="*/ 29 h 151"/>
                <a:gd name="T92" fmla="*/ 106 w 208"/>
                <a:gd name="T93" fmla="*/ 32 h 151"/>
                <a:gd name="T94" fmla="*/ 97 w 208"/>
                <a:gd name="T95" fmla="*/ 37 h 151"/>
                <a:gd name="T96" fmla="*/ 92 w 208"/>
                <a:gd name="T97" fmla="*/ 49 h 151"/>
                <a:gd name="T98" fmla="*/ 92 w 208"/>
                <a:gd name="T99" fmla="*/ 51 h 151"/>
                <a:gd name="T100" fmla="*/ 95 w 208"/>
                <a:gd name="T101" fmla="*/ 55 h 151"/>
                <a:gd name="T102" fmla="*/ 117 w 208"/>
                <a:gd name="T103" fmla="*/ 62 h 151"/>
                <a:gd name="T104" fmla="*/ 153 w 208"/>
                <a:gd name="T105" fmla="*/ 71 h 151"/>
                <a:gd name="T106" fmla="*/ 170 w 208"/>
                <a:gd name="T107" fmla="*/ 79 h 151"/>
                <a:gd name="T108" fmla="*/ 178 w 208"/>
                <a:gd name="T109" fmla="*/ 84 h 151"/>
                <a:gd name="T110" fmla="*/ 181 w 208"/>
                <a:gd name="T111" fmla="*/ 88 h 151"/>
                <a:gd name="T112" fmla="*/ 184 w 208"/>
                <a:gd name="T113" fmla="*/ 94 h 151"/>
                <a:gd name="T114" fmla="*/ 186 w 208"/>
                <a:gd name="T115" fmla="*/ 100 h 151"/>
                <a:gd name="T116" fmla="*/ 184 w 208"/>
                <a:gd name="T117" fmla="*/ 108 h 15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08" h="151">
                  <a:moveTo>
                    <a:pt x="183" y="105"/>
                  </a:moveTo>
                  <a:lnTo>
                    <a:pt x="182" y="108"/>
                  </a:lnTo>
                  <a:lnTo>
                    <a:pt x="180" y="111"/>
                  </a:lnTo>
                  <a:lnTo>
                    <a:pt x="179" y="114"/>
                  </a:lnTo>
                  <a:lnTo>
                    <a:pt x="177" y="116"/>
                  </a:lnTo>
                  <a:lnTo>
                    <a:pt x="172" y="121"/>
                  </a:lnTo>
                  <a:lnTo>
                    <a:pt x="167" y="126"/>
                  </a:lnTo>
                  <a:lnTo>
                    <a:pt x="161" y="130"/>
                  </a:lnTo>
                  <a:lnTo>
                    <a:pt x="154" y="134"/>
                  </a:lnTo>
                  <a:lnTo>
                    <a:pt x="147" y="137"/>
                  </a:lnTo>
                  <a:lnTo>
                    <a:pt x="140" y="140"/>
                  </a:lnTo>
                  <a:lnTo>
                    <a:pt x="132" y="143"/>
                  </a:lnTo>
                  <a:lnTo>
                    <a:pt x="124" y="145"/>
                  </a:lnTo>
                  <a:lnTo>
                    <a:pt x="116" y="147"/>
                  </a:lnTo>
                  <a:lnTo>
                    <a:pt x="108" y="148"/>
                  </a:lnTo>
                  <a:lnTo>
                    <a:pt x="91" y="150"/>
                  </a:lnTo>
                  <a:lnTo>
                    <a:pt x="76" y="151"/>
                  </a:lnTo>
                  <a:lnTo>
                    <a:pt x="65" y="150"/>
                  </a:lnTo>
                  <a:lnTo>
                    <a:pt x="56" y="149"/>
                  </a:lnTo>
                  <a:lnTo>
                    <a:pt x="45" y="148"/>
                  </a:lnTo>
                  <a:lnTo>
                    <a:pt x="36" y="146"/>
                  </a:lnTo>
                  <a:lnTo>
                    <a:pt x="27" y="143"/>
                  </a:lnTo>
                  <a:lnTo>
                    <a:pt x="18" y="139"/>
                  </a:lnTo>
                  <a:lnTo>
                    <a:pt x="9" y="135"/>
                  </a:lnTo>
                  <a:lnTo>
                    <a:pt x="0" y="130"/>
                  </a:lnTo>
                  <a:lnTo>
                    <a:pt x="30" y="109"/>
                  </a:lnTo>
                  <a:lnTo>
                    <a:pt x="36" y="112"/>
                  </a:lnTo>
                  <a:lnTo>
                    <a:pt x="42" y="115"/>
                  </a:lnTo>
                  <a:lnTo>
                    <a:pt x="50" y="117"/>
                  </a:lnTo>
                  <a:lnTo>
                    <a:pt x="56" y="119"/>
                  </a:lnTo>
                  <a:lnTo>
                    <a:pt x="63" y="120"/>
                  </a:lnTo>
                  <a:lnTo>
                    <a:pt x="69" y="121"/>
                  </a:lnTo>
                  <a:lnTo>
                    <a:pt x="83" y="122"/>
                  </a:lnTo>
                  <a:lnTo>
                    <a:pt x="91" y="122"/>
                  </a:lnTo>
                  <a:lnTo>
                    <a:pt x="100" y="121"/>
                  </a:lnTo>
                  <a:lnTo>
                    <a:pt x="107" y="120"/>
                  </a:lnTo>
                  <a:lnTo>
                    <a:pt x="114" y="118"/>
                  </a:lnTo>
                  <a:lnTo>
                    <a:pt x="121" y="115"/>
                  </a:lnTo>
                  <a:lnTo>
                    <a:pt x="126" y="112"/>
                  </a:lnTo>
                  <a:lnTo>
                    <a:pt x="128" y="110"/>
                  </a:lnTo>
                  <a:lnTo>
                    <a:pt x="129" y="109"/>
                  </a:lnTo>
                  <a:lnTo>
                    <a:pt x="131" y="107"/>
                  </a:lnTo>
                  <a:lnTo>
                    <a:pt x="131" y="105"/>
                  </a:lnTo>
                  <a:lnTo>
                    <a:pt x="131" y="102"/>
                  </a:lnTo>
                  <a:lnTo>
                    <a:pt x="131" y="101"/>
                  </a:lnTo>
                  <a:lnTo>
                    <a:pt x="130" y="99"/>
                  </a:lnTo>
                  <a:lnTo>
                    <a:pt x="127" y="97"/>
                  </a:lnTo>
                  <a:lnTo>
                    <a:pt x="123" y="96"/>
                  </a:lnTo>
                  <a:lnTo>
                    <a:pt x="115" y="93"/>
                  </a:lnTo>
                  <a:lnTo>
                    <a:pt x="108" y="92"/>
                  </a:lnTo>
                  <a:lnTo>
                    <a:pt x="99" y="89"/>
                  </a:lnTo>
                  <a:lnTo>
                    <a:pt x="90" y="87"/>
                  </a:lnTo>
                  <a:lnTo>
                    <a:pt x="82" y="84"/>
                  </a:lnTo>
                  <a:lnTo>
                    <a:pt x="72" y="82"/>
                  </a:lnTo>
                  <a:lnTo>
                    <a:pt x="63" y="79"/>
                  </a:lnTo>
                  <a:lnTo>
                    <a:pt x="54" y="74"/>
                  </a:lnTo>
                  <a:lnTo>
                    <a:pt x="50" y="72"/>
                  </a:lnTo>
                  <a:lnTo>
                    <a:pt x="45" y="69"/>
                  </a:lnTo>
                  <a:lnTo>
                    <a:pt x="42" y="66"/>
                  </a:lnTo>
                  <a:lnTo>
                    <a:pt x="40" y="62"/>
                  </a:lnTo>
                  <a:lnTo>
                    <a:pt x="39" y="58"/>
                  </a:lnTo>
                  <a:lnTo>
                    <a:pt x="38" y="54"/>
                  </a:lnTo>
                  <a:lnTo>
                    <a:pt x="38" y="52"/>
                  </a:lnTo>
                  <a:lnTo>
                    <a:pt x="39" y="49"/>
                  </a:lnTo>
                  <a:lnTo>
                    <a:pt x="40" y="44"/>
                  </a:lnTo>
                  <a:lnTo>
                    <a:pt x="43" y="38"/>
                  </a:lnTo>
                  <a:lnTo>
                    <a:pt x="47" y="33"/>
                  </a:lnTo>
                  <a:lnTo>
                    <a:pt x="51" y="29"/>
                  </a:lnTo>
                  <a:lnTo>
                    <a:pt x="56" y="24"/>
                  </a:lnTo>
                  <a:lnTo>
                    <a:pt x="61" y="21"/>
                  </a:lnTo>
                  <a:lnTo>
                    <a:pt x="67" y="17"/>
                  </a:lnTo>
                  <a:lnTo>
                    <a:pt x="79" y="11"/>
                  </a:lnTo>
                  <a:lnTo>
                    <a:pt x="86" y="8"/>
                  </a:lnTo>
                  <a:lnTo>
                    <a:pt x="94" y="6"/>
                  </a:lnTo>
                  <a:lnTo>
                    <a:pt x="109" y="3"/>
                  </a:lnTo>
                  <a:lnTo>
                    <a:pt x="116" y="1"/>
                  </a:lnTo>
                  <a:lnTo>
                    <a:pt x="124" y="1"/>
                  </a:lnTo>
                  <a:lnTo>
                    <a:pt x="139" y="0"/>
                  </a:lnTo>
                  <a:lnTo>
                    <a:pt x="148" y="0"/>
                  </a:lnTo>
                  <a:lnTo>
                    <a:pt x="157" y="1"/>
                  </a:lnTo>
                  <a:lnTo>
                    <a:pt x="166" y="2"/>
                  </a:lnTo>
                  <a:lnTo>
                    <a:pt x="174" y="4"/>
                  </a:lnTo>
                  <a:lnTo>
                    <a:pt x="182" y="6"/>
                  </a:lnTo>
                  <a:lnTo>
                    <a:pt x="191" y="9"/>
                  </a:lnTo>
                  <a:lnTo>
                    <a:pt x="208" y="16"/>
                  </a:lnTo>
                  <a:lnTo>
                    <a:pt x="178" y="38"/>
                  </a:lnTo>
                  <a:lnTo>
                    <a:pt x="167" y="34"/>
                  </a:lnTo>
                  <a:lnTo>
                    <a:pt x="156" y="31"/>
                  </a:lnTo>
                  <a:lnTo>
                    <a:pt x="144" y="29"/>
                  </a:lnTo>
                  <a:lnTo>
                    <a:pt x="132" y="28"/>
                  </a:lnTo>
                  <a:lnTo>
                    <a:pt x="125" y="29"/>
                  </a:lnTo>
                  <a:lnTo>
                    <a:pt x="118" y="29"/>
                  </a:lnTo>
                  <a:lnTo>
                    <a:pt x="112" y="31"/>
                  </a:lnTo>
                  <a:lnTo>
                    <a:pt x="106" y="32"/>
                  </a:lnTo>
                  <a:lnTo>
                    <a:pt x="101" y="35"/>
                  </a:lnTo>
                  <a:lnTo>
                    <a:pt x="97" y="37"/>
                  </a:lnTo>
                  <a:lnTo>
                    <a:pt x="94" y="40"/>
                  </a:lnTo>
                  <a:lnTo>
                    <a:pt x="92" y="43"/>
                  </a:lnTo>
                  <a:lnTo>
                    <a:pt x="92" y="44"/>
                  </a:lnTo>
                  <a:lnTo>
                    <a:pt x="92" y="45"/>
                  </a:lnTo>
                  <a:lnTo>
                    <a:pt x="92" y="47"/>
                  </a:lnTo>
                  <a:lnTo>
                    <a:pt x="95" y="49"/>
                  </a:lnTo>
                  <a:lnTo>
                    <a:pt x="100" y="51"/>
                  </a:lnTo>
                  <a:lnTo>
                    <a:pt x="117" y="56"/>
                  </a:lnTo>
                  <a:lnTo>
                    <a:pt x="135" y="60"/>
                  </a:lnTo>
                  <a:lnTo>
                    <a:pt x="153" y="65"/>
                  </a:lnTo>
                  <a:lnTo>
                    <a:pt x="162" y="69"/>
                  </a:lnTo>
                  <a:lnTo>
                    <a:pt x="170" y="73"/>
                  </a:lnTo>
                  <a:lnTo>
                    <a:pt x="174" y="75"/>
                  </a:lnTo>
                  <a:lnTo>
                    <a:pt x="178" y="78"/>
                  </a:lnTo>
                  <a:lnTo>
                    <a:pt x="180" y="80"/>
                  </a:lnTo>
                  <a:lnTo>
                    <a:pt x="181" y="82"/>
                  </a:lnTo>
                  <a:lnTo>
                    <a:pt x="183" y="86"/>
                  </a:lnTo>
                  <a:lnTo>
                    <a:pt x="184" y="88"/>
                  </a:lnTo>
                  <a:lnTo>
                    <a:pt x="185" y="90"/>
                  </a:lnTo>
                  <a:lnTo>
                    <a:pt x="186" y="94"/>
                  </a:lnTo>
                  <a:lnTo>
                    <a:pt x="185" y="99"/>
                  </a:lnTo>
                  <a:lnTo>
                    <a:pt x="184" y="102"/>
                  </a:lnTo>
                  <a:lnTo>
                    <a:pt x="183" y="105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0" name="Freeform 46"/>
            <p:cNvSpPr>
              <a:spLocks noEditPoints="1"/>
            </p:cNvSpPr>
            <p:nvPr userDrawn="1"/>
          </p:nvSpPr>
          <p:spPr bwMode="auto">
            <a:xfrm>
              <a:off x="3481" y="3058"/>
              <a:ext cx="194" cy="146"/>
            </a:xfrm>
            <a:custGeom>
              <a:avLst/>
              <a:gdLst>
                <a:gd name="T0" fmla="*/ 149 w 193"/>
                <a:gd name="T1" fmla="*/ 47 h 147"/>
                <a:gd name="T2" fmla="*/ 148 w 193"/>
                <a:gd name="T3" fmla="*/ 39 h 147"/>
                <a:gd name="T4" fmla="*/ 147 w 193"/>
                <a:gd name="T5" fmla="*/ 35 h 147"/>
                <a:gd name="T6" fmla="*/ 144 w 193"/>
                <a:gd name="T7" fmla="*/ 32 h 147"/>
                <a:gd name="T8" fmla="*/ 140 w 193"/>
                <a:gd name="T9" fmla="*/ 29 h 147"/>
                <a:gd name="T10" fmla="*/ 134 w 193"/>
                <a:gd name="T11" fmla="*/ 27 h 147"/>
                <a:gd name="T12" fmla="*/ 124 w 193"/>
                <a:gd name="T13" fmla="*/ 26 h 147"/>
                <a:gd name="T14" fmla="*/ 112 w 193"/>
                <a:gd name="T15" fmla="*/ 27 h 147"/>
                <a:gd name="T16" fmla="*/ 95 w 193"/>
                <a:gd name="T17" fmla="*/ 30 h 147"/>
                <a:gd name="T18" fmla="*/ 83 w 193"/>
                <a:gd name="T19" fmla="*/ 37 h 147"/>
                <a:gd name="T20" fmla="*/ 73 w 193"/>
                <a:gd name="T21" fmla="*/ 47 h 147"/>
                <a:gd name="T22" fmla="*/ 148 w 193"/>
                <a:gd name="T23" fmla="*/ 52 h 147"/>
                <a:gd name="T24" fmla="*/ 162 w 193"/>
                <a:gd name="T25" fmla="*/ 129 h 147"/>
                <a:gd name="T26" fmla="*/ 140 w 193"/>
                <a:gd name="T27" fmla="*/ 136 h 147"/>
                <a:gd name="T28" fmla="*/ 115 w 193"/>
                <a:gd name="T29" fmla="*/ 140 h 147"/>
                <a:gd name="T30" fmla="*/ 82 w 193"/>
                <a:gd name="T31" fmla="*/ 141 h 147"/>
                <a:gd name="T32" fmla="*/ 55 w 193"/>
                <a:gd name="T33" fmla="*/ 140 h 147"/>
                <a:gd name="T34" fmla="*/ 43 w 193"/>
                <a:gd name="T35" fmla="*/ 137 h 147"/>
                <a:gd name="T36" fmla="*/ 27 w 193"/>
                <a:gd name="T37" fmla="*/ 132 h 147"/>
                <a:gd name="T38" fmla="*/ 15 w 193"/>
                <a:gd name="T39" fmla="*/ 124 h 147"/>
                <a:gd name="T40" fmla="*/ 9 w 193"/>
                <a:gd name="T41" fmla="*/ 117 h 147"/>
                <a:gd name="T42" fmla="*/ 5 w 193"/>
                <a:gd name="T43" fmla="*/ 110 h 147"/>
                <a:gd name="T44" fmla="*/ 1 w 193"/>
                <a:gd name="T45" fmla="*/ 99 h 147"/>
                <a:gd name="T46" fmla="*/ 0 w 193"/>
                <a:gd name="T47" fmla="*/ 90 h 147"/>
                <a:gd name="T48" fmla="*/ 0 w 193"/>
                <a:gd name="T49" fmla="*/ 82 h 147"/>
                <a:gd name="T50" fmla="*/ 2 w 193"/>
                <a:gd name="T51" fmla="*/ 73 h 147"/>
                <a:gd name="T52" fmla="*/ 7 w 193"/>
                <a:gd name="T53" fmla="*/ 68 h 147"/>
                <a:gd name="T54" fmla="*/ 14 w 193"/>
                <a:gd name="T55" fmla="*/ 55 h 147"/>
                <a:gd name="T56" fmla="*/ 24 w 193"/>
                <a:gd name="T57" fmla="*/ 42 h 147"/>
                <a:gd name="T58" fmla="*/ 36 w 193"/>
                <a:gd name="T59" fmla="*/ 30 h 147"/>
                <a:gd name="T60" fmla="*/ 51 w 193"/>
                <a:gd name="T61" fmla="*/ 19 h 147"/>
                <a:gd name="T62" fmla="*/ 68 w 193"/>
                <a:gd name="T63" fmla="*/ 10 h 147"/>
                <a:gd name="T64" fmla="*/ 88 w 193"/>
                <a:gd name="T65" fmla="*/ 4 h 147"/>
                <a:gd name="T66" fmla="*/ 117 w 193"/>
                <a:gd name="T67" fmla="*/ 0 h 147"/>
                <a:gd name="T68" fmla="*/ 140 w 193"/>
                <a:gd name="T69" fmla="*/ 0 h 147"/>
                <a:gd name="T70" fmla="*/ 160 w 193"/>
                <a:gd name="T71" fmla="*/ 3 h 147"/>
                <a:gd name="T72" fmla="*/ 175 w 193"/>
                <a:gd name="T73" fmla="*/ 8 h 147"/>
                <a:gd name="T74" fmla="*/ 184 w 193"/>
                <a:gd name="T75" fmla="*/ 13 h 147"/>
                <a:gd name="T76" fmla="*/ 191 w 193"/>
                <a:gd name="T77" fmla="*/ 19 h 147"/>
                <a:gd name="T78" fmla="*/ 194 w 193"/>
                <a:gd name="T79" fmla="*/ 25 h 147"/>
                <a:gd name="T80" fmla="*/ 198 w 193"/>
                <a:gd name="T81" fmla="*/ 37 h 147"/>
                <a:gd name="T82" fmla="*/ 198 w 193"/>
                <a:gd name="T83" fmla="*/ 51 h 147"/>
                <a:gd name="T84" fmla="*/ 195 w 193"/>
                <a:gd name="T85" fmla="*/ 68 h 147"/>
                <a:gd name="T86" fmla="*/ 57 w 193"/>
                <a:gd name="T87" fmla="*/ 73 h 147"/>
                <a:gd name="T88" fmla="*/ 54 w 193"/>
                <a:gd name="T89" fmla="*/ 81 h 147"/>
                <a:gd name="T90" fmla="*/ 53 w 193"/>
                <a:gd name="T91" fmla="*/ 90 h 147"/>
                <a:gd name="T92" fmla="*/ 55 w 193"/>
                <a:gd name="T93" fmla="*/ 97 h 147"/>
                <a:gd name="T94" fmla="*/ 59 w 193"/>
                <a:gd name="T95" fmla="*/ 104 h 147"/>
                <a:gd name="T96" fmla="*/ 65 w 193"/>
                <a:gd name="T97" fmla="*/ 109 h 147"/>
                <a:gd name="T98" fmla="*/ 73 w 193"/>
                <a:gd name="T99" fmla="*/ 112 h 147"/>
                <a:gd name="T100" fmla="*/ 83 w 193"/>
                <a:gd name="T101" fmla="*/ 114 h 147"/>
                <a:gd name="T102" fmla="*/ 94 w 193"/>
                <a:gd name="T103" fmla="*/ 115 h 147"/>
                <a:gd name="T104" fmla="*/ 118 w 193"/>
                <a:gd name="T105" fmla="*/ 114 h 147"/>
                <a:gd name="T106" fmla="*/ 152 w 193"/>
                <a:gd name="T107" fmla="*/ 107 h 147"/>
                <a:gd name="T108" fmla="*/ 178 w 193"/>
                <a:gd name="T109" fmla="*/ 124 h 14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93" h="147">
                  <a:moveTo>
                    <a:pt x="142" y="52"/>
                  </a:moveTo>
                  <a:lnTo>
                    <a:pt x="143" y="47"/>
                  </a:lnTo>
                  <a:lnTo>
                    <a:pt x="143" y="42"/>
                  </a:lnTo>
                  <a:lnTo>
                    <a:pt x="142" y="39"/>
                  </a:lnTo>
                  <a:lnTo>
                    <a:pt x="142" y="37"/>
                  </a:lnTo>
                  <a:lnTo>
                    <a:pt x="141" y="35"/>
                  </a:lnTo>
                  <a:lnTo>
                    <a:pt x="139" y="33"/>
                  </a:lnTo>
                  <a:lnTo>
                    <a:pt x="138" y="32"/>
                  </a:lnTo>
                  <a:lnTo>
                    <a:pt x="136" y="30"/>
                  </a:lnTo>
                  <a:lnTo>
                    <a:pt x="134" y="29"/>
                  </a:lnTo>
                  <a:lnTo>
                    <a:pt x="131" y="28"/>
                  </a:lnTo>
                  <a:lnTo>
                    <a:pt x="128" y="27"/>
                  </a:lnTo>
                  <a:lnTo>
                    <a:pt x="125" y="26"/>
                  </a:lnTo>
                  <a:lnTo>
                    <a:pt x="118" y="26"/>
                  </a:lnTo>
                  <a:lnTo>
                    <a:pt x="110" y="26"/>
                  </a:lnTo>
                  <a:lnTo>
                    <a:pt x="106" y="27"/>
                  </a:lnTo>
                  <a:lnTo>
                    <a:pt x="102" y="28"/>
                  </a:lnTo>
                  <a:lnTo>
                    <a:pt x="95" y="30"/>
                  </a:lnTo>
                  <a:lnTo>
                    <a:pt x="89" y="34"/>
                  </a:lnTo>
                  <a:lnTo>
                    <a:pt x="83" y="37"/>
                  </a:lnTo>
                  <a:lnTo>
                    <a:pt x="78" y="42"/>
                  </a:lnTo>
                  <a:lnTo>
                    <a:pt x="73" y="47"/>
                  </a:lnTo>
                  <a:lnTo>
                    <a:pt x="69" y="52"/>
                  </a:lnTo>
                  <a:lnTo>
                    <a:pt x="142" y="52"/>
                  </a:lnTo>
                  <a:close/>
                  <a:moveTo>
                    <a:pt x="169" y="131"/>
                  </a:moveTo>
                  <a:lnTo>
                    <a:pt x="156" y="135"/>
                  </a:lnTo>
                  <a:lnTo>
                    <a:pt x="145" y="139"/>
                  </a:lnTo>
                  <a:lnTo>
                    <a:pt x="134" y="142"/>
                  </a:lnTo>
                  <a:lnTo>
                    <a:pt x="122" y="144"/>
                  </a:lnTo>
                  <a:lnTo>
                    <a:pt x="109" y="146"/>
                  </a:lnTo>
                  <a:lnTo>
                    <a:pt x="96" y="147"/>
                  </a:lnTo>
                  <a:lnTo>
                    <a:pt x="82" y="147"/>
                  </a:lnTo>
                  <a:lnTo>
                    <a:pt x="69" y="147"/>
                  </a:lnTo>
                  <a:lnTo>
                    <a:pt x="55" y="146"/>
                  </a:lnTo>
                  <a:lnTo>
                    <a:pt x="49" y="145"/>
                  </a:lnTo>
                  <a:lnTo>
                    <a:pt x="43" y="143"/>
                  </a:lnTo>
                  <a:lnTo>
                    <a:pt x="32" y="140"/>
                  </a:lnTo>
                  <a:lnTo>
                    <a:pt x="27" y="138"/>
                  </a:lnTo>
                  <a:lnTo>
                    <a:pt x="23" y="135"/>
                  </a:lnTo>
                  <a:lnTo>
                    <a:pt x="15" y="130"/>
                  </a:lnTo>
                  <a:lnTo>
                    <a:pt x="12" y="126"/>
                  </a:lnTo>
                  <a:lnTo>
                    <a:pt x="9" y="123"/>
                  </a:lnTo>
                  <a:lnTo>
                    <a:pt x="7" y="120"/>
                  </a:lnTo>
                  <a:lnTo>
                    <a:pt x="5" y="116"/>
                  </a:lnTo>
                  <a:lnTo>
                    <a:pt x="2" y="109"/>
                  </a:lnTo>
                  <a:lnTo>
                    <a:pt x="1" y="105"/>
                  </a:lnTo>
                  <a:lnTo>
                    <a:pt x="0" y="101"/>
                  </a:lnTo>
                  <a:lnTo>
                    <a:pt x="0" y="96"/>
                  </a:lnTo>
                  <a:lnTo>
                    <a:pt x="0" y="92"/>
                  </a:lnTo>
                  <a:lnTo>
                    <a:pt x="0" y="88"/>
                  </a:lnTo>
                  <a:lnTo>
                    <a:pt x="1" y="83"/>
                  </a:lnTo>
                  <a:lnTo>
                    <a:pt x="2" y="79"/>
                  </a:lnTo>
                  <a:lnTo>
                    <a:pt x="4" y="75"/>
                  </a:lnTo>
                  <a:lnTo>
                    <a:pt x="7" y="68"/>
                  </a:lnTo>
                  <a:lnTo>
                    <a:pt x="10" y="61"/>
                  </a:lnTo>
                  <a:lnTo>
                    <a:pt x="14" y="55"/>
                  </a:lnTo>
                  <a:lnTo>
                    <a:pt x="19" y="48"/>
                  </a:lnTo>
                  <a:lnTo>
                    <a:pt x="24" y="42"/>
                  </a:lnTo>
                  <a:lnTo>
                    <a:pt x="30" y="35"/>
                  </a:lnTo>
                  <a:lnTo>
                    <a:pt x="36" y="30"/>
                  </a:lnTo>
                  <a:lnTo>
                    <a:pt x="43" y="24"/>
                  </a:lnTo>
                  <a:lnTo>
                    <a:pt x="51" y="19"/>
                  </a:lnTo>
                  <a:lnTo>
                    <a:pt x="59" y="14"/>
                  </a:lnTo>
                  <a:lnTo>
                    <a:pt x="68" y="10"/>
                  </a:lnTo>
                  <a:lnTo>
                    <a:pt x="78" y="7"/>
                  </a:lnTo>
                  <a:lnTo>
                    <a:pt x="88" y="4"/>
                  </a:lnTo>
                  <a:lnTo>
                    <a:pt x="99" y="2"/>
                  </a:lnTo>
                  <a:lnTo>
                    <a:pt x="111" y="0"/>
                  </a:lnTo>
                  <a:lnTo>
                    <a:pt x="123" y="0"/>
                  </a:lnTo>
                  <a:lnTo>
                    <a:pt x="134" y="0"/>
                  </a:lnTo>
                  <a:lnTo>
                    <a:pt x="145" y="1"/>
                  </a:lnTo>
                  <a:lnTo>
                    <a:pt x="154" y="3"/>
                  </a:lnTo>
                  <a:lnTo>
                    <a:pt x="162" y="5"/>
                  </a:lnTo>
                  <a:lnTo>
                    <a:pt x="169" y="8"/>
                  </a:lnTo>
                  <a:lnTo>
                    <a:pt x="175" y="11"/>
                  </a:lnTo>
                  <a:lnTo>
                    <a:pt x="178" y="13"/>
                  </a:lnTo>
                  <a:lnTo>
                    <a:pt x="181" y="15"/>
                  </a:lnTo>
                  <a:lnTo>
                    <a:pt x="185" y="19"/>
                  </a:lnTo>
                  <a:lnTo>
                    <a:pt x="187" y="22"/>
                  </a:lnTo>
                  <a:lnTo>
                    <a:pt x="188" y="25"/>
                  </a:lnTo>
                  <a:lnTo>
                    <a:pt x="191" y="30"/>
                  </a:lnTo>
                  <a:lnTo>
                    <a:pt x="192" y="37"/>
                  </a:lnTo>
                  <a:lnTo>
                    <a:pt x="193" y="44"/>
                  </a:lnTo>
                  <a:lnTo>
                    <a:pt x="192" y="51"/>
                  </a:lnTo>
                  <a:lnTo>
                    <a:pt x="191" y="59"/>
                  </a:lnTo>
                  <a:lnTo>
                    <a:pt x="189" y="68"/>
                  </a:lnTo>
                  <a:lnTo>
                    <a:pt x="186" y="78"/>
                  </a:lnTo>
                  <a:lnTo>
                    <a:pt x="57" y="78"/>
                  </a:lnTo>
                  <a:lnTo>
                    <a:pt x="55" y="83"/>
                  </a:lnTo>
                  <a:lnTo>
                    <a:pt x="54" y="87"/>
                  </a:lnTo>
                  <a:lnTo>
                    <a:pt x="53" y="92"/>
                  </a:lnTo>
                  <a:lnTo>
                    <a:pt x="53" y="96"/>
                  </a:lnTo>
                  <a:lnTo>
                    <a:pt x="54" y="100"/>
                  </a:lnTo>
                  <a:lnTo>
                    <a:pt x="55" y="103"/>
                  </a:lnTo>
                  <a:lnTo>
                    <a:pt x="57" y="107"/>
                  </a:lnTo>
                  <a:lnTo>
                    <a:pt x="59" y="110"/>
                  </a:lnTo>
                  <a:lnTo>
                    <a:pt x="62" y="112"/>
                  </a:lnTo>
                  <a:lnTo>
                    <a:pt x="65" y="115"/>
                  </a:lnTo>
                  <a:lnTo>
                    <a:pt x="69" y="117"/>
                  </a:lnTo>
                  <a:lnTo>
                    <a:pt x="73" y="118"/>
                  </a:lnTo>
                  <a:lnTo>
                    <a:pt x="78" y="119"/>
                  </a:lnTo>
                  <a:lnTo>
                    <a:pt x="83" y="120"/>
                  </a:lnTo>
                  <a:lnTo>
                    <a:pt x="88" y="121"/>
                  </a:lnTo>
                  <a:lnTo>
                    <a:pt x="94" y="121"/>
                  </a:lnTo>
                  <a:lnTo>
                    <a:pt x="103" y="120"/>
                  </a:lnTo>
                  <a:lnTo>
                    <a:pt x="112" y="120"/>
                  </a:lnTo>
                  <a:lnTo>
                    <a:pt x="129" y="117"/>
                  </a:lnTo>
                  <a:lnTo>
                    <a:pt x="146" y="113"/>
                  </a:lnTo>
                  <a:lnTo>
                    <a:pt x="163" y="108"/>
                  </a:lnTo>
                  <a:lnTo>
                    <a:pt x="172" y="130"/>
                  </a:lnTo>
                  <a:lnTo>
                    <a:pt x="169" y="131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1" name="Freeform 47"/>
            <p:cNvSpPr/>
            <p:nvPr userDrawn="1"/>
          </p:nvSpPr>
          <p:spPr bwMode="auto">
            <a:xfrm>
              <a:off x="3947" y="3056"/>
              <a:ext cx="229" cy="149"/>
            </a:xfrm>
            <a:custGeom>
              <a:avLst/>
              <a:gdLst>
                <a:gd name="T0" fmla="*/ 183 w 229"/>
                <a:gd name="T1" fmla="*/ 121 h 150"/>
                <a:gd name="T2" fmla="*/ 168 w 229"/>
                <a:gd name="T3" fmla="*/ 126 h 150"/>
                <a:gd name="T4" fmla="*/ 154 w 229"/>
                <a:gd name="T5" fmla="*/ 131 h 150"/>
                <a:gd name="T6" fmla="*/ 139 w 229"/>
                <a:gd name="T7" fmla="*/ 135 h 150"/>
                <a:gd name="T8" fmla="*/ 125 w 229"/>
                <a:gd name="T9" fmla="*/ 138 h 150"/>
                <a:gd name="T10" fmla="*/ 110 w 229"/>
                <a:gd name="T11" fmla="*/ 141 h 150"/>
                <a:gd name="T12" fmla="*/ 94 w 229"/>
                <a:gd name="T13" fmla="*/ 143 h 150"/>
                <a:gd name="T14" fmla="*/ 79 w 229"/>
                <a:gd name="T15" fmla="*/ 144 h 150"/>
                <a:gd name="T16" fmla="*/ 62 w 229"/>
                <a:gd name="T17" fmla="*/ 144 h 150"/>
                <a:gd name="T18" fmla="*/ 53 w 229"/>
                <a:gd name="T19" fmla="*/ 144 h 150"/>
                <a:gd name="T20" fmla="*/ 45 w 229"/>
                <a:gd name="T21" fmla="*/ 144 h 150"/>
                <a:gd name="T22" fmla="*/ 38 w 229"/>
                <a:gd name="T23" fmla="*/ 142 h 150"/>
                <a:gd name="T24" fmla="*/ 31 w 229"/>
                <a:gd name="T25" fmla="*/ 141 h 150"/>
                <a:gd name="T26" fmla="*/ 25 w 229"/>
                <a:gd name="T27" fmla="*/ 139 h 150"/>
                <a:gd name="T28" fmla="*/ 20 w 229"/>
                <a:gd name="T29" fmla="*/ 137 h 150"/>
                <a:gd name="T30" fmla="*/ 15 w 229"/>
                <a:gd name="T31" fmla="*/ 134 h 150"/>
                <a:gd name="T32" fmla="*/ 12 w 229"/>
                <a:gd name="T33" fmla="*/ 132 h 150"/>
                <a:gd name="T34" fmla="*/ 8 w 229"/>
                <a:gd name="T35" fmla="*/ 128 h 150"/>
                <a:gd name="T36" fmla="*/ 6 w 229"/>
                <a:gd name="T37" fmla="*/ 125 h 150"/>
                <a:gd name="T38" fmla="*/ 4 w 229"/>
                <a:gd name="T39" fmla="*/ 121 h 150"/>
                <a:gd name="T40" fmla="*/ 3 w 229"/>
                <a:gd name="T41" fmla="*/ 119 h 150"/>
                <a:gd name="T42" fmla="*/ 2 w 229"/>
                <a:gd name="T43" fmla="*/ 117 h 150"/>
                <a:gd name="T44" fmla="*/ 1 w 229"/>
                <a:gd name="T45" fmla="*/ 113 h 150"/>
                <a:gd name="T46" fmla="*/ 0 w 229"/>
                <a:gd name="T47" fmla="*/ 109 h 150"/>
                <a:gd name="T48" fmla="*/ 0 w 229"/>
                <a:gd name="T49" fmla="*/ 99 h 150"/>
                <a:gd name="T50" fmla="*/ 33 w 229"/>
                <a:gd name="T51" fmla="*/ 16 h 150"/>
                <a:gd name="T52" fmla="*/ 35 w 229"/>
                <a:gd name="T53" fmla="*/ 11 h 150"/>
                <a:gd name="T54" fmla="*/ 93 w 229"/>
                <a:gd name="T55" fmla="*/ 0 h 150"/>
                <a:gd name="T56" fmla="*/ 56 w 229"/>
                <a:gd name="T57" fmla="*/ 94 h 150"/>
                <a:gd name="T58" fmla="*/ 56 w 229"/>
                <a:gd name="T59" fmla="*/ 97 h 150"/>
                <a:gd name="T60" fmla="*/ 55 w 229"/>
                <a:gd name="T61" fmla="*/ 99 h 150"/>
                <a:gd name="T62" fmla="*/ 55 w 229"/>
                <a:gd name="T63" fmla="*/ 101 h 150"/>
                <a:gd name="T64" fmla="*/ 56 w 229"/>
                <a:gd name="T65" fmla="*/ 104 h 150"/>
                <a:gd name="T66" fmla="*/ 56 w 229"/>
                <a:gd name="T67" fmla="*/ 106 h 150"/>
                <a:gd name="T68" fmla="*/ 58 w 229"/>
                <a:gd name="T69" fmla="*/ 108 h 150"/>
                <a:gd name="T70" fmla="*/ 61 w 229"/>
                <a:gd name="T71" fmla="*/ 111 h 150"/>
                <a:gd name="T72" fmla="*/ 66 w 229"/>
                <a:gd name="T73" fmla="*/ 114 h 150"/>
                <a:gd name="T74" fmla="*/ 73 w 229"/>
                <a:gd name="T75" fmla="*/ 116 h 150"/>
                <a:gd name="T76" fmla="*/ 82 w 229"/>
                <a:gd name="T77" fmla="*/ 117 h 150"/>
                <a:gd name="T78" fmla="*/ 87 w 229"/>
                <a:gd name="T79" fmla="*/ 117 h 150"/>
                <a:gd name="T80" fmla="*/ 92 w 229"/>
                <a:gd name="T81" fmla="*/ 118 h 150"/>
                <a:gd name="T82" fmla="*/ 103 w 229"/>
                <a:gd name="T83" fmla="*/ 117 h 150"/>
                <a:gd name="T84" fmla="*/ 115 w 229"/>
                <a:gd name="T85" fmla="*/ 115 h 150"/>
                <a:gd name="T86" fmla="*/ 125 w 229"/>
                <a:gd name="T87" fmla="*/ 112 h 150"/>
                <a:gd name="T88" fmla="*/ 135 w 229"/>
                <a:gd name="T89" fmla="*/ 109 h 150"/>
                <a:gd name="T90" fmla="*/ 176 w 229"/>
                <a:gd name="T91" fmla="*/ 4 h 150"/>
                <a:gd name="T92" fmla="*/ 229 w 229"/>
                <a:gd name="T93" fmla="*/ 4 h 150"/>
                <a:gd name="T94" fmla="*/ 184 w 229"/>
                <a:gd name="T95" fmla="*/ 120 h 150"/>
                <a:gd name="T96" fmla="*/ 183 w 229"/>
                <a:gd name="T97" fmla="*/ 121 h 15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29" h="150">
                  <a:moveTo>
                    <a:pt x="183" y="127"/>
                  </a:moveTo>
                  <a:lnTo>
                    <a:pt x="168" y="132"/>
                  </a:lnTo>
                  <a:lnTo>
                    <a:pt x="154" y="137"/>
                  </a:lnTo>
                  <a:lnTo>
                    <a:pt x="139" y="141"/>
                  </a:lnTo>
                  <a:lnTo>
                    <a:pt x="125" y="144"/>
                  </a:lnTo>
                  <a:lnTo>
                    <a:pt x="110" y="147"/>
                  </a:lnTo>
                  <a:lnTo>
                    <a:pt x="94" y="149"/>
                  </a:lnTo>
                  <a:lnTo>
                    <a:pt x="79" y="150"/>
                  </a:lnTo>
                  <a:lnTo>
                    <a:pt x="62" y="150"/>
                  </a:lnTo>
                  <a:lnTo>
                    <a:pt x="53" y="150"/>
                  </a:lnTo>
                  <a:lnTo>
                    <a:pt x="45" y="150"/>
                  </a:lnTo>
                  <a:lnTo>
                    <a:pt x="38" y="148"/>
                  </a:lnTo>
                  <a:lnTo>
                    <a:pt x="31" y="147"/>
                  </a:lnTo>
                  <a:lnTo>
                    <a:pt x="25" y="145"/>
                  </a:lnTo>
                  <a:lnTo>
                    <a:pt x="20" y="143"/>
                  </a:lnTo>
                  <a:lnTo>
                    <a:pt x="15" y="140"/>
                  </a:lnTo>
                  <a:lnTo>
                    <a:pt x="12" y="138"/>
                  </a:lnTo>
                  <a:lnTo>
                    <a:pt x="8" y="134"/>
                  </a:lnTo>
                  <a:lnTo>
                    <a:pt x="6" y="131"/>
                  </a:lnTo>
                  <a:lnTo>
                    <a:pt x="4" y="127"/>
                  </a:lnTo>
                  <a:lnTo>
                    <a:pt x="3" y="125"/>
                  </a:lnTo>
                  <a:lnTo>
                    <a:pt x="2" y="123"/>
                  </a:lnTo>
                  <a:lnTo>
                    <a:pt x="1" y="119"/>
                  </a:lnTo>
                  <a:lnTo>
                    <a:pt x="0" y="115"/>
                  </a:lnTo>
                  <a:lnTo>
                    <a:pt x="0" y="105"/>
                  </a:lnTo>
                  <a:lnTo>
                    <a:pt x="33" y="16"/>
                  </a:lnTo>
                  <a:lnTo>
                    <a:pt x="35" y="11"/>
                  </a:lnTo>
                  <a:lnTo>
                    <a:pt x="93" y="0"/>
                  </a:lnTo>
                  <a:lnTo>
                    <a:pt x="56" y="100"/>
                  </a:lnTo>
                  <a:lnTo>
                    <a:pt x="56" y="103"/>
                  </a:lnTo>
                  <a:lnTo>
                    <a:pt x="55" y="105"/>
                  </a:lnTo>
                  <a:lnTo>
                    <a:pt x="55" y="107"/>
                  </a:lnTo>
                  <a:lnTo>
                    <a:pt x="56" y="110"/>
                  </a:lnTo>
                  <a:lnTo>
                    <a:pt x="56" y="112"/>
                  </a:lnTo>
                  <a:lnTo>
                    <a:pt x="58" y="114"/>
                  </a:lnTo>
                  <a:lnTo>
                    <a:pt x="61" y="117"/>
                  </a:lnTo>
                  <a:lnTo>
                    <a:pt x="66" y="120"/>
                  </a:lnTo>
                  <a:lnTo>
                    <a:pt x="73" y="122"/>
                  </a:lnTo>
                  <a:lnTo>
                    <a:pt x="82" y="123"/>
                  </a:lnTo>
                  <a:lnTo>
                    <a:pt x="87" y="123"/>
                  </a:lnTo>
                  <a:lnTo>
                    <a:pt x="92" y="124"/>
                  </a:lnTo>
                  <a:lnTo>
                    <a:pt x="103" y="123"/>
                  </a:lnTo>
                  <a:lnTo>
                    <a:pt x="115" y="121"/>
                  </a:lnTo>
                  <a:lnTo>
                    <a:pt x="125" y="118"/>
                  </a:lnTo>
                  <a:lnTo>
                    <a:pt x="135" y="115"/>
                  </a:lnTo>
                  <a:lnTo>
                    <a:pt x="176" y="4"/>
                  </a:lnTo>
                  <a:lnTo>
                    <a:pt x="229" y="4"/>
                  </a:lnTo>
                  <a:lnTo>
                    <a:pt x="184" y="126"/>
                  </a:lnTo>
                  <a:lnTo>
                    <a:pt x="183" y="127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2" name="Freeform 48"/>
            <p:cNvSpPr/>
            <p:nvPr userDrawn="1"/>
          </p:nvSpPr>
          <p:spPr bwMode="auto">
            <a:xfrm>
              <a:off x="4174" y="3057"/>
              <a:ext cx="196" cy="146"/>
            </a:xfrm>
            <a:custGeom>
              <a:avLst/>
              <a:gdLst>
                <a:gd name="T0" fmla="*/ 191 w 196"/>
                <a:gd name="T1" fmla="*/ 7 h 146"/>
                <a:gd name="T2" fmla="*/ 177 w 196"/>
                <a:gd name="T3" fmla="*/ 19 h 146"/>
                <a:gd name="T4" fmla="*/ 163 w 196"/>
                <a:gd name="T5" fmla="*/ 31 h 146"/>
                <a:gd name="T6" fmla="*/ 148 w 196"/>
                <a:gd name="T7" fmla="*/ 30 h 146"/>
                <a:gd name="T8" fmla="*/ 143 w 196"/>
                <a:gd name="T9" fmla="*/ 29 h 146"/>
                <a:gd name="T10" fmla="*/ 139 w 196"/>
                <a:gd name="T11" fmla="*/ 29 h 146"/>
                <a:gd name="T12" fmla="*/ 132 w 196"/>
                <a:gd name="T13" fmla="*/ 30 h 146"/>
                <a:gd name="T14" fmla="*/ 126 w 196"/>
                <a:gd name="T15" fmla="*/ 30 h 146"/>
                <a:gd name="T16" fmla="*/ 119 w 196"/>
                <a:gd name="T17" fmla="*/ 31 h 146"/>
                <a:gd name="T18" fmla="*/ 113 w 196"/>
                <a:gd name="T19" fmla="*/ 32 h 146"/>
                <a:gd name="T20" fmla="*/ 108 w 196"/>
                <a:gd name="T21" fmla="*/ 33 h 146"/>
                <a:gd name="T22" fmla="*/ 102 w 196"/>
                <a:gd name="T23" fmla="*/ 35 h 146"/>
                <a:gd name="T24" fmla="*/ 97 w 196"/>
                <a:gd name="T25" fmla="*/ 37 h 146"/>
                <a:gd name="T26" fmla="*/ 92 w 196"/>
                <a:gd name="T27" fmla="*/ 39 h 146"/>
                <a:gd name="T28" fmla="*/ 52 w 196"/>
                <a:gd name="T29" fmla="*/ 146 h 146"/>
                <a:gd name="T30" fmla="*/ 0 w 196"/>
                <a:gd name="T31" fmla="*/ 146 h 146"/>
                <a:gd name="T32" fmla="*/ 43 w 196"/>
                <a:gd name="T33" fmla="*/ 28 h 146"/>
                <a:gd name="T34" fmla="*/ 58 w 196"/>
                <a:gd name="T35" fmla="*/ 21 h 146"/>
                <a:gd name="T36" fmla="*/ 66 w 196"/>
                <a:gd name="T37" fmla="*/ 17 h 146"/>
                <a:gd name="T38" fmla="*/ 74 w 196"/>
                <a:gd name="T39" fmla="*/ 14 h 146"/>
                <a:gd name="T40" fmla="*/ 82 w 196"/>
                <a:gd name="T41" fmla="*/ 12 h 146"/>
                <a:gd name="T42" fmla="*/ 90 w 196"/>
                <a:gd name="T43" fmla="*/ 9 h 146"/>
                <a:gd name="T44" fmla="*/ 107 w 196"/>
                <a:gd name="T45" fmla="*/ 5 h 146"/>
                <a:gd name="T46" fmla="*/ 119 w 196"/>
                <a:gd name="T47" fmla="*/ 3 h 146"/>
                <a:gd name="T48" fmla="*/ 130 w 196"/>
                <a:gd name="T49" fmla="*/ 1 h 146"/>
                <a:gd name="T50" fmla="*/ 140 w 196"/>
                <a:gd name="T51" fmla="*/ 0 h 146"/>
                <a:gd name="T52" fmla="*/ 151 w 196"/>
                <a:gd name="T53" fmla="*/ 0 h 146"/>
                <a:gd name="T54" fmla="*/ 161 w 196"/>
                <a:gd name="T55" fmla="*/ 0 h 146"/>
                <a:gd name="T56" fmla="*/ 172 w 196"/>
                <a:gd name="T57" fmla="*/ 0 h 146"/>
                <a:gd name="T58" fmla="*/ 183 w 196"/>
                <a:gd name="T59" fmla="*/ 1 h 146"/>
                <a:gd name="T60" fmla="*/ 196 w 196"/>
                <a:gd name="T61" fmla="*/ 3 h 146"/>
                <a:gd name="T62" fmla="*/ 191 w 196"/>
                <a:gd name="T63" fmla="*/ 7 h 14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96" h="146">
                  <a:moveTo>
                    <a:pt x="191" y="7"/>
                  </a:moveTo>
                  <a:lnTo>
                    <a:pt x="177" y="19"/>
                  </a:lnTo>
                  <a:lnTo>
                    <a:pt x="163" y="31"/>
                  </a:lnTo>
                  <a:lnTo>
                    <a:pt x="148" y="30"/>
                  </a:lnTo>
                  <a:lnTo>
                    <a:pt x="143" y="29"/>
                  </a:lnTo>
                  <a:lnTo>
                    <a:pt x="139" y="29"/>
                  </a:lnTo>
                  <a:lnTo>
                    <a:pt x="132" y="30"/>
                  </a:lnTo>
                  <a:lnTo>
                    <a:pt x="126" y="30"/>
                  </a:lnTo>
                  <a:lnTo>
                    <a:pt x="119" y="31"/>
                  </a:lnTo>
                  <a:lnTo>
                    <a:pt x="113" y="32"/>
                  </a:lnTo>
                  <a:lnTo>
                    <a:pt x="108" y="33"/>
                  </a:lnTo>
                  <a:lnTo>
                    <a:pt x="102" y="35"/>
                  </a:lnTo>
                  <a:lnTo>
                    <a:pt x="97" y="37"/>
                  </a:lnTo>
                  <a:lnTo>
                    <a:pt x="92" y="39"/>
                  </a:lnTo>
                  <a:lnTo>
                    <a:pt x="52" y="146"/>
                  </a:lnTo>
                  <a:lnTo>
                    <a:pt x="0" y="146"/>
                  </a:lnTo>
                  <a:lnTo>
                    <a:pt x="43" y="28"/>
                  </a:lnTo>
                  <a:lnTo>
                    <a:pt x="58" y="21"/>
                  </a:lnTo>
                  <a:lnTo>
                    <a:pt x="66" y="17"/>
                  </a:lnTo>
                  <a:lnTo>
                    <a:pt x="74" y="14"/>
                  </a:lnTo>
                  <a:lnTo>
                    <a:pt x="82" y="12"/>
                  </a:lnTo>
                  <a:lnTo>
                    <a:pt x="90" y="9"/>
                  </a:lnTo>
                  <a:lnTo>
                    <a:pt x="107" y="5"/>
                  </a:lnTo>
                  <a:lnTo>
                    <a:pt x="119" y="3"/>
                  </a:lnTo>
                  <a:lnTo>
                    <a:pt x="130" y="1"/>
                  </a:lnTo>
                  <a:lnTo>
                    <a:pt x="140" y="0"/>
                  </a:lnTo>
                  <a:lnTo>
                    <a:pt x="151" y="0"/>
                  </a:lnTo>
                  <a:lnTo>
                    <a:pt x="161" y="0"/>
                  </a:lnTo>
                  <a:lnTo>
                    <a:pt x="172" y="0"/>
                  </a:lnTo>
                  <a:lnTo>
                    <a:pt x="183" y="1"/>
                  </a:lnTo>
                  <a:lnTo>
                    <a:pt x="196" y="3"/>
                  </a:lnTo>
                  <a:lnTo>
                    <a:pt x="191" y="7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3" name="Freeform 49"/>
            <p:cNvSpPr>
              <a:spLocks noEditPoints="1"/>
            </p:cNvSpPr>
            <p:nvPr userDrawn="1"/>
          </p:nvSpPr>
          <p:spPr bwMode="auto">
            <a:xfrm>
              <a:off x="4350" y="2999"/>
              <a:ext cx="128" cy="204"/>
            </a:xfrm>
            <a:custGeom>
              <a:avLst/>
              <a:gdLst>
                <a:gd name="T0" fmla="*/ 54 w 128"/>
                <a:gd name="T1" fmla="*/ 204 h 204"/>
                <a:gd name="T2" fmla="*/ 0 w 128"/>
                <a:gd name="T3" fmla="*/ 204 h 204"/>
                <a:gd name="T4" fmla="*/ 51 w 128"/>
                <a:gd name="T5" fmla="*/ 66 h 204"/>
                <a:gd name="T6" fmla="*/ 109 w 128"/>
                <a:gd name="T7" fmla="*/ 55 h 204"/>
                <a:gd name="T8" fmla="*/ 54 w 128"/>
                <a:gd name="T9" fmla="*/ 204 h 204"/>
                <a:gd name="T10" fmla="*/ 62 w 128"/>
                <a:gd name="T11" fmla="*/ 19 h 204"/>
                <a:gd name="T12" fmla="*/ 65 w 128"/>
                <a:gd name="T13" fmla="*/ 15 h 204"/>
                <a:gd name="T14" fmla="*/ 68 w 128"/>
                <a:gd name="T15" fmla="*/ 11 h 204"/>
                <a:gd name="T16" fmla="*/ 72 w 128"/>
                <a:gd name="T17" fmla="*/ 8 h 204"/>
                <a:gd name="T18" fmla="*/ 77 w 128"/>
                <a:gd name="T19" fmla="*/ 5 h 204"/>
                <a:gd name="T20" fmla="*/ 83 w 128"/>
                <a:gd name="T21" fmla="*/ 3 h 204"/>
                <a:gd name="T22" fmla="*/ 89 w 128"/>
                <a:gd name="T23" fmla="*/ 2 h 204"/>
                <a:gd name="T24" fmla="*/ 95 w 128"/>
                <a:gd name="T25" fmla="*/ 1 h 204"/>
                <a:gd name="T26" fmla="*/ 101 w 128"/>
                <a:gd name="T27" fmla="*/ 0 h 204"/>
                <a:gd name="T28" fmla="*/ 107 w 128"/>
                <a:gd name="T29" fmla="*/ 1 h 204"/>
                <a:gd name="T30" fmla="*/ 113 w 128"/>
                <a:gd name="T31" fmla="*/ 2 h 204"/>
                <a:gd name="T32" fmla="*/ 118 w 128"/>
                <a:gd name="T33" fmla="*/ 4 h 204"/>
                <a:gd name="T34" fmla="*/ 122 w 128"/>
                <a:gd name="T35" fmla="*/ 6 h 204"/>
                <a:gd name="T36" fmla="*/ 124 w 128"/>
                <a:gd name="T37" fmla="*/ 8 h 204"/>
                <a:gd name="T38" fmla="*/ 126 w 128"/>
                <a:gd name="T39" fmla="*/ 10 h 204"/>
                <a:gd name="T40" fmla="*/ 127 w 128"/>
                <a:gd name="T41" fmla="*/ 12 h 204"/>
                <a:gd name="T42" fmla="*/ 128 w 128"/>
                <a:gd name="T43" fmla="*/ 14 h 204"/>
                <a:gd name="T44" fmla="*/ 128 w 128"/>
                <a:gd name="T45" fmla="*/ 16 h 204"/>
                <a:gd name="T46" fmla="*/ 128 w 128"/>
                <a:gd name="T47" fmla="*/ 18 h 204"/>
                <a:gd name="T48" fmla="*/ 128 w 128"/>
                <a:gd name="T49" fmla="*/ 21 h 204"/>
                <a:gd name="T50" fmla="*/ 127 w 128"/>
                <a:gd name="T51" fmla="*/ 23 h 204"/>
                <a:gd name="T52" fmla="*/ 126 w 128"/>
                <a:gd name="T53" fmla="*/ 25 h 204"/>
                <a:gd name="T54" fmla="*/ 125 w 128"/>
                <a:gd name="T55" fmla="*/ 27 h 204"/>
                <a:gd name="T56" fmla="*/ 121 w 128"/>
                <a:gd name="T57" fmla="*/ 31 h 204"/>
                <a:gd name="T58" fmla="*/ 117 w 128"/>
                <a:gd name="T59" fmla="*/ 35 h 204"/>
                <a:gd name="T60" fmla="*/ 112 w 128"/>
                <a:gd name="T61" fmla="*/ 38 h 204"/>
                <a:gd name="T62" fmla="*/ 106 w 128"/>
                <a:gd name="T63" fmla="*/ 40 h 204"/>
                <a:gd name="T64" fmla="*/ 100 w 128"/>
                <a:gd name="T65" fmla="*/ 42 h 204"/>
                <a:gd name="T66" fmla="*/ 94 w 128"/>
                <a:gd name="T67" fmla="*/ 43 h 204"/>
                <a:gd name="T68" fmla="*/ 87 w 128"/>
                <a:gd name="T69" fmla="*/ 44 h 204"/>
                <a:gd name="T70" fmla="*/ 81 w 128"/>
                <a:gd name="T71" fmla="*/ 43 h 204"/>
                <a:gd name="T72" fmla="*/ 76 w 128"/>
                <a:gd name="T73" fmla="*/ 42 h 204"/>
                <a:gd name="T74" fmla="*/ 71 w 128"/>
                <a:gd name="T75" fmla="*/ 40 h 204"/>
                <a:gd name="T76" fmla="*/ 66 w 128"/>
                <a:gd name="T77" fmla="*/ 38 h 204"/>
                <a:gd name="T78" fmla="*/ 63 w 128"/>
                <a:gd name="T79" fmla="*/ 34 h 204"/>
                <a:gd name="T80" fmla="*/ 61 w 128"/>
                <a:gd name="T81" fmla="*/ 32 h 204"/>
                <a:gd name="T82" fmla="*/ 60 w 128"/>
                <a:gd name="T83" fmla="*/ 30 h 204"/>
                <a:gd name="T84" fmla="*/ 60 w 128"/>
                <a:gd name="T85" fmla="*/ 28 h 204"/>
                <a:gd name="T86" fmla="*/ 60 w 128"/>
                <a:gd name="T87" fmla="*/ 25 h 204"/>
                <a:gd name="T88" fmla="*/ 60 w 128"/>
                <a:gd name="T89" fmla="*/ 22 h 204"/>
                <a:gd name="T90" fmla="*/ 61 w 128"/>
                <a:gd name="T91" fmla="*/ 19 h 204"/>
                <a:gd name="T92" fmla="*/ 62 w 128"/>
                <a:gd name="T93" fmla="*/ 19 h 20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28" h="204">
                  <a:moveTo>
                    <a:pt x="54" y="204"/>
                  </a:moveTo>
                  <a:lnTo>
                    <a:pt x="0" y="204"/>
                  </a:lnTo>
                  <a:lnTo>
                    <a:pt x="51" y="66"/>
                  </a:lnTo>
                  <a:lnTo>
                    <a:pt x="109" y="55"/>
                  </a:lnTo>
                  <a:lnTo>
                    <a:pt x="54" y="204"/>
                  </a:lnTo>
                  <a:close/>
                  <a:moveTo>
                    <a:pt x="62" y="19"/>
                  </a:moveTo>
                  <a:lnTo>
                    <a:pt x="65" y="15"/>
                  </a:lnTo>
                  <a:lnTo>
                    <a:pt x="68" y="11"/>
                  </a:lnTo>
                  <a:lnTo>
                    <a:pt x="72" y="8"/>
                  </a:lnTo>
                  <a:lnTo>
                    <a:pt x="77" y="5"/>
                  </a:lnTo>
                  <a:lnTo>
                    <a:pt x="83" y="3"/>
                  </a:lnTo>
                  <a:lnTo>
                    <a:pt x="89" y="2"/>
                  </a:lnTo>
                  <a:lnTo>
                    <a:pt x="95" y="1"/>
                  </a:lnTo>
                  <a:lnTo>
                    <a:pt x="101" y="0"/>
                  </a:lnTo>
                  <a:lnTo>
                    <a:pt x="107" y="1"/>
                  </a:lnTo>
                  <a:lnTo>
                    <a:pt x="113" y="2"/>
                  </a:lnTo>
                  <a:lnTo>
                    <a:pt x="118" y="4"/>
                  </a:lnTo>
                  <a:lnTo>
                    <a:pt x="122" y="6"/>
                  </a:lnTo>
                  <a:lnTo>
                    <a:pt x="124" y="8"/>
                  </a:lnTo>
                  <a:lnTo>
                    <a:pt x="126" y="10"/>
                  </a:lnTo>
                  <a:lnTo>
                    <a:pt x="127" y="12"/>
                  </a:lnTo>
                  <a:lnTo>
                    <a:pt x="128" y="14"/>
                  </a:lnTo>
                  <a:lnTo>
                    <a:pt x="128" y="16"/>
                  </a:lnTo>
                  <a:lnTo>
                    <a:pt x="128" y="18"/>
                  </a:lnTo>
                  <a:lnTo>
                    <a:pt x="128" y="21"/>
                  </a:lnTo>
                  <a:lnTo>
                    <a:pt x="127" y="23"/>
                  </a:lnTo>
                  <a:lnTo>
                    <a:pt x="126" y="25"/>
                  </a:lnTo>
                  <a:lnTo>
                    <a:pt x="125" y="27"/>
                  </a:lnTo>
                  <a:lnTo>
                    <a:pt x="121" y="31"/>
                  </a:lnTo>
                  <a:lnTo>
                    <a:pt x="117" y="35"/>
                  </a:lnTo>
                  <a:lnTo>
                    <a:pt x="112" y="38"/>
                  </a:lnTo>
                  <a:lnTo>
                    <a:pt x="106" y="40"/>
                  </a:lnTo>
                  <a:lnTo>
                    <a:pt x="100" y="42"/>
                  </a:lnTo>
                  <a:lnTo>
                    <a:pt x="94" y="43"/>
                  </a:lnTo>
                  <a:lnTo>
                    <a:pt x="87" y="44"/>
                  </a:lnTo>
                  <a:lnTo>
                    <a:pt x="81" y="43"/>
                  </a:lnTo>
                  <a:lnTo>
                    <a:pt x="76" y="42"/>
                  </a:lnTo>
                  <a:lnTo>
                    <a:pt x="71" y="40"/>
                  </a:lnTo>
                  <a:lnTo>
                    <a:pt x="66" y="38"/>
                  </a:lnTo>
                  <a:lnTo>
                    <a:pt x="63" y="34"/>
                  </a:lnTo>
                  <a:lnTo>
                    <a:pt x="61" y="32"/>
                  </a:lnTo>
                  <a:lnTo>
                    <a:pt x="60" y="30"/>
                  </a:lnTo>
                  <a:lnTo>
                    <a:pt x="60" y="28"/>
                  </a:lnTo>
                  <a:lnTo>
                    <a:pt x="60" y="25"/>
                  </a:lnTo>
                  <a:lnTo>
                    <a:pt x="60" y="22"/>
                  </a:lnTo>
                  <a:lnTo>
                    <a:pt x="61" y="19"/>
                  </a:lnTo>
                  <a:lnTo>
                    <a:pt x="62" y="19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4" name="Freeform 50"/>
            <p:cNvSpPr>
              <a:spLocks noEditPoints="1"/>
            </p:cNvSpPr>
            <p:nvPr userDrawn="1"/>
          </p:nvSpPr>
          <p:spPr bwMode="auto">
            <a:xfrm>
              <a:off x="4721" y="3057"/>
              <a:ext cx="207" cy="148"/>
            </a:xfrm>
            <a:custGeom>
              <a:avLst/>
              <a:gdLst>
                <a:gd name="T0" fmla="*/ 155 w 206"/>
                <a:gd name="T1" fmla="*/ 73 h 148"/>
                <a:gd name="T2" fmla="*/ 92 w 206"/>
                <a:gd name="T3" fmla="*/ 73 h 148"/>
                <a:gd name="T4" fmla="*/ 72 w 206"/>
                <a:gd name="T5" fmla="*/ 77 h 148"/>
                <a:gd name="T6" fmla="*/ 59 w 206"/>
                <a:gd name="T7" fmla="*/ 85 h 148"/>
                <a:gd name="T8" fmla="*/ 52 w 206"/>
                <a:gd name="T9" fmla="*/ 92 h 148"/>
                <a:gd name="T10" fmla="*/ 50 w 206"/>
                <a:gd name="T11" fmla="*/ 97 h 148"/>
                <a:gd name="T12" fmla="*/ 49 w 206"/>
                <a:gd name="T13" fmla="*/ 102 h 148"/>
                <a:gd name="T14" fmla="*/ 49 w 206"/>
                <a:gd name="T15" fmla="*/ 108 h 148"/>
                <a:gd name="T16" fmla="*/ 52 w 206"/>
                <a:gd name="T17" fmla="*/ 115 h 148"/>
                <a:gd name="T18" fmla="*/ 55 w 206"/>
                <a:gd name="T19" fmla="*/ 118 h 148"/>
                <a:gd name="T20" fmla="*/ 62 w 206"/>
                <a:gd name="T21" fmla="*/ 122 h 148"/>
                <a:gd name="T22" fmla="*/ 72 w 206"/>
                <a:gd name="T23" fmla="*/ 126 h 148"/>
                <a:gd name="T24" fmla="*/ 81 w 206"/>
                <a:gd name="T25" fmla="*/ 128 h 148"/>
                <a:gd name="T26" fmla="*/ 98 w 206"/>
                <a:gd name="T27" fmla="*/ 127 h 148"/>
                <a:gd name="T28" fmla="*/ 116 w 206"/>
                <a:gd name="T29" fmla="*/ 125 h 148"/>
                <a:gd name="T30" fmla="*/ 128 w 206"/>
                <a:gd name="T31" fmla="*/ 122 h 148"/>
                <a:gd name="T32" fmla="*/ 180 w 206"/>
                <a:gd name="T33" fmla="*/ 124 h 148"/>
                <a:gd name="T34" fmla="*/ 169 w 206"/>
                <a:gd name="T35" fmla="*/ 129 h 148"/>
                <a:gd name="T36" fmla="*/ 145 w 206"/>
                <a:gd name="T37" fmla="*/ 138 h 148"/>
                <a:gd name="T38" fmla="*/ 117 w 206"/>
                <a:gd name="T39" fmla="*/ 144 h 148"/>
                <a:gd name="T40" fmla="*/ 81 w 206"/>
                <a:gd name="T41" fmla="*/ 148 h 148"/>
                <a:gd name="T42" fmla="*/ 55 w 206"/>
                <a:gd name="T43" fmla="*/ 148 h 148"/>
                <a:gd name="T44" fmla="*/ 44 w 206"/>
                <a:gd name="T45" fmla="*/ 146 h 148"/>
                <a:gd name="T46" fmla="*/ 31 w 206"/>
                <a:gd name="T47" fmla="*/ 143 h 148"/>
                <a:gd name="T48" fmla="*/ 20 w 206"/>
                <a:gd name="T49" fmla="*/ 138 h 148"/>
                <a:gd name="T50" fmla="*/ 10 w 206"/>
                <a:gd name="T51" fmla="*/ 131 h 148"/>
                <a:gd name="T52" fmla="*/ 4 w 206"/>
                <a:gd name="T53" fmla="*/ 125 h 148"/>
                <a:gd name="T54" fmla="*/ 1 w 206"/>
                <a:gd name="T55" fmla="*/ 117 h 148"/>
                <a:gd name="T56" fmla="*/ 0 w 206"/>
                <a:gd name="T57" fmla="*/ 111 h 148"/>
                <a:gd name="T58" fmla="*/ 0 w 206"/>
                <a:gd name="T59" fmla="*/ 105 h 148"/>
                <a:gd name="T60" fmla="*/ 5 w 206"/>
                <a:gd name="T61" fmla="*/ 93 h 148"/>
                <a:gd name="T62" fmla="*/ 12 w 206"/>
                <a:gd name="T63" fmla="*/ 83 h 148"/>
                <a:gd name="T64" fmla="*/ 22 w 206"/>
                <a:gd name="T65" fmla="*/ 74 h 148"/>
                <a:gd name="T66" fmla="*/ 33 w 206"/>
                <a:gd name="T67" fmla="*/ 67 h 148"/>
                <a:gd name="T68" fmla="*/ 46 w 206"/>
                <a:gd name="T69" fmla="*/ 61 h 148"/>
                <a:gd name="T70" fmla="*/ 61 w 206"/>
                <a:gd name="T71" fmla="*/ 57 h 148"/>
                <a:gd name="T72" fmla="*/ 84 w 206"/>
                <a:gd name="T73" fmla="*/ 53 h 148"/>
                <a:gd name="T74" fmla="*/ 156 w 206"/>
                <a:gd name="T75" fmla="*/ 52 h 148"/>
                <a:gd name="T76" fmla="*/ 159 w 206"/>
                <a:gd name="T77" fmla="*/ 43 h 148"/>
                <a:gd name="T78" fmla="*/ 159 w 206"/>
                <a:gd name="T79" fmla="*/ 38 h 148"/>
                <a:gd name="T80" fmla="*/ 154 w 206"/>
                <a:gd name="T81" fmla="*/ 33 h 148"/>
                <a:gd name="T82" fmla="*/ 145 w 206"/>
                <a:gd name="T83" fmla="*/ 29 h 148"/>
                <a:gd name="T84" fmla="*/ 131 w 206"/>
                <a:gd name="T85" fmla="*/ 27 h 148"/>
                <a:gd name="T86" fmla="*/ 114 w 206"/>
                <a:gd name="T87" fmla="*/ 28 h 148"/>
                <a:gd name="T88" fmla="*/ 92 w 206"/>
                <a:gd name="T89" fmla="*/ 30 h 148"/>
                <a:gd name="T90" fmla="*/ 60 w 206"/>
                <a:gd name="T91" fmla="*/ 38 h 148"/>
                <a:gd name="T92" fmla="*/ 75 w 206"/>
                <a:gd name="T93" fmla="*/ 8 h 148"/>
                <a:gd name="T94" fmla="*/ 112 w 206"/>
                <a:gd name="T95" fmla="*/ 2 h 148"/>
                <a:gd name="T96" fmla="*/ 135 w 206"/>
                <a:gd name="T97" fmla="*/ 0 h 148"/>
                <a:gd name="T98" fmla="*/ 160 w 206"/>
                <a:gd name="T99" fmla="*/ 0 h 148"/>
                <a:gd name="T100" fmla="*/ 174 w 206"/>
                <a:gd name="T101" fmla="*/ 3 h 148"/>
                <a:gd name="T102" fmla="*/ 191 w 206"/>
                <a:gd name="T103" fmla="*/ 9 h 148"/>
                <a:gd name="T104" fmla="*/ 201 w 206"/>
                <a:gd name="T105" fmla="*/ 14 h 148"/>
                <a:gd name="T106" fmla="*/ 204 w 206"/>
                <a:gd name="T107" fmla="*/ 18 h 148"/>
                <a:gd name="T108" fmla="*/ 209 w 206"/>
                <a:gd name="T109" fmla="*/ 23 h 148"/>
                <a:gd name="T110" fmla="*/ 211 w 206"/>
                <a:gd name="T111" fmla="*/ 30 h 148"/>
                <a:gd name="T112" fmla="*/ 211 w 206"/>
                <a:gd name="T113" fmla="*/ 40 h 148"/>
                <a:gd name="T114" fmla="*/ 181 w 206"/>
                <a:gd name="T115" fmla="*/ 123 h 14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06" h="148">
                  <a:moveTo>
                    <a:pt x="132" y="118"/>
                  </a:moveTo>
                  <a:lnTo>
                    <a:pt x="149" y="73"/>
                  </a:lnTo>
                  <a:lnTo>
                    <a:pt x="103" y="72"/>
                  </a:lnTo>
                  <a:lnTo>
                    <a:pt x="92" y="73"/>
                  </a:lnTo>
                  <a:lnTo>
                    <a:pt x="81" y="75"/>
                  </a:lnTo>
                  <a:lnTo>
                    <a:pt x="72" y="77"/>
                  </a:lnTo>
                  <a:lnTo>
                    <a:pt x="65" y="81"/>
                  </a:lnTo>
                  <a:lnTo>
                    <a:pt x="59" y="85"/>
                  </a:lnTo>
                  <a:lnTo>
                    <a:pt x="54" y="90"/>
                  </a:lnTo>
                  <a:lnTo>
                    <a:pt x="52" y="92"/>
                  </a:lnTo>
                  <a:lnTo>
                    <a:pt x="51" y="95"/>
                  </a:lnTo>
                  <a:lnTo>
                    <a:pt x="50" y="97"/>
                  </a:lnTo>
                  <a:lnTo>
                    <a:pt x="49" y="100"/>
                  </a:lnTo>
                  <a:lnTo>
                    <a:pt x="49" y="102"/>
                  </a:lnTo>
                  <a:lnTo>
                    <a:pt x="49" y="105"/>
                  </a:lnTo>
                  <a:lnTo>
                    <a:pt x="49" y="108"/>
                  </a:lnTo>
                  <a:lnTo>
                    <a:pt x="50" y="110"/>
                  </a:lnTo>
                  <a:lnTo>
                    <a:pt x="52" y="115"/>
                  </a:lnTo>
                  <a:lnTo>
                    <a:pt x="54" y="117"/>
                  </a:lnTo>
                  <a:lnTo>
                    <a:pt x="55" y="118"/>
                  </a:lnTo>
                  <a:lnTo>
                    <a:pt x="56" y="119"/>
                  </a:lnTo>
                  <a:lnTo>
                    <a:pt x="62" y="122"/>
                  </a:lnTo>
                  <a:lnTo>
                    <a:pt x="68" y="125"/>
                  </a:lnTo>
                  <a:lnTo>
                    <a:pt x="72" y="126"/>
                  </a:lnTo>
                  <a:lnTo>
                    <a:pt x="77" y="127"/>
                  </a:lnTo>
                  <a:lnTo>
                    <a:pt x="81" y="128"/>
                  </a:lnTo>
                  <a:lnTo>
                    <a:pt x="86" y="128"/>
                  </a:lnTo>
                  <a:lnTo>
                    <a:pt x="98" y="127"/>
                  </a:lnTo>
                  <a:lnTo>
                    <a:pt x="104" y="126"/>
                  </a:lnTo>
                  <a:lnTo>
                    <a:pt x="110" y="125"/>
                  </a:lnTo>
                  <a:lnTo>
                    <a:pt x="116" y="124"/>
                  </a:lnTo>
                  <a:lnTo>
                    <a:pt x="122" y="122"/>
                  </a:lnTo>
                  <a:lnTo>
                    <a:pt x="132" y="118"/>
                  </a:lnTo>
                  <a:close/>
                  <a:moveTo>
                    <a:pt x="174" y="124"/>
                  </a:moveTo>
                  <a:lnTo>
                    <a:pt x="169" y="126"/>
                  </a:lnTo>
                  <a:lnTo>
                    <a:pt x="163" y="129"/>
                  </a:lnTo>
                  <a:lnTo>
                    <a:pt x="152" y="134"/>
                  </a:lnTo>
                  <a:lnTo>
                    <a:pt x="139" y="138"/>
                  </a:lnTo>
                  <a:lnTo>
                    <a:pt x="126" y="141"/>
                  </a:lnTo>
                  <a:lnTo>
                    <a:pt x="111" y="144"/>
                  </a:lnTo>
                  <a:lnTo>
                    <a:pt x="97" y="147"/>
                  </a:lnTo>
                  <a:lnTo>
                    <a:pt x="81" y="148"/>
                  </a:lnTo>
                  <a:lnTo>
                    <a:pt x="65" y="148"/>
                  </a:lnTo>
                  <a:lnTo>
                    <a:pt x="55" y="148"/>
                  </a:lnTo>
                  <a:lnTo>
                    <a:pt x="50" y="147"/>
                  </a:lnTo>
                  <a:lnTo>
                    <a:pt x="44" y="146"/>
                  </a:lnTo>
                  <a:lnTo>
                    <a:pt x="38" y="144"/>
                  </a:lnTo>
                  <a:lnTo>
                    <a:pt x="31" y="143"/>
                  </a:lnTo>
                  <a:lnTo>
                    <a:pt x="25" y="140"/>
                  </a:lnTo>
                  <a:lnTo>
                    <a:pt x="20" y="138"/>
                  </a:lnTo>
                  <a:lnTo>
                    <a:pt x="15" y="134"/>
                  </a:lnTo>
                  <a:lnTo>
                    <a:pt x="10" y="131"/>
                  </a:lnTo>
                  <a:lnTo>
                    <a:pt x="6" y="127"/>
                  </a:lnTo>
                  <a:lnTo>
                    <a:pt x="4" y="125"/>
                  </a:lnTo>
                  <a:lnTo>
                    <a:pt x="3" y="122"/>
                  </a:lnTo>
                  <a:lnTo>
                    <a:pt x="1" y="117"/>
                  </a:lnTo>
                  <a:lnTo>
                    <a:pt x="0" y="114"/>
                  </a:lnTo>
                  <a:lnTo>
                    <a:pt x="0" y="111"/>
                  </a:lnTo>
                  <a:lnTo>
                    <a:pt x="0" y="108"/>
                  </a:lnTo>
                  <a:lnTo>
                    <a:pt x="0" y="105"/>
                  </a:lnTo>
                  <a:lnTo>
                    <a:pt x="2" y="98"/>
                  </a:lnTo>
                  <a:lnTo>
                    <a:pt x="5" y="93"/>
                  </a:lnTo>
                  <a:lnTo>
                    <a:pt x="8" y="88"/>
                  </a:lnTo>
                  <a:lnTo>
                    <a:pt x="12" y="83"/>
                  </a:lnTo>
                  <a:lnTo>
                    <a:pt x="17" y="78"/>
                  </a:lnTo>
                  <a:lnTo>
                    <a:pt x="22" y="74"/>
                  </a:lnTo>
                  <a:lnTo>
                    <a:pt x="27" y="71"/>
                  </a:lnTo>
                  <a:lnTo>
                    <a:pt x="33" y="67"/>
                  </a:lnTo>
                  <a:lnTo>
                    <a:pt x="40" y="64"/>
                  </a:lnTo>
                  <a:lnTo>
                    <a:pt x="46" y="61"/>
                  </a:lnTo>
                  <a:lnTo>
                    <a:pt x="53" y="59"/>
                  </a:lnTo>
                  <a:lnTo>
                    <a:pt x="61" y="57"/>
                  </a:lnTo>
                  <a:lnTo>
                    <a:pt x="68" y="55"/>
                  </a:lnTo>
                  <a:lnTo>
                    <a:pt x="84" y="53"/>
                  </a:lnTo>
                  <a:lnTo>
                    <a:pt x="100" y="52"/>
                  </a:lnTo>
                  <a:lnTo>
                    <a:pt x="150" y="52"/>
                  </a:lnTo>
                  <a:lnTo>
                    <a:pt x="153" y="45"/>
                  </a:lnTo>
                  <a:lnTo>
                    <a:pt x="153" y="43"/>
                  </a:lnTo>
                  <a:lnTo>
                    <a:pt x="154" y="41"/>
                  </a:lnTo>
                  <a:lnTo>
                    <a:pt x="153" y="38"/>
                  </a:lnTo>
                  <a:lnTo>
                    <a:pt x="151" y="35"/>
                  </a:lnTo>
                  <a:lnTo>
                    <a:pt x="148" y="33"/>
                  </a:lnTo>
                  <a:lnTo>
                    <a:pt x="144" y="31"/>
                  </a:lnTo>
                  <a:lnTo>
                    <a:pt x="139" y="29"/>
                  </a:lnTo>
                  <a:lnTo>
                    <a:pt x="132" y="28"/>
                  </a:lnTo>
                  <a:lnTo>
                    <a:pt x="125" y="27"/>
                  </a:lnTo>
                  <a:lnTo>
                    <a:pt x="116" y="27"/>
                  </a:lnTo>
                  <a:lnTo>
                    <a:pt x="108" y="28"/>
                  </a:lnTo>
                  <a:lnTo>
                    <a:pt x="100" y="29"/>
                  </a:lnTo>
                  <a:lnTo>
                    <a:pt x="92" y="30"/>
                  </a:lnTo>
                  <a:lnTo>
                    <a:pt x="76" y="34"/>
                  </a:lnTo>
                  <a:lnTo>
                    <a:pt x="60" y="38"/>
                  </a:lnTo>
                  <a:lnTo>
                    <a:pt x="52" y="14"/>
                  </a:lnTo>
                  <a:lnTo>
                    <a:pt x="75" y="8"/>
                  </a:lnTo>
                  <a:lnTo>
                    <a:pt x="96" y="3"/>
                  </a:lnTo>
                  <a:lnTo>
                    <a:pt x="106" y="2"/>
                  </a:lnTo>
                  <a:lnTo>
                    <a:pt x="117" y="1"/>
                  </a:lnTo>
                  <a:lnTo>
                    <a:pt x="129" y="0"/>
                  </a:lnTo>
                  <a:lnTo>
                    <a:pt x="141" y="0"/>
                  </a:lnTo>
                  <a:lnTo>
                    <a:pt x="154" y="0"/>
                  </a:lnTo>
                  <a:lnTo>
                    <a:pt x="161" y="1"/>
                  </a:lnTo>
                  <a:lnTo>
                    <a:pt x="168" y="3"/>
                  </a:lnTo>
                  <a:lnTo>
                    <a:pt x="180" y="6"/>
                  </a:lnTo>
                  <a:lnTo>
                    <a:pt x="185" y="9"/>
                  </a:lnTo>
                  <a:lnTo>
                    <a:pt x="190" y="11"/>
                  </a:lnTo>
                  <a:lnTo>
                    <a:pt x="195" y="14"/>
                  </a:lnTo>
                  <a:lnTo>
                    <a:pt x="197" y="16"/>
                  </a:lnTo>
                  <a:lnTo>
                    <a:pt x="198" y="18"/>
                  </a:lnTo>
                  <a:lnTo>
                    <a:pt x="201" y="21"/>
                  </a:lnTo>
                  <a:lnTo>
                    <a:pt x="203" y="23"/>
                  </a:lnTo>
                  <a:lnTo>
                    <a:pt x="204" y="26"/>
                  </a:lnTo>
                  <a:lnTo>
                    <a:pt x="205" y="30"/>
                  </a:lnTo>
                  <a:lnTo>
                    <a:pt x="206" y="35"/>
                  </a:lnTo>
                  <a:lnTo>
                    <a:pt x="205" y="40"/>
                  </a:lnTo>
                  <a:lnTo>
                    <a:pt x="204" y="46"/>
                  </a:lnTo>
                  <a:lnTo>
                    <a:pt x="175" y="123"/>
                  </a:lnTo>
                  <a:lnTo>
                    <a:pt x="174" y="124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5" name="Freeform 51"/>
            <p:cNvSpPr>
              <a:spLocks noEditPoints="1"/>
            </p:cNvSpPr>
            <p:nvPr userDrawn="1"/>
          </p:nvSpPr>
          <p:spPr bwMode="auto">
            <a:xfrm>
              <a:off x="4477" y="2979"/>
              <a:ext cx="264" cy="225"/>
            </a:xfrm>
            <a:custGeom>
              <a:avLst/>
              <a:gdLst>
                <a:gd name="T0" fmla="*/ 171 w 264"/>
                <a:gd name="T1" fmla="*/ 113 h 226"/>
                <a:gd name="T2" fmla="*/ 152 w 264"/>
                <a:gd name="T3" fmla="*/ 106 h 226"/>
                <a:gd name="T4" fmla="*/ 141 w 264"/>
                <a:gd name="T5" fmla="*/ 105 h 226"/>
                <a:gd name="T6" fmla="*/ 122 w 264"/>
                <a:gd name="T7" fmla="*/ 105 h 226"/>
                <a:gd name="T8" fmla="*/ 105 w 264"/>
                <a:gd name="T9" fmla="*/ 109 h 226"/>
                <a:gd name="T10" fmla="*/ 95 w 264"/>
                <a:gd name="T11" fmla="*/ 113 h 226"/>
                <a:gd name="T12" fmla="*/ 86 w 264"/>
                <a:gd name="T13" fmla="*/ 113 h 226"/>
                <a:gd name="T14" fmla="*/ 78 w 264"/>
                <a:gd name="T15" fmla="*/ 121 h 226"/>
                <a:gd name="T16" fmla="*/ 71 w 264"/>
                <a:gd name="T17" fmla="*/ 129 h 226"/>
                <a:gd name="T18" fmla="*/ 65 w 264"/>
                <a:gd name="T19" fmla="*/ 137 h 226"/>
                <a:gd name="T20" fmla="*/ 57 w 264"/>
                <a:gd name="T21" fmla="*/ 155 h 226"/>
                <a:gd name="T22" fmla="*/ 56 w 264"/>
                <a:gd name="T23" fmla="*/ 164 h 226"/>
                <a:gd name="T24" fmla="*/ 57 w 264"/>
                <a:gd name="T25" fmla="*/ 172 h 226"/>
                <a:gd name="T26" fmla="*/ 59 w 264"/>
                <a:gd name="T27" fmla="*/ 179 h 226"/>
                <a:gd name="T28" fmla="*/ 63 w 264"/>
                <a:gd name="T29" fmla="*/ 185 h 226"/>
                <a:gd name="T30" fmla="*/ 69 w 264"/>
                <a:gd name="T31" fmla="*/ 190 h 226"/>
                <a:gd name="T32" fmla="*/ 77 w 264"/>
                <a:gd name="T33" fmla="*/ 193 h 226"/>
                <a:gd name="T34" fmla="*/ 88 w 264"/>
                <a:gd name="T35" fmla="*/ 194 h 226"/>
                <a:gd name="T36" fmla="*/ 102 w 264"/>
                <a:gd name="T37" fmla="*/ 193 h 226"/>
                <a:gd name="T38" fmla="*/ 116 w 264"/>
                <a:gd name="T39" fmla="*/ 191 h 226"/>
                <a:gd name="T40" fmla="*/ 142 w 264"/>
                <a:gd name="T41" fmla="*/ 184 h 226"/>
                <a:gd name="T42" fmla="*/ 58 w 264"/>
                <a:gd name="T43" fmla="*/ 220 h 226"/>
                <a:gd name="T44" fmla="*/ 48 w 264"/>
                <a:gd name="T45" fmla="*/ 218 h 226"/>
                <a:gd name="T46" fmla="*/ 39 w 264"/>
                <a:gd name="T47" fmla="*/ 216 h 226"/>
                <a:gd name="T48" fmla="*/ 27 w 264"/>
                <a:gd name="T49" fmla="*/ 211 h 226"/>
                <a:gd name="T50" fmla="*/ 17 w 264"/>
                <a:gd name="T51" fmla="*/ 205 h 226"/>
                <a:gd name="T52" fmla="*/ 8 w 264"/>
                <a:gd name="T53" fmla="*/ 195 h 226"/>
                <a:gd name="T54" fmla="*/ 3 w 264"/>
                <a:gd name="T55" fmla="*/ 183 h 226"/>
                <a:gd name="T56" fmla="*/ 0 w 264"/>
                <a:gd name="T57" fmla="*/ 170 h 226"/>
                <a:gd name="T58" fmla="*/ 1 w 264"/>
                <a:gd name="T59" fmla="*/ 157 h 226"/>
                <a:gd name="T60" fmla="*/ 4 w 264"/>
                <a:gd name="T61" fmla="*/ 145 h 226"/>
                <a:gd name="T62" fmla="*/ 11 w 264"/>
                <a:gd name="T63" fmla="*/ 132 h 226"/>
                <a:gd name="T64" fmla="*/ 20 w 264"/>
                <a:gd name="T65" fmla="*/ 119 h 226"/>
                <a:gd name="T66" fmla="*/ 32 w 264"/>
                <a:gd name="T67" fmla="*/ 113 h 226"/>
                <a:gd name="T68" fmla="*/ 46 w 264"/>
                <a:gd name="T69" fmla="*/ 101 h 226"/>
                <a:gd name="T70" fmla="*/ 63 w 264"/>
                <a:gd name="T71" fmla="*/ 92 h 226"/>
                <a:gd name="T72" fmla="*/ 82 w 264"/>
                <a:gd name="T73" fmla="*/ 84 h 226"/>
                <a:gd name="T74" fmla="*/ 103 w 264"/>
                <a:gd name="T75" fmla="*/ 79 h 226"/>
                <a:gd name="T76" fmla="*/ 127 w 264"/>
                <a:gd name="T77" fmla="*/ 77 h 226"/>
                <a:gd name="T78" fmla="*/ 149 w 264"/>
                <a:gd name="T79" fmla="*/ 78 h 226"/>
                <a:gd name="T80" fmla="*/ 162 w 264"/>
                <a:gd name="T81" fmla="*/ 80 h 226"/>
                <a:gd name="T82" fmla="*/ 175 w 264"/>
                <a:gd name="T83" fmla="*/ 82 h 226"/>
                <a:gd name="T84" fmla="*/ 208 w 264"/>
                <a:gd name="T85" fmla="*/ 11 h 226"/>
                <a:gd name="T86" fmla="*/ 190 w 264"/>
                <a:gd name="T87" fmla="*/ 195 h 226"/>
                <a:gd name="T88" fmla="*/ 147 w 264"/>
                <a:gd name="T89" fmla="*/ 210 h 226"/>
                <a:gd name="T90" fmla="*/ 116 w 264"/>
                <a:gd name="T91" fmla="*/ 216 h 226"/>
                <a:gd name="T92" fmla="*/ 86 w 264"/>
                <a:gd name="T93" fmla="*/ 220 h 22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64" h="226">
                  <a:moveTo>
                    <a:pt x="142" y="190"/>
                  </a:moveTo>
                  <a:lnTo>
                    <a:pt x="171" y="113"/>
                  </a:lnTo>
                  <a:lnTo>
                    <a:pt x="161" y="109"/>
                  </a:lnTo>
                  <a:lnTo>
                    <a:pt x="152" y="106"/>
                  </a:lnTo>
                  <a:lnTo>
                    <a:pt x="147" y="105"/>
                  </a:lnTo>
                  <a:lnTo>
                    <a:pt x="141" y="105"/>
                  </a:lnTo>
                  <a:lnTo>
                    <a:pt x="129" y="104"/>
                  </a:lnTo>
                  <a:lnTo>
                    <a:pt x="122" y="105"/>
                  </a:lnTo>
                  <a:lnTo>
                    <a:pt x="117" y="105"/>
                  </a:lnTo>
                  <a:lnTo>
                    <a:pt x="105" y="109"/>
                  </a:lnTo>
                  <a:lnTo>
                    <a:pt x="100" y="111"/>
                  </a:lnTo>
                  <a:lnTo>
                    <a:pt x="95" y="113"/>
                  </a:lnTo>
                  <a:lnTo>
                    <a:pt x="90" y="116"/>
                  </a:lnTo>
                  <a:lnTo>
                    <a:pt x="86" y="119"/>
                  </a:lnTo>
                  <a:lnTo>
                    <a:pt x="82" y="123"/>
                  </a:lnTo>
                  <a:lnTo>
                    <a:pt x="78" y="127"/>
                  </a:lnTo>
                  <a:lnTo>
                    <a:pt x="74" y="131"/>
                  </a:lnTo>
                  <a:lnTo>
                    <a:pt x="71" y="135"/>
                  </a:lnTo>
                  <a:lnTo>
                    <a:pt x="67" y="139"/>
                  </a:lnTo>
                  <a:lnTo>
                    <a:pt x="65" y="143"/>
                  </a:lnTo>
                  <a:lnTo>
                    <a:pt x="60" y="152"/>
                  </a:lnTo>
                  <a:lnTo>
                    <a:pt x="57" y="161"/>
                  </a:lnTo>
                  <a:lnTo>
                    <a:pt x="57" y="166"/>
                  </a:lnTo>
                  <a:lnTo>
                    <a:pt x="56" y="170"/>
                  </a:lnTo>
                  <a:lnTo>
                    <a:pt x="56" y="174"/>
                  </a:lnTo>
                  <a:lnTo>
                    <a:pt x="57" y="178"/>
                  </a:lnTo>
                  <a:lnTo>
                    <a:pt x="57" y="182"/>
                  </a:lnTo>
                  <a:lnTo>
                    <a:pt x="59" y="185"/>
                  </a:lnTo>
                  <a:lnTo>
                    <a:pt x="61" y="188"/>
                  </a:lnTo>
                  <a:lnTo>
                    <a:pt x="63" y="191"/>
                  </a:lnTo>
                  <a:lnTo>
                    <a:pt x="66" y="194"/>
                  </a:lnTo>
                  <a:lnTo>
                    <a:pt x="69" y="196"/>
                  </a:lnTo>
                  <a:lnTo>
                    <a:pt x="73" y="198"/>
                  </a:lnTo>
                  <a:lnTo>
                    <a:pt x="77" y="199"/>
                  </a:lnTo>
                  <a:lnTo>
                    <a:pt x="82" y="200"/>
                  </a:lnTo>
                  <a:lnTo>
                    <a:pt x="88" y="200"/>
                  </a:lnTo>
                  <a:lnTo>
                    <a:pt x="95" y="200"/>
                  </a:lnTo>
                  <a:lnTo>
                    <a:pt x="102" y="199"/>
                  </a:lnTo>
                  <a:lnTo>
                    <a:pt x="109" y="198"/>
                  </a:lnTo>
                  <a:lnTo>
                    <a:pt x="116" y="197"/>
                  </a:lnTo>
                  <a:lnTo>
                    <a:pt x="129" y="194"/>
                  </a:lnTo>
                  <a:lnTo>
                    <a:pt x="142" y="190"/>
                  </a:lnTo>
                  <a:close/>
                  <a:moveTo>
                    <a:pt x="70" y="226"/>
                  </a:moveTo>
                  <a:lnTo>
                    <a:pt x="58" y="226"/>
                  </a:lnTo>
                  <a:lnTo>
                    <a:pt x="53" y="225"/>
                  </a:lnTo>
                  <a:lnTo>
                    <a:pt x="48" y="224"/>
                  </a:lnTo>
                  <a:lnTo>
                    <a:pt x="43" y="223"/>
                  </a:lnTo>
                  <a:lnTo>
                    <a:pt x="39" y="222"/>
                  </a:lnTo>
                  <a:lnTo>
                    <a:pt x="30" y="219"/>
                  </a:lnTo>
                  <a:lnTo>
                    <a:pt x="27" y="217"/>
                  </a:lnTo>
                  <a:lnTo>
                    <a:pt x="23" y="215"/>
                  </a:lnTo>
                  <a:lnTo>
                    <a:pt x="17" y="211"/>
                  </a:lnTo>
                  <a:lnTo>
                    <a:pt x="12" y="206"/>
                  </a:lnTo>
                  <a:lnTo>
                    <a:pt x="8" y="201"/>
                  </a:lnTo>
                  <a:lnTo>
                    <a:pt x="5" y="195"/>
                  </a:lnTo>
                  <a:lnTo>
                    <a:pt x="3" y="189"/>
                  </a:lnTo>
                  <a:lnTo>
                    <a:pt x="1" y="183"/>
                  </a:lnTo>
                  <a:lnTo>
                    <a:pt x="0" y="176"/>
                  </a:lnTo>
                  <a:lnTo>
                    <a:pt x="0" y="170"/>
                  </a:lnTo>
                  <a:lnTo>
                    <a:pt x="1" y="163"/>
                  </a:lnTo>
                  <a:lnTo>
                    <a:pt x="2" y="157"/>
                  </a:lnTo>
                  <a:lnTo>
                    <a:pt x="4" y="151"/>
                  </a:lnTo>
                  <a:lnTo>
                    <a:pt x="7" y="145"/>
                  </a:lnTo>
                  <a:lnTo>
                    <a:pt x="11" y="138"/>
                  </a:lnTo>
                  <a:lnTo>
                    <a:pt x="15" y="132"/>
                  </a:lnTo>
                  <a:lnTo>
                    <a:pt x="20" y="125"/>
                  </a:lnTo>
                  <a:lnTo>
                    <a:pt x="25" y="119"/>
                  </a:lnTo>
                  <a:lnTo>
                    <a:pt x="32" y="113"/>
                  </a:lnTo>
                  <a:lnTo>
                    <a:pt x="38" y="107"/>
                  </a:lnTo>
                  <a:lnTo>
                    <a:pt x="46" y="101"/>
                  </a:lnTo>
                  <a:lnTo>
                    <a:pt x="54" y="96"/>
                  </a:lnTo>
                  <a:lnTo>
                    <a:pt x="63" y="92"/>
                  </a:lnTo>
                  <a:lnTo>
                    <a:pt x="72" y="87"/>
                  </a:lnTo>
                  <a:lnTo>
                    <a:pt x="82" y="84"/>
                  </a:lnTo>
                  <a:lnTo>
                    <a:pt x="93" y="81"/>
                  </a:lnTo>
                  <a:lnTo>
                    <a:pt x="103" y="79"/>
                  </a:lnTo>
                  <a:lnTo>
                    <a:pt x="115" y="77"/>
                  </a:lnTo>
                  <a:lnTo>
                    <a:pt x="127" y="77"/>
                  </a:lnTo>
                  <a:lnTo>
                    <a:pt x="142" y="77"/>
                  </a:lnTo>
                  <a:lnTo>
                    <a:pt x="149" y="78"/>
                  </a:lnTo>
                  <a:lnTo>
                    <a:pt x="156" y="79"/>
                  </a:lnTo>
                  <a:lnTo>
                    <a:pt x="162" y="80"/>
                  </a:lnTo>
                  <a:lnTo>
                    <a:pt x="169" y="81"/>
                  </a:lnTo>
                  <a:lnTo>
                    <a:pt x="175" y="82"/>
                  </a:lnTo>
                  <a:lnTo>
                    <a:pt x="181" y="84"/>
                  </a:lnTo>
                  <a:lnTo>
                    <a:pt x="208" y="11"/>
                  </a:lnTo>
                  <a:lnTo>
                    <a:pt x="264" y="0"/>
                  </a:lnTo>
                  <a:lnTo>
                    <a:pt x="190" y="201"/>
                  </a:lnTo>
                  <a:lnTo>
                    <a:pt x="161" y="212"/>
                  </a:lnTo>
                  <a:lnTo>
                    <a:pt x="147" y="216"/>
                  </a:lnTo>
                  <a:lnTo>
                    <a:pt x="131" y="219"/>
                  </a:lnTo>
                  <a:lnTo>
                    <a:pt x="116" y="222"/>
                  </a:lnTo>
                  <a:lnTo>
                    <a:pt x="101" y="225"/>
                  </a:lnTo>
                  <a:lnTo>
                    <a:pt x="86" y="226"/>
                  </a:lnTo>
                  <a:lnTo>
                    <a:pt x="70" y="226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6" name="Freeform 52"/>
            <p:cNvSpPr>
              <a:spLocks noEditPoints="1"/>
            </p:cNvSpPr>
            <p:nvPr userDrawn="1"/>
          </p:nvSpPr>
          <p:spPr bwMode="auto">
            <a:xfrm>
              <a:off x="4955" y="2979"/>
              <a:ext cx="262" cy="225"/>
            </a:xfrm>
            <a:custGeom>
              <a:avLst/>
              <a:gdLst>
                <a:gd name="T0" fmla="*/ 169 w 262"/>
                <a:gd name="T1" fmla="*/ 113 h 226"/>
                <a:gd name="T2" fmla="*/ 150 w 262"/>
                <a:gd name="T3" fmla="*/ 106 h 226"/>
                <a:gd name="T4" fmla="*/ 140 w 262"/>
                <a:gd name="T5" fmla="*/ 105 h 226"/>
                <a:gd name="T6" fmla="*/ 122 w 262"/>
                <a:gd name="T7" fmla="*/ 105 h 226"/>
                <a:gd name="T8" fmla="*/ 105 w 262"/>
                <a:gd name="T9" fmla="*/ 109 h 226"/>
                <a:gd name="T10" fmla="*/ 95 w 262"/>
                <a:gd name="T11" fmla="*/ 113 h 226"/>
                <a:gd name="T12" fmla="*/ 85 w 262"/>
                <a:gd name="T13" fmla="*/ 113 h 226"/>
                <a:gd name="T14" fmla="*/ 77 w 262"/>
                <a:gd name="T15" fmla="*/ 121 h 226"/>
                <a:gd name="T16" fmla="*/ 70 w 262"/>
                <a:gd name="T17" fmla="*/ 129 h 226"/>
                <a:gd name="T18" fmla="*/ 64 w 262"/>
                <a:gd name="T19" fmla="*/ 137 h 226"/>
                <a:gd name="T20" fmla="*/ 57 w 262"/>
                <a:gd name="T21" fmla="*/ 155 h 226"/>
                <a:gd name="T22" fmla="*/ 56 w 262"/>
                <a:gd name="T23" fmla="*/ 164 h 226"/>
                <a:gd name="T24" fmla="*/ 56 w 262"/>
                <a:gd name="T25" fmla="*/ 172 h 226"/>
                <a:gd name="T26" fmla="*/ 58 w 262"/>
                <a:gd name="T27" fmla="*/ 179 h 226"/>
                <a:gd name="T28" fmla="*/ 62 w 262"/>
                <a:gd name="T29" fmla="*/ 185 h 226"/>
                <a:gd name="T30" fmla="*/ 69 w 262"/>
                <a:gd name="T31" fmla="*/ 190 h 226"/>
                <a:gd name="T32" fmla="*/ 77 w 262"/>
                <a:gd name="T33" fmla="*/ 193 h 226"/>
                <a:gd name="T34" fmla="*/ 87 w 262"/>
                <a:gd name="T35" fmla="*/ 194 h 226"/>
                <a:gd name="T36" fmla="*/ 101 w 262"/>
                <a:gd name="T37" fmla="*/ 193 h 226"/>
                <a:gd name="T38" fmla="*/ 115 w 262"/>
                <a:gd name="T39" fmla="*/ 191 h 226"/>
                <a:gd name="T40" fmla="*/ 141 w 262"/>
                <a:gd name="T41" fmla="*/ 184 h 226"/>
                <a:gd name="T42" fmla="*/ 58 w 262"/>
                <a:gd name="T43" fmla="*/ 220 h 226"/>
                <a:gd name="T44" fmla="*/ 47 w 262"/>
                <a:gd name="T45" fmla="*/ 218 h 226"/>
                <a:gd name="T46" fmla="*/ 38 w 262"/>
                <a:gd name="T47" fmla="*/ 216 h 226"/>
                <a:gd name="T48" fmla="*/ 26 w 262"/>
                <a:gd name="T49" fmla="*/ 211 h 226"/>
                <a:gd name="T50" fmla="*/ 17 w 262"/>
                <a:gd name="T51" fmla="*/ 205 h 226"/>
                <a:gd name="T52" fmla="*/ 8 w 262"/>
                <a:gd name="T53" fmla="*/ 195 h 226"/>
                <a:gd name="T54" fmla="*/ 2 w 262"/>
                <a:gd name="T55" fmla="*/ 183 h 226"/>
                <a:gd name="T56" fmla="*/ 0 w 262"/>
                <a:gd name="T57" fmla="*/ 170 h 226"/>
                <a:gd name="T58" fmla="*/ 1 w 262"/>
                <a:gd name="T59" fmla="*/ 157 h 226"/>
                <a:gd name="T60" fmla="*/ 2 w 262"/>
                <a:gd name="T61" fmla="*/ 151 h 226"/>
                <a:gd name="T62" fmla="*/ 7 w 262"/>
                <a:gd name="T63" fmla="*/ 139 h 226"/>
                <a:gd name="T64" fmla="*/ 14 w 262"/>
                <a:gd name="T65" fmla="*/ 126 h 226"/>
                <a:gd name="T66" fmla="*/ 25 w 262"/>
                <a:gd name="T67" fmla="*/ 113 h 226"/>
                <a:gd name="T68" fmla="*/ 38 w 262"/>
                <a:gd name="T69" fmla="*/ 107 h 226"/>
                <a:gd name="T70" fmla="*/ 54 w 262"/>
                <a:gd name="T71" fmla="*/ 96 h 226"/>
                <a:gd name="T72" fmla="*/ 72 w 262"/>
                <a:gd name="T73" fmla="*/ 87 h 226"/>
                <a:gd name="T74" fmla="*/ 92 w 262"/>
                <a:gd name="T75" fmla="*/ 81 h 226"/>
                <a:gd name="T76" fmla="*/ 114 w 262"/>
                <a:gd name="T77" fmla="*/ 77 h 226"/>
                <a:gd name="T78" fmla="*/ 141 w 262"/>
                <a:gd name="T79" fmla="*/ 77 h 226"/>
                <a:gd name="T80" fmla="*/ 154 w 262"/>
                <a:gd name="T81" fmla="*/ 79 h 226"/>
                <a:gd name="T82" fmla="*/ 167 w 262"/>
                <a:gd name="T83" fmla="*/ 81 h 226"/>
                <a:gd name="T84" fmla="*/ 179 w 262"/>
                <a:gd name="T85" fmla="*/ 84 h 226"/>
                <a:gd name="T86" fmla="*/ 262 w 262"/>
                <a:gd name="T87" fmla="*/ 0 h 226"/>
                <a:gd name="T88" fmla="*/ 159 w 262"/>
                <a:gd name="T89" fmla="*/ 206 h 226"/>
                <a:gd name="T90" fmla="*/ 130 w 262"/>
                <a:gd name="T91" fmla="*/ 213 h 226"/>
                <a:gd name="T92" fmla="*/ 101 w 262"/>
                <a:gd name="T93" fmla="*/ 219 h 226"/>
                <a:gd name="T94" fmla="*/ 70 w 262"/>
                <a:gd name="T95" fmla="*/ 220 h 22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262" h="226">
                  <a:moveTo>
                    <a:pt x="141" y="190"/>
                  </a:moveTo>
                  <a:lnTo>
                    <a:pt x="169" y="113"/>
                  </a:lnTo>
                  <a:lnTo>
                    <a:pt x="160" y="109"/>
                  </a:lnTo>
                  <a:lnTo>
                    <a:pt x="150" y="106"/>
                  </a:lnTo>
                  <a:lnTo>
                    <a:pt x="145" y="105"/>
                  </a:lnTo>
                  <a:lnTo>
                    <a:pt x="140" y="105"/>
                  </a:lnTo>
                  <a:lnTo>
                    <a:pt x="128" y="104"/>
                  </a:lnTo>
                  <a:lnTo>
                    <a:pt x="122" y="105"/>
                  </a:lnTo>
                  <a:lnTo>
                    <a:pt x="116" y="105"/>
                  </a:lnTo>
                  <a:lnTo>
                    <a:pt x="105" y="109"/>
                  </a:lnTo>
                  <a:lnTo>
                    <a:pt x="100" y="111"/>
                  </a:lnTo>
                  <a:lnTo>
                    <a:pt x="95" y="113"/>
                  </a:lnTo>
                  <a:lnTo>
                    <a:pt x="90" y="116"/>
                  </a:lnTo>
                  <a:lnTo>
                    <a:pt x="85" y="119"/>
                  </a:lnTo>
                  <a:lnTo>
                    <a:pt x="81" y="123"/>
                  </a:lnTo>
                  <a:lnTo>
                    <a:pt x="77" y="127"/>
                  </a:lnTo>
                  <a:lnTo>
                    <a:pt x="73" y="131"/>
                  </a:lnTo>
                  <a:lnTo>
                    <a:pt x="70" y="135"/>
                  </a:lnTo>
                  <a:lnTo>
                    <a:pt x="67" y="139"/>
                  </a:lnTo>
                  <a:lnTo>
                    <a:pt x="64" y="143"/>
                  </a:lnTo>
                  <a:lnTo>
                    <a:pt x="60" y="152"/>
                  </a:lnTo>
                  <a:lnTo>
                    <a:pt x="57" y="161"/>
                  </a:lnTo>
                  <a:lnTo>
                    <a:pt x="56" y="166"/>
                  </a:lnTo>
                  <a:lnTo>
                    <a:pt x="56" y="170"/>
                  </a:lnTo>
                  <a:lnTo>
                    <a:pt x="56" y="174"/>
                  </a:lnTo>
                  <a:lnTo>
                    <a:pt x="56" y="178"/>
                  </a:lnTo>
                  <a:lnTo>
                    <a:pt x="57" y="182"/>
                  </a:lnTo>
                  <a:lnTo>
                    <a:pt x="58" y="185"/>
                  </a:lnTo>
                  <a:lnTo>
                    <a:pt x="60" y="188"/>
                  </a:lnTo>
                  <a:lnTo>
                    <a:pt x="62" y="191"/>
                  </a:lnTo>
                  <a:lnTo>
                    <a:pt x="65" y="194"/>
                  </a:lnTo>
                  <a:lnTo>
                    <a:pt x="69" y="196"/>
                  </a:lnTo>
                  <a:lnTo>
                    <a:pt x="72" y="198"/>
                  </a:lnTo>
                  <a:lnTo>
                    <a:pt x="77" y="199"/>
                  </a:lnTo>
                  <a:lnTo>
                    <a:pt x="82" y="200"/>
                  </a:lnTo>
                  <a:lnTo>
                    <a:pt x="87" y="200"/>
                  </a:lnTo>
                  <a:lnTo>
                    <a:pt x="94" y="200"/>
                  </a:lnTo>
                  <a:lnTo>
                    <a:pt x="101" y="199"/>
                  </a:lnTo>
                  <a:lnTo>
                    <a:pt x="108" y="198"/>
                  </a:lnTo>
                  <a:lnTo>
                    <a:pt x="115" y="197"/>
                  </a:lnTo>
                  <a:lnTo>
                    <a:pt x="129" y="194"/>
                  </a:lnTo>
                  <a:lnTo>
                    <a:pt x="141" y="190"/>
                  </a:lnTo>
                  <a:close/>
                  <a:moveTo>
                    <a:pt x="69" y="226"/>
                  </a:moveTo>
                  <a:lnTo>
                    <a:pt x="58" y="226"/>
                  </a:lnTo>
                  <a:lnTo>
                    <a:pt x="52" y="225"/>
                  </a:lnTo>
                  <a:lnTo>
                    <a:pt x="47" y="224"/>
                  </a:lnTo>
                  <a:lnTo>
                    <a:pt x="42" y="223"/>
                  </a:lnTo>
                  <a:lnTo>
                    <a:pt x="38" y="222"/>
                  </a:lnTo>
                  <a:lnTo>
                    <a:pt x="30" y="219"/>
                  </a:lnTo>
                  <a:lnTo>
                    <a:pt x="26" y="217"/>
                  </a:lnTo>
                  <a:lnTo>
                    <a:pt x="23" y="215"/>
                  </a:lnTo>
                  <a:lnTo>
                    <a:pt x="17" y="211"/>
                  </a:lnTo>
                  <a:lnTo>
                    <a:pt x="12" y="206"/>
                  </a:lnTo>
                  <a:lnTo>
                    <a:pt x="8" y="201"/>
                  </a:lnTo>
                  <a:lnTo>
                    <a:pt x="4" y="195"/>
                  </a:lnTo>
                  <a:lnTo>
                    <a:pt x="2" y="189"/>
                  </a:lnTo>
                  <a:lnTo>
                    <a:pt x="1" y="183"/>
                  </a:lnTo>
                  <a:lnTo>
                    <a:pt x="0" y="176"/>
                  </a:lnTo>
                  <a:lnTo>
                    <a:pt x="0" y="170"/>
                  </a:lnTo>
                  <a:lnTo>
                    <a:pt x="1" y="163"/>
                  </a:lnTo>
                  <a:lnTo>
                    <a:pt x="1" y="160"/>
                  </a:lnTo>
                  <a:lnTo>
                    <a:pt x="2" y="157"/>
                  </a:lnTo>
                  <a:lnTo>
                    <a:pt x="4" y="151"/>
                  </a:lnTo>
                  <a:lnTo>
                    <a:pt x="7" y="145"/>
                  </a:lnTo>
                  <a:lnTo>
                    <a:pt x="10" y="138"/>
                  </a:lnTo>
                  <a:lnTo>
                    <a:pt x="14" y="132"/>
                  </a:lnTo>
                  <a:lnTo>
                    <a:pt x="19" y="125"/>
                  </a:lnTo>
                  <a:lnTo>
                    <a:pt x="25" y="119"/>
                  </a:lnTo>
                  <a:lnTo>
                    <a:pt x="31" y="113"/>
                  </a:lnTo>
                  <a:lnTo>
                    <a:pt x="38" y="107"/>
                  </a:lnTo>
                  <a:lnTo>
                    <a:pt x="46" y="101"/>
                  </a:lnTo>
                  <a:lnTo>
                    <a:pt x="54" y="96"/>
                  </a:lnTo>
                  <a:lnTo>
                    <a:pt x="62" y="92"/>
                  </a:lnTo>
                  <a:lnTo>
                    <a:pt x="72" y="87"/>
                  </a:lnTo>
                  <a:lnTo>
                    <a:pt x="82" y="84"/>
                  </a:lnTo>
                  <a:lnTo>
                    <a:pt x="92" y="81"/>
                  </a:lnTo>
                  <a:lnTo>
                    <a:pt x="103" y="79"/>
                  </a:lnTo>
                  <a:lnTo>
                    <a:pt x="114" y="77"/>
                  </a:lnTo>
                  <a:lnTo>
                    <a:pt x="126" y="77"/>
                  </a:lnTo>
                  <a:lnTo>
                    <a:pt x="141" y="77"/>
                  </a:lnTo>
                  <a:lnTo>
                    <a:pt x="147" y="78"/>
                  </a:lnTo>
                  <a:lnTo>
                    <a:pt x="154" y="79"/>
                  </a:lnTo>
                  <a:lnTo>
                    <a:pt x="161" y="80"/>
                  </a:lnTo>
                  <a:lnTo>
                    <a:pt x="167" y="81"/>
                  </a:lnTo>
                  <a:lnTo>
                    <a:pt x="173" y="82"/>
                  </a:lnTo>
                  <a:lnTo>
                    <a:pt x="179" y="84"/>
                  </a:lnTo>
                  <a:lnTo>
                    <a:pt x="206" y="11"/>
                  </a:lnTo>
                  <a:lnTo>
                    <a:pt x="262" y="0"/>
                  </a:lnTo>
                  <a:lnTo>
                    <a:pt x="188" y="201"/>
                  </a:lnTo>
                  <a:lnTo>
                    <a:pt x="159" y="212"/>
                  </a:lnTo>
                  <a:lnTo>
                    <a:pt x="145" y="216"/>
                  </a:lnTo>
                  <a:lnTo>
                    <a:pt x="130" y="219"/>
                  </a:lnTo>
                  <a:lnTo>
                    <a:pt x="116" y="222"/>
                  </a:lnTo>
                  <a:lnTo>
                    <a:pt x="101" y="225"/>
                  </a:lnTo>
                  <a:lnTo>
                    <a:pt x="85" y="226"/>
                  </a:lnTo>
                  <a:lnTo>
                    <a:pt x="70" y="226"/>
                  </a:lnTo>
                  <a:lnTo>
                    <a:pt x="69" y="226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7" name="Freeform 53"/>
            <p:cNvSpPr/>
            <p:nvPr userDrawn="1"/>
          </p:nvSpPr>
          <p:spPr bwMode="auto">
            <a:xfrm>
              <a:off x="2741" y="2691"/>
              <a:ext cx="564" cy="219"/>
            </a:xfrm>
            <a:custGeom>
              <a:avLst/>
              <a:gdLst>
                <a:gd name="T0" fmla="*/ 204 w 564"/>
                <a:gd name="T1" fmla="*/ 0 h 220"/>
                <a:gd name="T2" fmla="*/ 207 w 564"/>
                <a:gd name="T3" fmla="*/ 1 h 220"/>
                <a:gd name="T4" fmla="*/ 208 w 564"/>
                <a:gd name="T5" fmla="*/ 2 h 220"/>
                <a:gd name="T6" fmla="*/ 209 w 564"/>
                <a:gd name="T7" fmla="*/ 3 h 220"/>
                <a:gd name="T8" fmla="*/ 267 w 564"/>
                <a:gd name="T9" fmla="*/ 142 h 220"/>
                <a:gd name="T10" fmla="*/ 438 w 564"/>
                <a:gd name="T11" fmla="*/ 1 h 220"/>
                <a:gd name="T12" fmla="*/ 441 w 564"/>
                <a:gd name="T13" fmla="*/ 0 h 220"/>
                <a:gd name="T14" fmla="*/ 559 w 564"/>
                <a:gd name="T15" fmla="*/ 0 h 220"/>
                <a:gd name="T16" fmla="*/ 561 w 564"/>
                <a:gd name="T17" fmla="*/ 1 h 220"/>
                <a:gd name="T18" fmla="*/ 563 w 564"/>
                <a:gd name="T19" fmla="*/ 2 h 220"/>
                <a:gd name="T20" fmla="*/ 564 w 564"/>
                <a:gd name="T21" fmla="*/ 4 h 220"/>
                <a:gd name="T22" fmla="*/ 563 w 564"/>
                <a:gd name="T23" fmla="*/ 6 h 220"/>
                <a:gd name="T24" fmla="*/ 484 w 564"/>
                <a:gd name="T25" fmla="*/ 212 h 220"/>
                <a:gd name="T26" fmla="*/ 482 w 564"/>
                <a:gd name="T27" fmla="*/ 213 h 220"/>
                <a:gd name="T28" fmla="*/ 480 w 564"/>
                <a:gd name="T29" fmla="*/ 214 h 220"/>
                <a:gd name="T30" fmla="*/ 453 w 564"/>
                <a:gd name="T31" fmla="*/ 214 h 220"/>
                <a:gd name="T32" fmla="*/ 443 w 564"/>
                <a:gd name="T33" fmla="*/ 214 h 220"/>
                <a:gd name="T34" fmla="*/ 434 w 564"/>
                <a:gd name="T35" fmla="*/ 213 h 220"/>
                <a:gd name="T36" fmla="*/ 426 w 564"/>
                <a:gd name="T37" fmla="*/ 211 h 220"/>
                <a:gd name="T38" fmla="*/ 419 w 564"/>
                <a:gd name="T39" fmla="*/ 209 h 220"/>
                <a:gd name="T40" fmla="*/ 413 w 564"/>
                <a:gd name="T41" fmla="*/ 207 h 220"/>
                <a:gd name="T42" fmla="*/ 408 w 564"/>
                <a:gd name="T43" fmla="*/ 204 h 220"/>
                <a:gd name="T44" fmla="*/ 406 w 564"/>
                <a:gd name="T45" fmla="*/ 202 h 220"/>
                <a:gd name="T46" fmla="*/ 404 w 564"/>
                <a:gd name="T47" fmla="*/ 200 h 220"/>
                <a:gd name="T48" fmla="*/ 400 w 564"/>
                <a:gd name="T49" fmla="*/ 197 h 220"/>
                <a:gd name="T50" fmla="*/ 398 w 564"/>
                <a:gd name="T51" fmla="*/ 193 h 220"/>
                <a:gd name="T52" fmla="*/ 396 w 564"/>
                <a:gd name="T53" fmla="*/ 189 h 220"/>
                <a:gd name="T54" fmla="*/ 395 w 564"/>
                <a:gd name="T55" fmla="*/ 185 h 220"/>
                <a:gd name="T56" fmla="*/ 394 w 564"/>
                <a:gd name="T57" fmla="*/ 181 h 220"/>
                <a:gd name="T58" fmla="*/ 394 w 564"/>
                <a:gd name="T59" fmla="*/ 177 h 220"/>
                <a:gd name="T60" fmla="*/ 394 w 564"/>
                <a:gd name="T61" fmla="*/ 173 h 220"/>
                <a:gd name="T62" fmla="*/ 394 w 564"/>
                <a:gd name="T63" fmla="*/ 170 h 220"/>
                <a:gd name="T64" fmla="*/ 395 w 564"/>
                <a:gd name="T65" fmla="*/ 166 h 220"/>
                <a:gd name="T66" fmla="*/ 397 w 564"/>
                <a:gd name="T67" fmla="*/ 159 h 220"/>
                <a:gd name="T68" fmla="*/ 402 w 564"/>
                <a:gd name="T69" fmla="*/ 145 h 220"/>
                <a:gd name="T70" fmla="*/ 417 w 564"/>
                <a:gd name="T71" fmla="*/ 110 h 220"/>
                <a:gd name="T72" fmla="*/ 432 w 564"/>
                <a:gd name="T73" fmla="*/ 72 h 220"/>
                <a:gd name="T74" fmla="*/ 261 w 564"/>
                <a:gd name="T75" fmla="*/ 213 h 220"/>
                <a:gd name="T76" fmla="*/ 258 w 564"/>
                <a:gd name="T77" fmla="*/ 214 h 220"/>
                <a:gd name="T78" fmla="*/ 184 w 564"/>
                <a:gd name="T79" fmla="*/ 214 h 220"/>
                <a:gd name="T80" fmla="*/ 182 w 564"/>
                <a:gd name="T81" fmla="*/ 213 h 220"/>
                <a:gd name="T82" fmla="*/ 180 w 564"/>
                <a:gd name="T83" fmla="*/ 211 h 220"/>
                <a:gd name="T84" fmla="*/ 119 w 564"/>
                <a:gd name="T85" fmla="*/ 65 h 220"/>
                <a:gd name="T86" fmla="*/ 61 w 564"/>
                <a:gd name="T87" fmla="*/ 212 h 220"/>
                <a:gd name="T88" fmla="*/ 60 w 564"/>
                <a:gd name="T89" fmla="*/ 213 h 220"/>
                <a:gd name="T90" fmla="*/ 57 w 564"/>
                <a:gd name="T91" fmla="*/ 214 h 220"/>
                <a:gd name="T92" fmla="*/ 5 w 564"/>
                <a:gd name="T93" fmla="*/ 214 h 220"/>
                <a:gd name="T94" fmla="*/ 2 w 564"/>
                <a:gd name="T95" fmla="*/ 214 h 220"/>
                <a:gd name="T96" fmla="*/ 1 w 564"/>
                <a:gd name="T97" fmla="*/ 212 h 220"/>
                <a:gd name="T98" fmla="*/ 0 w 564"/>
                <a:gd name="T99" fmla="*/ 212 h 220"/>
                <a:gd name="T100" fmla="*/ 0 w 564"/>
                <a:gd name="T101" fmla="*/ 211 h 220"/>
                <a:gd name="T102" fmla="*/ 0 w 564"/>
                <a:gd name="T103" fmla="*/ 210 h 220"/>
                <a:gd name="T104" fmla="*/ 0 w 564"/>
                <a:gd name="T105" fmla="*/ 208 h 220"/>
                <a:gd name="T106" fmla="*/ 82 w 564"/>
                <a:gd name="T107" fmla="*/ 3 h 220"/>
                <a:gd name="T108" fmla="*/ 83 w 564"/>
                <a:gd name="T109" fmla="*/ 1 h 220"/>
                <a:gd name="T110" fmla="*/ 85 w 564"/>
                <a:gd name="T111" fmla="*/ 0 h 220"/>
                <a:gd name="T112" fmla="*/ 204 w 564"/>
                <a:gd name="T113" fmla="*/ 0 h 22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564" h="220">
                  <a:moveTo>
                    <a:pt x="204" y="0"/>
                  </a:moveTo>
                  <a:lnTo>
                    <a:pt x="207" y="1"/>
                  </a:lnTo>
                  <a:lnTo>
                    <a:pt x="208" y="2"/>
                  </a:lnTo>
                  <a:lnTo>
                    <a:pt x="209" y="3"/>
                  </a:lnTo>
                  <a:lnTo>
                    <a:pt x="267" y="148"/>
                  </a:lnTo>
                  <a:lnTo>
                    <a:pt x="438" y="1"/>
                  </a:lnTo>
                  <a:lnTo>
                    <a:pt x="441" y="0"/>
                  </a:lnTo>
                  <a:lnTo>
                    <a:pt x="559" y="0"/>
                  </a:lnTo>
                  <a:lnTo>
                    <a:pt x="561" y="1"/>
                  </a:lnTo>
                  <a:lnTo>
                    <a:pt x="563" y="2"/>
                  </a:lnTo>
                  <a:lnTo>
                    <a:pt x="564" y="4"/>
                  </a:lnTo>
                  <a:lnTo>
                    <a:pt x="563" y="6"/>
                  </a:lnTo>
                  <a:lnTo>
                    <a:pt x="484" y="218"/>
                  </a:lnTo>
                  <a:lnTo>
                    <a:pt x="482" y="219"/>
                  </a:lnTo>
                  <a:lnTo>
                    <a:pt x="480" y="220"/>
                  </a:lnTo>
                  <a:lnTo>
                    <a:pt x="453" y="220"/>
                  </a:lnTo>
                  <a:lnTo>
                    <a:pt x="443" y="220"/>
                  </a:lnTo>
                  <a:lnTo>
                    <a:pt x="434" y="219"/>
                  </a:lnTo>
                  <a:lnTo>
                    <a:pt x="426" y="217"/>
                  </a:lnTo>
                  <a:lnTo>
                    <a:pt x="419" y="215"/>
                  </a:lnTo>
                  <a:lnTo>
                    <a:pt x="413" y="213"/>
                  </a:lnTo>
                  <a:lnTo>
                    <a:pt x="408" y="210"/>
                  </a:lnTo>
                  <a:lnTo>
                    <a:pt x="406" y="208"/>
                  </a:lnTo>
                  <a:lnTo>
                    <a:pt x="404" y="206"/>
                  </a:lnTo>
                  <a:lnTo>
                    <a:pt x="400" y="203"/>
                  </a:lnTo>
                  <a:lnTo>
                    <a:pt x="398" y="199"/>
                  </a:lnTo>
                  <a:lnTo>
                    <a:pt x="396" y="195"/>
                  </a:lnTo>
                  <a:lnTo>
                    <a:pt x="395" y="191"/>
                  </a:lnTo>
                  <a:lnTo>
                    <a:pt x="394" y="187"/>
                  </a:lnTo>
                  <a:lnTo>
                    <a:pt x="394" y="183"/>
                  </a:lnTo>
                  <a:lnTo>
                    <a:pt x="394" y="179"/>
                  </a:lnTo>
                  <a:lnTo>
                    <a:pt x="394" y="176"/>
                  </a:lnTo>
                  <a:lnTo>
                    <a:pt x="395" y="172"/>
                  </a:lnTo>
                  <a:lnTo>
                    <a:pt x="397" y="165"/>
                  </a:lnTo>
                  <a:lnTo>
                    <a:pt x="402" y="151"/>
                  </a:lnTo>
                  <a:lnTo>
                    <a:pt x="417" y="111"/>
                  </a:lnTo>
                  <a:lnTo>
                    <a:pt x="432" y="72"/>
                  </a:lnTo>
                  <a:lnTo>
                    <a:pt x="261" y="219"/>
                  </a:lnTo>
                  <a:lnTo>
                    <a:pt x="258" y="220"/>
                  </a:lnTo>
                  <a:lnTo>
                    <a:pt x="184" y="220"/>
                  </a:lnTo>
                  <a:lnTo>
                    <a:pt x="182" y="219"/>
                  </a:lnTo>
                  <a:lnTo>
                    <a:pt x="180" y="217"/>
                  </a:lnTo>
                  <a:lnTo>
                    <a:pt x="119" y="65"/>
                  </a:lnTo>
                  <a:lnTo>
                    <a:pt x="61" y="218"/>
                  </a:lnTo>
                  <a:lnTo>
                    <a:pt x="60" y="219"/>
                  </a:lnTo>
                  <a:lnTo>
                    <a:pt x="57" y="220"/>
                  </a:lnTo>
                  <a:lnTo>
                    <a:pt x="5" y="220"/>
                  </a:lnTo>
                  <a:lnTo>
                    <a:pt x="2" y="220"/>
                  </a:lnTo>
                  <a:lnTo>
                    <a:pt x="1" y="218"/>
                  </a:lnTo>
                  <a:lnTo>
                    <a:pt x="0" y="218"/>
                  </a:lnTo>
                  <a:lnTo>
                    <a:pt x="0" y="217"/>
                  </a:lnTo>
                  <a:lnTo>
                    <a:pt x="0" y="216"/>
                  </a:lnTo>
                  <a:lnTo>
                    <a:pt x="0" y="214"/>
                  </a:lnTo>
                  <a:lnTo>
                    <a:pt x="82" y="3"/>
                  </a:lnTo>
                  <a:lnTo>
                    <a:pt x="83" y="1"/>
                  </a:lnTo>
                  <a:lnTo>
                    <a:pt x="85" y="0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8" name="Freeform 54"/>
            <p:cNvSpPr/>
            <p:nvPr userDrawn="1"/>
          </p:nvSpPr>
          <p:spPr bwMode="auto">
            <a:xfrm>
              <a:off x="4941" y="2691"/>
              <a:ext cx="322" cy="219"/>
            </a:xfrm>
            <a:custGeom>
              <a:avLst/>
              <a:gdLst>
                <a:gd name="T0" fmla="*/ 53 w 321"/>
                <a:gd name="T1" fmla="*/ 214 h 220"/>
                <a:gd name="T2" fmla="*/ 39 w 321"/>
                <a:gd name="T3" fmla="*/ 213 h 220"/>
                <a:gd name="T4" fmla="*/ 27 w 321"/>
                <a:gd name="T5" fmla="*/ 210 h 220"/>
                <a:gd name="T6" fmla="*/ 22 w 321"/>
                <a:gd name="T7" fmla="*/ 208 h 220"/>
                <a:gd name="T8" fmla="*/ 18 w 321"/>
                <a:gd name="T9" fmla="*/ 206 h 220"/>
                <a:gd name="T10" fmla="*/ 13 w 321"/>
                <a:gd name="T11" fmla="*/ 203 h 220"/>
                <a:gd name="T12" fmla="*/ 10 w 321"/>
                <a:gd name="T13" fmla="*/ 200 h 220"/>
                <a:gd name="T14" fmla="*/ 6 w 321"/>
                <a:gd name="T15" fmla="*/ 196 h 220"/>
                <a:gd name="T16" fmla="*/ 4 w 321"/>
                <a:gd name="T17" fmla="*/ 193 h 220"/>
                <a:gd name="T18" fmla="*/ 2 w 321"/>
                <a:gd name="T19" fmla="*/ 188 h 220"/>
                <a:gd name="T20" fmla="*/ 1 w 321"/>
                <a:gd name="T21" fmla="*/ 184 h 220"/>
                <a:gd name="T22" fmla="*/ 0 w 321"/>
                <a:gd name="T23" fmla="*/ 179 h 220"/>
                <a:gd name="T24" fmla="*/ 0 w 321"/>
                <a:gd name="T25" fmla="*/ 174 h 220"/>
                <a:gd name="T26" fmla="*/ 1 w 321"/>
                <a:gd name="T27" fmla="*/ 168 h 220"/>
                <a:gd name="T28" fmla="*/ 2 w 321"/>
                <a:gd name="T29" fmla="*/ 162 h 220"/>
                <a:gd name="T30" fmla="*/ 63 w 321"/>
                <a:gd name="T31" fmla="*/ 3 h 220"/>
                <a:gd name="T32" fmla="*/ 65 w 321"/>
                <a:gd name="T33" fmla="*/ 1 h 220"/>
                <a:gd name="T34" fmla="*/ 66 w 321"/>
                <a:gd name="T35" fmla="*/ 0 h 220"/>
                <a:gd name="T36" fmla="*/ 67 w 321"/>
                <a:gd name="T37" fmla="*/ 0 h 220"/>
                <a:gd name="T38" fmla="*/ 171 w 321"/>
                <a:gd name="T39" fmla="*/ 0 h 220"/>
                <a:gd name="T40" fmla="*/ 173 w 321"/>
                <a:gd name="T41" fmla="*/ 1 h 220"/>
                <a:gd name="T42" fmla="*/ 175 w 321"/>
                <a:gd name="T43" fmla="*/ 2 h 220"/>
                <a:gd name="T44" fmla="*/ 176 w 321"/>
                <a:gd name="T45" fmla="*/ 4 h 220"/>
                <a:gd name="T46" fmla="*/ 175 w 321"/>
                <a:gd name="T47" fmla="*/ 6 h 220"/>
                <a:gd name="T48" fmla="*/ 110 w 321"/>
                <a:gd name="T49" fmla="*/ 158 h 220"/>
                <a:gd name="T50" fmla="*/ 110 w 321"/>
                <a:gd name="T51" fmla="*/ 160 h 220"/>
                <a:gd name="T52" fmla="*/ 110 w 321"/>
                <a:gd name="T53" fmla="*/ 162 h 220"/>
                <a:gd name="T54" fmla="*/ 111 w 321"/>
                <a:gd name="T55" fmla="*/ 165 h 220"/>
                <a:gd name="T56" fmla="*/ 112 w 321"/>
                <a:gd name="T57" fmla="*/ 167 h 220"/>
                <a:gd name="T58" fmla="*/ 115 w 321"/>
                <a:gd name="T59" fmla="*/ 168 h 220"/>
                <a:gd name="T60" fmla="*/ 117 w 321"/>
                <a:gd name="T61" fmla="*/ 169 h 220"/>
                <a:gd name="T62" fmla="*/ 120 w 321"/>
                <a:gd name="T63" fmla="*/ 170 h 220"/>
                <a:gd name="T64" fmla="*/ 126 w 321"/>
                <a:gd name="T65" fmla="*/ 170 h 220"/>
                <a:gd name="T66" fmla="*/ 322 w 321"/>
                <a:gd name="T67" fmla="*/ 170 h 220"/>
                <a:gd name="T68" fmla="*/ 325 w 321"/>
                <a:gd name="T69" fmla="*/ 170 h 220"/>
                <a:gd name="T70" fmla="*/ 326 w 321"/>
                <a:gd name="T71" fmla="*/ 171 h 220"/>
                <a:gd name="T72" fmla="*/ 327 w 321"/>
                <a:gd name="T73" fmla="*/ 173 h 220"/>
                <a:gd name="T74" fmla="*/ 326 w 321"/>
                <a:gd name="T75" fmla="*/ 176 h 220"/>
                <a:gd name="T76" fmla="*/ 322 w 321"/>
                <a:gd name="T77" fmla="*/ 188 h 220"/>
                <a:gd name="T78" fmla="*/ 313 w 321"/>
                <a:gd name="T79" fmla="*/ 212 h 220"/>
                <a:gd name="T80" fmla="*/ 311 w 321"/>
                <a:gd name="T81" fmla="*/ 213 h 220"/>
                <a:gd name="T82" fmla="*/ 309 w 321"/>
                <a:gd name="T83" fmla="*/ 214 h 220"/>
                <a:gd name="T84" fmla="*/ 53 w 321"/>
                <a:gd name="T85" fmla="*/ 214 h 22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321" h="220">
                  <a:moveTo>
                    <a:pt x="53" y="220"/>
                  </a:moveTo>
                  <a:lnTo>
                    <a:pt x="39" y="219"/>
                  </a:lnTo>
                  <a:lnTo>
                    <a:pt x="27" y="216"/>
                  </a:lnTo>
                  <a:lnTo>
                    <a:pt x="22" y="214"/>
                  </a:lnTo>
                  <a:lnTo>
                    <a:pt x="18" y="212"/>
                  </a:lnTo>
                  <a:lnTo>
                    <a:pt x="13" y="209"/>
                  </a:lnTo>
                  <a:lnTo>
                    <a:pt x="10" y="206"/>
                  </a:lnTo>
                  <a:lnTo>
                    <a:pt x="6" y="202"/>
                  </a:lnTo>
                  <a:lnTo>
                    <a:pt x="4" y="199"/>
                  </a:lnTo>
                  <a:lnTo>
                    <a:pt x="2" y="194"/>
                  </a:lnTo>
                  <a:lnTo>
                    <a:pt x="1" y="190"/>
                  </a:lnTo>
                  <a:lnTo>
                    <a:pt x="0" y="185"/>
                  </a:lnTo>
                  <a:lnTo>
                    <a:pt x="0" y="180"/>
                  </a:lnTo>
                  <a:lnTo>
                    <a:pt x="1" y="174"/>
                  </a:lnTo>
                  <a:lnTo>
                    <a:pt x="2" y="168"/>
                  </a:lnTo>
                  <a:lnTo>
                    <a:pt x="63" y="3"/>
                  </a:lnTo>
                  <a:lnTo>
                    <a:pt x="65" y="1"/>
                  </a:lnTo>
                  <a:lnTo>
                    <a:pt x="66" y="0"/>
                  </a:lnTo>
                  <a:lnTo>
                    <a:pt x="67" y="0"/>
                  </a:lnTo>
                  <a:lnTo>
                    <a:pt x="165" y="0"/>
                  </a:lnTo>
                  <a:lnTo>
                    <a:pt x="167" y="1"/>
                  </a:lnTo>
                  <a:lnTo>
                    <a:pt x="169" y="2"/>
                  </a:lnTo>
                  <a:lnTo>
                    <a:pt x="170" y="4"/>
                  </a:lnTo>
                  <a:lnTo>
                    <a:pt x="169" y="6"/>
                  </a:lnTo>
                  <a:lnTo>
                    <a:pt x="110" y="164"/>
                  </a:lnTo>
                  <a:lnTo>
                    <a:pt x="110" y="166"/>
                  </a:lnTo>
                  <a:lnTo>
                    <a:pt x="110" y="168"/>
                  </a:lnTo>
                  <a:lnTo>
                    <a:pt x="111" y="171"/>
                  </a:lnTo>
                  <a:lnTo>
                    <a:pt x="112" y="173"/>
                  </a:lnTo>
                  <a:lnTo>
                    <a:pt x="115" y="174"/>
                  </a:lnTo>
                  <a:lnTo>
                    <a:pt x="117" y="175"/>
                  </a:lnTo>
                  <a:lnTo>
                    <a:pt x="120" y="176"/>
                  </a:lnTo>
                  <a:lnTo>
                    <a:pt x="126" y="176"/>
                  </a:lnTo>
                  <a:lnTo>
                    <a:pt x="316" y="176"/>
                  </a:lnTo>
                  <a:lnTo>
                    <a:pt x="319" y="176"/>
                  </a:lnTo>
                  <a:lnTo>
                    <a:pt x="320" y="177"/>
                  </a:lnTo>
                  <a:lnTo>
                    <a:pt x="321" y="179"/>
                  </a:lnTo>
                  <a:lnTo>
                    <a:pt x="320" y="182"/>
                  </a:lnTo>
                  <a:lnTo>
                    <a:pt x="316" y="194"/>
                  </a:lnTo>
                  <a:lnTo>
                    <a:pt x="307" y="218"/>
                  </a:lnTo>
                  <a:lnTo>
                    <a:pt x="305" y="219"/>
                  </a:lnTo>
                  <a:lnTo>
                    <a:pt x="303" y="220"/>
                  </a:lnTo>
                  <a:lnTo>
                    <a:pt x="53" y="22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9" name="Freeform 55"/>
            <p:cNvSpPr>
              <a:spLocks noEditPoints="1"/>
            </p:cNvSpPr>
            <p:nvPr userDrawn="1"/>
          </p:nvSpPr>
          <p:spPr bwMode="auto">
            <a:xfrm>
              <a:off x="4471" y="2691"/>
              <a:ext cx="443" cy="219"/>
            </a:xfrm>
            <a:custGeom>
              <a:avLst/>
              <a:gdLst>
                <a:gd name="T0" fmla="*/ 172 w 443"/>
                <a:gd name="T1" fmla="*/ 120 h 220"/>
                <a:gd name="T2" fmla="*/ 291 w 443"/>
                <a:gd name="T3" fmla="*/ 120 h 220"/>
                <a:gd name="T4" fmla="*/ 260 w 443"/>
                <a:gd name="T5" fmla="*/ 58 h 220"/>
                <a:gd name="T6" fmla="*/ 172 w 443"/>
                <a:gd name="T7" fmla="*/ 120 h 220"/>
                <a:gd name="T8" fmla="*/ 442 w 443"/>
                <a:gd name="T9" fmla="*/ 209 h 220"/>
                <a:gd name="T10" fmla="*/ 443 w 443"/>
                <a:gd name="T11" fmla="*/ 211 h 220"/>
                <a:gd name="T12" fmla="*/ 442 w 443"/>
                <a:gd name="T13" fmla="*/ 212 h 220"/>
                <a:gd name="T14" fmla="*/ 441 w 443"/>
                <a:gd name="T15" fmla="*/ 214 h 220"/>
                <a:gd name="T16" fmla="*/ 438 w 443"/>
                <a:gd name="T17" fmla="*/ 214 h 220"/>
                <a:gd name="T18" fmla="*/ 388 w 443"/>
                <a:gd name="T19" fmla="*/ 214 h 220"/>
                <a:gd name="T20" fmla="*/ 380 w 443"/>
                <a:gd name="T21" fmla="*/ 214 h 220"/>
                <a:gd name="T22" fmla="*/ 372 w 443"/>
                <a:gd name="T23" fmla="*/ 213 h 220"/>
                <a:gd name="T24" fmla="*/ 366 w 443"/>
                <a:gd name="T25" fmla="*/ 212 h 220"/>
                <a:gd name="T26" fmla="*/ 359 w 443"/>
                <a:gd name="T27" fmla="*/ 211 h 220"/>
                <a:gd name="T28" fmla="*/ 348 w 443"/>
                <a:gd name="T29" fmla="*/ 207 h 220"/>
                <a:gd name="T30" fmla="*/ 344 w 443"/>
                <a:gd name="T31" fmla="*/ 205 h 220"/>
                <a:gd name="T32" fmla="*/ 339 w 443"/>
                <a:gd name="T33" fmla="*/ 203 h 220"/>
                <a:gd name="T34" fmla="*/ 332 w 443"/>
                <a:gd name="T35" fmla="*/ 198 h 220"/>
                <a:gd name="T36" fmla="*/ 329 w 443"/>
                <a:gd name="T37" fmla="*/ 195 h 220"/>
                <a:gd name="T38" fmla="*/ 326 w 443"/>
                <a:gd name="T39" fmla="*/ 193 h 220"/>
                <a:gd name="T40" fmla="*/ 322 w 443"/>
                <a:gd name="T41" fmla="*/ 188 h 220"/>
                <a:gd name="T42" fmla="*/ 318 w 443"/>
                <a:gd name="T43" fmla="*/ 183 h 220"/>
                <a:gd name="T44" fmla="*/ 303 w 443"/>
                <a:gd name="T45" fmla="*/ 148 h 220"/>
                <a:gd name="T46" fmla="*/ 136 w 443"/>
                <a:gd name="T47" fmla="*/ 148 h 220"/>
                <a:gd name="T48" fmla="*/ 57 w 443"/>
                <a:gd name="T49" fmla="*/ 213 h 220"/>
                <a:gd name="T50" fmla="*/ 54 w 443"/>
                <a:gd name="T51" fmla="*/ 214 h 220"/>
                <a:gd name="T52" fmla="*/ 5 w 443"/>
                <a:gd name="T53" fmla="*/ 214 h 220"/>
                <a:gd name="T54" fmla="*/ 2 w 443"/>
                <a:gd name="T55" fmla="*/ 213 h 220"/>
                <a:gd name="T56" fmla="*/ 1 w 443"/>
                <a:gd name="T57" fmla="*/ 213 h 220"/>
                <a:gd name="T58" fmla="*/ 0 w 443"/>
                <a:gd name="T59" fmla="*/ 212 h 220"/>
                <a:gd name="T60" fmla="*/ 0 w 443"/>
                <a:gd name="T61" fmla="*/ 209 h 220"/>
                <a:gd name="T62" fmla="*/ 1 w 443"/>
                <a:gd name="T63" fmla="*/ 208 h 220"/>
                <a:gd name="T64" fmla="*/ 2 w 443"/>
                <a:gd name="T65" fmla="*/ 207 h 220"/>
                <a:gd name="T66" fmla="*/ 259 w 443"/>
                <a:gd name="T67" fmla="*/ 1 h 220"/>
                <a:gd name="T68" fmla="*/ 261 w 443"/>
                <a:gd name="T69" fmla="*/ 0 h 220"/>
                <a:gd name="T70" fmla="*/ 344 w 443"/>
                <a:gd name="T71" fmla="*/ 0 h 220"/>
                <a:gd name="T72" fmla="*/ 345 w 443"/>
                <a:gd name="T73" fmla="*/ 0 h 220"/>
                <a:gd name="T74" fmla="*/ 346 w 443"/>
                <a:gd name="T75" fmla="*/ 1 h 220"/>
                <a:gd name="T76" fmla="*/ 348 w 443"/>
                <a:gd name="T77" fmla="*/ 3 h 220"/>
                <a:gd name="T78" fmla="*/ 442 w 443"/>
                <a:gd name="T79" fmla="*/ 209 h 22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443" h="220">
                  <a:moveTo>
                    <a:pt x="172" y="126"/>
                  </a:moveTo>
                  <a:lnTo>
                    <a:pt x="291" y="126"/>
                  </a:lnTo>
                  <a:lnTo>
                    <a:pt x="260" y="58"/>
                  </a:lnTo>
                  <a:lnTo>
                    <a:pt x="172" y="126"/>
                  </a:lnTo>
                  <a:close/>
                  <a:moveTo>
                    <a:pt x="442" y="215"/>
                  </a:moveTo>
                  <a:lnTo>
                    <a:pt x="443" y="217"/>
                  </a:lnTo>
                  <a:lnTo>
                    <a:pt x="442" y="218"/>
                  </a:lnTo>
                  <a:lnTo>
                    <a:pt x="441" y="220"/>
                  </a:lnTo>
                  <a:lnTo>
                    <a:pt x="438" y="220"/>
                  </a:lnTo>
                  <a:lnTo>
                    <a:pt x="388" y="220"/>
                  </a:lnTo>
                  <a:lnTo>
                    <a:pt x="380" y="220"/>
                  </a:lnTo>
                  <a:lnTo>
                    <a:pt x="372" y="219"/>
                  </a:lnTo>
                  <a:lnTo>
                    <a:pt x="366" y="218"/>
                  </a:lnTo>
                  <a:lnTo>
                    <a:pt x="359" y="217"/>
                  </a:lnTo>
                  <a:lnTo>
                    <a:pt x="348" y="213"/>
                  </a:lnTo>
                  <a:lnTo>
                    <a:pt x="344" y="211"/>
                  </a:lnTo>
                  <a:lnTo>
                    <a:pt x="339" y="209"/>
                  </a:lnTo>
                  <a:lnTo>
                    <a:pt x="332" y="204"/>
                  </a:lnTo>
                  <a:lnTo>
                    <a:pt x="329" y="201"/>
                  </a:lnTo>
                  <a:lnTo>
                    <a:pt x="326" y="199"/>
                  </a:lnTo>
                  <a:lnTo>
                    <a:pt x="322" y="194"/>
                  </a:lnTo>
                  <a:lnTo>
                    <a:pt x="318" y="189"/>
                  </a:lnTo>
                  <a:lnTo>
                    <a:pt x="303" y="154"/>
                  </a:lnTo>
                  <a:lnTo>
                    <a:pt x="136" y="154"/>
                  </a:lnTo>
                  <a:lnTo>
                    <a:pt x="57" y="219"/>
                  </a:lnTo>
                  <a:lnTo>
                    <a:pt x="54" y="220"/>
                  </a:lnTo>
                  <a:lnTo>
                    <a:pt x="5" y="220"/>
                  </a:lnTo>
                  <a:lnTo>
                    <a:pt x="2" y="219"/>
                  </a:lnTo>
                  <a:lnTo>
                    <a:pt x="1" y="219"/>
                  </a:lnTo>
                  <a:lnTo>
                    <a:pt x="0" y="218"/>
                  </a:lnTo>
                  <a:lnTo>
                    <a:pt x="0" y="215"/>
                  </a:lnTo>
                  <a:lnTo>
                    <a:pt x="1" y="214"/>
                  </a:lnTo>
                  <a:lnTo>
                    <a:pt x="2" y="213"/>
                  </a:lnTo>
                  <a:lnTo>
                    <a:pt x="259" y="1"/>
                  </a:lnTo>
                  <a:lnTo>
                    <a:pt x="261" y="0"/>
                  </a:lnTo>
                  <a:lnTo>
                    <a:pt x="344" y="0"/>
                  </a:lnTo>
                  <a:lnTo>
                    <a:pt x="345" y="0"/>
                  </a:lnTo>
                  <a:lnTo>
                    <a:pt x="346" y="1"/>
                  </a:lnTo>
                  <a:lnTo>
                    <a:pt x="348" y="3"/>
                  </a:lnTo>
                  <a:lnTo>
                    <a:pt x="442" y="215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0" name="Freeform 56"/>
            <p:cNvSpPr/>
            <p:nvPr userDrawn="1"/>
          </p:nvSpPr>
          <p:spPr bwMode="auto">
            <a:xfrm>
              <a:off x="4083" y="2691"/>
              <a:ext cx="439" cy="219"/>
            </a:xfrm>
            <a:custGeom>
              <a:avLst/>
              <a:gdLst>
                <a:gd name="T0" fmla="*/ 53 w 437"/>
                <a:gd name="T1" fmla="*/ 214 h 220"/>
                <a:gd name="T2" fmla="*/ 39 w 437"/>
                <a:gd name="T3" fmla="*/ 213 h 220"/>
                <a:gd name="T4" fmla="*/ 28 w 437"/>
                <a:gd name="T5" fmla="*/ 210 h 220"/>
                <a:gd name="T6" fmla="*/ 22 w 437"/>
                <a:gd name="T7" fmla="*/ 208 h 220"/>
                <a:gd name="T8" fmla="*/ 18 w 437"/>
                <a:gd name="T9" fmla="*/ 206 h 220"/>
                <a:gd name="T10" fmla="*/ 13 w 437"/>
                <a:gd name="T11" fmla="*/ 203 h 220"/>
                <a:gd name="T12" fmla="*/ 10 w 437"/>
                <a:gd name="T13" fmla="*/ 200 h 220"/>
                <a:gd name="T14" fmla="*/ 6 w 437"/>
                <a:gd name="T15" fmla="*/ 196 h 220"/>
                <a:gd name="T16" fmla="*/ 4 w 437"/>
                <a:gd name="T17" fmla="*/ 193 h 220"/>
                <a:gd name="T18" fmla="*/ 2 w 437"/>
                <a:gd name="T19" fmla="*/ 188 h 220"/>
                <a:gd name="T20" fmla="*/ 1 w 437"/>
                <a:gd name="T21" fmla="*/ 184 h 220"/>
                <a:gd name="T22" fmla="*/ 0 w 437"/>
                <a:gd name="T23" fmla="*/ 179 h 220"/>
                <a:gd name="T24" fmla="*/ 0 w 437"/>
                <a:gd name="T25" fmla="*/ 174 h 220"/>
                <a:gd name="T26" fmla="*/ 1 w 437"/>
                <a:gd name="T27" fmla="*/ 168 h 220"/>
                <a:gd name="T28" fmla="*/ 2 w 437"/>
                <a:gd name="T29" fmla="*/ 162 h 220"/>
                <a:gd name="T30" fmla="*/ 63 w 437"/>
                <a:gd name="T31" fmla="*/ 3 h 220"/>
                <a:gd name="T32" fmla="*/ 65 w 437"/>
                <a:gd name="T33" fmla="*/ 1 h 220"/>
                <a:gd name="T34" fmla="*/ 66 w 437"/>
                <a:gd name="T35" fmla="*/ 0 h 220"/>
                <a:gd name="T36" fmla="*/ 67 w 437"/>
                <a:gd name="T37" fmla="*/ 0 h 220"/>
                <a:gd name="T38" fmla="*/ 171 w 437"/>
                <a:gd name="T39" fmla="*/ 0 h 220"/>
                <a:gd name="T40" fmla="*/ 173 w 437"/>
                <a:gd name="T41" fmla="*/ 1 h 220"/>
                <a:gd name="T42" fmla="*/ 175 w 437"/>
                <a:gd name="T43" fmla="*/ 2 h 220"/>
                <a:gd name="T44" fmla="*/ 176 w 437"/>
                <a:gd name="T45" fmla="*/ 4 h 220"/>
                <a:gd name="T46" fmla="*/ 175 w 437"/>
                <a:gd name="T47" fmla="*/ 6 h 220"/>
                <a:gd name="T48" fmla="*/ 143 w 437"/>
                <a:gd name="T49" fmla="*/ 91 h 220"/>
                <a:gd name="T50" fmla="*/ 116 w 437"/>
                <a:gd name="T51" fmla="*/ 158 h 220"/>
                <a:gd name="T52" fmla="*/ 116 w 437"/>
                <a:gd name="T53" fmla="*/ 160 h 220"/>
                <a:gd name="T54" fmla="*/ 116 w 437"/>
                <a:gd name="T55" fmla="*/ 162 h 220"/>
                <a:gd name="T56" fmla="*/ 117 w 437"/>
                <a:gd name="T57" fmla="*/ 165 h 220"/>
                <a:gd name="T58" fmla="*/ 118 w 437"/>
                <a:gd name="T59" fmla="*/ 167 h 220"/>
                <a:gd name="T60" fmla="*/ 121 w 437"/>
                <a:gd name="T61" fmla="*/ 168 h 220"/>
                <a:gd name="T62" fmla="*/ 123 w 437"/>
                <a:gd name="T63" fmla="*/ 169 h 220"/>
                <a:gd name="T64" fmla="*/ 126 w 437"/>
                <a:gd name="T65" fmla="*/ 170 h 220"/>
                <a:gd name="T66" fmla="*/ 132 w 437"/>
                <a:gd name="T67" fmla="*/ 170 h 220"/>
                <a:gd name="T68" fmla="*/ 316 w 437"/>
                <a:gd name="T69" fmla="*/ 170 h 220"/>
                <a:gd name="T70" fmla="*/ 389 w 437"/>
                <a:gd name="T71" fmla="*/ 3 h 220"/>
                <a:gd name="T72" fmla="*/ 389 w 437"/>
                <a:gd name="T73" fmla="*/ 2 h 220"/>
                <a:gd name="T74" fmla="*/ 390 w 437"/>
                <a:gd name="T75" fmla="*/ 1 h 220"/>
                <a:gd name="T76" fmla="*/ 392 w 437"/>
                <a:gd name="T77" fmla="*/ 0 h 220"/>
                <a:gd name="T78" fmla="*/ 445 w 437"/>
                <a:gd name="T79" fmla="*/ 0 h 220"/>
                <a:gd name="T80" fmla="*/ 447 w 437"/>
                <a:gd name="T81" fmla="*/ 1 h 220"/>
                <a:gd name="T82" fmla="*/ 449 w 437"/>
                <a:gd name="T83" fmla="*/ 2 h 220"/>
                <a:gd name="T84" fmla="*/ 449 w 437"/>
                <a:gd name="T85" fmla="*/ 4 h 220"/>
                <a:gd name="T86" fmla="*/ 449 w 437"/>
                <a:gd name="T87" fmla="*/ 5 h 220"/>
                <a:gd name="T88" fmla="*/ 449 w 437"/>
                <a:gd name="T89" fmla="*/ 6 h 220"/>
                <a:gd name="T90" fmla="*/ 368 w 437"/>
                <a:gd name="T91" fmla="*/ 212 h 220"/>
                <a:gd name="T92" fmla="*/ 366 w 437"/>
                <a:gd name="T93" fmla="*/ 213 h 220"/>
                <a:gd name="T94" fmla="*/ 364 w 437"/>
                <a:gd name="T95" fmla="*/ 214 h 220"/>
                <a:gd name="T96" fmla="*/ 53 w 437"/>
                <a:gd name="T97" fmla="*/ 214 h 22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437" h="220">
                  <a:moveTo>
                    <a:pt x="53" y="220"/>
                  </a:moveTo>
                  <a:lnTo>
                    <a:pt x="39" y="219"/>
                  </a:lnTo>
                  <a:lnTo>
                    <a:pt x="28" y="216"/>
                  </a:lnTo>
                  <a:lnTo>
                    <a:pt x="22" y="214"/>
                  </a:lnTo>
                  <a:lnTo>
                    <a:pt x="18" y="212"/>
                  </a:lnTo>
                  <a:lnTo>
                    <a:pt x="13" y="209"/>
                  </a:lnTo>
                  <a:lnTo>
                    <a:pt x="10" y="206"/>
                  </a:lnTo>
                  <a:lnTo>
                    <a:pt x="6" y="202"/>
                  </a:lnTo>
                  <a:lnTo>
                    <a:pt x="4" y="199"/>
                  </a:lnTo>
                  <a:lnTo>
                    <a:pt x="2" y="194"/>
                  </a:lnTo>
                  <a:lnTo>
                    <a:pt x="1" y="190"/>
                  </a:lnTo>
                  <a:lnTo>
                    <a:pt x="0" y="185"/>
                  </a:lnTo>
                  <a:lnTo>
                    <a:pt x="0" y="180"/>
                  </a:lnTo>
                  <a:lnTo>
                    <a:pt x="1" y="174"/>
                  </a:lnTo>
                  <a:lnTo>
                    <a:pt x="2" y="168"/>
                  </a:lnTo>
                  <a:lnTo>
                    <a:pt x="63" y="3"/>
                  </a:lnTo>
                  <a:lnTo>
                    <a:pt x="65" y="1"/>
                  </a:lnTo>
                  <a:lnTo>
                    <a:pt x="66" y="0"/>
                  </a:lnTo>
                  <a:lnTo>
                    <a:pt x="67" y="0"/>
                  </a:lnTo>
                  <a:lnTo>
                    <a:pt x="165" y="0"/>
                  </a:lnTo>
                  <a:lnTo>
                    <a:pt x="167" y="1"/>
                  </a:lnTo>
                  <a:lnTo>
                    <a:pt x="169" y="2"/>
                  </a:lnTo>
                  <a:lnTo>
                    <a:pt x="170" y="4"/>
                  </a:lnTo>
                  <a:lnTo>
                    <a:pt x="169" y="6"/>
                  </a:lnTo>
                  <a:lnTo>
                    <a:pt x="137" y="91"/>
                  </a:lnTo>
                  <a:lnTo>
                    <a:pt x="110" y="164"/>
                  </a:lnTo>
                  <a:lnTo>
                    <a:pt x="110" y="166"/>
                  </a:lnTo>
                  <a:lnTo>
                    <a:pt x="110" y="168"/>
                  </a:lnTo>
                  <a:lnTo>
                    <a:pt x="111" y="171"/>
                  </a:lnTo>
                  <a:lnTo>
                    <a:pt x="112" y="173"/>
                  </a:lnTo>
                  <a:lnTo>
                    <a:pt x="115" y="174"/>
                  </a:lnTo>
                  <a:lnTo>
                    <a:pt x="117" y="175"/>
                  </a:lnTo>
                  <a:lnTo>
                    <a:pt x="120" y="176"/>
                  </a:lnTo>
                  <a:lnTo>
                    <a:pt x="126" y="176"/>
                  </a:lnTo>
                  <a:lnTo>
                    <a:pt x="310" y="176"/>
                  </a:lnTo>
                  <a:lnTo>
                    <a:pt x="377" y="3"/>
                  </a:lnTo>
                  <a:lnTo>
                    <a:pt x="377" y="2"/>
                  </a:lnTo>
                  <a:lnTo>
                    <a:pt x="378" y="1"/>
                  </a:lnTo>
                  <a:lnTo>
                    <a:pt x="380" y="0"/>
                  </a:lnTo>
                  <a:lnTo>
                    <a:pt x="433" y="0"/>
                  </a:lnTo>
                  <a:lnTo>
                    <a:pt x="435" y="1"/>
                  </a:lnTo>
                  <a:lnTo>
                    <a:pt x="437" y="2"/>
                  </a:lnTo>
                  <a:lnTo>
                    <a:pt x="437" y="4"/>
                  </a:lnTo>
                  <a:lnTo>
                    <a:pt x="437" y="5"/>
                  </a:lnTo>
                  <a:lnTo>
                    <a:pt x="437" y="6"/>
                  </a:lnTo>
                  <a:lnTo>
                    <a:pt x="356" y="218"/>
                  </a:lnTo>
                  <a:lnTo>
                    <a:pt x="354" y="219"/>
                  </a:lnTo>
                  <a:lnTo>
                    <a:pt x="352" y="220"/>
                  </a:lnTo>
                  <a:lnTo>
                    <a:pt x="53" y="22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1" name="Freeform 57"/>
            <p:cNvSpPr/>
            <p:nvPr userDrawn="1"/>
          </p:nvSpPr>
          <p:spPr bwMode="auto">
            <a:xfrm>
              <a:off x="3290" y="2691"/>
              <a:ext cx="439" cy="219"/>
            </a:xfrm>
            <a:custGeom>
              <a:avLst/>
              <a:gdLst>
                <a:gd name="T0" fmla="*/ 54 w 439"/>
                <a:gd name="T1" fmla="*/ 214 h 220"/>
                <a:gd name="T2" fmla="*/ 41 w 439"/>
                <a:gd name="T3" fmla="*/ 213 h 220"/>
                <a:gd name="T4" fmla="*/ 29 w 439"/>
                <a:gd name="T5" fmla="*/ 210 h 220"/>
                <a:gd name="T6" fmla="*/ 24 w 439"/>
                <a:gd name="T7" fmla="*/ 208 h 220"/>
                <a:gd name="T8" fmla="*/ 19 w 439"/>
                <a:gd name="T9" fmla="*/ 206 h 220"/>
                <a:gd name="T10" fmla="*/ 14 w 439"/>
                <a:gd name="T11" fmla="*/ 203 h 220"/>
                <a:gd name="T12" fmla="*/ 10 w 439"/>
                <a:gd name="T13" fmla="*/ 200 h 220"/>
                <a:gd name="T14" fmla="*/ 7 w 439"/>
                <a:gd name="T15" fmla="*/ 196 h 220"/>
                <a:gd name="T16" fmla="*/ 4 w 439"/>
                <a:gd name="T17" fmla="*/ 193 h 220"/>
                <a:gd name="T18" fmla="*/ 2 w 439"/>
                <a:gd name="T19" fmla="*/ 188 h 220"/>
                <a:gd name="T20" fmla="*/ 1 w 439"/>
                <a:gd name="T21" fmla="*/ 184 h 220"/>
                <a:gd name="T22" fmla="*/ 0 w 439"/>
                <a:gd name="T23" fmla="*/ 179 h 220"/>
                <a:gd name="T24" fmla="*/ 1 w 439"/>
                <a:gd name="T25" fmla="*/ 174 h 220"/>
                <a:gd name="T26" fmla="*/ 1 w 439"/>
                <a:gd name="T27" fmla="*/ 168 h 220"/>
                <a:gd name="T28" fmla="*/ 3 w 439"/>
                <a:gd name="T29" fmla="*/ 162 h 220"/>
                <a:gd name="T30" fmla="*/ 5 w 439"/>
                <a:gd name="T31" fmla="*/ 156 h 220"/>
                <a:gd name="T32" fmla="*/ 6 w 439"/>
                <a:gd name="T33" fmla="*/ 153 h 220"/>
                <a:gd name="T34" fmla="*/ 64 w 439"/>
                <a:gd name="T35" fmla="*/ 3 h 220"/>
                <a:gd name="T36" fmla="*/ 66 w 439"/>
                <a:gd name="T37" fmla="*/ 1 h 220"/>
                <a:gd name="T38" fmla="*/ 67 w 439"/>
                <a:gd name="T39" fmla="*/ 0 h 220"/>
                <a:gd name="T40" fmla="*/ 68 w 439"/>
                <a:gd name="T41" fmla="*/ 0 h 220"/>
                <a:gd name="T42" fmla="*/ 166 w 439"/>
                <a:gd name="T43" fmla="*/ 0 h 220"/>
                <a:gd name="T44" fmla="*/ 169 w 439"/>
                <a:gd name="T45" fmla="*/ 1 h 220"/>
                <a:gd name="T46" fmla="*/ 170 w 439"/>
                <a:gd name="T47" fmla="*/ 2 h 220"/>
                <a:gd name="T48" fmla="*/ 171 w 439"/>
                <a:gd name="T49" fmla="*/ 4 h 220"/>
                <a:gd name="T50" fmla="*/ 171 w 439"/>
                <a:gd name="T51" fmla="*/ 6 h 220"/>
                <a:gd name="T52" fmla="*/ 139 w 439"/>
                <a:gd name="T53" fmla="*/ 91 h 220"/>
                <a:gd name="T54" fmla="*/ 112 w 439"/>
                <a:gd name="T55" fmla="*/ 158 h 220"/>
                <a:gd name="T56" fmla="*/ 111 w 439"/>
                <a:gd name="T57" fmla="*/ 160 h 220"/>
                <a:gd name="T58" fmla="*/ 112 w 439"/>
                <a:gd name="T59" fmla="*/ 162 h 220"/>
                <a:gd name="T60" fmla="*/ 112 w 439"/>
                <a:gd name="T61" fmla="*/ 165 h 220"/>
                <a:gd name="T62" fmla="*/ 114 w 439"/>
                <a:gd name="T63" fmla="*/ 167 h 220"/>
                <a:gd name="T64" fmla="*/ 116 w 439"/>
                <a:gd name="T65" fmla="*/ 168 h 220"/>
                <a:gd name="T66" fmla="*/ 118 w 439"/>
                <a:gd name="T67" fmla="*/ 169 h 220"/>
                <a:gd name="T68" fmla="*/ 121 w 439"/>
                <a:gd name="T69" fmla="*/ 170 h 220"/>
                <a:gd name="T70" fmla="*/ 127 w 439"/>
                <a:gd name="T71" fmla="*/ 170 h 220"/>
                <a:gd name="T72" fmla="*/ 312 w 439"/>
                <a:gd name="T73" fmla="*/ 170 h 220"/>
                <a:gd name="T74" fmla="*/ 378 w 439"/>
                <a:gd name="T75" fmla="*/ 3 h 220"/>
                <a:gd name="T76" fmla="*/ 380 w 439"/>
                <a:gd name="T77" fmla="*/ 1 h 220"/>
                <a:gd name="T78" fmla="*/ 382 w 439"/>
                <a:gd name="T79" fmla="*/ 0 h 220"/>
                <a:gd name="T80" fmla="*/ 434 w 439"/>
                <a:gd name="T81" fmla="*/ 0 h 220"/>
                <a:gd name="T82" fmla="*/ 436 w 439"/>
                <a:gd name="T83" fmla="*/ 1 h 220"/>
                <a:gd name="T84" fmla="*/ 438 w 439"/>
                <a:gd name="T85" fmla="*/ 2 h 220"/>
                <a:gd name="T86" fmla="*/ 439 w 439"/>
                <a:gd name="T87" fmla="*/ 4 h 220"/>
                <a:gd name="T88" fmla="*/ 439 w 439"/>
                <a:gd name="T89" fmla="*/ 5 h 220"/>
                <a:gd name="T90" fmla="*/ 438 w 439"/>
                <a:gd name="T91" fmla="*/ 6 h 220"/>
                <a:gd name="T92" fmla="*/ 357 w 439"/>
                <a:gd name="T93" fmla="*/ 212 h 220"/>
                <a:gd name="T94" fmla="*/ 355 w 439"/>
                <a:gd name="T95" fmla="*/ 213 h 220"/>
                <a:gd name="T96" fmla="*/ 353 w 439"/>
                <a:gd name="T97" fmla="*/ 214 h 220"/>
                <a:gd name="T98" fmla="*/ 54 w 439"/>
                <a:gd name="T99" fmla="*/ 214 h 22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439" h="220">
                  <a:moveTo>
                    <a:pt x="54" y="220"/>
                  </a:moveTo>
                  <a:lnTo>
                    <a:pt x="41" y="219"/>
                  </a:lnTo>
                  <a:lnTo>
                    <a:pt x="29" y="216"/>
                  </a:lnTo>
                  <a:lnTo>
                    <a:pt x="24" y="214"/>
                  </a:lnTo>
                  <a:lnTo>
                    <a:pt x="19" y="212"/>
                  </a:lnTo>
                  <a:lnTo>
                    <a:pt x="14" y="209"/>
                  </a:lnTo>
                  <a:lnTo>
                    <a:pt x="10" y="206"/>
                  </a:lnTo>
                  <a:lnTo>
                    <a:pt x="7" y="202"/>
                  </a:lnTo>
                  <a:lnTo>
                    <a:pt x="4" y="199"/>
                  </a:lnTo>
                  <a:lnTo>
                    <a:pt x="2" y="194"/>
                  </a:lnTo>
                  <a:lnTo>
                    <a:pt x="1" y="190"/>
                  </a:lnTo>
                  <a:lnTo>
                    <a:pt x="0" y="185"/>
                  </a:lnTo>
                  <a:lnTo>
                    <a:pt x="1" y="180"/>
                  </a:lnTo>
                  <a:lnTo>
                    <a:pt x="1" y="174"/>
                  </a:lnTo>
                  <a:lnTo>
                    <a:pt x="3" y="168"/>
                  </a:lnTo>
                  <a:lnTo>
                    <a:pt x="5" y="162"/>
                  </a:lnTo>
                  <a:lnTo>
                    <a:pt x="6" y="159"/>
                  </a:lnTo>
                  <a:lnTo>
                    <a:pt x="64" y="3"/>
                  </a:lnTo>
                  <a:lnTo>
                    <a:pt x="66" y="1"/>
                  </a:lnTo>
                  <a:lnTo>
                    <a:pt x="67" y="0"/>
                  </a:lnTo>
                  <a:lnTo>
                    <a:pt x="68" y="0"/>
                  </a:lnTo>
                  <a:lnTo>
                    <a:pt x="166" y="0"/>
                  </a:lnTo>
                  <a:lnTo>
                    <a:pt x="169" y="1"/>
                  </a:lnTo>
                  <a:lnTo>
                    <a:pt x="170" y="2"/>
                  </a:lnTo>
                  <a:lnTo>
                    <a:pt x="171" y="4"/>
                  </a:lnTo>
                  <a:lnTo>
                    <a:pt x="171" y="6"/>
                  </a:lnTo>
                  <a:lnTo>
                    <a:pt x="139" y="91"/>
                  </a:lnTo>
                  <a:lnTo>
                    <a:pt x="112" y="164"/>
                  </a:lnTo>
                  <a:lnTo>
                    <a:pt x="111" y="166"/>
                  </a:lnTo>
                  <a:lnTo>
                    <a:pt x="112" y="168"/>
                  </a:lnTo>
                  <a:lnTo>
                    <a:pt x="112" y="171"/>
                  </a:lnTo>
                  <a:lnTo>
                    <a:pt x="114" y="173"/>
                  </a:lnTo>
                  <a:lnTo>
                    <a:pt x="116" y="174"/>
                  </a:lnTo>
                  <a:lnTo>
                    <a:pt x="118" y="175"/>
                  </a:lnTo>
                  <a:lnTo>
                    <a:pt x="121" y="176"/>
                  </a:lnTo>
                  <a:lnTo>
                    <a:pt x="127" y="176"/>
                  </a:lnTo>
                  <a:lnTo>
                    <a:pt x="312" y="176"/>
                  </a:lnTo>
                  <a:lnTo>
                    <a:pt x="378" y="3"/>
                  </a:lnTo>
                  <a:lnTo>
                    <a:pt x="380" y="1"/>
                  </a:lnTo>
                  <a:lnTo>
                    <a:pt x="382" y="0"/>
                  </a:lnTo>
                  <a:lnTo>
                    <a:pt x="434" y="0"/>
                  </a:lnTo>
                  <a:lnTo>
                    <a:pt x="436" y="1"/>
                  </a:lnTo>
                  <a:lnTo>
                    <a:pt x="438" y="2"/>
                  </a:lnTo>
                  <a:lnTo>
                    <a:pt x="439" y="4"/>
                  </a:lnTo>
                  <a:lnTo>
                    <a:pt x="439" y="5"/>
                  </a:lnTo>
                  <a:lnTo>
                    <a:pt x="438" y="6"/>
                  </a:lnTo>
                  <a:lnTo>
                    <a:pt x="357" y="218"/>
                  </a:lnTo>
                  <a:lnTo>
                    <a:pt x="355" y="219"/>
                  </a:lnTo>
                  <a:lnTo>
                    <a:pt x="353" y="220"/>
                  </a:lnTo>
                  <a:lnTo>
                    <a:pt x="54" y="22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2" name="Freeform 58"/>
            <p:cNvSpPr/>
            <p:nvPr userDrawn="1"/>
          </p:nvSpPr>
          <p:spPr bwMode="auto">
            <a:xfrm>
              <a:off x="3748" y="2691"/>
              <a:ext cx="373" cy="219"/>
            </a:xfrm>
            <a:custGeom>
              <a:avLst/>
              <a:gdLst>
                <a:gd name="T0" fmla="*/ 369 w 373"/>
                <a:gd name="T1" fmla="*/ 0 h 220"/>
                <a:gd name="T2" fmla="*/ 372 w 373"/>
                <a:gd name="T3" fmla="*/ 1 h 220"/>
                <a:gd name="T4" fmla="*/ 373 w 373"/>
                <a:gd name="T5" fmla="*/ 3 h 220"/>
                <a:gd name="T6" fmla="*/ 373 w 373"/>
                <a:gd name="T7" fmla="*/ 9 h 220"/>
                <a:gd name="T8" fmla="*/ 368 w 373"/>
                <a:gd name="T9" fmla="*/ 18 h 220"/>
                <a:gd name="T10" fmla="*/ 365 w 373"/>
                <a:gd name="T11" fmla="*/ 25 h 220"/>
                <a:gd name="T12" fmla="*/ 360 w 373"/>
                <a:gd name="T13" fmla="*/ 31 h 220"/>
                <a:gd name="T14" fmla="*/ 349 w 373"/>
                <a:gd name="T15" fmla="*/ 40 h 220"/>
                <a:gd name="T16" fmla="*/ 338 w 373"/>
                <a:gd name="T17" fmla="*/ 44 h 220"/>
                <a:gd name="T18" fmla="*/ 291 w 373"/>
                <a:gd name="T19" fmla="*/ 45 h 220"/>
                <a:gd name="T20" fmla="*/ 215 w 373"/>
                <a:gd name="T21" fmla="*/ 45 h 220"/>
                <a:gd name="T22" fmla="*/ 148 w 373"/>
                <a:gd name="T23" fmla="*/ 213 h 220"/>
                <a:gd name="T24" fmla="*/ 120 w 373"/>
                <a:gd name="T25" fmla="*/ 214 h 220"/>
                <a:gd name="T26" fmla="*/ 100 w 373"/>
                <a:gd name="T27" fmla="*/ 213 h 220"/>
                <a:gd name="T28" fmla="*/ 85 w 373"/>
                <a:gd name="T29" fmla="*/ 209 h 220"/>
                <a:gd name="T30" fmla="*/ 74 w 373"/>
                <a:gd name="T31" fmla="*/ 204 h 220"/>
                <a:gd name="T32" fmla="*/ 67 w 373"/>
                <a:gd name="T33" fmla="*/ 197 h 220"/>
                <a:gd name="T34" fmla="*/ 62 w 373"/>
                <a:gd name="T35" fmla="*/ 189 h 220"/>
                <a:gd name="T36" fmla="*/ 60 w 373"/>
                <a:gd name="T37" fmla="*/ 181 h 220"/>
                <a:gd name="T38" fmla="*/ 61 w 373"/>
                <a:gd name="T39" fmla="*/ 165 h 220"/>
                <a:gd name="T40" fmla="*/ 84 w 373"/>
                <a:gd name="T41" fmla="*/ 110 h 220"/>
                <a:gd name="T42" fmla="*/ 108 w 373"/>
                <a:gd name="T43" fmla="*/ 45 h 220"/>
                <a:gd name="T44" fmla="*/ 5 w 373"/>
                <a:gd name="T45" fmla="*/ 45 h 220"/>
                <a:gd name="T46" fmla="*/ 2 w 373"/>
                <a:gd name="T47" fmla="*/ 44 h 220"/>
                <a:gd name="T48" fmla="*/ 0 w 373"/>
                <a:gd name="T49" fmla="*/ 42 h 220"/>
                <a:gd name="T50" fmla="*/ 1 w 373"/>
                <a:gd name="T51" fmla="*/ 36 h 220"/>
                <a:gd name="T52" fmla="*/ 4 w 373"/>
                <a:gd name="T53" fmla="*/ 29 h 220"/>
                <a:gd name="T54" fmla="*/ 7 w 373"/>
                <a:gd name="T55" fmla="*/ 23 h 220"/>
                <a:gd name="T56" fmla="*/ 14 w 373"/>
                <a:gd name="T57" fmla="*/ 14 h 220"/>
                <a:gd name="T58" fmla="*/ 24 w 373"/>
                <a:gd name="T59" fmla="*/ 6 h 220"/>
                <a:gd name="T60" fmla="*/ 36 w 373"/>
                <a:gd name="T61" fmla="*/ 2 h 220"/>
                <a:gd name="T62" fmla="*/ 329 w 373"/>
                <a:gd name="T63" fmla="*/ 0 h 22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373" h="220">
                  <a:moveTo>
                    <a:pt x="329" y="0"/>
                  </a:moveTo>
                  <a:lnTo>
                    <a:pt x="369" y="0"/>
                  </a:lnTo>
                  <a:lnTo>
                    <a:pt x="371" y="0"/>
                  </a:lnTo>
                  <a:lnTo>
                    <a:pt x="372" y="1"/>
                  </a:lnTo>
                  <a:lnTo>
                    <a:pt x="373" y="2"/>
                  </a:lnTo>
                  <a:lnTo>
                    <a:pt x="373" y="3"/>
                  </a:lnTo>
                  <a:lnTo>
                    <a:pt x="373" y="6"/>
                  </a:lnTo>
                  <a:lnTo>
                    <a:pt x="373" y="9"/>
                  </a:lnTo>
                  <a:lnTo>
                    <a:pt x="370" y="15"/>
                  </a:lnTo>
                  <a:lnTo>
                    <a:pt x="368" y="18"/>
                  </a:lnTo>
                  <a:lnTo>
                    <a:pt x="367" y="22"/>
                  </a:lnTo>
                  <a:lnTo>
                    <a:pt x="365" y="25"/>
                  </a:lnTo>
                  <a:lnTo>
                    <a:pt x="362" y="28"/>
                  </a:lnTo>
                  <a:lnTo>
                    <a:pt x="360" y="31"/>
                  </a:lnTo>
                  <a:lnTo>
                    <a:pt x="355" y="36"/>
                  </a:lnTo>
                  <a:lnTo>
                    <a:pt x="349" y="40"/>
                  </a:lnTo>
                  <a:lnTo>
                    <a:pt x="344" y="42"/>
                  </a:lnTo>
                  <a:lnTo>
                    <a:pt x="338" y="44"/>
                  </a:lnTo>
                  <a:lnTo>
                    <a:pt x="328" y="45"/>
                  </a:lnTo>
                  <a:lnTo>
                    <a:pt x="291" y="45"/>
                  </a:lnTo>
                  <a:lnTo>
                    <a:pt x="228" y="45"/>
                  </a:lnTo>
                  <a:lnTo>
                    <a:pt x="215" y="45"/>
                  </a:lnTo>
                  <a:lnTo>
                    <a:pt x="150" y="218"/>
                  </a:lnTo>
                  <a:lnTo>
                    <a:pt x="148" y="219"/>
                  </a:lnTo>
                  <a:lnTo>
                    <a:pt x="146" y="220"/>
                  </a:lnTo>
                  <a:lnTo>
                    <a:pt x="120" y="220"/>
                  </a:lnTo>
                  <a:lnTo>
                    <a:pt x="109" y="220"/>
                  </a:lnTo>
                  <a:lnTo>
                    <a:pt x="100" y="219"/>
                  </a:lnTo>
                  <a:lnTo>
                    <a:pt x="92" y="217"/>
                  </a:lnTo>
                  <a:lnTo>
                    <a:pt x="85" y="215"/>
                  </a:lnTo>
                  <a:lnTo>
                    <a:pt x="79" y="212"/>
                  </a:lnTo>
                  <a:lnTo>
                    <a:pt x="74" y="210"/>
                  </a:lnTo>
                  <a:lnTo>
                    <a:pt x="70" y="206"/>
                  </a:lnTo>
                  <a:lnTo>
                    <a:pt x="67" y="203"/>
                  </a:lnTo>
                  <a:lnTo>
                    <a:pt x="64" y="199"/>
                  </a:lnTo>
                  <a:lnTo>
                    <a:pt x="62" y="195"/>
                  </a:lnTo>
                  <a:lnTo>
                    <a:pt x="61" y="191"/>
                  </a:lnTo>
                  <a:lnTo>
                    <a:pt x="60" y="187"/>
                  </a:lnTo>
                  <a:lnTo>
                    <a:pt x="60" y="179"/>
                  </a:lnTo>
                  <a:lnTo>
                    <a:pt x="61" y="171"/>
                  </a:lnTo>
                  <a:lnTo>
                    <a:pt x="69" y="150"/>
                  </a:lnTo>
                  <a:lnTo>
                    <a:pt x="84" y="111"/>
                  </a:lnTo>
                  <a:lnTo>
                    <a:pt x="104" y="56"/>
                  </a:lnTo>
                  <a:lnTo>
                    <a:pt x="108" y="45"/>
                  </a:lnTo>
                  <a:lnTo>
                    <a:pt x="83" y="45"/>
                  </a:lnTo>
                  <a:lnTo>
                    <a:pt x="5" y="45"/>
                  </a:lnTo>
                  <a:lnTo>
                    <a:pt x="3" y="45"/>
                  </a:lnTo>
                  <a:lnTo>
                    <a:pt x="2" y="44"/>
                  </a:lnTo>
                  <a:lnTo>
                    <a:pt x="1" y="44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1" y="36"/>
                  </a:lnTo>
                  <a:lnTo>
                    <a:pt x="2" y="32"/>
                  </a:lnTo>
                  <a:lnTo>
                    <a:pt x="4" y="29"/>
                  </a:lnTo>
                  <a:lnTo>
                    <a:pt x="5" y="26"/>
                  </a:lnTo>
                  <a:lnTo>
                    <a:pt x="7" y="23"/>
                  </a:lnTo>
                  <a:lnTo>
                    <a:pt x="9" y="19"/>
                  </a:lnTo>
                  <a:lnTo>
                    <a:pt x="14" y="14"/>
                  </a:lnTo>
                  <a:lnTo>
                    <a:pt x="19" y="9"/>
                  </a:lnTo>
                  <a:lnTo>
                    <a:pt x="24" y="6"/>
                  </a:lnTo>
                  <a:lnTo>
                    <a:pt x="30" y="3"/>
                  </a:lnTo>
                  <a:lnTo>
                    <a:pt x="36" y="2"/>
                  </a:lnTo>
                  <a:lnTo>
                    <a:pt x="45" y="0"/>
                  </a:lnTo>
                  <a:lnTo>
                    <a:pt x="329" y="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3" name="Freeform 59"/>
            <p:cNvSpPr/>
            <p:nvPr userDrawn="1"/>
          </p:nvSpPr>
          <p:spPr bwMode="auto">
            <a:xfrm>
              <a:off x="4358" y="2108"/>
              <a:ext cx="335" cy="538"/>
            </a:xfrm>
            <a:custGeom>
              <a:avLst/>
              <a:gdLst>
                <a:gd name="T0" fmla="*/ 54 w 335"/>
                <a:gd name="T1" fmla="*/ 226 h 538"/>
                <a:gd name="T2" fmla="*/ 160 w 335"/>
                <a:gd name="T3" fmla="*/ 0 h 538"/>
                <a:gd name="T4" fmla="*/ 195 w 335"/>
                <a:gd name="T5" fmla="*/ 1 h 538"/>
                <a:gd name="T6" fmla="*/ 220 w 335"/>
                <a:gd name="T7" fmla="*/ 6 h 538"/>
                <a:gd name="T8" fmla="*/ 236 w 335"/>
                <a:gd name="T9" fmla="*/ 11 h 538"/>
                <a:gd name="T10" fmla="*/ 252 w 335"/>
                <a:gd name="T11" fmla="*/ 17 h 538"/>
                <a:gd name="T12" fmla="*/ 267 w 335"/>
                <a:gd name="T13" fmla="*/ 25 h 538"/>
                <a:gd name="T14" fmla="*/ 280 w 335"/>
                <a:gd name="T15" fmla="*/ 34 h 538"/>
                <a:gd name="T16" fmla="*/ 292 w 335"/>
                <a:gd name="T17" fmla="*/ 45 h 538"/>
                <a:gd name="T18" fmla="*/ 303 w 335"/>
                <a:gd name="T19" fmla="*/ 57 h 538"/>
                <a:gd name="T20" fmla="*/ 313 w 335"/>
                <a:gd name="T21" fmla="*/ 70 h 538"/>
                <a:gd name="T22" fmla="*/ 321 w 335"/>
                <a:gd name="T23" fmla="*/ 84 h 538"/>
                <a:gd name="T24" fmla="*/ 327 w 335"/>
                <a:gd name="T25" fmla="*/ 100 h 538"/>
                <a:gd name="T26" fmla="*/ 331 w 335"/>
                <a:gd name="T27" fmla="*/ 117 h 538"/>
                <a:gd name="T28" fmla="*/ 334 w 335"/>
                <a:gd name="T29" fmla="*/ 135 h 538"/>
                <a:gd name="T30" fmla="*/ 335 w 335"/>
                <a:gd name="T31" fmla="*/ 158 h 538"/>
                <a:gd name="T32" fmla="*/ 332 w 335"/>
                <a:gd name="T33" fmla="*/ 183 h 538"/>
                <a:gd name="T34" fmla="*/ 327 w 335"/>
                <a:gd name="T35" fmla="*/ 209 h 538"/>
                <a:gd name="T36" fmla="*/ 319 w 335"/>
                <a:gd name="T37" fmla="*/ 233 h 538"/>
                <a:gd name="T38" fmla="*/ 196 w 335"/>
                <a:gd name="T39" fmla="*/ 538 h 538"/>
                <a:gd name="T40" fmla="*/ 165 w 335"/>
                <a:gd name="T41" fmla="*/ 536 h 538"/>
                <a:gd name="T42" fmla="*/ 133 w 335"/>
                <a:gd name="T43" fmla="*/ 532 h 538"/>
                <a:gd name="T44" fmla="*/ 116 w 335"/>
                <a:gd name="T45" fmla="*/ 529 h 538"/>
                <a:gd name="T46" fmla="*/ 93 w 335"/>
                <a:gd name="T47" fmla="*/ 522 h 538"/>
                <a:gd name="T48" fmla="*/ 72 w 335"/>
                <a:gd name="T49" fmla="*/ 513 h 538"/>
                <a:gd name="T50" fmla="*/ 56 w 335"/>
                <a:gd name="T51" fmla="*/ 503 h 538"/>
                <a:gd name="T52" fmla="*/ 42 w 335"/>
                <a:gd name="T53" fmla="*/ 491 h 538"/>
                <a:gd name="T54" fmla="*/ 30 w 335"/>
                <a:gd name="T55" fmla="*/ 477 h 538"/>
                <a:gd name="T56" fmla="*/ 20 w 335"/>
                <a:gd name="T57" fmla="*/ 462 h 538"/>
                <a:gd name="T58" fmla="*/ 11 w 335"/>
                <a:gd name="T59" fmla="*/ 445 h 538"/>
                <a:gd name="T60" fmla="*/ 5 w 335"/>
                <a:gd name="T61" fmla="*/ 428 h 538"/>
                <a:gd name="T62" fmla="*/ 2 w 335"/>
                <a:gd name="T63" fmla="*/ 410 h 538"/>
                <a:gd name="T64" fmla="*/ 0 w 335"/>
                <a:gd name="T65" fmla="*/ 392 h 538"/>
                <a:gd name="T66" fmla="*/ 2 w 335"/>
                <a:gd name="T67" fmla="*/ 372 h 538"/>
                <a:gd name="T68" fmla="*/ 4 w 335"/>
                <a:gd name="T69" fmla="*/ 358 h 538"/>
                <a:gd name="T70" fmla="*/ 10 w 335"/>
                <a:gd name="T71" fmla="*/ 339 h 53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335" h="538">
                  <a:moveTo>
                    <a:pt x="10" y="339"/>
                  </a:moveTo>
                  <a:lnTo>
                    <a:pt x="54" y="226"/>
                  </a:lnTo>
                  <a:lnTo>
                    <a:pt x="142" y="1"/>
                  </a:lnTo>
                  <a:lnTo>
                    <a:pt x="160" y="0"/>
                  </a:lnTo>
                  <a:lnTo>
                    <a:pt x="178" y="0"/>
                  </a:lnTo>
                  <a:lnTo>
                    <a:pt x="195" y="1"/>
                  </a:lnTo>
                  <a:lnTo>
                    <a:pt x="212" y="4"/>
                  </a:lnTo>
                  <a:lnTo>
                    <a:pt x="220" y="6"/>
                  </a:lnTo>
                  <a:lnTo>
                    <a:pt x="229" y="8"/>
                  </a:lnTo>
                  <a:lnTo>
                    <a:pt x="236" y="11"/>
                  </a:lnTo>
                  <a:lnTo>
                    <a:pt x="244" y="14"/>
                  </a:lnTo>
                  <a:lnTo>
                    <a:pt x="252" y="17"/>
                  </a:lnTo>
                  <a:lnTo>
                    <a:pt x="260" y="21"/>
                  </a:lnTo>
                  <a:lnTo>
                    <a:pt x="267" y="25"/>
                  </a:lnTo>
                  <a:lnTo>
                    <a:pt x="274" y="30"/>
                  </a:lnTo>
                  <a:lnTo>
                    <a:pt x="280" y="34"/>
                  </a:lnTo>
                  <a:lnTo>
                    <a:pt x="286" y="39"/>
                  </a:lnTo>
                  <a:lnTo>
                    <a:pt x="292" y="45"/>
                  </a:lnTo>
                  <a:lnTo>
                    <a:pt x="298" y="51"/>
                  </a:lnTo>
                  <a:lnTo>
                    <a:pt x="303" y="57"/>
                  </a:lnTo>
                  <a:lnTo>
                    <a:pt x="308" y="63"/>
                  </a:lnTo>
                  <a:lnTo>
                    <a:pt x="313" y="70"/>
                  </a:lnTo>
                  <a:lnTo>
                    <a:pt x="317" y="77"/>
                  </a:lnTo>
                  <a:lnTo>
                    <a:pt x="321" y="84"/>
                  </a:lnTo>
                  <a:lnTo>
                    <a:pt x="324" y="92"/>
                  </a:lnTo>
                  <a:lnTo>
                    <a:pt x="327" y="100"/>
                  </a:lnTo>
                  <a:lnTo>
                    <a:pt x="329" y="108"/>
                  </a:lnTo>
                  <a:lnTo>
                    <a:pt x="331" y="117"/>
                  </a:lnTo>
                  <a:lnTo>
                    <a:pt x="333" y="126"/>
                  </a:lnTo>
                  <a:lnTo>
                    <a:pt x="334" y="135"/>
                  </a:lnTo>
                  <a:lnTo>
                    <a:pt x="335" y="145"/>
                  </a:lnTo>
                  <a:lnTo>
                    <a:pt x="335" y="158"/>
                  </a:lnTo>
                  <a:lnTo>
                    <a:pt x="334" y="170"/>
                  </a:lnTo>
                  <a:lnTo>
                    <a:pt x="332" y="183"/>
                  </a:lnTo>
                  <a:lnTo>
                    <a:pt x="330" y="196"/>
                  </a:lnTo>
                  <a:lnTo>
                    <a:pt x="327" y="209"/>
                  </a:lnTo>
                  <a:lnTo>
                    <a:pt x="323" y="221"/>
                  </a:lnTo>
                  <a:lnTo>
                    <a:pt x="319" y="233"/>
                  </a:lnTo>
                  <a:lnTo>
                    <a:pt x="315" y="245"/>
                  </a:lnTo>
                  <a:lnTo>
                    <a:pt x="196" y="538"/>
                  </a:lnTo>
                  <a:lnTo>
                    <a:pt x="181" y="538"/>
                  </a:lnTo>
                  <a:lnTo>
                    <a:pt x="165" y="536"/>
                  </a:lnTo>
                  <a:lnTo>
                    <a:pt x="149" y="535"/>
                  </a:lnTo>
                  <a:lnTo>
                    <a:pt x="133" y="532"/>
                  </a:lnTo>
                  <a:lnTo>
                    <a:pt x="124" y="530"/>
                  </a:lnTo>
                  <a:lnTo>
                    <a:pt x="116" y="529"/>
                  </a:lnTo>
                  <a:lnTo>
                    <a:pt x="101" y="524"/>
                  </a:lnTo>
                  <a:lnTo>
                    <a:pt x="93" y="522"/>
                  </a:lnTo>
                  <a:lnTo>
                    <a:pt x="86" y="519"/>
                  </a:lnTo>
                  <a:lnTo>
                    <a:pt x="72" y="513"/>
                  </a:lnTo>
                  <a:lnTo>
                    <a:pt x="64" y="508"/>
                  </a:lnTo>
                  <a:lnTo>
                    <a:pt x="56" y="503"/>
                  </a:lnTo>
                  <a:lnTo>
                    <a:pt x="49" y="497"/>
                  </a:lnTo>
                  <a:lnTo>
                    <a:pt x="42" y="491"/>
                  </a:lnTo>
                  <a:lnTo>
                    <a:pt x="36" y="484"/>
                  </a:lnTo>
                  <a:lnTo>
                    <a:pt x="30" y="477"/>
                  </a:lnTo>
                  <a:lnTo>
                    <a:pt x="25" y="470"/>
                  </a:lnTo>
                  <a:lnTo>
                    <a:pt x="20" y="462"/>
                  </a:lnTo>
                  <a:lnTo>
                    <a:pt x="15" y="453"/>
                  </a:lnTo>
                  <a:lnTo>
                    <a:pt x="11" y="445"/>
                  </a:lnTo>
                  <a:lnTo>
                    <a:pt x="8" y="436"/>
                  </a:lnTo>
                  <a:lnTo>
                    <a:pt x="5" y="428"/>
                  </a:lnTo>
                  <a:lnTo>
                    <a:pt x="3" y="419"/>
                  </a:lnTo>
                  <a:lnTo>
                    <a:pt x="2" y="410"/>
                  </a:lnTo>
                  <a:lnTo>
                    <a:pt x="1" y="401"/>
                  </a:lnTo>
                  <a:lnTo>
                    <a:pt x="0" y="392"/>
                  </a:lnTo>
                  <a:lnTo>
                    <a:pt x="1" y="378"/>
                  </a:lnTo>
                  <a:lnTo>
                    <a:pt x="2" y="372"/>
                  </a:lnTo>
                  <a:lnTo>
                    <a:pt x="3" y="365"/>
                  </a:lnTo>
                  <a:lnTo>
                    <a:pt x="4" y="358"/>
                  </a:lnTo>
                  <a:lnTo>
                    <a:pt x="6" y="352"/>
                  </a:lnTo>
                  <a:lnTo>
                    <a:pt x="10" y="339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4" name="Freeform 60"/>
            <p:cNvSpPr/>
            <p:nvPr userDrawn="1"/>
          </p:nvSpPr>
          <p:spPr bwMode="auto">
            <a:xfrm>
              <a:off x="4667" y="2190"/>
              <a:ext cx="302" cy="456"/>
            </a:xfrm>
            <a:custGeom>
              <a:avLst/>
              <a:gdLst>
                <a:gd name="T0" fmla="*/ 110 w 302"/>
                <a:gd name="T1" fmla="*/ 2 h 456"/>
                <a:gd name="T2" fmla="*/ 146 w 302"/>
                <a:gd name="T3" fmla="*/ 0 h 456"/>
                <a:gd name="T4" fmla="*/ 180 w 302"/>
                <a:gd name="T5" fmla="*/ 5 h 456"/>
                <a:gd name="T6" fmla="*/ 196 w 302"/>
                <a:gd name="T7" fmla="*/ 9 h 456"/>
                <a:gd name="T8" fmla="*/ 212 w 302"/>
                <a:gd name="T9" fmla="*/ 15 h 456"/>
                <a:gd name="T10" fmla="*/ 227 w 302"/>
                <a:gd name="T11" fmla="*/ 22 h 456"/>
                <a:gd name="T12" fmla="*/ 240 w 302"/>
                <a:gd name="T13" fmla="*/ 30 h 456"/>
                <a:gd name="T14" fmla="*/ 253 w 302"/>
                <a:gd name="T15" fmla="*/ 40 h 456"/>
                <a:gd name="T16" fmla="*/ 264 w 302"/>
                <a:gd name="T17" fmla="*/ 51 h 456"/>
                <a:gd name="T18" fmla="*/ 275 w 302"/>
                <a:gd name="T19" fmla="*/ 64 h 456"/>
                <a:gd name="T20" fmla="*/ 283 w 302"/>
                <a:gd name="T21" fmla="*/ 77 h 456"/>
                <a:gd name="T22" fmla="*/ 291 w 302"/>
                <a:gd name="T23" fmla="*/ 93 h 456"/>
                <a:gd name="T24" fmla="*/ 296 w 302"/>
                <a:gd name="T25" fmla="*/ 109 h 456"/>
                <a:gd name="T26" fmla="*/ 300 w 302"/>
                <a:gd name="T27" fmla="*/ 127 h 456"/>
                <a:gd name="T28" fmla="*/ 302 w 302"/>
                <a:gd name="T29" fmla="*/ 146 h 456"/>
                <a:gd name="T30" fmla="*/ 301 w 302"/>
                <a:gd name="T31" fmla="*/ 171 h 456"/>
                <a:gd name="T32" fmla="*/ 296 w 302"/>
                <a:gd name="T33" fmla="*/ 196 h 456"/>
                <a:gd name="T34" fmla="*/ 290 w 302"/>
                <a:gd name="T35" fmla="*/ 222 h 456"/>
                <a:gd name="T36" fmla="*/ 281 w 302"/>
                <a:gd name="T37" fmla="*/ 245 h 456"/>
                <a:gd name="T38" fmla="*/ 181 w 302"/>
                <a:gd name="T39" fmla="*/ 456 h 456"/>
                <a:gd name="T40" fmla="*/ 148 w 302"/>
                <a:gd name="T41" fmla="*/ 453 h 456"/>
                <a:gd name="T42" fmla="*/ 124 w 302"/>
                <a:gd name="T43" fmla="*/ 448 h 456"/>
                <a:gd name="T44" fmla="*/ 100 w 302"/>
                <a:gd name="T45" fmla="*/ 442 h 456"/>
                <a:gd name="T46" fmla="*/ 85 w 302"/>
                <a:gd name="T47" fmla="*/ 437 h 456"/>
                <a:gd name="T48" fmla="*/ 64 w 302"/>
                <a:gd name="T49" fmla="*/ 426 h 456"/>
                <a:gd name="T50" fmla="*/ 49 w 302"/>
                <a:gd name="T51" fmla="*/ 415 h 456"/>
                <a:gd name="T52" fmla="*/ 35 w 302"/>
                <a:gd name="T53" fmla="*/ 402 h 456"/>
                <a:gd name="T54" fmla="*/ 24 w 302"/>
                <a:gd name="T55" fmla="*/ 388 h 456"/>
                <a:gd name="T56" fmla="*/ 15 w 302"/>
                <a:gd name="T57" fmla="*/ 371 h 456"/>
                <a:gd name="T58" fmla="*/ 8 w 302"/>
                <a:gd name="T59" fmla="*/ 354 h 456"/>
                <a:gd name="T60" fmla="*/ 3 w 302"/>
                <a:gd name="T61" fmla="*/ 337 h 456"/>
                <a:gd name="T62" fmla="*/ 0 w 302"/>
                <a:gd name="T63" fmla="*/ 319 h 456"/>
                <a:gd name="T64" fmla="*/ 0 w 302"/>
                <a:gd name="T65" fmla="*/ 296 h 456"/>
                <a:gd name="T66" fmla="*/ 2 w 302"/>
                <a:gd name="T67" fmla="*/ 283 h 456"/>
                <a:gd name="T68" fmla="*/ 5 w 302"/>
                <a:gd name="T69" fmla="*/ 270 h 45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02" h="456">
                  <a:moveTo>
                    <a:pt x="10" y="257"/>
                  </a:moveTo>
                  <a:lnTo>
                    <a:pt x="110" y="2"/>
                  </a:lnTo>
                  <a:lnTo>
                    <a:pt x="128" y="0"/>
                  </a:lnTo>
                  <a:lnTo>
                    <a:pt x="146" y="0"/>
                  </a:lnTo>
                  <a:lnTo>
                    <a:pt x="163" y="2"/>
                  </a:lnTo>
                  <a:lnTo>
                    <a:pt x="180" y="5"/>
                  </a:lnTo>
                  <a:lnTo>
                    <a:pt x="188" y="7"/>
                  </a:lnTo>
                  <a:lnTo>
                    <a:pt x="196" y="9"/>
                  </a:lnTo>
                  <a:lnTo>
                    <a:pt x="204" y="12"/>
                  </a:lnTo>
                  <a:lnTo>
                    <a:pt x="212" y="15"/>
                  </a:lnTo>
                  <a:lnTo>
                    <a:pt x="219" y="18"/>
                  </a:lnTo>
                  <a:lnTo>
                    <a:pt x="227" y="22"/>
                  </a:lnTo>
                  <a:lnTo>
                    <a:pt x="234" y="26"/>
                  </a:lnTo>
                  <a:lnTo>
                    <a:pt x="240" y="30"/>
                  </a:lnTo>
                  <a:lnTo>
                    <a:pt x="247" y="35"/>
                  </a:lnTo>
                  <a:lnTo>
                    <a:pt x="253" y="40"/>
                  </a:lnTo>
                  <a:lnTo>
                    <a:pt x="259" y="45"/>
                  </a:lnTo>
                  <a:lnTo>
                    <a:pt x="264" y="51"/>
                  </a:lnTo>
                  <a:lnTo>
                    <a:pt x="270" y="57"/>
                  </a:lnTo>
                  <a:lnTo>
                    <a:pt x="275" y="64"/>
                  </a:lnTo>
                  <a:lnTo>
                    <a:pt x="279" y="70"/>
                  </a:lnTo>
                  <a:lnTo>
                    <a:pt x="283" y="77"/>
                  </a:lnTo>
                  <a:lnTo>
                    <a:pt x="287" y="85"/>
                  </a:lnTo>
                  <a:lnTo>
                    <a:pt x="291" y="93"/>
                  </a:lnTo>
                  <a:lnTo>
                    <a:pt x="293" y="101"/>
                  </a:lnTo>
                  <a:lnTo>
                    <a:pt x="296" y="109"/>
                  </a:lnTo>
                  <a:lnTo>
                    <a:pt x="298" y="118"/>
                  </a:lnTo>
                  <a:lnTo>
                    <a:pt x="300" y="127"/>
                  </a:lnTo>
                  <a:lnTo>
                    <a:pt x="301" y="136"/>
                  </a:lnTo>
                  <a:lnTo>
                    <a:pt x="302" y="146"/>
                  </a:lnTo>
                  <a:lnTo>
                    <a:pt x="302" y="158"/>
                  </a:lnTo>
                  <a:lnTo>
                    <a:pt x="301" y="171"/>
                  </a:lnTo>
                  <a:lnTo>
                    <a:pt x="299" y="184"/>
                  </a:lnTo>
                  <a:lnTo>
                    <a:pt x="296" y="196"/>
                  </a:lnTo>
                  <a:lnTo>
                    <a:pt x="293" y="209"/>
                  </a:lnTo>
                  <a:lnTo>
                    <a:pt x="290" y="222"/>
                  </a:lnTo>
                  <a:lnTo>
                    <a:pt x="286" y="234"/>
                  </a:lnTo>
                  <a:lnTo>
                    <a:pt x="281" y="245"/>
                  </a:lnTo>
                  <a:lnTo>
                    <a:pt x="196" y="456"/>
                  </a:lnTo>
                  <a:lnTo>
                    <a:pt x="181" y="456"/>
                  </a:lnTo>
                  <a:lnTo>
                    <a:pt x="165" y="454"/>
                  </a:lnTo>
                  <a:lnTo>
                    <a:pt x="148" y="453"/>
                  </a:lnTo>
                  <a:lnTo>
                    <a:pt x="132" y="450"/>
                  </a:lnTo>
                  <a:lnTo>
                    <a:pt x="124" y="448"/>
                  </a:lnTo>
                  <a:lnTo>
                    <a:pt x="116" y="447"/>
                  </a:lnTo>
                  <a:lnTo>
                    <a:pt x="100" y="442"/>
                  </a:lnTo>
                  <a:lnTo>
                    <a:pt x="93" y="440"/>
                  </a:lnTo>
                  <a:lnTo>
                    <a:pt x="85" y="437"/>
                  </a:lnTo>
                  <a:lnTo>
                    <a:pt x="72" y="431"/>
                  </a:lnTo>
                  <a:lnTo>
                    <a:pt x="64" y="426"/>
                  </a:lnTo>
                  <a:lnTo>
                    <a:pt x="56" y="421"/>
                  </a:lnTo>
                  <a:lnTo>
                    <a:pt x="49" y="415"/>
                  </a:lnTo>
                  <a:lnTo>
                    <a:pt x="42" y="409"/>
                  </a:lnTo>
                  <a:lnTo>
                    <a:pt x="35" y="402"/>
                  </a:lnTo>
                  <a:lnTo>
                    <a:pt x="30" y="395"/>
                  </a:lnTo>
                  <a:lnTo>
                    <a:pt x="24" y="388"/>
                  </a:lnTo>
                  <a:lnTo>
                    <a:pt x="19" y="380"/>
                  </a:lnTo>
                  <a:lnTo>
                    <a:pt x="15" y="371"/>
                  </a:lnTo>
                  <a:lnTo>
                    <a:pt x="11" y="363"/>
                  </a:lnTo>
                  <a:lnTo>
                    <a:pt x="8" y="354"/>
                  </a:lnTo>
                  <a:lnTo>
                    <a:pt x="5" y="346"/>
                  </a:lnTo>
                  <a:lnTo>
                    <a:pt x="3" y="337"/>
                  </a:lnTo>
                  <a:lnTo>
                    <a:pt x="1" y="328"/>
                  </a:lnTo>
                  <a:lnTo>
                    <a:pt x="0" y="319"/>
                  </a:lnTo>
                  <a:lnTo>
                    <a:pt x="0" y="310"/>
                  </a:lnTo>
                  <a:lnTo>
                    <a:pt x="0" y="296"/>
                  </a:lnTo>
                  <a:lnTo>
                    <a:pt x="1" y="290"/>
                  </a:lnTo>
                  <a:lnTo>
                    <a:pt x="2" y="283"/>
                  </a:lnTo>
                  <a:lnTo>
                    <a:pt x="4" y="276"/>
                  </a:lnTo>
                  <a:lnTo>
                    <a:pt x="5" y="270"/>
                  </a:lnTo>
                  <a:lnTo>
                    <a:pt x="10" y="257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5" name="Freeform 61"/>
            <p:cNvSpPr/>
            <p:nvPr userDrawn="1"/>
          </p:nvSpPr>
          <p:spPr bwMode="auto">
            <a:xfrm>
              <a:off x="4054" y="2021"/>
              <a:ext cx="364" cy="625"/>
            </a:xfrm>
            <a:custGeom>
              <a:avLst/>
              <a:gdLst>
                <a:gd name="T0" fmla="*/ 263 w 365"/>
                <a:gd name="T1" fmla="*/ 15 h 625"/>
                <a:gd name="T2" fmla="*/ 283 w 365"/>
                <a:gd name="T3" fmla="*/ 24 h 625"/>
                <a:gd name="T4" fmla="*/ 300 w 365"/>
                <a:gd name="T5" fmla="*/ 35 h 625"/>
                <a:gd name="T6" fmla="*/ 316 w 365"/>
                <a:gd name="T7" fmla="*/ 49 h 625"/>
                <a:gd name="T8" fmla="*/ 330 w 365"/>
                <a:gd name="T9" fmla="*/ 64 h 625"/>
                <a:gd name="T10" fmla="*/ 342 w 365"/>
                <a:gd name="T11" fmla="*/ 82 h 625"/>
                <a:gd name="T12" fmla="*/ 350 w 365"/>
                <a:gd name="T13" fmla="*/ 102 h 625"/>
                <a:gd name="T14" fmla="*/ 356 w 365"/>
                <a:gd name="T15" fmla="*/ 124 h 625"/>
                <a:gd name="T16" fmla="*/ 359 w 365"/>
                <a:gd name="T17" fmla="*/ 149 h 625"/>
                <a:gd name="T18" fmla="*/ 359 w 365"/>
                <a:gd name="T19" fmla="*/ 169 h 625"/>
                <a:gd name="T20" fmla="*/ 356 w 365"/>
                <a:gd name="T21" fmla="*/ 190 h 625"/>
                <a:gd name="T22" fmla="*/ 345 w 365"/>
                <a:gd name="T23" fmla="*/ 231 h 625"/>
                <a:gd name="T24" fmla="*/ 190 w 365"/>
                <a:gd name="T25" fmla="*/ 625 h 625"/>
                <a:gd name="T26" fmla="*/ 161 w 365"/>
                <a:gd name="T27" fmla="*/ 623 h 625"/>
                <a:gd name="T28" fmla="*/ 129 w 365"/>
                <a:gd name="T29" fmla="*/ 618 h 625"/>
                <a:gd name="T30" fmla="*/ 99 w 365"/>
                <a:gd name="T31" fmla="*/ 610 h 625"/>
                <a:gd name="T32" fmla="*/ 72 w 365"/>
                <a:gd name="T33" fmla="*/ 600 h 625"/>
                <a:gd name="T34" fmla="*/ 57 w 365"/>
                <a:gd name="T35" fmla="*/ 590 h 625"/>
                <a:gd name="T36" fmla="*/ 43 w 365"/>
                <a:gd name="T37" fmla="*/ 578 h 625"/>
                <a:gd name="T38" fmla="*/ 31 w 365"/>
                <a:gd name="T39" fmla="*/ 565 h 625"/>
                <a:gd name="T40" fmla="*/ 20 w 365"/>
                <a:gd name="T41" fmla="*/ 550 h 625"/>
                <a:gd name="T42" fmla="*/ 12 w 365"/>
                <a:gd name="T43" fmla="*/ 533 h 625"/>
                <a:gd name="T44" fmla="*/ 5 w 365"/>
                <a:gd name="T45" fmla="*/ 516 h 625"/>
                <a:gd name="T46" fmla="*/ 2 w 365"/>
                <a:gd name="T47" fmla="*/ 498 h 625"/>
                <a:gd name="T48" fmla="*/ 0 w 365"/>
                <a:gd name="T49" fmla="*/ 479 h 625"/>
                <a:gd name="T50" fmla="*/ 2 w 365"/>
                <a:gd name="T51" fmla="*/ 458 h 625"/>
                <a:gd name="T52" fmla="*/ 4 w 365"/>
                <a:gd name="T53" fmla="*/ 445 h 625"/>
                <a:gd name="T54" fmla="*/ 8 w 365"/>
                <a:gd name="T55" fmla="*/ 432 h 625"/>
                <a:gd name="T56" fmla="*/ 92 w 365"/>
                <a:gd name="T57" fmla="*/ 217 h 625"/>
                <a:gd name="T58" fmla="*/ 100 w 365"/>
                <a:gd name="T59" fmla="*/ 188 h 625"/>
                <a:gd name="T60" fmla="*/ 103 w 365"/>
                <a:gd name="T61" fmla="*/ 169 h 625"/>
                <a:gd name="T62" fmla="*/ 105 w 365"/>
                <a:gd name="T63" fmla="*/ 141 h 625"/>
                <a:gd name="T64" fmla="*/ 101 w 365"/>
                <a:gd name="T65" fmla="*/ 110 h 625"/>
                <a:gd name="T66" fmla="*/ 97 w 365"/>
                <a:gd name="T67" fmla="*/ 96 h 625"/>
                <a:gd name="T68" fmla="*/ 91 w 365"/>
                <a:gd name="T69" fmla="*/ 84 h 625"/>
                <a:gd name="T70" fmla="*/ 85 w 365"/>
                <a:gd name="T71" fmla="*/ 72 h 625"/>
                <a:gd name="T72" fmla="*/ 77 w 365"/>
                <a:gd name="T73" fmla="*/ 62 h 625"/>
                <a:gd name="T74" fmla="*/ 63 w 365"/>
                <a:gd name="T75" fmla="*/ 48 h 625"/>
                <a:gd name="T76" fmla="*/ 56 w 365"/>
                <a:gd name="T77" fmla="*/ 42 h 625"/>
                <a:gd name="T78" fmla="*/ 52 w 365"/>
                <a:gd name="T79" fmla="*/ 37 h 625"/>
                <a:gd name="T80" fmla="*/ 51 w 365"/>
                <a:gd name="T81" fmla="*/ 31 h 625"/>
                <a:gd name="T82" fmla="*/ 52 w 365"/>
                <a:gd name="T83" fmla="*/ 25 h 625"/>
                <a:gd name="T84" fmla="*/ 54 w 365"/>
                <a:gd name="T85" fmla="*/ 20 h 625"/>
                <a:gd name="T86" fmla="*/ 59 w 365"/>
                <a:gd name="T87" fmla="*/ 16 h 625"/>
                <a:gd name="T88" fmla="*/ 74 w 365"/>
                <a:gd name="T89" fmla="*/ 11 h 625"/>
                <a:gd name="T90" fmla="*/ 112 w 365"/>
                <a:gd name="T91" fmla="*/ 3 h 625"/>
                <a:gd name="T92" fmla="*/ 137 w 365"/>
                <a:gd name="T93" fmla="*/ 1 h 625"/>
                <a:gd name="T94" fmla="*/ 160 w 365"/>
                <a:gd name="T95" fmla="*/ 0 h 625"/>
                <a:gd name="T96" fmla="*/ 181 w 365"/>
                <a:gd name="T97" fmla="*/ 0 h 625"/>
                <a:gd name="T98" fmla="*/ 195 w 365"/>
                <a:gd name="T99" fmla="*/ 2 h 625"/>
                <a:gd name="T100" fmla="*/ 220 w 365"/>
                <a:gd name="T101" fmla="*/ 5 h 625"/>
                <a:gd name="T102" fmla="*/ 244 w 365"/>
                <a:gd name="T103" fmla="*/ 10 h 62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365" h="625">
                  <a:moveTo>
                    <a:pt x="261" y="13"/>
                  </a:moveTo>
                  <a:lnTo>
                    <a:pt x="269" y="15"/>
                  </a:lnTo>
                  <a:lnTo>
                    <a:pt x="279" y="20"/>
                  </a:lnTo>
                  <a:lnTo>
                    <a:pt x="289" y="24"/>
                  </a:lnTo>
                  <a:lnTo>
                    <a:pt x="298" y="29"/>
                  </a:lnTo>
                  <a:lnTo>
                    <a:pt x="306" y="35"/>
                  </a:lnTo>
                  <a:lnTo>
                    <a:pt x="315" y="42"/>
                  </a:lnTo>
                  <a:lnTo>
                    <a:pt x="322" y="49"/>
                  </a:lnTo>
                  <a:lnTo>
                    <a:pt x="330" y="56"/>
                  </a:lnTo>
                  <a:lnTo>
                    <a:pt x="336" y="64"/>
                  </a:lnTo>
                  <a:lnTo>
                    <a:pt x="342" y="73"/>
                  </a:lnTo>
                  <a:lnTo>
                    <a:pt x="348" y="82"/>
                  </a:lnTo>
                  <a:lnTo>
                    <a:pt x="352" y="92"/>
                  </a:lnTo>
                  <a:lnTo>
                    <a:pt x="356" y="102"/>
                  </a:lnTo>
                  <a:lnTo>
                    <a:pt x="360" y="113"/>
                  </a:lnTo>
                  <a:lnTo>
                    <a:pt x="362" y="124"/>
                  </a:lnTo>
                  <a:lnTo>
                    <a:pt x="364" y="136"/>
                  </a:lnTo>
                  <a:lnTo>
                    <a:pt x="365" y="149"/>
                  </a:lnTo>
                  <a:lnTo>
                    <a:pt x="365" y="159"/>
                  </a:lnTo>
                  <a:lnTo>
                    <a:pt x="365" y="169"/>
                  </a:lnTo>
                  <a:lnTo>
                    <a:pt x="363" y="180"/>
                  </a:lnTo>
                  <a:lnTo>
                    <a:pt x="362" y="190"/>
                  </a:lnTo>
                  <a:lnTo>
                    <a:pt x="357" y="211"/>
                  </a:lnTo>
                  <a:lnTo>
                    <a:pt x="351" y="231"/>
                  </a:lnTo>
                  <a:lnTo>
                    <a:pt x="240" y="514"/>
                  </a:lnTo>
                  <a:lnTo>
                    <a:pt x="196" y="625"/>
                  </a:lnTo>
                  <a:lnTo>
                    <a:pt x="178" y="624"/>
                  </a:lnTo>
                  <a:lnTo>
                    <a:pt x="161" y="623"/>
                  </a:lnTo>
                  <a:lnTo>
                    <a:pt x="145" y="621"/>
                  </a:lnTo>
                  <a:lnTo>
                    <a:pt x="129" y="618"/>
                  </a:lnTo>
                  <a:lnTo>
                    <a:pt x="114" y="615"/>
                  </a:lnTo>
                  <a:lnTo>
                    <a:pt x="99" y="610"/>
                  </a:lnTo>
                  <a:lnTo>
                    <a:pt x="85" y="606"/>
                  </a:lnTo>
                  <a:lnTo>
                    <a:pt x="72" y="600"/>
                  </a:lnTo>
                  <a:lnTo>
                    <a:pt x="64" y="595"/>
                  </a:lnTo>
                  <a:lnTo>
                    <a:pt x="57" y="590"/>
                  </a:lnTo>
                  <a:lnTo>
                    <a:pt x="50" y="584"/>
                  </a:lnTo>
                  <a:lnTo>
                    <a:pt x="43" y="578"/>
                  </a:lnTo>
                  <a:lnTo>
                    <a:pt x="36" y="571"/>
                  </a:lnTo>
                  <a:lnTo>
                    <a:pt x="31" y="565"/>
                  </a:lnTo>
                  <a:lnTo>
                    <a:pt x="25" y="557"/>
                  </a:lnTo>
                  <a:lnTo>
                    <a:pt x="20" y="550"/>
                  </a:lnTo>
                  <a:lnTo>
                    <a:pt x="16" y="542"/>
                  </a:lnTo>
                  <a:lnTo>
                    <a:pt x="12" y="533"/>
                  </a:lnTo>
                  <a:lnTo>
                    <a:pt x="8" y="525"/>
                  </a:lnTo>
                  <a:lnTo>
                    <a:pt x="5" y="516"/>
                  </a:lnTo>
                  <a:lnTo>
                    <a:pt x="3" y="507"/>
                  </a:lnTo>
                  <a:lnTo>
                    <a:pt x="2" y="498"/>
                  </a:lnTo>
                  <a:lnTo>
                    <a:pt x="1" y="488"/>
                  </a:lnTo>
                  <a:lnTo>
                    <a:pt x="0" y="479"/>
                  </a:lnTo>
                  <a:lnTo>
                    <a:pt x="1" y="465"/>
                  </a:lnTo>
                  <a:lnTo>
                    <a:pt x="2" y="458"/>
                  </a:lnTo>
                  <a:lnTo>
                    <a:pt x="3" y="451"/>
                  </a:lnTo>
                  <a:lnTo>
                    <a:pt x="4" y="445"/>
                  </a:lnTo>
                  <a:lnTo>
                    <a:pt x="6" y="438"/>
                  </a:lnTo>
                  <a:lnTo>
                    <a:pt x="8" y="432"/>
                  </a:lnTo>
                  <a:lnTo>
                    <a:pt x="10" y="426"/>
                  </a:lnTo>
                  <a:lnTo>
                    <a:pt x="92" y="217"/>
                  </a:lnTo>
                  <a:lnTo>
                    <a:pt x="98" y="197"/>
                  </a:lnTo>
                  <a:lnTo>
                    <a:pt x="100" y="188"/>
                  </a:lnTo>
                  <a:lnTo>
                    <a:pt x="102" y="178"/>
                  </a:lnTo>
                  <a:lnTo>
                    <a:pt x="103" y="169"/>
                  </a:lnTo>
                  <a:lnTo>
                    <a:pt x="104" y="159"/>
                  </a:lnTo>
                  <a:lnTo>
                    <a:pt x="105" y="141"/>
                  </a:lnTo>
                  <a:lnTo>
                    <a:pt x="104" y="125"/>
                  </a:lnTo>
                  <a:lnTo>
                    <a:pt x="101" y="110"/>
                  </a:lnTo>
                  <a:lnTo>
                    <a:pt x="99" y="103"/>
                  </a:lnTo>
                  <a:lnTo>
                    <a:pt x="97" y="96"/>
                  </a:lnTo>
                  <a:lnTo>
                    <a:pt x="94" y="90"/>
                  </a:lnTo>
                  <a:lnTo>
                    <a:pt x="91" y="84"/>
                  </a:lnTo>
                  <a:lnTo>
                    <a:pt x="88" y="78"/>
                  </a:lnTo>
                  <a:lnTo>
                    <a:pt x="85" y="72"/>
                  </a:lnTo>
                  <a:lnTo>
                    <a:pt x="81" y="67"/>
                  </a:lnTo>
                  <a:lnTo>
                    <a:pt x="77" y="62"/>
                  </a:lnTo>
                  <a:lnTo>
                    <a:pt x="68" y="52"/>
                  </a:lnTo>
                  <a:lnTo>
                    <a:pt x="63" y="48"/>
                  </a:lnTo>
                  <a:lnTo>
                    <a:pt x="59" y="44"/>
                  </a:lnTo>
                  <a:lnTo>
                    <a:pt x="56" y="42"/>
                  </a:lnTo>
                  <a:lnTo>
                    <a:pt x="54" y="39"/>
                  </a:lnTo>
                  <a:lnTo>
                    <a:pt x="52" y="37"/>
                  </a:lnTo>
                  <a:lnTo>
                    <a:pt x="51" y="34"/>
                  </a:lnTo>
                  <a:lnTo>
                    <a:pt x="51" y="31"/>
                  </a:lnTo>
                  <a:lnTo>
                    <a:pt x="51" y="28"/>
                  </a:lnTo>
                  <a:lnTo>
                    <a:pt x="52" y="25"/>
                  </a:lnTo>
                  <a:lnTo>
                    <a:pt x="53" y="22"/>
                  </a:lnTo>
                  <a:lnTo>
                    <a:pt x="54" y="20"/>
                  </a:lnTo>
                  <a:lnTo>
                    <a:pt x="56" y="18"/>
                  </a:lnTo>
                  <a:lnTo>
                    <a:pt x="59" y="16"/>
                  </a:lnTo>
                  <a:lnTo>
                    <a:pt x="61" y="14"/>
                  </a:lnTo>
                  <a:lnTo>
                    <a:pt x="74" y="11"/>
                  </a:lnTo>
                  <a:lnTo>
                    <a:pt x="87" y="8"/>
                  </a:lnTo>
                  <a:lnTo>
                    <a:pt x="112" y="3"/>
                  </a:lnTo>
                  <a:lnTo>
                    <a:pt x="125" y="2"/>
                  </a:lnTo>
                  <a:lnTo>
                    <a:pt x="137" y="1"/>
                  </a:lnTo>
                  <a:lnTo>
                    <a:pt x="149" y="0"/>
                  </a:lnTo>
                  <a:lnTo>
                    <a:pt x="160" y="0"/>
                  </a:lnTo>
                  <a:lnTo>
                    <a:pt x="174" y="0"/>
                  </a:lnTo>
                  <a:lnTo>
                    <a:pt x="181" y="0"/>
                  </a:lnTo>
                  <a:lnTo>
                    <a:pt x="188" y="1"/>
                  </a:lnTo>
                  <a:lnTo>
                    <a:pt x="201" y="2"/>
                  </a:lnTo>
                  <a:lnTo>
                    <a:pt x="214" y="3"/>
                  </a:lnTo>
                  <a:lnTo>
                    <a:pt x="226" y="5"/>
                  </a:lnTo>
                  <a:lnTo>
                    <a:pt x="238" y="7"/>
                  </a:lnTo>
                  <a:lnTo>
                    <a:pt x="250" y="10"/>
                  </a:lnTo>
                  <a:lnTo>
                    <a:pt x="261" y="13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6" name="Freeform 62"/>
            <p:cNvSpPr/>
            <p:nvPr userDrawn="1"/>
          </p:nvSpPr>
          <p:spPr bwMode="auto">
            <a:xfrm>
              <a:off x="3844" y="3274"/>
              <a:ext cx="1263" cy="152"/>
            </a:xfrm>
            <a:custGeom>
              <a:avLst/>
              <a:gdLst>
                <a:gd name="T0" fmla="*/ 0 w 1263"/>
                <a:gd name="T1" fmla="*/ 152 h 152"/>
                <a:gd name="T2" fmla="*/ 11 w 1263"/>
                <a:gd name="T3" fmla="*/ 123 h 152"/>
                <a:gd name="T4" fmla="*/ 43 w 1263"/>
                <a:gd name="T5" fmla="*/ 37 h 152"/>
                <a:gd name="T6" fmla="*/ 45 w 1263"/>
                <a:gd name="T7" fmla="*/ 31 h 152"/>
                <a:gd name="T8" fmla="*/ 48 w 1263"/>
                <a:gd name="T9" fmla="*/ 26 h 152"/>
                <a:gd name="T10" fmla="*/ 53 w 1263"/>
                <a:gd name="T11" fmla="*/ 18 h 152"/>
                <a:gd name="T12" fmla="*/ 56 w 1263"/>
                <a:gd name="T13" fmla="*/ 14 h 152"/>
                <a:gd name="T14" fmla="*/ 59 w 1263"/>
                <a:gd name="T15" fmla="*/ 11 h 152"/>
                <a:gd name="T16" fmla="*/ 62 w 1263"/>
                <a:gd name="T17" fmla="*/ 8 h 152"/>
                <a:gd name="T18" fmla="*/ 65 w 1263"/>
                <a:gd name="T19" fmla="*/ 6 h 152"/>
                <a:gd name="T20" fmla="*/ 69 w 1263"/>
                <a:gd name="T21" fmla="*/ 4 h 152"/>
                <a:gd name="T22" fmla="*/ 72 w 1263"/>
                <a:gd name="T23" fmla="*/ 3 h 152"/>
                <a:gd name="T24" fmla="*/ 79 w 1263"/>
                <a:gd name="T25" fmla="*/ 1 h 152"/>
                <a:gd name="T26" fmla="*/ 87 w 1263"/>
                <a:gd name="T27" fmla="*/ 0 h 152"/>
                <a:gd name="T28" fmla="*/ 95 w 1263"/>
                <a:gd name="T29" fmla="*/ 0 h 152"/>
                <a:gd name="T30" fmla="*/ 709 w 1263"/>
                <a:gd name="T31" fmla="*/ 0 h 152"/>
                <a:gd name="T32" fmla="*/ 1263 w 1263"/>
                <a:gd name="T33" fmla="*/ 0 h 152"/>
                <a:gd name="T34" fmla="*/ 1252 w 1263"/>
                <a:gd name="T35" fmla="*/ 29 h 152"/>
                <a:gd name="T36" fmla="*/ 1220 w 1263"/>
                <a:gd name="T37" fmla="*/ 115 h 152"/>
                <a:gd name="T38" fmla="*/ 1215 w 1263"/>
                <a:gd name="T39" fmla="*/ 126 h 152"/>
                <a:gd name="T40" fmla="*/ 1212 w 1263"/>
                <a:gd name="T41" fmla="*/ 130 h 152"/>
                <a:gd name="T42" fmla="*/ 1209 w 1263"/>
                <a:gd name="T43" fmla="*/ 134 h 152"/>
                <a:gd name="T44" fmla="*/ 1207 w 1263"/>
                <a:gd name="T45" fmla="*/ 138 h 152"/>
                <a:gd name="T46" fmla="*/ 1204 w 1263"/>
                <a:gd name="T47" fmla="*/ 141 h 152"/>
                <a:gd name="T48" fmla="*/ 1200 w 1263"/>
                <a:gd name="T49" fmla="*/ 143 h 152"/>
                <a:gd name="T50" fmla="*/ 1197 w 1263"/>
                <a:gd name="T51" fmla="*/ 145 h 152"/>
                <a:gd name="T52" fmla="*/ 1190 w 1263"/>
                <a:gd name="T53" fmla="*/ 149 h 152"/>
                <a:gd name="T54" fmla="*/ 1183 w 1263"/>
                <a:gd name="T55" fmla="*/ 151 h 152"/>
                <a:gd name="T56" fmla="*/ 1175 w 1263"/>
                <a:gd name="T57" fmla="*/ 152 h 152"/>
                <a:gd name="T58" fmla="*/ 1167 w 1263"/>
                <a:gd name="T59" fmla="*/ 152 h 152"/>
                <a:gd name="T60" fmla="*/ 567 w 1263"/>
                <a:gd name="T61" fmla="*/ 152 h 152"/>
                <a:gd name="T62" fmla="*/ 30 w 1263"/>
                <a:gd name="T63" fmla="*/ 152 h 152"/>
                <a:gd name="T64" fmla="*/ 0 w 1263"/>
                <a:gd name="T65" fmla="*/ 152 h 15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263" h="152">
                  <a:moveTo>
                    <a:pt x="0" y="152"/>
                  </a:moveTo>
                  <a:lnTo>
                    <a:pt x="11" y="123"/>
                  </a:lnTo>
                  <a:lnTo>
                    <a:pt x="43" y="37"/>
                  </a:lnTo>
                  <a:lnTo>
                    <a:pt x="45" y="31"/>
                  </a:lnTo>
                  <a:lnTo>
                    <a:pt x="48" y="26"/>
                  </a:lnTo>
                  <a:lnTo>
                    <a:pt x="53" y="18"/>
                  </a:lnTo>
                  <a:lnTo>
                    <a:pt x="56" y="14"/>
                  </a:lnTo>
                  <a:lnTo>
                    <a:pt x="59" y="11"/>
                  </a:lnTo>
                  <a:lnTo>
                    <a:pt x="62" y="8"/>
                  </a:lnTo>
                  <a:lnTo>
                    <a:pt x="65" y="6"/>
                  </a:lnTo>
                  <a:lnTo>
                    <a:pt x="69" y="4"/>
                  </a:lnTo>
                  <a:lnTo>
                    <a:pt x="72" y="3"/>
                  </a:lnTo>
                  <a:lnTo>
                    <a:pt x="79" y="1"/>
                  </a:lnTo>
                  <a:lnTo>
                    <a:pt x="87" y="0"/>
                  </a:lnTo>
                  <a:lnTo>
                    <a:pt x="95" y="0"/>
                  </a:lnTo>
                  <a:lnTo>
                    <a:pt x="709" y="0"/>
                  </a:lnTo>
                  <a:lnTo>
                    <a:pt x="1263" y="0"/>
                  </a:lnTo>
                  <a:lnTo>
                    <a:pt x="1252" y="29"/>
                  </a:lnTo>
                  <a:lnTo>
                    <a:pt x="1220" y="115"/>
                  </a:lnTo>
                  <a:lnTo>
                    <a:pt x="1215" y="126"/>
                  </a:lnTo>
                  <a:lnTo>
                    <a:pt x="1212" y="130"/>
                  </a:lnTo>
                  <a:lnTo>
                    <a:pt x="1209" y="134"/>
                  </a:lnTo>
                  <a:lnTo>
                    <a:pt x="1207" y="138"/>
                  </a:lnTo>
                  <a:lnTo>
                    <a:pt x="1204" y="141"/>
                  </a:lnTo>
                  <a:lnTo>
                    <a:pt x="1200" y="143"/>
                  </a:lnTo>
                  <a:lnTo>
                    <a:pt x="1197" y="145"/>
                  </a:lnTo>
                  <a:lnTo>
                    <a:pt x="1190" y="149"/>
                  </a:lnTo>
                  <a:lnTo>
                    <a:pt x="1183" y="151"/>
                  </a:lnTo>
                  <a:lnTo>
                    <a:pt x="1175" y="152"/>
                  </a:lnTo>
                  <a:lnTo>
                    <a:pt x="1167" y="152"/>
                  </a:lnTo>
                  <a:lnTo>
                    <a:pt x="567" y="152"/>
                  </a:lnTo>
                  <a:lnTo>
                    <a:pt x="30" y="152"/>
                  </a:lnTo>
                  <a:lnTo>
                    <a:pt x="0" y="152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7" name="Freeform 63"/>
            <p:cNvSpPr/>
            <p:nvPr userDrawn="1"/>
          </p:nvSpPr>
          <p:spPr bwMode="auto">
            <a:xfrm>
              <a:off x="4539" y="3311"/>
              <a:ext cx="124" cy="82"/>
            </a:xfrm>
            <a:custGeom>
              <a:avLst/>
              <a:gdLst>
                <a:gd name="T0" fmla="*/ 60 w 123"/>
                <a:gd name="T1" fmla="*/ 81 h 82"/>
                <a:gd name="T2" fmla="*/ 81 w 123"/>
                <a:gd name="T3" fmla="*/ 79 h 82"/>
                <a:gd name="T4" fmla="*/ 96 w 123"/>
                <a:gd name="T5" fmla="*/ 76 h 82"/>
                <a:gd name="T6" fmla="*/ 106 w 123"/>
                <a:gd name="T7" fmla="*/ 64 h 82"/>
                <a:gd name="T8" fmla="*/ 74 w 123"/>
                <a:gd name="T9" fmla="*/ 71 h 82"/>
                <a:gd name="T10" fmla="*/ 61 w 123"/>
                <a:gd name="T11" fmla="*/ 72 h 82"/>
                <a:gd name="T12" fmla="*/ 48 w 123"/>
                <a:gd name="T13" fmla="*/ 72 h 82"/>
                <a:gd name="T14" fmla="*/ 38 w 123"/>
                <a:gd name="T15" fmla="*/ 69 h 82"/>
                <a:gd name="T16" fmla="*/ 33 w 123"/>
                <a:gd name="T17" fmla="*/ 66 h 82"/>
                <a:gd name="T18" fmla="*/ 29 w 123"/>
                <a:gd name="T19" fmla="*/ 62 h 82"/>
                <a:gd name="T20" fmla="*/ 27 w 123"/>
                <a:gd name="T21" fmla="*/ 58 h 82"/>
                <a:gd name="T22" fmla="*/ 27 w 123"/>
                <a:gd name="T23" fmla="*/ 47 h 82"/>
                <a:gd name="T24" fmla="*/ 31 w 123"/>
                <a:gd name="T25" fmla="*/ 35 h 82"/>
                <a:gd name="T26" fmla="*/ 40 w 123"/>
                <a:gd name="T27" fmla="*/ 24 h 82"/>
                <a:gd name="T28" fmla="*/ 46 w 123"/>
                <a:gd name="T29" fmla="*/ 19 h 82"/>
                <a:gd name="T30" fmla="*/ 56 w 123"/>
                <a:gd name="T31" fmla="*/ 14 h 82"/>
                <a:gd name="T32" fmla="*/ 75 w 123"/>
                <a:gd name="T33" fmla="*/ 10 h 82"/>
                <a:gd name="T34" fmla="*/ 94 w 123"/>
                <a:gd name="T35" fmla="*/ 10 h 82"/>
                <a:gd name="T36" fmla="*/ 110 w 123"/>
                <a:gd name="T37" fmla="*/ 12 h 82"/>
                <a:gd name="T38" fmla="*/ 118 w 123"/>
                <a:gd name="T39" fmla="*/ 15 h 82"/>
                <a:gd name="T40" fmla="*/ 125 w 123"/>
                <a:gd name="T41" fmla="*/ 6 h 82"/>
                <a:gd name="T42" fmla="*/ 115 w 123"/>
                <a:gd name="T43" fmla="*/ 3 h 82"/>
                <a:gd name="T44" fmla="*/ 98 w 123"/>
                <a:gd name="T45" fmla="*/ 1 h 82"/>
                <a:gd name="T46" fmla="*/ 70 w 123"/>
                <a:gd name="T47" fmla="*/ 1 h 82"/>
                <a:gd name="T48" fmla="*/ 51 w 123"/>
                <a:gd name="T49" fmla="*/ 4 h 82"/>
                <a:gd name="T50" fmla="*/ 39 w 123"/>
                <a:gd name="T51" fmla="*/ 8 h 82"/>
                <a:gd name="T52" fmla="*/ 28 w 123"/>
                <a:gd name="T53" fmla="*/ 13 h 82"/>
                <a:gd name="T54" fmla="*/ 12 w 123"/>
                <a:gd name="T55" fmla="*/ 26 h 82"/>
                <a:gd name="T56" fmla="*/ 6 w 123"/>
                <a:gd name="T57" fmla="*/ 33 h 82"/>
                <a:gd name="T58" fmla="*/ 2 w 123"/>
                <a:gd name="T59" fmla="*/ 40 h 82"/>
                <a:gd name="T60" fmla="*/ 0 w 123"/>
                <a:gd name="T61" fmla="*/ 47 h 82"/>
                <a:gd name="T62" fmla="*/ 0 w 123"/>
                <a:gd name="T63" fmla="*/ 54 h 82"/>
                <a:gd name="T64" fmla="*/ 2 w 123"/>
                <a:gd name="T65" fmla="*/ 61 h 82"/>
                <a:gd name="T66" fmla="*/ 6 w 123"/>
                <a:gd name="T67" fmla="*/ 67 h 82"/>
                <a:gd name="T68" fmla="*/ 12 w 123"/>
                <a:gd name="T69" fmla="*/ 73 h 82"/>
                <a:gd name="T70" fmla="*/ 21 w 123"/>
                <a:gd name="T71" fmla="*/ 78 h 82"/>
                <a:gd name="T72" fmla="*/ 32 w 123"/>
                <a:gd name="T73" fmla="*/ 81 h 82"/>
                <a:gd name="T74" fmla="*/ 45 w 123"/>
                <a:gd name="T75" fmla="*/ 82 h 8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23" h="82">
                  <a:moveTo>
                    <a:pt x="45" y="82"/>
                  </a:moveTo>
                  <a:lnTo>
                    <a:pt x="60" y="81"/>
                  </a:lnTo>
                  <a:lnTo>
                    <a:pt x="67" y="80"/>
                  </a:lnTo>
                  <a:lnTo>
                    <a:pt x="75" y="79"/>
                  </a:lnTo>
                  <a:lnTo>
                    <a:pt x="82" y="78"/>
                  </a:lnTo>
                  <a:lnTo>
                    <a:pt x="90" y="76"/>
                  </a:lnTo>
                  <a:lnTo>
                    <a:pt x="106" y="71"/>
                  </a:lnTo>
                  <a:lnTo>
                    <a:pt x="100" y="64"/>
                  </a:lnTo>
                  <a:lnTo>
                    <a:pt x="85" y="68"/>
                  </a:lnTo>
                  <a:lnTo>
                    <a:pt x="68" y="71"/>
                  </a:lnTo>
                  <a:lnTo>
                    <a:pt x="65" y="71"/>
                  </a:lnTo>
                  <a:lnTo>
                    <a:pt x="61" y="72"/>
                  </a:lnTo>
                  <a:lnTo>
                    <a:pt x="53" y="72"/>
                  </a:lnTo>
                  <a:lnTo>
                    <a:pt x="48" y="72"/>
                  </a:lnTo>
                  <a:lnTo>
                    <a:pt x="45" y="71"/>
                  </a:lnTo>
                  <a:lnTo>
                    <a:pt x="38" y="69"/>
                  </a:lnTo>
                  <a:lnTo>
                    <a:pt x="35" y="68"/>
                  </a:lnTo>
                  <a:lnTo>
                    <a:pt x="33" y="66"/>
                  </a:lnTo>
                  <a:lnTo>
                    <a:pt x="31" y="64"/>
                  </a:lnTo>
                  <a:lnTo>
                    <a:pt x="29" y="62"/>
                  </a:lnTo>
                  <a:lnTo>
                    <a:pt x="28" y="60"/>
                  </a:lnTo>
                  <a:lnTo>
                    <a:pt x="27" y="58"/>
                  </a:lnTo>
                  <a:lnTo>
                    <a:pt x="26" y="52"/>
                  </a:lnTo>
                  <a:lnTo>
                    <a:pt x="27" y="47"/>
                  </a:lnTo>
                  <a:lnTo>
                    <a:pt x="28" y="41"/>
                  </a:lnTo>
                  <a:lnTo>
                    <a:pt x="31" y="35"/>
                  </a:lnTo>
                  <a:lnTo>
                    <a:pt x="35" y="29"/>
                  </a:lnTo>
                  <a:lnTo>
                    <a:pt x="40" y="24"/>
                  </a:lnTo>
                  <a:lnTo>
                    <a:pt x="43" y="22"/>
                  </a:lnTo>
                  <a:lnTo>
                    <a:pt x="46" y="19"/>
                  </a:lnTo>
                  <a:lnTo>
                    <a:pt x="52" y="15"/>
                  </a:lnTo>
                  <a:lnTo>
                    <a:pt x="56" y="14"/>
                  </a:lnTo>
                  <a:lnTo>
                    <a:pt x="60" y="12"/>
                  </a:lnTo>
                  <a:lnTo>
                    <a:pt x="69" y="10"/>
                  </a:lnTo>
                  <a:lnTo>
                    <a:pt x="79" y="10"/>
                  </a:lnTo>
                  <a:lnTo>
                    <a:pt x="88" y="10"/>
                  </a:lnTo>
                  <a:lnTo>
                    <a:pt x="96" y="11"/>
                  </a:lnTo>
                  <a:lnTo>
                    <a:pt x="104" y="12"/>
                  </a:lnTo>
                  <a:lnTo>
                    <a:pt x="108" y="14"/>
                  </a:lnTo>
                  <a:lnTo>
                    <a:pt x="112" y="15"/>
                  </a:lnTo>
                  <a:lnTo>
                    <a:pt x="123" y="8"/>
                  </a:lnTo>
                  <a:lnTo>
                    <a:pt x="119" y="6"/>
                  </a:lnTo>
                  <a:lnTo>
                    <a:pt x="114" y="4"/>
                  </a:lnTo>
                  <a:lnTo>
                    <a:pt x="109" y="3"/>
                  </a:lnTo>
                  <a:lnTo>
                    <a:pt x="104" y="2"/>
                  </a:lnTo>
                  <a:lnTo>
                    <a:pt x="92" y="1"/>
                  </a:lnTo>
                  <a:lnTo>
                    <a:pt x="80" y="0"/>
                  </a:lnTo>
                  <a:lnTo>
                    <a:pt x="64" y="1"/>
                  </a:lnTo>
                  <a:lnTo>
                    <a:pt x="58" y="2"/>
                  </a:lnTo>
                  <a:lnTo>
                    <a:pt x="51" y="4"/>
                  </a:lnTo>
                  <a:lnTo>
                    <a:pt x="45" y="6"/>
                  </a:lnTo>
                  <a:lnTo>
                    <a:pt x="39" y="8"/>
                  </a:lnTo>
                  <a:lnTo>
                    <a:pt x="34" y="10"/>
                  </a:lnTo>
                  <a:lnTo>
                    <a:pt x="28" y="13"/>
                  </a:lnTo>
                  <a:lnTo>
                    <a:pt x="19" y="19"/>
                  </a:lnTo>
                  <a:lnTo>
                    <a:pt x="12" y="26"/>
                  </a:lnTo>
                  <a:lnTo>
                    <a:pt x="9" y="30"/>
                  </a:lnTo>
                  <a:lnTo>
                    <a:pt x="6" y="33"/>
                  </a:lnTo>
                  <a:lnTo>
                    <a:pt x="4" y="37"/>
                  </a:lnTo>
                  <a:lnTo>
                    <a:pt x="2" y="40"/>
                  </a:lnTo>
                  <a:lnTo>
                    <a:pt x="1" y="43"/>
                  </a:lnTo>
                  <a:lnTo>
                    <a:pt x="0" y="47"/>
                  </a:lnTo>
                  <a:lnTo>
                    <a:pt x="0" y="50"/>
                  </a:lnTo>
                  <a:lnTo>
                    <a:pt x="0" y="54"/>
                  </a:lnTo>
                  <a:lnTo>
                    <a:pt x="1" y="57"/>
                  </a:lnTo>
                  <a:lnTo>
                    <a:pt x="2" y="61"/>
                  </a:lnTo>
                  <a:lnTo>
                    <a:pt x="4" y="64"/>
                  </a:lnTo>
                  <a:lnTo>
                    <a:pt x="6" y="67"/>
                  </a:lnTo>
                  <a:lnTo>
                    <a:pt x="9" y="70"/>
                  </a:lnTo>
                  <a:lnTo>
                    <a:pt x="12" y="73"/>
                  </a:lnTo>
                  <a:lnTo>
                    <a:pt x="16" y="76"/>
                  </a:lnTo>
                  <a:lnTo>
                    <a:pt x="21" y="78"/>
                  </a:lnTo>
                  <a:lnTo>
                    <a:pt x="26" y="79"/>
                  </a:lnTo>
                  <a:lnTo>
                    <a:pt x="32" y="81"/>
                  </a:lnTo>
                  <a:lnTo>
                    <a:pt x="38" y="81"/>
                  </a:lnTo>
                  <a:lnTo>
                    <a:pt x="45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8" name="Freeform 64"/>
            <p:cNvSpPr/>
            <p:nvPr userDrawn="1"/>
          </p:nvSpPr>
          <p:spPr bwMode="auto">
            <a:xfrm>
              <a:off x="4888" y="3311"/>
              <a:ext cx="123" cy="82"/>
            </a:xfrm>
            <a:custGeom>
              <a:avLst/>
              <a:gdLst>
                <a:gd name="T0" fmla="*/ 60 w 122"/>
                <a:gd name="T1" fmla="*/ 81 h 82"/>
                <a:gd name="T2" fmla="*/ 80 w 122"/>
                <a:gd name="T3" fmla="*/ 79 h 82"/>
                <a:gd name="T4" fmla="*/ 95 w 122"/>
                <a:gd name="T5" fmla="*/ 76 h 82"/>
                <a:gd name="T6" fmla="*/ 105 w 122"/>
                <a:gd name="T7" fmla="*/ 64 h 82"/>
                <a:gd name="T8" fmla="*/ 82 w 122"/>
                <a:gd name="T9" fmla="*/ 70 h 82"/>
                <a:gd name="T10" fmla="*/ 71 w 122"/>
                <a:gd name="T11" fmla="*/ 71 h 82"/>
                <a:gd name="T12" fmla="*/ 53 w 122"/>
                <a:gd name="T13" fmla="*/ 72 h 82"/>
                <a:gd name="T14" fmla="*/ 45 w 122"/>
                <a:gd name="T15" fmla="*/ 71 h 82"/>
                <a:gd name="T16" fmla="*/ 36 w 122"/>
                <a:gd name="T17" fmla="*/ 68 h 82"/>
                <a:gd name="T18" fmla="*/ 31 w 122"/>
                <a:gd name="T19" fmla="*/ 64 h 82"/>
                <a:gd name="T20" fmla="*/ 28 w 122"/>
                <a:gd name="T21" fmla="*/ 60 h 82"/>
                <a:gd name="T22" fmla="*/ 26 w 122"/>
                <a:gd name="T23" fmla="*/ 52 h 82"/>
                <a:gd name="T24" fmla="*/ 28 w 122"/>
                <a:gd name="T25" fmla="*/ 41 h 82"/>
                <a:gd name="T26" fmla="*/ 35 w 122"/>
                <a:gd name="T27" fmla="*/ 29 h 82"/>
                <a:gd name="T28" fmla="*/ 43 w 122"/>
                <a:gd name="T29" fmla="*/ 22 h 82"/>
                <a:gd name="T30" fmla="*/ 53 w 122"/>
                <a:gd name="T31" fmla="*/ 15 h 82"/>
                <a:gd name="T32" fmla="*/ 60 w 122"/>
                <a:gd name="T33" fmla="*/ 12 h 82"/>
                <a:gd name="T34" fmla="*/ 84 w 122"/>
                <a:gd name="T35" fmla="*/ 10 h 82"/>
                <a:gd name="T36" fmla="*/ 101 w 122"/>
                <a:gd name="T37" fmla="*/ 11 h 82"/>
                <a:gd name="T38" fmla="*/ 113 w 122"/>
                <a:gd name="T39" fmla="*/ 14 h 82"/>
                <a:gd name="T40" fmla="*/ 128 w 122"/>
                <a:gd name="T41" fmla="*/ 8 h 82"/>
                <a:gd name="T42" fmla="*/ 119 w 122"/>
                <a:gd name="T43" fmla="*/ 4 h 82"/>
                <a:gd name="T44" fmla="*/ 109 w 122"/>
                <a:gd name="T45" fmla="*/ 2 h 82"/>
                <a:gd name="T46" fmla="*/ 85 w 122"/>
                <a:gd name="T47" fmla="*/ 0 h 82"/>
                <a:gd name="T48" fmla="*/ 58 w 122"/>
                <a:gd name="T49" fmla="*/ 2 h 82"/>
                <a:gd name="T50" fmla="*/ 45 w 122"/>
                <a:gd name="T51" fmla="*/ 6 h 82"/>
                <a:gd name="T52" fmla="*/ 34 w 122"/>
                <a:gd name="T53" fmla="*/ 10 h 82"/>
                <a:gd name="T54" fmla="*/ 20 w 122"/>
                <a:gd name="T55" fmla="*/ 19 h 82"/>
                <a:gd name="T56" fmla="*/ 9 w 122"/>
                <a:gd name="T57" fmla="*/ 30 h 82"/>
                <a:gd name="T58" fmla="*/ 4 w 122"/>
                <a:gd name="T59" fmla="*/ 37 h 82"/>
                <a:gd name="T60" fmla="*/ 1 w 122"/>
                <a:gd name="T61" fmla="*/ 43 h 82"/>
                <a:gd name="T62" fmla="*/ 0 w 122"/>
                <a:gd name="T63" fmla="*/ 50 h 82"/>
                <a:gd name="T64" fmla="*/ 1 w 122"/>
                <a:gd name="T65" fmla="*/ 57 h 82"/>
                <a:gd name="T66" fmla="*/ 4 w 122"/>
                <a:gd name="T67" fmla="*/ 64 h 82"/>
                <a:gd name="T68" fmla="*/ 9 w 122"/>
                <a:gd name="T69" fmla="*/ 70 h 82"/>
                <a:gd name="T70" fmla="*/ 16 w 122"/>
                <a:gd name="T71" fmla="*/ 76 h 82"/>
                <a:gd name="T72" fmla="*/ 26 w 122"/>
                <a:gd name="T73" fmla="*/ 79 h 82"/>
                <a:gd name="T74" fmla="*/ 38 w 122"/>
                <a:gd name="T75" fmla="*/ 81 h 82"/>
                <a:gd name="T76" fmla="*/ 46 w 122"/>
                <a:gd name="T77" fmla="*/ 82 h 8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22" h="82">
                  <a:moveTo>
                    <a:pt x="46" y="82"/>
                  </a:moveTo>
                  <a:lnTo>
                    <a:pt x="60" y="81"/>
                  </a:lnTo>
                  <a:lnTo>
                    <a:pt x="67" y="80"/>
                  </a:lnTo>
                  <a:lnTo>
                    <a:pt x="74" y="79"/>
                  </a:lnTo>
                  <a:lnTo>
                    <a:pt x="82" y="78"/>
                  </a:lnTo>
                  <a:lnTo>
                    <a:pt x="89" y="76"/>
                  </a:lnTo>
                  <a:lnTo>
                    <a:pt x="105" y="71"/>
                  </a:lnTo>
                  <a:lnTo>
                    <a:pt x="99" y="64"/>
                  </a:lnTo>
                  <a:lnTo>
                    <a:pt x="84" y="68"/>
                  </a:lnTo>
                  <a:lnTo>
                    <a:pt x="76" y="70"/>
                  </a:lnTo>
                  <a:lnTo>
                    <a:pt x="69" y="71"/>
                  </a:lnTo>
                  <a:lnTo>
                    <a:pt x="65" y="71"/>
                  </a:lnTo>
                  <a:lnTo>
                    <a:pt x="61" y="72"/>
                  </a:lnTo>
                  <a:lnTo>
                    <a:pt x="53" y="72"/>
                  </a:lnTo>
                  <a:lnTo>
                    <a:pt x="49" y="72"/>
                  </a:lnTo>
                  <a:lnTo>
                    <a:pt x="45" y="71"/>
                  </a:lnTo>
                  <a:lnTo>
                    <a:pt x="38" y="69"/>
                  </a:lnTo>
                  <a:lnTo>
                    <a:pt x="36" y="68"/>
                  </a:lnTo>
                  <a:lnTo>
                    <a:pt x="33" y="66"/>
                  </a:lnTo>
                  <a:lnTo>
                    <a:pt x="31" y="64"/>
                  </a:lnTo>
                  <a:lnTo>
                    <a:pt x="30" y="62"/>
                  </a:lnTo>
                  <a:lnTo>
                    <a:pt x="28" y="60"/>
                  </a:lnTo>
                  <a:lnTo>
                    <a:pt x="27" y="58"/>
                  </a:lnTo>
                  <a:lnTo>
                    <a:pt x="26" y="52"/>
                  </a:lnTo>
                  <a:lnTo>
                    <a:pt x="27" y="47"/>
                  </a:lnTo>
                  <a:lnTo>
                    <a:pt x="28" y="41"/>
                  </a:lnTo>
                  <a:lnTo>
                    <a:pt x="31" y="35"/>
                  </a:lnTo>
                  <a:lnTo>
                    <a:pt x="35" y="29"/>
                  </a:lnTo>
                  <a:lnTo>
                    <a:pt x="40" y="24"/>
                  </a:lnTo>
                  <a:lnTo>
                    <a:pt x="43" y="22"/>
                  </a:lnTo>
                  <a:lnTo>
                    <a:pt x="46" y="19"/>
                  </a:lnTo>
                  <a:lnTo>
                    <a:pt x="53" y="15"/>
                  </a:lnTo>
                  <a:lnTo>
                    <a:pt x="56" y="14"/>
                  </a:lnTo>
                  <a:lnTo>
                    <a:pt x="60" y="12"/>
                  </a:lnTo>
                  <a:lnTo>
                    <a:pt x="69" y="10"/>
                  </a:lnTo>
                  <a:lnTo>
                    <a:pt x="78" y="10"/>
                  </a:lnTo>
                  <a:lnTo>
                    <a:pt x="87" y="10"/>
                  </a:lnTo>
                  <a:lnTo>
                    <a:pt x="95" y="11"/>
                  </a:lnTo>
                  <a:lnTo>
                    <a:pt x="103" y="12"/>
                  </a:lnTo>
                  <a:lnTo>
                    <a:pt x="107" y="14"/>
                  </a:lnTo>
                  <a:lnTo>
                    <a:pt x="111" y="15"/>
                  </a:lnTo>
                  <a:lnTo>
                    <a:pt x="122" y="8"/>
                  </a:lnTo>
                  <a:lnTo>
                    <a:pt x="118" y="6"/>
                  </a:lnTo>
                  <a:lnTo>
                    <a:pt x="113" y="4"/>
                  </a:lnTo>
                  <a:lnTo>
                    <a:pt x="108" y="3"/>
                  </a:lnTo>
                  <a:lnTo>
                    <a:pt x="103" y="2"/>
                  </a:lnTo>
                  <a:lnTo>
                    <a:pt x="92" y="1"/>
                  </a:lnTo>
                  <a:lnTo>
                    <a:pt x="79" y="0"/>
                  </a:lnTo>
                  <a:lnTo>
                    <a:pt x="65" y="1"/>
                  </a:lnTo>
                  <a:lnTo>
                    <a:pt x="58" y="2"/>
                  </a:lnTo>
                  <a:lnTo>
                    <a:pt x="51" y="4"/>
                  </a:lnTo>
                  <a:lnTo>
                    <a:pt x="45" y="6"/>
                  </a:lnTo>
                  <a:lnTo>
                    <a:pt x="39" y="8"/>
                  </a:lnTo>
                  <a:lnTo>
                    <a:pt x="34" y="10"/>
                  </a:lnTo>
                  <a:lnTo>
                    <a:pt x="29" y="13"/>
                  </a:lnTo>
                  <a:lnTo>
                    <a:pt x="20" y="19"/>
                  </a:lnTo>
                  <a:lnTo>
                    <a:pt x="12" y="26"/>
                  </a:lnTo>
                  <a:lnTo>
                    <a:pt x="9" y="30"/>
                  </a:lnTo>
                  <a:lnTo>
                    <a:pt x="6" y="33"/>
                  </a:lnTo>
                  <a:lnTo>
                    <a:pt x="4" y="37"/>
                  </a:lnTo>
                  <a:lnTo>
                    <a:pt x="2" y="40"/>
                  </a:lnTo>
                  <a:lnTo>
                    <a:pt x="1" y="43"/>
                  </a:lnTo>
                  <a:lnTo>
                    <a:pt x="0" y="47"/>
                  </a:lnTo>
                  <a:lnTo>
                    <a:pt x="0" y="50"/>
                  </a:lnTo>
                  <a:lnTo>
                    <a:pt x="0" y="54"/>
                  </a:lnTo>
                  <a:lnTo>
                    <a:pt x="1" y="57"/>
                  </a:lnTo>
                  <a:lnTo>
                    <a:pt x="2" y="61"/>
                  </a:lnTo>
                  <a:lnTo>
                    <a:pt x="4" y="64"/>
                  </a:lnTo>
                  <a:lnTo>
                    <a:pt x="6" y="67"/>
                  </a:lnTo>
                  <a:lnTo>
                    <a:pt x="9" y="70"/>
                  </a:lnTo>
                  <a:lnTo>
                    <a:pt x="12" y="73"/>
                  </a:lnTo>
                  <a:lnTo>
                    <a:pt x="16" y="76"/>
                  </a:lnTo>
                  <a:lnTo>
                    <a:pt x="21" y="78"/>
                  </a:lnTo>
                  <a:lnTo>
                    <a:pt x="26" y="79"/>
                  </a:lnTo>
                  <a:lnTo>
                    <a:pt x="32" y="81"/>
                  </a:lnTo>
                  <a:lnTo>
                    <a:pt x="38" y="81"/>
                  </a:lnTo>
                  <a:lnTo>
                    <a:pt x="45" y="82"/>
                  </a:lnTo>
                  <a:lnTo>
                    <a:pt x="46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9" name="Freeform 65"/>
            <p:cNvSpPr/>
            <p:nvPr userDrawn="1"/>
          </p:nvSpPr>
          <p:spPr bwMode="auto">
            <a:xfrm>
              <a:off x="4663" y="3311"/>
              <a:ext cx="121" cy="82"/>
            </a:xfrm>
            <a:custGeom>
              <a:avLst/>
              <a:gdLst>
                <a:gd name="T0" fmla="*/ 60 w 122"/>
                <a:gd name="T1" fmla="*/ 81 h 82"/>
                <a:gd name="T2" fmla="*/ 68 w 122"/>
                <a:gd name="T3" fmla="*/ 79 h 82"/>
                <a:gd name="T4" fmla="*/ 83 w 122"/>
                <a:gd name="T5" fmla="*/ 76 h 82"/>
                <a:gd name="T6" fmla="*/ 93 w 122"/>
                <a:gd name="T7" fmla="*/ 64 h 82"/>
                <a:gd name="T8" fmla="*/ 70 w 122"/>
                <a:gd name="T9" fmla="*/ 70 h 82"/>
                <a:gd name="T10" fmla="*/ 61 w 122"/>
                <a:gd name="T11" fmla="*/ 71 h 82"/>
                <a:gd name="T12" fmla="*/ 53 w 122"/>
                <a:gd name="T13" fmla="*/ 72 h 82"/>
                <a:gd name="T14" fmla="*/ 45 w 122"/>
                <a:gd name="T15" fmla="*/ 71 h 82"/>
                <a:gd name="T16" fmla="*/ 35 w 122"/>
                <a:gd name="T17" fmla="*/ 68 h 82"/>
                <a:gd name="T18" fmla="*/ 31 w 122"/>
                <a:gd name="T19" fmla="*/ 64 h 82"/>
                <a:gd name="T20" fmla="*/ 28 w 122"/>
                <a:gd name="T21" fmla="*/ 60 h 82"/>
                <a:gd name="T22" fmla="*/ 26 w 122"/>
                <a:gd name="T23" fmla="*/ 52 h 82"/>
                <a:gd name="T24" fmla="*/ 28 w 122"/>
                <a:gd name="T25" fmla="*/ 41 h 82"/>
                <a:gd name="T26" fmla="*/ 35 w 122"/>
                <a:gd name="T27" fmla="*/ 29 h 82"/>
                <a:gd name="T28" fmla="*/ 42 w 122"/>
                <a:gd name="T29" fmla="*/ 22 h 82"/>
                <a:gd name="T30" fmla="*/ 52 w 122"/>
                <a:gd name="T31" fmla="*/ 15 h 82"/>
                <a:gd name="T32" fmla="*/ 60 w 122"/>
                <a:gd name="T33" fmla="*/ 12 h 82"/>
                <a:gd name="T34" fmla="*/ 72 w 122"/>
                <a:gd name="T35" fmla="*/ 10 h 82"/>
                <a:gd name="T36" fmla="*/ 89 w 122"/>
                <a:gd name="T37" fmla="*/ 11 h 82"/>
                <a:gd name="T38" fmla="*/ 101 w 122"/>
                <a:gd name="T39" fmla="*/ 14 h 82"/>
                <a:gd name="T40" fmla="*/ 116 w 122"/>
                <a:gd name="T41" fmla="*/ 8 h 82"/>
                <a:gd name="T42" fmla="*/ 107 w 122"/>
                <a:gd name="T43" fmla="*/ 4 h 82"/>
                <a:gd name="T44" fmla="*/ 96 w 122"/>
                <a:gd name="T45" fmla="*/ 2 h 82"/>
                <a:gd name="T46" fmla="*/ 73 w 122"/>
                <a:gd name="T47" fmla="*/ 0 h 82"/>
                <a:gd name="T48" fmla="*/ 58 w 122"/>
                <a:gd name="T49" fmla="*/ 2 h 82"/>
                <a:gd name="T50" fmla="*/ 45 w 122"/>
                <a:gd name="T51" fmla="*/ 6 h 82"/>
                <a:gd name="T52" fmla="*/ 34 w 122"/>
                <a:gd name="T53" fmla="*/ 10 h 82"/>
                <a:gd name="T54" fmla="*/ 19 w 122"/>
                <a:gd name="T55" fmla="*/ 19 h 82"/>
                <a:gd name="T56" fmla="*/ 9 w 122"/>
                <a:gd name="T57" fmla="*/ 30 h 82"/>
                <a:gd name="T58" fmla="*/ 4 w 122"/>
                <a:gd name="T59" fmla="*/ 37 h 82"/>
                <a:gd name="T60" fmla="*/ 1 w 122"/>
                <a:gd name="T61" fmla="*/ 43 h 82"/>
                <a:gd name="T62" fmla="*/ 0 w 122"/>
                <a:gd name="T63" fmla="*/ 50 h 82"/>
                <a:gd name="T64" fmla="*/ 1 w 122"/>
                <a:gd name="T65" fmla="*/ 57 h 82"/>
                <a:gd name="T66" fmla="*/ 4 w 122"/>
                <a:gd name="T67" fmla="*/ 64 h 82"/>
                <a:gd name="T68" fmla="*/ 9 w 122"/>
                <a:gd name="T69" fmla="*/ 70 h 82"/>
                <a:gd name="T70" fmla="*/ 16 w 122"/>
                <a:gd name="T71" fmla="*/ 76 h 82"/>
                <a:gd name="T72" fmla="*/ 26 w 122"/>
                <a:gd name="T73" fmla="*/ 79 h 82"/>
                <a:gd name="T74" fmla="*/ 38 w 122"/>
                <a:gd name="T75" fmla="*/ 81 h 8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22" h="82">
                  <a:moveTo>
                    <a:pt x="45" y="82"/>
                  </a:moveTo>
                  <a:lnTo>
                    <a:pt x="60" y="81"/>
                  </a:lnTo>
                  <a:lnTo>
                    <a:pt x="67" y="80"/>
                  </a:lnTo>
                  <a:lnTo>
                    <a:pt x="74" y="79"/>
                  </a:lnTo>
                  <a:lnTo>
                    <a:pt x="81" y="78"/>
                  </a:lnTo>
                  <a:lnTo>
                    <a:pt x="89" y="76"/>
                  </a:lnTo>
                  <a:lnTo>
                    <a:pt x="105" y="71"/>
                  </a:lnTo>
                  <a:lnTo>
                    <a:pt x="99" y="64"/>
                  </a:lnTo>
                  <a:lnTo>
                    <a:pt x="84" y="68"/>
                  </a:lnTo>
                  <a:lnTo>
                    <a:pt x="76" y="70"/>
                  </a:lnTo>
                  <a:lnTo>
                    <a:pt x="68" y="71"/>
                  </a:lnTo>
                  <a:lnTo>
                    <a:pt x="65" y="71"/>
                  </a:lnTo>
                  <a:lnTo>
                    <a:pt x="61" y="72"/>
                  </a:lnTo>
                  <a:lnTo>
                    <a:pt x="53" y="72"/>
                  </a:lnTo>
                  <a:lnTo>
                    <a:pt x="48" y="72"/>
                  </a:lnTo>
                  <a:lnTo>
                    <a:pt x="45" y="71"/>
                  </a:lnTo>
                  <a:lnTo>
                    <a:pt x="38" y="69"/>
                  </a:lnTo>
                  <a:lnTo>
                    <a:pt x="35" y="68"/>
                  </a:lnTo>
                  <a:lnTo>
                    <a:pt x="33" y="66"/>
                  </a:lnTo>
                  <a:lnTo>
                    <a:pt x="31" y="64"/>
                  </a:lnTo>
                  <a:lnTo>
                    <a:pt x="29" y="62"/>
                  </a:lnTo>
                  <a:lnTo>
                    <a:pt x="28" y="60"/>
                  </a:lnTo>
                  <a:lnTo>
                    <a:pt x="27" y="58"/>
                  </a:lnTo>
                  <a:lnTo>
                    <a:pt x="26" y="52"/>
                  </a:lnTo>
                  <a:lnTo>
                    <a:pt x="27" y="47"/>
                  </a:lnTo>
                  <a:lnTo>
                    <a:pt x="28" y="41"/>
                  </a:lnTo>
                  <a:lnTo>
                    <a:pt x="31" y="35"/>
                  </a:lnTo>
                  <a:lnTo>
                    <a:pt x="35" y="29"/>
                  </a:lnTo>
                  <a:lnTo>
                    <a:pt x="40" y="24"/>
                  </a:lnTo>
                  <a:lnTo>
                    <a:pt x="42" y="22"/>
                  </a:lnTo>
                  <a:lnTo>
                    <a:pt x="46" y="19"/>
                  </a:lnTo>
                  <a:lnTo>
                    <a:pt x="52" y="15"/>
                  </a:lnTo>
                  <a:lnTo>
                    <a:pt x="56" y="14"/>
                  </a:lnTo>
                  <a:lnTo>
                    <a:pt x="60" y="12"/>
                  </a:lnTo>
                  <a:lnTo>
                    <a:pt x="69" y="10"/>
                  </a:lnTo>
                  <a:lnTo>
                    <a:pt x="78" y="10"/>
                  </a:lnTo>
                  <a:lnTo>
                    <a:pt x="87" y="10"/>
                  </a:lnTo>
                  <a:lnTo>
                    <a:pt x="95" y="11"/>
                  </a:lnTo>
                  <a:lnTo>
                    <a:pt x="103" y="12"/>
                  </a:lnTo>
                  <a:lnTo>
                    <a:pt x="107" y="14"/>
                  </a:lnTo>
                  <a:lnTo>
                    <a:pt x="111" y="15"/>
                  </a:lnTo>
                  <a:lnTo>
                    <a:pt x="122" y="8"/>
                  </a:lnTo>
                  <a:lnTo>
                    <a:pt x="118" y="6"/>
                  </a:lnTo>
                  <a:lnTo>
                    <a:pt x="113" y="4"/>
                  </a:lnTo>
                  <a:lnTo>
                    <a:pt x="108" y="3"/>
                  </a:lnTo>
                  <a:lnTo>
                    <a:pt x="102" y="2"/>
                  </a:lnTo>
                  <a:lnTo>
                    <a:pt x="91" y="1"/>
                  </a:lnTo>
                  <a:lnTo>
                    <a:pt x="79" y="0"/>
                  </a:lnTo>
                  <a:lnTo>
                    <a:pt x="64" y="1"/>
                  </a:lnTo>
                  <a:lnTo>
                    <a:pt x="58" y="2"/>
                  </a:lnTo>
                  <a:lnTo>
                    <a:pt x="51" y="4"/>
                  </a:lnTo>
                  <a:lnTo>
                    <a:pt x="45" y="6"/>
                  </a:lnTo>
                  <a:lnTo>
                    <a:pt x="39" y="8"/>
                  </a:lnTo>
                  <a:lnTo>
                    <a:pt x="34" y="10"/>
                  </a:lnTo>
                  <a:lnTo>
                    <a:pt x="28" y="13"/>
                  </a:lnTo>
                  <a:lnTo>
                    <a:pt x="19" y="19"/>
                  </a:lnTo>
                  <a:lnTo>
                    <a:pt x="12" y="26"/>
                  </a:lnTo>
                  <a:lnTo>
                    <a:pt x="9" y="30"/>
                  </a:lnTo>
                  <a:lnTo>
                    <a:pt x="6" y="33"/>
                  </a:lnTo>
                  <a:lnTo>
                    <a:pt x="4" y="37"/>
                  </a:lnTo>
                  <a:lnTo>
                    <a:pt x="2" y="40"/>
                  </a:lnTo>
                  <a:lnTo>
                    <a:pt x="1" y="43"/>
                  </a:lnTo>
                  <a:lnTo>
                    <a:pt x="0" y="47"/>
                  </a:lnTo>
                  <a:lnTo>
                    <a:pt x="0" y="50"/>
                  </a:lnTo>
                  <a:lnTo>
                    <a:pt x="0" y="54"/>
                  </a:lnTo>
                  <a:lnTo>
                    <a:pt x="1" y="57"/>
                  </a:lnTo>
                  <a:lnTo>
                    <a:pt x="2" y="61"/>
                  </a:lnTo>
                  <a:lnTo>
                    <a:pt x="4" y="64"/>
                  </a:lnTo>
                  <a:lnTo>
                    <a:pt x="6" y="67"/>
                  </a:lnTo>
                  <a:lnTo>
                    <a:pt x="9" y="70"/>
                  </a:lnTo>
                  <a:lnTo>
                    <a:pt x="12" y="73"/>
                  </a:lnTo>
                  <a:lnTo>
                    <a:pt x="16" y="76"/>
                  </a:lnTo>
                  <a:lnTo>
                    <a:pt x="21" y="78"/>
                  </a:lnTo>
                  <a:lnTo>
                    <a:pt x="26" y="79"/>
                  </a:lnTo>
                  <a:lnTo>
                    <a:pt x="32" y="81"/>
                  </a:lnTo>
                  <a:lnTo>
                    <a:pt x="38" y="81"/>
                  </a:lnTo>
                  <a:lnTo>
                    <a:pt x="45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30" name="Freeform 66"/>
            <p:cNvSpPr/>
            <p:nvPr userDrawn="1"/>
          </p:nvSpPr>
          <p:spPr bwMode="auto">
            <a:xfrm>
              <a:off x="4773" y="3303"/>
              <a:ext cx="103" cy="87"/>
            </a:xfrm>
            <a:custGeom>
              <a:avLst/>
              <a:gdLst>
                <a:gd name="T0" fmla="*/ 65 w 103"/>
                <a:gd name="T1" fmla="*/ 82 h 88"/>
                <a:gd name="T2" fmla="*/ 87 w 103"/>
                <a:gd name="T3" fmla="*/ 82 h 88"/>
                <a:gd name="T4" fmla="*/ 102 w 103"/>
                <a:gd name="T5" fmla="*/ 44 h 88"/>
                <a:gd name="T6" fmla="*/ 103 w 103"/>
                <a:gd name="T7" fmla="*/ 44 h 88"/>
                <a:gd name="T8" fmla="*/ 103 w 103"/>
                <a:gd name="T9" fmla="*/ 44 h 88"/>
                <a:gd name="T10" fmla="*/ 102 w 103"/>
                <a:gd name="T11" fmla="*/ 43 h 88"/>
                <a:gd name="T12" fmla="*/ 101 w 103"/>
                <a:gd name="T13" fmla="*/ 40 h 88"/>
                <a:gd name="T14" fmla="*/ 98 w 103"/>
                <a:gd name="T15" fmla="*/ 37 h 88"/>
                <a:gd name="T16" fmla="*/ 94 w 103"/>
                <a:gd name="T17" fmla="*/ 35 h 88"/>
                <a:gd name="T18" fmla="*/ 89 w 103"/>
                <a:gd name="T19" fmla="*/ 33 h 88"/>
                <a:gd name="T20" fmla="*/ 84 w 103"/>
                <a:gd name="T21" fmla="*/ 32 h 88"/>
                <a:gd name="T22" fmla="*/ 77 w 103"/>
                <a:gd name="T23" fmla="*/ 32 h 88"/>
                <a:gd name="T24" fmla="*/ 68 w 103"/>
                <a:gd name="T25" fmla="*/ 32 h 88"/>
                <a:gd name="T26" fmla="*/ 59 w 103"/>
                <a:gd name="T27" fmla="*/ 33 h 88"/>
                <a:gd name="T28" fmla="*/ 50 w 103"/>
                <a:gd name="T29" fmla="*/ 35 h 88"/>
                <a:gd name="T30" fmla="*/ 42 w 103"/>
                <a:gd name="T31" fmla="*/ 37 h 88"/>
                <a:gd name="T32" fmla="*/ 57 w 103"/>
                <a:gd name="T33" fmla="*/ 0 h 88"/>
                <a:gd name="T34" fmla="*/ 34 w 103"/>
                <a:gd name="T35" fmla="*/ 4 h 88"/>
                <a:gd name="T36" fmla="*/ 0 w 103"/>
                <a:gd name="T37" fmla="*/ 82 h 88"/>
                <a:gd name="T38" fmla="*/ 22 w 103"/>
                <a:gd name="T39" fmla="*/ 82 h 88"/>
                <a:gd name="T40" fmla="*/ 39 w 103"/>
                <a:gd name="T41" fmla="*/ 44 h 88"/>
                <a:gd name="T42" fmla="*/ 46 w 103"/>
                <a:gd name="T43" fmla="*/ 44 h 88"/>
                <a:gd name="T44" fmla="*/ 53 w 103"/>
                <a:gd name="T45" fmla="*/ 42 h 88"/>
                <a:gd name="T46" fmla="*/ 60 w 103"/>
                <a:gd name="T47" fmla="*/ 41 h 88"/>
                <a:gd name="T48" fmla="*/ 67 w 103"/>
                <a:gd name="T49" fmla="*/ 40 h 88"/>
                <a:gd name="T50" fmla="*/ 71 w 103"/>
                <a:gd name="T51" fmla="*/ 41 h 88"/>
                <a:gd name="T52" fmla="*/ 74 w 103"/>
                <a:gd name="T53" fmla="*/ 41 h 88"/>
                <a:gd name="T54" fmla="*/ 76 w 103"/>
                <a:gd name="T55" fmla="*/ 43 h 88"/>
                <a:gd name="T56" fmla="*/ 78 w 103"/>
                <a:gd name="T57" fmla="*/ 44 h 88"/>
                <a:gd name="T58" fmla="*/ 79 w 103"/>
                <a:gd name="T59" fmla="*/ 44 h 88"/>
                <a:gd name="T60" fmla="*/ 80 w 103"/>
                <a:gd name="T61" fmla="*/ 44 h 88"/>
                <a:gd name="T62" fmla="*/ 80 w 103"/>
                <a:gd name="T63" fmla="*/ 44 h 88"/>
                <a:gd name="T64" fmla="*/ 79 w 103"/>
                <a:gd name="T65" fmla="*/ 46 h 88"/>
                <a:gd name="T66" fmla="*/ 65 w 103"/>
                <a:gd name="T67" fmla="*/ 82 h 8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03" h="88">
                  <a:moveTo>
                    <a:pt x="65" y="88"/>
                  </a:moveTo>
                  <a:lnTo>
                    <a:pt x="87" y="88"/>
                  </a:lnTo>
                  <a:lnTo>
                    <a:pt x="102" y="50"/>
                  </a:lnTo>
                  <a:lnTo>
                    <a:pt x="103" y="46"/>
                  </a:lnTo>
                  <a:lnTo>
                    <a:pt x="103" y="44"/>
                  </a:lnTo>
                  <a:lnTo>
                    <a:pt x="102" y="43"/>
                  </a:lnTo>
                  <a:lnTo>
                    <a:pt x="101" y="40"/>
                  </a:lnTo>
                  <a:lnTo>
                    <a:pt x="98" y="37"/>
                  </a:lnTo>
                  <a:lnTo>
                    <a:pt x="94" y="35"/>
                  </a:lnTo>
                  <a:lnTo>
                    <a:pt x="89" y="33"/>
                  </a:lnTo>
                  <a:lnTo>
                    <a:pt x="84" y="32"/>
                  </a:lnTo>
                  <a:lnTo>
                    <a:pt x="77" y="32"/>
                  </a:lnTo>
                  <a:lnTo>
                    <a:pt x="68" y="32"/>
                  </a:lnTo>
                  <a:lnTo>
                    <a:pt x="59" y="33"/>
                  </a:lnTo>
                  <a:lnTo>
                    <a:pt x="50" y="35"/>
                  </a:lnTo>
                  <a:lnTo>
                    <a:pt x="42" y="37"/>
                  </a:lnTo>
                  <a:lnTo>
                    <a:pt x="57" y="0"/>
                  </a:lnTo>
                  <a:lnTo>
                    <a:pt x="34" y="4"/>
                  </a:lnTo>
                  <a:lnTo>
                    <a:pt x="0" y="88"/>
                  </a:lnTo>
                  <a:lnTo>
                    <a:pt x="22" y="88"/>
                  </a:lnTo>
                  <a:lnTo>
                    <a:pt x="39" y="46"/>
                  </a:lnTo>
                  <a:lnTo>
                    <a:pt x="46" y="44"/>
                  </a:lnTo>
                  <a:lnTo>
                    <a:pt x="53" y="42"/>
                  </a:lnTo>
                  <a:lnTo>
                    <a:pt x="60" y="41"/>
                  </a:lnTo>
                  <a:lnTo>
                    <a:pt x="67" y="40"/>
                  </a:lnTo>
                  <a:lnTo>
                    <a:pt x="71" y="41"/>
                  </a:lnTo>
                  <a:lnTo>
                    <a:pt x="74" y="41"/>
                  </a:lnTo>
                  <a:lnTo>
                    <a:pt x="76" y="43"/>
                  </a:lnTo>
                  <a:lnTo>
                    <a:pt x="78" y="44"/>
                  </a:lnTo>
                  <a:lnTo>
                    <a:pt x="79" y="46"/>
                  </a:lnTo>
                  <a:lnTo>
                    <a:pt x="80" y="48"/>
                  </a:lnTo>
                  <a:lnTo>
                    <a:pt x="80" y="50"/>
                  </a:lnTo>
                  <a:lnTo>
                    <a:pt x="79" y="52"/>
                  </a:lnTo>
                  <a:lnTo>
                    <a:pt x="65" y="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31" name="Freeform 67"/>
            <p:cNvSpPr/>
            <p:nvPr userDrawn="1"/>
          </p:nvSpPr>
          <p:spPr bwMode="auto">
            <a:xfrm>
              <a:off x="3945" y="3332"/>
              <a:ext cx="87" cy="58"/>
            </a:xfrm>
            <a:custGeom>
              <a:avLst/>
              <a:gdLst>
                <a:gd name="T0" fmla="*/ 11 w 89"/>
                <a:gd name="T1" fmla="*/ 39 h 60"/>
                <a:gd name="T2" fmla="*/ 22 w 89"/>
                <a:gd name="T3" fmla="*/ 41 h 60"/>
                <a:gd name="T4" fmla="*/ 29 w 89"/>
                <a:gd name="T5" fmla="*/ 42 h 60"/>
                <a:gd name="T6" fmla="*/ 41 w 89"/>
                <a:gd name="T7" fmla="*/ 41 h 60"/>
                <a:gd name="T8" fmla="*/ 47 w 89"/>
                <a:gd name="T9" fmla="*/ 40 h 60"/>
                <a:gd name="T10" fmla="*/ 52 w 89"/>
                <a:gd name="T11" fmla="*/ 39 h 60"/>
                <a:gd name="T12" fmla="*/ 53 w 89"/>
                <a:gd name="T13" fmla="*/ 37 h 60"/>
                <a:gd name="T14" fmla="*/ 52 w 89"/>
                <a:gd name="T15" fmla="*/ 34 h 60"/>
                <a:gd name="T16" fmla="*/ 49 w 89"/>
                <a:gd name="T17" fmla="*/ 32 h 60"/>
                <a:gd name="T18" fmla="*/ 41 w 89"/>
                <a:gd name="T19" fmla="*/ 30 h 60"/>
                <a:gd name="T20" fmla="*/ 23 w 89"/>
                <a:gd name="T21" fmla="*/ 26 h 60"/>
                <a:gd name="T22" fmla="*/ 21 w 89"/>
                <a:gd name="T23" fmla="*/ 23 h 60"/>
                <a:gd name="T24" fmla="*/ 17 w 89"/>
                <a:gd name="T25" fmla="*/ 19 h 60"/>
                <a:gd name="T26" fmla="*/ 16 w 89"/>
                <a:gd name="T27" fmla="*/ 17 h 60"/>
                <a:gd name="T28" fmla="*/ 16 w 89"/>
                <a:gd name="T29" fmla="*/ 15 h 60"/>
                <a:gd name="T30" fmla="*/ 19 w 89"/>
                <a:gd name="T31" fmla="*/ 14 h 60"/>
                <a:gd name="T32" fmla="*/ 22 w 89"/>
                <a:gd name="T33" fmla="*/ 10 h 60"/>
                <a:gd name="T34" fmla="*/ 27 w 89"/>
                <a:gd name="T35" fmla="*/ 5 h 60"/>
                <a:gd name="T36" fmla="*/ 40 w 89"/>
                <a:gd name="T37" fmla="*/ 2 h 60"/>
                <a:gd name="T38" fmla="*/ 54 w 89"/>
                <a:gd name="T39" fmla="*/ 0 h 60"/>
                <a:gd name="T40" fmla="*/ 64 w 89"/>
                <a:gd name="T41" fmla="*/ 2 h 60"/>
                <a:gd name="T42" fmla="*/ 77 w 89"/>
                <a:gd name="T43" fmla="*/ 6 h 60"/>
                <a:gd name="T44" fmla="*/ 63 w 89"/>
                <a:gd name="T45" fmla="*/ 12 h 60"/>
                <a:gd name="T46" fmla="*/ 56 w 89"/>
                <a:gd name="T47" fmla="*/ 10 h 60"/>
                <a:gd name="T48" fmla="*/ 44 w 89"/>
                <a:gd name="T49" fmla="*/ 10 h 60"/>
                <a:gd name="T50" fmla="*/ 35 w 89"/>
                <a:gd name="T51" fmla="*/ 12 h 60"/>
                <a:gd name="T52" fmla="*/ 32 w 89"/>
                <a:gd name="T53" fmla="*/ 15 h 60"/>
                <a:gd name="T54" fmla="*/ 31 w 89"/>
                <a:gd name="T55" fmla="*/ 15 h 60"/>
                <a:gd name="T56" fmla="*/ 33 w 89"/>
                <a:gd name="T57" fmla="*/ 15 h 60"/>
                <a:gd name="T58" fmla="*/ 52 w 89"/>
                <a:gd name="T59" fmla="*/ 19 h 60"/>
                <a:gd name="T60" fmla="*/ 64 w 89"/>
                <a:gd name="T61" fmla="*/ 24 h 60"/>
                <a:gd name="T62" fmla="*/ 68 w 89"/>
                <a:gd name="T63" fmla="*/ 29 h 60"/>
                <a:gd name="T64" fmla="*/ 69 w 89"/>
                <a:gd name="T65" fmla="*/ 32 h 60"/>
                <a:gd name="T66" fmla="*/ 67 w 89"/>
                <a:gd name="T67" fmla="*/ 38 h 60"/>
                <a:gd name="T68" fmla="*/ 63 w 89"/>
                <a:gd name="T69" fmla="*/ 41 h 60"/>
                <a:gd name="T70" fmla="*/ 55 w 89"/>
                <a:gd name="T71" fmla="*/ 44 h 60"/>
                <a:gd name="T72" fmla="*/ 40 w 89"/>
                <a:gd name="T73" fmla="*/ 47 h 60"/>
                <a:gd name="T74" fmla="*/ 26 w 89"/>
                <a:gd name="T75" fmla="*/ 48 h 60"/>
                <a:gd name="T76" fmla="*/ 19 w 89"/>
                <a:gd name="T77" fmla="*/ 47 h 60"/>
                <a:gd name="T78" fmla="*/ 11 w 89"/>
                <a:gd name="T79" fmla="*/ 45 h 60"/>
                <a:gd name="T80" fmla="*/ 0 w 89"/>
                <a:gd name="T81" fmla="*/ 43 h 6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89" h="60">
                  <a:moveTo>
                    <a:pt x="0" y="53"/>
                  </a:moveTo>
                  <a:lnTo>
                    <a:pt x="11" y="46"/>
                  </a:lnTo>
                  <a:lnTo>
                    <a:pt x="17" y="48"/>
                  </a:lnTo>
                  <a:lnTo>
                    <a:pt x="23" y="50"/>
                  </a:lnTo>
                  <a:lnTo>
                    <a:pt x="29" y="51"/>
                  </a:lnTo>
                  <a:lnTo>
                    <a:pt x="35" y="51"/>
                  </a:lnTo>
                  <a:lnTo>
                    <a:pt x="43" y="51"/>
                  </a:lnTo>
                  <a:lnTo>
                    <a:pt x="47" y="50"/>
                  </a:lnTo>
                  <a:lnTo>
                    <a:pt x="50" y="49"/>
                  </a:lnTo>
                  <a:lnTo>
                    <a:pt x="53" y="48"/>
                  </a:lnTo>
                  <a:lnTo>
                    <a:pt x="56" y="47"/>
                  </a:lnTo>
                  <a:lnTo>
                    <a:pt x="58" y="45"/>
                  </a:lnTo>
                  <a:lnTo>
                    <a:pt x="58" y="44"/>
                  </a:lnTo>
                  <a:lnTo>
                    <a:pt x="59" y="43"/>
                  </a:lnTo>
                  <a:lnTo>
                    <a:pt x="59" y="42"/>
                  </a:lnTo>
                  <a:lnTo>
                    <a:pt x="58" y="40"/>
                  </a:lnTo>
                  <a:lnTo>
                    <a:pt x="57" y="39"/>
                  </a:lnTo>
                  <a:lnTo>
                    <a:pt x="55" y="38"/>
                  </a:lnTo>
                  <a:lnTo>
                    <a:pt x="51" y="37"/>
                  </a:lnTo>
                  <a:lnTo>
                    <a:pt x="47" y="36"/>
                  </a:lnTo>
                  <a:lnTo>
                    <a:pt x="38" y="34"/>
                  </a:lnTo>
                  <a:lnTo>
                    <a:pt x="29" y="32"/>
                  </a:lnTo>
                  <a:lnTo>
                    <a:pt x="25" y="30"/>
                  </a:lnTo>
                  <a:lnTo>
                    <a:pt x="21" y="29"/>
                  </a:lnTo>
                  <a:lnTo>
                    <a:pt x="18" y="27"/>
                  </a:lnTo>
                  <a:lnTo>
                    <a:pt x="17" y="25"/>
                  </a:lnTo>
                  <a:lnTo>
                    <a:pt x="16" y="24"/>
                  </a:lnTo>
                  <a:lnTo>
                    <a:pt x="16" y="23"/>
                  </a:lnTo>
                  <a:lnTo>
                    <a:pt x="16" y="21"/>
                  </a:lnTo>
                  <a:lnTo>
                    <a:pt x="16" y="18"/>
                  </a:lnTo>
                  <a:lnTo>
                    <a:pt x="17" y="16"/>
                  </a:lnTo>
                  <a:lnTo>
                    <a:pt x="19" y="14"/>
                  </a:lnTo>
                  <a:lnTo>
                    <a:pt x="20" y="12"/>
                  </a:lnTo>
                  <a:lnTo>
                    <a:pt x="22" y="10"/>
                  </a:lnTo>
                  <a:lnTo>
                    <a:pt x="27" y="7"/>
                  </a:lnTo>
                  <a:lnTo>
                    <a:pt x="33" y="5"/>
                  </a:lnTo>
                  <a:lnTo>
                    <a:pt x="39" y="3"/>
                  </a:lnTo>
                  <a:lnTo>
                    <a:pt x="46" y="2"/>
                  </a:lnTo>
                  <a:lnTo>
                    <a:pt x="53" y="1"/>
                  </a:lnTo>
                  <a:lnTo>
                    <a:pt x="60" y="0"/>
                  </a:lnTo>
                  <a:lnTo>
                    <a:pt x="67" y="1"/>
                  </a:lnTo>
                  <a:lnTo>
                    <a:pt x="75" y="2"/>
                  </a:lnTo>
                  <a:lnTo>
                    <a:pt x="82" y="4"/>
                  </a:lnTo>
                  <a:lnTo>
                    <a:pt x="89" y="6"/>
                  </a:lnTo>
                  <a:lnTo>
                    <a:pt x="78" y="14"/>
                  </a:lnTo>
                  <a:lnTo>
                    <a:pt x="72" y="12"/>
                  </a:lnTo>
                  <a:lnTo>
                    <a:pt x="67" y="10"/>
                  </a:lnTo>
                  <a:lnTo>
                    <a:pt x="62" y="10"/>
                  </a:lnTo>
                  <a:lnTo>
                    <a:pt x="57" y="10"/>
                  </a:lnTo>
                  <a:lnTo>
                    <a:pt x="50" y="10"/>
                  </a:lnTo>
                  <a:lnTo>
                    <a:pt x="44" y="11"/>
                  </a:lnTo>
                  <a:lnTo>
                    <a:pt x="41" y="12"/>
                  </a:lnTo>
                  <a:lnTo>
                    <a:pt x="39" y="14"/>
                  </a:lnTo>
                  <a:lnTo>
                    <a:pt x="38" y="15"/>
                  </a:lnTo>
                  <a:lnTo>
                    <a:pt x="37" y="17"/>
                  </a:lnTo>
                  <a:lnTo>
                    <a:pt x="37" y="18"/>
                  </a:lnTo>
                  <a:lnTo>
                    <a:pt x="37" y="20"/>
                  </a:lnTo>
                  <a:lnTo>
                    <a:pt x="39" y="21"/>
                  </a:lnTo>
                  <a:lnTo>
                    <a:pt x="42" y="22"/>
                  </a:lnTo>
                  <a:lnTo>
                    <a:pt x="58" y="25"/>
                  </a:lnTo>
                  <a:lnTo>
                    <a:pt x="67" y="28"/>
                  </a:lnTo>
                  <a:lnTo>
                    <a:pt x="74" y="30"/>
                  </a:lnTo>
                  <a:lnTo>
                    <a:pt x="77" y="33"/>
                  </a:lnTo>
                  <a:lnTo>
                    <a:pt x="80" y="35"/>
                  </a:lnTo>
                  <a:lnTo>
                    <a:pt x="80" y="37"/>
                  </a:lnTo>
                  <a:lnTo>
                    <a:pt x="81" y="38"/>
                  </a:lnTo>
                  <a:lnTo>
                    <a:pt x="80" y="42"/>
                  </a:lnTo>
                  <a:lnTo>
                    <a:pt x="79" y="44"/>
                  </a:lnTo>
                  <a:lnTo>
                    <a:pt x="77" y="47"/>
                  </a:lnTo>
                  <a:lnTo>
                    <a:pt x="73" y="50"/>
                  </a:lnTo>
                  <a:lnTo>
                    <a:pt x="67" y="53"/>
                  </a:lnTo>
                  <a:lnTo>
                    <a:pt x="61" y="56"/>
                  </a:lnTo>
                  <a:lnTo>
                    <a:pt x="54" y="58"/>
                  </a:lnTo>
                  <a:lnTo>
                    <a:pt x="46" y="59"/>
                  </a:lnTo>
                  <a:lnTo>
                    <a:pt x="39" y="60"/>
                  </a:lnTo>
                  <a:lnTo>
                    <a:pt x="32" y="60"/>
                  </a:lnTo>
                  <a:lnTo>
                    <a:pt x="23" y="60"/>
                  </a:lnTo>
                  <a:lnTo>
                    <a:pt x="19" y="59"/>
                  </a:lnTo>
                  <a:lnTo>
                    <a:pt x="14" y="58"/>
                  </a:lnTo>
                  <a:lnTo>
                    <a:pt x="11" y="57"/>
                  </a:lnTo>
                  <a:lnTo>
                    <a:pt x="7" y="56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32" name="Freeform 68"/>
            <p:cNvSpPr>
              <a:spLocks noEditPoints="1"/>
            </p:cNvSpPr>
            <p:nvPr userDrawn="1"/>
          </p:nvSpPr>
          <p:spPr bwMode="auto">
            <a:xfrm>
              <a:off x="4039" y="3332"/>
              <a:ext cx="98" cy="58"/>
            </a:xfrm>
            <a:custGeom>
              <a:avLst/>
              <a:gdLst>
                <a:gd name="T0" fmla="*/ 23 w 98"/>
                <a:gd name="T1" fmla="*/ 29 h 59"/>
                <a:gd name="T2" fmla="*/ 23 w 98"/>
                <a:gd name="T3" fmla="*/ 34 h 59"/>
                <a:gd name="T4" fmla="*/ 26 w 98"/>
                <a:gd name="T5" fmla="*/ 41 h 59"/>
                <a:gd name="T6" fmla="*/ 34 w 98"/>
                <a:gd name="T7" fmla="*/ 44 h 59"/>
                <a:gd name="T8" fmla="*/ 48 w 98"/>
                <a:gd name="T9" fmla="*/ 44 h 59"/>
                <a:gd name="T10" fmla="*/ 54 w 98"/>
                <a:gd name="T11" fmla="*/ 43 h 59"/>
                <a:gd name="T12" fmla="*/ 63 w 98"/>
                <a:gd name="T13" fmla="*/ 38 h 59"/>
                <a:gd name="T14" fmla="*/ 70 w 98"/>
                <a:gd name="T15" fmla="*/ 30 h 59"/>
                <a:gd name="T16" fmla="*/ 72 w 98"/>
                <a:gd name="T17" fmla="*/ 29 h 59"/>
                <a:gd name="T18" fmla="*/ 75 w 98"/>
                <a:gd name="T19" fmla="*/ 25 h 59"/>
                <a:gd name="T20" fmla="*/ 75 w 98"/>
                <a:gd name="T21" fmla="*/ 18 h 59"/>
                <a:gd name="T22" fmla="*/ 73 w 98"/>
                <a:gd name="T23" fmla="*/ 14 h 59"/>
                <a:gd name="T24" fmla="*/ 68 w 98"/>
                <a:gd name="T25" fmla="*/ 11 h 59"/>
                <a:gd name="T26" fmla="*/ 57 w 98"/>
                <a:gd name="T27" fmla="*/ 9 h 59"/>
                <a:gd name="T28" fmla="*/ 50 w 98"/>
                <a:gd name="T29" fmla="*/ 9 h 59"/>
                <a:gd name="T30" fmla="*/ 38 w 98"/>
                <a:gd name="T31" fmla="*/ 13 h 59"/>
                <a:gd name="T32" fmla="*/ 31 w 98"/>
                <a:gd name="T33" fmla="*/ 18 h 59"/>
                <a:gd name="T34" fmla="*/ 26 w 98"/>
                <a:gd name="T35" fmla="*/ 25 h 59"/>
                <a:gd name="T36" fmla="*/ 1 w 98"/>
                <a:gd name="T37" fmla="*/ 29 h 59"/>
                <a:gd name="T38" fmla="*/ 4 w 98"/>
                <a:gd name="T39" fmla="*/ 23 h 59"/>
                <a:gd name="T40" fmla="*/ 15 w 98"/>
                <a:gd name="T41" fmla="*/ 13 h 59"/>
                <a:gd name="T42" fmla="*/ 30 w 98"/>
                <a:gd name="T43" fmla="*/ 5 h 59"/>
                <a:gd name="T44" fmla="*/ 49 w 98"/>
                <a:gd name="T45" fmla="*/ 0 h 59"/>
                <a:gd name="T46" fmla="*/ 60 w 98"/>
                <a:gd name="T47" fmla="*/ 0 h 59"/>
                <a:gd name="T48" fmla="*/ 71 w 98"/>
                <a:gd name="T49" fmla="*/ 1 h 59"/>
                <a:gd name="T50" fmla="*/ 83 w 98"/>
                <a:gd name="T51" fmla="*/ 4 h 59"/>
                <a:gd name="T52" fmla="*/ 92 w 98"/>
                <a:gd name="T53" fmla="*/ 9 h 59"/>
                <a:gd name="T54" fmla="*/ 96 w 98"/>
                <a:gd name="T55" fmla="*/ 13 h 59"/>
                <a:gd name="T56" fmla="*/ 98 w 98"/>
                <a:gd name="T57" fmla="*/ 18 h 59"/>
                <a:gd name="T58" fmla="*/ 98 w 98"/>
                <a:gd name="T59" fmla="*/ 23 h 59"/>
                <a:gd name="T60" fmla="*/ 94 w 98"/>
                <a:gd name="T61" fmla="*/ 29 h 59"/>
                <a:gd name="T62" fmla="*/ 84 w 98"/>
                <a:gd name="T63" fmla="*/ 39 h 59"/>
                <a:gd name="T64" fmla="*/ 77 w 98"/>
                <a:gd name="T65" fmla="*/ 43 h 59"/>
                <a:gd name="T66" fmla="*/ 64 w 98"/>
                <a:gd name="T67" fmla="*/ 49 h 59"/>
                <a:gd name="T68" fmla="*/ 49 w 98"/>
                <a:gd name="T69" fmla="*/ 52 h 59"/>
                <a:gd name="T70" fmla="*/ 31 w 98"/>
                <a:gd name="T71" fmla="*/ 53 h 59"/>
                <a:gd name="T72" fmla="*/ 21 w 98"/>
                <a:gd name="T73" fmla="*/ 51 h 59"/>
                <a:gd name="T74" fmla="*/ 13 w 98"/>
                <a:gd name="T75" fmla="*/ 49 h 59"/>
                <a:gd name="T76" fmla="*/ 5 w 98"/>
                <a:gd name="T77" fmla="*/ 43 h 59"/>
                <a:gd name="T78" fmla="*/ 2 w 98"/>
                <a:gd name="T79" fmla="*/ 39 h 59"/>
                <a:gd name="T80" fmla="*/ 0 w 98"/>
                <a:gd name="T81" fmla="*/ 29 h 5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98" h="59">
                  <a:moveTo>
                    <a:pt x="24" y="29"/>
                  </a:moveTo>
                  <a:lnTo>
                    <a:pt x="23" y="33"/>
                  </a:lnTo>
                  <a:lnTo>
                    <a:pt x="22" y="36"/>
                  </a:lnTo>
                  <a:lnTo>
                    <a:pt x="23" y="40"/>
                  </a:lnTo>
                  <a:lnTo>
                    <a:pt x="24" y="44"/>
                  </a:lnTo>
                  <a:lnTo>
                    <a:pt x="26" y="47"/>
                  </a:lnTo>
                  <a:lnTo>
                    <a:pt x="30" y="49"/>
                  </a:lnTo>
                  <a:lnTo>
                    <a:pt x="34" y="50"/>
                  </a:lnTo>
                  <a:lnTo>
                    <a:pt x="41" y="51"/>
                  </a:lnTo>
                  <a:lnTo>
                    <a:pt x="48" y="50"/>
                  </a:lnTo>
                  <a:lnTo>
                    <a:pt x="51" y="49"/>
                  </a:lnTo>
                  <a:lnTo>
                    <a:pt x="54" y="49"/>
                  </a:lnTo>
                  <a:lnTo>
                    <a:pt x="59" y="46"/>
                  </a:lnTo>
                  <a:lnTo>
                    <a:pt x="63" y="44"/>
                  </a:lnTo>
                  <a:lnTo>
                    <a:pt x="67" y="40"/>
                  </a:lnTo>
                  <a:lnTo>
                    <a:pt x="70" y="36"/>
                  </a:lnTo>
                  <a:lnTo>
                    <a:pt x="71" y="35"/>
                  </a:lnTo>
                  <a:lnTo>
                    <a:pt x="72" y="33"/>
                  </a:lnTo>
                  <a:lnTo>
                    <a:pt x="74" y="29"/>
                  </a:lnTo>
                  <a:lnTo>
                    <a:pt x="75" y="25"/>
                  </a:lnTo>
                  <a:lnTo>
                    <a:pt x="75" y="22"/>
                  </a:lnTo>
                  <a:lnTo>
                    <a:pt x="75" y="18"/>
                  </a:lnTo>
                  <a:lnTo>
                    <a:pt x="74" y="15"/>
                  </a:lnTo>
                  <a:lnTo>
                    <a:pt x="73" y="14"/>
                  </a:lnTo>
                  <a:lnTo>
                    <a:pt x="71" y="13"/>
                  </a:lnTo>
                  <a:lnTo>
                    <a:pt x="68" y="11"/>
                  </a:lnTo>
                  <a:lnTo>
                    <a:pt x="63" y="9"/>
                  </a:lnTo>
                  <a:lnTo>
                    <a:pt x="57" y="9"/>
                  </a:lnTo>
                  <a:lnTo>
                    <a:pt x="53" y="9"/>
                  </a:lnTo>
                  <a:lnTo>
                    <a:pt x="50" y="9"/>
                  </a:lnTo>
                  <a:lnTo>
                    <a:pt x="44" y="11"/>
                  </a:lnTo>
                  <a:lnTo>
                    <a:pt x="38" y="13"/>
                  </a:lnTo>
                  <a:lnTo>
                    <a:pt x="34" y="15"/>
                  </a:lnTo>
                  <a:lnTo>
                    <a:pt x="31" y="18"/>
                  </a:lnTo>
                  <a:lnTo>
                    <a:pt x="28" y="21"/>
                  </a:lnTo>
                  <a:lnTo>
                    <a:pt x="26" y="25"/>
                  </a:lnTo>
                  <a:lnTo>
                    <a:pt x="24" y="29"/>
                  </a:lnTo>
                  <a:close/>
                  <a:moveTo>
                    <a:pt x="1" y="29"/>
                  </a:moveTo>
                  <a:lnTo>
                    <a:pt x="3" y="26"/>
                  </a:lnTo>
                  <a:lnTo>
                    <a:pt x="4" y="23"/>
                  </a:lnTo>
                  <a:lnTo>
                    <a:pt x="9" y="18"/>
                  </a:lnTo>
                  <a:lnTo>
                    <a:pt x="15" y="13"/>
                  </a:lnTo>
                  <a:lnTo>
                    <a:pt x="22" y="9"/>
                  </a:lnTo>
                  <a:lnTo>
                    <a:pt x="30" y="5"/>
                  </a:lnTo>
                  <a:lnTo>
                    <a:pt x="39" y="2"/>
                  </a:lnTo>
                  <a:lnTo>
                    <a:pt x="49" y="0"/>
                  </a:lnTo>
                  <a:lnTo>
                    <a:pt x="55" y="0"/>
                  </a:lnTo>
                  <a:lnTo>
                    <a:pt x="60" y="0"/>
                  </a:lnTo>
                  <a:lnTo>
                    <a:pt x="66" y="0"/>
                  </a:lnTo>
                  <a:lnTo>
                    <a:pt x="71" y="1"/>
                  </a:lnTo>
                  <a:lnTo>
                    <a:pt x="79" y="2"/>
                  </a:lnTo>
                  <a:lnTo>
                    <a:pt x="83" y="4"/>
                  </a:lnTo>
                  <a:lnTo>
                    <a:pt x="86" y="5"/>
                  </a:lnTo>
                  <a:lnTo>
                    <a:pt x="92" y="9"/>
                  </a:lnTo>
                  <a:lnTo>
                    <a:pt x="94" y="11"/>
                  </a:lnTo>
                  <a:lnTo>
                    <a:pt x="96" y="13"/>
                  </a:lnTo>
                  <a:lnTo>
                    <a:pt x="97" y="15"/>
                  </a:lnTo>
                  <a:lnTo>
                    <a:pt x="98" y="18"/>
                  </a:lnTo>
                  <a:lnTo>
                    <a:pt x="98" y="20"/>
                  </a:lnTo>
                  <a:lnTo>
                    <a:pt x="98" y="23"/>
                  </a:lnTo>
                  <a:lnTo>
                    <a:pt x="96" y="29"/>
                  </a:lnTo>
                  <a:lnTo>
                    <a:pt x="94" y="34"/>
                  </a:lnTo>
                  <a:lnTo>
                    <a:pt x="89" y="40"/>
                  </a:lnTo>
                  <a:lnTo>
                    <a:pt x="84" y="45"/>
                  </a:lnTo>
                  <a:lnTo>
                    <a:pt x="80" y="47"/>
                  </a:lnTo>
                  <a:lnTo>
                    <a:pt x="77" y="49"/>
                  </a:lnTo>
                  <a:lnTo>
                    <a:pt x="68" y="53"/>
                  </a:lnTo>
                  <a:lnTo>
                    <a:pt x="64" y="55"/>
                  </a:lnTo>
                  <a:lnTo>
                    <a:pt x="59" y="56"/>
                  </a:lnTo>
                  <a:lnTo>
                    <a:pt x="49" y="58"/>
                  </a:lnTo>
                  <a:lnTo>
                    <a:pt x="37" y="59"/>
                  </a:lnTo>
                  <a:lnTo>
                    <a:pt x="31" y="59"/>
                  </a:lnTo>
                  <a:lnTo>
                    <a:pt x="26" y="58"/>
                  </a:lnTo>
                  <a:lnTo>
                    <a:pt x="21" y="57"/>
                  </a:lnTo>
                  <a:lnTo>
                    <a:pt x="17" y="56"/>
                  </a:lnTo>
                  <a:lnTo>
                    <a:pt x="13" y="55"/>
                  </a:lnTo>
                  <a:lnTo>
                    <a:pt x="10" y="53"/>
                  </a:lnTo>
                  <a:lnTo>
                    <a:pt x="5" y="49"/>
                  </a:lnTo>
                  <a:lnTo>
                    <a:pt x="3" y="47"/>
                  </a:lnTo>
                  <a:lnTo>
                    <a:pt x="2" y="45"/>
                  </a:lnTo>
                  <a:lnTo>
                    <a:pt x="0" y="40"/>
                  </a:lnTo>
                  <a:lnTo>
                    <a:pt x="0" y="34"/>
                  </a:lnTo>
                  <a:lnTo>
                    <a:pt x="1" y="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33" name="Freeform 69"/>
            <p:cNvSpPr/>
            <p:nvPr userDrawn="1"/>
          </p:nvSpPr>
          <p:spPr bwMode="auto">
            <a:xfrm>
              <a:off x="4137" y="3332"/>
              <a:ext cx="150" cy="58"/>
            </a:xfrm>
            <a:custGeom>
              <a:avLst/>
              <a:gdLst>
                <a:gd name="T0" fmla="*/ 126 w 150"/>
                <a:gd name="T1" fmla="*/ 20 h 59"/>
                <a:gd name="T2" fmla="*/ 127 w 150"/>
                <a:gd name="T3" fmla="*/ 18 h 59"/>
                <a:gd name="T4" fmla="*/ 127 w 150"/>
                <a:gd name="T5" fmla="*/ 16 h 59"/>
                <a:gd name="T6" fmla="*/ 127 w 150"/>
                <a:gd name="T7" fmla="*/ 14 h 59"/>
                <a:gd name="T8" fmla="*/ 126 w 150"/>
                <a:gd name="T9" fmla="*/ 13 h 59"/>
                <a:gd name="T10" fmla="*/ 125 w 150"/>
                <a:gd name="T11" fmla="*/ 12 h 59"/>
                <a:gd name="T12" fmla="*/ 123 w 150"/>
                <a:gd name="T13" fmla="*/ 11 h 59"/>
                <a:gd name="T14" fmla="*/ 119 w 150"/>
                <a:gd name="T15" fmla="*/ 10 h 59"/>
                <a:gd name="T16" fmla="*/ 113 w 150"/>
                <a:gd name="T17" fmla="*/ 9 h 59"/>
                <a:gd name="T18" fmla="*/ 107 w 150"/>
                <a:gd name="T19" fmla="*/ 10 h 59"/>
                <a:gd name="T20" fmla="*/ 101 w 150"/>
                <a:gd name="T21" fmla="*/ 11 h 59"/>
                <a:gd name="T22" fmla="*/ 95 w 150"/>
                <a:gd name="T23" fmla="*/ 12 h 59"/>
                <a:gd name="T24" fmla="*/ 94 w 150"/>
                <a:gd name="T25" fmla="*/ 14 h 59"/>
                <a:gd name="T26" fmla="*/ 94 w 150"/>
                <a:gd name="T27" fmla="*/ 16 h 59"/>
                <a:gd name="T28" fmla="*/ 77 w 150"/>
                <a:gd name="T29" fmla="*/ 53 h 59"/>
                <a:gd name="T30" fmla="*/ 56 w 150"/>
                <a:gd name="T31" fmla="*/ 53 h 59"/>
                <a:gd name="T32" fmla="*/ 70 w 150"/>
                <a:gd name="T33" fmla="*/ 20 h 59"/>
                <a:gd name="T34" fmla="*/ 71 w 150"/>
                <a:gd name="T35" fmla="*/ 18 h 59"/>
                <a:gd name="T36" fmla="*/ 71 w 150"/>
                <a:gd name="T37" fmla="*/ 15 h 59"/>
                <a:gd name="T38" fmla="*/ 70 w 150"/>
                <a:gd name="T39" fmla="*/ 13 h 59"/>
                <a:gd name="T40" fmla="*/ 69 w 150"/>
                <a:gd name="T41" fmla="*/ 12 h 59"/>
                <a:gd name="T42" fmla="*/ 66 w 150"/>
                <a:gd name="T43" fmla="*/ 11 h 59"/>
                <a:gd name="T44" fmla="*/ 65 w 150"/>
                <a:gd name="T45" fmla="*/ 10 h 59"/>
                <a:gd name="T46" fmla="*/ 63 w 150"/>
                <a:gd name="T47" fmla="*/ 10 h 59"/>
                <a:gd name="T48" fmla="*/ 59 w 150"/>
                <a:gd name="T49" fmla="*/ 9 h 59"/>
                <a:gd name="T50" fmla="*/ 53 w 150"/>
                <a:gd name="T51" fmla="*/ 9 h 59"/>
                <a:gd name="T52" fmla="*/ 50 w 150"/>
                <a:gd name="T53" fmla="*/ 10 h 59"/>
                <a:gd name="T54" fmla="*/ 46 w 150"/>
                <a:gd name="T55" fmla="*/ 10 h 59"/>
                <a:gd name="T56" fmla="*/ 39 w 150"/>
                <a:gd name="T57" fmla="*/ 12 h 59"/>
                <a:gd name="T58" fmla="*/ 21 w 150"/>
                <a:gd name="T59" fmla="*/ 53 h 59"/>
                <a:gd name="T60" fmla="*/ 0 w 150"/>
                <a:gd name="T61" fmla="*/ 53 h 59"/>
                <a:gd name="T62" fmla="*/ 19 w 150"/>
                <a:gd name="T63" fmla="*/ 10 h 59"/>
                <a:gd name="T64" fmla="*/ 31 w 150"/>
                <a:gd name="T65" fmla="*/ 6 h 59"/>
                <a:gd name="T66" fmla="*/ 42 w 150"/>
                <a:gd name="T67" fmla="*/ 3 h 59"/>
                <a:gd name="T68" fmla="*/ 54 w 150"/>
                <a:gd name="T69" fmla="*/ 1 h 59"/>
                <a:gd name="T70" fmla="*/ 60 w 150"/>
                <a:gd name="T71" fmla="*/ 1 h 59"/>
                <a:gd name="T72" fmla="*/ 67 w 150"/>
                <a:gd name="T73" fmla="*/ 0 h 59"/>
                <a:gd name="T74" fmla="*/ 73 w 150"/>
                <a:gd name="T75" fmla="*/ 1 h 59"/>
                <a:gd name="T76" fmla="*/ 79 w 150"/>
                <a:gd name="T77" fmla="*/ 2 h 59"/>
                <a:gd name="T78" fmla="*/ 85 w 150"/>
                <a:gd name="T79" fmla="*/ 3 h 59"/>
                <a:gd name="T80" fmla="*/ 87 w 150"/>
                <a:gd name="T81" fmla="*/ 4 h 59"/>
                <a:gd name="T82" fmla="*/ 89 w 150"/>
                <a:gd name="T83" fmla="*/ 5 h 59"/>
                <a:gd name="T84" fmla="*/ 97 w 150"/>
                <a:gd name="T85" fmla="*/ 3 h 59"/>
                <a:gd name="T86" fmla="*/ 105 w 150"/>
                <a:gd name="T87" fmla="*/ 2 h 59"/>
                <a:gd name="T88" fmla="*/ 114 w 150"/>
                <a:gd name="T89" fmla="*/ 1 h 59"/>
                <a:gd name="T90" fmla="*/ 123 w 150"/>
                <a:gd name="T91" fmla="*/ 1 h 59"/>
                <a:gd name="T92" fmla="*/ 129 w 150"/>
                <a:gd name="T93" fmla="*/ 1 h 59"/>
                <a:gd name="T94" fmla="*/ 134 w 150"/>
                <a:gd name="T95" fmla="*/ 2 h 59"/>
                <a:gd name="T96" fmla="*/ 139 w 150"/>
                <a:gd name="T97" fmla="*/ 3 h 59"/>
                <a:gd name="T98" fmla="*/ 144 w 150"/>
                <a:gd name="T99" fmla="*/ 5 h 59"/>
                <a:gd name="T100" fmla="*/ 147 w 150"/>
                <a:gd name="T101" fmla="*/ 7 h 59"/>
                <a:gd name="T102" fmla="*/ 148 w 150"/>
                <a:gd name="T103" fmla="*/ 8 h 59"/>
                <a:gd name="T104" fmla="*/ 149 w 150"/>
                <a:gd name="T105" fmla="*/ 10 h 59"/>
                <a:gd name="T106" fmla="*/ 150 w 150"/>
                <a:gd name="T107" fmla="*/ 11 h 59"/>
                <a:gd name="T108" fmla="*/ 150 w 150"/>
                <a:gd name="T109" fmla="*/ 13 h 59"/>
                <a:gd name="T110" fmla="*/ 150 w 150"/>
                <a:gd name="T111" fmla="*/ 15 h 59"/>
                <a:gd name="T112" fmla="*/ 150 w 150"/>
                <a:gd name="T113" fmla="*/ 16 h 59"/>
                <a:gd name="T114" fmla="*/ 133 w 150"/>
                <a:gd name="T115" fmla="*/ 53 h 59"/>
                <a:gd name="T116" fmla="*/ 112 w 150"/>
                <a:gd name="T117" fmla="*/ 53 h 59"/>
                <a:gd name="T118" fmla="*/ 126 w 150"/>
                <a:gd name="T119" fmla="*/ 20 h 5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50" h="59">
                  <a:moveTo>
                    <a:pt x="126" y="20"/>
                  </a:moveTo>
                  <a:lnTo>
                    <a:pt x="127" y="18"/>
                  </a:lnTo>
                  <a:lnTo>
                    <a:pt x="127" y="16"/>
                  </a:lnTo>
                  <a:lnTo>
                    <a:pt x="127" y="14"/>
                  </a:lnTo>
                  <a:lnTo>
                    <a:pt x="126" y="13"/>
                  </a:lnTo>
                  <a:lnTo>
                    <a:pt x="125" y="12"/>
                  </a:lnTo>
                  <a:lnTo>
                    <a:pt x="123" y="11"/>
                  </a:lnTo>
                  <a:lnTo>
                    <a:pt x="119" y="10"/>
                  </a:lnTo>
                  <a:lnTo>
                    <a:pt x="113" y="9"/>
                  </a:lnTo>
                  <a:lnTo>
                    <a:pt x="107" y="10"/>
                  </a:lnTo>
                  <a:lnTo>
                    <a:pt x="101" y="11"/>
                  </a:lnTo>
                  <a:lnTo>
                    <a:pt x="95" y="12"/>
                  </a:lnTo>
                  <a:lnTo>
                    <a:pt x="94" y="14"/>
                  </a:lnTo>
                  <a:lnTo>
                    <a:pt x="94" y="16"/>
                  </a:lnTo>
                  <a:lnTo>
                    <a:pt x="77" y="59"/>
                  </a:lnTo>
                  <a:lnTo>
                    <a:pt x="56" y="59"/>
                  </a:lnTo>
                  <a:lnTo>
                    <a:pt x="70" y="20"/>
                  </a:lnTo>
                  <a:lnTo>
                    <a:pt x="71" y="18"/>
                  </a:lnTo>
                  <a:lnTo>
                    <a:pt x="71" y="15"/>
                  </a:lnTo>
                  <a:lnTo>
                    <a:pt x="70" y="13"/>
                  </a:lnTo>
                  <a:lnTo>
                    <a:pt x="69" y="12"/>
                  </a:lnTo>
                  <a:lnTo>
                    <a:pt x="66" y="11"/>
                  </a:lnTo>
                  <a:lnTo>
                    <a:pt x="65" y="10"/>
                  </a:lnTo>
                  <a:lnTo>
                    <a:pt x="63" y="10"/>
                  </a:lnTo>
                  <a:lnTo>
                    <a:pt x="59" y="9"/>
                  </a:lnTo>
                  <a:lnTo>
                    <a:pt x="53" y="9"/>
                  </a:lnTo>
                  <a:lnTo>
                    <a:pt x="50" y="10"/>
                  </a:lnTo>
                  <a:lnTo>
                    <a:pt x="46" y="10"/>
                  </a:lnTo>
                  <a:lnTo>
                    <a:pt x="39" y="12"/>
                  </a:lnTo>
                  <a:lnTo>
                    <a:pt x="21" y="59"/>
                  </a:lnTo>
                  <a:lnTo>
                    <a:pt x="0" y="59"/>
                  </a:lnTo>
                  <a:lnTo>
                    <a:pt x="19" y="10"/>
                  </a:lnTo>
                  <a:lnTo>
                    <a:pt x="31" y="6"/>
                  </a:lnTo>
                  <a:lnTo>
                    <a:pt x="42" y="3"/>
                  </a:lnTo>
                  <a:lnTo>
                    <a:pt x="54" y="1"/>
                  </a:lnTo>
                  <a:lnTo>
                    <a:pt x="60" y="1"/>
                  </a:lnTo>
                  <a:lnTo>
                    <a:pt x="67" y="0"/>
                  </a:lnTo>
                  <a:lnTo>
                    <a:pt x="73" y="1"/>
                  </a:lnTo>
                  <a:lnTo>
                    <a:pt x="79" y="2"/>
                  </a:lnTo>
                  <a:lnTo>
                    <a:pt x="85" y="3"/>
                  </a:lnTo>
                  <a:lnTo>
                    <a:pt x="87" y="4"/>
                  </a:lnTo>
                  <a:lnTo>
                    <a:pt x="89" y="5"/>
                  </a:lnTo>
                  <a:lnTo>
                    <a:pt x="97" y="3"/>
                  </a:lnTo>
                  <a:lnTo>
                    <a:pt x="105" y="2"/>
                  </a:lnTo>
                  <a:lnTo>
                    <a:pt x="114" y="1"/>
                  </a:lnTo>
                  <a:lnTo>
                    <a:pt x="123" y="1"/>
                  </a:lnTo>
                  <a:lnTo>
                    <a:pt x="129" y="1"/>
                  </a:lnTo>
                  <a:lnTo>
                    <a:pt x="134" y="2"/>
                  </a:lnTo>
                  <a:lnTo>
                    <a:pt x="139" y="3"/>
                  </a:lnTo>
                  <a:lnTo>
                    <a:pt x="144" y="5"/>
                  </a:lnTo>
                  <a:lnTo>
                    <a:pt x="147" y="7"/>
                  </a:lnTo>
                  <a:lnTo>
                    <a:pt x="148" y="8"/>
                  </a:lnTo>
                  <a:lnTo>
                    <a:pt x="149" y="10"/>
                  </a:lnTo>
                  <a:lnTo>
                    <a:pt x="150" y="11"/>
                  </a:lnTo>
                  <a:lnTo>
                    <a:pt x="150" y="13"/>
                  </a:lnTo>
                  <a:lnTo>
                    <a:pt x="150" y="15"/>
                  </a:lnTo>
                  <a:lnTo>
                    <a:pt x="150" y="16"/>
                  </a:lnTo>
                  <a:lnTo>
                    <a:pt x="133" y="59"/>
                  </a:lnTo>
                  <a:lnTo>
                    <a:pt x="112" y="59"/>
                  </a:lnTo>
                  <a:lnTo>
                    <a:pt x="126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34" name="Freeform 70"/>
            <p:cNvSpPr>
              <a:spLocks noEditPoints="1"/>
            </p:cNvSpPr>
            <p:nvPr userDrawn="1"/>
          </p:nvSpPr>
          <p:spPr bwMode="auto">
            <a:xfrm>
              <a:off x="4296" y="3334"/>
              <a:ext cx="98" cy="59"/>
            </a:xfrm>
            <a:custGeom>
              <a:avLst/>
              <a:gdLst>
                <a:gd name="T0" fmla="*/ 23 w 98"/>
                <a:gd name="T1" fmla="*/ 33 h 59"/>
                <a:gd name="T2" fmla="*/ 22 w 98"/>
                <a:gd name="T3" fmla="*/ 40 h 59"/>
                <a:gd name="T4" fmla="*/ 26 w 98"/>
                <a:gd name="T5" fmla="*/ 47 h 59"/>
                <a:gd name="T6" fmla="*/ 34 w 98"/>
                <a:gd name="T7" fmla="*/ 50 h 59"/>
                <a:gd name="T8" fmla="*/ 48 w 98"/>
                <a:gd name="T9" fmla="*/ 50 h 59"/>
                <a:gd name="T10" fmla="*/ 54 w 98"/>
                <a:gd name="T11" fmla="*/ 49 h 59"/>
                <a:gd name="T12" fmla="*/ 63 w 98"/>
                <a:gd name="T13" fmla="*/ 44 h 59"/>
                <a:gd name="T14" fmla="*/ 70 w 98"/>
                <a:gd name="T15" fmla="*/ 37 h 59"/>
                <a:gd name="T16" fmla="*/ 74 w 98"/>
                <a:gd name="T17" fmla="*/ 29 h 59"/>
                <a:gd name="T18" fmla="*/ 75 w 98"/>
                <a:gd name="T19" fmla="*/ 22 h 59"/>
                <a:gd name="T20" fmla="*/ 73 w 98"/>
                <a:gd name="T21" fmla="*/ 15 h 59"/>
                <a:gd name="T22" fmla="*/ 71 w 98"/>
                <a:gd name="T23" fmla="*/ 13 h 59"/>
                <a:gd name="T24" fmla="*/ 63 w 98"/>
                <a:gd name="T25" fmla="*/ 10 h 59"/>
                <a:gd name="T26" fmla="*/ 53 w 98"/>
                <a:gd name="T27" fmla="*/ 9 h 59"/>
                <a:gd name="T28" fmla="*/ 43 w 98"/>
                <a:gd name="T29" fmla="*/ 11 h 59"/>
                <a:gd name="T30" fmla="*/ 34 w 98"/>
                <a:gd name="T31" fmla="*/ 15 h 59"/>
                <a:gd name="T32" fmla="*/ 28 w 98"/>
                <a:gd name="T33" fmla="*/ 22 h 59"/>
                <a:gd name="T34" fmla="*/ 24 w 98"/>
                <a:gd name="T35" fmla="*/ 29 h 59"/>
                <a:gd name="T36" fmla="*/ 4 w 98"/>
                <a:gd name="T37" fmla="*/ 23 h 59"/>
                <a:gd name="T38" fmla="*/ 11 w 98"/>
                <a:gd name="T39" fmla="*/ 15 h 59"/>
                <a:gd name="T40" fmla="*/ 22 w 98"/>
                <a:gd name="T41" fmla="*/ 9 h 59"/>
                <a:gd name="T42" fmla="*/ 39 w 98"/>
                <a:gd name="T43" fmla="*/ 2 h 59"/>
                <a:gd name="T44" fmla="*/ 54 w 98"/>
                <a:gd name="T45" fmla="*/ 0 h 59"/>
                <a:gd name="T46" fmla="*/ 65 w 98"/>
                <a:gd name="T47" fmla="*/ 0 h 59"/>
                <a:gd name="T48" fmla="*/ 79 w 98"/>
                <a:gd name="T49" fmla="*/ 2 h 59"/>
                <a:gd name="T50" fmla="*/ 91 w 98"/>
                <a:gd name="T51" fmla="*/ 9 h 59"/>
                <a:gd name="T52" fmla="*/ 95 w 98"/>
                <a:gd name="T53" fmla="*/ 13 h 59"/>
                <a:gd name="T54" fmla="*/ 97 w 98"/>
                <a:gd name="T55" fmla="*/ 18 h 59"/>
                <a:gd name="T56" fmla="*/ 97 w 98"/>
                <a:gd name="T57" fmla="*/ 23 h 59"/>
                <a:gd name="T58" fmla="*/ 93 w 98"/>
                <a:gd name="T59" fmla="*/ 34 h 59"/>
                <a:gd name="T60" fmla="*/ 83 w 98"/>
                <a:gd name="T61" fmla="*/ 45 h 59"/>
                <a:gd name="T62" fmla="*/ 76 w 98"/>
                <a:gd name="T63" fmla="*/ 50 h 59"/>
                <a:gd name="T64" fmla="*/ 64 w 98"/>
                <a:gd name="T65" fmla="*/ 55 h 59"/>
                <a:gd name="T66" fmla="*/ 48 w 98"/>
                <a:gd name="T67" fmla="*/ 58 h 59"/>
                <a:gd name="T68" fmla="*/ 31 w 98"/>
                <a:gd name="T69" fmla="*/ 59 h 59"/>
                <a:gd name="T70" fmla="*/ 21 w 98"/>
                <a:gd name="T71" fmla="*/ 57 h 59"/>
                <a:gd name="T72" fmla="*/ 13 w 98"/>
                <a:gd name="T73" fmla="*/ 55 h 59"/>
                <a:gd name="T74" fmla="*/ 5 w 98"/>
                <a:gd name="T75" fmla="*/ 49 h 59"/>
                <a:gd name="T76" fmla="*/ 1 w 98"/>
                <a:gd name="T77" fmla="*/ 45 h 59"/>
                <a:gd name="T78" fmla="*/ 0 w 98"/>
                <a:gd name="T79" fmla="*/ 34 h 5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98" h="59">
                  <a:moveTo>
                    <a:pt x="24" y="29"/>
                  </a:moveTo>
                  <a:lnTo>
                    <a:pt x="23" y="33"/>
                  </a:lnTo>
                  <a:lnTo>
                    <a:pt x="22" y="37"/>
                  </a:lnTo>
                  <a:lnTo>
                    <a:pt x="22" y="40"/>
                  </a:lnTo>
                  <a:lnTo>
                    <a:pt x="24" y="44"/>
                  </a:lnTo>
                  <a:lnTo>
                    <a:pt x="26" y="47"/>
                  </a:lnTo>
                  <a:lnTo>
                    <a:pt x="29" y="49"/>
                  </a:lnTo>
                  <a:lnTo>
                    <a:pt x="34" y="50"/>
                  </a:lnTo>
                  <a:lnTo>
                    <a:pt x="40" y="51"/>
                  </a:lnTo>
                  <a:lnTo>
                    <a:pt x="48" y="50"/>
                  </a:lnTo>
                  <a:lnTo>
                    <a:pt x="51" y="50"/>
                  </a:lnTo>
                  <a:lnTo>
                    <a:pt x="54" y="49"/>
                  </a:lnTo>
                  <a:lnTo>
                    <a:pt x="59" y="46"/>
                  </a:lnTo>
                  <a:lnTo>
                    <a:pt x="63" y="44"/>
                  </a:lnTo>
                  <a:lnTo>
                    <a:pt x="67" y="40"/>
                  </a:lnTo>
                  <a:lnTo>
                    <a:pt x="70" y="37"/>
                  </a:lnTo>
                  <a:lnTo>
                    <a:pt x="72" y="33"/>
                  </a:lnTo>
                  <a:lnTo>
                    <a:pt x="74" y="29"/>
                  </a:lnTo>
                  <a:lnTo>
                    <a:pt x="75" y="25"/>
                  </a:lnTo>
                  <a:lnTo>
                    <a:pt x="75" y="22"/>
                  </a:lnTo>
                  <a:lnTo>
                    <a:pt x="75" y="18"/>
                  </a:lnTo>
                  <a:lnTo>
                    <a:pt x="73" y="15"/>
                  </a:lnTo>
                  <a:lnTo>
                    <a:pt x="72" y="14"/>
                  </a:lnTo>
                  <a:lnTo>
                    <a:pt x="71" y="13"/>
                  </a:lnTo>
                  <a:lnTo>
                    <a:pt x="67" y="11"/>
                  </a:lnTo>
                  <a:lnTo>
                    <a:pt x="63" y="10"/>
                  </a:lnTo>
                  <a:lnTo>
                    <a:pt x="56" y="9"/>
                  </a:lnTo>
                  <a:lnTo>
                    <a:pt x="53" y="9"/>
                  </a:lnTo>
                  <a:lnTo>
                    <a:pt x="49" y="10"/>
                  </a:lnTo>
                  <a:lnTo>
                    <a:pt x="43" y="11"/>
                  </a:lnTo>
                  <a:lnTo>
                    <a:pt x="38" y="13"/>
                  </a:lnTo>
                  <a:lnTo>
                    <a:pt x="34" y="15"/>
                  </a:lnTo>
                  <a:lnTo>
                    <a:pt x="31" y="18"/>
                  </a:lnTo>
                  <a:lnTo>
                    <a:pt x="28" y="22"/>
                  </a:lnTo>
                  <a:lnTo>
                    <a:pt x="26" y="25"/>
                  </a:lnTo>
                  <a:lnTo>
                    <a:pt x="24" y="29"/>
                  </a:lnTo>
                  <a:close/>
                  <a:moveTo>
                    <a:pt x="1" y="29"/>
                  </a:moveTo>
                  <a:lnTo>
                    <a:pt x="4" y="23"/>
                  </a:lnTo>
                  <a:lnTo>
                    <a:pt x="9" y="18"/>
                  </a:lnTo>
                  <a:lnTo>
                    <a:pt x="11" y="15"/>
                  </a:lnTo>
                  <a:lnTo>
                    <a:pt x="14" y="13"/>
                  </a:lnTo>
                  <a:lnTo>
                    <a:pt x="22" y="9"/>
                  </a:lnTo>
                  <a:lnTo>
                    <a:pt x="30" y="5"/>
                  </a:lnTo>
                  <a:lnTo>
                    <a:pt x="39" y="2"/>
                  </a:lnTo>
                  <a:lnTo>
                    <a:pt x="49" y="1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5" y="0"/>
                  </a:lnTo>
                  <a:lnTo>
                    <a:pt x="70" y="1"/>
                  </a:lnTo>
                  <a:lnTo>
                    <a:pt x="79" y="2"/>
                  </a:lnTo>
                  <a:lnTo>
                    <a:pt x="86" y="5"/>
                  </a:lnTo>
                  <a:lnTo>
                    <a:pt x="91" y="9"/>
                  </a:lnTo>
                  <a:lnTo>
                    <a:pt x="94" y="11"/>
                  </a:lnTo>
                  <a:lnTo>
                    <a:pt x="95" y="13"/>
                  </a:lnTo>
                  <a:lnTo>
                    <a:pt x="96" y="15"/>
                  </a:lnTo>
                  <a:lnTo>
                    <a:pt x="97" y="18"/>
                  </a:lnTo>
                  <a:lnTo>
                    <a:pt x="98" y="20"/>
                  </a:lnTo>
                  <a:lnTo>
                    <a:pt x="97" y="23"/>
                  </a:lnTo>
                  <a:lnTo>
                    <a:pt x="96" y="29"/>
                  </a:lnTo>
                  <a:lnTo>
                    <a:pt x="93" y="34"/>
                  </a:lnTo>
                  <a:lnTo>
                    <a:pt x="89" y="40"/>
                  </a:lnTo>
                  <a:lnTo>
                    <a:pt x="83" y="45"/>
                  </a:lnTo>
                  <a:lnTo>
                    <a:pt x="80" y="47"/>
                  </a:lnTo>
                  <a:lnTo>
                    <a:pt x="76" y="50"/>
                  </a:lnTo>
                  <a:lnTo>
                    <a:pt x="68" y="53"/>
                  </a:lnTo>
                  <a:lnTo>
                    <a:pt x="64" y="55"/>
                  </a:lnTo>
                  <a:lnTo>
                    <a:pt x="59" y="56"/>
                  </a:lnTo>
                  <a:lnTo>
                    <a:pt x="48" y="58"/>
                  </a:lnTo>
                  <a:lnTo>
                    <a:pt x="37" y="59"/>
                  </a:lnTo>
                  <a:lnTo>
                    <a:pt x="31" y="59"/>
                  </a:lnTo>
                  <a:lnTo>
                    <a:pt x="26" y="58"/>
                  </a:lnTo>
                  <a:lnTo>
                    <a:pt x="21" y="57"/>
                  </a:lnTo>
                  <a:lnTo>
                    <a:pt x="17" y="56"/>
                  </a:lnTo>
                  <a:lnTo>
                    <a:pt x="13" y="55"/>
                  </a:lnTo>
                  <a:lnTo>
                    <a:pt x="10" y="53"/>
                  </a:lnTo>
                  <a:lnTo>
                    <a:pt x="5" y="49"/>
                  </a:lnTo>
                  <a:lnTo>
                    <a:pt x="3" y="47"/>
                  </a:lnTo>
                  <a:lnTo>
                    <a:pt x="1" y="45"/>
                  </a:lnTo>
                  <a:lnTo>
                    <a:pt x="0" y="40"/>
                  </a:lnTo>
                  <a:lnTo>
                    <a:pt x="0" y="34"/>
                  </a:lnTo>
                  <a:lnTo>
                    <a:pt x="1" y="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35" name="Freeform 71"/>
            <p:cNvSpPr/>
            <p:nvPr userDrawn="1"/>
          </p:nvSpPr>
          <p:spPr bwMode="auto">
            <a:xfrm>
              <a:off x="4394" y="3332"/>
              <a:ext cx="91" cy="61"/>
            </a:xfrm>
            <a:custGeom>
              <a:avLst/>
              <a:gdLst>
                <a:gd name="T0" fmla="*/ 11 w 89"/>
                <a:gd name="T1" fmla="*/ 51 h 60"/>
                <a:gd name="T2" fmla="*/ 16 w 89"/>
                <a:gd name="T3" fmla="*/ 54 h 60"/>
                <a:gd name="T4" fmla="*/ 35 w 89"/>
                <a:gd name="T5" fmla="*/ 57 h 60"/>
                <a:gd name="T6" fmla="*/ 49 w 89"/>
                <a:gd name="T7" fmla="*/ 56 h 60"/>
                <a:gd name="T8" fmla="*/ 56 w 89"/>
                <a:gd name="T9" fmla="*/ 55 h 60"/>
                <a:gd name="T10" fmla="*/ 62 w 89"/>
                <a:gd name="T11" fmla="*/ 52 h 60"/>
                <a:gd name="T12" fmla="*/ 65 w 89"/>
                <a:gd name="T13" fmla="*/ 49 h 60"/>
                <a:gd name="T14" fmla="*/ 64 w 89"/>
                <a:gd name="T15" fmla="*/ 46 h 60"/>
                <a:gd name="T16" fmla="*/ 61 w 89"/>
                <a:gd name="T17" fmla="*/ 44 h 60"/>
                <a:gd name="T18" fmla="*/ 53 w 89"/>
                <a:gd name="T19" fmla="*/ 42 h 60"/>
                <a:gd name="T20" fmla="*/ 35 w 89"/>
                <a:gd name="T21" fmla="*/ 37 h 60"/>
                <a:gd name="T22" fmla="*/ 21 w 89"/>
                <a:gd name="T23" fmla="*/ 28 h 60"/>
                <a:gd name="T24" fmla="*/ 17 w 89"/>
                <a:gd name="T25" fmla="*/ 25 h 60"/>
                <a:gd name="T26" fmla="*/ 16 w 89"/>
                <a:gd name="T27" fmla="*/ 22 h 60"/>
                <a:gd name="T28" fmla="*/ 16 w 89"/>
                <a:gd name="T29" fmla="*/ 17 h 60"/>
                <a:gd name="T30" fmla="*/ 19 w 89"/>
                <a:gd name="T31" fmla="*/ 13 h 60"/>
                <a:gd name="T32" fmla="*/ 22 w 89"/>
                <a:gd name="T33" fmla="*/ 10 h 60"/>
                <a:gd name="T34" fmla="*/ 39 w 89"/>
                <a:gd name="T35" fmla="*/ 5 h 60"/>
                <a:gd name="T36" fmla="*/ 52 w 89"/>
                <a:gd name="T37" fmla="*/ 1 h 60"/>
                <a:gd name="T38" fmla="*/ 66 w 89"/>
                <a:gd name="T39" fmla="*/ 0 h 60"/>
                <a:gd name="T40" fmla="*/ 87 w 89"/>
                <a:gd name="T41" fmla="*/ 2 h 60"/>
                <a:gd name="T42" fmla="*/ 101 w 89"/>
                <a:gd name="T43" fmla="*/ 6 h 60"/>
                <a:gd name="T44" fmla="*/ 84 w 89"/>
                <a:gd name="T45" fmla="*/ 11 h 60"/>
                <a:gd name="T46" fmla="*/ 69 w 89"/>
                <a:gd name="T47" fmla="*/ 9 h 60"/>
                <a:gd name="T48" fmla="*/ 56 w 89"/>
                <a:gd name="T49" fmla="*/ 10 h 60"/>
                <a:gd name="T50" fmla="*/ 47 w 89"/>
                <a:gd name="T51" fmla="*/ 12 h 60"/>
                <a:gd name="T52" fmla="*/ 44 w 89"/>
                <a:gd name="T53" fmla="*/ 15 h 60"/>
                <a:gd name="T54" fmla="*/ 42 w 89"/>
                <a:gd name="T55" fmla="*/ 18 h 60"/>
                <a:gd name="T56" fmla="*/ 45 w 89"/>
                <a:gd name="T57" fmla="*/ 20 h 60"/>
                <a:gd name="T58" fmla="*/ 64 w 89"/>
                <a:gd name="T59" fmla="*/ 25 h 60"/>
                <a:gd name="T60" fmla="*/ 86 w 89"/>
                <a:gd name="T61" fmla="*/ 36 h 60"/>
                <a:gd name="T62" fmla="*/ 92 w 89"/>
                <a:gd name="T63" fmla="*/ 41 h 60"/>
                <a:gd name="T64" fmla="*/ 93 w 89"/>
                <a:gd name="T65" fmla="*/ 44 h 60"/>
                <a:gd name="T66" fmla="*/ 91 w 89"/>
                <a:gd name="T67" fmla="*/ 50 h 60"/>
                <a:gd name="T68" fmla="*/ 85 w 89"/>
                <a:gd name="T69" fmla="*/ 56 h 60"/>
                <a:gd name="T70" fmla="*/ 79 w 89"/>
                <a:gd name="T71" fmla="*/ 59 h 60"/>
                <a:gd name="T72" fmla="*/ 60 w 89"/>
                <a:gd name="T73" fmla="*/ 64 h 60"/>
                <a:gd name="T74" fmla="*/ 45 w 89"/>
                <a:gd name="T75" fmla="*/ 66 h 60"/>
                <a:gd name="T76" fmla="*/ 29 w 89"/>
                <a:gd name="T77" fmla="*/ 65 h 60"/>
                <a:gd name="T78" fmla="*/ 14 w 89"/>
                <a:gd name="T79" fmla="*/ 64 h 60"/>
                <a:gd name="T80" fmla="*/ 7 w 89"/>
                <a:gd name="T81" fmla="*/ 62 h 60"/>
                <a:gd name="T82" fmla="*/ 0 w 89"/>
                <a:gd name="T83" fmla="*/ 59 h 6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89" h="60">
                  <a:moveTo>
                    <a:pt x="0" y="53"/>
                  </a:moveTo>
                  <a:lnTo>
                    <a:pt x="11" y="45"/>
                  </a:lnTo>
                  <a:lnTo>
                    <a:pt x="14" y="47"/>
                  </a:lnTo>
                  <a:lnTo>
                    <a:pt x="16" y="48"/>
                  </a:lnTo>
                  <a:lnTo>
                    <a:pt x="22" y="50"/>
                  </a:lnTo>
                  <a:lnTo>
                    <a:pt x="29" y="51"/>
                  </a:lnTo>
                  <a:lnTo>
                    <a:pt x="35" y="51"/>
                  </a:lnTo>
                  <a:lnTo>
                    <a:pt x="43" y="50"/>
                  </a:lnTo>
                  <a:lnTo>
                    <a:pt x="47" y="50"/>
                  </a:lnTo>
                  <a:lnTo>
                    <a:pt x="50" y="49"/>
                  </a:lnTo>
                  <a:lnTo>
                    <a:pt x="53" y="48"/>
                  </a:lnTo>
                  <a:lnTo>
                    <a:pt x="56" y="46"/>
                  </a:lnTo>
                  <a:lnTo>
                    <a:pt x="57" y="45"/>
                  </a:lnTo>
                  <a:lnTo>
                    <a:pt x="59" y="43"/>
                  </a:lnTo>
                  <a:lnTo>
                    <a:pt x="59" y="41"/>
                  </a:lnTo>
                  <a:lnTo>
                    <a:pt x="58" y="40"/>
                  </a:lnTo>
                  <a:lnTo>
                    <a:pt x="57" y="39"/>
                  </a:lnTo>
                  <a:lnTo>
                    <a:pt x="55" y="38"/>
                  </a:lnTo>
                  <a:lnTo>
                    <a:pt x="51" y="37"/>
                  </a:lnTo>
                  <a:lnTo>
                    <a:pt x="47" y="36"/>
                  </a:lnTo>
                  <a:lnTo>
                    <a:pt x="38" y="33"/>
                  </a:lnTo>
                  <a:lnTo>
                    <a:pt x="29" y="31"/>
                  </a:lnTo>
                  <a:lnTo>
                    <a:pt x="24" y="30"/>
                  </a:lnTo>
                  <a:lnTo>
                    <a:pt x="21" y="28"/>
                  </a:lnTo>
                  <a:lnTo>
                    <a:pt x="18" y="26"/>
                  </a:lnTo>
                  <a:lnTo>
                    <a:pt x="17" y="25"/>
                  </a:lnTo>
                  <a:lnTo>
                    <a:pt x="16" y="24"/>
                  </a:lnTo>
                  <a:lnTo>
                    <a:pt x="16" y="22"/>
                  </a:lnTo>
                  <a:lnTo>
                    <a:pt x="16" y="21"/>
                  </a:lnTo>
                  <a:lnTo>
                    <a:pt x="16" y="17"/>
                  </a:lnTo>
                  <a:lnTo>
                    <a:pt x="17" y="15"/>
                  </a:lnTo>
                  <a:lnTo>
                    <a:pt x="19" y="13"/>
                  </a:lnTo>
                  <a:lnTo>
                    <a:pt x="20" y="12"/>
                  </a:lnTo>
                  <a:lnTo>
                    <a:pt x="22" y="10"/>
                  </a:lnTo>
                  <a:lnTo>
                    <a:pt x="27" y="7"/>
                  </a:lnTo>
                  <a:lnTo>
                    <a:pt x="33" y="5"/>
                  </a:lnTo>
                  <a:lnTo>
                    <a:pt x="39" y="3"/>
                  </a:lnTo>
                  <a:lnTo>
                    <a:pt x="46" y="1"/>
                  </a:lnTo>
                  <a:lnTo>
                    <a:pt x="53" y="0"/>
                  </a:lnTo>
                  <a:lnTo>
                    <a:pt x="60" y="0"/>
                  </a:lnTo>
                  <a:lnTo>
                    <a:pt x="67" y="0"/>
                  </a:lnTo>
                  <a:lnTo>
                    <a:pt x="75" y="2"/>
                  </a:lnTo>
                  <a:lnTo>
                    <a:pt x="82" y="3"/>
                  </a:lnTo>
                  <a:lnTo>
                    <a:pt x="89" y="6"/>
                  </a:lnTo>
                  <a:lnTo>
                    <a:pt x="78" y="13"/>
                  </a:lnTo>
                  <a:lnTo>
                    <a:pt x="72" y="11"/>
                  </a:lnTo>
                  <a:lnTo>
                    <a:pt x="67" y="10"/>
                  </a:lnTo>
                  <a:lnTo>
                    <a:pt x="62" y="9"/>
                  </a:lnTo>
                  <a:lnTo>
                    <a:pt x="56" y="9"/>
                  </a:lnTo>
                  <a:lnTo>
                    <a:pt x="50" y="10"/>
                  </a:lnTo>
                  <a:lnTo>
                    <a:pt x="44" y="11"/>
                  </a:lnTo>
                  <a:lnTo>
                    <a:pt x="41" y="12"/>
                  </a:lnTo>
                  <a:lnTo>
                    <a:pt x="39" y="13"/>
                  </a:lnTo>
                  <a:lnTo>
                    <a:pt x="38" y="15"/>
                  </a:lnTo>
                  <a:lnTo>
                    <a:pt x="37" y="16"/>
                  </a:lnTo>
                  <a:lnTo>
                    <a:pt x="36" y="18"/>
                  </a:lnTo>
                  <a:lnTo>
                    <a:pt x="37" y="19"/>
                  </a:lnTo>
                  <a:lnTo>
                    <a:pt x="39" y="20"/>
                  </a:lnTo>
                  <a:lnTo>
                    <a:pt x="42" y="21"/>
                  </a:lnTo>
                  <a:lnTo>
                    <a:pt x="58" y="25"/>
                  </a:lnTo>
                  <a:lnTo>
                    <a:pt x="66" y="27"/>
                  </a:lnTo>
                  <a:lnTo>
                    <a:pt x="74" y="30"/>
                  </a:lnTo>
                  <a:lnTo>
                    <a:pt x="77" y="32"/>
                  </a:lnTo>
                  <a:lnTo>
                    <a:pt x="80" y="35"/>
                  </a:lnTo>
                  <a:lnTo>
                    <a:pt x="80" y="36"/>
                  </a:lnTo>
                  <a:lnTo>
                    <a:pt x="81" y="38"/>
                  </a:lnTo>
                  <a:lnTo>
                    <a:pt x="80" y="42"/>
                  </a:lnTo>
                  <a:lnTo>
                    <a:pt x="79" y="44"/>
                  </a:lnTo>
                  <a:lnTo>
                    <a:pt x="77" y="46"/>
                  </a:lnTo>
                  <a:lnTo>
                    <a:pt x="73" y="50"/>
                  </a:lnTo>
                  <a:lnTo>
                    <a:pt x="70" y="52"/>
                  </a:lnTo>
                  <a:lnTo>
                    <a:pt x="67" y="53"/>
                  </a:lnTo>
                  <a:lnTo>
                    <a:pt x="61" y="56"/>
                  </a:lnTo>
                  <a:lnTo>
                    <a:pt x="54" y="58"/>
                  </a:lnTo>
                  <a:lnTo>
                    <a:pt x="46" y="59"/>
                  </a:lnTo>
                  <a:lnTo>
                    <a:pt x="39" y="60"/>
                  </a:lnTo>
                  <a:lnTo>
                    <a:pt x="32" y="60"/>
                  </a:lnTo>
                  <a:lnTo>
                    <a:pt x="23" y="59"/>
                  </a:lnTo>
                  <a:lnTo>
                    <a:pt x="18" y="59"/>
                  </a:lnTo>
                  <a:lnTo>
                    <a:pt x="14" y="58"/>
                  </a:lnTo>
                  <a:lnTo>
                    <a:pt x="10" y="57"/>
                  </a:lnTo>
                  <a:lnTo>
                    <a:pt x="7" y="56"/>
                  </a:lnTo>
                  <a:lnTo>
                    <a:pt x="3" y="54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</p:grp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" y="0"/>
            <a:ext cx="24481368" cy="3457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1"/>
          <p:cNvGrpSpPr>
            <a:grpSpLocks noChangeAspect="1"/>
          </p:cNvGrpSpPr>
          <p:nvPr userDrawn="1"/>
        </p:nvGrpSpPr>
        <p:grpSpPr bwMode="auto">
          <a:xfrm>
            <a:off x="19680982" y="11754873"/>
            <a:ext cx="4088232" cy="1646134"/>
            <a:chOff x="2655" y="2025"/>
            <a:chExt cx="2610" cy="1401"/>
          </a:xfrm>
        </p:grpSpPr>
        <p:sp>
          <p:nvSpPr>
            <p:cNvPr id="6" name="AutoShape 40"/>
            <p:cNvSpPr>
              <a:spLocks noChangeAspect="1" noChangeArrowheads="1" noTextEdit="1"/>
            </p:cNvSpPr>
            <p:nvPr userDrawn="1"/>
          </p:nvSpPr>
          <p:spPr bwMode="auto">
            <a:xfrm>
              <a:off x="2655" y="2025"/>
              <a:ext cx="2610" cy="1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7" name="Freeform 42"/>
            <p:cNvSpPr>
              <a:spLocks noEditPoints="1"/>
            </p:cNvSpPr>
            <p:nvPr userDrawn="1"/>
          </p:nvSpPr>
          <p:spPr bwMode="auto">
            <a:xfrm>
              <a:off x="3703" y="3057"/>
              <a:ext cx="225" cy="214"/>
            </a:xfrm>
            <a:custGeom>
              <a:avLst/>
              <a:gdLst>
                <a:gd name="T0" fmla="*/ 160 w 225"/>
                <a:gd name="T1" fmla="*/ 33 h 214"/>
                <a:gd name="T2" fmla="*/ 134 w 225"/>
                <a:gd name="T3" fmla="*/ 28 h 214"/>
                <a:gd name="T4" fmla="*/ 117 w 225"/>
                <a:gd name="T5" fmla="*/ 29 h 214"/>
                <a:gd name="T6" fmla="*/ 100 w 225"/>
                <a:gd name="T7" fmla="*/ 34 h 214"/>
                <a:gd name="T8" fmla="*/ 86 w 225"/>
                <a:gd name="T9" fmla="*/ 42 h 214"/>
                <a:gd name="T10" fmla="*/ 74 w 225"/>
                <a:gd name="T11" fmla="*/ 53 h 214"/>
                <a:gd name="T12" fmla="*/ 65 w 225"/>
                <a:gd name="T13" fmla="*/ 66 h 214"/>
                <a:gd name="T14" fmla="*/ 59 w 225"/>
                <a:gd name="T15" fmla="*/ 79 h 214"/>
                <a:gd name="T16" fmla="*/ 57 w 225"/>
                <a:gd name="T17" fmla="*/ 92 h 214"/>
                <a:gd name="T18" fmla="*/ 58 w 225"/>
                <a:gd name="T19" fmla="*/ 103 h 214"/>
                <a:gd name="T20" fmla="*/ 64 w 225"/>
                <a:gd name="T21" fmla="*/ 113 h 214"/>
                <a:gd name="T22" fmla="*/ 74 w 225"/>
                <a:gd name="T23" fmla="*/ 119 h 214"/>
                <a:gd name="T24" fmla="*/ 89 w 225"/>
                <a:gd name="T25" fmla="*/ 121 h 214"/>
                <a:gd name="T26" fmla="*/ 109 w 225"/>
                <a:gd name="T27" fmla="*/ 119 h 214"/>
                <a:gd name="T28" fmla="*/ 142 w 225"/>
                <a:gd name="T29" fmla="*/ 110 h 214"/>
                <a:gd name="T30" fmla="*/ 155 w 225"/>
                <a:gd name="T31" fmla="*/ 182 h 214"/>
                <a:gd name="T32" fmla="*/ 135 w 225"/>
                <a:gd name="T33" fmla="*/ 194 h 214"/>
                <a:gd name="T34" fmla="*/ 111 w 225"/>
                <a:gd name="T35" fmla="*/ 203 h 214"/>
                <a:gd name="T36" fmla="*/ 75 w 225"/>
                <a:gd name="T37" fmla="*/ 211 h 214"/>
                <a:gd name="T38" fmla="*/ 25 w 225"/>
                <a:gd name="T39" fmla="*/ 214 h 214"/>
                <a:gd name="T40" fmla="*/ 72 w 225"/>
                <a:gd name="T41" fmla="*/ 184 h 214"/>
                <a:gd name="T42" fmla="*/ 102 w 225"/>
                <a:gd name="T43" fmla="*/ 176 h 214"/>
                <a:gd name="T44" fmla="*/ 115 w 225"/>
                <a:gd name="T45" fmla="*/ 169 h 214"/>
                <a:gd name="T46" fmla="*/ 123 w 225"/>
                <a:gd name="T47" fmla="*/ 160 h 214"/>
                <a:gd name="T48" fmla="*/ 132 w 225"/>
                <a:gd name="T49" fmla="*/ 140 h 214"/>
                <a:gd name="T50" fmla="*/ 95 w 225"/>
                <a:gd name="T51" fmla="*/ 148 h 214"/>
                <a:gd name="T52" fmla="*/ 59 w 225"/>
                <a:gd name="T53" fmla="*/ 148 h 214"/>
                <a:gd name="T54" fmla="*/ 40 w 225"/>
                <a:gd name="T55" fmla="*/ 145 h 214"/>
                <a:gd name="T56" fmla="*/ 24 w 225"/>
                <a:gd name="T57" fmla="*/ 138 h 214"/>
                <a:gd name="T58" fmla="*/ 9 w 225"/>
                <a:gd name="T59" fmla="*/ 124 h 214"/>
                <a:gd name="T60" fmla="*/ 2 w 225"/>
                <a:gd name="T61" fmla="*/ 110 h 214"/>
                <a:gd name="T62" fmla="*/ 0 w 225"/>
                <a:gd name="T63" fmla="*/ 94 h 214"/>
                <a:gd name="T64" fmla="*/ 4 w 225"/>
                <a:gd name="T65" fmla="*/ 74 h 214"/>
                <a:gd name="T66" fmla="*/ 14 w 225"/>
                <a:gd name="T67" fmla="*/ 56 h 214"/>
                <a:gd name="T68" fmla="*/ 30 w 225"/>
                <a:gd name="T69" fmla="*/ 37 h 214"/>
                <a:gd name="T70" fmla="*/ 52 w 225"/>
                <a:gd name="T71" fmla="*/ 21 h 214"/>
                <a:gd name="T72" fmla="*/ 79 w 225"/>
                <a:gd name="T73" fmla="*/ 8 h 214"/>
                <a:gd name="T74" fmla="*/ 111 w 225"/>
                <a:gd name="T75" fmla="*/ 1 h 214"/>
                <a:gd name="T76" fmla="*/ 149 w 225"/>
                <a:gd name="T77" fmla="*/ 2 h 214"/>
                <a:gd name="T78" fmla="*/ 182 w 225"/>
                <a:gd name="T79" fmla="*/ 8 h 214"/>
                <a:gd name="T80" fmla="*/ 214 w 225"/>
                <a:gd name="T81" fmla="*/ 21 h 214"/>
                <a:gd name="T82" fmla="*/ 183 w 225"/>
                <a:gd name="T83" fmla="*/ 141 h 214"/>
                <a:gd name="T84" fmla="*/ 173 w 225"/>
                <a:gd name="T85" fmla="*/ 162 h 21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25" h="214">
                  <a:moveTo>
                    <a:pt x="142" y="110"/>
                  </a:moveTo>
                  <a:lnTo>
                    <a:pt x="169" y="36"/>
                  </a:lnTo>
                  <a:lnTo>
                    <a:pt x="160" y="33"/>
                  </a:lnTo>
                  <a:lnTo>
                    <a:pt x="151" y="30"/>
                  </a:lnTo>
                  <a:lnTo>
                    <a:pt x="140" y="28"/>
                  </a:lnTo>
                  <a:lnTo>
                    <a:pt x="134" y="28"/>
                  </a:lnTo>
                  <a:lnTo>
                    <a:pt x="128" y="28"/>
                  </a:lnTo>
                  <a:lnTo>
                    <a:pt x="122" y="28"/>
                  </a:lnTo>
                  <a:lnTo>
                    <a:pt x="117" y="29"/>
                  </a:lnTo>
                  <a:lnTo>
                    <a:pt x="111" y="30"/>
                  </a:lnTo>
                  <a:lnTo>
                    <a:pt x="106" y="32"/>
                  </a:lnTo>
                  <a:lnTo>
                    <a:pt x="100" y="34"/>
                  </a:lnTo>
                  <a:lnTo>
                    <a:pt x="95" y="36"/>
                  </a:lnTo>
                  <a:lnTo>
                    <a:pt x="91" y="39"/>
                  </a:lnTo>
                  <a:lnTo>
                    <a:pt x="86" y="42"/>
                  </a:lnTo>
                  <a:lnTo>
                    <a:pt x="82" y="46"/>
                  </a:lnTo>
                  <a:lnTo>
                    <a:pt x="78" y="49"/>
                  </a:lnTo>
                  <a:lnTo>
                    <a:pt x="74" y="53"/>
                  </a:lnTo>
                  <a:lnTo>
                    <a:pt x="71" y="57"/>
                  </a:lnTo>
                  <a:lnTo>
                    <a:pt x="68" y="61"/>
                  </a:lnTo>
                  <a:lnTo>
                    <a:pt x="65" y="66"/>
                  </a:lnTo>
                  <a:lnTo>
                    <a:pt x="63" y="70"/>
                  </a:lnTo>
                  <a:lnTo>
                    <a:pt x="61" y="74"/>
                  </a:lnTo>
                  <a:lnTo>
                    <a:pt x="59" y="79"/>
                  </a:lnTo>
                  <a:lnTo>
                    <a:pt x="58" y="83"/>
                  </a:lnTo>
                  <a:lnTo>
                    <a:pt x="57" y="87"/>
                  </a:lnTo>
                  <a:lnTo>
                    <a:pt x="57" y="92"/>
                  </a:lnTo>
                  <a:lnTo>
                    <a:pt x="57" y="96"/>
                  </a:lnTo>
                  <a:lnTo>
                    <a:pt x="57" y="100"/>
                  </a:lnTo>
                  <a:lnTo>
                    <a:pt x="58" y="103"/>
                  </a:lnTo>
                  <a:lnTo>
                    <a:pt x="59" y="107"/>
                  </a:lnTo>
                  <a:lnTo>
                    <a:pt x="61" y="110"/>
                  </a:lnTo>
                  <a:lnTo>
                    <a:pt x="64" y="113"/>
                  </a:lnTo>
                  <a:lnTo>
                    <a:pt x="66" y="115"/>
                  </a:lnTo>
                  <a:lnTo>
                    <a:pt x="70" y="117"/>
                  </a:lnTo>
                  <a:lnTo>
                    <a:pt x="74" y="119"/>
                  </a:lnTo>
                  <a:lnTo>
                    <a:pt x="78" y="120"/>
                  </a:lnTo>
                  <a:lnTo>
                    <a:pt x="83" y="121"/>
                  </a:lnTo>
                  <a:lnTo>
                    <a:pt x="89" y="121"/>
                  </a:lnTo>
                  <a:lnTo>
                    <a:pt x="96" y="121"/>
                  </a:lnTo>
                  <a:lnTo>
                    <a:pt x="103" y="120"/>
                  </a:lnTo>
                  <a:lnTo>
                    <a:pt x="109" y="119"/>
                  </a:lnTo>
                  <a:lnTo>
                    <a:pt x="116" y="118"/>
                  </a:lnTo>
                  <a:lnTo>
                    <a:pt x="129" y="114"/>
                  </a:lnTo>
                  <a:lnTo>
                    <a:pt x="142" y="110"/>
                  </a:lnTo>
                  <a:close/>
                  <a:moveTo>
                    <a:pt x="165" y="173"/>
                  </a:moveTo>
                  <a:lnTo>
                    <a:pt x="159" y="179"/>
                  </a:lnTo>
                  <a:lnTo>
                    <a:pt x="155" y="182"/>
                  </a:lnTo>
                  <a:lnTo>
                    <a:pt x="149" y="187"/>
                  </a:lnTo>
                  <a:lnTo>
                    <a:pt x="142" y="191"/>
                  </a:lnTo>
                  <a:lnTo>
                    <a:pt x="135" y="194"/>
                  </a:lnTo>
                  <a:lnTo>
                    <a:pt x="127" y="198"/>
                  </a:lnTo>
                  <a:lnTo>
                    <a:pt x="119" y="201"/>
                  </a:lnTo>
                  <a:lnTo>
                    <a:pt x="111" y="203"/>
                  </a:lnTo>
                  <a:lnTo>
                    <a:pt x="102" y="205"/>
                  </a:lnTo>
                  <a:lnTo>
                    <a:pt x="93" y="207"/>
                  </a:lnTo>
                  <a:lnTo>
                    <a:pt x="75" y="211"/>
                  </a:lnTo>
                  <a:lnTo>
                    <a:pt x="57" y="213"/>
                  </a:lnTo>
                  <a:lnTo>
                    <a:pt x="41" y="214"/>
                  </a:lnTo>
                  <a:lnTo>
                    <a:pt x="25" y="214"/>
                  </a:lnTo>
                  <a:lnTo>
                    <a:pt x="24" y="189"/>
                  </a:lnTo>
                  <a:lnTo>
                    <a:pt x="47" y="187"/>
                  </a:lnTo>
                  <a:lnTo>
                    <a:pt x="72" y="184"/>
                  </a:lnTo>
                  <a:lnTo>
                    <a:pt x="85" y="181"/>
                  </a:lnTo>
                  <a:lnTo>
                    <a:pt x="96" y="178"/>
                  </a:lnTo>
                  <a:lnTo>
                    <a:pt x="102" y="176"/>
                  </a:lnTo>
                  <a:lnTo>
                    <a:pt x="107" y="174"/>
                  </a:lnTo>
                  <a:lnTo>
                    <a:pt x="111" y="172"/>
                  </a:lnTo>
                  <a:lnTo>
                    <a:pt x="115" y="169"/>
                  </a:lnTo>
                  <a:lnTo>
                    <a:pt x="118" y="166"/>
                  </a:lnTo>
                  <a:lnTo>
                    <a:pt x="121" y="163"/>
                  </a:lnTo>
                  <a:lnTo>
                    <a:pt x="123" y="160"/>
                  </a:lnTo>
                  <a:lnTo>
                    <a:pt x="125" y="156"/>
                  </a:lnTo>
                  <a:lnTo>
                    <a:pt x="129" y="148"/>
                  </a:lnTo>
                  <a:lnTo>
                    <a:pt x="132" y="140"/>
                  </a:lnTo>
                  <a:lnTo>
                    <a:pt x="117" y="144"/>
                  </a:lnTo>
                  <a:lnTo>
                    <a:pt x="103" y="147"/>
                  </a:lnTo>
                  <a:lnTo>
                    <a:pt x="95" y="148"/>
                  </a:lnTo>
                  <a:lnTo>
                    <a:pt x="87" y="149"/>
                  </a:lnTo>
                  <a:lnTo>
                    <a:pt x="71" y="149"/>
                  </a:lnTo>
                  <a:lnTo>
                    <a:pt x="59" y="148"/>
                  </a:lnTo>
                  <a:lnTo>
                    <a:pt x="49" y="147"/>
                  </a:lnTo>
                  <a:lnTo>
                    <a:pt x="44" y="146"/>
                  </a:lnTo>
                  <a:lnTo>
                    <a:pt x="40" y="145"/>
                  </a:lnTo>
                  <a:lnTo>
                    <a:pt x="35" y="144"/>
                  </a:lnTo>
                  <a:lnTo>
                    <a:pt x="31" y="142"/>
                  </a:lnTo>
                  <a:lnTo>
                    <a:pt x="24" y="138"/>
                  </a:lnTo>
                  <a:lnTo>
                    <a:pt x="18" y="134"/>
                  </a:lnTo>
                  <a:lnTo>
                    <a:pt x="13" y="129"/>
                  </a:lnTo>
                  <a:lnTo>
                    <a:pt x="9" y="124"/>
                  </a:lnTo>
                  <a:lnTo>
                    <a:pt x="5" y="119"/>
                  </a:lnTo>
                  <a:lnTo>
                    <a:pt x="3" y="113"/>
                  </a:lnTo>
                  <a:lnTo>
                    <a:pt x="2" y="110"/>
                  </a:lnTo>
                  <a:lnTo>
                    <a:pt x="1" y="106"/>
                  </a:lnTo>
                  <a:lnTo>
                    <a:pt x="0" y="100"/>
                  </a:lnTo>
                  <a:lnTo>
                    <a:pt x="0" y="94"/>
                  </a:lnTo>
                  <a:lnTo>
                    <a:pt x="1" y="87"/>
                  </a:lnTo>
                  <a:lnTo>
                    <a:pt x="2" y="81"/>
                  </a:lnTo>
                  <a:lnTo>
                    <a:pt x="4" y="74"/>
                  </a:lnTo>
                  <a:lnTo>
                    <a:pt x="7" y="68"/>
                  </a:lnTo>
                  <a:lnTo>
                    <a:pt x="10" y="62"/>
                  </a:lnTo>
                  <a:lnTo>
                    <a:pt x="14" y="56"/>
                  </a:lnTo>
                  <a:lnTo>
                    <a:pt x="19" y="50"/>
                  </a:lnTo>
                  <a:lnTo>
                    <a:pt x="24" y="44"/>
                  </a:lnTo>
                  <a:lnTo>
                    <a:pt x="30" y="37"/>
                  </a:lnTo>
                  <a:lnTo>
                    <a:pt x="37" y="32"/>
                  </a:lnTo>
                  <a:lnTo>
                    <a:pt x="44" y="26"/>
                  </a:lnTo>
                  <a:lnTo>
                    <a:pt x="52" y="21"/>
                  </a:lnTo>
                  <a:lnTo>
                    <a:pt x="60" y="16"/>
                  </a:lnTo>
                  <a:lnTo>
                    <a:pt x="69" y="11"/>
                  </a:lnTo>
                  <a:lnTo>
                    <a:pt x="79" y="8"/>
                  </a:lnTo>
                  <a:lnTo>
                    <a:pt x="89" y="5"/>
                  </a:lnTo>
                  <a:lnTo>
                    <a:pt x="100" y="2"/>
                  </a:lnTo>
                  <a:lnTo>
                    <a:pt x="111" y="1"/>
                  </a:lnTo>
                  <a:lnTo>
                    <a:pt x="122" y="0"/>
                  </a:lnTo>
                  <a:lnTo>
                    <a:pt x="136" y="1"/>
                  </a:lnTo>
                  <a:lnTo>
                    <a:pt x="149" y="2"/>
                  </a:lnTo>
                  <a:lnTo>
                    <a:pt x="163" y="4"/>
                  </a:lnTo>
                  <a:lnTo>
                    <a:pt x="176" y="7"/>
                  </a:lnTo>
                  <a:lnTo>
                    <a:pt x="182" y="8"/>
                  </a:lnTo>
                  <a:lnTo>
                    <a:pt x="189" y="10"/>
                  </a:lnTo>
                  <a:lnTo>
                    <a:pt x="202" y="15"/>
                  </a:lnTo>
                  <a:lnTo>
                    <a:pt x="214" y="21"/>
                  </a:lnTo>
                  <a:lnTo>
                    <a:pt x="225" y="28"/>
                  </a:lnTo>
                  <a:lnTo>
                    <a:pt x="187" y="132"/>
                  </a:lnTo>
                  <a:lnTo>
                    <a:pt x="183" y="141"/>
                  </a:lnTo>
                  <a:lnTo>
                    <a:pt x="179" y="151"/>
                  </a:lnTo>
                  <a:lnTo>
                    <a:pt x="176" y="156"/>
                  </a:lnTo>
                  <a:lnTo>
                    <a:pt x="173" y="162"/>
                  </a:lnTo>
                  <a:lnTo>
                    <a:pt x="165" y="173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8" name="Freeform 43"/>
            <p:cNvSpPr>
              <a:spLocks noEditPoints="1"/>
            </p:cNvSpPr>
            <p:nvPr userDrawn="1"/>
          </p:nvSpPr>
          <p:spPr bwMode="auto">
            <a:xfrm>
              <a:off x="2905" y="3058"/>
              <a:ext cx="194" cy="146"/>
            </a:xfrm>
            <a:custGeom>
              <a:avLst/>
              <a:gdLst>
                <a:gd name="T0" fmla="*/ 149 w 193"/>
                <a:gd name="T1" fmla="*/ 47 h 147"/>
                <a:gd name="T2" fmla="*/ 149 w 193"/>
                <a:gd name="T3" fmla="*/ 39 h 147"/>
                <a:gd name="T4" fmla="*/ 147 w 193"/>
                <a:gd name="T5" fmla="*/ 35 h 147"/>
                <a:gd name="T6" fmla="*/ 144 w 193"/>
                <a:gd name="T7" fmla="*/ 32 h 147"/>
                <a:gd name="T8" fmla="*/ 140 w 193"/>
                <a:gd name="T9" fmla="*/ 29 h 147"/>
                <a:gd name="T10" fmla="*/ 135 w 193"/>
                <a:gd name="T11" fmla="*/ 27 h 147"/>
                <a:gd name="T12" fmla="*/ 124 w 193"/>
                <a:gd name="T13" fmla="*/ 26 h 147"/>
                <a:gd name="T14" fmla="*/ 112 w 193"/>
                <a:gd name="T15" fmla="*/ 27 h 147"/>
                <a:gd name="T16" fmla="*/ 95 w 193"/>
                <a:gd name="T17" fmla="*/ 30 h 147"/>
                <a:gd name="T18" fmla="*/ 83 w 193"/>
                <a:gd name="T19" fmla="*/ 37 h 147"/>
                <a:gd name="T20" fmla="*/ 73 w 193"/>
                <a:gd name="T21" fmla="*/ 47 h 147"/>
                <a:gd name="T22" fmla="*/ 148 w 193"/>
                <a:gd name="T23" fmla="*/ 52 h 147"/>
                <a:gd name="T24" fmla="*/ 163 w 193"/>
                <a:gd name="T25" fmla="*/ 129 h 147"/>
                <a:gd name="T26" fmla="*/ 140 w 193"/>
                <a:gd name="T27" fmla="*/ 136 h 147"/>
                <a:gd name="T28" fmla="*/ 115 w 193"/>
                <a:gd name="T29" fmla="*/ 140 h 147"/>
                <a:gd name="T30" fmla="*/ 82 w 193"/>
                <a:gd name="T31" fmla="*/ 141 h 147"/>
                <a:gd name="T32" fmla="*/ 56 w 193"/>
                <a:gd name="T33" fmla="*/ 140 h 147"/>
                <a:gd name="T34" fmla="*/ 43 w 193"/>
                <a:gd name="T35" fmla="*/ 137 h 147"/>
                <a:gd name="T36" fmla="*/ 27 w 193"/>
                <a:gd name="T37" fmla="*/ 132 h 147"/>
                <a:gd name="T38" fmla="*/ 16 w 193"/>
                <a:gd name="T39" fmla="*/ 124 h 147"/>
                <a:gd name="T40" fmla="*/ 10 w 193"/>
                <a:gd name="T41" fmla="*/ 117 h 147"/>
                <a:gd name="T42" fmla="*/ 5 w 193"/>
                <a:gd name="T43" fmla="*/ 110 h 147"/>
                <a:gd name="T44" fmla="*/ 1 w 193"/>
                <a:gd name="T45" fmla="*/ 99 h 147"/>
                <a:gd name="T46" fmla="*/ 0 w 193"/>
                <a:gd name="T47" fmla="*/ 90 h 147"/>
                <a:gd name="T48" fmla="*/ 0 w 193"/>
                <a:gd name="T49" fmla="*/ 82 h 147"/>
                <a:gd name="T50" fmla="*/ 2 w 193"/>
                <a:gd name="T51" fmla="*/ 73 h 147"/>
                <a:gd name="T52" fmla="*/ 7 w 193"/>
                <a:gd name="T53" fmla="*/ 68 h 147"/>
                <a:gd name="T54" fmla="*/ 14 w 193"/>
                <a:gd name="T55" fmla="*/ 55 h 147"/>
                <a:gd name="T56" fmla="*/ 24 w 193"/>
                <a:gd name="T57" fmla="*/ 42 h 147"/>
                <a:gd name="T58" fmla="*/ 36 w 193"/>
                <a:gd name="T59" fmla="*/ 30 h 147"/>
                <a:gd name="T60" fmla="*/ 51 w 193"/>
                <a:gd name="T61" fmla="*/ 19 h 147"/>
                <a:gd name="T62" fmla="*/ 68 w 193"/>
                <a:gd name="T63" fmla="*/ 10 h 147"/>
                <a:gd name="T64" fmla="*/ 88 w 193"/>
                <a:gd name="T65" fmla="*/ 4 h 147"/>
                <a:gd name="T66" fmla="*/ 117 w 193"/>
                <a:gd name="T67" fmla="*/ 0 h 147"/>
                <a:gd name="T68" fmla="*/ 141 w 193"/>
                <a:gd name="T69" fmla="*/ 0 h 147"/>
                <a:gd name="T70" fmla="*/ 160 w 193"/>
                <a:gd name="T71" fmla="*/ 3 h 147"/>
                <a:gd name="T72" fmla="*/ 175 w 193"/>
                <a:gd name="T73" fmla="*/ 8 h 147"/>
                <a:gd name="T74" fmla="*/ 184 w 193"/>
                <a:gd name="T75" fmla="*/ 13 h 147"/>
                <a:gd name="T76" fmla="*/ 191 w 193"/>
                <a:gd name="T77" fmla="*/ 19 h 147"/>
                <a:gd name="T78" fmla="*/ 194 w 193"/>
                <a:gd name="T79" fmla="*/ 25 h 147"/>
                <a:gd name="T80" fmla="*/ 198 w 193"/>
                <a:gd name="T81" fmla="*/ 37 h 147"/>
                <a:gd name="T82" fmla="*/ 199 w 193"/>
                <a:gd name="T83" fmla="*/ 51 h 147"/>
                <a:gd name="T84" fmla="*/ 195 w 193"/>
                <a:gd name="T85" fmla="*/ 68 h 147"/>
                <a:gd name="T86" fmla="*/ 57 w 193"/>
                <a:gd name="T87" fmla="*/ 73 h 147"/>
                <a:gd name="T88" fmla="*/ 54 w 193"/>
                <a:gd name="T89" fmla="*/ 81 h 147"/>
                <a:gd name="T90" fmla="*/ 54 w 193"/>
                <a:gd name="T91" fmla="*/ 90 h 147"/>
                <a:gd name="T92" fmla="*/ 56 w 193"/>
                <a:gd name="T93" fmla="*/ 97 h 147"/>
                <a:gd name="T94" fmla="*/ 60 w 193"/>
                <a:gd name="T95" fmla="*/ 104 h 147"/>
                <a:gd name="T96" fmla="*/ 66 w 193"/>
                <a:gd name="T97" fmla="*/ 109 h 147"/>
                <a:gd name="T98" fmla="*/ 74 w 193"/>
                <a:gd name="T99" fmla="*/ 112 h 147"/>
                <a:gd name="T100" fmla="*/ 83 w 193"/>
                <a:gd name="T101" fmla="*/ 114 h 147"/>
                <a:gd name="T102" fmla="*/ 95 w 193"/>
                <a:gd name="T103" fmla="*/ 115 h 147"/>
                <a:gd name="T104" fmla="*/ 118 w 193"/>
                <a:gd name="T105" fmla="*/ 114 h 147"/>
                <a:gd name="T106" fmla="*/ 152 w 193"/>
                <a:gd name="T107" fmla="*/ 107 h 147"/>
                <a:gd name="T108" fmla="*/ 178 w 193"/>
                <a:gd name="T109" fmla="*/ 124 h 14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93" h="147">
                  <a:moveTo>
                    <a:pt x="142" y="52"/>
                  </a:moveTo>
                  <a:lnTo>
                    <a:pt x="143" y="47"/>
                  </a:lnTo>
                  <a:lnTo>
                    <a:pt x="143" y="42"/>
                  </a:lnTo>
                  <a:lnTo>
                    <a:pt x="143" y="39"/>
                  </a:lnTo>
                  <a:lnTo>
                    <a:pt x="142" y="37"/>
                  </a:lnTo>
                  <a:lnTo>
                    <a:pt x="141" y="35"/>
                  </a:lnTo>
                  <a:lnTo>
                    <a:pt x="140" y="33"/>
                  </a:lnTo>
                  <a:lnTo>
                    <a:pt x="138" y="32"/>
                  </a:lnTo>
                  <a:lnTo>
                    <a:pt x="136" y="30"/>
                  </a:lnTo>
                  <a:lnTo>
                    <a:pt x="134" y="29"/>
                  </a:lnTo>
                  <a:lnTo>
                    <a:pt x="131" y="28"/>
                  </a:lnTo>
                  <a:lnTo>
                    <a:pt x="129" y="27"/>
                  </a:lnTo>
                  <a:lnTo>
                    <a:pt x="125" y="26"/>
                  </a:lnTo>
                  <a:lnTo>
                    <a:pt x="118" y="26"/>
                  </a:lnTo>
                  <a:lnTo>
                    <a:pt x="110" y="26"/>
                  </a:lnTo>
                  <a:lnTo>
                    <a:pt x="106" y="27"/>
                  </a:lnTo>
                  <a:lnTo>
                    <a:pt x="102" y="28"/>
                  </a:lnTo>
                  <a:lnTo>
                    <a:pt x="95" y="30"/>
                  </a:lnTo>
                  <a:lnTo>
                    <a:pt x="89" y="34"/>
                  </a:lnTo>
                  <a:lnTo>
                    <a:pt x="83" y="37"/>
                  </a:lnTo>
                  <a:lnTo>
                    <a:pt x="78" y="42"/>
                  </a:lnTo>
                  <a:lnTo>
                    <a:pt x="73" y="47"/>
                  </a:lnTo>
                  <a:lnTo>
                    <a:pt x="69" y="52"/>
                  </a:lnTo>
                  <a:lnTo>
                    <a:pt x="142" y="52"/>
                  </a:lnTo>
                  <a:close/>
                  <a:moveTo>
                    <a:pt x="169" y="131"/>
                  </a:moveTo>
                  <a:lnTo>
                    <a:pt x="157" y="135"/>
                  </a:lnTo>
                  <a:lnTo>
                    <a:pt x="145" y="139"/>
                  </a:lnTo>
                  <a:lnTo>
                    <a:pt x="134" y="142"/>
                  </a:lnTo>
                  <a:lnTo>
                    <a:pt x="122" y="144"/>
                  </a:lnTo>
                  <a:lnTo>
                    <a:pt x="109" y="146"/>
                  </a:lnTo>
                  <a:lnTo>
                    <a:pt x="96" y="147"/>
                  </a:lnTo>
                  <a:lnTo>
                    <a:pt x="82" y="147"/>
                  </a:lnTo>
                  <a:lnTo>
                    <a:pt x="69" y="147"/>
                  </a:lnTo>
                  <a:lnTo>
                    <a:pt x="56" y="146"/>
                  </a:lnTo>
                  <a:lnTo>
                    <a:pt x="49" y="145"/>
                  </a:lnTo>
                  <a:lnTo>
                    <a:pt x="43" y="143"/>
                  </a:lnTo>
                  <a:lnTo>
                    <a:pt x="32" y="140"/>
                  </a:lnTo>
                  <a:lnTo>
                    <a:pt x="27" y="138"/>
                  </a:lnTo>
                  <a:lnTo>
                    <a:pt x="23" y="135"/>
                  </a:lnTo>
                  <a:lnTo>
                    <a:pt x="16" y="130"/>
                  </a:lnTo>
                  <a:lnTo>
                    <a:pt x="13" y="126"/>
                  </a:lnTo>
                  <a:lnTo>
                    <a:pt x="10" y="123"/>
                  </a:lnTo>
                  <a:lnTo>
                    <a:pt x="7" y="120"/>
                  </a:lnTo>
                  <a:lnTo>
                    <a:pt x="5" y="116"/>
                  </a:lnTo>
                  <a:lnTo>
                    <a:pt x="2" y="109"/>
                  </a:lnTo>
                  <a:lnTo>
                    <a:pt x="1" y="105"/>
                  </a:lnTo>
                  <a:lnTo>
                    <a:pt x="0" y="101"/>
                  </a:lnTo>
                  <a:lnTo>
                    <a:pt x="0" y="96"/>
                  </a:lnTo>
                  <a:lnTo>
                    <a:pt x="0" y="92"/>
                  </a:lnTo>
                  <a:lnTo>
                    <a:pt x="0" y="88"/>
                  </a:lnTo>
                  <a:lnTo>
                    <a:pt x="1" y="83"/>
                  </a:lnTo>
                  <a:lnTo>
                    <a:pt x="2" y="79"/>
                  </a:lnTo>
                  <a:lnTo>
                    <a:pt x="4" y="75"/>
                  </a:lnTo>
                  <a:lnTo>
                    <a:pt x="7" y="68"/>
                  </a:lnTo>
                  <a:lnTo>
                    <a:pt x="10" y="61"/>
                  </a:lnTo>
                  <a:lnTo>
                    <a:pt x="14" y="55"/>
                  </a:lnTo>
                  <a:lnTo>
                    <a:pt x="19" y="48"/>
                  </a:lnTo>
                  <a:lnTo>
                    <a:pt x="24" y="42"/>
                  </a:lnTo>
                  <a:lnTo>
                    <a:pt x="30" y="35"/>
                  </a:lnTo>
                  <a:lnTo>
                    <a:pt x="36" y="30"/>
                  </a:lnTo>
                  <a:lnTo>
                    <a:pt x="43" y="24"/>
                  </a:lnTo>
                  <a:lnTo>
                    <a:pt x="51" y="19"/>
                  </a:lnTo>
                  <a:lnTo>
                    <a:pt x="59" y="14"/>
                  </a:lnTo>
                  <a:lnTo>
                    <a:pt x="68" y="10"/>
                  </a:lnTo>
                  <a:lnTo>
                    <a:pt x="78" y="7"/>
                  </a:lnTo>
                  <a:lnTo>
                    <a:pt x="88" y="4"/>
                  </a:lnTo>
                  <a:lnTo>
                    <a:pt x="99" y="2"/>
                  </a:lnTo>
                  <a:lnTo>
                    <a:pt x="111" y="0"/>
                  </a:lnTo>
                  <a:lnTo>
                    <a:pt x="123" y="0"/>
                  </a:lnTo>
                  <a:lnTo>
                    <a:pt x="135" y="0"/>
                  </a:lnTo>
                  <a:lnTo>
                    <a:pt x="145" y="1"/>
                  </a:lnTo>
                  <a:lnTo>
                    <a:pt x="154" y="3"/>
                  </a:lnTo>
                  <a:lnTo>
                    <a:pt x="162" y="5"/>
                  </a:lnTo>
                  <a:lnTo>
                    <a:pt x="169" y="8"/>
                  </a:lnTo>
                  <a:lnTo>
                    <a:pt x="176" y="11"/>
                  </a:lnTo>
                  <a:lnTo>
                    <a:pt x="178" y="13"/>
                  </a:lnTo>
                  <a:lnTo>
                    <a:pt x="181" y="15"/>
                  </a:lnTo>
                  <a:lnTo>
                    <a:pt x="185" y="19"/>
                  </a:lnTo>
                  <a:lnTo>
                    <a:pt x="187" y="22"/>
                  </a:lnTo>
                  <a:lnTo>
                    <a:pt x="188" y="25"/>
                  </a:lnTo>
                  <a:lnTo>
                    <a:pt x="191" y="30"/>
                  </a:lnTo>
                  <a:lnTo>
                    <a:pt x="192" y="37"/>
                  </a:lnTo>
                  <a:lnTo>
                    <a:pt x="193" y="44"/>
                  </a:lnTo>
                  <a:lnTo>
                    <a:pt x="193" y="51"/>
                  </a:lnTo>
                  <a:lnTo>
                    <a:pt x="191" y="59"/>
                  </a:lnTo>
                  <a:lnTo>
                    <a:pt x="189" y="68"/>
                  </a:lnTo>
                  <a:lnTo>
                    <a:pt x="186" y="78"/>
                  </a:lnTo>
                  <a:lnTo>
                    <a:pt x="57" y="78"/>
                  </a:lnTo>
                  <a:lnTo>
                    <a:pt x="55" y="83"/>
                  </a:lnTo>
                  <a:lnTo>
                    <a:pt x="54" y="87"/>
                  </a:lnTo>
                  <a:lnTo>
                    <a:pt x="54" y="92"/>
                  </a:lnTo>
                  <a:lnTo>
                    <a:pt x="54" y="96"/>
                  </a:lnTo>
                  <a:lnTo>
                    <a:pt x="54" y="100"/>
                  </a:lnTo>
                  <a:lnTo>
                    <a:pt x="56" y="103"/>
                  </a:lnTo>
                  <a:lnTo>
                    <a:pt x="57" y="107"/>
                  </a:lnTo>
                  <a:lnTo>
                    <a:pt x="60" y="110"/>
                  </a:lnTo>
                  <a:lnTo>
                    <a:pt x="62" y="112"/>
                  </a:lnTo>
                  <a:lnTo>
                    <a:pt x="66" y="115"/>
                  </a:lnTo>
                  <a:lnTo>
                    <a:pt x="69" y="117"/>
                  </a:lnTo>
                  <a:lnTo>
                    <a:pt x="74" y="118"/>
                  </a:lnTo>
                  <a:lnTo>
                    <a:pt x="78" y="119"/>
                  </a:lnTo>
                  <a:lnTo>
                    <a:pt x="83" y="120"/>
                  </a:lnTo>
                  <a:lnTo>
                    <a:pt x="89" y="121"/>
                  </a:lnTo>
                  <a:lnTo>
                    <a:pt x="95" y="121"/>
                  </a:lnTo>
                  <a:lnTo>
                    <a:pt x="104" y="120"/>
                  </a:lnTo>
                  <a:lnTo>
                    <a:pt x="112" y="120"/>
                  </a:lnTo>
                  <a:lnTo>
                    <a:pt x="129" y="117"/>
                  </a:lnTo>
                  <a:lnTo>
                    <a:pt x="146" y="113"/>
                  </a:lnTo>
                  <a:lnTo>
                    <a:pt x="163" y="108"/>
                  </a:lnTo>
                  <a:lnTo>
                    <a:pt x="172" y="130"/>
                  </a:lnTo>
                  <a:lnTo>
                    <a:pt x="169" y="131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9" name="Freeform 44"/>
            <p:cNvSpPr>
              <a:spLocks noEditPoints="1"/>
            </p:cNvSpPr>
            <p:nvPr userDrawn="1"/>
          </p:nvSpPr>
          <p:spPr bwMode="auto">
            <a:xfrm>
              <a:off x="2655" y="2979"/>
              <a:ext cx="264" cy="225"/>
            </a:xfrm>
            <a:custGeom>
              <a:avLst/>
              <a:gdLst>
                <a:gd name="T0" fmla="*/ 175 w 263"/>
                <a:gd name="T1" fmla="*/ 113 h 226"/>
                <a:gd name="T2" fmla="*/ 157 w 263"/>
                <a:gd name="T3" fmla="*/ 106 h 226"/>
                <a:gd name="T4" fmla="*/ 146 w 263"/>
                <a:gd name="T5" fmla="*/ 105 h 226"/>
                <a:gd name="T6" fmla="*/ 122 w 263"/>
                <a:gd name="T7" fmla="*/ 105 h 226"/>
                <a:gd name="T8" fmla="*/ 105 w 263"/>
                <a:gd name="T9" fmla="*/ 109 h 226"/>
                <a:gd name="T10" fmla="*/ 95 w 263"/>
                <a:gd name="T11" fmla="*/ 113 h 226"/>
                <a:gd name="T12" fmla="*/ 86 w 263"/>
                <a:gd name="T13" fmla="*/ 113 h 226"/>
                <a:gd name="T14" fmla="*/ 77 w 263"/>
                <a:gd name="T15" fmla="*/ 121 h 226"/>
                <a:gd name="T16" fmla="*/ 70 w 263"/>
                <a:gd name="T17" fmla="*/ 129 h 226"/>
                <a:gd name="T18" fmla="*/ 65 w 263"/>
                <a:gd name="T19" fmla="*/ 137 h 226"/>
                <a:gd name="T20" fmla="*/ 57 w 263"/>
                <a:gd name="T21" fmla="*/ 155 h 226"/>
                <a:gd name="T22" fmla="*/ 56 w 263"/>
                <a:gd name="T23" fmla="*/ 164 h 226"/>
                <a:gd name="T24" fmla="*/ 56 w 263"/>
                <a:gd name="T25" fmla="*/ 172 h 226"/>
                <a:gd name="T26" fmla="*/ 58 w 263"/>
                <a:gd name="T27" fmla="*/ 179 h 226"/>
                <a:gd name="T28" fmla="*/ 63 w 263"/>
                <a:gd name="T29" fmla="*/ 185 h 226"/>
                <a:gd name="T30" fmla="*/ 69 w 263"/>
                <a:gd name="T31" fmla="*/ 190 h 226"/>
                <a:gd name="T32" fmla="*/ 77 w 263"/>
                <a:gd name="T33" fmla="*/ 193 h 226"/>
                <a:gd name="T34" fmla="*/ 88 w 263"/>
                <a:gd name="T35" fmla="*/ 194 h 226"/>
                <a:gd name="T36" fmla="*/ 102 w 263"/>
                <a:gd name="T37" fmla="*/ 193 h 226"/>
                <a:gd name="T38" fmla="*/ 129 w 263"/>
                <a:gd name="T39" fmla="*/ 188 h 226"/>
                <a:gd name="T40" fmla="*/ 70 w 263"/>
                <a:gd name="T41" fmla="*/ 220 h 226"/>
                <a:gd name="T42" fmla="*/ 53 w 263"/>
                <a:gd name="T43" fmla="*/ 219 h 226"/>
                <a:gd name="T44" fmla="*/ 43 w 263"/>
                <a:gd name="T45" fmla="*/ 217 h 226"/>
                <a:gd name="T46" fmla="*/ 30 w 263"/>
                <a:gd name="T47" fmla="*/ 213 h 226"/>
                <a:gd name="T48" fmla="*/ 23 w 263"/>
                <a:gd name="T49" fmla="*/ 209 h 226"/>
                <a:gd name="T50" fmla="*/ 12 w 263"/>
                <a:gd name="T51" fmla="*/ 200 h 226"/>
                <a:gd name="T52" fmla="*/ 5 w 263"/>
                <a:gd name="T53" fmla="*/ 189 h 226"/>
                <a:gd name="T54" fmla="*/ 1 w 263"/>
                <a:gd name="T55" fmla="*/ 177 h 226"/>
                <a:gd name="T56" fmla="*/ 0 w 263"/>
                <a:gd name="T57" fmla="*/ 164 h 226"/>
                <a:gd name="T58" fmla="*/ 2 w 263"/>
                <a:gd name="T59" fmla="*/ 151 h 226"/>
                <a:gd name="T60" fmla="*/ 7 w 263"/>
                <a:gd name="T61" fmla="*/ 139 h 226"/>
                <a:gd name="T62" fmla="*/ 15 w 263"/>
                <a:gd name="T63" fmla="*/ 126 h 226"/>
                <a:gd name="T64" fmla="*/ 25 w 263"/>
                <a:gd name="T65" fmla="*/ 113 h 226"/>
                <a:gd name="T66" fmla="*/ 38 w 263"/>
                <a:gd name="T67" fmla="*/ 107 h 226"/>
                <a:gd name="T68" fmla="*/ 54 w 263"/>
                <a:gd name="T69" fmla="*/ 96 h 226"/>
                <a:gd name="T70" fmla="*/ 72 w 263"/>
                <a:gd name="T71" fmla="*/ 87 h 226"/>
                <a:gd name="T72" fmla="*/ 92 w 263"/>
                <a:gd name="T73" fmla="*/ 81 h 226"/>
                <a:gd name="T74" fmla="*/ 115 w 263"/>
                <a:gd name="T75" fmla="*/ 77 h 226"/>
                <a:gd name="T76" fmla="*/ 147 w 263"/>
                <a:gd name="T77" fmla="*/ 77 h 226"/>
                <a:gd name="T78" fmla="*/ 160 w 263"/>
                <a:gd name="T79" fmla="*/ 79 h 226"/>
                <a:gd name="T80" fmla="*/ 173 w 263"/>
                <a:gd name="T81" fmla="*/ 81 h 226"/>
                <a:gd name="T82" fmla="*/ 186 w 263"/>
                <a:gd name="T83" fmla="*/ 84 h 226"/>
                <a:gd name="T84" fmla="*/ 269 w 263"/>
                <a:gd name="T85" fmla="*/ 0 h 226"/>
                <a:gd name="T86" fmla="*/ 166 w 263"/>
                <a:gd name="T87" fmla="*/ 206 h 226"/>
                <a:gd name="T88" fmla="*/ 131 w 263"/>
                <a:gd name="T89" fmla="*/ 213 h 226"/>
                <a:gd name="T90" fmla="*/ 101 w 263"/>
                <a:gd name="T91" fmla="*/ 219 h 226"/>
                <a:gd name="T92" fmla="*/ 70 w 263"/>
                <a:gd name="T93" fmla="*/ 220 h 22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63" h="226">
                  <a:moveTo>
                    <a:pt x="141" y="190"/>
                  </a:moveTo>
                  <a:lnTo>
                    <a:pt x="169" y="113"/>
                  </a:lnTo>
                  <a:lnTo>
                    <a:pt x="160" y="109"/>
                  </a:lnTo>
                  <a:lnTo>
                    <a:pt x="151" y="106"/>
                  </a:lnTo>
                  <a:lnTo>
                    <a:pt x="145" y="105"/>
                  </a:lnTo>
                  <a:lnTo>
                    <a:pt x="140" y="105"/>
                  </a:lnTo>
                  <a:lnTo>
                    <a:pt x="128" y="104"/>
                  </a:lnTo>
                  <a:lnTo>
                    <a:pt x="122" y="105"/>
                  </a:lnTo>
                  <a:lnTo>
                    <a:pt x="116" y="105"/>
                  </a:lnTo>
                  <a:lnTo>
                    <a:pt x="105" y="109"/>
                  </a:lnTo>
                  <a:lnTo>
                    <a:pt x="100" y="111"/>
                  </a:lnTo>
                  <a:lnTo>
                    <a:pt x="95" y="113"/>
                  </a:lnTo>
                  <a:lnTo>
                    <a:pt x="90" y="116"/>
                  </a:lnTo>
                  <a:lnTo>
                    <a:pt x="86" y="119"/>
                  </a:lnTo>
                  <a:lnTo>
                    <a:pt x="81" y="123"/>
                  </a:lnTo>
                  <a:lnTo>
                    <a:pt x="77" y="127"/>
                  </a:lnTo>
                  <a:lnTo>
                    <a:pt x="74" y="131"/>
                  </a:lnTo>
                  <a:lnTo>
                    <a:pt x="70" y="135"/>
                  </a:lnTo>
                  <a:lnTo>
                    <a:pt x="67" y="139"/>
                  </a:lnTo>
                  <a:lnTo>
                    <a:pt x="65" y="143"/>
                  </a:lnTo>
                  <a:lnTo>
                    <a:pt x="60" y="152"/>
                  </a:lnTo>
                  <a:lnTo>
                    <a:pt x="57" y="161"/>
                  </a:lnTo>
                  <a:lnTo>
                    <a:pt x="56" y="166"/>
                  </a:lnTo>
                  <a:lnTo>
                    <a:pt x="56" y="170"/>
                  </a:lnTo>
                  <a:lnTo>
                    <a:pt x="56" y="174"/>
                  </a:lnTo>
                  <a:lnTo>
                    <a:pt x="56" y="178"/>
                  </a:lnTo>
                  <a:lnTo>
                    <a:pt x="57" y="182"/>
                  </a:lnTo>
                  <a:lnTo>
                    <a:pt x="58" y="185"/>
                  </a:lnTo>
                  <a:lnTo>
                    <a:pt x="60" y="188"/>
                  </a:lnTo>
                  <a:lnTo>
                    <a:pt x="63" y="191"/>
                  </a:lnTo>
                  <a:lnTo>
                    <a:pt x="65" y="194"/>
                  </a:lnTo>
                  <a:lnTo>
                    <a:pt x="69" y="196"/>
                  </a:lnTo>
                  <a:lnTo>
                    <a:pt x="73" y="198"/>
                  </a:lnTo>
                  <a:lnTo>
                    <a:pt x="77" y="199"/>
                  </a:lnTo>
                  <a:lnTo>
                    <a:pt x="82" y="200"/>
                  </a:lnTo>
                  <a:lnTo>
                    <a:pt x="88" y="200"/>
                  </a:lnTo>
                  <a:lnTo>
                    <a:pt x="94" y="200"/>
                  </a:lnTo>
                  <a:lnTo>
                    <a:pt x="102" y="199"/>
                  </a:lnTo>
                  <a:lnTo>
                    <a:pt x="116" y="197"/>
                  </a:lnTo>
                  <a:lnTo>
                    <a:pt x="129" y="194"/>
                  </a:lnTo>
                  <a:lnTo>
                    <a:pt x="141" y="190"/>
                  </a:lnTo>
                  <a:close/>
                  <a:moveTo>
                    <a:pt x="70" y="226"/>
                  </a:moveTo>
                  <a:lnTo>
                    <a:pt x="58" y="226"/>
                  </a:lnTo>
                  <a:lnTo>
                    <a:pt x="53" y="225"/>
                  </a:lnTo>
                  <a:lnTo>
                    <a:pt x="48" y="224"/>
                  </a:lnTo>
                  <a:lnTo>
                    <a:pt x="43" y="223"/>
                  </a:lnTo>
                  <a:lnTo>
                    <a:pt x="38" y="222"/>
                  </a:lnTo>
                  <a:lnTo>
                    <a:pt x="30" y="219"/>
                  </a:lnTo>
                  <a:lnTo>
                    <a:pt x="27" y="217"/>
                  </a:lnTo>
                  <a:lnTo>
                    <a:pt x="23" y="215"/>
                  </a:lnTo>
                  <a:lnTo>
                    <a:pt x="17" y="211"/>
                  </a:lnTo>
                  <a:lnTo>
                    <a:pt x="12" y="206"/>
                  </a:lnTo>
                  <a:lnTo>
                    <a:pt x="8" y="201"/>
                  </a:lnTo>
                  <a:lnTo>
                    <a:pt x="5" y="195"/>
                  </a:lnTo>
                  <a:lnTo>
                    <a:pt x="2" y="189"/>
                  </a:lnTo>
                  <a:lnTo>
                    <a:pt x="1" y="183"/>
                  </a:lnTo>
                  <a:lnTo>
                    <a:pt x="0" y="176"/>
                  </a:lnTo>
                  <a:lnTo>
                    <a:pt x="0" y="170"/>
                  </a:lnTo>
                  <a:lnTo>
                    <a:pt x="1" y="163"/>
                  </a:lnTo>
                  <a:lnTo>
                    <a:pt x="2" y="157"/>
                  </a:lnTo>
                  <a:lnTo>
                    <a:pt x="4" y="151"/>
                  </a:lnTo>
                  <a:lnTo>
                    <a:pt x="7" y="145"/>
                  </a:lnTo>
                  <a:lnTo>
                    <a:pt x="10" y="138"/>
                  </a:lnTo>
                  <a:lnTo>
                    <a:pt x="15" y="132"/>
                  </a:lnTo>
                  <a:lnTo>
                    <a:pt x="19" y="125"/>
                  </a:lnTo>
                  <a:lnTo>
                    <a:pt x="25" y="119"/>
                  </a:lnTo>
                  <a:lnTo>
                    <a:pt x="31" y="113"/>
                  </a:lnTo>
                  <a:lnTo>
                    <a:pt x="38" y="107"/>
                  </a:lnTo>
                  <a:lnTo>
                    <a:pt x="46" y="101"/>
                  </a:lnTo>
                  <a:lnTo>
                    <a:pt x="54" y="96"/>
                  </a:lnTo>
                  <a:lnTo>
                    <a:pt x="63" y="92"/>
                  </a:lnTo>
                  <a:lnTo>
                    <a:pt x="72" y="87"/>
                  </a:lnTo>
                  <a:lnTo>
                    <a:pt x="82" y="84"/>
                  </a:lnTo>
                  <a:lnTo>
                    <a:pt x="92" y="81"/>
                  </a:lnTo>
                  <a:lnTo>
                    <a:pt x="103" y="79"/>
                  </a:lnTo>
                  <a:lnTo>
                    <a:pt x="115" y="77"/>
                  </a:lnTo>
                  <a:lnTo>
                    <a:pt x="126" y="77"/>
                  </a:lnTo>
                  <a:lnTo>
                    <a:pt x="141" y="77"/>
                  </a:lnTo>
                  <a:lnTo>
                    <a:pt x="148" y="78"/>
                  </a:lnTo>
                  <a:lnTo>
                    <a:pt x="154" y="79"/>
                  </a:lnTo>
                  <a:lnTo>
                    <a:pt x="161" y="80"/>
                  </a:lnTo>
                  <a:lnTo>
                    <a:pt x="167" y="81"/>
                  </a:lnTo>
                  <a:lnTo>
                    <a:pt x="174" y="82"/>
                  </a:lnTo>
                  <a:lnTo>
                    <a:pt x="180" y="84"/>
                  </a:lnTo>
                  <a:lnTo>
                    <a:pt x="206" y="11"/>
                  </a:lnTo>
                  <a:lnTo>
                    <a:pt x="263" y="0"/>
                  </a:lnTo>
                  <a:lnTo>
                    <a:pt x="188" y="201"/>
                  </a:lnTo>
                  <a:lnTo>
                    <a:pt x="160" y="212"/>
                  </a:lnTo>
                  <a:lnTo>
                    <a:pt x="145" y="216"/>
                  </a:lnTo>
                  <a:lnTo>
                    <a:pt x="131" y="219"/>
                  </a:lnTo>
                  <a:lnTo>
                    <a:pt x="116" y="222"/>
                  </a:lnTo>
                  <a:lnTo>
                    <a:pt x="101" y="225"/>
                  </a:lnTo>
                  <a:lnTo>
                    <a:pt x="85" y="226"/>
                  </a:lnTo>
                  <a:lnTo>
                    <a:pt x="70" y="226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0" name="Freeform 45"/>
            <p:cNvSpPr/>
            <p:nvPr userDrawn="1"/>
          </p:nvSpPr>
          <p:spPr bwMode="auto">
            <a:xfrm>
              <a:off x="3261" y="3056"/>
              <a:ext cx="208" cy="153"/>
            </a:xfrm>
            <a:custGeom>
              <a:avLst/>
              <a:gdLst>
                <a:gd name="T0" fmla="*/ 182 w 208"/>
                <a:gd name="T1" fmla="*/ 114 h 151"/>
                <a:gd name="T2" fmla="*/ 179 w 208"/>
                <a:gd name="T3" fmla="*/ 126 h 151"/>
                <a:gd name="T4" fmla="*/ 172 w 208"/>
                <a:gd name="T5" fmla="*/ 133 h 151"/>
                <a:gd name="T6" fmla="*/ 161 w 208"/>
                <a:gd name="T7" fmla="*/ 142 h 151"/>
                <a:gd name="T8" fmla="*/ 147 w 208"/>
                <a:gd name="T9" fmla="*/ 149 h 151"/>
                <a:gd name="T10" fmla="*/ 132 w 208"/>
                <a:gd name="T11" fmla="*/ 155 h 151"/>
                <a:gd name="T12" fmla="*/ 116 w 208"/>
                <a:gd name="T13" fmla="*/ 159 h 151"/>
                <a:gd name="T14" fmla="*/ 91 w 208"/>
                <a:gd name="T15" fmla="*/ 162 h 151"/>
                <a:gd name="T16" fmla="*/ 65 w 208"/>
                <a:gd name="T17" fmla="*/ 162 h 151"/>
                <a:gd name="T18" fmla="*/ 45 w 208"/>
                <a:gd name="T19" fmla="*/ 160 h 151"/>
                <a:gd name="T20" fmla="*/ 27 w 208"/>
                <a:gd name="T21" fmla="*/ 155 h 151"/>
                <a:gd name="T22" fmla="*/ 9 w 208"/>
                <a:gd name="T23" fmla="*/ 147 h 151"/>
                <a:gd name="T24" fmla="*/ 30 w 208"/>
                <a:gd name="T25" fmla="*/ 116 h 151"/>
                <a:gd name="T26" fmla="*/ 42 w 208"/>
                <a:gd name="T27" fmla="*/ 127 h 151"/>
                <a:gd name="T28" fmla="*/ 56 w 208"/>
                <a:gd name="T29" fmla="*/ 131 h 151"/>
                <a:gd name="T30" fmla="*/ 69 w 208"/>
                <a:gd name="T31" fmla="*/ 133 h 151"/>
                <a:gd name="T32" fmla="*/ 91 w 208"/>
                <a:gd name="T33" fmla="*/ 134 h 151"/>
                <a:gd name="T34" fmla="*/ 107 w 208"/>
                <a:gd name="T35" fmla="*/ 132 h 151"/>
                <a:gd name="T36" fmla="*/ 121 w 208"/>
                <a:gd name="T37" fmla="*/ 127 h 151"/>
                <a:gd name="T38" fmla="*/ 128 w 208"/>
                <a:gd name="T39" fmla="*/ 118 h 151"/>
                <a:gd name="T40" fmla="*/ 131 w 208"/>
                <a:gd name="T41" fmla="*/ 113 h 151"/>
                <a:gd name="T42" fmla="*/ 131 w 208"/>
                <a:gd name="T43" fmla="*/ 108 h 151"/>
                <a:gd name="T44" fmla="*/ 130 w 208"/>
                <a:gd name="T45" fmla="*/ 105 h 151"/>
                <a:gd name="T46" fmla="*/ 123 w 208"/>
                <a:gd name="T47" fmla="*/ 102 h 151"/>
                <a:gd name="T48" fmla="*/ 108 w 208"/>
                <a:gd name="T49" fmla="*/ 98 h 151"/>
                <a:gd name="T50" fmla="*/ 90 w 208"/>
                <a:gd name="T51" fmla="*/ 93 h 151"/>
                <a:gd name="T52" fmla="*/ 72 w 208"/>
                <a:gd name="T53" fmla="*/ 88 h 151"/>
                <a:gd name="T54" fmla="*/ 54 w 208"/>
                <a:gd name="T55" fmla="*/ 80 h 151"/>
                <a:gd name="T56" fmla="*/ 45 w 208"/>
                <a:gd name="T57" fmla="*/ 75 h 151"/>
                <a:gd name="T58" fmla="*/ 40 w 208"/>
                <a:gd name="T59" fmla="*/ 68 h 151"/>
                <a:gd name="T60" fmla="*/ 38 w 208"/>
                <a:gd name="T61" fmla="*/ 60 h 151"/>
                <a:gd name="T62" fmla="*/ 39 w 208"/>
                <a:gd name="T63" fmla="*/ 55 h 151"/>
                <a:gd name="T64" fmla="*/ 43 w 208"/>
                <a:gd name="T65" fmla="*/ 44 h 151"/>
                <a:gd name="T66" fmla="*/ 51 w 208"/>
                <a:gd name="T67" fmla="*/ 29 h 151"/>
                <a:gd name="T68" fmla="*/ 61 w 208"/>
                <a:gd name="T69" fmla="*/ 21 h 151"/>
                <a:gd name="T70" fmla="*/ 79 w 208"/>
                <a:gd name="T71" fmla="*/ 11 h 151"/>
                <a:gd name="T72" fmla="*/ 94 w 208"/>
                <a:gd name="T73" fmla="*/ 6 h 151"/>
                <a:gd name="T74" fmla="*/ 116 w 208"/>
                <a:gd name="T75" fmla="*/ 1 h 151"/>
                <a:gd name="T76" fmla="*/ 139 w 208"/>
                <a:gd name="T77" fmla="*/ 0 h 151"/>
                <a:gd name="T78" fmla="*/ 157 w 208"/>
                <a:gd name="T79" fmla="*/ 1 h 151"/>
                <a:gd name="T80" fmla="*/ 174 w 208"/>
                <a:gd name="T81" fmla="*/ 4 h 151"/>
                <a:gd name="T82" fmla="*/ 191 w 208"/>
                <a:gd name="T83" fmla="*/ 9 h 151"/>
                <a:gd name="T84" fmla="*/ 178 w 208"/>
                <a:gd name="T85" fmla="*/ 44 h 151"/>
                <a:gd name="T86" fmla="*/ 156 w 208"/>
                <a:gd name="T87" fmla="*/ 31 h 151"/>
                <a:gd name="T88" fmla="*/ 132 w 208"/>
                <a:gd name="T89" fmla="*/ 28 h 151"/>
                <a:gd name="T90" fmla="*/ 118 w 208"/>
                <a:gd name="T91" fmla="*/ 29 h 151"/>
                <a:gd name="T92" fmla="*/ 106 w 208"/>
                <a:gd name="T93" fmla="*/ 32 h 151"/>
                <a:gd name="T94" fmla="*/ 97 w 208"/>
                <a:gd name="T95" fmla="*/ 37 h 151"/>
                <a:gd name="T96" fmla="*/ 92 w 208"/>
                <a:gd name="T97" fmla="*/ 49 h 151"/>
                <a:gd name="T98" fmla="*/ 92 w 208"/>
                <a:gd name="T99" fmla="*/ 51 h 151"/>
                <a:gd name="T100" fmla="*/ 95 w 208"/>
                <a:gd name="T101" fmla="*/ 55 h 151"/>
                <a:gd name="T102" fmla="*/ 117 w 208"/>
                <a:gd name="T103" fmla="*/ 62 h 151"/>
                <a:gd name="T104" fmla="*/ 153 w 208"/>
                <a:gd name="T105" fmla="*/ 71 h 151"/>
                <a:gd name="T106" fmla="*/ 170 w 208"/>
                <a:gd name="T107" fmla="*/ 79 h 151"/>
                <a:gd name="T108" fmla="*/ 178 w 208"/>
                <a:gd name="T109" fmla="*/ 84 h 151"/>
                <a:gd name="T110" fmla="*/ 181 w 208"/>
                <a:gd name="T111" fmla="*/ 88 h 151"/>
                <a:gd name="T112" fmla="*/ 184 w 208"/>
                <a:gd name="T113" fmla="*/ 94 h 151"/>
                <a:gd name="T114" fmla="*/ 186 w 208"/>
                <a:gd name="T115" fmla="*/ 100 h 151"/>
                <a:gd name="T116" fmla="*/ 184 w 208"/>
                <a:gd name="T117" fmla="*/ 108 h 15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08" h="151">
                  <a:moveTo>
                    <a:pt x="183" y="105"/>
                  </a:moveTo>
                  <a:lnTo>
                    <a:pt x="182" y="108"/>
                  </a:lnTo>
                  <a:lnTo>
                    <a:pt x="180" y="111"/>
                  </a:lnTo>
                  <a:lnTo>
                    <a:pt x="179" y="114"/>
                  </a:lnTo>
                  <a:lnTo>
                    <a:pt x="177" y="116"/>
                  </a:lnTo>
                  <a:lnTo>
                    <a:pt x="172" y="121"/>
                  </a:lnTo>
                  <a:lnTo>
                    <a:pt x="167" y="126"/>
                  </a:lnTo>
                  <a:lnTo>
                    <a:pt x="161" y="130"/>
                  </a:lnTo>
                  <a:lnTo>
                    <a:pt x="154" y="134"/>
                  </a:lnTo>
                  <a:lnTo>
                    <a:pt x="147" y="137"/>
                  </a:lnTo>
                  <a:lnTo>
                    <a:pt x="140" y="140"/>
                  </a:lnTo>
                  <a:lnTo>
                    <a:pt x="132" y="143"/>
                  </a:lnTo>
                  <a:lnTo>
                    <a:pt x="124" y="145"/>
                  </a:lnTo>
                  <a:lnTo>
                    <a:pt x="116" y="147"/>
                  </a:lnTo>
                  <a:lnTo>
                    <a:pt x="108" y="148"/>
                  </a:lnTo>
                  <a:lnTo>
                    <a:pt x="91" y="150"/>
                  </a:lnTo>
                  <a:lnTo>
                    <a:pt x="76" y="151"/>
                  </a:lnTo>
                  <a:lnTo>
                    <a:pt x="65" y="150"/>
                  </a:lnTo>
                  <a:lnTo>
                    <a:pt x="56" y="149"/>
                  </a:lnTo>
                  <a:lnTo>
                    <a:pt x="45" y="148"/>
                  </a:lnTo>
                  <a:lnTo>
                    <a:pt x="36" y="146"/>
                  </a:lnTo>
                  <a:lnTo>
                    <a:pt x="27" y="143"/>
                  </a:lnTo>
                  <a:lnTo>
                    <a:pt x="18" y="139"/>
                  </a:lnTo>
                  <a:lnTo>
                    <a:pt x="9" y="135"/>
                  </a:lnTo>
                  <a:lnTo>
                    <a:pt x="0" y="130"/>
                  </a:lnTo>
                  <a:lnTo>
                    <a:pt x="30" y="109"/>
                  </a:lnTo>
                  <a:lnTo>
                    <a:pt x="36" y="112"/>
                  </a:lnTo>
                  <a:lnTo>
                    <a:pt x="42" y="115"/>
                  </a:lnTo>
                  <a:lnTo>
                    <a:pt x="50" y="117"/>
                  </a:lnTo>
                  <a:lnTo>
                    <a:pt x="56" y="119"/>
                  </a:lnTo>
                  <a:lnTo>
                    <a:pt x="63" y="120"/>
                  </a:lnTo>
                  <a:lnTo>
                    <a:pt x="69" y="121"/>
                  </a:lnTo>
                  <a:lnTo>
                    <a:pt x="83" y="122"/>
                  </a:lnTo>
                  <a:lnTo>
                    <a:pt x="91" y="122"/>
                  </a:lnTo>
                  <a:lnTo>
                    <a:pt x="100" y="121"/>
                  </a:lnTo>
                  <a:lnTo>
                    <a:pt x="107" y="120"/>
                  </a:lnTo>
                  <a:lnTo>
                    <a:pt x="114" y="118"/>
                  </a:lnTo>
                  <a:lnTo>
                    <a:pt x="121" y="115"/>
                  </a:lnTo>
                  <a:lnTo>
                    <a:pt x="126" y="112"/>
                  </a:lnTo>
                  <a:lnTo>
                    <a:pt x="128" y="110"/>
                  </a:lnTo>
                  <a:lnTo>
                    <a:pt x="129" y="109"/>
                  </a:lnTo>
                  <a:lnTo>
                    <a:pt x="131" y="107"/>
                  </a:lnTo>
                  <a:lnTo>
                    <a:pt x="131" y="105"/>
                  </a:lnTo>
                  <a:lnTo>
                    <a:pt x="131" y="102"/>
                  </a:lnTo>
                  <a:lnTo>
                    <a:pt x="131" y="101"/>
                  </a:lnTo>
                  <a:lnTo>
                    <a:pt x="130" y="99"/>
                  </a:lnTo>
                  <a:lnTo>
                    <a:pt x="127" y="97"/>
                  </a:lnTo>
                  <a:lnTo>
                    <a:pt x="123" y="96"/>
                  </a:lnTo>
                  <a:lnTo>
                    <a:pt x="115" y="93"/>
                  </a:lnTo>
                  <a:lnTo>
                    <a:pt x="108" y="92"/>
                  </a:lnTo>
                  <a:lnTo>
                    <a:pt x="99" y="89"/>
                  </a:lnTo>
                  <a:lnTo>
                    <a:pt x="90" y="87"/>
                  </a:lnTo>
                  <a:lnTo>
                    <a:pt x="82" y="84"/>
                  </a:lnTo>
                  <a:lnTo>
                    <a:pt x="72" y="82"/>
                  </a:lnTo>
                  <a:lnTo>
                    <a:pt x="63" y="79"/>
                  </a:lnTo>
                  <a:lnTo>
                    <a:pt x="54" y="74"/>
                  </a:lnTo>
                  <a:lnTo>
                    <a:pt x="50" y="72"/>
                  </a:lnTo>
                  <a:lnTo>
                    <a:pt x="45" y="69"/>
                  </a:lnTo>
                  <a:lnTo>
                    <a:pt x="42" y="66"/>
                  </a:lnTo>
                  <a:lnTo>
                    <a:pt x="40" y="62"/>
                  </a:lnTo>
                  <a:lnTo>
                    <a:pt x="39" y="58"/>
                  </a:lnTo>
                  <a:lnTo>
                    <a:pt x="38" y="54"/>
                  </a:lnTo>
                  <a:lnTo>
                    <a:pt x="38" y="52"/>
                  </a:lnTo>
                  <a:lnTo>
                    <a:pt x="39" y="49"/>
                  </a:lnTo>
                  <a:lnTo>
                    <a:pt x="40" y="44"/>
                  </a:lnTo>
                  <a:lnTo>
                    <a:pt x="43" y="38"/>
                  </a:lnTo>
                  <a:lnTo>
                    <a:pt x="47" y="33"/>
                  </a:lnTo>
                  <a:lnTo>
                    <a:pt x="51" y="29"/>
                  </a:lnTo>
                  <a:lnTo>
                    <a:pt x="56" y="24"/>
                  </a:lnTo>
                  <a:lnTo>
                    <a:pt x="61" y="21"/>
                  </a:lnTo>
                  <a:lnTo>
                    <a:pt x="67" y="17"/>
                  </a:lnTo>
                  <a:lnTo>
                    <a:pt x="79" y="11"/>
                  </a:lnTo>
                  <a:lnTo>
                    <a:pt x="86" y="8"/>
                  </a:lnTo>
                  <a:lnTo>
                    <a:pt x="94" y="6"/>
                  </a:lnTo>
                  <a:lnTo>
                    <a:pt x="109" y="3"/>
                  </a:lnTo>
                  <a:lnTo>
                    <a:pt x="116" y="1"/>
                  </a:lnTo>
                  <a:lnTo>
                    <a:pt x="124" y="1"/>
                  </a:lnTo>
                  <a:lnTo>
                    <a:pt x="139" y="0"/>
                  </a:lnTo>
                  <a:lnTo>
                    <a:pt x="148" y="0"/>
                  </a:lnTo>
                  <a:lnTo>
                    <a:pt x="157" y="1"/>
                  </a:lnTo>
                  <a:lnTo>
                    <a:pt x="166" y="2"/>
                  </a:lnTo>
                  <a:lnTo>
                    <a:pt x="174" y="4"/>
                  </a:lnTo>
                  <a:lnTo>
                    <a:pt x="182" y="6"/>
                  </a:lnTo>
                  <a:lnTo>
                    <a:pt x="191" y="9"/>
                  </a:lnTo>
                  <a:lnTo>
                    <a:pt x="208" y="16"/>
                  </a:lnTo>
                  <a:lnTo>
                    <a:pt x="178" y="38"/>
                  </a:lnTo>
                  <a:lnTo>
                    <a:pt x="167" y="34"/>
                  </a:lnTo>
                  <a:lnTo>
                    <a:pt x="156" y="31"/>
                  </a:lnTo>
                  <a:lnTo>
                    <a:pt x="144" y="29"/>
                  </a:lnTo>
                  <a:lnTo>
                    <a:pt x="132" y="28"/>
                  </a:lnTo>
                  <a:lnTo>
                    <a:pt x="125" y="29"/>
                  </a:lnTo>
                  <a:lnTo>
                    <a:pt x="118" y="29"/>
                  </a:lnTo>
                  <a:lnTo>
                    <a:pt x="112" y="31"/>
                  </a:lnTo>
                  <a:lnTo>
                    <a:pt x="106" y="32"/>
                  </a:lnTo>
                  <a:lnTo>
                    <a:pt x="101" y="35"/>
                  </a:lnTo>
                  <a:lnTo>
                    <a:pt x="97" y="37"/>
                  </a:lnTo>
                  <a:lnTo>
                    <a:pt x="94" y="40"/>
                  </a:lnTo>
                  <a:lnTo>
                    <a:pt x="92" y="43"/>
                  </a:lnTo>
                  <a:lnTo>
                    <a:pt x="92" y="44"/>
                  </a:lnTo>
                  <a:lnTo>
                    <a:pt x="92" y="45"/>
                  </a:lnTo>
                  <a:lnTo>
                    <a:pt x="92" y="47"/>
                  </a:lnTo>
                  <a:lnTo>
                    <a:pt x="95" y="49"/>
                  </a:lnTo>
                  <a:lnTo>
                    <a:pt x="100" y="51"/>
                  </a:lnTo>
                  <a:lnTo>
                    <a:pt x="117" y="56"/>
                  </a:lnTo>
                  <a:lnTo>
                    <a:pt x="135" y="60"/>
                  </a:lnTo>
                  <a:lnTo>
                    <a:pt x="153" y="65"/>
                  </a:lnTo>
                  <a:lnTo>
                    <a:pt x="162" y="69"/>
                  </a:lnTo>
                  <a:lnTo>
                    <a:pt x="170" y="73"/>
                  </a:lnTo>
                  <a:lnTo>
                    <a:pt x="174" y="75"/>
                  </a:lnTo>
                  <a:lnTo>
                    <a:pt x="178" y="78"/>
                  </a:lnTo>
                  <a:lnTo>
                    <a:pt x="180" y="80"/>
                  </a:lnTo>
                  <a:lnTo>
                    <a:pt x="181" y="82"/>
                  </a:lnTo>
                  <a:lnTo>
                    <a:pt x="183" y="86"/>
                  </a:lnTo>
                  <a:lnTo>
                    <a:pt x="184" y="88"/>
                  </a:lnTo>
                  <a:lnTo>
                    <a:pt x="185" y="90"/>
                  </a:lnTo>
                  <a:lnTo>
                    <a:pt x="186" y="94"/>
                  </a:lnTo>
                  <a:lnTo>
                    <a:pt x="185" y="99"/>
                  </a:lnTo>
                  <a:lnTo>
                    <a:pt x="184" y="102"/>
                  </a:lnTo>
                  <a:lnTo>
                    <a:pt x="183" y="105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1" name="Freeform 46"/>
            <p:cNvSpPr>
              <a:spLocks noEditPoints="1"/>
            </p:cNvSpPr>
            <p:nvPr userDrawn="1"/>
          </p:nvSpPr>
          <p:spPr bwMode="auto">
            <a:xfrm>
              <a:off x="3481" y="3058"/>
              <a:ext cx="194" cy="146"/>
            </a:xfrm>
            <a:custGeom>
              <a:avLst/>
              <a:gdLst>
                <a:gd name="T0" fmla="*/ 149 w 193"/>
                <a:gd name="T1" fmla="*/ 47 h 147"/>
                <a:gd name="T2" fmla="*/ 148 w 193"/>
                <a:gd name="T3" fmla="*/ 39 h 147"/>
                <a:gd name="T4" fmla="*/ 147 w 193"/>
                <a:gd name="T5" fmla="*/ 35 h 147"/>
                <a:gd name="T6" fmla="*/ 144 w 193"/>
                <a:gd name="T7" fmla="*/ 32 h 147"/>
                <a:gd name="T8" fmla="*/ 140 w 193"/>
                <a:gd name="T9" fmla="*/ 29 h 147"/>
                <a:gd name="T10" fmla="*/ 134 w 193"/>
                <a:gd name="T11" fmla="*/ 27 h 147"/>
                <a:gd name="T12" fmla="*/ 124 w 193"/>
                <a:gd name="T13" fmla="*/ 26 h 147"/>
                <a:gd name="T14" fmla="*/ 112 w 193"/>
                <a:gd name="T15" fmla="*/ 27 h 147"/>
                <a:gd name="T16" fmla="*/ 95 w 193"/>
                <a:gd name="T17" fmla="*/ 30 h 147"/>
                <a:gd name="T18" fmla="*/ 83 w 193"/>
                <a:gd name="T19" fmla="*/ 37 h 147"/>
                <a:gd name="T20" fmla="*/ 73 w 193"/>
                <a:gd name="T21" fmla="*/ 47 h 147"/>
                <a:gd name="T22" fmla="*/ 148 w 193"/>
                <a:gd name="T23" fmla="*/ 52 h 147"/>
                <a:gd name="T24" fmla="*/ 162 w 193"/>
                <a:gd name="T25" fmla="*/ 129 h 147"/>
                <a:gd name="T26" fmla="*/ 140 w 193"/>
                <a:gd name="T27" fmla="*/ 136 h 147"/>
                <a:gd name="T28" fmla="*/ 115 w 193"/>
                <a:gd name="T29" fmla="*/ 140 h 147"/>
                <a:gd name="T30" fmla="*/ 82 w 193"/>
                <a:gd name="T31" fmla="*/ 141 h 147"/>
                <a:gd name="T32" fmla="*/ 55 w 193"/>
                <a:gd name="T33" fmla="*/ 140 h 147"/>
                <a:gd name="T34" fmla="*/ 43 w 193"/>
                <a:gd name="T35" fmla="*/ 137 h 147"/>
                <a:gd name="T36" fmla="*/ 27 w 193"/>
                <a:gd name="T37" fmla="*/ 132 h 147"/>
                <a:gd name="T38" fmla="*/ 15 w 193"/>
                <a:gd name="T39" fmla="*/ 124 h 147"/>
                <a:gd name="T40" fmla="*/ 9 w 193"/>
                <a:gd name="T41" fmla="*/ 117 h 147"/>
                <a:gd name="T42" fmla="*/ 5 w 193"/>
                <a:gd name="T43" fmla="*/ 110 h 147"/>
                <a:gd name="T44" fmla="*/ 1 w 193"/>
                <a:gd name="T45" fmla="*/ 99 h 147"/>
                <a:gd name="T46" fmla="*/ 0 w 193"/>
                <a:gd name="T47" fmla="*/ 90 h 147"/>
                <a:gd name="T48" fmla="*/ 0 w 193"/>
                <a:gd name="T49" fmla="*/ 82 h 147"/>
                <a:gd name="T50" fmla="*/ 2 w 193"/>
                <a:gd name="T51" fmla="*/ 73 h 147"/>
                <a:gd name="T52" fmla="*/ 7 w 193"/>
                <a:gd name="T53" fmla="*/ 68 h 147"/>
                <a:gd name="T54" fmla="*/ 14 w 193"/>
                <a:gd name="T55" fmla="*/ 55 h 147"/>
                <a:gd name="T56" fmla="*/ 24 w 193"/>
                <a:gd name="T57" fmla="*/ 42 h 147"/>
                <a:gd name="T58" fmla="*/ 36 w 193"/>
                <a:gd name="T59" fmla="*/ 30 h 147"/>
                <a:gd name="T60" fmla="*/ 51 w 193"/>
                <a:gd name="T61" fmla="*/ 19 h 147"/>
                <a:gd name="T62" fmla="*/ 68 w 193"/>
                <a:gd name="T63" fmla="*/ 10 h 147"/>
                <a:gd name="T64" fmla="*/ 88 w 193"/>
                <a:gd name="T65" fmla="*/ 4 h 147"/>
                <a:gd name="T66" fmla="*/ 117 w 193"/>
                <a:gd name="T67" fmla="*/ 0 h 147"/>
                <a:gd name="T68" fmla="*/ 140 w 193"/>
                <a:gd name="T69" fmla="*/ 0 h 147"/>
                <a:gd name="T70" fmla="*/ 160 w 193"/>
                <a:gd name="T71" fmla="*/ 3 h 147"/>
                <a:gd name="T72" fmla="*/ 175 w 193"/>
                <a:gd name="T73" fmla="*/ 8 h 147"/>
                <a:gd name="T74" fmla="*/ 184 w 193"/>
                <a:gd name="T75" fmla="*/ 13 h 147"/>
                <a:gd name="T76" fmla="*/ 191 w 193"/>
                <a:gd name="T77" fmla="*/ 19 h 147"/>
                <a:gd name="T78" fmla="*/ 194 w 193"/>
                <a:gd name="T79" fmla="*/ 25 h 147"/>
                <a:gd name="T80" fmla="*/ 198 w 193"/>
                <a:gd name="T81" fmla="*/ 37 h 147"/>
                <a:gd name="T82" fmla="*/ 198 w 193"/>
                <a:gd name="T83" fmla="*/ 51 h 147"/>
                <a:gd name="T84" fmla="*/ 195 w 193"/>
                <a:gd name="T85" fmla="*/ 68 h 147"/>
                <a:gd name="T86" fmla="*/ 57 w 193"/>
                <a:gd name="T87" fmla="*/ 73 h 147"/>
                <a:gd name="T88" fmla="*/ 54 w 193"/>
                <a:gd name="T89" fmla="*/ 81 h 147"/>
                <a:gd name="T90" fmla="*/ 53 w 193"/>
                <a:gd name="T91" fmla="*/ 90 h 147"/>
                <a:gd name="T92" fmla="*/ 55 w 193"/>
                <a:gd name="T93" fmla="*/ 97 h 147"/>
                <a:gd name="T94" fmla="*/ 59 w 193"/>
                <a:gd name="T95" fmla="*/ 104 h 147"/>
                <a:gd name="T96" fmla="*/ 65 w 193"/>
                <a:gd name="T97" fmla="*/ 109 h 147"/>
                <a:gd name="T98" fmla="*/ 73 w 193"/>
                <a:gd name="T99" fmla="*/ 112 h 147"/>
                <a:gd name="T100" fmla="*/ 83 w 193"/>
                <a:gd name="T101" fmla="*/ 114 h 147"/>
                <a:gd name="T102" fmla="*/ 94 w 193"/>
                <a:gd name="T103" fmla="*/ 115 h 147"/>
                <a:gd name="T104" fmla="*/ 118 w 193"/>
                <a:gd name="T105" fmla="*/ 114 h 147"/>
                <a:gd name="T106" fmla="*/ 152 w 193"/>
                <a:gd name="T107" fmla="*/ 107 h 147"/>
                <a:gd name="T108" fmla="*/ 178 w 193"/>
                <a:gd name="T109" fmla="*/ 124 h 14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93" h="147">
                  <a:moveTo>
                    <a:pt x="142" y="52"/>
                  </a:moveTo>
                  <a:lnTo>
                    <a:pt x="143" y="47"/>
                  </a:lnTo>
                  <a:lnTo>
                    <a:pt x="143" y="42"/>
                  </a:lnTo>
                  <a:lnTo>
                    <a:pt x="142" y="39"/>
                  </a:lnTo>
                  <a:lnTo>
                    <a:pt x="142" y="37"/>
                  </a:lnTo>
                  <a:lnTo>
                    <a:pt x="141" y="35"/>
                  </a:lnTo>
                  <a:lnTo>
                    <a:pt x="139" y="33"/>
                  </a:lnTo>
                  <a:lnTo>
                    <a:pt x="138" y="32"/>
                  </a:lnTo>
                  <a:lnTo>
                    <a:pt x="136" y="30"/>
                  </a:lnTo>
                  <a:lnTo>
                    <a:pt x="134" y="29"/>
                  </a:lnTo>
                  <a:lnTo>
                    <a:pt x="131" y="28"/>
                  </a:lnTo>
                  <a:lnTo>
                    <a:pt x="128" y="27"/>
                  </a:lnTo>
                  <a:lnTo>
                    <a:pt x="125" y="26"/>
                  </a:lnTo>
                  <a:lnTo>
                    <a:pt x="118" y="26"/>
                  </a:lnTo>
                  <a:lnTo>
                    <a:pt x="110" y="26"/>
                  </a:lnTo>
                  <a:lnTo>
                    <a:pt x="106" y="27"/>
                  </a:lnTo>
                  <a:lnTo>
                    <a:pt x="102" y="28"/>
                  </a:lnTo>
                  <a:lnTo>
                    <a:pt x="95" y="30"/>
                  </a:lnTo>
                  <a:lnTo>
                    <a:pt x="89" y="34"/>
                  </a:lnTo>
                  <a:lnTo>
                    <a:pt x="83" y="37"/>
                  </a:lnTo>
                  <a:lnTo>
                    <a:pt x="78" y="42"/>
                  </a:lnTo>
                  <a:lnTo>
                    <a:pt x="73" y="47"/>
                  </a:lnTo>
                  <a:lnTo>
                    <a:pt x="69" y="52"/>
                  </a:lnTo>
                  <a:lnTo>
                    <a:pt x="142" y="52"/>
                  </a:lnTo>
                  <a:close/>
                  <a:moveTo>
                    <a:pt x="169" y="131"/>
                  </a:moveTo>
                  <a:lnTo>
                    <a:pt x="156" y="135"/>
                  </a:lnTo>
                  <a:lnTo>
                    <a:pt x="145" y="139"/>
                  </a:lnTo>
                  <a:lnTo>
                    <a:pt x="134" y="142"/>
                  </a:lnTo>
                  <a:lnTo>
                    <a:pt x="122" y="144"/>
                  </a:lnTo>
                  <a:lnTo>
                    <a:pt x="109" y="146"/>
                  </a:lnTo>
                  <a:lnTo>
                    <a:pt x="96" y="147"/>
                  </a:lnTo>
                  <a:lnTo>
                    <a:pt x="82" y="147"/>
                  </a:lnTo>
                  <a:lnTo>
                    <a:pt x="69" y="147"/>
                  </a:lnTo>
                  <a:lnTo>
                    <a:pt x="55" y="146"/>
                  </a:lnTo>
                  <a:lnTo>
                    <a:pt x="49" y="145"/>
                  </a:lnTo>
                  <a:lnTo>
                    <a:pt x="43" y="143"/>
                  </a:lnTo>
                  <a:lnTo>
                    <a:pt x="32" y="140"/>
                  </a:lnTo>
                  <a:lnTo>
                    <a:pt x="27" y="138"/>
                  </a:lnTo>
                  <a:lnTo>
                    <a:pt x="23" y="135"/>
                  </a:lnTo>
                  <a:lnTo>
                    <a:pt x="15" y="130"/>
                  </a:lnTo>
                  <a:lnTo>
                    <a:pt x="12" y="126"/>
                  </a:lnTo>
                  <a:lnTo>
                    <a:pt x="9" y="123"/>
                  </a:lnTo>
                  <a:lnTo>
                    <a:pt x="7" y="120"/>
                  </a:lnTo>
                  <a:lnTo>
                    <a:pt x="5" y="116"/>
                  </a:lnTo>
                  <a:lnTo>
                    <a:pt x="2" y="109"/>
                  </a:lnTo>
                  <a:lnTo>
                    <a:pt x="1" y="105"/>
                  </a:lnTo>
                  <a:lnTo>
                    <a:pt x="0" y="101"/>
                  </a:lnTo>
                  <a:lnTo>
                    <a:pt x="0" y="96"/>
                  </a:lnTo>
                  <a:lnTo>
                    <a:pt x="0" y="92"/>
                  </a:lnTo>
                  <a:lnTo>
                    <a:pt x="0" y="88"/>
                  </a:lnTo>
                  <a:lnTo>
                    <a:pt x="1" y="83"/>
                  </a:lnTo>
                  <a:lnTo>
                    <a:pt x="2" y="79"/>
                  </a:lnTo>
                  <a:lnTo>
                    <a:pt x="4" y="75"/>
                  </a:lnTo>
                  <a:lnTo>
                    <a:pt x="7" y="68"/>
                  </a:lnTo>
                  <a:lnTo>
                    <a:pt x="10" y="61"/>
                  </a:lnTo>
                  <a:lnTo>
                    <a:pt x="14" y="55"/>
                  </a:lnTo>
                  <a:lnTo>
                    <a:pt x="19" y="48"/>
                  </a:lnTo>
                  <a:lnTo>
                    <a:pt x="24" y="42"/>
                  </a:lnTo>
                  <a:lnTo>
                    <a:pt x="30" y="35"/>
                  </a:lnTo>
                  <a:lnTo>
                    <a:pt x="36" y="30"/>
                  </a:lnTo>
                  <a:lnTo>
                    <a:pt x="43" y="24"/>
                  </a:lnTo>
                  <a:lnTo>
                    <a:pt x="51" y="19"/>
                  </a:lnTo>
                  <a:lnTo>
                    <a:pt x="59" y="14"/>
                  </a:lnTo>
                  <a:lnTo>
                    <a:pt x="68" y="10"/>
                  </a:lnTo>
                  <a:lnTo>
                    <a:pt x="78" y="7"/>
                  </a:lnTo>
                  <a:lnTo>
                    <a:pt x="88" y="4"/>
                  </a:lnTo>
                  <a:lnTo>
                    <a:pt x="99" y="2"/>
                  </a:lnTo>
                  <a:lnTo>
                    <a:pt x="111" y="0"/>
                  </a:lnTo>
                  <a:lnTo>
                    <a:pt x="123" y="0"/>
                  </a:lnTo>
                  <a:lnTo>
                    <a:pt x="134" y="0"/>
                  </a:lnTo>
                  <a:lnTo>
                    <a:pt x="145" y="1"/>
                  </a:lnTo>
                  <a:lnTo>
                    <a:pt x="154" y="3"/>
                  </a:lnTo>
                  <a:lnTo>
                    <a:pt x="162" y="5"/>
                  </a:lnTo>
                  <a:lnTo>
                    <a:pt x="169" y="8"/>
                  </a:lnTo>
                  <a:lnTo>
                    <a:pt x="175" y="11"/>
                  </a:lnTo>
                  <a:lnTo>
                    <a:pt x="178" y="13"/>
                  </a:lnTo>
                  <a:lnTo>
                    <a:pt x="181" y="15"/>
                  </a:lnTo>
                  <a:lnTo>
                    <a:pt x="185" y="19"/>
                  </a:lnTo>
                  <a:lnTo>
                    <a:pt x="187" y="22"/>
                  </a:lnTo>
                  <a:lnTo>
                    <a:pt x="188" y="25"/>
                  </a:lnTo>
                  <a:lnTo>
                    <a:pt x="191" y="30"/>
                  </a:lnTo>
                  <a:lnTo>
                    <a:pt x="192" y="37"/>
                  </a:lnTo>
                  <a:lnTo>
                    <a:pt x="193" y="44"/>
                  </a:lnTo>
                  <a:lnTo>
                    <a:pt x="192" y="51"/>
                  </a:lnTo>
                  <a:lnTo>
                    <a:pt x="191" y="59"/>
                  </a:lnTo>
                  <a:lnTo>
                    <a:pt x="189" y="68"/>
                  </a:lnTo>
                  <a:lnTo>
                    <a:pt x="186" y="78"/>
                  </a:lnTo>
                  <a:lnTo>
                    <a:pt x="57" y="78"/>
                  </a:lnTo>
                  <a:lnTo>
                    <a:pt x="55" y="83"/>
                  </a:lnTo>
                  <a:lnTo>
                    <a:pt x="54" y="87"/>
                  </a:lnTo>
                  <a:lnTo>
                    <a:pt x="53" y="92"/>
                  </a:lnTo>
                  <a:lnTo>
                    <a:pt x="53" y="96"/>
                  </a:lnTo>
                  <a:lnTo>
                    <a:pt x="54" y="100"/>
                  </a:lnTo>
                  <a:lnTo>
                    <a:pt x="55" y="103"/>
                  </a:lnTo>
                  <a:lnTo>
                    <a:pt x="57" y="107"/>
                  </a:lnTo>
                  <a:lnTo>
                    <a:pt x="59" y="110"/>
                  </a:lnTo>
                  <a:lnTo>
                    <a:pt x="62" y="112"/>
                  </a:lnTo>
                  <a:lnTo>
                    <a:pt x="65" y="115"/>
                  </a:lnTo>
                  <a:lnTo>
                    <a:pt x="69" y="117"/>
                  </a:lnTo>
                  <a:lnTo>
                    <a:pt x="73" y="118"/>
                  </a:lnTo>
                  <a:lnTo>
                    <a:pt x="78" y="119"/>
                  </a:lnTo>
                  <a:lnTo>
                    <a:pt x="83" y="120"/>
                  </a:lnTo>
                  <a:lnTo>
                    <a:pt x="88" y="121"/>
                  </a:lnTo>
                  <a:lnTo>
                    <a:pt x="94" y="121"/>
                  </a:lnTo>
                  <a:lnTo>
                    <a:pt x="103" y="120"/>
                  </a:lnTo>
                  <a:lnTo>
                    <a:pt x="112" y="120"/>
                  </a:lnTo>
                  <a:lnTo>
                    <a:pt x="129" y="117"/>
                  </a:lnTo>
                  <a:lnTo>
                    <a:pt x="146" y="113"/>
                  </a:lnTo>
                  <a:lnTo>
                    <a:pt x="163" y="108"/>
                  </a:lnTo>
                  <a:lnTo>
                    <a:pt x="172" y="130"/>
                  </a:lnTo>
                  <a:lnTo>
                    <a:pt x="169" y="131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2" name="Freeform 47"/>
            <p:cNvSpPr/>
            <p:nvPr userDrawn="1"/>
          </p:nvSpPr>
          <p:spPr bwMode="auto">
            <a:xfrm>
              <a:off x="3947" y="3056"/>
              <a:ext cx="229" cy="149"/>
            </a:xfrm>
            <a:custGeom>
              <a:avLst/>
              <a:gdLst>
                <a:gd name="T0" fmla="*/ 183 w 229"/>
                <a:gd name="T1" fmla="*/ 121 h 150"/>
                <a:gd name="T2" fmla="*/ 168 w 229"/>
                <a:gd name="T3" fmla="*/ 126 h 150"/>
                <a:gd name="T4" fmla="*/ 154 w 229"/>
                <a:gd name="T5" fmla="*/ 131 h 150"/>
                <a:gd name="T6" fmla="*/ 139 w 229"/>
                <a:gd name="T7" fmla="*/ 135 h 150"/>
                <a:gd name="T8" fmla="*/ 125 w 229"/>
                <a:gd name="T9" fmla="*/ 138 h 150"/>
                <a:gd name="T10" fmla="*/ 110 w 229"/>
                <a:gd name="T11" fmla="*/ 141 h 150"/>
                <a:gd name="T12" fmla="*/ 94 w 229"/>
                <a:gd name="T13" fmla="*/ 143 h 150"/>
                <a:gd name="T14" fmla="*/ 79 w 229"/>
                <a:gd name="T15" fmla="*/ 144 h 150"/>
                <a:gd name="T16" fmla="*/ 62 w 229"/>
                <a:gd name="T17" fmla="*/ 144 h 150"/>
                <a:gd name="T18" fmla="*/ 53 w 229"/>
                <a:gd name="T19" fmla="*/ 144 h 150"/>
                <a:gd name="T20" fmla="*/ 45 w 229"/>
                <a:gd name="T21" fmla="*/ 144 h 150"/>
                <a:gd name="T22" fmla="*/ 38 w 229"/>
                <a:gd name="T23" fmla="*/ 142 h 150"/>
                <a:gd name="T24" fmla="*/ 31 w 229"/>
                <a:gd name="T25" fmla="*/ 141 h 150"/>
                <a:gd name="T26" fmla="*/ 25 w 229"/>
                <a:gd name="T27" fmla="*/ 139 h 150"/>
                <a:gd name="T28" fmla="*/ 20 w 229"/>
                <a:gd name="T29" fmla="*/ 137 h 150"/>
                <a:gd name="T30" fmla="*/ 15 w 229"/>
                <a:gd name="T31" fmla="*/ 134 h 150"/>
                <a:gd name="T32" fmla="*/ 12 w 229"/>
                <a:gd name="T33" fmla="*/ 132 h 150"/>
                <a:gd name="T34" fmla="*/ 8 w 229"/>
                <a:gd name="T35" fmla="*/ 128 h 150"/>
                <a:gd name="T36" fmla="*/ 6 w 229"/>
                <a:gd name="T37" fmla="*/ 125 h 150"/>
                <a:gd name="T38" fmla="*/ 4 w 229"/>
                <a:gd name="T39" fmla="*/ 121 h 150"/>
                <a:gd name="T40" fmla="*/ 3 w 229"/>
                <a:gd name="T41" fmla="*/ 119 h 150"/>
                <a:gd name="T42" fmla="*/ 2 w 229"/>
                <a:gd name="T43" fmla="*/ 117 h 150"/>
                <a:gd name="T44" fmla="*/ 1 w 229"/>
                <a:gd name="T45" fmla="*/ 113 h 150"/>
                <a:gd name="T46" fmla="*/ 0 w 229"/>
                <a:gd name="T47" fmla="*/ 109 h 150"/>
                <a:gd name="T48" fmla="*/ 0 w 229"/>
                <a:gd name="T49" fmla="*/ 99 h 150"/>
                <a:gd name="T50" fmla="*/ 33 w 229"/>
                <a:gd name="T51" fmla="*/ 16 h 150"/>
                <a:gd name="T52" fmla="*/ 35 w 229"/>
                <a:gd name="T53" fmla="*/ 11 h 150"/>
                <a:gd name="T54" fmla="*/ 93 w 229"/>
                <a:gd name="T55" fmla="*/ 0 h 150"/>
                <a:gd name="T56" fmla="*/ 56 w 229"/>
                <a:gd name="T57" fmla="*/ 94 h 150"/>
                <a:gd name="T58" fmla="*/ 56 w 229"/>
                <a:gd name="T59" fmla="*/ 97 h 150"/>
                <a:gd name="T60" fmla="*/ 55 w 229"/>
                <a:gd name="T61" fmla="*/ 99 h 150"/>
                <a:gd name="T62" fmla="*/ 55 w 229"/>
                <a:gd name="T63" fmla="*/ 101 h 150"/>
                <a:gd name="T64" fmla="*/ 56 w 229"/>
                <a:gd name="T65" fmla="*/ 104 h 150"/>
                <a:gd name="T66" fmla="*/ 56 w 229"/>
                <a:gd name="T67" fmla="*/ 106 h 150"/>
                <a:gd name="T68" fmla="*/ 58 w 229"/>
                <a:gd name="T69" fmla="*/ 108 h 150"/>
                <a:gd name="T70" fmla="*/ 61 w 229"/>
                <a:gd name="T71" fmla="*/ 111 h 150"/>
                <a:gd name="T72" fmla="*/ 66 w 229"/>
                <a:gd name="T73" fmla="*/ 114 h 150"/>
                <a:gd name="T74" fmla="*/ 73 w 229"/>
                <a:gd name="T75" fmla="*/ 116 h 150"/>
                <a:gd name="T76" fmla="*/ 82 w 229"/>
                <a:gd name="T77" fmla="*/ 117 h 150"/>
                <a:gd name="T78" fmla="*/ 87 w 229"/>
                <a:gd name="T79" fmla="*/ 117 h 150"/>
                <a:gd name="T80" fmla="*/ 92 w 229"/>
                <a:gd name="T81" fmla="*/ 118 h 150"/>
                <a:gd name="T82" fmla="*/ 103 w 229"/>
                <a:gd name="T83" fmla="*/ 117 h 150"/>
                <a:gd name="T84" fmla="*/ 115 w 229"/>
                <a:gd name="T85" fmla="*/ 115 h 150"/>
                <a:gd name="T86" fmla="*/ 125 w 229"/>
                <a:gd name="T87" fmla="*/ 112 h 150"/>
                <a:gd name="T88" fmla="*/ 135 w 229"/>
                <a:gd name="T89" fmla="*/ 109 h 150"/>
                <a:gd name="T90" fmla="*/ 176 w 229"/>
                <a:gd name="T91" fmla="*/ 4 h 150"/>
                <a:gd name="T92" fmla="*/ 229 w 229"/>
                <a:gd name="T93" fmla="*/ 4 h 150"/>
                <a:gd name="T94" fmla="*/ 184 w 229"/>
                <a:gd name="T95" fmla="*/ 120 h 150"/>
                <a:gd name="T96" fmla="*/ 183 w 229"/>
                <a:gd name="T97" fmla="*/ 121 h 15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29" h="150">
                  <a:moveTo>
                    <a:pt x="183" y="127"/>
                  </a:moveTo>
                  <a:lnTo>
                    <a:pt x="168" y="132"/>
                  </a:lnTo>
                  <a:lnTo>
                    <a:pt x="154" y="137"/>
                  </a:lnTo>
                  <a:lnTo>
                    <a:pt x="139" y="141"/>
                  </a:lnTo>
                  <a:lnTo>
                    <a:pt x="125" y="144"/>
                  </a:lnTo>
                  <a:lnTo>
                    <a:pt x="110" y="147"/>
                  </a:lnTo>
                  <a:lnTo>
                    <a:pt x="94" y="149"/>
                  </a:lnTo>
                  <a:lnTo>
                    <a:pt x="79" y="150"/>
                  </a:lnTo>
                  <a:lnTo>
                    <a:pt x="62" y="150"/>
                  </a:lnTo>
                  <a:lnTo>
                    <a:pt x="53" y="150"/>
                  </a:lnTo>
                  <a:lnTo>
                    <a:pt x="45" y="150"/>
                  </a:lnTo>
                  <a:lnTo>
                    <a:pt x="38" y="148"/>
                  </a:lnTo>
                  <a:lnTo>
                    <a:pt x="31" y="147"/>
                  </a:lnTo>
                  <a:lnTo>
                    <a:pt x="25" y="145"/>
                  </a:lnTo>
                  <a:lnTo>
                    <a:pt x="20" y="143"/>
                  </a:lnTo>
                  <a:lnTo>
                    <a:pt x="15" y="140"/>
                  </a:lnTo>
                  <a:lnTo>
                    <a:pt x="12" y="138"/>
                  </a:lnTo>
                  <a:lnTo>
                    <a:pt x="8" y="134"/>
                  </a:lnTo>
                  <a:lnTo>
                    <a:pt x="6" y="131"/>
                  </a:lnTo>
                  <a:lnTo>
                    <a:pt x="4" y="127"/>
                  </a:lnTo>
                  <a:lnTo>
                    <a:pt x="3" y="125"/>
                  </a:lnTo>
                  <a:lnTo>
                    <a:pt x="2" y="123"/>
                  </a:lnTo>
                  <a:lnTo>
                    <a:pt x="1" y="119"/>
                  </a:lnTo>
                  <a:lnTo>
                    <a:pt x="0" y="115"/>
                  </a:lnTo>
                  <a:lnTo>
                    <a:pt x="0" y="105"/>
                  </a:lnTo>
                  <a:lnTo>
                    <a:pt x="33" y="16"/>
                  </a:lnTo>
                  <a:lnTo>
                    <a:pt x="35" y="11"/>
                  </a:lnTo>
                  <a:lnTo>
                    <a:pt x="93" y="0"/>
                  </a:lnTo>
                  <a:lnTo>
                    <a:pt x="56" y="100"/>
                  </a:lnTo>
                  <a:lnTo>
                    <a:pt x="56" y="103"/>
                  </a:lnTo>
                  <a:lnTo>
                    <a:pt x="55" y="105"/>
                  </a:lnTo>
                  <a:lnTo>
                    <a:pt x="55" y="107"/>
                  </a:lnTo>
                  <a:lnTo>
                    <a:pt x="56" y="110"/>
                  </a:lnTo>
                  <a:lnTo>
                    <a:pt x="56" y="112"/>
                  </a:lnTo>
                  <a:lnTo>
                    <a:pt x="58" y="114"/>
                  </a:lnTo>
                  <a:lnTo>
                    <a:pt x="61" y="117"/>
                  </a:lnTo>
                  <a:lnTo>
                    <a:pt x="66" y="120"/>
                  </a:lnTo>
                  <a:lnTo>
                    <a:pt x="73" y="122"/>
                  </a:lnTo>
                  <a:lnTo>
                    <a:pt x="82" y="123"/>
                  </a:lnTo>
                  <a:lnTo>
                    <a:pt x="87" y="123"/>
                  </a:lnTo>
                  <a:lnTo>
                    <a:pt x="92" y="124"/>
                  </a:lnTo>
                  <a:lnTo>
                    <a:pt x="103" y="123"/>
                  </a:lnTo>
                  <a:lnTo>
                    <a:pt x="115" y="121"/>
                  </a:lnTo>
                  <a:lnTo>
                    <a:pt x="125" y="118"/>
                  </a:lnTo>
                  <a:lnTo>
                    <a:pt x="135" y="115"/>
                  </a:lnTo>
                  <a:lnTo>
                    <a:pt x="176" y="4"/>
                  </a:lnTo>
                  <a:lnTo>
                    <a:pt x="229" y="4"/>
                  </a:lnTo>
                  <a:lnTo>
                    <a:pt x="184" y="126"/>
                  </a:lnTo>
                  <a:lnTo>
                    <a:pt x="183" y="127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3" name="Freeform 48"/>
            <p:cNvSpPr/>
            <p:nvPr userDrawn="1"/>
          </p:nvSpPr>
          <p:spPr bwMode="auto">
            <a:xfrm>
              <a:off x="4174" y="3057"/>
              <a:ext cx="196" cy="146"/>
            </a:xfrm>
            <a:custGeom>
              <a:avLst/>
              <a:gdLst>
                <a:gd name="T0" fmla="*/ 191 w 196"/>
                <a:gd name="T1" fmla="*/ 7 h 146"/>
                <a:gd name="T2" fmla="*/ 177 w 196"/>
                <a:gd name="T3" fmla="*/ 19 h 146"/>
                <a:gd name="T4" fmla="*/ 163 w 196"/>
                <a:gd name="T5" fmla="*/ 31 h 146"/>
                <a:gd name="T6" fmla="*/ 148 w 196"/>
                <a:gd name="T7" fmla="*/ 30 h 146"/>
                <a:gd name="T8" fmla="*/ 143 w 196"/>
                <a:gd name="T9" fmla="*/ 29 h 146"/>
                <a:gd name="T10" fmla="*/ 139 w 196"/>
                <a:gd name="T11" fmla="*/ 29 h 146"/>
                <a:gd name="T12" fmla="*/ 132 w 196"/>
                <a:gd name="T13" fmla="*/ 30 h 146"/>
                <a:gd name="T14" fmla="*/ 126 w 196"/>
                <a:gd name="T15" fmla="*/ 30 h 146"/>
                <a:gd name="T16" fmla="*/ 119 w 196"/>
                <a:gd name="T17" fmla="*/ 31 h 146"/>
                <a:gd name="T18" fmla="*/ 113 w 196"/>
                <a:gd name="T19" fmla="*/ 32 h 146"/>
                <a:gd name="T20" fmla="*/ 108 w 196"/>
                <a:gd name="T21" fmla="*/ 33 h 146"/>
                <a:gd name="T22" fmla="*/ 102 w 196"/>
                <a:gd name="T23" fmla="*/ 35 h 146"/>
                <a:gd name="T24" fmla="*/ 97 w 196"/>
                <a:gd name="T25" fmla="*/ 37 h 146"/>
                <a:gd name="T26" fmla="*/ 92 w 196"/>
                <a:gd name="T27" fmla="*/ 39 h 146"/>
                <a:gd name="T28" fmla="*/ 52 w 196"/>
                <a:gd name="T29" fmla="*/ 146 h 146"/>
                <a:gd name="T30" fmla="*/ 0 w 196"/>
                <a:gd name="T31" fmla="*/ 146 h 146"/>
                <a:gd name="T32" fmla="*/ 43 w 196"/>
                <a:gd name="T33" fmla="*/ 28 h 146"/>
                <a:gd name="T34" fmla="*/ 58 w 196"/>
                <a:gd name="T35" fmla="*/ 21 h 146"/>
                <a:gd name="T36" fmla="*/ 66 w 196"/>
                <a:gd name="T37" fmla="*/ 17 h 146"/>
                <a:gd name="T38" fmla="*/ 74 w 196"/>
                <a:gd name="T39" fmla="*/ 14 h 146"/>
                <a:gd name="T40" fmla="*/ 82 w 196"/>
                <a:gd name="T41" fmla="*/ 12 h 146"/>
                <a:gd name="T42" fmla="*/ 90 w 196"/>
                <a:gd name="T43" fmla="*/ 9 h 146"/>
                <a:gd name="T44" fmla="*/ 107 w 196"/>
                <a:gd name="T45" fmla="*/ 5 h 146"/>
                <a:gd name="T46" fmla="*/ 119 w 196"/>
                <a:gd name="T47" fmla="*/ 3 h 146"/>
                <a:gd name="T48" fmla="*/ 130 w 196"/>
                <a:gd name="T49" fmla="*/ 1 h 146"/>
                <a:gd name="T50" fmla="*/ 140 w 196"/>
                <a:gd name="T51" fmla="*/ 0 h 146"/>
                <a:gd name="T52" fmla="*/ 151 w 196"/>
                <a:gd name="T53" fmla="*/ 0 h 146"/>
                <a:gd name="T54" fmla="*/ 161 w 196"/>
                <a:gd name="T55" fmla="*/ 0 h 146"/>
                <a:gd name="T56" fmla="*/ 172 w 196"/>
                <a:gd name="T57" fmla="*/ 0 h 146"/>
                <a:gd name="T58" fmla="*/ 183 w 196"/>
                <a:gd name="T59" fmla="*/ 1 h 146"/>
                <a:gd name="T60" fmla="*/ 196 w 196"/>
                <a:gd name="T61" fmla="*/ 3 h 146"/>
                <a:gd name="T62" fmla="*/ 191 w 196"/>
                <a:gd name="T63" fmla="*/ 7 h 14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96" h="146">
                  <a:moveTo>
                    <a:pt x="191" y="7"/>
                  </a:moveTo>
                  <a:lnTo>
                    <a:pt x="177" y="19"/>
                  </a:lnTo>
                  <a:lnTo>
                    <a:pt x="163" y="31"/>
                  </a:lnTo>
                  <a:lnTo>
                    <a:pt x="148" y="30"/>
                  </a:lnTo>
                  <a:lnTo>
                    <a:pt x="143" y="29"/>
                  </a:lnTo>
                  <a:lnTo>
                    <a:pt x="139" y="29"/>
                  </a:lnTo>
                  <a:lnTo>
                    <a:pt x="132" y="30"/>
                  </a:lnTo>
                  <a:lnTo>
                    <a:pt x="126" y="30"/>
                  </a:lnTo>
                  <a:lnTo>
                    <a:pt x="119" y="31"/>
                  </a:lnTo>
                  <a:lnTo>
                    <a:pt x="113" y="32"/>
                  </a:lnTo>
                  <a:lnTo>
                    <a:pt x="108" y="33"/>
                  </a:lnTo>
                  <a:lnTo>
                    <a:pt x="102" y="35"/>
                  </a:lnTo>
                  <a:lnTo>
                    <a:pt x="97" y="37"/>
                  </a:lnTo>
                  <a:lnTo>
                    <a:pt x="92" y="39"/>
                  </a:lnTo>
                  <a:lnTo>
                    <a:pt x="52" y="146"/>
                  </a:lnTo>
                  <a:lnTo>
                    <a:pt x="0" y="146"/>
                  </a:lnTo>
                  <a:lnTo>
                    <a:pt x="43" y="28"/>
                  </a:lnTo>
                  <a:lnTo>
                    <a:pt x="58" y="21"/>
                  </a:lnTo>
                  <a:lnTo>
                    <a:pt x="66" y="17"/>
                  </a:lnTo>
                  <a:lnTo>
                    <a:pt x="74" y="14"/>
                  </a:lnTo>
                  <a:lnTo>
                    <a:pt x="82" y="12"/>
                  </a:lnTo>
                  <a:lnTo>
                    <a:pt x="90" y="9"/>
                  </a:lnTo>
                  <a:lnTo>
                    <a:pt x="107" y="5"/>
                  </a:lnTo>
                  <a:lnTo>
                    <a:pt x="119" y="3"/>
                  </a:lnTo>
                  <a:lnTo>
                    <a:pt x="130" y="1"/>
                  </a:lnTo>
                  <a:lnTo>
                    <a:pt x="140" y="0"/>
                  </a:lnTo>
                  <a:lnTo>
                    <a:pt x="151" y="0"/>
                  </a:lnTo>
                  <a:lnTo>
                    <a:pt x="161" y="0"/>
                  </a:lnTo>
                  <a:lnTo>
                    <a:pt x="172" y="0"/>
                  </a:lnTo>
                  <a:lnTo>
                    <a:pt x="183" y="1"/>
                  </a:lnTo>
                  <a:lnTo>
                    <a:pt x="196" y="3"/>
                  </a:lnTo>
                  <a:lnTo>
                    <a:pt x="191" y="7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4" name="Freeform 49"/>
            <p:cNvSpPr>
              <a:spLocks noEditPoints="1"/>
            </p:cNvSpPr>
            <p:nvPr userDrawn="1"/>
          </p:nvSpPr>
          <p:spPr bwMode="auto">
            <a:xfrm>
              <a:off x="4350" y="2999"/>
              <a:ext cx="128" cy="204"/>
            </a:xfrm>
            <a:custGeom>
              <a:avLst/>
              <a:gdLst>
                <a:gd name="T0" fmla="*/ 54 w 128"/>
                <a:gd name="T1" fmla="*/ 204 h 204"/>
                <a:gd name="T2" fmla="*/ 0 w 128"/>
                <a:gd name="T3" fmla="*/ 204 h 204"/>
                <a:gd name="T4" fmla="*/ 51 w 128"/>
                <a:gd name="T5" fmla="*/ 66 h 204"/>
                <a:gd name="T6" fmla="*/ 109 w 128"/>
                <a:gd name="T7" fmla="*/ 55 h 204"/>
                <a:gd name="T8" fmla="*/ 54 w 128"/>
                <a:gd name="T9" fmla="*/ 204 h 204"/>
                <a:gd name="T10" fmla="*/ 62 w 128"/>
                <a:gd name="T11" fmla="*/ 19 h 204"/>
                <a:gd name="T12" fmla="*/ 65 w 128"/>
                <a:gd name="T13" fmla="*/ 15 h 204"/>
                <a:gd name="T14" fmla="*/ 68 w 128"/>
                <a:gd name="T15" fmla="*/ 11 h 204"/>
                <a:gd name="T16" fmla="*/ 72 w 128"/>
                <a:gd name="T17" fmla="*/ 8 h 204"/>
                <a:gd name="T18" fmla="*/ 77 w 128"/>
                <a:gd name="T19" fmla="*/ 5 h 204"/>
                <a:gd name="T20" fmla="*/ 83 w 128"/>
                <a:gd name="T21" fmla="*/ 3 h 204"/>
                <a:gd name="T22" fmla="*/ 89 w 128"/>
                <a:gd name="T23" fmla="*/ 2 h 204"/>
                <a:gd name="T24" fmla="*/ 95 w 128"/>
                <a:gd name="T25" fmla="*/ 1 h 204"/>
                <a:gd name="T26" fmla="*/ 101 w 128"/>
                <a:gd name="T27" fmla="*/ 0 h 204"/>
                <a:gd name="T28" fmla="*/ 107 w 128"/>
                <a:gd name="T29" fmla="*/ 1 h 204"/>
                <a:gd name="T30" fmla="*/ 113 w 128"/>
                <a:gd name="T31" fmla="*/ 2 h 204"/>
                <a:gd name="T32" fmla="*/ 118 w 128"/>
                <a:gd name="T33" fmla="*/ 4 h 204"/>
                <a:gd name="T34" fmla="*/ 122 w 128"/>
                <a:gd name="T35" fmla="*/ 6 h 204"/>
                <a:gd name="T36" fmla="*/ 124 w 128"/>
                <a:gd name="T37" fmla="*/ 8 h 204"/>
                <a:gd name="T38" fmla="*/ 126 w 128"/>
                <a:gd name="T39" fmla="*/ 10 h 204"/>
                <a:gd name="T40" fmla="*/ 127 w 128"/>
                <a:gd name="T41" fmla="*/ 12 h 204"/>
                <a:gd name="T42" fmla="*/ 128 w 128"/>
                <a:gd name="T43" fmla="*/ 14 h 204"/>
                <a:gd name="T44" fmla="*/ 128 w 128"/>
                <a:gd name="T45" fmla="*/ 16 h 204"/>
                <a:gd name="T46" fmla="*/ 128 w 128"/>
                <a:gd name="T47" fmla="*/ 18 h 204"/>
                <a:gd name="T48" fmla="*/ 128 w 128"/>
                <a:gd name="T49" fmla="*/ 21 h 204"/>
                <a:gd name="T50" fmla="*/ 127 w 128"/>
                <a:gd name="T51" fmla="*/ 23 h 204"/>
                <a:gd name="T52" fmla="*/ 126 w 128"/>
                <a:gd name="T53" fmla="*/ 25 h 204"/>
                <a:gd name="T54" fmla="*/ 125 w 128"/>
                <a:gd name="T55" fmla="*/ 27 h 204"/>
                <a:gd name="T56" fmla="*/ 121 w 128"/>
                <a:gd name="T57" fmla="*/ 31 h 204"/>
                <a:gd name="T58" fmla="*/ 117 w 128"/>
                <a:gd name="T59" fmla="*/ 35 h 204"/>
                <a:gd name="T60" fmla="*/ 112 w 128"/>
                <a:gd name="T61" fmla="*/ 38 h 204"/>
                <a:gd name="T62" fmla="*/ 106 w 128"/>
                <a:gd name="T63" fmla="*/ 40 h 204"/>
                <a:gd name="T64" fmla="*/ 100 w 128"/>
                <a:gd name="T65" fmla="*/ 42 h 204"/>
                <a:gd name="T66" fmla="*/ 94 w 128"/>
                <a:gd name="T67" fmla="*/ 43 h 204"/>
                <a:gd name="T68" fmla="*/ 87 w 128"/>
                <a:gd name="T69" fmla="*/ 44 h 204"/>
                <a:gd name="T70" fmla="*/ 81 w 128"/>
                <a:gd name="T71" fmla="*/ 43 h 204"/>
                <a:gd name="T72" fmla="*/ 76 w 128"/>
                <a:gd name="T73" fmla="*/ 42 h 204"/>
                <a:gd name="T74" fmla="*/ 71 w 128"/>
                <a:gd name="T75" fmla="*/ 40 h 204"/>
                <a:gd name="T76" fmla="*/ 66 w 128"/>
                <a:gd name="T77" fmla="*/ 38 h 204"/>
                <a:gd name="T78" fmla="*/ 63 w 128"/>
                <a:gd name="T79" fmla="*/ 34 h 204"/>
                <a:gd name="T80" fmla="*/ 61 w 128"/>
                <a:gd name="T81" fmla="*/ 32 h 204"/>
                <a:gd name="T82" fmla="*/ 60 w 128"/>
                <a:gd name="T83" fmla="*/ 30 h 204"/>
                <a:gd name="T84" fmla="*/ 60 w 128"/>
                <a:gd name="T85" fmla="*/ 28 h 204"/>
                <a:gd name="T86" fmla="*/ 60 w 128"/>
                <a:gd name="T87" fmla="*/ 25 h 204"/>
                <a:gd name="T88" fmla="*/ 60 w 128"/>
                <a:gd name="T89" fmla="*/ 22 h 204"/>
                <a:gd name="T90" fmla="*/ 61 w 128"/>
                <a:gd name="T91" fmla="*/ 19 h 204"/>
                <a:gd name="T92" fmla="*/ 62 w 128"/>
                <a:gd name="T93" fmla="*/ 19 h 20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28" h="204">
                  <a:moveTo>
                    <a:pt x="54" y="204"/>
                  </a:moveTo>
                  <a:lnTo>
                    <a:pt x="0" y="204"/>
                  </a:lnTo>
                  <a:lnTo>
                    <a:pt x="51" y="66"/>
                  </a:lnTo>
                  <a:lnTo>
                    <a:pt x="109" y="55"/>
                  </a:lnTo>
                  <a:lnTo>
                    <a:pt x="54" y="204"/>
                  </a:lnTo>
                  <a:close/>
                  <a:moveTo>
                    <a:pt x="62" y="19"/>
                  </a:moveTo>
                  <a:lnTo>
                    <a:pt x="65" y="15"/>
                  </a:lnTo>
                  <a:lnTo>
                    <a:pt x="68" y="11"/>
                  </a:lnTo>
                  <a:lnTo>
                    <a:pt x="72" y="8"/>
                  </a:lnTo>
                  <a:lnTo>
                    <a:pt x="77" y="5"/>
                  </a:lnTo>
                  <a:lnTo>
                    <a:pt x="83" y="3"/>
                  </a:lnTo>
                  <a:lnTo>
                    <a:pt x="89" y="2"/>
                  </a:lnTo>
                  <a:lnTo>
                    <a:pt x="95" y="1"/>
                  </a:lnTo>
                  <a:lnTo>
                    <a:pt x="101" y="0"/>
                  </a:lnTo>
                  <a:lnTo>
                    <a:pt x="107" y="1"/>
                  </a:lnTo>
                  <a:lnTo>
                    <a:pt x="113" y="2"/>
                  </a:lnTo>
                  <a:lnTo>
                    <a:pt x="118" y="4"/>
                  </a:lnTo>
                  <a:lnTo>
                    <a:pt x="122" y="6"/>
                  </a:lnTo>
                  <a:lnTo>
                    <a:pt x="124" y="8"/>
                  </a:lnTo>
                  <a:lnTo>
                    <a:pt x="126" y="10"/>
                  </a:lnTo>
                  <a:lnTo>
                    <a:pt x="127" y="12"/>
                  </a:lnTo>
                  <a:lnTo>
                    <a:pt x="128" y="14"/>
                  </a:lnTo>
                  <a:lnTo>
                    <a:pt x="128" y="16"/>
                  </a:lnTo>
                  <a:lnTo>
                    <a:pt x="128" y="18"/>
                  </a:lnTo>
                  <a:lnTo>
                    <a:pt x="128" y="21"/>
                  </a:lnTo>
                  <a:lnTo>
                    <a:pt x="127" y="23"/>
                  </a:lnTo>
                  <a:lnTo>
                    <a:pt x="126" y="25"/>
                  </a:lnTo>
                  <a:lnTo>
                    <a:pt x="125" y="27"/>
                  </a:lnTo>
                  <a:lnTo>
                    <a:pt x="121" y="31"/>
                  </a:lnTo>
                  <a:lnTo>
                    <a:pt x="117" y="35"/>
                  </a:lnTo>
                  <a:lnTo>
                    <a:pt x="112" y="38"/>
                  </a:lnTo>
                  <a:lnTo>
                    <a:pt x="106" y="40"/>
                  </a:lnTo>
                  <a:lnTo>
                    <a:pt x="100" y="42"/>
                  </a:lnTo>
                  <a:lnTo>
                    <a:pt x="94" y="43"/>
                  </a:lnTo>
                  <a:lnTo>
                    <a:pt x="87" y="44"/>
                  </a:lnTo>
                  <a:lnTo>
                    <a:pt x="81" y="43"/>
                  </a:lnTo>
                  <a:lnTo>
                    <a:pt x="76" y="42"/>
                  </a:lnTo>
                  <a:lnTo>
                    <a:pt x="71" y="40"/>
                  </a:lnTo>
                  <a:lnTo>
                    <a:pt x="66" y="38"/>
                  </a:lnTo>
                  <a:lnTo>
                    <a:pt x="63" y="34"/>
                  </a:lnTo>
                  <a:lnTo>
                    <a:pt x="61" y="32"/>
                  </a:lnTo>
                  <a:lnTo>
                    <a:pt x="60" y="30"/>
                  </a:lnTo>
                  <a:lnTo>
                    <a:pt x="60" y="28"/>
                  </a:lnTo>
                  <a:lnTo>
                    <a:pt x="60" y="25"/>
                  </a:lnTo>
                  <a:lnTo>
                    <a:pt x="60" y="22"/>
                  </a:lnTo>
                  <a:lnTo>
                    <a:pt x="61" y="19"/>
                  </a:lnTo>
                  <a:lnTo>
                    <a:pt x="62" y="19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5" name="Freeform 50"/>
            <p:cNvSpPr>
              <a:spLocks noEditPoints="1"/>
            </p:cNvSpPr>
            <p:nvPr userDrawn="1"/>
          </p:nvSpPr>
          <p:spPr bwMode="auto">
            <a:xfrm>
              <a:off x="4721" y="3057"/>
              <a:ext cx="207" cy="148"/>
            </a:xfrm>
            <a:custGeom>
              <a:avLst/>
              <a:gdLst>
                <a:gd name="T0" fmla="*/ 155 w 206"/>
                <a:gd name="T1" fmla="*/ 73 h 148"/>
                <a:gd name="T2" fmla="*/ 92 w 206"/>
                <a:gd name="T3" fmla="*/ 73 h 148"/>
                <a:gd name="T4" fmla="*/ 72 w 206"/>
                <a:gd name="T5" fmla="*/ 77 h 148"/>
                <a:gd name="T6" fmla="*/ 59 w 206"/>
                <a:gd name="T7" fmla="*/ 85 h 148"/>
                <a:gd name="T8" fmla="*/ 52 w 206"/>
                <a:gd name="T9" fmla="*/ 92 h 148"/>
                <a:gd name="T10" fmla="*/ 50 w 206"/>
                <a:gd name="T11" fmla="*/ 97 h 148"/>
                <a:gd name="T12" fmla="*/ 49 w 206"/>
                <a:gd name="T13" fmla="*/ 102 h 148"/>
                <a:gd name="T14" fmla="*/ 49 w 206"/>
                <a:gd name="T15" fmla="*/ 108 h 148"/>
                <a:gd name="T16" fmla="*/ 52 w 206"/>
                <a:gd name="T17" fmla="*/ 115 h 148"/>
                <a:gd name="T18" fmla="*/ 55 w 206"/>
                <a:gd name="T19" fmla="*/ 118 h 148"/>
                <a:gd name="T20" fmla="*/ 62 w 206"/>
                <a:gd name="T21" fmla="*/ 122 h 148"/>
                <a:gd name="T22" fmla="*/ 72 w 206"/>
                <a:gd name="T23" fmla="*/ 126 h 148"/>
                <a:gd name="T24" fmla="*/ 81 w 206"/>
                <a:gd name="T25" fmla="*/ 128 h 148"/>
                <a:gd name="T26" fmla="*/ 98 w 206"/>
                <a:gd name="T27" fmla="*/ 127 h 148"/>
                <a:gd name="T28" fmla="*/ 116 w 206"/>
                <a:gd name="T29" fmla="*/ 125 h 148"/>
                <a:gd name="T30" fmla="*/ 128 w 206"/>
                <a:gd name="T31" fmla="*/ 122 h 148"/>
                <a:gd name="T32" fmla="*/ 180 w 206"/>
                <a:gd name="T33" fmla="*/ 124 h 148"/>
                <a:gd name="T34" fmla="*/ 169 w 206"/>
                <a:gd name="T35" fmla="*/ 129 h 148"/>
                <a:gd name="T36" fmla="*/ 145 w 206"/>
                <a:gd name="T37" fmla="*/ 138 h 148"/>
                <a:gd name="T38" fmla="*/ 117 w 206"/>
                <a:gd name="T39" fmla="*/ 144 h 148"/>
                <a:gd name="T40" fmla="*/ 81 w 206"/>
                <a:gd name="T41" fmla="*/ 148 h 148"/>
                <a:gd name="T42" fmla="*/ 55 w 206"/>
                <a:gd name="T43" fmla="*/ 148 h 148"/>
                <a:gd name="T44" fmla="*/ 44 w 206"/>
                <a:gd name="T45" fmla="*/ 146 h 148"/>
                <a:gd name="T46" fmla="*/ 31 w 206"/>
                <a:gd name="T47" fmla="*/ 143 h 148"/>
                <a:gd name="T48" fmla="*/ 20 w 206"/>
                <a:gd name="T49" fmla="*/ 138 h 148"/>
                <a:gd name="T50" fmla="*/ 10 w 206"/>
                <a:gd name="T51" fmla="*/ 131 h 148"/>
                <a:gd name="T52" fmla="*/ 4 w 206"/>
                <a:gd name="T53" fmla="*/ 125 h 148"/>
                <a:gd name="T54" fmla="*/ 1 w 206"/>
                <a:gd name="T55" fmla="*/ 117 h 148"/>
                <a:gd name="T56" fmla="*/ 0 w 206"/>
                <a:gd name="T57" fmla="*/ 111 h 148"/>
                <a:gd name="T58" fmla="*/ 0 w 206"/>
                <a:gd name="T59" fmla="*/ 105 h 148"/>
                <a:gd name="T60" fmla="*/ 5 w 206"/>
                <a:gd name="T61" fmla="*/ 93 h 148"/>
                <a:gd name="T62" fmla="*/ 12 w 206"/>
                <a:gd name="T63" fmla="*/ 83 h 148"/>
                <a:gd name="T64" fmla="*/ 22 w 206"/>
                <a:gd name="T65" fmla="*/ 74 h 148"/>
                <a:gd name="T66" fmla="*/ 33 w 206"/>
                <a:gd name="T67" fmla="*/ 67 h 148"/>
                <a:gd name="T68" fmla="*/ 46 w 206"/>
                <a:gd name="T69" fmla="*/ 61 h 148"/>
                <a:gd name="T70" fmla="*/ 61 w 206"/>
                <a:gd name="T71" fmla="*/ 57 h 148"/>
                <a:gd name="T72" fmla="*/ 84 w 206"/>
                <a:gd name="T73" fmla="*/ 53 h 148"/>
                <a:gd name="T74" fmla="*/ 156 w 206"/>
                <a:gd name="T75" fmla="*/ 52 h 148"/>
                <a:gd name="T76" fmla="*/ 159 w 206"/>
                <a:gd name="T77" fmla="*/ 43 h 148"/>
                <a:gd name="T78" fmla="*/ 159 w 206"/>
                <a:gd name="T79" fmla="*/ 38 h 148"/>
                <a:gd name="T80" fmla="*/ 154 w 206"/>
                <a:gd name="T81" fmla="*/ 33 h 148"/>
                <a:gd name="T82" fmla="*/ 145 w 206"/>
                <a:gd name="T83" fmla="*/ 29 h 148"/>
                <a:gd name="T84" fmla="*/ 131 w 206"/>
                <a:gd name="T85" fmla="*/ 27 h 148"/>
                <a:gd name="T86" fmla="*/ 114 w 206"/>
                <a:gd name="T87" fmla="*/ 28 h 148"/>
                <a:gd name="T88" fmla="*/ 92 w 206"/>
                <a:gd name="T89" fmla="*/ 30 h 148"/>
                <a:gd name="T90" fmla="*/ 60 w 206"/>
                <a:gd name="T91" fmla="*/ 38 h 148"/>
                <a:gd name="T92" fmla="*/ 75 w 206"/>
                <a:gd name="T93" fmla="*/ 8 h 148"/>
                <a:gd name="T94" fmla="*/ 112 w 206"/>
                <a:gd name="T95" fmla="*/ 2 h 148"/>
                <a:gd name="T96" fmla="*/ 135 w 206"/>
                <a:gd name="T97" fmla="*/ 0 h 148"/>
                <a:gd name="T98" fmla="*/ 160 w 206"/>
                <a:gd name="T99" fmla="*/ 0 h 148"/>
                <a:gd name="T100" fmla="*/ 174 w 206"/>
                <a:gd name="T101" fmla="*/ 3 h 148"/>
                <a:gd name="T102" fmla="*/ 191 w 206"/>
                <a:gd name="T103" fmla="*/ 9 h 148"/>
                <a:gd name="T104" fmla="*/ 201 w 206"/>
                <a:gd name="T105" fmla="*/ 14 h 148"/>
                <a:gd name="T106" fmla="*/ 204 w 206"/>
                <a:gd name="T107" fmla="*/ 18 h 148"/>
                <a:gd name="T108" fmla="*/ 209 w 206"/>
                <a:gd name="T109" fmla="*/ 23 h 148"/>
                <a:gd name="T110" fmla="*/ 211 w 206"/>
                <a:gd name="T111" fmla="*/ 30 h 148"/>
                <a:gd name="T112" fmla="*/ 211 w 206"/>
                <a:gd name="T113" fmla="*/ 40 h 148"/>
                <a:gd name="T114" fmla="*/ 181 w 206"/>
                <a:gd name="T115" fmla="*/ 123 h 14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06" h="148">
                  <a:moveTo>
                    <a:pt x="132" y="118"/>
                  </a:moveTo>
                  <a:lnTo>
                    <a:pt x="149" y="73"/>
                  </a:lnTo>
                  <a:lnTo>
                    <a:pt x="103" y="72"/>
                  </a:lnTo>
                  <a:lnTo>
                    <a:pt x="92" y="73"/>
                  </a:lnTo>
                  <a:lnTo>
                    <a:pt x="81" y="75"/>
                  </a:lnTo>
                  <a:lnTo>
                    <a:pt x="72" y="77"/>
                  </a:lnTo>
                  <a:lnTo>
                    <a:pt x="65" y="81"/>
                  </a:lnTo>
                  <a:lnTo>
                    <a:pt x="59" y="85"/>
                  </a:lnTo>
                  <a:lnTo>
                    <a:pt x="54" y="90"/>
                  </a:lnTo>
                  <a:lnTo>
                    <a:pt x="52" y="92"/>
                  </a:lnTo>
                  <a:lnTo>
                    <a:pt x="51" y="95"/>
                  </a:lnTo>
                  <a:lnTo>
                    <a:pt x="50" y="97"/>
                  </a:lnTo>
                  <a:lnTo>
                    <a:pt x="49" y="100"/>
                  </a:lnTo>
                  <a:lnTo>
                    <a:pt x="49" y="102"/>
                  </a:lnTo>
                  <a:lnTo>
                    <a:pt x="49" y="105"/>
                  </a:lnTo>
                  <a:lnTo>
                    <a:pt x="49" y="108"/>
                  </a:lnTo>
                  <a:lnTo>
                    <a:pt x="50" y="110"/>
                  </a:lnTo>
                  <a:lnTo>
                    <a:pt x="52" y="115"/>
                  </a:lnTo>
                  <a:lnTo>
                    <a:pt x="54" y="117"/>
                  </a:lnTo>
                  <a:lnTo>
                    <a:pt x="55" y="118"/>
                  </a:lnTo>
                  <a:lnTo>
                    <a:pt x="56" y="119"/>
                  </a:lnTo>
                  <a:lnTo>
                    <a:pt x="62" y="122"/>
                  </a:lnTo>
                  <a:lnTo>
                    <a:pt x="68" y="125"/>
                  </a:lnTo>
                  <a:lnTo>
                    <a:pt x="72" y="126"/>
                  </a:lnTo>
                  <a:lnTo>
                    <a:pt x="77" y="127"/>
                  </a:lnTo>
                  <a:lnTo>
                    <a:pt x="81" y="128"/>
                  </a:lnTo>
                  <a:lnTo>
                    <a:pt x="86" y="128"/>
                  </a:lnTo>
                  <a:lnTo>
                    <a:pt x="98" y="127"/>
                  </a:lnTo>
                  <a:lnTo>
                    <a:pt x="104" y="126"/>
                  </a:lnTo>
                  <a:lnTo>
                    <a:pt x="110" y="125"/>
                  </a:lnTo>
                  <a:lnTo>
                    <a:pt x="116" y="124"/>
                  </a:lnTo>
                  <a:lnTo>
                    <a:pt x="122" y="122"/>
                  </a:lnTo>
                  <a:lnTo>
                    <a:pt x="132" y="118"/>
                  </a:lnTo>
                  <a:close/>
                  <a:moveTo>
                    <a:pt x="174" y="124"/>
                  </a:moveTo>
                  <a:lnTo>
                    <a:pt x="169" y="126"/>
                  </a:lnTo>
                  <a:lnTo>
                    <a:pt x="163" y="129"/>
                  </a:lnTo>
                  <a:lnTo>
                    <a:pt x="152" y="134"/>
                  </a:lnTo>
                  <a:lnTo>
                    <a:pt x="139" y="138"/>
                  </a:lnTo>
                  <a:lnTo>
                    <a:pt x="126" y="141"/>
                  </a:lnTo>
                  <a:lnTo>
                    <a:pt x="111" y="144"/>
                  </a:lnTo>
                  <a:lnTo>
                    <a:pt x="97" y="147"/>
                  </a:lnTo>
                  <a:lnTo>
                    <a:pt x="81" y="148"/>
                  </a:lnTo>
                  <a:lnTo>
                    <a:pt x="65" y="148"/>
                  </a:lnTo>
                  <a:lnTo>
                    <a:pt x="55" y="148"/>
                  </a:lnTo>
                  <a:lnTo>
                    <a:pt x="50" y="147"/>
                  </a:lnTo>
                  <a:lnTo>
                    <a:pt x="44" y="146"/>
                  </a:lnTo>
                  <a:lnTo>
                    <a:pt x="38" y="144"/>
                  </a:lnTo>
                  <a:lnTo>
                    <a:pt x="31" y="143"/>
                  </a:lnTo>
                  <a:lnTo>
                    <a:pt x="25" y="140"/>
                  </a:lnTo>
                  <a:lnTo>
                    <a:pt x="20" y="138"/>
                  </a:lnTo>
                  <a:lnTo>
                    <a:pt x="15" y="134"/>
                  </a:lnTo>
                  <a:lnTo>
                    <a:pt x="10" y="131"/>
                  </a:lnTo>
                  <a:lnTo>
                    <a:pt x="6" y="127"/>
                  </a:lnTo>
                  <a:lnTo>
                    <a:pt x="4" y="125"/>
                  </a:lnTo>
                  <a:lnTo>
                    <a:pt x="3" y="122"/>
                  </a:lnTo>
                  <a:lnTo>
                    <a:pt x="1" y="117"/>
                  </a:lnTo>
                  <a:lnTo>
                    <a:pt x="0" y="114"/>
                  </a:lnTo>
                  <a:lnTo>
                    <a:pt x="0" y="111"/>
                  </a:lnTo>
                  <a:lnTo>
                    <a:pt x="0" y="108"/>
                  </a:lnTo>
                  <a:lnTo>
                    <a:pt x="0" y="105"/>
                  </a:lnTo>
                  <a:lnTo>
                    <a:pt x="2" y="98"/>
                  </a:lnTo>
                  <a:lnTo>
                    <a:pt x="5" y="93"/>
                  </a:lnTo>
                  <a:lnTo>
                    <a:pt x="8" y="88"/>
                  </a:lnTo>
                  <a:lnTo>
                    <a:pt x="12" y="83"/>
                  </a:lnTo>
                  <a:lnTo>
                    <a:pt x="17" y="78"/>
                  </a:lnTo>
                  <a:lnTo>
                    <a:pt x="22" y="74"/>
                  </a:lnTo>
                  <a:lnTo>
                    <a:pt x="27" y="71"/>
                  </a:lnTo>
                  <a:lnTo>
                    <a:pt x="33" y="67"/>
                  </a:lnTo>
                  <a:lnTo>
                    <a:pt x="40" y="64"/>
                  </a:lnTo>
                  <a:lnTo>
                    <a:pt x="46" y="61"/>
                  </a:lnTo>
                  <a:lnTo>
                    <a:pt x="53" y="59"/>
                  </a:lnTo>
                  <a:lnTo>
                    <a:pt x="61" y="57"/>
                  </a:lnTo>
                  <a:lnTo>
                    <a:pt x="68" y="55"/>
                  </a:lnTo>
                  <a:lnTo>
                    <a:pt x="84" y="53"/>
                  </a:lnTo>
                  <a:lnTo>
                    <a:pt x="100" y="52"/>
                  </a:lnTo>
                  <a:lnTo>
                    <a:pt x="150" y="52"/>
                  </a:lnTo>
                  <a:lnTo>
                    <a:pt x="153" y="45"/>
                  </a:lnTo>
                  <a:lnTo>
                    <a:pt x="153" y="43"/>
                  </a:lnTo>
                  <a:lnTo>
                    <a:pt x="154" y="41"/>
                  </a:lnTo>
                  <a:lnTo>
                    <a:pt x="153" y="38"/>
                  </a:lnTo>
                  <a:lnTo>
                    <a:pt x="151" y="35"/>
                  </a:lnTo>
                  <a:lnTo>
                    <a:pt x="148" y="33"/>
                  </a:lnTo>
                  <a:lnTo>
                    <a:pt x="144" y="31"/>
                  </a:lnTo>
                  <a:lnTo>
                    <a:pt x="139" y="29"/>
                  </a:lnTo>
                  <a:lnTo>
                    <a:pt x="132" y="28"/>
                  </a:lnTo>
                  <a:lnTo>
                    <a:pt x="125" y="27"/>
                  </a:lnTo>
                  <a:lnTo>
                    <a:pt x="116" y="27"/>
                  </a:lnTo>
                  <a:lnTo>
                    <a:pt x="108" y="28"/>
                  </a:lnTo>
                  <a:lnTo>
                    <a:pt x="100" y="29"/>
                  </a:lnTo>
                  <a:lnTo>
                    <a:pt x="92" y="30"/>
                  </a:lnTo>
                  <a:lnTo>
                    <a:pt x="76" y="34"/>
                  </a:lnTo>
                  <a:lnTo>
                    <a:pt x="60" y="38"/>
                  </a:lnTo>
                  <a:lnTo>
                    <a:pt x="52" y="14"/>
                  </a:lnTo>
                  <a:lnTo>
                    <a:pt x="75" y="8"/>
                  </a:lnTo>
                  <a:lnTo>
                    <a:pt x="96" y="3"/>
                  </a:lnTo>
                  <a:lnTo>
                    <a:pt x="106" y="2"/>
                  </a:lnTo>
                  <a:lnTo>
                    <a:pt x="117" y="1"/>
                  </a:lnTo>
                  <a:lnTo>
                    <a:pt x="129" y="0"/>
                  </a:lnTo>
                  <a:lnTo>
                    <a:pt x="141" y="0"/>
                  </a:lnTo>
                  <a:lnTo>
                    <a:pt x="154" y="0"/>
                  </a:lnTo>
                  <a:lnTo>
                    <a:pt x="161" y="1"/>
                  </a:lnTo>
                  <a:lnTo>
                    <a:pt x="168" y="3"/>
                  </a:lnTo>
                  <a:lnTo>
                    <a:pt x="180" y="6"/>
                  </a:lnTo>
                  <a:lnTo>
                    <a:pt x="185" y="9"/>
                  </a:lnTo>
                  <a:lnTo>
                    <a:pt x="190" y="11"/>
                  </a:lnTo>
                  <a:lnTo>
                    <a:pt x="195" y="14"/>
                  </a:lnTo>
                  <a:lnTo>
                    <a:pt x="197" y="16"/>
                  </a:lnTo>
                  <a:lnTo>
                    <a:pt x="198" y="18"/>
                  </a:lnTo>
                  <a:lnTo>
                    <a:pt x="201" y="21"/>
                  </a:lnTo>
                  <a:lnTo>
                    <a:pt x="203" y="23"/>
                  </a:lnTo>
                  <a:lnTo>
                    <a:pt x="204" y="26"/>
                  </a:lnTo>
                  <a:lnTo>
                    <a:pt x="205" y="30"/>
                  </a:lnTo>
                  <a:lnTo>
                    <a:pt x="206" y="35"/>
                  </a:lnTo>
                  <a:lnTo>
                    <a:pt x="205" y="40"/>
                  </a:lnTo>
                  <a:lnTo>
                    <a:pt x="204" y="46"/>
                  </a:lnTo>
                  <a:lnTo>
                    <a:pt x="175" y="123"/>
                  </a:lnTo>
                  <a:lnTo>
                    <a:pt x="174" y="124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6" name="Freeform 51"/>
            <p:cNvSpPr>
              <a:spLocks noEditPoints="1"/>
            </p:cNvSpPr>
            <p:nvPr userDrawn="1"/>
          </p:nvSpPr>
          <p:spPr bwMode="auto">
            <a:xfrm>
              <a:off x="4477" y="2979"/>
              <a:ext cx="264" cy="225"/>
            </a:xfrm>
            <a:custGeom>
              <a:avLst/>
              <a:gdLst>
                <a:gd name="T0" fmla="*/ 171 w 264"/>
                <a:gd name="T1" fmla="*/ 113 h 226"/>
                <a:gd name="T2" fmla="*/ 152 w 264"/>
                <a:gd name="T3" fmla="*/ 106 h 226"/>
                <a:gd name="T4" fmla="*/ 141 w 264"/>
                <a:gd name="T5" fmla="*/ 105 h 226"/>
                <a:gd name="T6" fmla="*/ 122 w 264"/>
                <a:gd name="T7" fmla="*/ 105 h 226"/>
                <a:gd name="T8" fmla="*/ 105 w 264"/>
                <a:gd name="T9" fmla="*/ 109 h 226"/>
                <a:gd name="T10" fmla="*/ 95 w 264"/>
                <a:gd name="T11" fmla="*/ 113 h 226"/>
                <a:gd name="T12" fmla="*/ 86 w 264"/>
                <a:gd name="T13" fmla="*/ 113 h 226"/>
                <a:gd name="T14" fmla="*/ 78 w 264"/>
                <a:gd name="T15" fmla="*/ 121 h 226"/>
                <a:gd name="T16" fmla="*/ 71 w 264"/>
                <a:gd name="T17" fmla="*/ 129 h 226"/>
                <a:gd name="T18" fmla="*/ 65 w 264"/>
                <a:gd name="T19" fmla="*/ 137 h 226"/>
                <a:gd name="T20" fmla="*/ 57 w 264"/>
                <a:gd name="T21" fmla="*/ 155 h 226"/>
                <a:gd name="T22" fmla="*/ 56 w 264"/>
                <a:gd name="T23" fmla="*/ 164 h 226"/>
                <a:gd name="T24" fmla="*/ 57 w 264"/>
                <a:gd name="T25" fmla="*/ 172 h 226"/>
                <a:gd name="T26" fmla="*/ 59 w 264"/>
                <a:gd name="T27" fmla="*/ 179 h 226"/>
                <a:gd name="T28" fmla="*/ 63 w 264"/>
                <a:gd name="T29" fmla="*/ 185 h 226"/>
                <a:gd name="T30" fmla="*/ 69 w 264"/>
                <a:gd name="T31" fmla="*/ 190 h 226"/>
                <a:gd name="T32" fmla="*/ 77 w 264"/>
                <a:gd name="T33" fmla="*/ 193 h 226"/>
                <a:gd name="T34" fmla="*/ 88 w 264"/>
                <a:gd name="T35" fmla="*/ 194 h 226"/>
                <a:gd name="T36" fmla="*/ 102 w 264"/>
                <a:gd name="T37" fmla="*/ 193 h 226"/>
                <a:gd name="T38" fmla="*/ 116 w 264"/>
                <a:gd name="T39" fmla="*/ 191 h 226"/>
                <a:gd name="T40" fmla="*/ 142 w 264"/>
                <a:gd name="T41" fmla="*/ 184 h 226"/>
                <a:gd name="T42" fmla="*/ 58 w 264"/>
                <a:gd name="T43" fmla="*/ 220 h 226"/>
                <a:gd name="T44" fmla="*/ 48 w 264"/>
                <a:gd name="T45" fmla="*/ 218 h 226"/>
                <a:gd name="T46" fmla="*/ 39 w 264"/>
                <a:gd name="T47" fmla="*/ 216 h 226"/>
                <a:gd name="T48" fmla="*/ 27 w 264"/>
                <a:gd name="T49" fmla="*/ 211 h 226"/>
                <a:gd name="T50" fmla="*/ 17 w 264"/>
                <a:gd name="T51" fmla="*/ 205 h 226"/>
                <a:gd name="T52" fmla="*/ 8 w 264"/>
                <a:gd name="T53" fmla="*/ 195 h 226"/>
                <a:gd name="T54" fmla="*/ 3 w 264"/>
                <a:gd name="T55" fmla="*/ 183 h 226"/>
                <a:gd name="T56" fmla="*/ 0 w 264"/>
                <a:gd name="T57" fmla="*/ 170 h 226"/>
                <a:gd name="T58" fmla="*/ 1 w 264"/>
                <a:gd name="T59" fmla="*/ 157 h 226"/>
                <a:gd name="T60" fmla="*/ 4 w 264"/>
                <a:gd name="T61" fmla="*/ 145 h 226"/>
                <a:gd name="T62" fmla="*/ 11 w 264"/>
                <a:gd name="T63" fmla="*/ 132 h 226"/>
                <a:gd name="T64" fmla="*/ 20 w 264"/>
                <a:gd name="T65" fmla="*/ 119 h 226"/>
                <a:gd name="T66" fmla="*/ 32 w 264"/>
                <a:gd name="T67" fmla="*/ 113 h 226"/>
                <a:gd name="T68" fmla="*/ 46 w 264"/>
                <a:gd name="T69" fmla="*/ 101 h 226"/>
                <a:gd name="T70" fmla="*/ 63 w 264"/>
                <a:gd name="T71" fmla="*/ 92 h 226"/>
                <a:gd name="T72" fmla="*/ 82 w 264"/>
                <a:gd name="T73" fmla="*/ 84 h 226"/>
                <a:gd name="T74" fmla="*/ 103 w 264"/>
                <a:gd name="T75" fmla="*/ 79 h 226"/>
                <a:gd name="T76" fmla="*/ 127 w 264"/>
                <a:gd name="T77" fmla="*/ 77 h 226"/>
                <a:gd name="T78" fmla="*/ 149 w 264"/>
                <a:gd name="T79" fmla="*/ 78 h 226"/>
                <a:gd name="T80" fmla="*/ 162 w 264"/>
                <a:gd name="T81" fmla="*/ 80 h 226"/>
                <a:gd name="T82" fmla="*/ 175 w 264"/>
                <a:gd name="T83" fmla="*/ 82 h 226"/>
                <a:gd name="T84" fmla="*/ 208 w 264"/>
                <a:gd name="T85" fmla="*/ 11 h 226"/>
                <a:gd name="T86" fmla="*/ 190 w 264"/>
                <a:gd name="T87" fmla="*/ 195 h 226"/>
                <a:gd name="T88" fmla="*/ 147 w 264"/>
                <a:gd name="T89" fmla="*/ 210 h 226"/>
                <a:gd name="T90" fmla="*/ 116 w 264"/>
                <a:gd name="T91" fmla="*/ 216 h 226"/>
                <a:gd name="T92" fmla="*/ 86 w 264"/>
                <a:gd name="T93" fmla="*/ 220 h 22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64" h="226">
                  <a:moveTo>
                    <a:pt x="142" y="190"/>
                  </a:moveTo>
                  <a:lnTo>
                    <a:pt x="171" y="113"/>
                  </a:lnTo>
                  <a:lnTo>
                    <a:pt x="161" y="109"/>
                  </a:lnTo>
                  <a:lnTo>
                    <a:pt x="152" y="106"/>
                  </a:lnTo>
                  <a:lnTo>
                    <a:pt x="147" y="105"/>
                  </a:lnTo>
                  <a:lnTo>
                    <a:pt x="141" y="105"/>
                  </a:lnTo>
                  <a:lnTo>
                    <a:pt x="129" y="104"/>
                  </a:lnTo>
                  <a:lnTo>
                    <a:pt x="122" y="105"/>
                  </a:lnTo>
                  <a:lnTo>
                    <a:pt x="117" y="105"/>
                  </a:lnTo>
                  <a:lnTo>
                    <a:pt x="105" y="109"/>
                  </a:lnTo>
                  <a:lnTo>
                    <a:pt x="100" y="111"/>
                  </a:lnTo>
                  <a:lnTo>
                    <a:pt x="95" y="113"/>
                  </a:lnTo>
                  <a:lnTo>
                    <a:pt x="90" y="116"/>
                  </a:lnTo>
                  <a:lnTo>
                    <a:pt x="86" y="119"/>
                  </a:lnTo>
                  <a:lnTo>
                    <a:pt x="82" y="123"/>
                  </a:lnTo>
                  <a:lnTo>
                    <a:pt x="78" y="127"/>
                  </a:lnTo>
                  <a:lnTo>
                    <a:pt x="74" y="131"/>
                  </a:lnTo>
                  <a:lnTo>
                    <a:pt x="71" y="135"/>
                  </a:lnTo>
                  <a:lnTo>
                    <a:pt x="67" y="139"/>
                  </a:lnTo>
                  <a:lnTo>
                    <a:pt x="65" y="143"/>
                  </a:lnTo>
                  <a:lnTo>
                    <a:pt x="60" y="152"/>
                  </a:lnTo>
                  <a:lnTo>
                    <a:pt x="57" y="161"/>
                  </a:lnTo>
                  <a:lnTo>
                    <a:pt x="57" y="166"/>
                  </a:lnTo>
                  <a:lnTo>
                    <a:pt x="56" y="170"/>
                  </a:lnTo>
                  <a:lnTo>
                    <a:pt x="56" y="174"/>
                  </a:lnTo>
                  <a:lnTo>
                    <a:pt x="57" y="178"/>
                  </a:lnTo>
                  <a:lnTo>
                    <a:pt x="57" y="182"/>
                  </a:lnTo>
                  <a:lnTo>
                    <a:pt x="59" y="185"/>
                  </a:lnTo>
                  <a:lnTo>
                    <a:pt x="61" y="188"/>
                  </a:lnTo>
                  <a:lnTo>
                    <a:pt x="63" y="191"/>
                  </a:lnTo>
                  <a:lnTo>
                    <a:pt x="66" y="194"/>
                  </a:lnTo>
                  <a:lnTo>
                    <a:pt x="69" y="196"/>
                  </a:lnTo>
                  <a:lnTo>
                    <a:pt x="73" y="198"/>
                  </a:lnTo>
                  <a:lnTo>
                    <a:pt x="77" y="199"/>
                  </a:lnTo>
                  <a:lnTo>
                    <a:pt x="82" y="200"/>
                  </a:lnTo>
                  <a:lnTo>
                    <a:pt x="88" y="200"/>
                  </a:lnTo>
                  <a:lnTo>
                    <a:pt x="95" y="200"/>
                  </a:lnTo>
                  <a:lnTo>
                    <a:pt x="102" y="199"/>
                  </a:lnTo>
                  <a:lnTo>
                    <a:pt x="109" y="198"/>
                  </a:lnTo>
                  <a:lnTo>
                    <a:pt x="116" y="197"/>
                  </a:lnTo>
                  <a:lnTo>
                    <a:pt x="129" y="194"/>
                  </a:lnTo>
                  <a:lnTo>
                    <a:pt x="142" y="190"/>
                  </a:lnTo>
                  <a:close/>
                  <a:moveTo>
                    <a:pt x="70" y="226"/>
                  </a:moveTo>
                  <a:lnTo>
                    <a:pt x="58" y="226"/>
                  </a:lnTo>
                  <a:lnTo>
                    <a:pt x="53" y="225"/>
                  </a:lnTo>
                  <a:lnTo>
                    <a:pt x="48" y="224"/>
                  </a:lnTo>
                  <a:lnTo>
                    <a:pt x="43" y="223"/>
                  </a:lnTo>
                  <a:lnTo>
                    <a:pt x="39" y="222"/>
                  </a:lnTo>
                  <a:lnTo>
                    <a:pt x="30" y="219"/>
                  </a:lnTo>
                  <a:lnTo>
                    <a:pt x="27" y="217"/>
                  </a:lnTo>
                  <a:lnTo>
                    <a:pt x="23" y="215"/>
                  </a:lnTo>
                  <a:lnTo>
                    <a:pt x="17" y="211"/>
                  </a:lnTo>
                  <a:lnTo>
                    <a:pt x="12" y="206"/>
                  </a:lnTo>
                  <a:lnTo>
                    <a:pt x="8" y="201"/>
                  </a:lnTo>
                  <a:lnTo>
                    <a:pt x="5" y="195"/>
                  </a:lnTo>
                  <a:lnTo>
                    <a:pt x="3" y="189"/>
                  </a:lnTo>
                  <a:lnTo>
                    <a:pt x="1" y="183"/>
                  </a:lnTo>
                  <a:lnTo>
                    <a:pt x="0" y="176"/>
                  </a:lnTo>
                  <a:lnTo>
                    <a:pt x="0" y="170"/>
                  </a:lnTo>
                  <a:lnTo>
                    <a:pt x="1" y="163"/>
                  </a:lnTo>
                  <a:lnTo>
                    <a:pt x="2" y="157"/>
                  </a:lnTo>
                  <a:lnTo>
                    <a:pt x="4" y="151"/>
                  </a:lnTo>
                  <a:lnTo>
                    <a:pt x="7" y="145"/>
                  </a:lnTo>
                  <a:lnTo>
                    <a:pt x="11" y="138"/>
                  </a:lnTo>
                  <a:lnTo>
                    <a:pt x="15" y="132"/>
                  </a:lnTo>
                  <a:lnTo>
                    <a:pt x="20" y="125"/>
                  </a:lnTo>
                  <a:lnTo>
                    <a:pt x="25" y="119"/>
                  </a:lnTo>
                  <a:lnTo>
                    <a:pt x="32" y="113"/>
                  </a:lnTo>
                  <a:lnTo>
                    <a:pt x="38" y="107"/>
                  </a:lnTo>
                  <a:lnTo>
                    <a:pt x="46" y="101"/>
                  </a:lnTo>
                  <a:lnTo>
                    <a:pt x="54" y="96"/>
                  </a:lnTo>
                  <a:lnTo>
                    <a:pt x="63" y="92"/>
                  </a:lnTo>
                  <a:lnTo>
                    <a:pt x="72" y="87"/>
                  </a:lnTo>
                  <a:lnTo>
                    <a:pt x="82" y="84"/>
                  </a:lnTo>
                  <a:lnTo>
                    <a:pt x="93" y="81"/>
                  </a:lnTo>
                  <a:lnTo>
                    <a:pt x="103" y="79"/>
                  </a:lnTo>
                  <a:lnTo>
                    <a:pt x="115" y="77"/>
                  </a:lnTo>
                  <a:lnTo>
                    <a:pt x="127" y="77"/>
                  </a:lnTo>
                  <a:lnTo>
                    <a:pt x="142" y="77"/>
                  </a:lnTo>
                  <a:lnTo>
                    <a:pt x="149" y="78"/>
                  </a:lnTo>
                  <a:lnTo>
                    <a:pt x="156" y="79"/>
                  </a:lnTo>
                  <a:lnTo>
                    <a:pt x="162" y="80"/>
                  </a:lnTo>
                  <a:lnTo>
                    <a:pt x="169" y="81"/>
                  </a:lnTo>
                  <a:lnTo>
                    <a:pt x="175" y="82"/>
                  </a:lnTo>
                  <a:lnTo>
                    <a:pt x="181" y="84"/>
                  </a:lnTo>
                  <a:lnTo>
                    <a:pt x="208" y="11"/>
                  </a:lnTo>
                  <a:lnTo>
                    <a:pt x="264" y="0"/>
                  </a:lnTo>
                  <a:lnTo>
                    <a:pt x="190" y="201"/>
                  </a:lnTo>
                  <a:lnTo>
                    <a:pt x="161" y="212"/>
                  </a:lnTo>
                  <a:lnTo>
                    <a:pt x="147" y="216"/>
                  </a:lnTo>
                  <a:lnTo>
                    <a:pt x="131" y="219"/>
                  </a:lnTo>
                  <a:lnTo>
                    <a:pt x="116" y="222"/>
                  </a:lnTo>
                  <a:lnTo>
                    <a:pt x="101" y="225"/>
                  </a:lnTo>
                  <a:lnTo>
                    <a:pt x="86" y="226"/>
                  </a:lnTo>
                  <a:lnTo>
                    <a:pt x="70" y="226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7" name="Freeform 52"/>
            <p:cNvSpPr>
              <a:spLocks noEditPoints="1"/>
            </p:cNvSpPr>
            <p:nvPr userDrawn="1"/>
          </p:nvSpPr>
          <p:spPr bwMode="auto">
            <a:xfrm>
              <a:off x="4955" y="2979"/>
              <a:ext cx="262" cy="225"/>
            </a:xfrm>
            <a:custGeom>
              <a:avLst/>
              <a:gdLst>
                <a:gd name="T0" fmla="*/ 169 w 262"/>
                <a:gd name="T1" fmla="*/ 113 h 226"/>
                <a:gd name="T2" fmla="*/ 150 w 262"/>
                <a:gd name="T3" fmla="*/ 106 h 226"/>
                <a:gd name="T4" fmla="*/ 140 w 262"/>
                <a:gd name="T5" fmla="*/ 105 h 226"/>
                <a:gd name="T6" fmla="*/ 122 w 262"/>
                <a:gd name="T7" fmla="*/ 105 h 226"/>
                <a:gd name="T8" fmla="*/ 105 w 262"/>
                <a:gd name="T9" fmla="*/ 109 h 226"/>
                <a:gd name="T10" fmla="*/ 95 w 262"/>
                <a:gd name="T11" fmla="*/ 113 h 226"/>
                <a:gd name="T12" fmla="*/ 85 w 262"/>
                <a:gd name="T13" fmla="*/ 113 h 226"/>
                <a:gd name="T14" fmla="*/ 77 w 262"/>
                <a:gd name="T15" fmla="*/ 121 h 226"/>
                <a:gd name="T16" fmla="*/ 70 w 262"/>
                <a:gd name="T17" fmla="*/ 129 h 226"/>
                <a:gd name="T18" fmla="*/ 64 w 262"/>
                <a:gd name="T19" fmla="*/ 137 h 226"/>
                <a:gd name="T20" fmla="*/ 57 w 262"/>
                <a:gd name="T21" fmla="*/ 155 h 226"/>
                <a:gd name="T22" fmla="*/ 56 w 262"/>
                <a:gd name="T23" fmla="*/ 164 h 226"/>
                <a:gd name="T24" fmla="*/ 56 w 262"/>
                <a:gd name="T25" fmla="*/ 172 h 226"/>
                <a:gd name="T26" fmla="*/ 58 w 262"/>
                <a:gd name="T27" fmla="*/ 179 h 226"/>
                <a:gd name="T28" fmla="*/ 62 w 262"/>
                <a:gd name="T29" fmla="*/ 185 h 226"/>
                <a:gd name="T30" fmla="*/ 69 w 262"/>
                <a:gd name="T31" fmla="*/ 190 h 226"/>
                <a:gd name="T32" fmla="*/ 77 w 262"/>
                <a:gd name="T33" fmla="*/ 193 h 226"/>
                <a:gd name="T34" fmla="*/ 87 w 262"/>
                <a:gd name="T35" fmla="*/ 194 h 226"/>
                <a:gd name="T36" fmla="*/ 101 w 262"/>
                <a:gd name="T37" fmla="*/ 193 h 226"/>
                <a:gd name="T38" fmla="*/ 115 w 262"/>
                <a:gd name="T39" fmla="*/ 191 h 226"/>
                <a:gd name="T40" fmla="*/ 141 w 262"/>
                <a:gd name="T41" fmla="*/ 184 h 226"/>
                <a:gd name="T42" fmla="*/ 58 w 262"/>
                <a:gd name="T43" fmla="*/ 220 h 226"/>
                <a:gd name="T44" fmla="*/ 47 w 262"/>
                <a:gd name="T45" fmla="*/ 218 h 226"/>
                <a:gd name="T46" fmla="*/ 38 w 262"/>
                <a:gd name="T47" fmla="*/ 216 h 226"/>
                <a:gd name="T48" fmla="*/ 26 w 262"/>
                <a:gd name="T49" fmla="*/ 211 h 226"/>
                <a:gd name="T50" fmla="*/ 17 w 262"/>
                <a:gd name="T51" fmla="*/ 205 h 226"/>
                <a:gd name="T52" fmla="*/ 8 w 262"/>
                <a:gd name="T53" fmla="*/ 195 h 226"/>
                <a:gd name="T54" fmla="*/ 2 w 262"/>
                <a:gd name="T55" fmla="*/ 183 h 226"/>
                <a:gd name="T56" fmla="*/ 0 w 262"/>
                <a:gd name="T57" fmla="*/ 170 h 226"/>
                <a:gd name="T58" fmla="*/ 1 w 262"/>
                <a:gd name="T59" fmla="*/ 157 h 226"/>
                <a:gd name="T60" fmla="*/ 2 w 262"/>
                <a:gd name="T61" fmla="*/ 151 h 226"/>
                <a:gd name="T62" fmla="*/ 7 w 262"/>
                <a:gd name="T63" fmla="*/ 139 h 226"/>
                <a:gd name="T64" fmla="*/ 14 w 262"/>
                <a:gd name="T65" fmla="*/ 126 h 226"/>
                <a:gd name="T66" fmla="*/ 25 w 262"/>
                <a:gd name="T67" fmla="*/ 113 h 226"/>
                <a:gd name="T68" fmla="*/ 38 w 262"/>
                <a:gd name="T69" fmla="*/ 107 h 226"/>
                <a:gd name="T70" fmla="*/ 54 w 262"/>
                <a:gd name="T71" fmla="*/ 96 h 226"/>
                <a:gd name="T72" fmla="*/ 72 w 262"/>
                <a:gd name="T73" fmla="*/ 87 h 226"/>
                <a:gd name="T74" fmla="*/ 92 w 262"/>
                <a:gd name="T75" fmla="*/ 81 h 226"/>
                <a:gd name="T76" fmla="*/ 114 w 262"/>
                <a:gd name="T77" fmla="*/ 77 h 226"/>
                <a:gd name="T78" fmla="*/ 141 w 262"/>
                <a:gd name="T79" fmla="*/ 77 h 226"/>
                <a:gd name="T80" fmla="*/ 154 w 262"/>
                <a:gd name="T81" fmla="*/ 79 h 226"/>
                <a:gd name="T82" fmla="*/ 167 w 262"/>
                <a:gd name="T83" fmla="*/ 81 h 226"/>
                <a:gd name="T84" fmla="*/ 179 w 262"/>
                <a:gd name="T85" fmla="*/ 84 h 226"/>
                <a:gd name="T86" fmla="*/ 262 w 262"/>
                <a:gd name="T87" fmla="*/ 0 h 226"/>
                <a:gd name="T88" fmla="*/ 159 w 262"/>
                <a:gd name="T89" fmla="*/ 206 h 226"/>
                <a:gd name="T90" fmla="*/ 130 w 262"/>
                <a:gd name="T91" fmla="*/ 213 h 226"/>
                <a:gd name="T92" fmla="*/ 101 w 262"/>
                <a:gd name="T93" fmla="*/ 219 h 226"/>
                <a:gd name="T94" fmla="*/ 70 w 262"/>
                <a:gd name="T95" fmla="*/ 220 h 22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262" h="226">
                  <a:moveTo>
                    <a:pt x="141" y="190"/>
                  </a:moveTo>
                  <a:lnTo>
                    <a:pt x="169" y="113"/>
                  </a:lnTo>
                  <a:lnTo>
                    <a:pt x="160" y="109"/>
                  </a:lnTo>
                  <a:lnTo>
                    <a:pt x="150" y="106"/>
                  </a:lnTo>
                  <a:lnTo>
                    <a:pt x="145" y="105"/>
                  </a:lnTo>
                  <a:lnTo>
                    <a:pt x="140" y="105"/>
                  </a:lnTo>
                  <a:lnTo>
                    <a:pt x="128" y="104"/>
                  </a:lnTo>
                  <a:lnTo>
                    <a:pt x="122" y="105"/>
                  </a:lnTo>
                  <a:lnTo>
                    <a:pt x="116" y="105"/>
                  </a:lnTo>
                  <a:lnTo>
                    <a:pt x="105" y="109"/>
                  </a:lnTo>
                  <a:lnTo>
                    <a:pt x="100" y="111"/>
                  </a:lnTo>
                  <a:lnTo>
                    <a:pt x="95" y="113"/>
                  </a:lnTo>
                  <a:lnTo>
                    <a:pt x="90" y="116"/>
                  </a:lnTo>
                  <a:lnTo>
                    <a:pt x="85" y="119"/>
                  </a:lnTo>
                  <a:lnTo>
                    <a:pt x="81" y="123"/>
                  </a:lnTo>
                  <a:lnTo>
                    <a:pt x="77" y="127"/>
                  </a:lnTo>
                  <a:lnTo>
                    <a:pt x="73" y="131"/>
                  </a:lnTo>
                  <a:lnTo>
                    <a:pt x="70" y="135"/>
                  </a:lnTo>
                  <a:lnTo>
                    <a:pt x="67" y="139"/>
                  </a:lnTo>
                  <a:lnTo>
                    <a:pt x="64" y="143"/>
                  </a:lnTo>
                  <a:lnTo>
                    <a:pt x="60" y="152"/>
                  </a:lnTo>
                  <a:lnTo>
                    <a:pt x="57" y="161"/>
                  </a:lnTo>
                  <a:lnTo>
                    <a:pt x="56" y="166"/>
                  </a:lnTo>
                  <a:lnTo>
                    <a:pt x="56" y="170"/>
                  </a:lnTo>
                  <a:lnTo>
                    <a:pt x="56" y="174"/>
                  </a:lnTo>
                  <a:lnTo>
                    <a:pt x="56" y="178"/>
                  </a:lnTo>
                  <a:lnTo>
                    <a:pt x="57" y="182"/>
                  </a:lnTo>
                  <a:lnTo>
                    <a:pt x="58" y="185"/>
                  </a:lnTo>
                  <a:lnTo>
                    <a:pt x="60" y="188"/>
                  </a:lnTo>
                  <a:lnTo>
                    <a:pt x="62" y="191"/>
                  </a:lnTo>
                  <a:lnTo>
                    <a:pt x="65" y="194"/>
                  </a:lnTo>
                  <a:lnTo>
                    <a:pt x="69" y="196"/>
                  </a:lnTo>
                  <a:lnTo>
                    <a:pt x="72" y="198"/>
                  </a:lnTo>
                  <a:lnTo>
                    <a:pt x="77" y="199"/>
                  </a:lnTo>
                  <a:lnTo>
                    <a:pt x="82" y="200"/>
                  </a:lnTo>
                  <a:lnTo>
                    <a:pt x="87" y="200"/>
                  </a:lnTo>
                  <a:lnTo>
                    <a:pt x="94" y="200"/>
                  </a:lnTo>
                  <a:lnTo>
                    <a:pt x="101" y="199"/>
                  </a:lnTo>
                  <a:lnTo>
                    <a:pt x="108" y="198"/>
                  </a:lnTo>
                  <a:lnTo>
                    <a:pt x="115" y="197"/>
                  </a:lnTo>
                  <a:lnTo>
                    <a:pt x="129" y="194"/>
                  </a:lnTo>
                  <a:lnTo>
                    <a:pt x="141" y="190"/>
                  </a:lnTo>
                  <a:close/>
                  <a:moveTo>
                    <a:pt x="69" y="226"/>
                  </a:moveTo>
                  <a:lnTo>
                    <a:pt x="58" y="226"/>
                  </a:lnTo>
                  <a:lnTo>
                    <a:pt x="52" y="225"/>
                  </a:lnTo>
                  <a:lnTo>
                    <a:pt x="47" y="224"/>
                  </a:lnTo>
                  <a:lnTo>
                    <a:pt x="42" y="223"/>
                  </a:lnTo>
                  <a:lnTo>
                    <a:pt x="38" y="222"/>
                  </a:lnTo>
                  <a:lnTo>
                    <a:pt x="30" y="219"/>
                  </a:lnTo>
                  <a:lnTo>
                    <a:pt x="26" y="217"/>
                  </a:lnTo>
                  <a:lnTo>
                    <a:pt x="23" y="215"/>
                  </a:lnTo>
                  <a:lnTo>
                    <a:pt x="17" y="211"/>
                  </a:lnTo>
                  <a:lnTo>
                    <a:pt x="12" y="206"/>
                  </a:lnTo>
                  <a:lnTo>
                    <a:pt x="8" y="201"/>
                  </a:lnTo>
                  <a:lnTo>
                    <a:pt x="4" y="195"/>
                  </a:lnTo>
                  <a:lnTo>
                    <a:pt x="2" y="189"/>
                  </a:lnTo>
                  <a:lnTo>
                    <a:pt x="1" y="183"/>
                  </a:lnTo>
                  <a:lnTo>
                    <a:pt x="0" y="176"/>
                  </a:lnTo>
                  <a:lnTo>
                    <a:pt x="0" y="170"/>
                  </a:lnTo>
                  <a:lnTo>
                    <a:pt x="1" y="163"/>
                  </a:lnTo>
                  <a:lnTo>
                    <a:pt x="1" y="160"/>
                  </a:lnTo>
                  <a:lnTo>
                    <a:pt x="2" y="157"/>
                  </a:lnTo>
                  <a:lnTo>
                    <a:pt x="4" y="151"/>
                  </a:lnTo>
                  <a:lnTo>
                    <a:pt x="7" y="145"/>
                  </a:lnTo>
                  <a:lnTo>
                    <a:pt x="10" y="138"/>
                  </a:lnTo>
                  <a:lnTo>
                    <a:pt x="14" y="132"/>
                  </a:lnTo>
                  <a:lnTo>
                    <a:pt x="19" y="125"/>
                  </a:lnTo>
                  <a:lnTo>
                    <a:pt x="25" y="119"/>
                  </a:lnTo>
                  <a:lnTo>
                    <a:pt x="31" y="113"/>
                  </a:lnTo>
                  <a:lnTo>
                    <a:pt x="38" y="107"/>
                  </a:lnTo>
                  <a:lnTo>
                    <a:pt x="46" y="101"/>
                  </a:lnTo>
                  <a:lnTo>
                    <a:pt x="54" y="96"/>
                  </a:lnTo>
                  <a:lnTo>
                    <a:pt x="62" y="92"/>
                  </a:lnTo>
                  <a:lnTo>
                    <a:pt x="72" y="87"/>
                  </a:lnTo>
                  <a:lnTo>
                    <a:pt x="82" y="84"/>
                  </a:lnTo>
                  <a:lnTo>
                    <a:pt x="92" y="81"/>
                  </a:lnTo>
                  <a:lnTo>
                    <a:pt x="103" y="79"/>
                  </a:lnTo>
                  <a:lnTo>
                    <a:pt x="114" y="77"/>
                  </a:lnTo>
                  <a:lnTo>
                    <a:pt x="126" y="77"/>
                  </a:lnTo>
                  <a:lnTo>
                    <a:pt x="141" y="77"/>
                  </a:lnTo>
                  <a:lnTo>
                    <a:pt x="147" y="78"/>
                  </a:lnTo>
                  <a:lnTo>
                    <a:pt x="154" y="79"/>
                  </a:lnTo>
                  <a:lnTo>
                    <a:pt x="161" y="80"/>
                  </a:lnTo>
                  <a:lnTo>
                    <a:pt x="167" y="81"/>
                  </a:lnTo>
                  <a:lnTo>
                    <a:pt x="173" y="82"/>
                  </a:lnTo>
                  <a:lnTo>
                    <a:pt x="179" y="84"/>
                  </a:lnTo>
                  <a:lnTo>
                    <a:pt x="206" y="11"/>
                  </a:lnTo>
                  <a:lnTo>
                    <a:pt x="262" y="0"/>
                  </a:lnTo>
                  <a:lnTo>
                    <a:pt x="188" y="201"/>
                  </a:lnTo>
                  <a:lnTo>
                    <a:pt x="159" y="212"/>
                  </a:lnTo>
                  <a:lnTo>
                    <a:pt x="145" y="216"/>
                  </a:lnTo>
                  <a:lnTo>
                    <a:pt x="130" y="219"/>
                  </a:lnTo>
                  <a:lnTo>
                    <a:pt x="116" y="222"/>
                  </a:lnTo>
                  <a:lnTo>
                    <a:pt x="101" y="225"/>
                  </a:lnTo>
                  <a:lnTo>
                    <a:pt x="85" y="226"/>
                  </a:lnTo>
                  <a:lnTo>
                    <a:pt x="70" y="226"/>
                  </a:lnTo>
                  <a:lnTo>
                    <a:pt x="69" y="226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8" name="Freeform 53"/>
            <p:cNvSpPr/>
            <p:nvPr userDrawn="1"/>
          </p:nvSpPr>
          <p:spPr bwMode="auto">
            <a:xfrm>
              <a:off x="2741" y="2691"/>
              <a:ext cx="564" cy="219"/>
            </a:xfrm>
            <a:custGeom>
              <a:avLst/>
              <a:gdLst>
                <a:gd name="T0" fmla="*/ 204 w 564"/>
                <a:gd name="T1" fmla="*/ 0 h 220"/>
                <a:gd name="T2" fmla="*/ 207 w 564"/>
                <a:gd name="T3" fmla="*/ 1 h 220"/>
                <a:gd name="T4" fmla="*/ 208 w 564"/>
                <a:gd name="T5" fmla="*/ 2 h 220"/>
                <a:gd name="T6" fmla="*/ 209 w 564"/>
                <a:gd name="T7" fmla="*/ 3 h 220"/>
                <a:gd name="T8" fmla="*/ 267 w 564"/>
                <a:gd name="T9" fmla="*/ 142 h 220"/>
                <a:gd name="T10" fmla="*/ 438 w 564"/>
                <a:gd name="T11" fmla="*/ 1 h 220"/>
                <a:gd name="T12" fmla="*/ 441 w 564"/>
                <a:gd name="T13" fmla="*/ 0 h 220"/>
                <a:gd name="T14" fmla="*/ 559 w 564"/>
                <a:gd name="T15" fmla="*/ 0 h 220"/>
                <a:gd name="T16" fmla="*/ 561 w 564"/>
                <a:gd name="T17" fmla="*/ 1 h 220"/>
                <a:gd name="T18" fmla="*/ 563 w 564"/>
                <a:gd name="T19" fmla="*/ 2 h 220"/>
                <a:gd name="T20" fmla="*/ 564 w 564"/>
                <a:gd name="T21" fmla="*/ 4 h 220"/>
                <a:gd name="T22" fmla="*/ 563 w 564"/>
                <a:gd name="T23" fmla="*/ 6 h 220"/>
                <a:gd name="T24" fmla="*/ 484 w 564"/>
                <a:gd name="T25" fmla="*/ 212 h 220"/>
                <a:gd name="T26" fmla="*/ 482 w 564"/>
                <a:gd name="T27" fmla="*/ 213 h 220"/>
                <a:gd name="T28" fmla="*/ 480 w 564"/>
                <a:gd name="T29" fmla="*/ 214 h 220"/>
                <a:gd name="T30" fmla="*/ 453 w 564"/>
                <a:gd name="T31" fmla="*/ 214 h 220"/>
                <a:gd name="T32" fmla="*/ 443 w 564"/>
                <a:gd name="T33" fmla="*/ 214 h 220"/>
                <a:gd name="T34" fmla="*/ 434 w 564"/>
                <a:gd name="T35" fmla="*/ 213 h 220"/>
                <a:gd name="T36" fmla="*/ 426 w 564"/>
                <a:gd name="T37" fmla="*/ 211 h 220"/>
                <a:gd name="T38" fmla="*/ 419 w 564"/>
                <a:gd name="T39" fmla="*/ 209 h 220"/>
                <a:gd name="T40" fmla="*/ 413 w 564"/>
                <a:gd name="T41" fmla="*/ 207 h 220"/>
                <a:gd name="T42" fmla="*/ 408 w 564"/>
                <a:gd name="T43" fmla="*/ 204 h 220"/>
                <a:gd name="T44" fmla="*/ 406 w 564"/>
                <a:gd name="T45" fmla="*/ 202 h 220"/>
                <a:gd name="T46" fmla="*/ 404 w 564"/>
                <a:gd name="T47" fmla="*/ 200 h 220"/>
                <a:gd name="T48" fmla="*/ 400 w 564"/>
                <a:gd name="T49" fmla="*/ 197 h 220"/>
                <a:gd name="T50" fmla="*/ 398 w 564"/>
                <a:gd name="T51" fmla="*/ 193 h 220"/>
                <a:gd name="T52" fmla="*/ 396 w 564"/>
                <a:gd name="T53" fmla="*/ 189 h 220"/>
                <a:gd name="T54" fmla="*/ 395 w 564"/>
                <a:gd name="T55" fmla="*/ 185 h 220"/>
                <a:gd name="T56" fmla="*/ 394 w 564"/>
                <a:gd name="T57" fmla="*/ 181 h 220"/>
                <a:gd name="T58" fmla="*/ 394 w 564"/>
                <a:gd name="T59" fmla="*/ 177 h 220"/>
                <a:gd name="T60" fmla="*/ 394 w 564"/>
                <a:gd name="T61" fmla="*/ 173 h 220"/>
                <a:gd name="T62" fmla="*/ 394 w 564"/>
                <a:gd name="T63" fmla="*/ 170 h 220"/>
                <a:gd name="T64" fmla="*/ 395 w 564"/>
                <a:gd name="T65" fmla="*/ 166 h 220"/>
                <a:gd name="T66" fmla="*/ 397 w 564"/>
                <a:gd name="T67" fmla="*/ 159 h 220"/>
                <a:gd name="T68" fmla="*/ 402 w 564"/>
                <a:gd name="T69" fmla="*/ 145 h 220"/>
                <a:gd name="T70" fmla="*/ 417 w 564"/>
                <a:gd name="T71" fmla="*/ 110 h 220"/>
                <a:gd name="T72" fmla="*/ 432 w 564"/>
                <a:gd name="T73" fmla="*/ 72 h 220"/>
                <a:gd name="T74" fmla="*/ 261 w 564"/>
                <a:gd name="T75" fmla="*/ 213 h 220"/>
                <a:gd name="T76" fmla="*/ 258 w 564"/>
                <a:gd name="T77" fmla="*/ 214 h 220"/>
                <a:gd name="T78" fmla="*/ 184 w 564"/>
                <a:gd name="T79" fmla="*/ 214 h 220"/>
                <a:gd name="T80" fmla="*/ 182 w 564"/>
                <a:gd name="T81" fmla="*/ 213 h 220"/>
                <a:gd name="T82" fmla="*/ 180 w 564"/>
                <a:gd name="T83" fmla="*/ 211 h 220"/>
                <a:gd name="T84" fmla="*/ 119 w 564"/>
                <a:gd name="T85" fmla="*/ 65 h 220"/>
                <a:gd name="T86" fmla="*/ 61 w 564"/>
                <a:gd name="T87" fmla="*/ 212 h 220"/>
                <a:gd name="T88" fmla="*/ 60 w 564"/>
                <a:gd name="T89" fmla="*/ 213 h 220"/>
                <a:gd name="T90" fmla="*/ 57 w 564"/>
                <a:gd name="T91" fmla="*/ 214 h 220"/>
                <a:gd name="T92" fmla="*/ 5 w 564"/>
                <a:gd name="T93" fmla="*/ 214 h 220"/>
                <a:gd name="T94" fmla="*/ 2 w 564"/>
                <a:gd name="T95" fmla="*/ 214 h 220"/>
                <a:gd name="T96" fmla="*/ 1 w 564"/>
                <a:gd name="T97" fmla="*/ 212 h 220"/>
                <a:gd name="T98" fmla="*/ 0 w 564"/>
                <a:gd name="T99" fmla="*/ 212 h 220"/>
                <a:gd name="T100" fmla="*/ 0 w 564"/>
                <a:gd name="T101" fmla="*/ 211 h 220"/>
                <a:gd name="T102" fmla="*/ 0 w 564"/>
                <a:gd name="T103" fmla="*/ 210 h 220"/>
                <a:gd name="T104" fmla="*/ 0 w 564"/>
                <a:gd name="T105" fmla="*/ 208 h 220"/>
                <a:gd name="T106" fmla="*/ 82 w 564"/>
                <a:gd name="T107" fmla="*/ 3 h 220"/>
                <a:gd name="T108" fmla="*/ 83 w 564"/>
                <a:gd name="T109" fmla="*/ 1 h 220"/>
                <a:gd name="T110" fmla="*/ 85 w 564"/>
                <a:gd name="T111" fmla="*/ 0 h 220"/>
                <a:gd name="T112" fmla="*/ 204 w 564"/>
                <a:gd name="T113" fmla="*/ 0 h 22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564" h="220">
                  <a:moveTo>
                    <a:pt x="204" y="0"/>
                  </a:moveTo>
                  <a:lnTo>
                    <a:pt x="207" y="1"/>
                  </a:lnTo>
                  <a:lnTo>
                    <a:pt x="208" y="2"/>
                  </a:lnTo>
                  <a:lnTo>
                    <a:pt x="209" y="3"/>
                  </a:lnTo>
                  <a:lnTo>
                    <a:pt x="267" y="148"/>
                  </a:lnTo>
                  <a:lnTo>
                    <a:pt x="438" y="1"/>
                  </a:lnTo>
                  <a:lnTo>
                    <a:pt x="441" y="0"/>
                  </a:lnTo>
                  <a:lnTo>
                    <a:pt x="559" y="0"/>
                  </a:lnTo>
                  <a:lnTo>
                    <a:pt x="561" y="1"/>
                  </a:lnTo>
                  <a:lnTo>
                    <a:pt x="563" y="2"/>
                  </a:lnTo>
                  <a:lnTo>
                    <a:pt x="564" y="4"/>
                  </a:lnTo>
                  <a:lnTo>
                    <a:pt x="563" y="6"/>
                  </a:lnTo>
                  <a:lnTo>
                    <a:pt x="484" y="218"/>
                  </a:lnTo>
                  <a:lnTo>
                    <a:pt x="482" y="219"/>
                  </a:lnTo>
                  <a:lnTo>
                    <a:pt x="480" y="220"/>
                  </a:lnTo>
                  <a:lnTo>
                    <a:pt x="453" y="220"/>
                  </a:lnTo>
                  <a:lnTo>
                    <a:pt x="443" y="220"/>
                  </a:lnTo>
                  <a:lnTo>
                    <a:pt x="434" y="219"/>
                  </a:lnTo>
                  <a:lnTo>
                    <a:pt x="426" y="217"/>
                  </a:lnTo>
                  <a:lnTo>
                    <a:pt x="419" y="215"/>
                  </a:lnTo>
                  <a:lnTo>
                    <a:pt x="413" y="213"/>
                  </a:lnTo>
                  <a:lnTo>
                    <a:pt x="408" y="210"/>
                  </a:lnTo>
                  <a:lnTo>
                    <a:pt x="406" y="208"/>
                  </a:lnTo>
                  <a:lnTo>
                    <a:pt x="404" y="206"/>
                  </a:lnTo>
                  <a:lnTo>
                    <a:pt x="400" y="203"/>
                  </a:lnTo>
                  <a:lnTo>
                    <a:pt x="398" y="199"/>
                  </a:lnTo>
                  <a:lnTo>
                    <a:pt x="396" y="195"/>
                  </a:lnTo>
                  <a:lnTo>
                    <a:pt x="395" y="191"/>
                  </a:lnTo>
                  <a:lnTo>
                    <a:pt x="394" y="187"/>
                  </a:lnTo>
                  <a:lnTo>
                    <a:pt x="394" y="183"/>
                  </a:lnTo>
                  <a:lnTo>
                    <a:pt x="394" y="179"/>
                  </a:lnTo>
                  <a:lnTo>
                    <a:pt x="394" y="176"/>
                  </a:lnTo>
                  <a:lnTo>
                    <a:pt x="395" y="172"/>
                  </a:lnTo>
                  <a:lnTo>
                    <a:pt x="397" y="165"/>
                  </a:lnTo>
                  <a:lnTo>
                    <a:pt x="402" y="151"/>
                  </a:lnTo>
                  <a:lnTo>
                    <a:pt x="417" y="111"/>
                  </a:lnTo>
                  <a:lnTo>
                    <a:pt x="432" y="72"/>
                  </a:lnTo>
                  <a:lnTo>
                    <a:pt x="261" y="219"/>
                  </a:lnTo>
                  <a:lnTo>
                    <a:pt x="258" y="220"/>
                  </a:lnTo>
                  <a:lnTo>
                    <a:pt x="184" y="220"/>
                  </a:lnTo>
                  <a:lnTo>
                    <a:pt x="182" y="219"/>
                  </a:lnTo>
                  <a:lnTo>
                    <a:pt x="180" y="217"/>
                  </a:lnTo>
                  <a:lnTo>
                    <a:pt x="119" y="65"/>
                  </a:lnTo>
                  <a:lnTo>
                    <a:pt x="61" y="218"/>
                  </a:lnTo>
                  <a:lnTo>
                    <a:pt x="60" y="219"/>
                  </a:lnTo>
                  <a:lnTo>
                    <a:pt x="57" y="220"/>
                  </a:lnTo>
                  <a:lnTo>
                    <a:pt x="5" y="220"/>
                  </a:lnTo>
                  <a:lnTo>
                    <a:pt x="2" y="220"/>
                  </a:lnTo>
                  <a:lnTo>
                    <a:pt x="1" y="218"/>
                  </a:lnTo>
                  <a:lnTo>
                    <a:pt x="0" y="218"/>
                  </a:lnTo>
                  <a:lnTo>
                    <a:pt x="0" y="217"/>
                  </a:lnTo>
                  <a:lnTo>
                    <a:pt x="0" y="216"/>
                  </a:lnTo>
                  <a:lnTo>
                    <a:pt x="0" y="214"/>
                  </a:lnTo>
                  <a:lnTo>
                    <a:pt x="82" y="3"/>
                  </a:lnTo>
                  <a:lnTo>
                    <a:pt x="83" y="1"/>
                  </a:lnTo>
                  <a:lnTo>
                    <a:pt x="85" y="0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9" name="Freeform 54"/>
            <p:cNvSpPr/>
            <p:nvPr userDrawn="1"/>
          </p:nvSpPr>
          <p:spPr bwMode="auto">
            <a:xfrm>
              <a:off x="4941" y="2691"/>
              <a:ext cx="322" cy="219"/>
            </a:xfrm>
            <a:custGeom>
              <a:avLst/>
              <a:gdLst>
                <a:gd name="T0" fmla="*/ 53 w 321"/>
                <a:gd name="T1" fmla="*/ 214 h 220"/>
                <a:gd name="T2" fmla="*/ 39 w 321"/>
                <a:gd name="T3" fmla="*/ 213 h 220"/>
                <a:gd name="T4" fmla="*/ 27 w 321"/>
                <a:gd name="T5" fmla="*/ 210 h 220"/>
                <a:gd name="T6" fmla="*/ 22 w 321"/>
                <a:gd name="T7" fmla="*/ 208 h 220"/>
                <a:gd name="T8" fmla="*/ 18 w 321"/>
                <a:gd name="T9" fmla="*/ 206 h 220"/>
                <a:gd name="T10" fmla="*/ 13 w 321"/>
                <a:gd name="T11" fmla="*/ 203 h 220"/>
                <a:gd name="T12" fmla="*/ 10 w 321"/>
                <a:gd name="T13" fmla="*/ 200 h 220"/>
                <a:gd name="T14" fmla="*/ 6 w 321"/>
                <a:gd name="T15" fmla="*/ 196 h 220"/>
                <a:gd name="T16" fmla="*/ 4 w 321"/>
                <a:gd name="T17" fmla="*/ 193 h 220"/>
                <a:gd name="T18" fmla="*/ 2 w 321"/>
                <a:gd name="T19" fmla="*/ 188 h 220"/>
                <a:gd name="T20" fmla="*/ 1 w 321"/>
                <a:gd name="T21" fmla="*/ 184 h 220"/>
                <a:gd name="T22" fmla="*/ 0 w 321"/>
                <a:gd name="T23" fmla="*/ 179 h 220"/>
                <a:gd name="T24" fmla="*/ 0 w 321"/>
                <a:gd name="T25" fmla="*/ 174 h 220"/>
                <a:gd name="T26" fmla="*/ 1 w 321"/>
                <a:gd name="T27" fmla="*/ 168 h 220"/>
                <a:gd name="T28" fmla="*/ 2 w 321"/>
                <a:gd name="T29" fmla="*/ 162 h 220"/>
                <a:gd name="T30" fmla="*/ 63 w 321"/>
                <a:gd name="T31" fmla="*/ 3 h 220"/>
                <a:gd name="T32" fmla="*/ 65 w 321"/>
                <a:gd name="T33" fmla="*/ 1 h 220"/>
                <a:gd name="T34" fmla="*/ 66 w 321"/>
                <a:gd name="T35" fmla="*/ 0 h 220"/>
                <a:gd name="T36" fmla="*/ 67 w 321"/>
                <a:gd name="T37" fmla="*/ 0 h 220"/>
                <a:gd name="T38" fmla="*/ 171 w 321"/>
                <a:gd name="T39" fmla="*/ 0 h 220"/>
                <a:gd name="T40" fmla="*/ 173 w 321"/>
                <a:gd name="T41" fmla="*/ 1 h 220"/>
                <a:gd name="T42" fmla="*/ 175 w 321"/>
                <a:gd name="T43" fmla="*/ 2 h 220"/>
                <a:gd name="T44" fmla="*/ 176 w 321"/>
                <a:gd name="T45" fmla="*/ 4 h 220"/>
                <a:gd name="T46" fmla="*/ 175 w 321"/>
                <a:gd name="T47" fmla="*/ 6 h 220"/>
                <a:gd name="T48" fmla="*/ 110 w 321"/>
                <a:gd name="T49" fmla="*/ 158 h 220"/>
                <a:gd name="T50" fmla="*/ 110 w 321"/>
                <a:gd name="T51" fmla="*/ 160 h 220"/>
                <a:gd name="T52" fmla="*/ 110 w 321"/>
                <a:gd name="T53" fmla="*/ 162 h 220"/>
                <a:gd name="T54" fmla="*/ 111 w 321"/>
                <a:gd name="T55" fmla="*/ 165 h 220"/>
                <a:gd name="T56" fmla="*/ 112 w 321"/>
                <a:gd name="T57" fmla="*/ 167 h 220"/>
                <a:gd name="T58" fmla="*/ 115 w 321"/>
                <a:gd name="T59" fmla="*/ 168 h 220"/>
                <a:gd name="T60" fmla="*/ 117 w 321"/>
                <a:gd name="T61" fmla="*/ 169 h 220"/>
                <a:gd name="T62" fmla="*/ 120 w 321"/>
                <a:gd name="T63" fmla="*/ 170 h 220"/>
                <a:gd name="T64" fmla="*/ 126 w 321"/>
                <a:gd name="T65" fmla="*/ 170 h 220"/>
                <a:gd name="T66" fmla="*/ 322 w 321"/>
                <a:gd name="T67" fmla="*/ 170 h 220"/>
                <a:gd name="T68" fmla="*/ 325 w 321"/>
                <a:gd name="T69" fmla="*/ 170 h 220"/>
                <a:gd name="T70" fmla="*/ 326 w 321"/>
                <a:gd name="T71" fmla="*/ 171 h 220"/>
                <a:gd name="T72" fmla="*/ 327 w 321"/>
                <a:gd name="T73" fmla="*/ 173 h 220"/>
                <a:gd name="T74" fmla="*/ 326 w 321"/>
                <a:gd name="T75" fmla="*/ 176 h 220"/>
                <a:gd name="T76" fmla="*/ 322 w 321"/>
                <a:gd name="T77" fmla="*/ 188 h 220"/>
                <a:gd name="T78" fmla="*/ 313 w 321"/>
                <a:gd name="T79" fmla="*/ 212 h 220"/>
                <a:gd name="T80" fmla="*/ 311 w 321"/>
                <a:gd name="T81" fmla="*/ 213 h 220"/>
                <a:gd name="T82" fmla="*/ 309 w 321"/>
                <a:gd name="T83" fmla="*/ 214 h 220"/>
                <a:gd name="T84" fmla="*/ 53 w 321"/>
                <a:gd name="T85" fmla="*/ 214 h 22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321" h="220">
                  <a:moveTo>
                    <a:pt x="53" y="220"/>
                  </a:moveTo>
                  <a:lnTo>
                    <a:pt x="39" y="219"/>
                  </a:lnTo>
                  <a:lnTo>
                    <a:pt x="27" y="216"/>
                  </a:lnTo>
                  <a:lnTo>
                    <a:pt x="22" y="214"/>
                  </a:lnTo>
                  <a:lnTo>
                    <a:pt x="18" y="212"/>
                  </a:lnTo>
                  <a:lnTo>
                    <a:pt x="13" y="209"/>
                  </a:lnTo>
                  <a:lnTo>
                    <a:pt x="10" y="206"/>
                  </a:lnTo>
                  <a:lnTo>
                    <a:pt x="6" y="202"/>
                  </a:lnTo>
                  <a:lnTo>
                    <a:pt x="4" y="199"/>
                  </a:lnTo>
                  <a:lnTo>
                    <a:pt x="2" y="194"/>
                  </a:lnTo>
                  <a:lnTo>
                    <a:pt x="1" y="190"/>
                  </a:lnTo>
                  <a:lnTo>
                    <a:pt x="0" y="185"/>
                  </a:lnTo>
                  <a:lnTo>
                    <a:pt x="0" y="180"/>
                  </a:lnTo>
                  <a:lnTo>
                    <a:pt x="1" y="174"/>
                  </a:lnTo>
                  <a:lnTo>
                    <a:pt x="2" y="168"/>
                  </a:lnTo>
                  <a:lnTo>
                    <a:pt x="63" y="3"/>
                  </a:lnTo>
                  <a:lnTo>
                    <a:pt x="65" y="1"/>
                  </a:lnTo>
                  <a:lnTo>
                    <a:pt x="66" y="0"/>
                  </a:lnTo>
                  <a:lnTo>
                    <a:pt x="67" y="0"/>
                  </a:lnTo>
                  <a:lnTo>
                    <a:pt x="165" y="0"/>
                  </a:lnTo>
                  <a:lnTo>
                    <a:pt x="167" y="1"/>
                  </a:lnTo>
                  <a:lnTo>
                    <a:pt x="169" y="2"/>
                  </a:lnTo>
                  <a:lnTo>
                    <a:pt x="170" y="4"/>
                  </a:lnTo>
                  <a:lnTo>
                    <a:pt x="169" y="6"/>
                  </a:lnTo>
                  <a:lnTo>
                    <a:pt x="110" y="164"/>
                  </a:lnTo>
                  <a:lnTo>
                    <a:pt x="110" y="166"/>
                  </a:lnTo>
                  <a:lnTo>
                    <a:pt x="110" y="168"/>
                  </a:lnTo>
                  <a:lnTo>
                    <a:pt x="111" y="171"/>
                  </a:lnTo>
                  <a:lnTo>
                    <a:pt x="112" y="173"/>
                  </a:lnTo>
                  <a:lnTo>
                    <a:pt x="115" y="174"/>
                  </a:lnTo>
                  <a:lnTo>
                    <a:pt x="117" y="175"/>
                  </a:lnTo>
                  <a:lnTo>
                    <a:pt x="120" y="176"/>
                  </a:lnTo>
                  <a:lnTo>
                    <a:pt x="126" y="176"/>
                  </a:lnTo>
                  <a:lnTo>
                    <a:pt x="316" y="176"/>
                  </a:lnTo>
                  <a:lnTo>
                    <a:pt x="319" y="176"/>
                  </a:lnTo>
                  <a:lnTo>
                    <a:pt x="320" y="177"/>
                  </a:lnTo>
                  <a:lnTo>
                    <a:pt x="321" y="179"/>
                  </a:lnTo>
                  <a:lnTo>
                    <a:pt x="320" y="182"/>
                  </a:lnTo>
                  <a:lnTo>
                    <a:pt x="316" y="194"/>
                  </a:lnTo>
                  <a:lnTo>
                    <a:pt x="307" y="218"/>
                  </a:lnTo>
                  <a:lnTo>
                    <a:pt x="305" y="219"/>
                  </a:lnTo>
                  <a:lnTo>
                    <a:pt x="303" y="220"/>
                  </a:lnTo>
                  <a:lnTo>
                    <a:pt x="53" y="22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0" name="Freeform 55"/>
            <p:cNvSpPr>
              <a:spLocks noEditPoints="1"/>
            </p:cNvSpPr>
            <p:nvPr userDrawn="1"/>
          </p:nvSpPr>
          <p:spPr bwMode="auto">
            <a:xfrm>
              <a:off x="4471" y="2691"/>
              <a:ext cx="443" cy="219"/>
            </a:xfrm>
            <a:custGeom>
              <a:avLst/>
              <a:gdLst>
                <a:gd name="T0" fmla="*/ 172 w 443"/>
                <a:gd name="T1" fmla="*/ 120 h 220"/>
                <a:gd name="T2" fmla="*/ 291 w 443"/>
                <a:gd name="T3" fmla="*/ 120 h 220"/>
                <a:gd name="T4" fmla="*/ 260 w 443"/>
                <a:gd name="T5" fmla="*/ 58 h 220"/>
                <a:gd name="T6" fmla="*/ 172 w 443"/>
                <a:gd name="T7" fmla="*/ 120 h 220"/>
                <a:gd name="T8" fmla="*/ 442 w 443"/>
                <a:gd name="T9" fmla="*/ 209 h 220"/>
                <a:gd name="T10" fmla="*/ 443 w 443"/>
                <a:gd name="T11" fmla="*/ 211 h 220"/>
                <a:gd name="T12" fmla="*/ 442 w 443"/>
                <a:gd name="T13" fmla="*/ 212 h 220"/>
                <a:gd name="T14" fmla="*/ 441 w 443"/>
                <a:gd name="T15" fmla="*/ 214 h 220"/>
                <a:gd name="T16" fmla="*/ 438 w 443"/>
                <a:gd name="T17" fmla="*/ 214 h 220"/>
                <a:gd name="T18" fmla="*/ 388 w 443"/>
                <a:gd name="T19" fmla="*/ 214 h 220"/>
                <a:gd name="T20" fmla="*/ 380 w 443"/>
                <a:gd name="T21" fmla="*/ 214 h 220"/>
                <a:gd name="T22" fmla="*/ 372 w 443"/>
                <a:gd name="T23" fmla="*/ 213 h 220"/>
                <a:gd name="T24" fmla="*/ 366 w 443"/>
                <a:gd name="T25" fmla="*/ 212 h 220"/>
                <a:gd name="T26" fmla="*/ 359 w 443"/>
                <a:gd name="T27" fmla="*/ 211 h 220"/>
                <a:gd name="T28" fmla="*/ 348 w 443"/>
                <a:gd name="T29" fmla="*/ 207 h 220"/>
                <a:gd name="T30" fmla="*/ 344 w 443"/>
                <a:gd name="T31" fmla="*/ 205 h 220"/>
                <a:gd name="T32" fmla="*/ 339 w 443"/>
                <a:gd name="T33" fmla="*/ 203 h 220"/>
                <a:gd name="T34" fmla="*/ 332 w 443"/>
                <a:gd name="T35" fmla="*/ 198 h 220"/>
                <a:gd name="T36" fmla="*/ 329 w 443"/>
                <a:gd name="T37" fmla="*/ 195 h 220"/>
                <a:gd name="T38" fmla="*/ 326 w 443"/>
                <a:gd name="T39" fmla="*/ 193 h 220"/>
                <a:gd name="T40" fmla="*/ 322 w 443"/>
                <a:gd name="T41" fmla="*/ 188 h 220"/>
                <a:gd name="T42" fmla="*/ 318 w 443"/>
                <a:gd name="T43" fmla="*/ 183 h 220"/>
                <a:gd name="T44" fmla="*/ 303 w 443"/>
                <a:gd name="T45" fmla="*/ 148 h 220"/>
                <a:gd name="T46" fmla="*/ 136 w 443"/>
                <a:gd name="T47" fmla="*/ 148 h 220"/>
                <a:gd name="T48" fmla="*/ 57 w 443"/>
                <a:gd name="T49" fmla="*/ 213 h 220"/>
                <a:gd name="T50" fmla="*/ 54 w 443"/>
                <a:gd name="T51" fmla="*/ 214 h 220"/>
                <a:gd name="T52" fmla="*/ 5 w 443"/>
                <a:gd name="T53" fmla="*/ 214 h 220"/>
                <a:gd name="T54" fmla="*/ 2 w 443"/>
                <a:gd name="T55" fmla="*/ 213 h 220"/>
                <a:gd name="T56" fmla="*/ 1 w 443"/>
                <a:gd name="T57" fmla="*/ 213 h 220"/>
                <a:gd name="T58" fmla="*/ 0 w 443"/>
                <a:gd name="T59" fmla="*/ 212 h 220"/>
                <a:gd name="T60" fmla="*/ 0 w 443"/>
                <a:gd name="T61" fmla="*/ 209 h 220"/>
                <a:gd name="T62" fmla="*/ 1 w 443"/>
                <a:gd name="T63" fmla="*/ 208 h 220"/>
                <a:gd name="T64" fmla="*/ 2 w 443"/>
                <a:gd name="T65" fmla="*/ 207 h 220"/>
                <a:gd name="T66" fmla="*/ 259 w 443"/>
                <a:gd name="T67" fmla="*/ 1 h 220"/>
                <a:gd name="T68" fmla="*/ 261 w 443"/>
                <a:gd name="T69" fmla="*/ 0 h 220"/>
                <a:gd name="T70" fmla="*/ 344 w 443"/>
                <a:gd name="T71" fmla="*/ 0 h 220"/>
                <a:gd name="T72" fmla="*/ 345 w 443"/>
                <a:gd name="T73" fmla="*/ 0 h 220"/>
                <a:gd name="T74" fmla="*/ 346 w 443"/>
                <a:gd name="T75" fmla="*/ 1 h 220"/>
                <a:gd name="T76" fmla="*/ 348 w 443"/>
                <a:gd name="T77" fmla="*/ 3 h 220"/>
                <a:gd name="T78" fmla="*/ 442 w 443"/>
                <a:gd name="T79" fmla="*/ 209 h 22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443" h="220">
                  <a:moveTo>
                    <a:pt x="172" y="126"/>
                  </a:moveTo>
                  <a:lnTo>
                    <a:pt x="291" y="126"/>
                  </a:lnTo>
                  <a:lnTo>
                    <a:pt x="260" y="58"/>
                  </a:lnTo>
                  <a:lnTo>
                    <a:pt x="172" y="126"/>
                  </a:lnTo>
                  <a:close/>
                  <a:moveTo>
                    <a:pt x="442" y="215"/>
                  </a:moveTo>
                  <a:lnTo>
                    <a:pt x="443" y="217"/>
                  </a:lnTo>
                  <a:lnTo>
                    <a:pt x="442" y="218"/>
                  </a:lnTo>
                  <a:lnTo>
                    <a:pt x="441" y="220"/>
                  </a:lnTo>
                  <a:lnTo>
                    <a:pt x="438" y="220"/>
                  </a:lnTo>
                  <a:lnTo>
                    <a:pt x="388" y="220"/>
                  </a:lnTo>
                  <a:lnTo>
                    <a:pt x="380" y="220"/>
                  </a:lnTo>
                  <a:lnTo>
                    <a:pt x="372" y="219"/>
                  </a:lnTo>
                  <a:lnTo>
                    <a:pt x="366" y="218"/>
                  </a:lnTo>
                  <a:lnTo>
                    <a:pt x="359" y="217"/>
                  </a:lnTo>
                  <a:lnTo>
                    <a:pt x="348" y="213"/>
                  </a:lnTo>
                  <a:lnTo>
                    <a:pt x="344" y="211"/>
                  </a:lnTo>
                  <a:lnTo>
                    <a:pt x="339" y="209"/>
                  </a:lnTo>
                  <a:lnTo>
                    <a:pt x="332" y="204"/>
                  </a:lnTo>
                  <a:lnTo>
                    <a:pt x="329" y="201"/>
                  </a:lnTo>
                  <a:lnTo>
                    <a:pt x="326" y="199"/>
                  </a:lnTo>
                  <a:lnTo>
                    <a:pt x="322" y="194"/>
                  </a:lnTo>
                  <a:lnTo>
                    <a:pt x="318" y="189"/>
                  </a:lnTo>
                  <a:lnTo>
                    <a:pt x="303" y="154"/>
                  </a:lnTo>
                  <a:lnTo>
                    <a:pt x="136" y="154"/>
                  </a:lnTo>
                  <a:lnTo>
                    <a:pt x="57" y="219"/>
                  </a:lnTo>
                  <a:lnTo>
                    <a:pt x="54" y="220"/>
                  </a:lnTo>
                  <a:lnTo>
                    <a:pt x="5" y="220"/>
                  </a:lnTo>
                  <a:lnTo>
                    <a:pt x="2" y="219"/>
                  </a:lnTo>
                  <a:lnTo>
                    <a:pt x="1" y="219"/>
                  </a:lnTo>
                  <a:lnTo>
                    <a:pt x="0" y="218"/>
                  </a:lnTo>
                  <a:lnTo>
                    <a:pt x="0" y="215"/>
                  </a:lnTo>
                  <a:lnTo>
                    <a:pt x="1" y="214"/>
                  </a:lnTo>
                  <a:lnTo>
                    <a:pt x="2" y="213"/>
                  </a:lnTo>
                  <a:lnTo>
                    <a:pt x="259" y="1"/>
                  </a:lnTo>
                  <a:lnTo>
                    <a:pt x="261" y="0"/>
                  </a:lnTo>
                  <a:lnTo>
                    <a:pt x="344" y="0"/>
                  </a:lnTo>
                  <a:lnTo>
                    <a:pt x="345" y="0"/>
                  </a:lnTo>
                  <a:lnTo>
                    <a:pt x="346" y="1"/>
                  </a:lnTo>
                  <a:lnTo>
                    <a:pt x="348" y="3"/>
                  </a:lnTo>
                  <a:lnTo>
                    <a:pt x="442" y="215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1" name="Freeform 56"/>
            <p:cNvSpPr/>
            <p:nvPr userDrawn="1"/>
          </p:nvSpPr>
          <p:spPr bwMode="auto">
            <a:xfrm>
              <a:off x="4083" y="2691"/>
              <a:ext cx="439" cy="219"/>
            </a:xfrm>
            <a:custGeom>
              <a:avLst/>
              <a:gdLst>
                <a:gd name="T0" fmla="*/ 53 w 437"/>
                <a:gd name="T1" fmla="*/ 214 h 220"/>
                <a:gd name="T2" fmla="*/ 39 w 437"/>
                <a:gd name="T3" fmla="*/ 213 h 220"/>
                <a:gd name="T4" fmla="*/ 28 w 437"/>
                <a:gd name="T5" fmla="*/ 210 h 220"/>
                <a:gd name="T6" fmla="*/ 22 w 437"/>
                <a:gd name="T7" fmla="*/ 208 h 220"/>
                <a:gd name="T8" fmla="*/ 18 w 437"/>
                <a:gd name="T9" fmla="*/ 206 h 220"/>
                <a:gd name="T10" fmla="*/ 13 w 437"/>
                <a:gd name="T11" fmla="*/ 203 h 220"/>
                <a:gd name="T12" fmla="*/ 10 w 437"/>
                <a:gd name="T13" fmla="*/ 200 h 220"/>
                <a:gd name="T14" fmla="*/ 6 w 437"/>
                <a:gd name="T15" fmla="*/ 196 h 220"/>
                <a:gd name="T16" fmla="*/ 4 w 437"/>
                <a:gd name="T17" fmla="*/ 193 h 220"/>
                <a:gd name="T18" fmla="*/ 2 w 437"/>
                <a:gd name="T19" fmla="*/ 188 h 220"/>
                <a:gd name="T20" fmla="*/ 1 w 437"/>
                <a:gd name="T21" fmla="*/ 184 h 220"/>
                <a:gd name="T22" fmla="*/ 0 w 437"/>
                <a:gd name="T23" fmla="*/ 179 h 220"/>
                <a:gd name="T24" fmla="*/ 0 w 437"/>
                <a:gd name="T25" fmla="*/ 174 h 220"/>
                <a:gd name="T26" fmla="*/ 1 w 437"/>
                <a:gd name="T27" fmla="*/ 168 h 220"/>
                <a:gd name="T28" fmla="*/ 2 w 437"/>
                <a:gd name="T29" fmla="*/ 162 h 220"/>
                <a:gd name="T30" fmla="*/ 63 w 437"/>
                <a:gd name="T31" fmla="*/ 3 h 220"/>
                <a:gd name="T32" fmla="*/ 65 w 437"/>
                <a:gd name="T33" fmla="*/ 1 h 220"/>
                <a:gd name="T34" fmla="*/ 66 w 437"/>
                <a:gd name="T35" fmla="*/ 0 h 220"/>
                <a:gd name="T36" fmla="*/ 67 w 437"/>
                <a:gd name="T37" fmla="*/ 0 h 220"/>
                <a:gd name="T38" fmla="*/ 171 w 437"/>
                <a:gd name="T39" fmla="*/ 0 h 220"/>
                <a:gd name="T40" fmla="*/ 173 w 437"/>
                <a:gd name="T41" fmla="*/ 1 h 220"/>
                <a:gd name="T42" fmla="*/ 175 w 437"/>
                <a:gd name="T43" fmla="*/ 2 h 220"/>
                <a:gd name="T44" fmla="*/ 176 w 437"/>
                <a:gd name="T45" fmla="*/ 4 h 220"/>
                <a:gd name="T46" fmla="*/ 175 w 437"/>
                <a:gd name="T47" fmla="*/ 6 h 220"/>
                <a:gd name="T48" fmla="*/ 143 w 437"/>
                <a:gd name="T49" fmla="*/ 91 h 220"/>
                <a:gd name="T50" fmla="*/ 116 w 437"/>
                <a:gd name="T51" fmla="*/ 158 h 220"/>
                <a:gd name="T52" fmla="*/ 116 w 437"/>
                <a:gd name="T53" fmla="*/ 160 h 220"/>
                <a:gd name="T54" fmla="*/ 116 w 437"/>
                <a:gd name="T55" fmla="*/ 162 h 220"/>
                <a:gd name="T56" fmla="*/ 117 w 437"/>
                <a:gd name="T57" fmla="*/ 165 h 220"/>
                <a:gd name="T58" fmla="*/ 118 w 437"/>
                <a:gd name="T59" fmla="*/ 167 h 220"/>
                <a:gd name="T60" fmla="*/ 121 w 437"/>
                <a:gd name="T61" fmla="*/ 168 h 220"/>
                <a:gd name="T62" fmla="*/ 123 w 437"/>
                <a:gd name="T63" fmla="*/ 169 h 220"/>
                <a:gd name="T64" fmla="*/ 126 w 437"/>
                <a:gd name="T65" fmla="*/ 170 h 220"/>
                <a:gd name="T66" fmla="*/ 132 w 437"/>
                <a:gd name="T67" fmla="*/ 170 h 220"/>
                <a:gd name="T68" fmla="*/ 316 w 437"/>
                <a:gd name="T69" fmla="*/ 170 h 220"/>
                <a:gd name="T70" fmla="*/ 389 w 437"/>
                <a:gd name="T71" fmla="*/ 3 h 220"/>
                <a:gd name="T72" fmla="*/ 389 w 437"/>
                <a:gd name="T73" fmla="*/ 2 h 220"/>
                <a:gd name="T74" fmla="*/ 390 w 437"/>
                <a:gd name="T75" fmla="*/ 1 h 220"/>
                <a:gd name="T76" fmla="*/ 392 w 437"/>
                <a:gd name="T77" fmla="*/ 0 h 220"/>
                <a:gd name="T78" fmla="*/ 445 w 437"/>
                <a:gd name="T79" fmla="*/ 0 h 220"/>
                <a:gd name="T80" fmla="*/ 447 w 437"/>
                <a:gd name="T81" fmla="*/ 1 h 220"/>
                <a:gd name="T82" fmla="*/ 449 w 437"/>
                <a:gd name="T83" fmla="*/ 2 h 220"/>
                <a:gd name="T84" fmla="*/ 449 w 437"/>
                <a:gd name="T85" fmla="*/ 4 h 220"/>
                <a:gd name="T86" fmla="*/ 449 w 437"/>
                <a:gd name="T87" fmla="*/ 5 h 220"/>
                <a:gd name="T88" fmla="*/ 449 w 437"/>
                <a:gd name="T89" fmla="*/ 6 h 220"/>
                <a:gd name="T90" fmla="*/ 368 w 437"/>
                <a:gd name="T91" fmla="*/ 212 h 220"/>
                <a:gd name="T92" fmla="*/ 366 w 437"/>
                <a:gd name="T93" fmla="*/ 213 h 220"/>
                <a:gd name="T94" fmla="*/ 364 w 437"/>
                <a:gd name="T95" fmla="*/ 214 h 220"/>
                <a:gd name="T96" fmla="*/ 53 w 437"/>
                <a:gd name="T97" fmla="*/ 214 h 22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437" h="220">
                  <a:moveTo>
                    <a:pt x="53" y="220"/>
                  </a:moveTo>
                  <a:lnTo>
                    <a:pt x="39" y="219"/>
                  </a:lnTo>
                  <a:lnTo>
                    <a:pt x="28" y="216"/>
                  </a:lnTo>
                  <a:lnTo>
                    <a:pt x="22" y="214"/>
                  </a:lnTo>
                  <a:lnTo>
                    <a:pt x="18" y="212"/>
                  </a:lnTo>
                  <a:lnTo>
                    <a:pt x="13" y="209"/>
                  </a:lnTo>
                  <a:lnTo>
                    <a:pt x="10" y="206"/>
                  </a:lnTo>
                  <a:lnTo>
                    <a:pt x="6" y="202"/>
                  </a:lnTo>
                  <a:lnTo>
                    <a:pt x="4" y="199"/>
                  </a:lnTo>
                  <a:lnTo>
                    <a:pt x="2" y="194"/>
                  </a:lnTo>
                  <a:lnTo>
                    <a:pt x="1" y="190"/>
                  </a:lnTo>
                  <a:lnTo>
                    <a:pt x="0" y="185"/>
                  </a:lnTo>
                  <a:lnTo>
                    <a:pt x="0" y="180"/>
                  </a:lnTo>
                  <a:lnTo>
                    <a:pt x="1" y="174"/>
                  </a:lnTo>
                  <a:lnTo>
                    <a:pt x="2" y="168"/>
                  </a:lnTo>
                  <a:lnTo>
                    <a:pt x="63" y="3"/>
                  </a:lnTo>
                  <a:lnTo>
                    <a:pt x="65" y="1"/>
                  </a:lnTo>
                  <a:lnTo>
                    <a:pt x="66" y="0"/>
                  </a:lnTo>
                  <a:lnTo>
                    <a:pt x="67" y="0"/>
                  </a:lnTo>
                  <a:lnTo>
                    <a:pt x="165" y="0"/>
                  </a:lnTo>
                  <a:lnTo>
                    <a:pt x="167" y="1"/>
                  </a:lnTo>
                  <a:lnTo>
                    <a:pt x="169" y="2"/>
                  </a:lnTo>
                  <a:lnTo>
                    <a:pt x="170" y="4"/>
                  </a:lnTo>
                  <a:lnTo>
                    <a:pt x="169" y="6"/>
                  </a:lnTo>
                  <a:lnTo>
                    <a:pt x="137" y="91"/>
                  </a:lnTo>
                  <a:lnTo>
                    <a:pt x="110" y="164"/>
                  </a:lnTo>
                  <a:lnTo>
                    <a:pt x="110" y="166"/>
                  </a:lnTo>
                  <a:lnTo>
                    <a:pt x="110" y="168"/>
                  </a:lnTo>
                  <a:lnTo>
                    <a:pt x="111" y="171"/>
                  </a:lnTo>
                  <a:lnTo>
                    <a:pt x="112" y="173"/>
                  </a:lnTo>
                  <a:lnTo>
                    <a:pt x="115" y="174"/>
                  </a:lnTo>
                  <a:lnTo>
                    <a:pt x="117" y="175"/>
                  </a:lnTo>
                  <a:lnTo>
                    <a:pt x="120" y="176"/>
                  </a:lnTo>
                  <a:lnTo>
                    <a:pt x="126" y="176"/>
                  </a:lnTo>
                  <a:lnTo>
                    <a:pt x="310" y="176"/>
                  </a:lnTo>
                  <a:lnTo>
                    <a:pt x="377" y="3"/>
                  </a:lnTo>
                  <a:lnTo>
                    <a:pt x="377" y="2"/>
                  </a:lnTo>
                  <a:lnTo>
                    <a:pt x="378" y="1"/>
                  </a:lnTo>
                  <a:lnTo>
                    <a:pt x="380" y="0"/>
                  </a:lnTo>
                  <a:lnTo>
                    <a:pt x="433" y="0"/>
                  </a:lnTo>
                  <a:lnTo>
                    <a:pt x="435" y="1"/>
                  </a:lnTo>
                  <a:lnTo>
                    <a:pt x="437" y="2"/>
                  </a:lnTo>
                  <a:lnTo>
                    <a:pt x="437" y="4"/>
                  </a:lnTo>
                  <a:lnTo>
                    <a:pt x="437" y="5"/>
                  </a:lnTo>
                  <a:lnTo>
                    <a:pt x="437" y="6"/>
                  </a:lnTo>
                  <a:lnTo>
                    <a:pt x="356" y="218"/>
                  </a:lnTo>
                  <a:lnTo>
                    <a:pt x="354" y="219"/>
                  </a:lnTo>
                  <a:lnTo>
                    <a:pt x="352" y="220"/>
                  </a:lnTo>
                  <a:lnTo>
                    <a:pt x="53" y="22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2" name="Freeform 57"/>
            <p:cNvSpPr/>
            <p:nvPr userDrawn="1"/>
          </p:nvSpPr>
          <p:spPr bwMode="auto">
            <a:xfrm>
              <a:off x="3290" y="2691"/>
              <a:ext cx="439" cy="219"/>
            </a:xfrm>
            <a:custGeom>
              <a:avLst/>
              <a:gdLst>
                <a:gd name="T0" fmla="*/ 54 w 439"/>
                <a:gd name="T1" fmla="*/ 214 h 220"/>
                <a:gd name="T2" fmla="*/ 41 w 439"/>
                <a:gd name="T3" fmla="*/ 213 h 220"/>
                <a:gd name="T4" fmla="*/ 29 w 439"/>
                <a:gd name="T5" fmla="*/ 210 h 220"/>
                <a:gd name="T6" fmla="*/ 24 w 439"/>
                <a:gd name="T7" fmla="*/ 208 h 220"/>
                <a:gd name="T8" fmla="*/ 19 w 439"/>
                <a:gd name="T9" fmla="*/ 206 h 220"/>
                <a:gd name="T10" fmla="*/ 14 w 439"/>
                <a:gd name="T11" fmla="*/ 203 h 220"/>
                <a:gd name="T12" fmla="*/ 10 w 439"/>
                <a:gd name="T13" fmla="*/ 200 h 220"/>
                <a:gd name="T14" fmla="*/ 7 w 439"/>
                <a:gd name="T15" fmla="*/ 196 h 220"/>
                <a:gd name="T16" fmla="*/ 4 w 439"/>
                <a:gd name="T17" fmla="*/ 193 h 220"/>
                <a:gd name="T18" fmla="*/ 2 w 439"/>
                <a:gd name="T19" fmla="*/ 188 h 220"/>
                <a:gd name="T20" fmla="*/ 1 w 439"/>
                <a:gd name="T21" fmla="*/ 184 h 220"/>
                <a:gd name="T22" fmla="*/ 0 w 439"/>
                <a:gd name="T23" fmla="*/ 179 h 220"/>
                <a:gd name="T24" fmla="*/ 1 w 439"/>
                <a:gd name="T25" fmla="*/ 174 h 220"/>
                <a:gd name="T26" fmla="*/ 1 w 439"/>
                <a:gd name="T27" fmla="*/ 168 h 220"/>
                <a:gd name="T28" fmla="*/ 3 w 439"/>
                <a:gd name="T29" fmla="*/ 162 h 220"/>
                <a:gd name="T30" fmla="*/ 5 w 439"/>
                <a:gd name="T31" fmla="*/ 156 h 220"/>
                <a:gd name="T32" fmla="*/ 6 w 439"/>
                <a:gd name="T33" fmla="*/ 153 h 220"/>
                <a:gd name="T34" fmla="*/ 64 w 439"/>
                <a:gd name="T35" fmla="*/ 3 h 220"/>
                <a:gd name="T36" fmla="*/ 66 w 439"/>
                <a:gd name="T37" fmla="*/ 1 h 220"/>
                <a:gd name="T38" fmla="*/ 67 w 439"/>
                <a:gd name="T39" fmla="*/ 0 h 220"/>
                <a:gd name="T40" fmla="*/ 68 w 439"/>
                <a:gd name="T41" fmla="*/ 0 h 220"/>
                <a:gd name="T42" fmla="*/ 166 w 439"/>
                <a:gd name="T43" fmla="*/ 0 h 220"/>
                <a:gd name="T44" fmla="*/ 169 w 439"/>
                <a:gd name="T45" fmla="*/ 1 h 220"/>
                <a:gd name="T46" fmla="*/ 170 w 439"/>
                <a:gd name="T47" fmla="*/ 2 h 220"/>
                <a:gd name="T48" fmla="*/ 171 w 439"/>
                <a:gd name="T49" fmla="*/ 4 h 220"/>
                <a:gd name="T50" fmla="*/ 171 w 439"/>
                <a:gd name="T51" fmla="*/ 6 h 220"/>
                <a:gd name="T52" fmla="*/ 139 w 439"/>
                <a:gd name="T53" fmla="*/ 91 h 220"/>
                <a:gd name="T54" fmla="*/ 112 w 439"/>
                <a:gd name="T55" fmla="*/ 158 h 220"/>
                <a:gd name="T56" fmla="*/ 111 w 439"/>
                <a:gd name="T57" fmla="*/ 160 h 220"/>
                <a:gd name="T58" fmla="*/ 112 w 439"/>
                <a:gd name="T59" fmla="*/ 162 h 220"/>
                <a:gd name="T60" fmla="*/ 112 w 439"/>
                <a:gd name="T61" fmla="*/ 165 h 220"/>
                <a:gd name="T62" fmla="*/ 114 w 439"/>
                <a:gd name="T63" fmla="*/ 167 h 220"/>
                <a:gd name="T64" fmla="*/ 116 w 439"/>
                <a:gd name="T65" fmla="*/ 168 h 220"/>
                <a:gd name="T66" fmla="*/ 118 w 439"/>
                <a:gd name="T67" fmla="*/ 169 h 220"/>
                <a:gd name="T68" fmla="*/ 121 w 439"/>
                <a:gd name="T69" fmla="*/ 170 h 220"/>
                <a:gd name="T70" fmla="*/ 127 w 439"/>
                <a:gd name="T71" fmla="*/ 170 h 220"/>
                <a:gd name="T72" fmla="*/ 312 w 439"/>
                <a:gd name="T73" fmla="*/ 170 h 220"/>
                <a:gd name="T74" fmla="*/ 378 w 439"/>
                <a:gd name="T75" fmla="*/ 3 h 220"/>
                <a:gd name="T76" fmla="*/ 380 w 439"/>
                <a:gd name="T77" fmla="*/ 1 h 220"/>
                <a:gd name="T78" fmla="*/ 382 w 439"/>
                <a:gd name="T79" fmla="*/ 0 h 220"/>
                <a:gd name="T80" fmla="*/ 434 w 439"/>
                <a:gd name="T81" fmla="*/ 0 h 220"/>
                <a:gd name="T82" fmla="*/ 436 w 439"/>
                <a:gd name="T83" fmla="*/ 1 h 220"/>
                <a:gd name="T84" fmla="*/ 438 w 439"/>
                <a:gd name="T85" fmla="*/ 2 h 220"/>
                <a:gd name="T86" fmla="*/ 439 w 439"/>
                <a:gd name="T87" fmla="*/ 4 h 220"/>
                <a:gd name="T88" fmla="*/ 439 w 439"/>
                <a:gd name="T89" fmla="*/ 5 h 220"/>
                <a:gd name="T90" fmla="*/ 438 w 439"/>
                <a:gd name="T91" fmla="*/ 6 h 220"/>
                <a:gd name="T92" fmla="*/ 357 w 439"/>
                <a:gd name="T93" fmla="*/ 212 h 220"/>
                <a:gd name="T94" fmla="*/ 355 w 439"/>
                <a:gd name="T95" fmla="*/ 213 h 220"/>
                <a:gd name="T96" fmla="*/ 353 w 439"/>
                <a:gd name="T97" fmla="*/ 214 h 220"/>
                <a:gd name="T98" fmla="*/ 54 w 439"/>
                <a:gd name="T99" fmla="*/ 214 h 22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439" h="220">
                  <a:moveTo>
                    <a:pt x="54" y="220"/>
                  </a:moveTo>
                  <a:lnTo>
                    <a:pt x="41" y="219"/>
                  </a:lnTo>
                  <a:lnTo>
                    <a:pt x="29" y="216"/>
                  </a:lnTo>
                  <a:lnTo>
                    <a:pt x="24" y="214"/>
                  </a:lnTo>
                  <a:lnTo>
                    <a:pt x="19" y="212"/>
                  </a:lnTo>
                  <a:lnTo>
                    <a:pt x="14" y="209"/>
                  </a:lnTo>
                  <a:lnTo>
                    <a:pt x="10" y="206"/>
                  </a:lnTo>
                  <a:lnTo>
                    <a:pt x="7" y="202"/>
                  </a:lnTo>
                  <a:lnTo>
                    <a:pt x="4" y="199"/>
                  </a:lnTo>
                  <a:lnTo>
                    <a:pt x="2" y="194"/>
                  </a:lnTo>
                  <a:lnTo>
                    <a:pt x="1" y="190"/>
                  </a:lnTo>
                  <a:lnTo>
                    <a:pt x="0" y="185"/>
                  </a:lnTo>
                  <a:lnTo>
                    <a:pt x="1" y="180"/>
                  </a:lnTo>
                  <a:lnTo>
                    <a:pt x="1" y="174"/>
                  </a:lnTo>
                  <a:lnTo>
                    <a:pt x="3" y="168"/>
                  </a:lnTo>
                  <a:lnTo>
                    <a:pt x="5" y="162"/>
                  </a:lnTo>
                  <a:lnTo>
                    <a:pt x="6" y="159"/>
                  </a:lnTo>
                  <a:lnTo>
                    <a:pt x="64" y="3"/>
                  </a:lnTo>
                  <a:lnTo>
                    <a:pt x="66" y="1"/>
                  </a:lnTo>
                  <a:lnTo>
                    <a:pt x="67" y="0"/>
                  </a:lnTo>
                  <a:lnTo>
                    <a:pt x="68" y="0"/>
                  </a:lnTo>
                  <a:lnTo>
                    <a:pt x="166" y="0"/>
                  </a:lnTo>
                  <a:lnTo>
                    <a:pt x="169" y="1"/>
                  </a:lnTo>
                  <a:lnTo>
                    <a:pt x="170" y="2"/>
                  </a:lnTo>
                  <a:lnTo>
                    <a:pt x="171" y="4"/>
                  </a:lnTo>
                  <a:lnTo>
                    <a:pt x="171" y="6"/>
                  </a:lnTo>
                  <a:lnTo>
                    <a:pt x="139" y="91"/>
                  </a:lnTo>
                  <a:lnTo>
                    <a:pt x="112" y="164"/>
                  </a:lnTo>
                  <a:lnTo>
                    <a:pt x="111" y="166"/>
                  </a:lnTo>
                  <a:lnTo>
                    <a:pt x="112" y="168"/>
                  </a:lnTo>
                  <a:lnTo>
                    <a:pt x="112" y="171"/>
                  </a:lnTo>
                  <a:lnTo>
                    <a:pt x="114" y="173"/>
                  </a:lnTo>
                  <a:lnTo>
                    <a:pt x="116" y="174"/>
                  </a:lnTo>
                  <a:lnTo>
                    <a:pt x="118" y="175"/>
                  </a:lnTo>
                  <a:lnTo>
                    <a:pt x="121" y="176"/>
                  </a:lnTo>
                  <a:lnTo>
                    <a:pt x="127" y="176"/>
                  </a:lnTo>
                  <a:lnTo>
                    <a:pt x="312" y="176"/>
                  </a:lnTo>
                  <a:lnTo>
                    <a:pt x="378" y="3"/>
                  </a:lnTo>
                  <a:lnTo>
                    <a:pt x="380" y="1"/>
                  </a:lnTo>
                  <a:lnTo>
                    <a:pt x="382" y="0"/>
                  </a:lnTo>
                  <a:lnTo>
                    <a:pt x="434" y="0"/>
                  </a:lnTo>
                  <a:lnTo>
                    <a:pt x="436" y="1"/>
                  </a:lnTo>
                  <a:lnTo>
                    <a:pt x="438" y="2"/>
                  </a:lnTo>
                  <a:lnTo>
                    <a:pt x="439" y="4"/>
                  </a:lnTo>
                  <a:lnTo>
                    <a:pt x="439" y="5"/>
                  </a:lnTo>
                  <a:lnTo>
                    <a:pt x="438" y="6"/>
                  </a:lnTo>
                  <a:lnTo>
                    <a:pt x="357" y="218"/>
                  </a:lnTo>
                  <a:lnTo>
                    <a:pt x="355" y="219"/>
                  </a:lnTo>
                  <a:lnTo>
                    <a:pt x="353" y="220"/>
                  </a:lnTo>
                  <a:lnTo>
                    <a:pt x="54" y="22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3" name="Freeform 58"/>
            <p:cNvSpPr/>
            <p:nvPr userDrawn="1"/>
          </p:nvSpPr>
          <p:spPr bwMode="auto">
            <a:xfrm>
              <a:off x="3748" y="2691"/>
              <a:ext cx="373" cy="219"/>
            </a:xfrm>
            <a:custGeom>
              <a:avLst/>
              <a:gdLst>
                <a:gd name="T0" fmla="*/ 369 w 373"/>
                <a:gd name="T1" fmla="*/ 0 h 220"/>
                <a:gd name="T2" fmla="*/ 372 w 373"/>
                <a:gd name="T3" fmla="*/ 1 h 220"/>
                <a:gd name="T4" fmla="*/ 373 w 373"/>
                <a:gd name="T5" fmla="*/ 3 h 220"/>
                <a:gd name="T6" fmla="*/ 373 w 373"/>
                <a:gd name="T7" fmla="*/ 9 h 220"/>
                <a:gd name="T8" fmla="*/ 368 w 373"/>
                <a:gd name="T9" fmla="*/ 18 h 220"/>
                <a:gd name="T10" fmla="*/ 365 w 373"/>
                <a:gd name="T11" fmla="*/ 25 h 220"/>
                <a:gd name="T12" fmla="*/ 360 w 373"/>
                <a:gd name="T13" fmla="*/ 31 h 220"/>
                <a:gd name="T14" fmla="*/ 349 w 373"/>
                <a:gd name="T15" fmla="*/ 40 h 220"/>
                <a:gd name="T16" fmla="*/ 338 w 373"/>
                <a:gd name="T17" fmla="*/ 44 h 220"/>
                <a:gd name="T18" fmla="*/ 291 w 373"/>
                <a:gd name="T19" fmla="*/ 45 h 220"/>
                <a:gd name="T20" fmla="*/ 215 w 373"/>
                <a:gd name="T21" fmla="*/ 45 h 220"/>
                <a:gd name="T22" fmla="*/ 148 w 373"/>
                <a:gd name="T23" fmla="*/ 213 h 220"/>
                <a:gd name="T24" fmla="*/ 120 w 373"/>
                <a:gd name="T25" fmla="*/ 214 h 220"/>
                <a:gd name="T26" fmla="*/ 100 w 373"/>
                <a:gd name="T27" fmla="*/ 213 h 220"/>
                <a:gd name="T28" fmla="*/ 85 w 373"/>
                <a:gd name="T29" fmla="*/ 209 h 220"/>
                <a:gd name="T30" fmla="*/ 74 w 373"/>
                <a:gd name="T31" fmla="*/ 204 h 220"/>
                <a:gd name="T32" fmla="*/ 67 w 373"/>
                <a:gd name="T33" fmla="*/ 197 h 220"/>
                <a:gd name="T34" fmla="*/ 62 w 373"/>
                <a:gd name="T35" fmla="*/ 189 h 220"/>
                <a:gd name="T36" fmla="*/ 60 w 373"/>
                <a:gd name="T37" fmla="*/ 181 h 220"/>
                <a:gd name="T38" fmla="*/ 61 w 373"/>
                <a:gd name="T39" fmla="*/ 165 h 220"/>
                <a:gd name="T40" fmla="*/ 84 w 373"/>
                <a:gd name="T41" fmla="*/ 110 h 220"/>
                <a:gd name="T42" fmla="*/ 108 w 373"/>
                <a:gd name="T43" fmla="*/ 45 h 220"/>
                <a:gd name="T44" fmla="*/ 5 w 373"/>
                <a:gd name="T45" fmla="*/ 45 h 220"/>
                <a:gd name="T46" fmla="*/ 2 w 373"/>
                <a:gd name="T47" fmla="*/ 44 h 220"/>
                <a:gd name="T48" fmla="*/ 0 w 373"/>
                <a:gd name="T49" fmla="*/ 42 h 220"/>
                <a:gd name="T50" fmla="*/ 1 w 373"/>
                <a:gd name="T51" fmla="*/ 36 h 220"/>
                <a:gd name="T52" fmla="*/ 4 w 373"/>
                <a:gd name="T53" fmla="*/ 29 h 220"/>
                <a:gd name="T54" fmla="*/ 7 w 373"/>
                <a:gd name="T55" fmla="*/ 23 h 220"/>
                <a:gd name="T56" fmla="*/ 14 w 373"/>
                <a:gd name="T57" fmla="*/ 14 h 220"/>
                <a:gd name="T58" fmla="*/ 24 w 373"/>
                <a:gd name="T59" fmla="*/ 6 h 220"/>
                <a:gd name="T60" fmla="*/ 36 w 373"/>
                <a:gd name="T61" fmla="*/ 2 h 220"/>
                <a:gd name="T62" fmla="*/ 329 w 373"/>
                <a:gd name="T63" fmla="*/ 0 h 22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373" h="220">
                  <a:moveTo>
                    <a:pt x="329" y="0"/>
                  </a:moveTo>
                  <a:lnTo>
                    <a:pt x="369" y="0"/>
                  </a:lnTo>
                  <a:lnTo>
                    <a:pt x="371" y="0"/>
                  </a:lnTo>
                  <a:lnTo>
                    <a:pt x="372" y="1"/>
                  </a:lnTo>
                  <a:lnTo>
                    <a:pt x="373" y="2"/>
                  </a:lnTo>
                  <a:lnTo>
                    <a:pt x="373" y="3"/>
                  </a:lnTo>
                  <a:lnTo>
                    <a:pt x="373" y="6"/>
                  </a:lnTo>
                  <a:lnTo>
                    <a:pt x="373" y="9"/>
                  </a:lnTo>
                  <a:lnTo>
                    <a:pt x="370" y="15"/>
                  </a:lnTo>
                  <a:lnTo>
                    <a:pt x="368" y="18"/>
                  </a:lnTo>
                  <a:lnTo>
                    <a:pt x="367" y="22"/>
                  </a:lnTo>
                  <a:lnTo>
                    <a:pt x="365" y="25"/>
                  </a:lnTo>
                  <a:lnTo>
                    <a:pt x="362" y="28"/>
                  </a:lnTo>
                  <a:lnTo>
                    <a:pt x="360" y="31"/>
                  </a:lnTo>
                  <a:lnTo>
                    <a:pt x="355" y="36"/>
                  </a:lnTo>
                  <a:lnTo>
                    <a:pt x="349" y="40"/>
                  </a:lnTo>
                  <a:lnTo>
                    <a:pt x="344" y="42"/>
                  </a:lnTo>
                  <a:lnTo>
                    <a:pt x="338" y="44"/>
                  </a:lnTo>
                  <a:lnTo>
                    <a:pt x="328" y="45"/>
                  </a:lnTo>
                  <a:lnTo>
                    <a:pt x="291" y="45"/>
                  </a:lnTo>
                  <a:lnTo>
                    <a:pt x="228" y="45"/>
                  </a:lnTo>
                  <a:lnTo>
                    <a:pt x="215" y="45"/>
                  </a:lnTo>
                  <a:lnTo>
                    <a:pt x="150" y="218"/>
                  </a:lnTo>
                  <a:lnTo>
                    <a:pt x="148" y="219"/>
                  </a:lnTo>
                  <a:lnTo>
                    <a:pt x="146" y="220"/>
                  </a:lnTo>
                  <a:lnTo>
                    <a:pt x="120" y="220"/>
                  </a:lnTo>
                  <a:lnTo>
                    <a:pt x="109" y="220"/>
                  </a:lnTo>
                  <a:lnTo>
                    <a:pt x="100" y="219"/>
                  </a:lnTo>
                  <a:lnTo>
                    <a:pt x="92" y="217"/>
                  </a:lnTo>
                  <a:lnTo>
                    <a:pt x="85" y="215"/>
                  </a:lnTo>
                  <a:lnTo>
                    <a:pt x="79" y="212"/>
                  </a:lnTo>
                  <a:lnTo>
                    <a:pt x="74" y="210"/>
                  </a:lnTo>
                  <a:lnTo>
                    <a:pt x="70" y="206"/>
                  </a:lnTo>
                  <a:lnTo>
                    <a:pt x="67" y="203"/>
                  </a:lnTo>
                  <a:lnTo>
                    <a:pt x="64" y="199"/>
                  </a:lnTo>
                  <a:lnTo>
                    <a:pt x="62" y="195"/>
                  </a:lnTo>
                  <a:lnTo>
                    <a:pt x="61" y="191"/>
                  </a:lnTo>
                  <a:lnTo>
                    <a:pt x="60" y="187"/>
                  </a:lnTo>
                  <a:lnTo>
                    <a:pt x="60" y="179"/>
                  </a:lnTo>
                  <a:lnTo>
                    <a:pt x="61" y="171"/>
                  </a:lnTo>
                  <a:lnTo>
                    <a:pt x="69" y="150"/>
                  </a:lnTo>
                  <a:lnTo>
                    <a:pt x="84" y="111"/>
                  </a:lnTo>
                  <a:lnTo>
                    <a:pt x="104" y="56"/>
                  </a:lnTo>
                  <a:lnTo>
                    <a:pt x="108" y="45"/>
                  </a:lnTo>
                  <a:lnTo>
                    <a:pt x="83" y="45"/>
                  </a:lnTo>
                  <a:lnTo>
                    <a:pt x="5" y="45"/>
                  </a:lnTo>
                  <a:lnTo>
                    <a:pt x="3" y="45"/>
                  </a:lnTo>
                  <a:lnTo>
                    <a:pt x="2" y="44"/>
                  </a:lnTo>
                  <a:lnTo>
                    <a:pt x="1" y="44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1" y="36"/>
                  </a:lnTo>
                  <a:lnTo>
                    <a:pt x="2" y="32"/>
                  </a:lnTo>
                  <a:lnTo>
                    <a:pt x="4" y="29"/>
                  </a:lnTo>
                  <a:lnTo>
                    <a:pt x="5" y="26"/>
                  </a:lnTo>
                  <a:lnTo>
                    <a:pt x="7" y="23"/>
                  </a:lnTo>
                  <a:lnTo>
                    <a:pt x="9" y="19"/>
                  </a:lnTo>
                  <a:lnTo>
                    <a:pt x="14" y="14"/>
                  </a:lnTo>
                  <a:lnTo>
                    <a:pt x="19" y="9"/>
                  </a:lnTo>
                  <a:lnTo>
                    <a:pt x="24" y="6"/>
                  </a:lnTo>
                  <a:lnTo>
                    <a:pt x="30" y="3"/>
                  </a:lnTo>
                  <a:lnTo>
                    <a:pt x="36" y="2"/>
                  </a:lnTo>
                  <a:lnTo>
                    <a:pt x="45" y="0"/>
                  </a:lnTo>
                  <a:lnTo>
                    <a:pt x="329" y="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4" name="Freeform 59"/>
            <p:cNvSpPr/>
            <p:nvPr userDrawn="1"/>
          </p:nvSpPr>
          <p:spPr bwMode="auto">
            <a:xfrm>
              <a:off x="4358" y="2108"/>
              <a:ext cx="335" cy="538"/>
            </a:xfrm>
            <a:custGeom>
              <a:avLst/>
              <a:gdLst>
                <a:gd name="T0" fmla="*/ 54 w 335"/>
                <a:gd name="T1" fmla="*/ 226 h 538"/>
                <a:gd name="T2" fmla="*/ 160 w 335"/>
                <a:gd name="T3" fmla="*/ 0 h 538"/>
                <a:gd name="T4" fmla="*/ 195 w 335"/>
                <a:gd name="T5" fmla="*/ 1 h 538"/>
                <a:gd name="T6" fmla="*/ 220 w 335"/>
                <a:gd name="T7" fmla="*/ 6 h 538"/>
                <a:gd name="T8" fmla="*/ 236 w 335"/>
                <a:gd name="T9" fmla="*/ 11 h 538"/>
                <a:gd name="T10" fmla="*/ 252 w 335"/>
                <a:gd name="T11" fmla="*/ 17 h 538"/>
                <a:gd name="T12" fmla="*/ 267 w 335"/>
                <a:gd name="T13" fmla="*/ 25 h 538"/>
                <a:gd name="T14" fmla="*/ 280 w 335"/>
                <a:gd name="T15" fmla="*/ 34 h 538"/>
                <a:gd name="T16" fmla="*/ 292 w 335"/>
                <a:gd name="T17" fmla="*/ 45 h 538"/>
                <a:gd name="T18" fmla="*/ 303 w 335"/>
                <a:gd name="T19" fmla="*/ 57 h 538"/>
                <a:gd name="T20" fmla="*/ 313 w 335"/>
                <a:gd name="T21" fmla="*/ 70 h 538"/>
                <a:gd name="T22" fmla="*/ 321 w 335"/>
                <a:gd name="T23" fmla="*/ 84 h 538"/>
                <a:gd name="T24" fmla="*/ 327 w 335"/>
                <a:gd name="T25" fmla="*/ 100 h 538"/>
                <a:gd name="T26" fmla="*/ 331 w 335"/>
                <a:gd name="T27" fmla="*/ 117 h 538"/>
                <a:gd name="T28" fmla="*/ 334 w 335"/>
                <a:gd name="T29" fmla="*/ 135 h 538"/>
                <a:gd name="T30" fmla="*/ 335 w 335"/>
                <a:gd name="T31" fmla="*/ 158 h 538"/>
                <a:gd name="T32" fmla="*/ 332 w 335"/>
                <a:gd name="T33" fmla="*/ 183 h 538"/>
                <a:gd name="T34" fmla="*/ 327 w 335"/>
                <a:gd name="T35" fmla="*/ 209 h 538"/>
                <a:gd name="T36" fmla="*/ 319 w 335"/>
                <a:gd name="T37" fmla="*/ 233 h 538"/>
                <a:gd name="T38" fmla="*/ 196 w 335"/>
                <a:gd name="T39" fmla="*/ 538 h 538"/>
                <a:gd name="T40" fmla="*/ 165 w 335"/>
                <a:gd name="T41" fmla="*/ 536 h 538"/>
                <a:gd name="T42" fmla="*/ 133 w 335"/>
                <a:gd name="T43" fmla="*/ 532 h 538"/>
                <a:gd name="T44" fmla="*/ 116 w 335"/>
                <a:gd name="T45" fmla="*/ 529 h 538"/>
                <a:gd name="T46" fmla="*/ 93 w 335"/>
                <a:gd name="T47" fmla="*/ 522 h 538"/>
                <a:gd name="T48" fmla="*/ 72 w 335"/>
                <a:gd name="T49" fmla="*/ 513 h 538"/>
                <a:gd name="T50" fmla="*/ 56 w 335"/>
                <a:gd name="T51" fmla="*/ 503 h 538"/>
                <a:gd name="T52" fmla="*/ 42 w 335"/>
                <a:gd name="T53" fmla="*/ 491 h 538"/>
                <a:gd name="T54" fmla="*/ 30 w 335"/>
                <a:gd name="T55" fmla="*/ 477 h 538"/>
                <a:gd name="T56" fmla="*/ 20 w 335"/>
                <a:gd name="T57" fmla="*/ 462 h 538"/>
                <a:gd name="T58" fmla="*/ 11 w 335"/>
                <a:gd name="T59" fmla="*/ 445 h 538"/>
                <a:gd name="T60" fmla="*/ 5 w 335"/>
                <a:gd name="T61" fmla="*/ 428 h 538"/>
                <a:gd name="T62" fmla="*/ 2 w 335"/>
                <a:gd name="T63" fmla="*/ 410 h 538"/>
                <a:gd name="T64" fmla="*/ 0 w 335"/>
                <a:gd name="T65" fmla="*/ 392 h 538"/>
                <a:gd name="T66" fmla="*/ 2 w 335"/>
                <a:gd name="T67" fmla="*/ 372 h 538"/>
                <a:gd name="T68" fmla="*/ 4 w 335"/>
                <a:gd name="T69" fmla="*/ 358 h 538"/>
                <a:gd name="T70" fmla="*/ 10 w 335"/>
                <a:gd name="T71" fmla="*/ 339 h 53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335" h="538">
                  <a:moveTo>
                    <a:pt x="10" y="339"/>
                  </a:moveTo>
                  <a:lnTo>
                    <a:pt x="54" y="226"/>
                  </a:lnTo>
                  <a:lnTo>
                    <a:pt x="142" y="1"/>
                  </a:lnTo>
                  <a:lnTo>
                    <a:pt x="160" y="0"/>
                  </a:lnTo>
                  <a:lnTo>
                    <a:pt x="178" y="0"/>
                  </a:lnTo>
                  <a:lnTo>
                    <a:pt x="195" y="1"/>
                  </a:lnTo>
                  <a:lnTo>
                    <a:pt x="212" y="4"/>
                  </a:lnTo>
                  <a:lnTo>
                    <a:pt x="220" y="6"/>
                  </a:lnTo>
                  <a:lnTo>
                    <a:pt x="229" y="8"/>
                  </a:lnTo>
                  <a:lnTo>
                    <a:pt x="236" y="11"/>
                  </a:lnTo>
                  <a:lnTo>
                    <a:pt x="244" y="14"/>
                  </a:lnTo>
                  <a:lnTo>
                    <a:pt x="252" y="17"/>
                  </a:lnTo>
                  <a:lnTo>
                    <a:pt x="260" y="21"/>
                  </a:lnTo>
                  <a:lnTo>
                    <a:pt x="267" y="25"/>
                  </a:lnTo>
                  <a:lnTo>
                    <a:pt x="274" y="30"/>
                  </a:lnTo>
                  <a:lnTo>
                    <a:pt x="280" y="34"/>
                  </a:lnTo>
                  <a:lnTo>
                    <a:pt x="286" y="39"/>
                  </a:lnTo>
                  <a:lnTo>
                    <a:pt x="292" y="45"/>
                  </a:lnTo>
                  <a:lnTo>
                    <a:pt x="298" y="51"/>
                  </a:lnTo>
                  <a:lnTo>
                    <a:pt x="303" y="57"/>
                  </a:lnTo>
                  <a:lnTo>
                    <a:pt x="308" y="63"/>
                  </a:lnTo>
                  <a:lnTo>
                    <a:pt x="313" y="70"/>
                  </a:lnTo>
                  <a:lnTo>
                    <a:pt x="317" y="77"/>
                  </a:lnTo>
                  <a:lnTo>
                    <a:pt x="321" y="84"/>
                  </a:lnTo>
                  <a:lnTo>
                    <a:pt x="324" y="92"/>
                  </a:lnTo>
                  <a:lnTo>
                    <a:pt x="327" y="100"/>
                  </a:lnTo>
                  <a:lnTo>
                    <a:pt x="329" y="108"/>
                  </a:lnTo>
                  <a:lnTo>
                    <a:pt x="331" y="117"/>
                  </a:lnTo>
                  <a:lnTo>
                    <a:pt x="333" y="126"/>
                  </a:lnTo>
                  <a:lnTo>
                    <a:pt x="334" y="135"/>
                  </a:lnTo>
                  <a:lnTo>
                    <a:pt x="335" y="145"/>
                  </a:lnTo>
                  <a:lnTo>
                    <a:pt x="335" y="158"/>
                  </a:lnTo>
                  <a:lnTo>
                    <a:pt x="334" y="170"/>
                  </a:lnTo>
                  <a:lnTo>
                    <a:pt x="332" y="183"/>
                  </a:lnTo>
                  <a:lnTo>
                    <a:pt x="330" y="196"/>
                  </a:lnTo>
                  <a:lnTo>
                    <a:pt x="327" y="209"/>
                  </a:lnTo>
                  <a:lnTo>
                    <a:pt x="323" y="221"/>
                  </a:lnTo>
                  <a:lnTo>
                    <a:pt x="319" y="233"/>
                  </a:lnTo>
                  <a:lnTo>
                    <a:pt x="315" y="245"/>
                  </a:lnTo>
                  <a:lnTo>
                    <a:pt x="196" y="538"/>
                  </a:lnTo>
                  <a:lnTo>
                    <a:pt x="181" y="538"/>
                  </a:lnTo>
                  <a:lnTo>
                    <a:pt x="165" y="536"/>
                  </a:lnTo>
                  <a:lnTo>
                    <a:pt x="149" y="535"/>
                  </a:lnTo>
                  <a:lnTo>
                    <a:pt x="133" y="532"/>
                  </a:lnTo>
                  <a:lnTo>
                    <a:pt x="124" y="530"/>
                  </a:lnTo>
                  <a:lnTo>
                    <a:pt x="116" y="529"/>
                  </a:lnTo>
                  <a:lnTo>
                    <a:pt x="101" y="524"/>
                  </a:lnTo>
                  <a:lnTo>
                    <a:pt x="93" y="522"/>
                  </a:lnTo>
                  <a:lnTo>
                    <a:pt x="86" y="519"/>
                  </a:lnTo>
                  <a:lnTo>
                    <a:pt x="72" y="513"/>
                  </a:lnTo>
                  <a:lnTo>
                    <a:pt x="64" y="508"/>
                  </a:lnTo>
                  <a:lnTo>
                    <a:pt x="56" y="503"/>
                  </a:lnTo>
                  <a:lnTo>
                    <a:pt x="49" y="497"/>
                  </a:lnTo>
                  <a:lnTo>
                    <a:pt x="42" y="491"/>
                  </a:lnTo>
                  <a:lnTo>
                    <a:pt x="36" y="484"/>
                  </a:lnTo>
                  <a:lnTo>
                    <a:pt x="30" y="477"/>
                  </a:lnTo>
                  <a:lnTo>
                    <a:pt x="25" y="470"/>
                  </a:lnTo>
                  <a:lnTo>
                    <a:pt x="20" y="462"/>
                  </a:lnTo>
                  <a:lnTo>
                    <a:pt x="15" y="453"/>
                  </a:lnTo>
                  <a:lnTo>
                    <a:pt x="11" y="445"/>
                  </a:lnTo>
                  <a:lnTo>
                    <a:pt x="8" y="436"/>
                  </a:lnTo>
                  <a:lnTo>
                    <a:pt x="5" y="428"/>
                  </a:lnTo>
                  <a:lnTo>
                    <a:pt x="3" y="419"/>
                  </a:lnTo>
                  <a:lnTo>
                    <a:pt x="2" y="410"/>
                  </a:lnTo>
                  <a:lnTo>
                    <a:pt x="1" y="401"/>
                  </a:lnTo>
                  <a:lnTo>
                    <a:pt x="0" y="392"/>
                  </a:lnTo>
                  <a:lnTo>
                    <a:pt x="1" y="378"/>
                  </a:lnTo>
                  <a:lnTo>
                    <a:pt x="2" y="372"/>
                  </a:lnTo>
                  <a:lnTo>
                    <a:pt x="3" y="365"/>
                  </a:lnTo>
                  <a:lnTo>
                    <a:pt x="4" y="358"/>
                  </a:lnTo>
                  <a:lnTo>
                    <a:pt x="6" y="352"/>
                  </a:lnTo>
                  <a:lnTo>
                    <a:pt x="10" y="339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5" name="Freeform 60"/>
            <p:cNvSpPr/>
            <p:nvPr userDrawn="1"/>
          </p:nvSpPr>
          <p:spPr bwMode="auto">
            <a:xfrm>
              <a:off x="4667" y="2190"/>
              <a:ext cx="302" cy="456"/>
            </a:xfrm>
            <a:custGeom>
              <a:avLst/>
              <a:gdLst>
                <a:gd name="T0" fmla="*/ 110 w 302"/>
                <a:gd name="T1" fmla="*/ 2 h 456"/>
                <a:gd name="T2" fmla="*/ 146 w 302"/>
                <a:gd name="T3" fmla="*/ 0 h 456"/>
                <a:gd name="T4" fmla="*/ 180 w 302"/>
                <a:gd name="T5" fmla="*/ 5 h 456"/>
                <a:gd name="T6" fmla="*/ 196 w 302"/>
                <a:gd name="T7" fmla="*/ 9 h 456"/>
                <a:gd name="T8" fmla="*/ 212 w 302"/>
                <a:gd name="T9" fmla="*/ 15 h 456"/>
                <a:gd name="T10" fmla="*/ 227 w 302"/>
                <a:gd name="T11" fmla="*/ 22 h 456"/>
                <a:gd name="T12" fmla="*/ 240 w 302"/>
                <a:gd name="T13" fmla="*/ 30 h 456"/>
                <a:gd name="T14" fmla="*/ 253 w 302"/>
                <a:gd name="T15" fmla="*/ 40 h 456"/>
                <a:gd name="T16" fmla="*/ 264 w 302"/>
                <a:gd name="T17" fmla="*/ 51 h 456"/>
                <a:gd name="T18" fmla="*/ 275 w 302"/>
                <a:gd name="T19" fmla="*/ 64 h 456"/>
                <a:gd name="T20" fmla="*/ 283 w 302"/>
                <a:gd name="T21" fmla="*/ 77 h 456"/>
                <a:gd name="T22" fmla="*/ 291 w 302"/>
                <a:gd name="T23" fmla="*/ 93 h 456"/>
                <a:gd name="T24" fmla="*/ 296 w 302"/>
                <a:gd name="T25" fmla="*/ 109 h 456"/>
                <a:gd name="T26" fmla="*/ 300 w 302"/>
                <a:gd name="T27" fmla="*/ 127 h 456"/>
                <a:gd name="T28" fmla="*/ 302 w 302"/>
                <a:gd name="T29" fmla="*/ 146 h 456"/>
                <a:gd name="T30" fmla="*/ 301 w 302"/>
                <a:gd name="T31" fmla="*/ 171 h 456"/>
                <a:gd name="T32" fmla="*/ 296 w 302"/>
                <a:gd name="T33" fmla="*/ 196 h 456"/>
                <a:gd name="T34" fmla="*/ 290 w 302"/>
                <a:gd name="T35" fmla="*/ 222 h 456"/>
                <a:gd name="T36" fmla="*/ 281 w 302"/>
                <a:gd name="T37" fmla="*/ 245 h 456"/>
                <a:gd name="T38" fmla="*/ 181 w 302"/>
                <a:gd name="T39" fmla="*/ 456 h 456"/>
                <a:gd name="T40" fmla="*/ 148 w 302"/>
                <a:gd name="T41" fmla="*/ 453 h 456"/>
                <a:gd name="T42" fmla="*/ 124 w 302"/>
                <a:gd name="T43" fmla="*/ 448 h 456"/>
                <a:gd name="T44" fmla="*/ 100 w 302"/>
                <a:gd name="T45" fmla="*/ 442 h 456"/>
                <a:gd name="T46" fmla="*/ 85 w 302"/>
                <a:gd name="T47" fmla="*/ 437 h 456"/>
                <a:gd name="T48" fmla="*/ 64 w 302"/>
                <a:gd name="T49" fmla="*/ 426 h 456"/>
                <a:gd name="T50" fmla="*/ 49 w 302"/>
                <a:gd name="T51" fmla="*/ 415 h 456"/>
                <a:gd name="T52" fmla="*/ 35 w 302"/>
                <a:gd name="T53" fmla="*/ 402 h 456"/>
                <a:gd name="T54" fmla="*/ 24 w 302"/>
                <a:gd name="T55" fmla="*/ 388 h 456"/>
                <a:gd name="T56" fmla="*/ 15 w 302"/>
                <a:gd name="T57" fmla="*/ 371 h 456"/>
                <a:gd name="T58" fmla="*/ 8 w 302"/>
                <a:gd name="T59" fmla="*/ 354 h 456"/>
                <a:gd name="T60" fmla="*/ 3 w 302"/>
                <a:gd name="T61" fmla="*/ 337 h 456"/>
                <a:gd name="T62" fmla="*/ 0 w 302"/>
                <a:gd name="T63" fmla="*/ 319 h 456"/>
                <a:gd name="T64" fmla="*/ 0 w 302"/>
                <a:gd name="T65" fmla="*/ 296 h 456"/>
                <a:gd name="T66" fmla="*/ 2 w 302"/>
                <a:gd name="T67" fmla="*/ 283 h 456"/>
                <a:gd name="T68" fmla="*/ 5 w 302"/>
                <a:gd name="T69" fmla="*/ 270 h 45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02" h="456">
                  <a:moveTo>
                    <a:pt x="10" y="257"/>
                  </a:moveTo>
                  <a:lnTo>
                    <a:pt x="110" y="2"/>
                  </a:lnTo>
                  <a:lnTo>
                    <a:pt x="128" y="0"/>
                  </a:lnTo>
                  <a:lnTo>
                    <a:pt x="146" y="0"/>
                  </a:lnTo>
                  <a:lnTo>
                    <a:pt x="163" y="2"/>
                  </a:lnTo>
                  <a:lnTo>
                    <a:pt x="180" y="5"/>
                  </a:lnTo>
                  <a:lnTo>
                    <a:pt x="188" y="7"/>
                  </a:lnTo>
                  <a:lnTo>
                    <a:pt x="196" y="9"/>
                  </a:lnTo>
                  <a:lnTo>
                    <a:pt x="204" y="12"/>
                  </a:lnTo>
                  <a:lnTo>
                    <a:pt x="212" y="15"/>
                  </a:lnTo>
                  <a:lnTo>
                    <a:pt x="219" y="18"/>
                  </a:lnTo>
                  <a:lnTo>
                    <a:pt x="227" y="22"/>
                  </a:lnTo>
                  <a:lnTo>
                    <a:pt x="234" y="26"/>
                  </a:lnTo>
                  <a:lnTo>
                    <a:pt x="240" y="30"/>
                  </a:lnTo>
                  <a:lnTo>
                    <a:pt x="247" y="35"/>
                  </a:lnTo>
                  <a:lnTo>
                    <a:pt x="253" y="40"/>
                  </a:lnTo>
                  <a:lnTo>
                    <a:pt x="259" y="45"/>
                  </a:lnTo>
                  <a:lnTo>
                    <a:pt x="264" y="51"/>
                  </a:lnTo>
                  <a:lnTo>
                    <a:pt x="270" y="57"/>
                  </a:lnTo>
                  <a:lnTo>
                    <a:pt x="275" y="64"/>
                  </a:lnTo>
                  <a:lnTo>
                    <a:pt x="279" y="70"/>
                  </a:lnTo>
                  <a:lnTo>
                    <a:pt x="283" y="77"/>
                  </a:lnTo>
                  <a:lnTo>
                    <a:pt x="287" y="85"/>
                  </a:lnTo>
                  <a:lnTo>
                    <a:pt x="291" y="93"/>
                  </a:lnTo>
                  <a:lnTo>
                    <a:pt x="293" y="101"/>
                  </a:lnTo>
                  <a:lnTo>
                    <a:pt x="296" y="109"/>
                  </a:lnTo>
                  <a:lnTo>
                    <a:pt x="298" y="118"/>
                  </a:lnTo>
                  <a:lnTo>
                    <a:pt x="300" y="127"/>
                  </a:lnTo>
                  <a:lnTo>
                    <a:pt x="301" y="136"/>
                  </a:lnTo>
                  <a:lnTo>
                    <a:pt x="302" y="146"/>
                  </a:lnTo>
                  <a:lnTo>
                    <a:pt x="302" y="158"/>
                  </a:lnTo>
                  <a:lnTo>
                    <a:pt x="301" y="171"/>
                  </a:lnTo>
                  <a:lnTo>
                    <a:pt x="299" y="184"/>
                  </a:lnTo>
                  <a:lnTo>
                    <a:pt x="296" y="196"/>
                  </a:lnTo>
                  <a:lnTo>
                    <a:pt x="293" y="209"/>
                  </a:lnTo>
                  <a:lnTo>
                    <a:pt x="290" y="222"/>
                  </a:lnTo>
                  <a:lnTo>
                    <a:pt x="286" y="234"/>
                  </a:lnTo>
                  <a:lnTo>
                    <a:pt x="281" y="245"/>
                  </a:lnTo>
                  <a:lnTo>
                    <a:pt x="196" y="456"/>
                  </a:lnTo>
                  <a:lnTo>
                    <a:pt x="181" y="456"/>
                  </a:lnTo>
                  <a:lnTo>
                    <a:pt x="165" y="454"/>
                  </a:lnTo>
                  <a:lnTo>
                    <a:pt x="148" y="453"/>
                  </a:lnTo>
                  <a:lnTo>
                    <a:pt x="132" y="450"/>
                  </a:lnTo>
                  <a:lnTo>
                    <a:pt x="124" y="448"/>
                  </a:lnTo>
                  <a:lnTo>
                    <a:pt x="116" y="447"/>
                  </a:lnTo>
                  <a:lnTo>
                    <a:pt x="100" y="442"/>
                  </a:lnTo>
                  <a:lnTo>
                    <a:pt x="93" y="440"/>
                  </a:lnTo>
                  <a:lnTo>
                    <a:pt x="85" y="437"/>
                  </a:lnTo>
                  <a:lnTo>
                    <a:pt x="72" y="431"/>
                  </a:lnTo>
                  <a:lnTo>
                    <a:pt x="64" y="426"/>
                  </a:lnTo>
                  <a:lnTo>
                    <a:pt x="56" y="421"/>
                  </a:lnTo>
                  <a:lnTo>
                    <a:pt x="49" y="415"/>
                  </a:lnTo>
                  <a:lnTo>
                    <a:pt x="42" y="409"/>
                  </a:lnTo>
                  <a:lnTo>
                    <a:pt x="35" y="402"/>
                  </a:lnTo>
                  <a:lnTo>
                    <a:pt x="30" y="395"/>
                  </a:lnTo>
                  <a:lnTo>
                    <a:pt x="24" y="388"/>
                  </a:lnTo>
                  <a:lnTo>
                    <a:pt x="19" y="380"/>
                  </a:lnTo>
                  <a:lnTo>
                    <a:pt x="15" y="371"/>
                  </a:lnTo>
                  <a:lnTo>
                    <a:pt x="11" y="363"/>
                  </a:lnTo>
                  <a:lnTo>
                    <a:pt x="8" y="354"/>
                  </a:lnTo>
                  <a:lnTo>
                    <a:pt x="5" y="346"/>
                  </a:lnTo>
                  <a:lnTo>
                    <a:pt x="3" y="337"/>
                  </a:lnTo>
                  <a:lnTo>
                    <a:pt x="1" y="328"/>
                  </a:lnTo>
                  <a:lnTo>
                    <a:pt x="0" y="319"/>
                  </a:lnTo>
                  <a:lnTo>
                    <a:pt x="0" y="310"/>
                  </a:lnTo>
                  <a:lnTo>
                    <a:pt x="0" y="296"/>
                  </a:lnTo>
                  <a:lnTo>
                    <a:pt x="1" y="290"/>
                  </a:lnTo>
                  <a:lnTo>
                    <a:pt x="2" y="283"/>
                  </a:lnTo>
                  <a:lnTo>
                    <a:pt x="4" y="276"/>
                  </a:lnTo>
                  <a:lnTo>
                    <a:pt x="5" y="270"/>
                  </a:lnTo>
                  <a:lnTo>
                    <a:pt x="10" y="257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6" name="Freeform 61"/>
            <p:cNvSpPr/>
            <p:nvPr userDrawn="1"/>
          </p:nvSpPr>
          <p:spPr bwMode="auto">
            <a:xfrm>
              <a:off x="4054" y="2021"/>
              <a:ext cx="364" cy="625"/>
            </a:xfrm>
            <a:custGeom>
              <a:avLst/>
              <a:gdLst>
                <a:gd name="T0" fmla="*/ 263 w 365"/>
                <a:gd name="T1" fmla="*/ 15 h 625"/>
                <a:gd name="T2" fmla="*/ 283 w 365"/>
                <a:gd name="T3" fmla="*/ 24 h 625"/>
                <a:gd name="T4" fmla="*/ 300 w 365"/>
                <a:gd name="T5" fmla="*/ 35 h 625"/>
                <a:gd name="T6" fmla="*/ 316 w 365"/>
                <a:gd name="T7" fmla="*/ 49 h 625"/>
                <a:gd name="T8" fmla="*/ 330 w 365"/>
                <a:gd name="T9" fmla="*/ 64 h 625"/>
                <a:gd name="T10" fmla="*/ 342 w 365"/>
                <a:gd name="T11" fmla="*/ 82 h 625"/>
                <a:gd name="T12" fmla="*/ 350 w 365"/>
                <a:gd name="T13" fmla="*/ 102 h 625"/>
                <a:gd name="T14" fmla="*/ 356 w 365"/>
                <a:gd name="T15" fmla="*/ 124 h 625"/>
                <a:gd name="T16" fmla="*/ 359 w 365"/>
                <a:gd name="T17" fmla="*/ 149 h 625"/>
                <a:gd name="T18" fmla="*/ 359 w 365"/>
                <a:gd name="T19" fmla="*/ 169 h 625"/>
                <a:gd name="T20" fmla="*/ 356 w 365"/>
                <a:gd name="T21" fmla="*/ 190 h 625"/>
                <a:gd name="T22" fmla="*/ 345 w 365"/>
                <a:gd name="T23" fmla="*/ 231 h 625"/>
                <a:gd name="T24" fmla="*/ 190 w 365"/>
                <a:gd name="T25" fmla="*/ 625 h 625"/>
                <a:gd name="T26" fmla="*/ 161 w 365"/>
                <a:gd name="T27" fmla="*/ 623 h 625"/>
                <a:gd name="T28" fmla="*/ 129 w 365"/>
                <a:gd name="T29" fmla="*/ 618 h 625"/>
                <a:gd name="T30" fmla="*/ 99 w 365"/>
                <a:gd name="T31" fmla="*/ 610 h 625"/>
                <a:gd name="T32" fmla="*/ 72 w 365"/>
                <a:gd name="T33" fmla="*/ 600 h 625"/>
                <a:gd name="T34" fmla="*/ 57 w 365"/>
                <a:gd name="T35" fmla="*/ 590 h 625"/>
                <a:gd name="T36" fmla="*/ 43 w 365"/>
                <a:gd name="T37" fmla="*/ 578 h 625"/>
                <a:gd name="T38" fmla="*/ 31 w 365"/>
                <a:gd name="T39" fmla="*/ 565 h 625"/>
                <a:gd name="T40" fmla="*/ 20 w 365"/>
                <a:gd name="T41" fmla="*/ 550 h 625"/>
                <a:gd name="T42" fmla="*/ 12 w 365"/>
                <a:gd name="T43" fmla="*/ 533 h 625"/>
                <a:gd name="T44" fmla="*/ 5 w 365"/>
                <a:gd name="T45" fmla="*/ 516 h 625"/>
                <a:gd name="T46" fmla="*/ 2 w 365"/>
                <a:gd name="T47" fmla="*/ 498 h 625"/>
                <a:gd name="T48" fmla="*/ 0 w 365"/>
                <a:gd name="T49" fmla="*/ 479 h 625"/>
                <a:gd name="T50" fmla="*/ 2 w 365"/>
                <a:gd name="T51" fmla="*/ 458 h 625"/>
                <a:gd name="T52" fmla="*/ 4 w 365"/>
                <a:gd name="T53" fmla="*/ 445 h 625"/>
                <a:gd name="T54" fmla="*/ 8 w 365"/>
                <a:gd name="T55" fmla="*/ 432 h 625"/>
                <a:gd name="T56" fmla="*/ 92 w 365"/>
                <a:gd name="T57" fmla="*/ 217 h 625"/>
                <a:gd name="T58" fmla="*/ 100 w 365"/>
                <a:gd name="T59" fmla="*/ 188 h 625"/>
                <a:gd name="T60" fmla="*/ 103 w 365"/>
                <a:gd name="T61" fmla="*/ 169 h 625"/>
                <a:gd name="T62" fmla="*/ 105 w 365"/>
                <a:gd name="T63" fmla="*/ 141 h 625"/>
                <a:gd name="T64" fmla="*/ 101 w 365"/>
                <a:gd name="T65" fmla="*/ 110 h 625"/>
                <a:gd name="T66" fmla="*/ 97 w 365"/>
                <a:gd name="T67" fmla="*/ 96 h 625"/>
                <a:gd name="T68" fmla="*/ 91 w 365"/>
                <a:gd name="T69" fmla="*/ 84 h 625"/>
                <a:gd name="T70" fmla="*/ 85 w 365"/>
                <a:gd name="T71" fmla="*/ 72 h 625"/>
                <a:gd name="T72" fmla="*/ 77 w 365"/>
                <a:gd name="T73" fmla="*/ 62 h 625"/>
                <a:gd name="T74" fmla="*/ 63 w 365"/>
                <a:gd name="T75" fmla="*/ 48 h 625"/>
                <a:gd name="T76" fmla="*/ 56 w 365"/>
                <a:gd name="T77" fmla="*/ 42 h 625"/>
                <a:gd name="T78" fmla="*/ 52 w 365"/>
                <a:gd name="T79" fmla="*/ 37 h 625"/>
                <a:gd name="T80" fmla="*/ 51 w 365"/>
                <a:gd name="T81" fmla="*/ 31 h 625"/>
                <a:gd name="T82" fmla="*/ 52 w 365"/>
                <a:gd name="T83" fmla="*/ 25 h 625"/>
                <a:gd name="T84" fmla="*/ 54 w 365"/>
                <a:gd name="T85" fmla="*/ 20 h 625"/>
                <a:gd name="T86" fmla="*/ 59 w 365"/>
                <a:gd name="T87" fmla="*/ 16 h 625"/>
                <a:gd name="T88" fmla="*/ 74 w 365"/>
                <a:gd name="T89" fmla="*/ 11 h 625"/>
                <a:gd name="T90" fmla="*/ 112 w 365"/>
                <a:gd name="T91" fmla="*/ 3 h 625"/>
                <a:gd name="T92" fmla="*/ 137 w 365"/>
                <a:gd name="T93" fmla="*/ 1 h 625"/>
                <a:gd name="T94" fmla="*/ 160 w 365"/>
                <a:gd name="T95" fmla="*/ 0 h 625"/>
                <a:gd name="T96" fmla="*/ 181 w 365"/>
                <a:gd name="T97" fmla="*/ 0 h 625"/>
                <a:gd name="T98" fmla="*/ 195 w 365"/>
                <a:gd name="T99" fmla="*/ 2 h 625"/>
                <a:gd name="T100" fmla="*/ 220 w 365"/>
                <a:gd name="T101" fmla="*/ 5 h 625"/>
                <a:gd name="T102" fmla="*/ 244 w 365"/>
                <a:gd name="T103" fmla="*/ 10 h 62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365" h="625">
                  <a:moveTo>
                    <a:pt x="261" y="13"/>
                  </a:moveTo>
                  <a:lnTo>
                    <a:pt x="269" y="15"/>
                  </a:lnTo>
                  <a:lnTo>
                    <a:pt x="279" y="20"/>
                  </a:lnTo>
                  <a:lnTo>
                    <a:pt x="289" y="24"/>
                  </a:lnTo>
                  <a:lnTo>
                    <a:pt x="298" y="29"/>
                  </a:lnTo>
                  <a:lnTo>
                    <a:pt x="306" y="35"/>
                  </a:lnTo>
                  <a:lnTo>
                    <a:pt x="315" y="42"/>
                  </a:lnTo>
                  <a:lnTo>
                    <a:pt x="322" y="49"/>
                  </a:lnTo>
                  <a:lnTo>
                    <a:pt x="330" y="56"/>
                  </a:lnTo>
                  <a:lnTo>
                    <a:pt x="336" y="64"/>
                  </a:lnTo>
                  <a:lnTo>
                    <a:pt x="342" y="73"/>
                  </a:lnTo>
                  <a:lnTo>
                    <a:pt x="348" y="82"/>
                  </a:lnTo>
                  <a:lnTo>
                    <a:pt x="352" y="92"/>
                  </a:lnTo>
                  <a:lnTo>
                    <a:pt x="356" y="102"/>
                  </a:lnTo>
                  <a:lnTo>
                    <a:pt x="360" y="113"/>
                  </a:lnTo>
                  <a:lnTo>
                    <a:pt x="362" y="124"/>
                  </a:lnTo>
                  <a:lnTo>
                    <a:pt x="364" y="136"/>
                  </a:lnTo>
                  <a:lnTo>
                    <a:pt x="365" y="149"/>
                  </a:lnTo>
                  <a:lnTo>
                    <a:pt x="365" y="159"/>
                  </a:lnTo>
                  <a:lnTo>
                    <a:pt x="365" y="169"/>
                  </a:lnTo>
                  <a:lnTo>
                    <a:pt x="363" y="180"/>
                  </a:lnTo>
                  <a:lnTo>
                    <a:pt x="362" y="190"/>
                  </a:lnTo>
                  <a:lnTo>
                    <a:pt x="357" y="211"/>
                  </a:lnTo>
                  <a:lnTo>
                    <a:pt x="351" y="231"/>
                  </a:lnTo>
                  <a:lnTo>
                    <a:pt x="240" y="514"/>
                  </a:lnTo>
                  <a:lnTo>
                    <a:pt x="196" y="625"/>
                  </a:lnTo>
                  <a:lnTo>
                    <a:pt x="178" y="624"/>
                  </a:lnTo>
                  <a:lnTo>
                    <a:pt x="161" y="623"/>
                  </a:lnTo>
                  <a:lnTo>
                    <a:pt x="145" y="621"/>
                  </a:lnTo>
                  <a:lnTo>
                    <a:pt x="129" y="618"/>
                  </a:lnTo>
                  <a:lnTo>
                    <a:pt x="114" y="615"/>
                  </a:lnTo>
                  <a:lnTo>
                    <a:pt x="99" y="610"/>
                  </a:lnTo>
                  <a:lnTo>
                    <a:pt x="85" y="606"/>
                  </a:lnTo>
                  <a:lnTo>
                    <a:pt x="72" y="600"/>
                  </a:lnTo>
                  <a:lnTo>
                    <a:pt x="64" y="595"/>
                  </a:lnTo>
                  <a:lnTo>
                    <a:pt x="57" y="590"/>
                  </a:lnTo>
                  <a:lnTo>
                    <a:pt x="50" y="584"/>
                  </a:lnTo>
                  <a:lnTo>
                    <a:pt x="43" y="578"/>
                  </a:lnTo>
                  <a:lnTo>
                    <a:pt x="36" y="571"/>
                  </a:lnTo>
                  <a:lnTo>
                    <a:pt x="31" y="565"/>
                  </a:lnTo>
                  <a:lnTo>
                    <a:pt x="25" y="557"/>
                  </a:lnTo>
                  <a:lnTo>
                    <a:pt x="20" y="550"/>
                  </a:lnTo>
                  <a:lnTo>
                    <a:pt x="16" y="542"/>
                  </a:lnTo>
                  <a:lnTo>
                    <a:pt x="12" y="533"/>
                  </a:lnTo>
                  <a:lnTo>
                    <a:pt x="8" y="525"/>
                  </a:lnTo>
                  <a:lnTo>
                    <a:pt x="5" y="516"/>
                  </a:lnTo>
                  <a:lnTo>
                    <a:pt x="3" y="507"/>
                  </a:lnTo>
                  <a:lnTo>
                    <a:pt x="2" y="498"/>
                  </a:lnTo>
                  <a:lnTo>
                    <a:pt x="1" y="488"/>
                  </a:lnTo>
                  <a:lnTo>
                    <a:pt x="0" y="479"/>
                  </a:lnTo>
                  <a:lnTo>
                    <a:pt x="1" y="465"/>
                  </a:lnTo>
                  <a:lnTo>
                    <a:pt x="2" y="458"/>
                  </a:lnTo>
                  <a:lnTo>
                    <a:pt x="3" y="451"/>
                  </a:lnTo>
                  <a:lnTo>
                    <a:pt x="4" y="445"/>
                  </a:lnTo>
                  <a:lnTo>
                    <a:pt x="6" y="438"/>
                  </a:lnTo>
                  <a:lnTo>
                    <a:pt x="8" y="432"/>
                  </a:lnTo>
                  <a:lnTo>
                    <a:pt x="10" y="426"/>
                  </a:lnTo>
                  <a:lnTo>
                    <a:pt x="92" y="217"/>
                  </a:lnTo>
                  <a:lnTo>
                    <a:pt x="98" y="197"/>
                  </a:lnTo>
                  <a:lnTo>
                    <a:pt x="100" y="188"/>
                  </a:lnTo>
                  <a:lnTo>
                    <a:pt x="102" y="178"/>
                  </a:lnTo>
                  <a:lnTo>
                    <a:pt x="103" y="169"/>
                  </a:lnTo>
                  <a:lnTo>
                    <a:pt x="104" y="159"/>
                  </a:lnTo>
                  <a:lnTo>
                    <a:pt x="105" y="141"/>
                  </a:lnTo>
                  <a:lnTo>
                    <a:pt x="104" y="125"/>
                  </a:lnTo>
                  <a:lnTo>
                    <a:pt x="101" y="110"/>
                  </a:lnTo>
                  <a:lnTo>
                    <a:pt x="99" y="103"/>
                  </a:lnTo>
                  <a:lnTo>
                    <a:pt x="97" y="96"/>
                  </a:lnTo>
                  <a:lnTo>
                    <a:pt x="94" y="90"/>
                  </a:lnTo>
                  <a:lnTo>
                    <a:pt x="91" y="84"/>
                  </a:lnTo>
                  <a:lnTo>
                    <a:pt x="88" y="78"/>
                  </a:lnTo>
                  <a:lnTo>
                    <a:pt x="85" y="72"/>
                  </a:lnTo>
                  <a:lnTo>
                    <a:pt x="81" y="67"/>
                  </a:lnTo>
                  <a:lnTo>
                    <a:pt x="77" y="62"/>
                  </a:lnTo>
                  <a:lnTo>
                    <a:pt x="68" y="52"/>
                  </a:lnTo>
                  <a:lnTo>
                    <a:pt x="63" y="48"/>
                  </a:lnTo>
                  <a:lnTo>
                    <a:pt x="59" y="44"/>
                  </a:lnTo>
                  <a:lnTo>
                    <a:pt x="56" y="42"/>
                  </a:lnTo>
                  <a:lnTo>
                    <a:pt x="54" y="39"/>
                  </a:lnTo>
                  <a:lnTo>
                    <a:pt x="52" y="37"/>
                  </a:lnTo>
                  <a:lnTo>
                    <a:pt x="51" y="34"/>
                  </a:lnTo>
                  <a:lnTo>
                    <a:pt x="51" y="31"/>
                  </a:lnTo>
                  <a:lnTo>
                    <a:pt x="51" y="28"/>
                  </a:lnTo>
                  <a:lnTo>
                    <a:pt x="52" y="25"/>
                  </a:lnTo>
                  <a:lnTo>
                    <a:pt x="53" y="22"/>
                  </a:lnTo>
                  <a:lnTo>
                    <a:pt x="54" y="20"/>
                  </a:lnTo>
                  <a:lnTo>
                    <a:pt x="56" y="18"/>
                  </a:lnTo>
                  <a:lnTo>
                    <a:pt x="59" y="16"/>
                  </a:lnTo>
                  <a:lnTo>
                    <a:pt x="61" y="14"/>
                  </a:lnTo>
                  <a:lnTo>
                    <a:pt x="74" y="11"/>
                  </a:lnTo>
                  <a:lnTo>
                    <a:pt x="87" y="8"/>
                  </a:lnTo>
                  <a:lnTo>
                    <a:pt x="112" y="3"/>
                  </a:lnTo>
                  <a:lnTo>
                    <a:pt x="125" y="2"/>
                  </a:lnTo>
                  <a:lnTo>
                    <a:pt x="137" y="1"/>
                  </a:lnTo>
                  <a:lnTo>
                    <a:pt x="149" y="0"/>
                  </a:lnTo>
                  <a:lnTo>
                    <a:pt x="160" y="0"/>
                  </a:lnTo>
                  <a:lnTo>
                    <a:pt x="174" y="0"/>
                  </a:lnTo>
                  <a:lnTo>
                    <a:pt x="181" y="0"/>
                  </a:lnTo>
                  <a:lnTo>
                    <a:pt x="188" y="1"/>
                  </a:lnTo>
                  <a:lnTo>
                    <a:pt x="201" y="2"/>
                  </a:lnTo>
                  <a:lnTo>
                    <a:pt x="214" y="3"/>
                  </a:lnTo>
                  <a:lnTo>
                    <a:pt x="226" y="5"/>
                  </a:lnTo>
                  <a:lnTo>
                    <a:pt x="238" y="7"/>
                  </a:lnTo>
                  <a:lnTo>
                    <a:pt x="250" y="10"/>
                  </a:lnTo>
                  <a:lnTo>
                    <a:pt x="261" y="13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7" name="Freeform 62"/>
            <p:cNvSpPr/>
            <p:nvPr userDrawn="1"/>
          </p:nvSpPr>
          <p:spPr bwMode="auto">
            <a:xfrm>
              <a:off x="3844" y="3274"/>
              <a:ext cx="1263" cy="152"/>
            </a:xfrm>
            <a:custGeom>
              <a:avLst/>
              <a:gdLst>
                <a:gd name="T0" fmla="*/ 0 w 1263"/>
                <a:gd name="T1" fmla="*/ 152 h 152"/>
                <a:gd name="T2" fmla="*/ 11 w 1263"/>
                <a:gd name="T3" fmla="*/ 123 h 152"/>
                <a:gd name="T4" fmla="*/ 43 w 1263"/>
                <a:gd name="T5" fmla="*/ 37 h 152"/>
                <a:gd name="T6" fmla="*/ 45 w 1263"/>
                <a:gd name="T7" fmla="*/ 31 h 152"/>
                <a:gd name="T8" fmla="*/ 48 w 1263"/>
                <a:gd name="T9" fmla="*/ 26 h 152"/>
                <a:gd name="T10" fmla="*/ 53 w 1263"/>
                <a:gd name="T11" fmla="*/ 18 h 152"/>
                <a:gd name="T12" fmla="*/ 56 w 1263"/>
                <a:gd name="T13" fmla="*/ 14 h 152"/>
                <a:gd name="T14" fmla="*/ 59 w 1263"/>
                <a:gd name="T15" fmla="*/ 11 h 152"/>
                <a:gd name="T16" fmla="*/ 62 w 1263"/>
                <a:gd name="T17" fmla="*/ 8 h 152"/>
                <a:gd name="T18" fmla="*/ 65 w 1263"/>
                <a:gd name="T19" fmla="*/ 6 h 152"/>
                <a:gd name="T20" fmla="*/ 69 w 1263"/>
                <a:gd name="T21" fmla="*/ 4 h 152"/>
                <a:gd name="T22" fmla="*/ 72 w 1263"/>
                <a:gd name="T23" fmla="*/ 3 h 152"/>
                <a:gd name="T24" fmla="*/ 79 w 1263"/>
                <a:gd name="T25" fmla="*/ 1 h 152"/>
                <a:gd name="T26" fmla="*/ 87 w 1263"/>
                <a:gd name="T27" fmla="*/ 0 h 152"/>
                <a:gd name="T28" fmla="*/ 95 w 1263"/>
                <a:gd name="T29" fmla="*/ 0 h 152"/>
                <a:gd name="T30" fmla="*/ 709 w 1263"/>
                <a:gd name="T31" fmla="*/ 0 h 152"/>
                <a:gd name="T32" fmla="*/ 1263 w 1263"/>
                <a:gd name="T33" fmla="*/ 0 h 152"/>
                <a:gd name="T34" fmla="*/ 1252 w 1263"/>
                <a:gd name="T35" fmla="*/ 29 h 152"/>
                <a:gd name="T36" fmla="*/ 1220 w 1263"/>
                <a:gd name="T37" fmla="*/ 115 h 152"/>
                <a:gd name="T38" fmla="*/ 1215 w 1263"/>
                <a:gd name="T39" fmla="*/ 126 h 152"/>
                <a:gd name="T40" fmla="*/ 1212 w 1263"/>
                <a:gd name="T41" fmla="*/ 130 h 152"/>
                <a:gd name="T42" fmla="*/ 1209 w 1263"/>
                <a:gd name="T43" fmla="*/ 134 h 152"/>
                <a:gd name="T44" fmla="*/ 1207 w 1263"/>
                <a:gd name="T45" fmla="*/ 138 h 152"/>
                <a:gd name="T46" fmla="*/ 1204 w 1263"/>
                <a:gd name="T47" fmla="*/ 141 h 152"/>
                <a:gd name="T48" fmla="*/ 1200 w 1263"/>
                <a:gd name="T49" fmla="*/ 143 h 152"/>
                <a:gd name="T50" fmla="*/ 1197 w 1263"/>
                <a:gd name="T51" fmla="*/ 145 h 152"/>
                <a:gd name="T52" fmla="*/ 1190 w 1263"/>
                <a:gd name="T53" fmla="*/ 149 h 152"/>
                <a:gd name="T54" fmla="*/ 1183 w 1263"/>
                <a:gd name="T55" fmla="*/ 151 h 152"/>
                <a:gd name="T56" fmla="*/ 1175 w 1263"/>
                <a:gd name="T57" fmla="*/ 152 h 152"/>
                <a:gd name="T58" fmla="*/ 1167 w 1263"/>
                <a:gd name="T59" fmla="*/ 152 h 152"/>
                <a:gd name="T60" fmla="*/ 567 w 1263"/>
                <a:gd name="T61" fmla="*/ 152 h 152"/>
                <a:gd name="T62" fmla="*/ 30 w 1263"/>
                <a:gd name="T63" fmla="*/ 152 h 152"/>
                <a:gd name="T64" fmla="*/ 0 w 1263"/>
                <a:gd name="T65" fmla="*/ 152 h 15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263" h="152">
                  <a:moveTo>
                    <a:pt x="0" y="152"/>
                  </a:moveTo>
                  <a:lnTo>
                    <a:pt x="11" y="123"/>
                  </a:lnTo>
                  <a:lnTo>
                    <a:pt x="43" y="37"/>
                  </a:lnTo>
                  <a:lnTo>
                    <a:pt x="45" y="31"/>
                  </a:lnTo>
                  <a:lnTo>
                    <a:pt x="48" y="26"/>
                  </a:lnTo>
                  <a:lnTo>
                    <a:pt x="53" y="18"/>
                  </a:lnTo>
                  <a:lnTo>
                    <a:pt x="56" y="14"/>
                  </a:lnTo>
                  <a:lnTo>
                    <a:pt x="59" y="11"/>
                  </a:lnTo>
                  <a:lnTo>
                    <a:pt x="62" y="8"/>
                  </a:lnTo>
                  <a:lnTo>
                    <a:pt x="65" y="6"/>
                  </a:lnTo>
                  <a:lnTo>
                    <a:pt x="69" y="4"/>
                  </a:lnTo>
                  <a:lnTo>
                    <a:pt x="72" y="3"/>
                  </a:lnTo>
                  <a:lnTo>
                    <a:pt x="79" y="1"/>
                  </a:lnTo>
                  <a:lnTo>
                    <a:pt x="87" y="0"/>
                  </a:lnTo>
                  <a:lnTo>
                    <a:pt x="95" y="0"/>
                  </a:lnTo>
                  <a:lnTo>
                    <a:pt x="709" y="0"/>
                  </a:lnTo>
                  <a:lnTo>
                    <a:pt x="1263" y="0"/>
                  </a:lnTo>
                  <a:lnTo>
                    <a:pt x="1252" y="29"/>
                  </a:lnTo>
                  <a:lnTo>
                    <a:pt x="1220" y="115"/>
                  </a:lnTo>
                  <a:lnTo>
                    <a:pt x="1215" y="126"/>
                  </a:lnTo>
                  <a:lnTo>
                    <a:pt x="1212" y="130"/>
                  </a:lnTo>
                  <a:lnTo>
                    <a:pt x="1209" y="134"/>
                  </a:lnTo>
                  <a:lnTo>
                    <a:pt x="1207" y="138"/>
                  </a:lnTo>
                  <a:lnTo>
                    <a:pt x="1204" y="141"/>
                  </a:lnTo>
                  <a:lnTo>
                    <a:pt x="1200" y="143"/>
                  </a:lnTo>
                  <a:lnTo>
                    <a:pt x="1197" y="145"/>
                  </a:lnTo>
                  <a:lnTo>
                    <a:pt x="1190" y="149"/>
                  </a:lnTo>
                  <a:lnTo>
                    <a:pt x="1183" y="151"/>
                  </a:lnTo>
                  <a:lnTo>
                    <a:pt x="1175" y="152"/>
                  </a:lnTo>
                  <a:lnTo>
                    <a:pt x="1167" y="152"/>
                  </a:lnTo>
                  <a:lnTo>
                    <a:pt x="567" y="152"/>
                  </a:lnTo>
                  <a:lnTo>
                    <a:pt x="30" y="152"/>
                  </a:lnTo>
                  <a:lnTo>
                    <a:pt x="0" y="152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8" name="Freeform 63"/>
            <p:cNvSpPr/>
            <p:nvPr userDrawn="1"/>
          </p:nvSpPr>
          <p:spPr bwMode="auto">
            <a:xfrm>
              <a:off x="4539" y="3311"/>
              <a:ext cx="124" cy="82"/>
            </a:xfrm>
            <a:custGeom>
              <a:avLst/>
              <a:gdLst>
                <a:gd name="T0" fmla="*/ 60 w 123"/>
                <a:gd name="T1" fmla="*/ 81 h 82"/>
                <a:gd name="T2" fmla="*/ 81 w 123"/>
                <a:gd name="T3" fmla="*/ 79 h 82"/>
                <a:gd name="T4" fmla="*/ 96 w 123"/>
                <a:gd name="T5" fmla="*/ 76 h 82"/>
                <a:gd name="T6" fmla="*/ 106 w 123"/>
                <a:gd name="T7" fmla="*/ 64 h 82"/>
                <a:gd name="T8" fmla="*/ 74 w 123"/>
                <a:gd name="T9" fmla="*/ 71 h 82"/>
                <a:gd name="T10" fmla="*/ 61 w 123"/>
                <a:gd name="T11" fmla="*/ 72 h 82"/>
                <a:gd name="T12" fmla="*/ 48 w 123"/>
                <a:gd name="T13" fmla="*/ 72 h 82"/>
                <a:gd name="T14" fmla="*/ 38 w 123"/>
                <a:gd name="T15" fmla="*/ 69 h 82"/>
                <a:gd name="T16" fmla="*/ 33 w 123"/>
                <a:gd name="T17" fmla="*/ 66 h 82"/>
                <a:gd name="T18" fmla="*/ 29 w 123"/>
                <a:gd name="T19" fmla="*/ 62 h 82"/>
                <a:gd name="T20" fmla="*/ 27 w 123"/>
                <a:gd name="T21" fmla="*/ 58 h 82"/>
                <a:gd name="T22" fmla="*/ 27 w 123"/>
                <a:gd name="T23" fmla="*/ 47 h 82"/>
                <a:gd name="T24" fmla="*/ 31 w 123"/>
                <a:gd name="T25" fmla="*/ 35 h 82"/>
                <a:gd name="T26" fmla="*/ 40 w 123"/>
                <a:gd name="T27" fmla="*/ 24 h 82"/>
                <a:gd name="T28" fmla="*/ 46 w 123"/>
                <a:gd name="T29" fmla="*/ 19 h 82"/>
                <a:gd name="T30" fmla="*/ 56 w 123"/>
                <a:gd name="T31" fmla="*/ 14 h 82"/>
                <a:gd name="T32" fmla="*/ 75 w 123"/>
                <a:gd name="T33" fmla="*/ 10 h 82"/>
                <a:gd name="T34" fmla="*/ 94 w 123"/>
                <a:gd name="T35" fmla="*/ 10 h 82"/>
                <a:gd name="T36" fmla="*/ 110 w 123"/>
                <a:gd name="T37" fmla="*/ 12 h 82"/>
                <a:gd name="T38" fmla="*/ 118 w 123"/>
                <a:gd name="T39" fmla="*/ 15 h 82"/>
                <a:gd name="T40" fmla="*/ 125 w 123"/>
                <a:gd name="T41" fmla="*/ 6 h 82"/>
                <a:gd name="T42" fmla="*/ 115 w 123"/>
                <a:gd name="T43" fmla="*/ 3 h 82"/>
                <a:gd name="T44" fmla="*/ 98 w 123"/>
                <a:gd name="T45" fmla="*/ 1 h 82"/>
                <a:gd name="T46" fmla="*/ 70 w 123"/>
                <a:gd name="T47" fmla="*/ 1 h 82"/>
                <a:gd name="T48" fmla="*/ 51 w 123"/>
                <a:gd name="T49" fmla="*/ 4 h 82"/>
                <a:gd name="T50" fmla="*/ 39 w 123"/>
                <a:gd name="T51" fmla="*/ 8 h 82"/>
                <a:gd name="T52" fmla="*/ 28 w 123"/>
                <a:gd name="T53" fmla="*/ 13 h 82"/>
                <a:gd name="T54" fmla="*/ 12 w 123"/>
                <a:gd name="T55" fmla="*/ 26 h 82"/>
                <a:gd name="T56" fmla="*/ 6 w 123"/>
                <a:gd name="T57" fmla="*/ 33 h 82"/>
                <a:gd name="T58" fmla="*/ 2 w 123"/>
                <a:gd name="T59" fmla="*/ 40 h 82"/>
                <a:gd name="T60" fmla="*/ 0 w 123"/>
                <a:gd name="T61" fmla="*/ 47 h 82"/>
                <a:gd name="T62" fmla="*/ 0 w 123"/>
                <a:gd name="T63" fmla="*/ 54 h 82"/>
                <a:gd name="T64" fmla="*/ 2 w 123"/>
                <a:gd name="T65" fmla="*/ 61 h 82"/>
                <a:gd name="T66" fmla="*/ 6 w 123"/>
                <a:gd name="T67" fmla="*/ 67 h 82"/>
                <a:gd name="T68" fmla="*/ 12 w 123"/>
                <a:gd name="T69" fmla="*/ 73 h 82"/>
                <a:gd name="T70" fmla="*/ 21 w 123"/>
                <a:gd name="T71" fmla="*/ 78 h 82"/>
                <a:gd name="T72" fmla="*/ 32 w 123"/>
                <a:gd name="T73" fmla="*/ 81 h 82"/>
                <a:gd name="T74" fmla="*/ 45 w 123"/>
                <a:gd name="T75" fmla="*/ 82 h 8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23" h="82">
                  <a:moveTo>
                    <a:pt x="45" y="82"/>
                  </a:moveTo>
                  <a:lnTo>
                    <a:pt x="60" y="81"/>
                  </a:lnTo>
                  <a:lnTo>
                    <a:pt x="67" y="80"/>
                  </a:lnTo>
                  <a:lnTo>
                    <a:pt x="75" y="79"/>
                  </a:lnTo>
                  <a:lnTo>
                    <a:pt x="82" y="78"/>
                  </a:lnTo>
                  <a:lnTo>
                    <a:pt x="90" y="76"/>
                  </a:lnTo>
                  <a:lnTo>
                    <a:pt x="106" y="71"/>
                  </a:lnTo>
                  <a:lnTo>
                    <a:pt x="100" y="64"/>
                  </a:lnTo>
                  <a:lnTo>
                    <a:pt x="85" y="68"/>
                  </a:lnTo>
                  <a:lnTo>
                    <a:pt x="68" y="71"/>
                  </a:lnTo>
                  <a:lnTo>
                    <a:pt x="65" y="71"/>
                  </a:lnTo>
                  <a:lnTo>
                    <a:pt x="61" y="72"/>
                  </a:lnTo>
                  <a:lnTo>
                    <a:pt x="53" y="72"/>
                  </a:lnTo>
                  <a:lnTo>
                    <a:pt x="48" y="72"/>
                  </a:lnTo>
                  <a:lnTo>
                    <a:pt x="45" y="71"/>
                  </a:lnTo>
                  <a:lnTo>
                    <a:pt x="38" y="69"/>
                  </a:lnTo>
                  <a:lnTo>
                    <a:pt x="35" y="68"/>
                  </a:lnTo>
                  <a:lnTo>
                    <a:pt x="33" y="66"/>
                  </a:lnTo>
                  <a:lnTo>
                    <a:pt x="31" y="64"/>
                  </a:lnTo>
                  <a:lnTo>
                    <a:pt x="29" y="62"/>
                  </a:lnTo>
                  <a:lnTo>
                    <a:pt x="28" y="60"/>
                  </a:lnTo>
                  <a:lnTo>
                    <a:pt x="27" y="58"/>
                  </a:lnTo>
                  <a:lnTo>
                    <a:pt x="26" y="52"/>
                  </a:lnTo>
                  <a:lnTo>
                    <a:pt x="27" y="47"/>
                  </a:lnTo>
                  <a:lnTo>
                    <a:pt x="28" y="41"/>
                  </a:lnTo>
                  <a:lnTo>
                    <a:pt x="31" y="35"/>
                  </a:lnTo>
                  <a:lnTo>
                    <a:pt x="35" y="29"/>
                  </a:lnTo>
                  <a:lnTo>
                    <a:pt x="40" y="24"/>
                  </a:lnTo>
                  <a:lnTo>
                    <a:pt x="43" y="22"/>
                  </a:lnTo>
                  <a:lnTo>
                    <a:pt x="46" y="19"/>
                  </a:lnTo>
                  <a:lnTo>
                    <a:pt x="52" y="15"/>
                  </a:lnTo>
                  <a:lnTo>
                    <a:pt x="56" y="14"/>
                  </a:lnTo>
                  <a:lnTo>
                    <a:pt x="60" y="12"/>
                  </a:lnTo>
                  <a:lnTo>
                    <a:pt x="69" y="10"/>
                  </a:lnTo>
                  <a:lnTo>
                    <a:pt x="79" y="10"/>
                  </a:lnTo>
                  <a:lnTo>
                    <a:pt x="88" y="10"/>
                  </a:lnTo>
                  <a:lnTo>
                    <a:pt x="96" y="11"/>
                  </a:lnTo>
                  <a:lnTo>
                    <a:pt x="104" y="12"/>
                  </a:lnTo>
                  <a:lnTo>
                    <a:pt x="108" y="14"/>
                  </a:lnTo>
                  <a:lnTo>
                    <a:pt x="112" y="15"/>
                  </a:lnTo>
                  <a:lnTo>
                    <a:pt x="123" y="8"/>
                  </a:lnTo>
                  <a:lnTo>
                    <a:pt x="119" y="6"/>
                  </a:lnTo>
                  <a:lnTo>
                    <a:pt x="114" y="4"/>
                  </a:lnTo>
                  <a:lnTo>
                    <a:pt x="109" y="3"/>
                  </a:lnTo>
                  <a:lnTo>
                    <a:pt x="104" y="2"/>
                  </a:lnTo>
                  <a:lnTo>
                    <a:pt x="92" y="1"/>
                  </a:lnTo>
                  <a:lnTo>
                    <a:pt x="80" y="0"/>
                  </a:lnTo>
                  <a:lnTo>
                    <a:pt x="64" y="1"/>
                  </a:lnTo>
                  <a:lnTo>
                    <a:pt x="58" y="2"/>
                  </a:lnTo>
                  <a:lnTo>
                    <a:pt x="51" y="4"/>
                  </a:lnTo>
                  <a:lnTo>
                    <a:pt x="45" y="6"/>
                  </a:lnTo>
                  <a:lnTo>
                    <a:pt x="39" y="8"/>
                  </a:lnTo>
                  <a:lnTo>
                    <a:pt x="34" y="10"/>
                  </a:lnTo>
                  <a:lnTo>
                    <a:pt x="28" y="13"/>
                  </a:lnTo>
                  <a:lnTo>
                    <a:pt x="19" y="19"/>
                  </a:lnTo>
                  <a:lnTo>
                    <a:pt x="12" y="26"/>
                  </a:lnTo>
                  <a:lnTo>
                    <a:pt x="9" y="30"/>
                  </a:lnTo>
                  <a:lnTo>
                    <a:pt x="6" y="33"/>
                  </a:lnTo>
                  <a:lnTo>
                    <a:pt x="4" y="37"/>
                  </a:lnTo>
                  <a:lnTo>
                    <a:pt x="2" y="40"/>
                  </a:lnTo>
                  <a:lnTo>
                    <a:pt x="1" y="43"/>
                  </a:lnTo>
                  <a:lnTo>
                    <a:pt x="0" y="47"/>
                  </a:lnTo>
                  <a:lnTo>
                    <a:pt x="0" y="50"/>
                  </a:lnTo>
                  <a:lnTo>
                    <a:pt x="0" y="54"/>
                  </a:lnTo>
                  <a:lnTo>
                    <a:pt x="1" y="57"/>
                  </a:lnTo>
                  <a:lnTo>
                    <a:pt x="2" y="61"/>
                  </a:lnTo>
                  <a:lnTo>
                    <a:pt x="4" y="64"/>
                  </a:lnTo>
                  <a:lnTo>
                    <a:pt x="6" y="67"/>
                  </a:lnTo>
                  <a:lnTo>
                    <a:pt x="9" y="70"/>
                  </a:lnTo>
                  <a:lnTo>
                    <a:pt x="12" y="73"/>
                  </a:lnTo>
                  <a:lnTo>
                    <a:pt x="16" y="76"/>
                  </a:lnTo>
                  <a:lnTo>
                    <a:pt x="21" y="78"/>
                  </a:lnTo>
                  <a:lnTo>
                    <a:pt x="26" y="79"/>
                  </a:lnTo>
                  <a:lnTo>
                    <a:pt x="32" y="81"/>
                  </a:lnTo>
                  <a:lnTo>
                    <a:pt x="38" y="81"/>
                  </a:lnTo>
                  <a:lnTo>
                    <a:pt x="45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9" name="Freeform 64"/>
            <p:cNvSpPr/>
            <p:nvPr userDrawn="1"/>
          </p:nvSpPr>
          <p:spPr bwMode="auto">
            <a:xfrm>
              <a:off x="4888" y="3311"/>
              <a:ext cx="123" cy="82"/>
            </a:xfrm>
            <a:custGeom>
              <a:avLst/>
              <a:gdLst>
                <a:gd name="T0" fmla="*/ 60 w 122"/>
                <a:gd name="T1" fmla="*/ 81 h 82"/>
                <a:gd name="T2" fmla="*/ 80 w 122"/>
                <a:gd name="T3" fmla="*/ 79 h 82"/>
                <a:gd name="T4" fmla="*/ 95 w 122"/>
                <a:gd name="T5" fmla="*/ 76 h 82"/>
                <a:gd name="T6" fmla="*/ 105 w 122"/>
                <a:gd name="T7" fmla="*/ 64 h 82"/>
                <a:gd name="T8" fmla="*/ 82 w 122"/>
                <a:gd name="T9" fmla="*/ 70 h 82"/>
                <a:gd name="T10" fmla="*/ 71 w 122"/>
                <a:gd name="T11" fmla="*/ 71 h 82"/>
                <a:gd name="T12" fmla="*/ 53 w 122"/>
                <a:gd name="T13" fmla="*/ 72 h 82"/>
                <a:gd name="T14" fmla="*/ 45 w 122"/>
                <a:gd name="T15" fmla="*/ 71 h 82"/>
                <a:gd name="T16" fmla="*/ 36 w 122"/>
                <a:gd name="T17" fmla="*/ 68 h 82"/>
                <a:gd name="T18" fmla="*/ 31 w 122"/>
                <a:gd name="T19" fmla="*/ 64 h 82"/>
                <a:gd name="T20" fmla="*/ 28 w 122"/>
                <a:gd name="T21" fmla="*/ 60 h 82"/>
                <a:gd name="T22" fmla="*/ 26 w 122"/>
                <a:gd name="T23" fmla="*/ 52 h 82"/>
                <a:gd name="T24" fmla="*/ 28 w 122"/>
                <a:gd name="T25" fmla="*/ 41 h 82"/>
                <a:gd name="T26" fmla="*/ 35 w 122"/>
                <a:gd name="T27" fmla="*/ 29 h 82"/>
                <a:gd name="T28" fmla="*/ 43 w 122"/>
                <a:gd name="T29" fmla="*/ 22 h 82"/>
                <a:gd name="T30" fmla="*/ 53 w 122"/>
                <a:gd name="T31" fmla="*/ 15 h 82"/>
                <a:gd name="T32" fmla="*/ 60 w 122"/>
                <a:gd name="T33" fmla="*/ 12 h 82"/>
                <a:gd name="T34" fmla="*/ 84 w 122"/>
                <a:gd name="T35" fmla="*/ 10 h 82"/>
                <a:gd name="T36" fmla="*/ 101 w 122"/>
                <a:gd name="T37" fmla="*/ 11 h 82"/>
                <a:gd name="T38" fmla="*/ 113 w 122"/>
                <a:gd name="T39" fmla="*/ 14 h 82"/>
                <a:gd name="T40" fmla="*/ 128 w 122"/>
                <a:gd name="T41" fmla="*/ 8 h 82"/>
                <a:gd name="T42" fmla="*/ 119 w 122"/>
                <a:gd name="T43" fmla="*/ 4 h 82"/>
                <a:gd name="T44" fmla="*/ 109 w 122"/>
                <a:gd name="T45" fmla="*/ 2 h 82"/>
                <a:gd name="T46" fmla="*/ 85 w 122"/>
                <a:gd name="T47" fmla="*/ 0 h 82"/>
                <a:gd name="T48" fmla="*/ 58 w 122"/>
                <a:gd name="T49" fmla="*/ 2 h 82"/>
                <a:gd name="T50" fmla="*/ 45 w 122"/>
                <a:gd name="T51" fmla="*/ 6 h 82"/>
                <a:gd name="T52" fmla="*/ 34 w 122"/>
                <a:gd name="T53" fmla="*/ 10 h 82"/>
                <a:gd name="T54" fmla="*/ 20 w 122"/>
                <a:gd name="T55" fmla="*/ 19 h 82"/>
                <a:gd name="T56" fmla="*/ 9 w 122"/>
                <a:gd name="T57" fmla="*/ 30 h 82"/>
                <a:gd name="T58" fmla="*/ 4 w 122"/>
                <a:gd name="T59" fmla="*/ 37 h 82"/>
                <a:gd name="T60" fmla="*/ 1 w 122"/>
                <a:gd name="T61" fmla="*/ 43 h 82"/>
                <a:gd name="T62" fmla="*/ 0 w 122"/>
                <a:gd name="T63" fmla="*/ 50 h 82"/>
                <a:gd name="T64" fmla="*/ 1 w 122"/>
                <a:gd name="T65" fmla="*/ 57 h 82"/>
                <a:gd name="T66" fmla="*/ 4 w 122"/>
                <a:gd name="T67" fmla="*/ 64 h 82"/>
                <a:gd name="T68" fmla="*/ 9 w 122"/>
                <a:gd name="T69" fmla="*/ 70 h 82"/>
                <a:gd name="T70" fmla="*/ 16 w 122"/>
                <a:gd name="T71" fmla="*/ 76 h 82"/>
                <a:gd name="T72" fmla="*/ 26 w 122"/>
                <a:gd name="T73" fmla="*/ 79 h 82"/>
                <a:gd name="T74" fmla="*/ 38 w 122"/>
                <a:gd name="T75" fmla="*/ 81 h 82"/>
                <a:gd name="T76" fmla="*/ 46 w 122"/>
                <a:gd name="T77" fmla="*/ 82 h 8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22" h="82">
                  <a:moveTo>
                    <a:pt x="46" y="82"/>
                  </a:moveTo>
                  <a:lnTo>
                    <a:pt x="60" y="81"/>
                  </a:lnTo>
                  <a:lnTo>
                    <a:pt x="67" y="80"/>
                  </a:lnTo>
                  <a:lnTo>
                    <a:pt x="74" y="79"/>
                  </a:lnTo>
                  <a:lnTo>
                    <a:pt x="82" y="78"/>
                  </a:lnTo>
                  <a:lnTo>
                    <a:pt x="89" y="76"/>
                  </a:lnTo>
                  <a:lnTo>
                    <a:pt x="105" y="71"/>
                  </a:lnTo>
                  <a:lnTo>
                    <a:pt x="99" y="64"/>
                  </a:lnTo>
                  <a:lnTo>
                    <a:pt x="84" y="68"/>
                  </a:lnTo>
                  <a:lnTo>
                    <a:pt x="76" y="70"/>
                  </a:lnTo>
                  <a:lnTo>
                    <a:pt x="69" y="71"/>
                  </a:lnTo>
                  <a:lnTo>
                    <a:pt x="65" y="71"/>
                  </a:lnTo>
                  <a:lnTo>
                    <a:pt x="61" y="72"/>
                  </a:lnTo>
                  <a:lnTo>
                    <a:pt x="53" y="72"/>
                  </a:lnTo>
                  <a:lnTo>
                    <a:pt x="49" y="72"/>
                  </a:lnTo>
                  <a:lnTo>
                    <a:pt x="45" y="71"/>
                  </a:lnTo>
                  <a:lnTo>
                    <a:pt x="38" y="69"/>
                  </a:lnTo>
                  <a:lnTo>
                    <a:pt x="36" y="68"/>
                  </a:lnTo>
                  <a:lnTo>
                    <a:pt x="33" y="66"/>
                  </a:lnTo>
                  <a:lnTo>
                    <a:pt x="31" y="64"/>
                  </a:lnTo>
                  <a:lnTo>
                    <a:pt x="30" y="62"/>
                  </a:lnTo>
                  <a:lnTo>
                    <a:pt x="28" y="60"/>
                  </a:lnTo>
                  <a:lnTo>
                    <a:pt x="27" y="58"/>
                  </a:lnTo>
                  <a:lnTo>
                    <a:pt x="26" y="52"/>
                  </a:lnTo>
                  <a:lnTo>
                    <a:pt x="27" y="47"/>
                  </a:lnTo>
                  <a:lnTo>
                    <a:pt x="28" y="41"/>
                  </a:lnTo>
                  <a:lnTo>
                    <a:pt x="31" y="35"/>
                  </a:lnTo>
                  <a:lnTo>
                    <a:pt x="35" y="29"/>
                  </a:lnTo>
                  <a:lnTo>
                    <a:pt x="40" y="24"/>
                  </a:lnTo>
                  <a:lnTo>
                    <a:pt x="43" y="22"/>
                  </a:lnTo>
                  <a:lnTo>
                    <a:pt x="46" y="19"/>
                  </a:lnTo>
                  <a:lnTo>
                    <a:pt x="53" y="15"/>
                  </a:lnTo>
                  <a:lnTo>
                    <a:pt x="56" y="14"/>
                  </a:lnTo>
                  <a:lnTo>
                    <a:pt x="60" y="12"/>
                  </a:lnTo>
                  <a:lnTo>
                    <a:pt x="69" y="10"/>
                  </a:lnTo>
                  <a:lnTo>
                    <a:pt x="78" y="10"/>
                  </a:lnTo>
                  <a:lnTo>
                    <a:pt x="87" y="10"/>
                  </a:lnTo>
                  <a:lnTo>
                    <a:pt x="95" y="11"/>
                  </a:lnTo>
                  <a:lnTo>
                    <a:pt x="103" y="12"/>
                  </a:lnTo>
                  <a:lnTo>
                    <a:pt x="107" y="14"/>
                  </a:lnTo>
                  <a:lnTo>
                    <a:pt x="111" y="15"/>
                  </a:lnTo>
                  <a:lnTo>
                    <a:pt x="122" y="8"/>
                  </a:lnTo>
                  <a:lnTo>
                    <a:pt x="118" y="6"/>
                  </a:lnTo>
                  <a:lnTo>
                    <a:pt x="113" y="4"/>
                  </a:lnTo>
                  <a:lnTo>
                    <a:pt x="108" y="3"/>
                  </a:lnTo>
                  <a:lnTo>
                    <a:pt x="103" y="2"/>
                  </a:lnTo>
                  <a:lnTo>
                    <a:pt x="92" y="1"/>
                  </a:lnTo>
                  <a:lnTo>
                    <a:pt x="79" y="0"/>
                  </a:lnTo>
                  <a:lnTo>
                    <a:pt x="65" y="1"/>
                  </a:lnTo>
                  <a:lnTo>
                    <a:pt x="58" y="2"/>
                  </a:lnTo>
                  <a:lnTo>
                    <a:pt x="51" y="4"/>
                  </a:lnTo>
                  <a:lnTo>
                    <a:pt x="45" y="6"/>
                  </a:lnTo>
                  <a:lnTo>
                    <a:pt x="39" y="8"/>
                  </a:lnTo>
                  <a:lnTo>
                    <a:pt x="34" y="10"/>
                  </a:lnTo>
                  <a:lnTo>
                    <a:pt x="29" y="13"/>
                  </a:lnTo>
                  <a:lnTo>
                    <a:pt x="20" y="19"/>
                  </a:lnTo>
                  <a:lnTo>
                    <a:pt x="12" y="26"/>
                  </a:lnTo>
                  <a:lnTo>
                    <a:pt x="9" y="30"/>
                  </a:lnTo>
                  <a:lnTo>
                    <a:pt x="6" y="33"/>
                  </a:lnTo>
                  <a:lnTo>
                    <a:pt x="4" y="37"/>
                  </a:lnTo>
                  <a:lnTo>
                    <a:pt x="2" y="40"/>
                  </a:lnTo>
                  <a:lnTo>
                    <a:pt x="1" y="43"/>
                  </a:lnTo>
                  <a:lnTo>
                    <a:pt x="0" y="47"/>
                  </a:lnTo>
                  <a:lnTo>
                    <a:pt x="0" y="50"/>
                  </a:lnTo>
                  <a:lnTo>
                    <a:pt x="0" y="54"/>
                  </a:lnTo>
                  <a:lnTo>
                    <a:pt x="1" y="57"/>
                  </a:lnTo>
                  <a:lnTo>
                    <a:pt x="2" y="61"/>
                  </a:lnTo>
                  <a:lnTo>
                    <a:pt x="4" y="64"/>
                  </a:lnTo>
                  <a:lnTo>
                    <a:pt x="6" y="67"/>
                  </a:lnTo>
                  <a:lnTo>
                    <a:pt x="9" y="70"/>
                  </a:lnTo>
                  <a:lnTo>
                    <a:pt x="12" y="73"/>
                  </a:lnTo>
                  <a:lnTo>
                    <a:pt x="16" y="76"/>
                  </a:lnTo>
                  <a:lnTo>
                    <a:pt x="21" y="78"/>
                  </a:lnTo>
                  <a:lnTo>
                    <a:pt x="26" y="79"/>
                  </a:lnTo>
                  <a:lnTo>
                    <a:pt x="32" y="81"/>
                  </a:lnTo>
                  <a:lnTo>
                    <a:pt x="38" y="81"/>
                  </a:lnTo>
                  <a:lnTo>
                    <a:pt x="45" y="82"/>
                  </a:lnTo>
                  <a:lnTo>
                    <a:pt x="46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30" name="Freeform 65"/>
            <p:cNvSpPr/>
            <p:nvPr userDrawn="1"/>
          </p:nvSpPr>
          <p:spPr bwMode="auto">
            <a:xfrm>
              <a:off x="4663" y="3311"/>
              <a:ext cx="121" cy="82"/>
            </a:xfrm>
            <a:custGeom>
              <a:avLst/>
              <a:gdLst>
                <a:gd name="T0" fmla="*/ 60 w 122"/>
                <a:gd name="T1" fmla="*/ 81 h 82"/>
                <a:gd name="T2" fmla="*/ 68 w 122"/>
                <a:gd name="T3" fmla="*/ 79 h 82"/>
                <a:gd name="T4" fmla="*/ 83 w 122"/>
                <a:gd name="T5" fmla="*/ 76 h 82"/>
                <a:gd name="T6" fmla="*/ 93 w 122"/>
                <a:gd name="T7" fmla="*/ 64 h 82"/>
                <a:gd name="T8" fmla="*/ 70 w 122"/>
                <a:gd name="T9" fmla="*/ 70 h 82"/>
                <a:gd name="T10" fmla="*/ 61 w 122"/>
                <a:gd name="T11" fmla="*/ 71 h 82"/>
                <a:gd name="T12" fmla="*/ 53 w 122"/>
                <a:gd name="T13" fmla="*/ 72 h 82"/>
                <a:gd name="T14" fmla="*/ 45 w 122"/>
                <a:gd name="T15" fmla="*/ 71 h 82"/>
                <a:gd name="T16" fmla="*/ 35 w 122"/>
                <a:gd name="T17" fmla="*/ 68 h 82"/>
                <a:gd name="T18" fmla="*/ 31 w 122"/>
                <a:gd name="T19" fmla="*/ 64 h 82"/>
                <a:gd name="T20" fmla="*/ 28 w 122"/>
                <a:gd name="T21" fmla="*/ 60 h 82"/>
                <a:gd name="T22" fmla="*/ 26 w 122"/>
                <a:gd name="T23" fmla="*/ 52 h 82"/>
                <a:gd name="T24" fmla="*/ 28 w 122"/>
                <a:gd name="T25" fmla="*/ 41 h 82"/>
                <a:gd name="T26" fmla="*/ 35 w 122"/>
                <a:gd name="T27" fmla="*/ 29 h 82"/>
                <a:gd name="T28" fmla="*/ 42 w 122"/>
                <a:gd name="T29" fmla="*/ 22 h 82"/>
                <a:gd name="T30" fmla="*/ 52 w 122"/>
                <a:gd name="T31" fmla="*/ 15 h 82"/>
                <a:gd name="T32" fmla="*/ 60 w 122"/>
                <a:gd name="T33" fmla="*/ 12 h 82"/>
                <a:gd name="T34" fmla="*/ 72 w 122"/>
                <a:gd name="T35" fmla="*/ 10 h 82"/>
                <a:gd name="T36" fmla="*/ 89 w 122"/>
                <a:gd name="T37" fmla="*/ 11 h 82"/>
                <a:gd name="T38" fmla="*/ 101 w 122"/>
                <a:gd name="T39" fmla="*/ 14 h 82"/>
                <a:gd name="T40" fmla="*/ 116 w 122"/>
                <a:gd name="T41" fmla="*/ 8 h 82"/>
                <a:gd name="T42" fmla="*/ 107 w 122"/>
                <a:gd name="T43" fmla="*/ 4 h 82"/>
                <a:gd name="T44" fmla="*/ 96 w 122"/>
                <a:gd name="T45" fmla="*/ 2 h 82"/>
                <a:gd name="T46" fmla="*/ 73 w 122"/>
                <a:gd name="T47" fmla="*/ 0 h 82"/>
                <a:gd name="T48" fmla="*/ 58 w 122"/>
                <a:gd name="T49" fmla="*/ 2 h 82"/>
                <a:gd name="T50" fmla="*/ 45 w 122"/>
                <a:gd name="T51" fmla="*/ 6 h 82"/>
                <a:gd name="T52" fmla="*/ 34 w 122"/>
                <a:gd name="T53" fmla="*/ 10 h 82"/>
                <a:gd name="T54" fmla="*/ 19 w 122"/>
                <a:gd name="T55" fmla="*/ 19 h 82"/>
                <a:gd name="T56" fmla="*/ 9 w 122"/>
                <a:gd name="T57" fmla="*/ 30 h 82"/>
                <a:gd name="T58" fmla="*/ 4 w 122"/>
                <a:gd name="T59" fmla="*/ 37 h 82"/>
                <a:gd name="T60" fmla="*/ 1 w 122"/>
                <a:gd name="T61" fmla="*/ 43 h 82"/>
                <a:gd name="T62" fmla="*/ 0 w 122"/>
                <a:gd name="T63" fmla="*/ 50 h 82"/>
                <a:gd name="T64" fmla="*/ 1 w 122"/>
                <a:gd name="T65" fmla="*/ 57 h 82"/>
                <a:gd name="T66" fmla="*/ 4 w 122"/>
                <a:gd name="T67" fmla="*/ 64 h 82"/>
                <a:gd name="T68" fmla="*/ 9 w 122"/>
                <a:gd name="T69" fmla="*/ 70 h 82"/>
                <a:gd name="T70" fmla="*/ 16 w 122"/>
                <a:gd name="T71" fmla="*/ 76 h 82"/>
                <a:gd name="T72" fmla="*/ 26 w 122"/>
                <a:gd name="T73" fmla="*/ 79 h 82"/>
                <a:gd name="T74" fmla="*/ 38 w 122"/>
                <a:gd name="T75" fmla="*/ 81 h 8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22" h="82">
                  <a:moveTo>
                    <a:pt x="45" y="82"/>
                  </a:moveTo>
                  <a:lnTo>
                    <a:pt x="60" y="81"/>
                  </a:lnTo>
                  <a:lnTo>
                    <a:pt x="67" y="80"/>
                  </a:lnTo>
                  <a:lnTo>
                    <a:pt x="74" y="79"/>
                  </a:lnTo>
                  <a:lnTo>
                    <a:pt x="81" y="78"/>
                  </a:lnTo>
                  <a:lnTo>
                    <a:pt x="89" y="76"/>
                  </a:lnTo>
                  <a:lnTo>
                    <a:pt x="105" y="71"/>
                  </a:lnTo>
                  <a:lnTo>
                    <a:pt x="99" y="64"/>
                  </a:lnTo>
                  <a:lnTo>
                    <a:pt x="84" y="68"/>
                  </a:lnTo>
                  <a:lnTo>
                    <a:pt x="76" y="70"/>
                  </a:lnTo>
                  <a:lnTo>
                    <a:pt x="68" y="71"/>
                  </a:lnTo>
                  <a:lnTo>
                    <a:pt x="65" y="71"/>
                  </a:lnTo>
                  <a:lnTo>
                    <a:pt x="61" y="72"/>
                  </a:lnTo>
                  <a:lnTo>
                    <a:pt x="53" y="72"/>
                  </a:lnTo>
                  <a:lnTo>
                    <a:pt x="48" y="72"/>
                  </a:lnTo>
                  <a:lnTo>
                    <a:pt x="45" y="71"/>
                  </a:lnTo>
                  <a:lnTo>
                    <a:pt x="38" y="69"/>
                  </a:lnTo>
                  <a:lnTo>
                    <a:pt x="35" y="68"/>
                  </a:lnTo>
                  <a:lnTo>
                    <a:pt x="33" y="66"/>
                  </a:lnTo>
                  <a:lnTo>
                    <a:pt x="31" y="64"/>
                  </a:lnTo>
                  <a:lnTo>
                    <a:pt x="29" y="62"/>
                  </a:lnTo>
                  <a:lnTo>
                    <a:pt x="28" y="60"/>
                  </a:lnTo>
                  <a:lnTo>
                    <a:pt x="27" y="58"/>
                  </a:lnTo>
                  <a:lnTo>
                    <a:pt x="26" y="52"/>
                  </a:lnTo>
                  <a:lnTo>
                    <a:pt x="27" y="47"/>
                  </a:lnTo>
                  <a:lnTo>
                    <a:pt x="28" y="41"/>
                  </a:lnTo>
                  <a:lnTo>
                    <a:pt x="31" y="35"/>
                  </a:lnTo>
                  <a:lnTo>
                    <a:pt x="35" y="29"/>
                  </a:lnTo>
                  <a:lnTo>
                    <a:pt x="40" y="24"/>
                  </a:lnTo>
                  <a:lnTo>
                    <a:pt x="42" y="22"/>
                  </a:lnTo>
                  <a:lnTo>
                    <a:pt x="46" y="19"/>
                  </a:lnTo>
                  <a:lnTo>
                    <a:pt x="52" y="15"/>
                  </a:lnTo>
                  <a:lnTo>
                    <a:pt x="56" y="14"/>
                  </a:lnTo>
                  <a:lnTo>
                    <a:pt x="60" y="12"/>
                  </a:lnTo>
                  <a:lnTo>
                    <a:pt x="69" y="10"/>
                  </a:lnTo>
                  <a:lnTo>
                    <a:pt x="78" y="10"/>
                  </a:lnTo>
                  <a:lnTo>
                    <a:pt x="87" y="10"/>
                  </a:lnTo>
                  <a:lnTo>
                    <a:pt x="95" y="11"/>
                  </a:lnTo>
                  <a:lnTo>
                    <a:pt x="103" y="12"/>
                  </a:lnTo>
                  <a:lnTo>
                    <a:pt x="107" y="14"/>
                  </a:lnTo>
                  <a:lnTo>
                    <a:pt x="111" y="15"/>
                  </a:lnTo>
                  <a:lnTo>
                    <a:pt x="122" y="8"/>
                  </a:lnTo>
                  <a:lnTo>
                    <a:pt x="118" y="6"/>
                  </a:lnTo>
                  <a:lnTo>
                    <a:pt x="113" y="4"/>
                  </a:lnTo>
                  <a:lnTo>
                    <a:pt x="108" y="3"/>
                  </a:lnTo>
                  <a:lnTo>
                    <a:pt x="102" y="2"/>
                  </a:lnTo>
                  <a:lnTo>
                    <a:pt x="91" y="1"/>
                  </a:lnTo>
                  <a:lnTo>
                    <a:pt x="79" y="0"/>
                  </a:lnTo>
                  <a:lnTo>
                    <a:pt x="64" y="1"/>
                  </a:lnTo>
                  <a:lnTo>
                    <a:pt x="58" y="2"/>
                  </a:lnTo>
                  <a:lnTo>
                    <a:pt x="51" y="4"/>
                  </a:lnTo>
                  <a:lnTo>
                    <a:pt x="45" y="6"/>
                  </a:lnTo>
                  <a:lnTo>
                    <a:pt x="39" y="8"/>
                  </a:lnTo>
                  <a:lnTo>
                    <a:pt x="34" y="10"/>
                  </a:lnTo>
                  <a:lnTo>
                    <a:pt x="28" y="13"/>
                  </a:lnTo>
                  <a:lnTo>
                    <a:pt x="19" y="19"/>
                  </a:lnTo>
                  <a:lnTo>
                    <a:pt x="12" y="26"/>
                  </a:lnTo>
                  <a:lnTo>
                    <a:pt x="9" y="30"/>
                  </a:lnTo>
                  <a:lnTo>
                    <a:pt x="6" y="33"/>
                  </a:lnTo>
                  <a:lnTo>
                    <a:pt x="4" y="37"/>
                  </a:lnTo>
                  <a:lnTo>
                    <a:pt x="2" y="40"/>
                  </a:lnTo>
                  <a:lnTo>
                    <a:pt x="1" y="43"/>
                  </a:lnTo>
                  <a:lnTo>
                    <a:pt x="0" y="47"/>
                  </a:lnTo>
                  <a:lnTo>
                    <a:pt x="0" y="50"/>
                  </a:lnTo>
                  <a:lnTo>
                    <a:pt x="0" y="54"/>
                  </a:lnTo>
                  <a:lnTo>
                    <a:pt x="1" y="57"/>
                  </a:lnTo>
                  <a:lnTo>
                    <a:pt x="2" y="61"/>
                  </a:lnTo>
                  <a:lnTo>
                    <a:pt x="4" y="64"/>
                  </a:lnTo>
                  <a:lnTo>
                    <a:pt x="6" y="67"/>
                  </a:lnTo>
                  <a:lnTo>
                    <a:pt x="9" y="70"/>
                  </a:lnTo>
                  <a:lnTo>
                    <a:pt x="12" y="73"/>
                  </a:lnTo>
                  <a:lnTo>
                    <a:pt x="16" y="76"/>
                  </a:lnTo>
                  <a:lnTo>
                    <a:pt x="21" y="78"/>
                  </a:lnTo>
                  <a:lnTo>
                    <a:pt x="26" y="79"/>
                  </a:lnTo>
                  <a:lnTo>
                    <a:pt x="32" y="81"/>
                  </a:lnTo>
                  <a:lnTo>
                    <a:pt x="38" y="81"/>
                  </a:lnTo>
                  <a:lnTo>
                    <a:pt x="45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31" name="Freeform 66"/>
            <p:cNvSpPr/>
            <p:nvPr userDrawn="1"/>
          </p:nvSpPr>
          <p:spPr bwMode="auto">
            <a:xfrm>
              <a:off x="4773" y="3303"/>
              <a:ext cx="103" cy="87"/>
            </a:xfrm>
            <a:custGeom>
              <a:avLst/>
              <a:gdLst>
                <a:gd name="T0" fmla="*/ 65 w 103"/>
                <a:gd name="T1" fmla="*/ 82 h 88"/>
                <a:gd name="T2" fmla="*/ 87 w 103"/>
                <a:gd name="T3" fmla="*/ 82 h 88"/>
                <a:gd name="T4" fmla="*/ 102 w 103"/>
                <a:gd name="T5" fmla="*/ 44 h 88"/>
                <a:gd name="T6" fmla="*/ 103 w 103"/>
                <a:gd name="T7" fmla="*/ 44 h 88"/>
                <a:gd name="T8" fmla="*/ 103 w 103"/>
                <a:gd name="T9" fmla="*/ 44 h 88"/>
                <a:gd name="T10" fmla="*/ 102 w 103"/>
                <a:gd name="T11" fmla="*/ 43 h 88"/>
                <a:gd name="T12" fmla="*/ 101 w 103"/>
                <a:gd name="T13" fmla="*/ 40 h 88"/>
                <a:gd name="T14" fmla="*/ 98 w 103"/>
                <a:gd name="T15" fmla="*/ 37 h 88"/>
                <a:gd name="T16" fmla="*/ 94 w 103"/>
                <a:gd name="T17" fmla="*/ 35 h 88"/>
                <a:gd name="T18" fmla="*/ 89 w 103"/>
                <a:gd name="T19" fmla="*/ 33 h 88"/>
                <a:gd name="T20" fmla="*/ 84 w 103"/>
                <a:gd name="T21" fmla="*/ 32 h 88"/>
                <a:gd name="T22" fmla="*/ 77 w 103"/>
                <a:gd name="T23" fmla="*/ 32 h 88"/>
                <a:gd name="T24" fmla="*/ 68 w 103"/>
                <a:gd name="T25" fmla="*/ 32 h 88"/>
                <a:gd name="T26" fmla="*/ 59 w 103"/>
                <a:gd name="T27" fmla="*/ 33 h 88"/>
                <a:gd name="T28" fmla="*/ 50 w 103"/>
                <a:gd name="T29" fmla="*/ 35 h 88"/>
                <a:gd name="T30" fmla="*/ 42 w 103"/>
                <a:gd name="T31" fmla="*/ 37 h 88"/>
                <a:gd name="T32" fmla="*/ 57 w 103"/>
                <a:gd name="T33" fmla="*/ 0 h 88"/>
                <a:gd name="T34" fmla="*/ 34 w 103"/>
                <a:gd name="T35" fmla="*/ 4 h 88"/>
                <a:gd name="T36" fmla="*/ 0 w 103"/>
                <a:gd name="T37" fmla="*/ 82 h 88"/>
                <a:gd name="T38" fmla="*/ 22 w 103"/>
                <a:gd name="T39" fmla="*/ 82 h 88"/>
                <a:gd name="T40" fmla="*/ 39 w 103"/>
                <a:gd name="T41" fmla="*/ 44 h 88"/>
                <a:gd name="T42" fmla="*/ 46 w 103"/>
                <a:gd name="T43" fmla="*/ 44 h 88"/>
                <a:gd name="T44" fmla="*/ 53 w 103"/>
                <a:gd name="T45" fmla="*/ 42 h 88"/>
                <a:gd name="T46" fmla="*/ 60 w 103"/>
                <a:gd name="T47" fmla="*/ 41 h 88"/>
                <a:gd name="T48" fmla="*/ 67 w 103"/>
                <a:gd name="T49" fmla="*/ 40 h 88"/>
                <a:gd name="T50" fmla="*/ 71 w 103"/>
                <a:gd name="T51" fmla="*/ 41 h 88"/>
                <a:gd name="T52" fmla="*/ 74 w 103"/>
                <a:gd name="T53" fmla="*/ 41 h 88"/>
                <a:gd name="T54" fmla="*/ 76 w 103"/>
                <a:gd name="T55" fmla="*/ 43 h 88"/>
                <a:gd name="T56" fmla="*/ 78 w 103"/>
                <a:gd name="T57" fmla="*/ 44 h 88"/>
                <a:gd name="T58" fmla="*/ 79 w 103"/>
                <a:gd name="T59" fmla="*/ 44 h 88"/>
                <a:gd name="T60" fmla="*/ 80 w 103"/>
                <a:gd name="T61" fmla="*/ 44 h 88"/>
                <a:gd name="T62" fmla="*/ 80 w 103"/>
                <a:gd name="T63" fmla="*/ 44 h 88"/>
                <a:gd name="T64" fmla="*/ 79 w 103"/>
                <a:gd name="T65" fmla="*/ 46 h 88"/>
                <a:gd name="T66" fmla="*/ 65 w 103"/>
                <a:gd name="T67" fmla="*/ 82 h 8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03" h="88">
                  <a:moveTo>
                    <a:pt x="65" y="88"/>
                  </a:moveTo>
                  <a:lnTo>
                    <a:pt x="87" y="88"/>
                  </a:lnTo>
                  <a:lnTo>
                    <a:pt x="102" y="50"/>
                  </a:lnTo>
                  <a:lnTo>
                    <a:pt x="103" y="46"/>
                  </a:lnTo>
                  <a:lnTo>
                    <a:pt x="103" y="44"/>
                  </a:lnTo>
                  <a:lnTo>
                    <a:pt x="102" y="43"/>
                  </a:lnTo>
                  <a:lnTo>
                    <a:pt x="101" y="40"/>
                  </a:lnTo>
                  <a:lnTo>
                    <a:pt x="98" y="37"/>
                  </a:lnTo>
                  <a:lnTo>
                    <a:pt x="94" y="35"/>
                  </a:lnTo>
                  <a:lnTo>
                    <a:pt x="89" y="33"/>
                  </a:lnTo>
                  <a:lnTo>
                    <a:pt x="84" y="32"/>
                  </a:lnTo>
                  <a:lnTo>
                    <a:pt x="77" y="32"/>
                  </a:lnTo>
                  <a:lnTo>
                    <a:pt x="68" y="32"/>
                  </a:lnTo>
                  <a:lnTo>
                    <a:pt x="59" y="33"/>
                  </a:lnTo>
                  <a:lnTo>
                    <a:pt x="50" y="35"/>
                  </a:lnTo>
                  <a:lnTo>
                    <a:pt x="42" y="37"/>
                  </a:lnTo>
                  <a:lnTo>
                    <a:pt x="57" y="0"/>
                  </a:lnTo>
                  <a:lnTo>
                    <a:pt x="34" y="4"/>
                  </a:lnTo>
                  <a:lnTo>
                    <a:pt x="0" y="88"/>
                  </a:lnTo>
                  <a:lnTo>
                    <a:pt x="22" y="88"/>
                  </a:lnTo>
                  <a:lnTo>
                    <a:pt x="39" y="46"/>
                  </a:lnTo>
                  <a:lnTo>
                    <a:pt x="46" y="44"/>
                  </a:lnTo>
                  <a:lnTo>
                    <a:pt x="53" y="42"/>
                  </a:lnTo>
                  <a:lnTo>
                    <a:pt x="60" y="41"/>
                  </a:lnTo>
                  <a:lnTo>
                    <a:pt x="67" y="40"/>
                  </a:lnTo>
                  <a:lnTo>
                    <a:pt x="71" y="41"/>
                  </a:lnTo>
                  <a:lnTo>
                    <a:pt x="74" y="41"/>
                  </a:lnTo>
                  <a:lnTo>
                    <a:pt x="76" y="43"/>
                  </a:lnTo>
                  <a:lnTo>
                    <a:pt x="78" y="44"/>
                  </a:lnTo>
                  <a:lnTo>
                    <a:pt x="79" y="46"/>
                  </a:lnTo>
                  <a:lnTo>
                    <a:pt x="80" y="48"/>
                  </a:lnTo>
                  <a:lnTo>
                    <a:pt x="80" y="50"/>
                  </a:lnTo>
                  <a:lnTo>
                    <a:pt x="79" y="52"/>
                  </a:lnTo>
                  <a:lnTo>
                    <a:pt x="65" y="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32" name="Freeform 67"/>
            <p:cNvSpPr/>
            <p:nvPr userDrawn="1"/>
          </p:nvSpPr>
          <p:spPr bwMode="auto">
            <a:xfrm>
              <a:off x="3945" y="3332"/>
              <a:ext cx="87" cy="58"/>
            </a:xfrm>
            <a:custGeom>
              <a:avLst/>
              <a:gdLst>
                <a:gd name="T0" fmla="*/ 11 w 89"/>
                <a:gd name="T1" fmla="*/ 39 h 60"/>
                <a:gd name="T2" fmla="*/ 22 w 89"/>
                <a:gd name="T3" fmla="*/ 41 h 60"/>
                <a:gd name="T4" fmla="*/ 29 w 89"/>
                <a:gd name="T5" fmla="*/ 42 h 60"/>
                <a:gd name="T6" fmla="*/ 41 w 89"/>
                <a:gd name="T7" fmla="*/ 41 h 60"/>
                <a:gd name="T8" fmla="*/ 47 w 89"/>
                <a:gd name="T9" fmla="*/ 40 h 60"/>
                <a:gd name="T10" fmla="*/ 52 w 89"/>
                <a:gd name="T11" fmla="*/ 39 h 60"/>
                <a:gd name="T12" fmla="*/ 53 w 89"/>
                <a:gd name="T13" fmla="*/ 37 h 60"/>
                <a:gd name="T14" fmla="*/ 52 w 89"/>
                <a:gd name="T15" fmla="*/ 34 h 60"/>
                <a:gd name="T16" fmla="*/ 49 w 89"/>
                <a:gd name="T17" fmla="*/ 32 h 60"/>
                <a:gd name="T18" fmla="*/ 41 w 89"/>
                <a:gd name="T19" fmla="*/ 30 h 60"/>
                <a:gd name="T20" fmla="*/ 23 w 89"/>
                <a:gd name="T21" fmla="*/ 26 h 60"/>
                <a:gd name="T22" fmla="*/ 21 w 89"/>
                <a:gd name="T23" fmla="*/ 23 h 60"/>
                <a:gd name="T24" fmla="*/ 17 w 89"/>
                <a:gd name="T25" fmla="*/ 19 h 60"/>
                <a:gd name="T26" fmla="*/ 16 w 89"/>
                <a:gd name="T27" fmla="*/ 17 h 60"/>
                <a:gd name="T28" fmla="*/ 16 w 89"/>
                <a:gd name="T29" fmla="*/ 15 h 60"/>
                <a:gd name="T30" fmla="*/ 19 w 89"/>
                <a:gd name="T31" fmla="*/ 14 h 60"/>
                <a:gd name="T32" fmla="*/ 22 w 89"/>
                <a:gd name="T33" fmla="*/ 10 h 60"/>
                <a:gd name="T34" fmla="*/ 27 w 89"/>
                <a:gd name="T35" fmla="*/ 5 h 60"/>
                <a:gd name="T36" fmla="*/ 40 w 89"/>
                <a:gd name="T37" fmla="*/ 2 h 60"/>
                <a:gd name="T38" fmla="*/ 54 w 89"/>
                <a:gd name="T39" fmla="*/ 0 h 60"/>
                <a:gd name="T40" fmla="*/ 64 w 89"/>
                <a:gd name="T41" fmla="*/ 2 h 60"/>
                <a:gd name="T42" fmla="*/ 77 w 89"/>
                <a:gd name="T43" fmla="*/ 6 h 60"/>
                <a:gd name="T44" fmla="*/ 63 w 89"/>
                <a:gd name="T45" fmla="*/ 12 h 60"/>
                <a:gd name="T46" fmla="*/ 56 w 89"/>
                <a:gd name="T47" fmla="*/ 10 h 60"/>
                <a:gd name="T48" fmla="*/ 44 w 89"/>
                <a:gd name="T49" fmla="*/ 10 h 60"/>
                <a:gd name="T50" fmla="*/ 35 w 89"/>
                <a:gd name="T51" fmla="*/ 12 h 60"/>
                <a:gd name="T52" fmla="*/ 32 w 89"/>
                <a:gd name="T53" fmla="*/ 15 h 60"/>
                <a:gd name="T54" fmla="*/ 31 w 89"/>
                <a:gd name="T55" fmla="*/ 15 h 60"/>
                <a:gd name="T56" fmla="*/ 33 w 89"/>
                <a:gd name="T57" fmla="*/ 15 h 60"/>
                <a:gd name="T58" fmla="*/ 52 w 89"/>
                <a:gd name="T59" fmla="*/ 19 h 60"/>
                <a:gd name="T60" fmla="*/ 64 w 89"/>
                <a:gd name="T61" fmla="*/ 24 h 60"/>
                <a:gd name="T62" fmla="*/ 68 w 89"/>
                <a:gd name="T63" fmla="*/ 29 h 60"/>
                <a:gd name="T64" fmla="*/ 69 w 89"/>
                <a:gd name="T65" fmla="*/ 32 h 60"/>
                <a:gd name="T66" fmla="*/ 67 w 89"/>
                <a:gd name="T67" fmla="*/ 38 h 60"/>
                <a:gd name="T68" fmla="*/ 63 w 89"/>
                <a:gd name="T69" fmla="*/ 41 h 60"/>
                <a:gd name="T70" fmla="*/ 55 w 89"/>
                <a:gd name="T71" fmla="*/ 44 h 60"/>
                <a:gd name="T72" fmla="*/ 40 w 89"/>
                <a:gd name="T73" fmla="*/ 47 h 60"/>
                <a:gd name="T74" fmla="*/ 26 w 89"/>
                <a:gd name="T75" fmla="*/ 48 h 60"/>
                <a:gd name="T76" fmla="*/ 19 w 89"/>
                <a:gd name="T77" fmla="*/ 47 h 60"/>
                <a:gd name="T78" fmla="*/ 11 w 89"/>
                <a:gd name="T79" fmla="*/ 45 h 60"/>
                <a:gd name="T80" fmla="*/ 0 w 89"/>
                <a:gd name="T81" fmla="*/ 43 h 6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89" h="60">
                  <a:moveTo>
                    <a:pt x="0" y="53"/>
                  </a:moveTo>
                  <a:lnTo>
                    <a:pt x="11" y="46"/>
                  </a:lnTo>
                  <a:lnTo>
                    <a:pt x="17" y="48"/>
                  </a:lnTo>
                  <a:lnTo>
                    <a:pt x="23" y="50"/>
                  </a:lnTo>
                  <a:lnTo>
                    <a:pt x="29" y="51"/>
                  </a:lnTo>
                  <a:lnTo>
                    <a:pt x="35" y="51"/>
                  </a:lnTo>
                  <a:lnTo>
                    <a:pt x="43" y="51"/>
                  </a:lnTo>
                  <a:lnTo>
                    <a:pt x="47" y="50"/>
                  </a:lnTo>
                  <a:lnTo>
                    <a:pt x="50" y="49"/>
                  </a:lnTo>
                  <a:lnTo>
                    <a:pt x="53" y="48"/>
                  </a:lnTo>
                  <a:lnTo>
                    <a:pt x="56" y="47"/>
                  </a:lnTo>
                  <a:lnTo>
                    <a:pt x="58" y="45"/>
                  </a:lnTo>
                  <a:lnTo>
                    <a:pt x="58" y="44"/>
                  </a:lnTo>
                  <a:lnTo>
                    <a:pt x="59" y="43"/>
                  </a:lnTo>
                  <a:lnTo>
                    <a:pt x="59" y="42"/>
                  </a:lnTo>
                  <a:lnTo>
                    <a:pt x="58" y="40"/>
                  </a:lnTo>
                  <a:lnTo>
                    <a:pt x="57" y="39"/>
                  </a:lnTo>
                  <a:lnTo>
                    <a:pt x="55" y="38"/>
                  </a:lnTo>
                  <a:lnTo>
                    <a:pt x="51" y="37"/>
                  </a:lnTo>
                  <a:lnTo>
                    <a:pt x="47" y="36"/>
                  </a:lnTo>
                  <a:lnTo>
                    <a:pt x="38" y="34"/>
                  </a:lnTo>
                  <a:lnTo>
                    <a:pt x="29" y="32"/>
                  </a:lnTo>
                  <a:lnTo>
                    <a:pt x="25" y="30"/>
                  </a:lnTo>
                  <a:lnTo>
                    <a:pt x="21" y="29"/>
                  </a:lnTo>
                  <a:lnTo>
                    <a:pt x="18" y="27"/>
                  </a:lnTo>
                  <a:lnTo>
                    <a:pt x="17" y="25"/>
                  </a:lnTo>
                  <a:lnTo>
                    <a:pt x="16" y="24"/>
                  </a:lnTo>
                  <a:lnTo>
                    <a:pt x="16" y="23"/>
                  </a:lnTo>
                  <a:lnTo>
                    <a:pt x="16" y="21"/>
                  </a:lnTo>
                  <a:lnTo>
                    <a:pt x="16" y="18"/>
                  </a:lnTo>
                  <a:lnTo>
                    <a:pt x="17" y="16"/>
                  </a:lnTo>
                  <a:lnTo>
                    <a:pt x="19" y="14"/>
                  </a:lnTo>
                  <a:lnTo>
                    <a:pt x="20" y="12"/>
                  </a:lnTo>
                  <a:lnTo>
                    <a:pt x="22" y="10"/>
                  </a:lnTo>
                  <a:lnTo>
                    <a:pt x="27" y="7"/>
                  </a:lnTo>
                  <a:lnTo>
                    <a:pt x="33" y="5"/>
                  </a:lnTo>
                  <a:lnTo>
                    <a:pt x="39" y="3"/>
                  </a:lnTo>
                  <a:lnTo>
                    <a:pt x="46" y="2"/>
                  </a:lnTo>
                  <a:lnTo>
                    <a:pt x="53" y="1"/>
                  </a:lnTo>
                  <a:lnTo>
                    <a:pt x="60" y="0"/>
                  </a:lnTo>
                  <a:lnTo>
                    <a:pt x="67" y="1"/>
                  </a:lnTo>
                  <a:lnTo>
                    <a:pt x="75" y="2"/>
                  </a:lnTo>
                  <a:lnTo>
                    <a:pt x="82" y="4"/>
                  </a:lnTo>
                  <a:lnTo>
                    <a:pt x="89" y="6"/>
                  </a:lnTo>
                  <a:lnTo>
                    <a:pt x="78" y="14"/>
                  </a:lnTo>
                  <a:lnTo>
                    <a:pt x="72" y="12"/>
                  </a:lnTo>
                  <a:lnTo>
                    <a:pt x="67" y="10"/>
                  </a:lnTo>
                  <a:lnTo>
                    <a:pt x="62" y="10"/>
                  </a:lnTo>
                  <a:lnTo>
                    <a:pt x="57" y="10"/>
                  </a:lnTo>
                  <a:lnTo>
                    <a:pt x="50" y="10"/>
                  </a:lnTo>
                  <a:lnTo>
                    <a:pt x="44" y="11"/>
                  </a:lnTo>
                  <a:lnTo>
                    <a:pt x="41" y="12"/>
                  </a:lnTo>
                  <a:lnTo>
                    <a:pt x="39" y="14"/>
                  </a:lnTo>
                  <a:lnTo>
                    <a:pt x="38" y="15"/>
                  </a:lnTo>
                  <a:lnTo>
                    <a:pt x="37" y="17"/>
                  </a:lnTo>
                  <a:lnTo>
                    <a:pt x="37" y="18"/>
                  </a:lnTo>
                  <a:lnTo>
                    <a:pt x="37" y="20"/>
                  </a:lnTo>
                  <a:lnTo>
                    <a:pt x="39" y="21"/>
                  </a:lnTo>
                  <a:lnTo>
                    <a:pt x="42" y="22"/>
                  </a:lnTo>
                  <a:lnTo>
                    <a:pt x="58" y="25"/>
                  </a:lnTo>
                  <a:lnTo>
                    <a:pt x="67" y="28"/>
                  </a:lnTo>
                  <a:lnTo>
                    <a:pt x="74" y="30"/>
                  </a:lnTo>
                  <a:lnTo>
                    <a:pt x="77" y="33"/>
                  </a:lnTo>
                  <a:lnTo>
                    <a:pt x="80" y="35"/>
                  </a:lnTo>
                  <a:lnTo>
                    <a:pt x="80" y="37"/>
                  </a:lnTo>
                  <a:lnTo>
                    <a:pt x="81" y="38"/>
                  </a:lnTo>
                  <a:lnTo>
                    <a:pt x="80" y="42"/>
                  </a:lnTo>
                  <a:lnTo>
                    <a:pt x="79" y="44"/>
                  </a:lnTo>
                  <a:lnTo>
                    <a:pt x="77" y="47"/>
                  </a:lnTo>
                  <a:lnTo>
                    <a:pt x="73" y="50"/>
                  </a:lnTo>
                  <a:lnTo>
                    <a:pt x="67" y="53"/>
                  </a:lnTo>
                  <a:lnTo>
                    <a:pt x="61" y="56"/>
                  </a:lnTo>
                  <a:lnTo>
                    <a:pt x="54" y="58"/>
                  </a:lnTo>
                  <a:lnTo>
                    <a:pt x="46" y="59"/>
                  </a:lnTo>
                  <a:lnTo>
                    <a:pt x="39" y="60"/>
                  </a:lnTo>
                  <a:lnTo>
                    <a:pt x="32" y="60"/>
                  </a:lnTo>
                  <a:lnTo>
                    <a:pt x="23" y="60"/>
                  </a:lnTo>
                  <a:lnTo>
                    <a:pt x="19" y="59"/>
                  </a:lnTo>
                  <a:lnTo>
                    <a:pt x="14" y="58"/>
                  </a:lnTo>
                  <a:lnTo>
                    <a:pt x="11" y="57"/>
                  </a:lnTo>
                  <a:lnTo>
                    <a:pt x="7" y="56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33" name="Freeform 68"/>
            <p:cNvSpPr>
              <a:spLocks noEditPoints="1"/>
            </p:cNvSpPr>
            <p:nvPr userDrawn="1"/>
          </p:nvSpPr>
          <p:spPr bwMode="auto">
            <a:xfrm>
              <a:off x="4039" y="3332"/>
              <a:ext cx="98" cy="58"/>
            </a:xfrm>
            <a:custGeom>
              <a:avLst/>
              <a:gdLst>
                <a:gd name="T0" fmla="*/ 23 w 98"/>
                <a:gd name="T1" fmla="*/ 29 h 59"/>
                <a:gd name="T2" fmla="*/ 23 w 98"/>
                <a:gd name="T3" fmla="*/ 34 h 59"/>
                <a:gd name="T4" fmla="*/ 26 w 98"/>
                <a:gd name="T5" fmla="*/ 41 h 59"/>
                <a:gd name="T6" fmla="*/ 34 w 98"/>
                <a:gd name="T7" fmla="*/ 44 h 59"/>
                <a:gd name="T8" fmla="*/ 48 w 98"/>
                <a:gd name="T9" fmla="*/ 44 h 59"/>
                <a:gd name="T10" fmla="*/ 54 w 98"/>
                <a:gd name="T11" fmla="*/ 43 h 59"/>
                <a:gd name="T12" fmla="*/ 63 w 98"/>
                <a:gd name="T13" fmla="*/ 38 h 59"/>
                <a:gd name="T14" fmla="*/ 70 w 98"/>
                <a:gd name="T15" fmla="*/ 30 h 59"/>
                <a:gd name="T16" fmla="*/ 72 w 98"/>
                <a:gd name="T17" fmla="*/ 29 h 59"/>
                <a:gd name="T18" fmla="*/ 75 w 98"/>
                <a:gd name="T19" fmla="*/ 25 h 59"/>
                <a:gd name="T20" fmla="*/ 75 w 98"/>
                <a:gd name="T21" fmla="*/ 18 h 59"/>
                <a:gd name="T22" fmla="*/ 73 w 98"/>
                <a:gd name="T23" fmla="*/ 14 h 59"/>
                <a:gd name="T24" fmla="*/ 68 w 98"/>
                <a:gd name="T25" fmla="*/ 11 h 59"/>
                <a:gd name="T26" fmla="*/ 57 w 98"/>
                <a:gd name="T27" fmla="*/ 9 h 59"/>
                <a:gd name="T28" fmla="*/ 50 w 98"/>
                <a:gd name="T29" fmla="*/ 9 h 59"/>
                <a:gd name="T30" fmla="*/ 38 w 98"/>
                <a:gd name="T31" fmla="*/ 13 h 59"/>
                <a:gd name="T32" fmla="*/ 31 w 98"/>
                <a:gd name="T33" fmla="*/ 18 h 59"/>
                <a:gd name="T34" fmla="*/ 26 w 98"/>
                <a:gd name="T35" fmla="*/ 25 h 59"/>
                <a:gd name="T36" fmla="*/ 1 w 98"/>
                <a:gd name="T37" fmla="*/ 29 h 59"/>
                <a:gd name="T38" fmla="*/ 4 w 98"/>
                <a:gd name="T39" fmla="*/ 23 h 59"/>
                <a:gd name="T40" fmla="*/ 15 w 98"/>
                <a:gd name="T41" fmla="*/ 13 h 59"/>
                <a:gd name="T42" fmla="*/ 30 w 98"/>
                <a:gd name="T43" fmla="*/ 5 h 59"/>
                <a:gd name="T44" fmla="*/ 49 w 98"/>
                <a:gd name="T45" fmla="*/ 0 h 59"/>
                <a:gd name="T46" fmla="*/ 60 w 98"/>
                <a:gd name="T47" fmla="*/ 0 h 59"/>
                <a:gd name="T48" fmla="*/ 71 w 98"/>
                <a:gd name="T49" fmla="*/ 1 h 59"/>
                <a:gd name="T50" fmla="*/ 83 w 98"/>
                <a:gd name="T51" fmla="*/ 4 h 59"/>
                <a:gd name="T52" fmla="*/ 92 w 98"/>
                <a:gd name="T53" fmla="*/ 9 h 59"/>
                <a:gd name="T54" fmla="*/ 96 w 98"/>
                <a:gd name="T55" fmla="*/ 13 h 59"/>
                <a:gd name="T56" fmla="*/ 98 w 98"/>
                <a:gd name="T57" fmla="*/ 18 h 59"/>
                <a:gd name="T58" fmla="*/ 98 w 98"/>
                <a:gd name="T59" fmla="*/ 23 h 59"/>
                <a:gd name="T60" fmla="*/ 94 w 98"/>
                <a:gd name="T61" fmla="*/ 29 h 59"/>
                <a:gd name="T62" fmla="*/ 84 w 98"/>
                <a:gd name="T63" fmla="*/ 39 h 59"/>
                <a:gd name="T64" fmla="*/ 77 w 98"/>
                <a:gd name="T65" fmla="*/ 43 h 59"/>
                <a:gd name="T66" fmla="*/ 64 w 98"/>
                <a:gd name="T67" fmla="*/ 49 h 59"/>
                <a:gd name="T68" fmla="*/ 49 w 98"/>
                <a:gd name="T69" fmla="*/ 52 h 59"/>
                <a:gd name="T70" fmla="*/ 31 w 98"/>
                <a:gd name="T71" fmla="*/ 53 h 59"/>
                <a:gd name="T72" fmla="*/ 21 w 98"/>
                <a:gd name="T73" fmla="*/ 51 h 59"/>
                <a:gd name="T74" fmla="*/ 13 w 98"/>
                <a:gd name="T75" fmla="*/ 49 h 59"/>
                <a:gd name="T76" fmla="*/ 5 w 98"/>
                <a:gd name="T77" fmla="*/ 43 h 59"/>
                <a:gd name="T78" fmla="*/ 2 w 98"/>
                <a:gd name="T79" fmla="*/ 39 h 59"/>
                <a:gd name="T80" fmla="*/ 0 w 98"/>
                <a:gd name="T81" fmla="*/ 29 h 5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98" h="59">
                  <a:moveTo>
                    <a:pt x="24" y="29"/>
                  </a:moveTo>
                  <a:lnTo>
                    <a:pt x="23" y="33"/>
                  </a:lnTo>
                  <a:lnTo>
                    <a:pt x="22" y="36"/>
                  </a:lnTo>
                  <a:lnTo>
                    <a:pt x="23" y="40"/>
                  </a:lnTo>
                  <a:lnTo>
                    <a:pt x="24" y="44"/>
                  </a:lnTo>
                  <a:lnTo>
                    <a:pt x="26" y="47"/>
                  </a:lnTo>
                  <a:lnTo>
                    <a:pt x="30" y="49"/>
                  </a:lnTo>
                  <a:lnTo>
                    <a:pt x="34" y="50"/>
                  </a:lnTo>
                  <a:lnTo>
                    <a:pt x="41" y="51"/>
                  </a:lnTo>
                  <a:lnTo>
                    <a:pt x="48" y="50"/>
                  </a:lnTo>
                  <a:lnTo>
                    <a:pt x="51" y="49"/>
                  </a:lnTo>
                  <a:lnTo>
                    <a:pt x="54" y="49"/>
                  </a:lnTo>
                  <a:lnTo>
                    <a:pt x="59" y="46"/>
                  </a:lnTo>
                  <a:lnTo>
                    <a:pt x="63" y="44"/>
                  </a:lnTo>
                  <a:lnTo>
                    <a:pt x="67" y="40"/>
                  </a:lnTo>
                  <a:lnTo>
                    <a:pt x="70" y="36"/>
                  </a:lnTo>
                  <a:lnTo>
                    <a:pt x="71" y="35"/>
                  </a:lnTo>
                  <a:lnTo>
                    <a:pt x="72" y="33"/>
                  </a:lnTo>
                  <a:lnTo>
                    <a:pt x="74" y="29"/>
                  </a:lnTo>
                  <a:lnTo>
                    <a:pt x="75" y="25"/>
                  </a:lnTo>
                  <a:lnTo>
                    <a:pt x="75" y="22"/>
                  </a:lnTo>
                  <a:lnTo>
                    <a:pt x="75" y="18"/>
                  </a:lnTo>
                  <a:lnTo>
                    <a:pt x="74" y="15"/>
                  </a:lnTo>
                  <a:lnTo>
                    <a:pt x="73" y="14"/>
                  </a:lnTo>
                  <a:lnTo>
                    <a:pt x="71" y="13"/>
                  </a:lnTo>
                  <a:lnTo>
                    <a:pt x="68" y="11"/>
                  </a:lnTo>
                  <a:lnTo>
                    <a:pt x="63" y="9"/>
                  </a:lnTo>
                  <a:lnTo>
                    <a:pt x="57" y="9"/>
                  </a:lnTo>
                  <a:lnTo>
                    <a:pt x="53" y="9"/>
                  </a:lnTo>
                  <a:lnTo>
                    <a:pt x="50" y="9"/>
                  </a:lnTo>
                  <a:lnTo>
                    <a:pt x="44" y="11"/>
                  </a:lnTo>
                  <a:lnTo>
                    <a:pt x="38" y="13"/>
                  </a:lnTo>
                  <a:lnTo>
                    <a:pt x="34" y="15"/>
                  </a:lnTo>
                  <a:lnTo>
                    <a:pt x="31" y="18"/>
                  </a:lnTo>
                  <a:lnTo>
                    <a:pt x="28" y="21"/>
                  </a:lnTo>
                  <a:lnTo>
                    <a:pt x="26" y="25"/>
                  </a:lnTo>
                  <a:lnTo>
                    <a:pt x="24" y="29"/>
                  </a:lnTo>
                  <a:close/>
                  <a:moveTo>
                    <a:pt x="1" y="29"/>
                  </a:moveTo>
                  <a:lnTo>
                    <a:pt x="3" y="26"/>
                  </a:lnTo>
                  <a:lnTo>
                    <a:pt x="4" y="23"/>
                  </a:lnTo>
                  <a:lnTo>
                    <a:pt x="9" y="18"/>
                  </a:lnTo>
                  <a:lnTo>
                    <a:pt x="15" y="13"/>
                  </a:lnTo>
                  <a:lnTo>
                    <a:pt x="22" y="9"/>
                  </a:lnTo>
                  <a:lnTo>
                    <a:pt x="30" y="5"/>
                  </a:lnTo>
                  <a:lnTo>
                    <a:pt x="39" y="2"/>
                  </a:lnTo>
                  <a:lnTo>
                    <a:pt x="49" y="0"/>
                  </a:lnTo>
                  <a:lnTo>
                    <a:pt x="55" y="0"/>
                  </a:lnTo>
                  <a:lnTo>
                    <a:pt x="60" y="0"/>
                  </a:lnTo>
                  <a:lnTo>
                    <a:pt x="66" y="0"/>
                  </a:lnTo>
                  <a:lnTo>
                    <a:pt x="71" y="1"/>
                  </a:lnTo>
                  <a:lnTo>
                    <a:pt x="79" y="2"/>
                  </a:lnTo>
                  <a:lnTo>
                    <a:pt x="83" y="4"/>
                  </a:lnTo>
                  <a:lnTo>
                    <a:pt x="86" y="5"/>
                  </a:lnTo>
                  <a:lnTo>
                    <a:pt x="92" y="9"/>
                  </a:lnTo>
                  <a:lnTo>
                    <a:pt x="94" y="11"/>
                  </a:lnTo>
                  <a:lnTo>
                    <a:pt x="96" y="13"/>
                  </a:lnTo>
                  <a:lnTo>
                    <a:pt x="97" y="15"/>
                  </a:lnTo>
                  <a:lnTo>
                    <a:pt x="98" y="18"/>
                  </a:lnTo>
                  <a:lnTo>
                    <a:pt x="98" y="20"/>
                  </a:lnTo>
                  <a:lnTo>
                    <a:pt x="98" y="23"/>
                  </a:lnTo>
                  <a:lnTo>
                    <a:pt x="96" y="29"/>
                  </a:lnTo>
                  <a:lnTo>
                    <a:pt x="94" y="34"/>
                  </a:lnTo>
                  <a:lnTo>
                    <a:pt x="89" y="40"/>
                  </a:lnTo>
                  <a:lnTo>
                    <a:pt x="84" y="45"/>
                  </a:lnTo>
                  <a:lnTo>
                    <a:pt x="80" y="47"/>
                  </a:lnTo>
                  <a:lnTo>
                    <a:pt x="77" y="49"/>
                  </a:lnTo>
                  <a:lnTo>
                    <a:pt x="68" y="53"/>
                  </a:lnTo>
                  <a:lnTo>
                    <a:pt x="64" y="55"/>
                  </a:lnTo>
                  <a:lnTo>
                    <a:pt x="59" y="56"/>
                  </a:lnTo>
                  <a:lnTo>
                    <a:pt x="49" y="58"/>
                  </a:lnTo>
                  <a:lnTo>
                    <a:pt x="37" y="59"/>
                  </a:lnTo>
                  <a:lnTo>
                    <a:pt x="31" y="59"/>
                  </a:lnTo>
                  <a:lnTo>
                    <a:pt x="26" y="58"/>
                  </a:lnTo>
                  <a:lnTo>
                    <a:pt x="21" y="57"/>
                  </a:lnTo>
                  <a:lnTo>
                    <a:pt x="17" y="56"/>
                  </a:lnTo>
                  <a:lnTo>
                    <a:pt x="13" y="55"/>
                  </a:lnTo>
                  <a:lnTo>
                    <a:pt x="10" y="53"/>
                  </a:lnTo>
                  <a:lnTo>
                    <a:pt x="5" y="49"/>
                  </a:lnTo>
                  <a:lnTo>
                    <a:pt x="3" y="47"/>
                  </a:lnTo>
                  <a:lnTo>
                    <a:pt x="2" y="45"/>
                  </a:lnTo>
                  <a:lnTo>
                    <a:pt x="0" y="40"/>
                  </a:lnTo>
                  <a:lnTo>
                    <a:pt x="0" y="34"/>
                  </a:lnTo>
                  <a:lnTo>
                    <a:pt x="1" y="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34" name="Freeform 69"/>
            <p:cNvSpPr/>
            <p:nvPr userDrawn="1"/>
          </p:nvSpPr>
          <p:spPr bwMode="auto">
            <a:xfrm>
              <a:off x="4137" y="3332"/>
              <a:ext cx="150" cy="58"/>
            </a:xfrm>
            <a:custGeom>
              <a:avLst/>
              <a:gdLst>
                <a:gd name="T0" fmla="*/ 126 w 150"/>
                <a:gd name="T1" fmla="*/ 20 h 59"/>
                <a:gd name="T2" fmla="*/ 127 w 150"/>
                <a:gd name="T3" fmla="*/ 18 h 59"/>
                <a:gd name="T4" fmla="*/ 127 w 150"/>
                <a:gd name="T5" fmla="*/ 16 h 59"/>
                <a:gd name="T6" fmla="*/ 127 w 150"/>
                <a:gd name="T7" fmla="*/ 14 h 59"/>
                <a:gd name="T8" fmla="*/ 126 w 150"/>
                <a:gd name="T9" fmla="*/ 13 h 59"/>
                <a:gd name="T10" fmla="*/ 125 w 150"/>
                <a:gd name="T11" fmla="*/ 12 h 59"/>
                <a:gd name="T12" fmla="*/ 123 w 150"/>
                <a:gd name="T13" fmla="*/ 11 h 59"/>
                <a:gd name="T14" fmla="*/ 119 w 150"/>
                <a:gd name="T15" fmla="*/ 10 h 59"/>
                <a:gd name="T16" fmla="*/ 113 w 150"/>
                <a:gd name="T17" fmla="*/ 9 h 59"/>
                <a:gd name="T18" fmla="*/ 107 w 150"/>
                <a:gd name="T19" fmla="*/ 10 h 59"/>
                <a:gd name="T20" fmla="*/ 101 w 150"/>
                <a:gd name="T21" fmla="*/ 11 h 59"/>
                <a:gd name="T22" fmla="*/ 95 w 150"/>
                <a:gd name="T23" fmla="*/ 12 h 59"/>
                <a:gd name="T24" fmla="*/ 94 w 150"/>
                <a:gd name="T25" fmla="*/ 14 h 59"/>
                <a:gd name="T26" fmla="*/ 94 w 150"/>
                <a:gd name="T27" fmla="*/ 16 h 59"/>
                <a:gd name="T28" fmla="*/ 77 w 150"/>
                <a:gd name="T29" fmla="*/ 53 h 59"/>
                <a:gd name="T30" fmla="*/ 56 w 150"/>
                <a:gd name="T31" fmla="*/ 53 h 59"/>
                <a:gd name="T32" fmla="*/ 70 w 150"/>
                <a:gd name="T33" fmla="*/ 20 h 59"/>
                <a:gd name="T34" fmla="*/ 71 w 150"/>
                <a:gd name="T35" fmla="*/ 18 h 59"/>
                <a:gd name="T36" fmla="*/ 71 w 150"/>
                <a:gd name="T37" fmla="*/ 15 h 59"/>
                <a:gd name="T38" fmla="*/ 70 w 150"/>
                <a:gd name="T39" fmla="*/ 13 h 59"/>
                <a:gd name="T40" fmla="*/ 69 w 150"/>
                <a:gd name="T41" fmla="*/ 12 h 59"/>
                <a:gd name="T42" fmla="*/ 66 w 150"/>
                <a:gd name="T43" fmla="*/ 11 h 59"/>
                <a:gd name="T44" fmla="*/ 65 w 150"/>
                <a:gd name="T45" fmla="*/ 10 h 59"/>
                <a:gd name="T46" fmla="*/ 63 w 150"/>
                <a:gd name="T47" fmla="*/ 10 h 59"/>
                <a:gd name="T48" fmla="*/ 59 w 150"/>
                <a:gd name="T49" fmla="*/ 9 h 59"/>
                <a:gd name="T50" fmla="*/ 53 w 150"/>
                <a:gd name="T51" fmla="*/ 9 h 59"/>
                <a:gd name="T52" fmla="*/ 50 w 150"/>
                <a:gd name="T53" fmla="*/ 10 h 59"/>
                <a:gd name="T54" fmla="*/ 46 w 150"/>
                <a:gd name="T55" fmla="*/ 10 h 59"/>
                <a:gd name="T56" fmla="*/ 39 w 150"/>
                <a:gd name="T57" fmla="*/ 12 h 59"/>
                <a:gd name="T58" fmla="*/ 21 w 150"/>
                <a:gd name="T59" fmla="*/ 53 h 59"/>
                <a:gd name="T60" fmla="*/ 0 w 150"/>
                <a:gd name="T61" fmla="*/ 53 h 59"/>
                <a:gd name="T62" fmla="*/ 19 w 150"/>
                <a:gd name="T63" fmla="*/ 10 h 59"/>
                <a:gd name="T64" fmla="*/ 31 w 150"/>
                <a:gd name="T65" fmla="*/ 6 h 59"/>
                <a:gd name="T66" fmla="*/ 42 w 150"/>
                <a:gd name="T67" fmla="*/ 3 h 59"/>
                <a:gd name="T68" fmla="*/ 54 w 150"/>
                <a:gd name="T69" fmla="*/ 1 h 59"/>
                <a:gd name="T70" fmla="*/ 60 w 150"/>
                <a:gd name="T71" fmla="*/ 1 h 59"/>
                <a:gd name="T72" fmla="*/ 67 w 150"/>
                <a:gd name="T73" fmla="*/ 0 h 59"/>
                <a:gd name="T74" fmla="*/ 73 w 150"/>
                <a:gd name="T75" fmla="*/ 1 h 59"/>
                <a:gd name="T76" fmla="*/ 79 w 150"/>
                <a:gd name="T77" fmla="*/ 2 h 59"/>
                <a:gd name="T78" fmla="*/ 85 w 150"/>
                <a:gd name="T79" fmla="*/ 3 h 59"/>
                <a:gd name="T80" fmla="*/ 87 w 150"/>
                <a:gd name="T81" fmla="*/ 4 h 59"/>
                <a:gd name="T82" fmla="*/ 89 w 150"/>
                <a:gd name="T83" fmla="*/ 5 h 59"/>
                <a:gd name="T84" fmla="*/ 97 w 150"/>
                <a:gd name="T85" fmla="*/ 3 h 59"/>
                <a:gd name="T86" fmla="*/ 105 w 150"/>
                <a:gd name="T87" fmla="*/ 2 h 59"/>
                <a:gd name="T88" fmla="*/ 114 w 150"/>
                <a:gd name="T89" fmla="*/ 1 h 59"/>
                <a:gd name="T90" fmla="*/ 123 w 150"/>
                <a:gd name="T91" fmla="*/ 1 h 59"/>
                <a:gd name="T92" fmla="*/ 129 w 150"/>
                <a:gd name="T93" fmla="*/ 1 h 59"/>
                <a:gd name="T94" fmla="*/ 134 w 150"/>
                <a:gd name="T95" fmla="*/ 2 h 59"/>
                <a:gd name="T96" fmla="*/ 139 w 150"/>
                <a:gd name="T97" fmla="*/ 3 h 59"/>
                <a:gd name="T98" fmla="*/ 144 w 150"/>
                <a:gd name="T99" fmla="*/ 5 h 59"/>
                <a:gd name="T100" fmla="*/ 147 w 150"/>
                <a:gd name="T101" fmla="*/ 7 h 59"/>
                <a:gd name="T102" fmla="*/ 148 w 150"/>
                <a:gd name="T103" fmla="*/ 8 h 59"/>
                <a:gd name="T104" fmla="*/ 149 w 150"/>
                <a:gd name="T105" fmla="*/ 10 h 59"/>
                <a:gd name="T106" fmla="*/ 150 w 150"/>
                <a:gd name="T107" fmla="*/ 11 h 59"/>
                <a:gd name="T108" fmla="*/ 150 w 150"/>
                <a:gd name="T109" fmla="*/ 13 h 59"/>
                <a:gd name="T110" fmla="*/ 150 w 150"/>
                <a:gd name="T111" fmla="*/ 15 h 59"/>
                <a:gd name="T112" fmla="*/ 150 w 150"/>
                <a:gd name="T113" fmla="*/ 16 h 59"/>
                <a:gd name="T114" fmla="*/ 133 w 150"/>
                <a:gd name="T115" fmla="*/ 53 h 59"/>
                <a:gd name="T116" fmla="*/ 112 w 150"/>
                <a:gd name="T117" fmla="*/ 53 h 59"/>
                <a:gd name="T118" fmla="*/ 126 w 150"/>
                <a:gd name="T119" fmla="*/ 20 h 5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50" h="59">
                  <a:moveTo>
                    <a:pt x="126" y="20"/>
                  </a:moveTo>
                  <a:lnTo>
                    <a:pt x="127" y="18"/>
                  </a:lnTo>
                  <a:lnTo>
                    <a:pt x="127" y="16"/>
                  </a:lnTo>
                  <a:lnTo>
                    <a:pt x="127" y="14"/>
                  </a:lnTo>
                  <a:lnTo>
                    <a:pt x="126" y="13"/>
                  </a:lnTo>
                  <a:lnTo>
                    <a:pt x="125" y="12"/>
                  </a:lnTo>
                  <a:lnTo>
                    <a:pt x="123" y="11"/>
                  </a:lnTo>
                  <a:lnTo>
                    <a:pt x="119" y="10"/>
                  </a:lnTo>
                  <a:lnTo>
                    <a:pt x="113" y="9"/>
                  </a:lnTo>
                  <a:lnTo>
                    <a:pt x="107" y="10"/>
                  </a:lnTo>
                  <a:lnTo>
                    <a:pt x="101" y="11"/>
                  </a:lnTo>
                  <a:lnTo>
                    <a:pt x="95" y="12"/>
                  </a:lnTo>
                  <a:lnTo>
                    <a:pt x="94" y="14"/>
                  </a:lnTo>
                  <a:lnTo>
                    <a:pt x="94" y="16"/>
                  </a:lnTo>
                  <a:lnTo>
                    <a:pt x="77" y="59"/>
                  </a:lnTo>
                  <a:lnTo>
                    <a:pt x="56" y="59"/>
                  </a:lnTo>
                  <a:lnTo>
                    <a:pt x="70" y="20"/>
                  </a:lnTo>
                  <a:lnTo>
                    <a:pt x="71" y="18"/>
                  </a:lnTo>
                  <a:lnTo>
                    <a:pt x="71" y="15"/>
                  </a:lnTo>
                  <a:lnTo>
                    <a:pt x="70" y="13"/>
                  </a:lnTo>
                  <a:lnTo>
                    <a:pt x="69" y="12"/>
                  </a:lnTo>
                  <a:lnTo>
                    <a:pt x="66" y="11"/>
                  </a:lnTo>
                  <a:lnTo>
                    <a:pt x="65" y="10"/>
                  </a:lnTo>
                  <a:lnTo>
                    <a:pt x="63" y="10"/>
                  </a:lnTo>
                  <a:lnTo>
                    <a:pt x="59" y="9"/>
                  </a:lnTo>
                  <a:lnTo>
                    <a:pt x="53" y="9"/>
                  </a:lnTo>
                  <a:lnTo>
                    <a:pt x="50" y="10"/>
                  </a:lnTo>
                  <a:lnTo>
                    <a:pt x="46" y="10"/>
                  </a:lnTo>
                  <a:lnTo>
                    <a:pt x="39" y="12"/>
                  </a:lnTo>
                  <a:lnTo>
                    <a:pt x="21" y="59"/>
                  </a:lnTo>
                  <a:lnTo>
                    <a:pt x="0" y="59"/>
                  </a:lnTo>
                  <a:lnTo>
                    <a:pt x="19" y="10"/>
                  </a:lnTo>
                  <a:lnTo>
                    <a:pt x="31" y="6"/>
                  </a:lnTo>
                  <a:lnTo>
                    <a:pt x="42" y="3"/>
                  </a:lnTo>
                  <a:lnTo>
                    <a:pt x="54" y="1"/>
                  </a:lnTo>
                  <a:lnTo>
                    <a:pt x="60" y="1"/>
                  </a:lnTo>
                  <a:lnTo>
                    <a:pt x="67" y="0"/>
                  </a:lnTo>
                  <a:lnTo>
                    <a:pt x="73" y="1"/>
                  </a:lnTo>
                  <a:lnTo>
                    <a:pt x="79" y="2"/>
                  </a:lnTo>
                  <a:lnTo>
                    <a:pt x="85" y="3"/>
                  </a:lnTo>
                  <a:lnTo>
                    <a:pt x="87" y="4"/>
                  </a:lnTo>
                  <a:lnTo>
                    <a:pt x="89" y="5"/>
                  </a:lnTo>
                  <a:lnTo>
                    <a:pt x="97" y="3"/>
                  </a:lnTo>
                  <a:lnTo>
                    <a:pt x="105" y="2"/>
                  </a:lnTo>
                  <a:lnTo>
                    <a:pt x="114" y="1"/>
                  </a:lnTo>
                  <a:lnTo>
                    <a:pt x="123" y="1"/>
                  </a:lnTo>
                  <a:lnTo>
                    <a:pt x="129" y="1"/>
                  </a:lnTo>
                  <a:lnTo>
                    <a:pt x="134" y="2"/>
                  </a:lnTo>
                  <a:lnTo>
                    <a:pt x="139" y="3"/>
                  </a:lnTo>
                  <a:lnTo>
                    <a:pt x="144" y="5"/>
                  </a:lnTo>
                  <a:lnTo>
                    <a:pt x="147" y="7"/>
                  </a:lnTo>
                  <a:lnTo>
                    <a:pt x="148" y="8"/>
                  </a:lnTo>
                  <a:lnTo>
                    <a:pt x="149" y="10"/>
                  </a:lnTo>
                  <a:lnTo>
                    <a:pt x="150" y="11"/>
                  </a:lnTo>
                  <a:lnTo>
                    <a:pt x="150" y="13"/>
                  </a:lnTo>
                  <a:lnTo>
                    <a:pt x="150" y="15"/>
                  </a:lnTo>
                  <a:lnTo>
                    <a:pt x="150" y="16"/>
                  </a:lnTo>
                  <a:lnTo>
                    <a:pt x="133" y="59"/>
                  </a:lnTo>
                  <a:lnTo>
                    <a:pt x="112" y="59"/>
                  </a:lnTo>
                  <a:lnTo>
                    <a:pt x="126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35" name="Freeform 70"/>
            <p:cNvSpPr>
              <a:spLocks noEditPoints="1"/>
            </p:cNvSpPr>
            <p:nvPr userDrawn="1"/>
          </p:nvSpPr>
          <p:spPr bwMode="auto">
            <a:xfrm>
              <a:off x="4296" y="3334"/>
              <a:ext cx="98" cy="59"/>
            </a:xfrm>
            <a:custGeom>
              <a:avLst/>
              <a:gdLst>
                <a:gd name="T0" fmla="*/ 23 w 98"/>
                <a:gd name="T1" fmla="*/ 33 h 59"/>
                <a:gd name="T2" fmla="*/ 22 w 98"/>
                <a:gd name="T3" fmla="*/ 40 h 59"/>
                <a:gd name="T4" fmla="*/ 26 w 98"/>
                <a:gd name="T5" fmla="*/ 47 h 59"/>
                <a:gd name="T6" fmla="*/ 34 w 98"/>
                <a:gd name="T7" fmla="*/ 50 h 59"/>
                <a:gd name="T8" fmla="*/ 48 w 98"/>
                <a:gd name="T9" fmla="*/ 50 h 59"/>
                <a:gd name="T10" fmla="*/ 54 w 98"/>
                <a:gd name="T11" fmla="*/ 49 h 59"/>
                <a:gd name="T12" fmla="*/ 63 w 98"/>
                <a:gd name="T13" fmla="*/ 44 h 59"/>
                <a:gd name="T14" fmla="*/ 70 w 98"/>
                <a:gd name="T15" fmla="*/ 37 h 59"/>
                <a:gd name="T16" fmla="*/ 74 w 98"/>
                <a:gd name="T17" fmla="*/ 29 h 59"/>
                <a:gd name="T18" fmla="*/ 75 w 98"/>
                <a:gd name="T19" fmla="*/ 22 h 59"/>
                <a:gd name="T20" fmla="*/ 73 w 98"/>
                <a:gd name="T21" fmla="*/ 15 h 59"/>
                <a:gd name="T22" fmla="*/ 71 w 98"/>
                <a:gd name="T23" fmla="*/ 13 h 59"/>
                <a:gd name="T24" fmla="*/ 63 w 98"/>
                <a:gd name="T25" fmla="*/ 10 h 59"/>
                <a:gd name="T26" fmla="*/ 53 w 98"/>
                <a:gd name="T27" fmla="*/ 9 h 59"/>
                <a:gd name="T28" fmla="*/ 43 w 98"/>
                <a:gd name="T29" fmla="*/ 11 h 59"/>
                <a:gd name="T30" fmla="*/ 34 w 98"/>
                <a:gd name="T31" fmla="*/ 15 h 59"/>
                <a:gd name="T32" fmla="*/ 28 w 98"/>
                <a:gd name="T33" fmla="*/ 22 h 59"/>
                <a:gd name="T34" fmla="*/ 24 w 98"/>
                <a:gd name="T35" fmla="*/ 29 h 59"/>
                <a:gd name="T36" fmla="*/ 4 w 98"/>
                <a:gd name="T37" fmla="*/ 23 h 59"/>
                <a:gd name="T38" fmla="*/ 11 w 98"/>
                <a:gd name="T39" fmla="*/ 15 h 59"/>
                <a:gd name="T40" fmla="*/ 22 w 98"/>
                <a:gd name="T41" fmla="*/ 9 h 59"/>
                <a:gd name="T42" fmla="*/ 39 w 98"/>
                <a:gd name="T43" fmla="*/ 2 h 59"/>
                <a:gd name="T44" fmla="*/ 54 w 98"/>
                <a:gd name="T45" fmla="*/ 0 h 59"/>
                <a:gd name="T46" fmla="*/ 65 w 98"/>
                <a:gd name="T47" fmla="*/ 0 h 59"/>
                <a:gd name="T48" fmla="*/ 79 w 98"/>
                <a:gd name="T49" fmla="*/ 2 h 59"/>
                <a:gd name="T50" fmla="*/ 91 w 98"/>
                <a:gd name="T51" fmla="*/ 9 h 59"/>
                <a:gd name="T52" fmla="*/ 95 w 98"/>
                <a:gd name="T53" fmla="*/ 13 h 59"/>
                <a:gd name="T54" fmla="*/ 97 w 98"/>
                <a:gd name="T55" fmla="*/ 18 h 59"/>
                <a:gd name="T56" fmla="*/ 97 w 98"/>
                <a:gd name="T57" fmla="*/ 23 h 59"/>
                <a:gd name="T58" fmla="*/ 93 w 98"/>
                <a:gd name="T59" fmla="*/ 34 h 59"/>
                <a:gd name="T60" fmla="*/ 83 w 98"/>
                <a:gd name="T61" fmla="*/ 45 h 59"/>
                <a:gd name="T62" fmla="*/ 76 w 98"/>
                <a:gd name="T63" fmla="*/ 50 h 59"/>
                <a:gd name="T64" fmla="*/ 64 w 98"/>
                <a:gd name="T65" fmla="*/ 55 h 59"/>
                <a:gd name="T66" fmla="*/ 48 w 98"/>
                <a:gd name="T67" fmla="*/ 58 h 59"/>
                <a:gd name="T68" fmla="*/ 31 w 98"/>
                <a:gd name="T69" fmla="*/ 59 h 59"/>
                <a:gd name="T70" fmla="*/ 21 w 98"/>
                <a:gd name="T71" fmla="*/ 57 h 59"/>
                <a:gd name="T72" fmla="*/ 13 w 98"/>
                <a:gd name="T73" fmla="*/ 55 h 59"/>
                <a:gd name="T74" fmla="*/ 5 w 98"/>
                <a:gd name="T75" fmla="*/ 49 h 59"/>
                <a:gd name="T76" fmla="*/ 1 w 98"/>
                <a:gd name="T77" fmla="*/ 45 h 59"/>
                <a:gd name="T78" fmla="*/ 0 w 98"/>
                <a:gd name="T79" fmla="*/ 34 h 5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98" h="59">
                  <a:moveTo>
                    <a:pt x="24" y="29"/>
                  </a:moveTo>
                  <a:lnTo>
                    <a:pt x="23" y="33"/>
                  </a:lnTo>
                  <a:lnTo>
                    <a:pt x="22" y="37"/>
                  </a:lnTo>
                  <a:lnTo>
                    <a:pt x="22" y="40"/>
                  </a:lnTo>
                  <a:lnTo>
                    <a:pt x="24" y="44"/>
                  </a:lnTo>
                  <a:lnTo>
                    <a:pt x="26" y="47"/>
                  </a:lnTo>
                  <a:lnTo>
                    <a:pt x="29" y="49"/>
                  </a:lnTo>
                  <a:lnTo>
                    <a:pt x="34" y="50"/>
                  </a:lnTo>
                  <a:lnTo>
                    <a:pt x="40" y="51"/>
                  </a:lnTo>
                  <a:lnTo>
                    <a:pt x="48" y="50"/>
                  </a:lnTo>
                  <a:lnTo>
                    <a:pt x="51" y="50"/>
                  </a:lnTo>
                  <a:lnTo>
                    <a:pt x="54" y="49"/>
                  </a:lnTo>
                  <a:lnTo>
                    <a:pt x="59" y="46"/>
                  </a:lnTo>
                  <a:lnTo>
                    <a:pt x="63" y="44"/>
                  </a:lnTo>
                  <a:lnTo>
                    <a:pt x="67" y="40"/>
                  </a:lnTo>
                  <a:lnTo>
                    <a:pt x="70" y="37"/>
                  </a:lnTo>
                  <a:lnTo>
                    <a:pt x="72" y="33"/>
                  </a:lnTo>
                  <a:lnTo>
                    <a:pt x="74" y="29"/>
                  </a:lnTo>
                  <a:lnTo>
                    <a:pt x="75" y="25"/>
                  </a:lnTo>
                  <a:lnTo>
                    <a:pt x="75" y="22"/>
                  </a:lnTo>
                  <a:lnTo>
                    <a:pt x="75" y="18"/>
                  </a:lnTo>
                  <a:lnTo>
                    <a:pt x="73" y="15"/>
                  </a:lnTo>
                  <a:lnTo>
                    <a:pt x="72" y="14"/>
                  </a:lnTo>
                  <a:lnTo>
                    <a:pt x="71" y="13"/>
                  </a:lnTo>
                  <a:lnTo>
                    <a:pt x="67" y="11"/>
                  </a:lnTo>
                  <a:lnTo>
                    <a:pt x="63" y="10"/>
                  </a:lnTo>
                  <a:lnTo>
                    <a:pt x="56" y="9"/>
                  </a:lnTo>
                  <a:lnTo>
                    <a:pt x="53" y="9"/>
                  </a:lnTo>
                  <a:lnTo>
                    <a:pt x="49" y="10"/>
                  </a:lnTo>
                  <a:lnTo>
                    <a:pt x="43" y="11"/>
                  </a:lnTo>
                  <a:lnTo>
                    <a:pt x="38" y="13"/>
                  </a:lnTo>
                  <a:lnTo>
                    <a:pt x="34" y="15"/>
                  </a:lnTo>
                  <a:lnTo>
                    <a:pt x="31" y="18"/>
                  </a:lnTo>
                  <a:lnTo>
                    <a:pt x="28" y="22"/>
                  </a:lnTo>
                  <a:lnTo>
                    <a:pt x="26" y="25"/>
                  </a:lnTo>
                  <a:lnTo>
                    <a:pt x="24" y="29"/>
                  </a:lnTo>
                  <a:close/>
                  <a:moveTo>
                    <a:pt x="1" y="29"/>
                  </a:moveTo>
                  <a:lnTo>
                    <a:pt x="4" y="23"/>
                  </a:lnTo>
                  <a:lnTo>
                    <a:pt x="9" y="18"/>
                  </a:lnTo>
                  <a:lnTo>
                    <a:pt x="11" y="15"/>
                  </a:lnTo>
                  <a:lnTo>
                    <a:pt x="14" y="13"/>
                  </a:lnTo>
                  <a:lnTo>
                    <a:pt x="22" y="9"/>
                  </a:lnTo>
                  <a:lnTo>
                    <a:pt x="30" y="5"/>
                  </a:lnTo>
                  <a:lnTo>
                    <a:pt x="39" y="2"/>
                  </a:lnTo>
                  <a:lnTo>
                    <a:pt x="49" y="1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5" y="0"/>
                  </a:lnTo>
                  <a:lnTo>
                    <a:pt x="70" y="1"/>
                  </a:lnTo>
                  <a:lnTo>
                    <a:pt x="79" y="2"/>
                  </a:lnTo>
                  <a:lnTo>
                    <a:pt x="86" y="5"/>
                  </a:lnTo>
                  <a:lnTo>
                    <a:pt x="91" y="9"/>
                  </a:lnTo>
                  <a:lnTo>
                    <a:pt x="94" y="11"/>
                  </a:lnTo>
                  <a:lnTo>
                    <a:pt x="95" y="13"/>
                  </a:lnTo>
                  <a:lnTo>
                    <a:pt x="96" y="15"/>
                  </a:lnTo>
                  <a:lnTo>
                    <a:pt x="97" y="18"/>
                  </a:lnTo>
                  <a:lnTo>
                    <a:pt x="98" y="20"/>
                  </a:lnTo>
                  <a:lnTo>
                    <a:pt x="97" y="23"/>
                  </a:lnTo>
                  <a:lnTo>
                    <a:pt x="96" y="29"/>
                  </a:lnTo>
                  <a:lnTo>
                    <a:pt x="93" y="34"/>
                  </a:lnTo>
                  <a:lnTo>
                    <a:pt x="89" y="40"/>
                  </a:lnTo>
                  <a:lnTo>
                    <a:pt x="83" y="45"/>
                  </a:lnTo>
                  <a:lnTo>
                    <a:pt x="80" y="47"/>
                  </a:lnTo>
                  <a:lnTo>
                    <a:pt x="76" y="50"/>
                  </a:lnTo>
                  <a:lnTo>
                    <a:pt x="68" y="53"/>
                  </a:lnTo>
                  <a:lnTo>
                    <a:pt x="64" y="55"/>
                  </a:lnTo>
                  <a:lnTo>
                    <a:pt x="59" y="56"/>
                  </a:lnTo>
                  <a:lnTo>
                    <a:pt x="48" y="58"/>
                  </a:lnTo>
                  <a:lnTo>
                    <a:pt x="37" y="59"/>
                  </a:lnTo>
                  <a:lnTo>
                    <a:pt x="31" y="59"/>
                  </a:lnTo>
                  <a:lnTo>
                    <a:pt x="26" y="58"/>
                  </a:lnTo>
                  <a:lnTo>
                    <a:pt x="21" y="57"/>
                  </a:lnTo>
                  <a:lnTo>
                    <a:pt x="17" y="56"/>
                  </a:lnTo>
                  <a:lnTo>
                    <a:pt x="13" y="55"/>
                  </a:lnTo>
                  <a:lnTo>
                    <a:pt x="10" y="53"/>
                  </a:lnTo>
                  <a:lnTo>
                    <a:pt x="5" y="49"/>
                  </a:lnTo>
                  <a:lnTo>
                    <a:pt x="3" y="47"/>
                  </a:lnTo>
                  <a:lnTo>
                    <a:pt x="1" y="45"/>
                  </a:lnTo>
                  <a:lnTo>
                    <a:pt x="0" y="40"/>
                  </a:lnTo>
                  <a:lnTo>
                    <a:pt x="0" y="34"/>
                  </a:lnTo>
                  <a:lnTo>
                    <a:pt x="1" y="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36" name="Freeform 71"/>
            <p:cNvSpPr/>
            <p:nvPr userDrawn="1"/>
          </p:nvSpPr>
          <p:spPr bwMode="auto">
            <a:xfrm>
              <a:off x="4394" y="3332"/>
              <a:ext cx="91" cy="61"/>
            </a:xfrm>
            <a:custGeom>
              <a:avLst/>
              <a:gdLst>
                <a:gd name="T0" fmla="*/ 11 w 89"/>
                <a:gd name="T1" fmla="*/ 51 h 60"/>
                <a:gd name="T2" fmla="*/ 16 w 89"/>
                <a:gd name="T3" fmla="*/ 54 h 60"/>
                <a:gd name="T4" fmla="*/ 35 w 89"/>
                <a:gd name="T5" fmla="*/ 57 h 60"/>
                <a:gd name="T6" fmla="*/ 49 w 89"/>
                <a:gd name="T7" fmla="*/ 56 h 60"/>
                <a:gd name="T8" fmla="*/ 56 w 89"/>
                <a:gd name="T9" fmla="*/ 55 h 60"/>
                <a:gd name="T10" fmla="*/ 62 w 89"/>
                <a:gd name="T11" fmla="*/ 52 h 60"/>
                <a:gd name="T12" fmla="*/ 65 w 89"/>
                <a:gd name="T13" fmla="*/ 49 h 60"/>
                <a:gd name="T14" fmla="*/ 64 w 89"/>
                <a:gd name="T15" fmla="*/ 46 h 60"/>
                <a:gd name="T16" fmla="*/ 61 w 89"/>
                <a:gd name="T17" fmla="*/ 44 h 60"/>
                <a:gd name="T18" fmla="*/ 53 w 89"/>
                <a:gd name="T19" fmla="*/ 42 h 60"/>
                <a:gd name="T20" fmla="*/ 35 w 89"/>
                <a:gd name="T21" fmla="*/ 37 h 60"/>
                <a:gd name="T22" fmla="*/ 21 w 89"/>
                <a:gd name="T23" fmla="*/ 28 h 60"/>
                <a:gd name="T24" fmla="*/ 17 w 89"/>
                <a:gd name="T25" fmla="*/ 25 h 60"/>
                <a:gd name="T26" fmla="*/ 16 w 89"/>
                <a:gd name="T27" fmla="*/ 22 h 60"/>
                <a:gd name="T28" fmla="*/ 16 w 89"/>
                <a:gd name="T29" fmla="*/ 17 h 60"/>
                <a:gd name="T30" fmla="*/ 19 w 89"/>
                <a:gd name="T31" fmla="*/ 13 h 60"/>
                <a:gd name="T32" fmla="*/ 22 w 89"/>
                <a:gd name="T33" fmla="*/ 10 h 60"/>
                <a:gd name="T34" fmla="*/ 39 w 89"/>
                <a:gd name="T35" fmla="*/ 5 h 60"/>
                <a:gd name="T36" fmla="*/ 52 w 89"/>
                <a:gd name="T37" fmla="*/ 1 h 60"/>
                <a:gd name="T38" fmla="*/ 66 w 89"/>
                <a:gd name="T39" fmla="*/ 0 h 60"/>
                <a:gd name="T40" fmla="*/ 87 w 89"/>
                <a:gd name="T41" fmla="*/ 2 h 60"/>
                <a:gd name="T42" fmla="*/ 101 w 89"/>
                <a:gd name="T43" fmla="*/ 6 h 60"/>
                <a:gd name="T44" fmla="*/ 84 w 89"/>
                <a:gd name="T45" fmla="*/ 11 h 60"/>
                <a:gd name="T46" fmla="*/ 69 w 89"/>
                <a:gd name="T47" fmla="*/ 9 h 60"/>
                <a:gd name="T48" fmla="*/ 56 w 89"/>
                <a:gd name="T49" fmla="*/ 10 h 60"/>
                <a:gd name="T50" fmla="*/ 47 w 89"/>
                <a:gd name="T51" fmla="*/ 12 h 60"/>
                <a:gd name="T52" fmla="*/ 44 w 89"/>
                <a:gd name="T53" fmla="*/ 15 h 60"/>
                <a:gd name="T54" fmla="*/ 42 w 89"/>
                <a:gd name="T55" fmla="*/ 18 h 60"/>
                <a:gd name="T56" fmla="*/ 45 w 89"/>
                <a:gd name="T57" fmla="*/ 20 h 60"/>
                <a:gd name="T58" fmla="*/ 64 w 89"/>
                <a:gd name="T59" fmla="*/ 25 h 60"/>
                <a:gd name="T60" fmla="*/ 86 w 89"/>
                <a:gd name="T61" fmla="*/ 36 h 60"/>
                <a:gd name="T62" fmla="*/ 92 w 89"/>
                <a:gd name="T63" fmla="*/ 41 h 60"/>
                <a:gd name="T64" fmla="*/ 93 w 89"/>
                <a:gd name="T65" fmla="*/ 44 h 60"/>
                <a:gd name="T66" fmla="*/ 91 w 89"/>
                <a:gd name="T67" fmla="*/ 50 h 60"/>
                <a:gd name="T68" fmla="*/ 85 w 89"/>
                <a:gd name="T69" fmla="*/ 56 h 60"/>
                <a:gd name="T70" fmla="*/ 79 w 89"/>
                <a:gd name="T71" fmla="*/ 59 h 60"/>
                <a:gd name="T72" fmla="*/ 60 w 89"/>
                <a:gd name="T73" fmla="*/ 64 h 60"/>
                <a:gd name="T74" fmla="*/ 45 w 89"/>
                <a:gd name="T75" fmla="*/ 66 h 60"/>
                <a:gd name="T76" fmla="*/ 29 w 89"/>
                <a:gd name="T77" fmla="*/ 65 h 60"/>
                <a:gd name="T78" fmla="*/ 14 w 89"/>
                <a:gd name="T79" fmla="*/ 64 h 60"/>
                <a:gd name="T80" fmla="*/ 7 w 89"/>
                <a:gd name="T81" fmla="*/ 62 h 60"/>
                <a:gd name="T82" fmla="*/ 0 w 89"/>
                <a:gd name="T83" fmla="*/ 59 h 6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89" h="60">
                  <a:moveTo>
                    <a:pt x="0" y="53"/>
                  </a:moveTo>
                  <a:lnTo>
                    <a:pt x="11" y="45"/>
                  </a:lnTo>
                  <a:lnTo>
                    <a:pt x="14" y="47"/>
                  </a:lnTo>
                  <a:lnTo>
                    <a:pt x="16" y="48"/>
                  </a:lnTo>
                  <a:lnTo>
                    <a:pt x="22" y="50"/>
                  </a:lnTo>
                  <a:lnTo>
                    <a:pt x="29" y="51"/>
                  </a:lnTo>
                  <a:lnTo>
                    <a:pt x="35" y="51"/>
                  </a:lnTo>
                  <a:lnTo>
                    <a:pt x="43" y="50"/>
                  </a:lnTo>
                  <a:lnTo>
                    <a:pt x="47" y="50"/>
                  </a:lnTo>
                  <a:lnTo>
                    <a:pt x="50" y="49"/>
                  </a:lnTo>
                  <a:lnTo>
                    <a:pt x="53" y="48"/>
                  </a:lnTo>
                  <a:lnTo>
                    <a:pt x="56" y="46"/>
                  </a:lnTo>
                  <a:lnTo>
                    <a:pt x="57" y="45"/>
                  </a:lnTo>
                  <a:lnTo>
                    <a:pt x="59" y="43"/>
                  </a:lnTo>
                  <a:lnTo>
                    <a:pt x="59" y="41"/>
                  </a:lnTo>
                  <a:lnTo>
                    <a:pt x="58" y="40"/>
                  </a:lnTo>
                  <a:lnTo>
                    <a:pt x="57" y="39"/>
                  </a:lnTo>
                  <a:lnTo>
                    <a:pt x="55" y="38"/>
                  </a:lnTo>
                  <a:lnTo>
                    <a:pt x="51" y="37"/>
                  </a:lnTo>
                  <a:lnTo>
                    <a:pt x="47" y="36"/>
                  </a:lnTo>
                  <a:lnTo>
                    <a:pt x="38" y="33"/>
                  </a:lnTo>
                  <a:lnTo>
                    <a:pt x="29" y="31"/>
                  </a:lnTo>
                  <a:lnTo>
                    <a:pt x="24" y="30"/>
                  </a:lnTo>
                  <a:lnTo>
                    <a:pt x="21" y="28"/>
                  </a:lnTo>
                  <a:lnTo>
                    <a:pt x="18" y="26"/>
                  </a:lnTo>
                  <a:lnTo>
                    <a:pt x="17" y="25"/>
                  </a:lnTo>
                  <a:lnTo>
                    <a:pt x="16" y="24"/>
                  </a:lnTo>
                  <a:lnTo>
                    <a:pt x="16" y="22"/>
                  </a:lnTo>
                  <a:lnTo>
                    <a:pt x="16" y="21"/>
                  </a:lnTo>
                  <a:lnTo>
                    <a:pt x="16" y="17"/>
                  </a:lnTo>
                  <a:lnTo>
                    <a:pt x="17" y="15"/>
                  </a:lnTo>
                  <a:lnTo>
                    <a:pt x="19" y="13"/>
                  </a:lnTo>
                  <a:lnTo>
                    <a:pt x="20" y="12"/>
                  </a:lnTo>
                  <a:lnTo>
                    <a:pt x="22" y="10"/>
                  </a:lnTo>
                  <a:lnTo>
                    <a:pt x="27" y="7"/>
                  </a:lnTo>
                  <a:lnTo>
                    <a:pt x="33" y="5"/>
                  </a:lnTo>
                  <a:lnTo>
                    <a:pt x="39" y="3"/>
                  </a:lnTo>
                  <a:lnTo>
                    <a:pt x="46" y="1"/>
                  </a:lnTo>
                  <a:lnTo>
                    <a:pt x="53" y="0"/>
                  </a:lnTo>
                  <a:lnTo>
                    <a:pt x="60" y="0"/>
                  </a:lnTo>
                  <a:lnTo>
                    <a:pt x="67" y="0"/>
                  </a:lnTo>
                  <a:lnTo>
                    <a:pt x="75" y="2"/>
                  </a:lnTo>
                  <a:lnTo>
                    <a:pt x="82" y="3"/>
                  </a:lnTo>
                  <a:lnTo>
                    <a:pt x="89" y="6"/>
                  </a:lnTo>
                  <a:lnTo>
                    <a:pt x="78" y="13"/>
                  </a:lnTo>
                  <a:lnTo>
                    <a:pt x="72" y="11"/>
                  </a:lnTo>
                  <a:lnTo>
                    <a:pt x="67" y="10"/>
                  </a:lnTo>
                  <a:lnTo>
                    <a:pt x="62" y="9"/>
                  </a:lnTo>
                  <a:lnTo>
                    <a:pt x="56" y="9"/>
                  </a:lnTo>
                  <a:lnTo>
                    <a:pt x="50" y="10"/>
                  </a:lnTo>
                  <a:lnTo>
                    <a:pt x="44" y="11"/>
                  </a:lnTo>
                  <a:lnTo>
                    <a:pt x="41" y="12"/>
                  </a:lnTo>
                  <a:lnTo>
                    <a:pt x="39" y="13"/>
                  </a:lnTo>
                  <a:lnTo>
                    <a:pt x="38" y="15"/>
                  </a:lnTo>
                  <a:lnTo>
                    <a:pt x="37" y="16"/>
                  </a:lnTo>
                  <a:lnTo>
                    <a:pt x="36" y="18"/>
                  </a:lnTo>
                  <a:lnTo>
                    <a:pt x="37" y="19"/>
                  </a:lnTo>
                  <a:lnTo>
                    <a:pt x="39" y="20"/>
                  </a:lnTo>
                  <a:lnTo>
                    <a:pt x="42" y="21"/>
                  </a:lnTo>
                  <a:lnTo>
                    <a:pt x="58" y="25"/>
                  </a:lnTo>
                  <a:lnTo>
                    <a:pt x="66" y="27"/>
                  </a:lnTo>
                  <a:lnTo>
                    <a:pt x="74" y="30"/>
                  </a:lnTo>
                  <a:lnTo>
                    <a:pt x="77" y="32"/>
                  </a:lnTo>
                  <a:lnTo>
                    <a:pt x="80" y="35"/>
                  </a:lnTo>
                  <a:lnTo>
                    <a:pt x="80" y="36"/>
                  </a:lnTo>
                  <a:lnTo>
                    <a:pt x="81" y="38"/>
                  </a:lnTo>
                  <a:lnTo>
                    <a:pt x="80" y="42"/>
                  </a:lnTo>
                  <a:lnTo>
                    <a:pt x="79" y="44"/>
                  </a:lnTo>
                  <a:lnTo>
                    <a:pt x="77" y="46"/>
                  </a:lnTo>
                  <a:lnTo>
                    <a:pt x="73" y="50"/>
                  </a:lnTo>
                  <a:lnTo>
                    <a:pt x="70" y="52"/>
                  </a:lnTo>
                  <a:lnTo>
                    <a:pt x="67" y="53"/>
                  </a:lnTo>
                  <a:lnTo>
                    <a:pt x="61" y="56"/>
                  </a:lnTo>
                  <a:lnTo>
                    <a:pt x="54" y="58"/>
                  </a:lnTo>
                  <a:lnTo>
                    <a:pt x="46" y="59"/>
                  </a:lnTo>
                  <a:lnTo>
                    <a:pt x="39" y="60"/>
                  </a:lnTo>
                  <a:lnTo>
                    <a:pt x="32" y="60"/>
                  </a:lnTo>
                  <a:lnTo>
                    <a:pt x="23" y="59"/>
                  </a:lnTo>
                  <a:lnTo>
                    <a:pt x="18" y="59"/>
                  </a:lnTo>
                  <a:lnTo>
                    <a:pt x="14" y="58"/>
                  </a:lnTo>
                  <a:lnTo>
                    <a:pt x="10" y="57"/>
                  </a:lnTo>
                  <a:lnTo>
                    <a:pt x="7" y="56"/>
                  </a:lnTo>
                  <a:lnTo>
                    <a:pt x="3" y="54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</p:grp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21704377" y="12859077"/>
            <a:ext cx="1917698" cy="577850"/>
          </a:xfrm>
          <a:prstGeom prst="rect">
            <a:avLst/>
          </a:prstGeom>
        </p:spPr>
        <p:txBody>
          <a:bodyPr lIns="91429" tIns="45714" rIns="91429" bIns="45714"/>
          <a:lstStyle>
            <a:lvl1pPr>
              <a:defRPr>
                <a:ea typeface="MS PGothic" panose="020B0600070205080204" pitchFamily="34" charset="-128"/>
                <a:cs typeface="MS PGothic" panose="020B0600070205080204" pitchFamily="34" charset="-128"/>
              </a:defRPr>
            </a:lvl1pPr>
          </a:lstStyle>
          <a:p>
            <a:pPr>
              <a:defRPr/>
            </a:pPr>
            <a:fld id="{B4E714C0-5FE2-4E4D-AD48-E2E2FC6A5305}" type="slidenum">
              <a:rPr lang="es-ES"/>
              <a:t>‹Nº›</a:t>
            </a:fld>
            <a:endParaRPr lang="es-ES" dirty="0"/>
          </a:p>
        </p:txBody>
      </p:sp>
      <p:pic>
        <p:nvPicPr>
          <p:cNvPr id="5" name="Picture 7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163052"/>
            <a:ext cx="24384000" cy="458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41"/>
          <p:cNvGrpSpPr>
            <a:grpSpLocks noChangeAspect="1"/>
          </p:cNvGrpSpPr>
          <p:nvPr userDrawn="1"/>
        </p:nvGrpSpPr>
        <p:grpSpPr bwMode="auto">
          <a:xfrm>
            <a:off x="19680982" y="377609"/>
            <a:ext cx="4088232" cy="1646134"/>
            <a:chOff x="2655" y="2025"/>
            <a:chExt cx="2610" cy="1401"/>
          </a:xfrm>
        </p:grpSpPr>
        <p:sp>
          <p:nvSpPr>
            <p:cNvPr id="7" name="AutoShape 40"/>
            <p:cNvSpPr>
              <a:spLocks noChangeAspect="1" noChangeArrowheads="1" noTextEdit="1"/>
            </p:cNvSpPr>
            <p:nvPr userDrawn="1"/>
          </p:nvSpPr>
          <p:spPr bwMode="auto">
            <a:xfrm>
              <a:off x="2655" y="2025"/>
              <a:ext cx="2610" cy="1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8" name="Freeform 42"/>
            <p:cNvSpPr>
              <a:spLocks noEditPoints="1"/>
            </p:cNvSpPr>
            <p:nvPr userDrawn="1"/>
          </p:nvSpPr>
          <p:spPr bwMode="auto">
            <a:xfrm>
              <a:off x="3703" y="3057"/>
              <a:ext cx="225" cy="214"/>
            </a:xfrm>
            <a:custGeom>
              <a:avLst/>
              <a:gdLst>
                <a:gd name="T0" fmla="*/ 160 w 225"/>
                <a:gd name="T1" fmla="*/ 33 h 214"/>
                <a:gd name="T2" fmla="*/ 134 w 225"/>
                <a:gd name="T3" fmla="*/ 28 h 214"/>
                <a:gd name="T4" fmla="*/ 117 w 225"/>
                <a:gd name="T5" fmla="*/ 29 h 214"/>
                <a:gd name="T6" fmla="*/ 100 w 225"/>
                <a:gd name="T7" fmla="*/ 34 h 214"/>
                <a:gd name="T8" fmla="*/ 86 w 225"/>
                <a:gd name="T9" fmla="*/ 42 h 214"/>
                <a:gd name="T10" fmla="*/ 74 w 225"/>
                <a:gd name="T11" fmla="*/ 53 h 214"/>
                <a:gd name="T12" fmla="*/ 65 w 225"/>
                <a:gd name="T13" fmla="*/ 66 h 214"/>
                <a:gd name="T14" fmla="*/ 59 w 225"/>
                <a:gd name="T15" fmla="*/ 79 h 214"/>
                <a:gd name="T16" fmla="*/ 57 w 225"/>
                <a:gd name="T17" fmla="*/ 92 h 214"/>
                <a:gd name="T18" fmla="*/ 58 w 225"/>
                <a:gd name="T19" fmla="*/ 103 h 214"/>
                <a:gd name="T20" fmla="*/ 64 w 225"/>
                <a:gd name="T21" fmla="*/ 113 h 214"/>
                <a:gd name="T22" fmla="*/ 74 w 225"/>
                <a:gd name="T23" fmla="*/ 119 h 214"/>
                <a:gd name="T24" fmla="*/ 89 w 225"/>
                <a:gd name="T25" fmla="*/ 121 h 214"/>
                <a:gd name="T26" fmla="*/ 109 w 225"/>
                <a:gd name="T27" fmla="*/ 119 h 214"/>
                <a:gd name="T28" fmla="*/ 142 w 225"/>
                <a:gd name="T29" fmla="*/ 110 h 214"/>
                <a:gd name="T30" fmla="*/ 155 w 225"/>
                <a:gd name="T31" fmla="*/ 182 h 214"/>
                <a:gd name="T32" fmla="*/ 135 w 225"/>
                <a:gd name="T33" fmla="*/ 194 h 214"/>
                <a:gd name="T34" fmla="*/ 111 w 225"/>
                <a:gd name="T35" fmla="*/ 203 h 214"/>
                <a:gd name="T36" fmla="*/ 75 w 225"/>
                <a:gd name="T37" fmla="*/ 211 h 214"/>
                <a:gd name="T38" fmla="*/ 25 w 225"/>
                <a:gd name="T39" fmla="*/ 214 h 214"/>
                <a:gd name="T40" fmla="*/ 72 w 225"/>
                <a:gd name="T41" fmla="*/ 184 h 214"/>
                <a:gd name="T42" fmla="*/ 102 w 225"/>
                <a:gd name="T43" fmla="*/ 176 h 214"/>
                <a:gd name="T44" fmla="*/ 115 w 225"/>
                <a:gd name="T45" fmla="*/ 169 h 214"/>
                <a:gd name="T46" fmla="*/ 123 w 225"/>
                <a:gd name="T47" fmla="*/ 160 h 214"/>
                <a:gd name="T48" fmla="*/ 132 w 225"/>
                <a:gd name="T49" fmla="*/ 140 h 214"/>
                <a:gd name="T50" fmla="*/ 95 w 225"/>
                <a:gd name="T51" fmla="*/ 148 h 214"/>
                <a:gd name="T52" fmla="*/ 59 w 225"/>
                <a:gd name="T53" fmla="*/ 148 h 214"/>
                <a:gd name="T54" fmla="*/ 40 w 225"/>
                <a:gd name="T55" fmla="*/ 145 h 214"/>
                <a:gd name="T56" fmla="*/ 24 w 225"/>
                <a:gd name="T57" fmla="*/ 138 h 214"/>
                <a:gd name="T58" fmla="*/ 9 w 225"/>
                <a:gd name="T59" fmla="*/ 124 h 214"/>
                <a:gd name="T60" fmla="*/ 2 w 225"/>
                <a:gd name="T61" fmla="*/ 110 h 214"/>
                <a:gd name="T62" fmla="*/ 0 w 225"/>
                <a:gd name="T63" fmla="*/ 94 h 214"/>
                <a:gd name="T64" fmla="*/ 4 w 225"/>
                <a:gd name="T65" fmla="*/ 74 h 214"/>
                <a:gd name="T66" fmla="*/ 14 w 225"/>
                <a:gd name="T67" fmla="*/ 56 h 214"/>
                <a:gd name="T68" fmla="*/ 30 w 225"/>
                <a:gd name="T69" fmla="*/ 37 h 214"/>
                <a:gd name="T70" fmla="*/ 52 w 225"/>
                <a:gd name="T71" fmla="*/ 21 h 214"/>
                <a:gd name="T72" fmla="*/ 79 w 225"/>
                <a:gd name="T73" fmla="*/ 8 h 214"/>
                <a:gd name="T74" fmla="*/ 111 w 225"/>
                <a:gd name="T75" fmla="*/ 1 h 214"/>
                <a:gd name="T76" fmla="*/ 149 w 225"/>
                <a:gd name="T77" fmla="*/ 2 h 214"/>
                <a:gd name="T78" fmla="*/ 182 w 225"/>
                <a:gd name="T79" fmla="*/ 8 h 214"/>
                <a:gd name="T80" fmla="*/ 214 w 225"/>
                <a:gd name="T81" fmla="*/ 21 h 214"/>
                <a:gd name="T82" fmla="*/ 183 w 225"/>
                <a:gd name="T83" fmla="*/ 141 h 214"/>
                <a:gd name="T84" fmla="*/ 173 w 225"/>
                <a:gd name="T85" fmla="*/ 162 h 21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25" h="214">
                  <a:moveTo>
                    <a:pt x="142" y="110"/>
                  </a:moveTo>
                  <a:lnTo>
                    <a:pt x="169" y="36"/>
                  </a:lnTo>
                  <a:lnTo>
                    <a:pt x="160" y="33"/>
                  </a:lnTo>
                  <a:lnTo>
                    <a:pt x="151" y="30"/>
                  </a:lnTo>
                  <a:lnTo>
                    <a:pt x="140" y="28"/>
                  </a:lnTo>
                  <a:lnTo>
                    <a:pt x="134" y="28"/>
                  </a:lnTo>
                  <a:lnTo>
                    <a:pt x="128" y="28"/>
                  </a:lnTo>
                  <a:lnTo>
                    <a:pt x="122" y="28"/>
                  </a:lnTo>
                  <a:lnTo>
                    <a:pt x="117" y="29"/>
                  </a:lnTo>
                  <a:lnTo>
                    <a:pt x="111" y="30"/>
                  </a:lnTo>
                  <a:lnTo>
                    <a:pt x="106" y="32"/>
                  </a:lnTo>
                  <a:lnTo>
                    <a:pt x="100" y="34"/>
                  </a:lnTo>
                  <a:lnTo>
                    <a:pt x="95" y="36"/>
                  </a:lnTo>
                  <a:lnTo>
                    <a:pt x="91" y="39"/>
                  </a:lnTo>
                  <a:lnTo>
                    <a:pt x="86" y="42"/>
                  </a:lnTo>
                  <a:lnTo>
                    <a:pt x="82" y="46"/>
                  </a:lnTo>
                  <a:lnTo>
                    <a:pt x="78" y="49"/>
                  </a:lnTo>
                  <a:lnTo>
                    <a:pt x="74" y="53"/>
                  </a:lnTo>
                  <a:lnTo>
                    <a:pt x="71" y="57"/>
                  </a:lnTo>
                  <a:lnTo>
                    <a:pt x="68" y="61"/>
                  </a:lnTo>
                  <a:lnTo>
                    <a:pt x="65" y="66"/>
                  </a:lnTo>
                  <a:lnTo>
                    <a:pt x="63" y="70"/>
                  </a:lnTo>
                  <a:lnTo>
                    <a:pt x="61" y="74"/>
                  </a:lnTo>
                  <a:lnTo>
                    <a:pt x="59" y="79"/>
                  </a:lnTo>
                  <a:lnTo>
                    <a:pt x="58" y="83"/>
                  </a:lnTo>
                  <a:lnTo>
                    <a:pt x="57" y="87"/>
                  </a:lnTo>
                  <a:lnTo>
                    <a:pt x="57" y="92"/>
                  </a:lnTo>
                  <a:lnTo>
                    <a:pt x="57" y="96"/>
                  </a:lnTo>
                  <a:lnTo>
                    <a:pt x="57" y="100"/>
                  </a:lnTo>
                  <a:lnTo>
                    <a:pt x="58" y="103"/>
                  </a:lnTo>
                  <a:lnTo>
                    <a:pt x="59" y="107"/>
                  </a:lnTo>
                  <a:lnTo>
                    <a:pt x="61" y="110"/>
                  </a:lnTo>
                  <a:lnTo>
                    <a:pt x="64" y="113"/>
                  </a:lnTo>
                  <a:lnTo>
                    <a:pt x="66" y="115"/>
                  </a:lnTo>
                  <a:lnTo>
                    <a:pt x="70" y="117"/>
                  </a:lnTo>
                  <a:lnTo>
                    <a:pt x="74" y="119"/>
                  </a:lnTo>
                  <a:lnTo>
                    <a:pt x="78" y="120"/>
                  </a:lnTo>
                  <a:lnTo>
                    <a:pt x="83" y="121"/>
                  </a:lnTo>
                  <a:lnTo>
                    <a:pt x="89" y="121"/>
                  </a:lnTo>
                  <a:lnTo>
                    <a:pt x="96" y="121"/>
                  </a:lnTo>
                  <a:lnTo>
                    <a:pt x="103" y="120"/>
                  </a:lnTo>
                  <a:lnTo>
                    <a:pt x="109" y="119"/>
                  </a:lnTo>
                  <a:lnTo>
                    <a:pt x="116" y="118"/>
                  </a:lnTo>
                  <a:lnTo>
                    <a:pt x="129" y="114"/>
                  </a:lnTo>
                  <a:lnTo>
                    <a:pt x="142" y="110"/>
                  </a:lnTo>
                  <a:close/>
                  <a:moveTo>
                    <a:pt x="165" y="173"/>
                  </a:moveTo>
                  <a:lnTo>
                    <a:pt x="159" y="179"/>
                  </a:lnTo>
                  <a:lnTo>
                    <a:pt x="155" y="182"/>
                  </a:lnTo>
                  <a:lnTo>
                    <a:pt x="149" y="187"/>
                  </a:lnTo>
                  <a:lnTo>
                    <a:pt x="142" y="191"/>
                  </a:lnTo>
                  <a:lnTo>
                    <a:pt x="135" y="194"/>
                  </a:lnTo>
                  <a:lnTo>
                    <a:pt x="127" y="198"/>
                  </a:lnTo>
                  <a:lnTo>
                    <a:pt x="119" y="201"/>
                  </a:lnTo>
                  <a:lnTo>
                    <a:pt x="111" y="203"/>
                  </a:lnTo>
                  <a:lnTo>
                    <a:pt x="102" y="205"/>
                  </a:lnTo>
                  <a:lnTo>
                    <a:pt x="93" y="207"/>
                  </a:lnTo>
                  <a:lnTo>
                    <a:pt x="75" y="211"/>
                  </a:lnTo>
                  <a:lnTo>
                    <a:pt x="57" y="213"/>
                  </a:lnTo>
                  <a:lnTo>
                    <a:pt x="41" y="214"/>
                  </a:lnTo>
                  <a:lnTo>
                    <a:pt x="25" y="214"/>
                  </a:lnTo>
                  <a:lnTo>
                    <a:pt x="24" y="189"/>
                  </a:lnTo>
                  <a:lnTo>
                    <a:pt x="47" y="187"/>
                  </a:lnTo>
                  <a:lnTo>
                    <a:pt x="72" y="184"/>
                  </a:lnTo>
                  <a:lnTo>
                    <a:pt x="85" y="181"/>
                  </a:lnTo>
                  <a:lnTo>
                    <a:pt x="96" y="178"/>
                  </a:lnTo>
                  <a:lnTo>
                    <a:pt x="102" y="176"/>
                  </a:lnTo>
                  <a:lnTo>
                    <a:pt x="107" y="174"/>
                  </a:lnTo>
                  <a:lnTo>
                    <a:pt x="111" y="172"/>
                  </a:lnTo>
                  <a:lnTo>
                    <a:pt x="115" y="169"/>
                  </a:lnTo>
                  <a:lnTo>
                    <a:pt x="118" y="166"/>
                  </a:lnTo>
                  <a:lnTo>
                    <a:pt x="121" y="163"/>
                  </a:lnTo>
                  <a:lnTo>
                    <a:pt x="123" y="160"/>
                  </a:lnTo>
                  <a:lnTo>
                    <a:pt x="125" y="156"/>
                  </a:lnTo>
                  <a:lnTo>
                    <a:pt x="129" y="148"/>
                  </a:lnTo>
                  <a:lnTo>
                    <a:pt x="132" y="140"/>
                  </a:lnTo>
                  <a:lnTo>
                    <a:pt x="117" y="144"/>
                  </a:lnTo>
                  <a:lnTo>
                    <a:pt x="103" y="147"/>
                  </a:lnTo>
                  <a:lnTo>
                    <a:pt x="95" y="148"/>
                  </a:lnTo>
                  <a:lnTo>
                    <a:pt x="87" y="149"/>
                  </a:lnTo>
                  <a:lnTo>
                    <a:pt x="71" y="149"/>
                  </a:lnTo>
                  <a:lnTo>
                    <a:pt x="59" y="148"/>
                  </a:lnTo>
                  <a:lnTo>
                    <a:pt x="49" y="147"/>
                  </a:lnTo>
                  <a:lnTo>
                    <a:pt x="44" y="146"/>
                  </a:lnTo>
                  <a:lnTo>
                    <a:pt x="40" y="145"/>
                  </a:lnTo>
                  <a:lnTo>
                    <a:pt x="35" y="144"/>
                  </a:lnTo>
                  <a:lnTo>
                    <a:pt x="31" y="142"/>
                  </a:lnTo>
                  <a:lnTo>
                    <a:pt x="24" y="138"/>
                  </a:lnTo>
                  <a:lnTo>
                    <a:pt x="18" y="134"/>
                  </a:lnTo>
                  <a:lnTo>
                    <a:pt x="13" y="129"/>
                  </a:lnTo>
                  <a:lnTo>
                    <a:pt x="9" y="124"/>
                  </a:lnTo>
                  <a:lnTo>
                    <a:pt x="5" y="119"/>
                  </a:lnTo>
                  <a:lnTo>
                    <a:pt x="3" y="113"/>
                  </a:lnTo>
                  <a:lnTo>
                    <a:pt x="2" y="110"/>
                  </a:lnTo>
                  <a:lnTo>
                    <a:pt x="1" y="106"/>
                  </a:lnTo>
                  <a:lnTo>
                    <a:pt x="0" y="100"/>
                  </a:lnTo>
                  <a:lnTo>
                    <a:pt x="0" y="94"/>
                  </a:lnTo>
                  <a:lnTo>
                    <a:pt x="1" y="87"/>
                  </a:lnTo>
                  <a:lnTo>
                    <a:pt x="2" y="81"/>
                  </a:lnTo>
                  <a:lnTo>
                    <a:pt x="4" y="74"/>
                  </a:lnTo>
                  <a:lnTo>
                    <a:pt x="7" y="68"/>
                  </a:lnTo>
                  <a:lnTo>
                    <a:pt x="10" y="62"/>
                  </a:lnTo>
                  <a:lnTo>
                    <a:pt x="14" y="56"/>
                  </a:lnTo>
                  <a:lnTo>
                    <a:pt x="19" y="50"/>
                  </a:lnTo>
                  <a:lnTo>
                    <a:pt x="24" y="44"/>
                  </a:lnTo>
                  <a:lnTo>
                    <a:pt x="30" y="37"/>
                  </a:lnTo>
                  <a:lnTo>
                    <a:pt x="37" y="32"/>
                  </a:lnTo>
                  <a:lnTo>
                    <a:pt x="44" y="26"/>
                  </a:lnTo>
                  <a:lnTo>
                    <a:pt x="52" y="21"/>
                  </a:lnTo>
                  <a:lnTo>
                    <a:pt x="60" y="16"/>
                  </a:lnTo>
                  <a:lnTo>
                    <a:pt x="69" y="11"/>
                  </a:lnTo>
                  <a:lnTo>
                    <a:pt x="79" y="8"/>
                  </a:lnTo>
                  <a:lnTo>
                    <a:pt x="89" y="5"/>
                  </a:lnTo>
                  <a:lnTo>
                    <a:pt x="100" y="2"/>
                  </a:lnTo>
                  <a:lnTo>
                    <a:pt x="111" y="1"/>
                  </a:lnTo>
                  <a:lnTo>
                    <a:pt x="122" y="0"/>
                  </a:lnTo>
                  <a:lnTo>
                    <a:pt x="136" y="1"/>
                  </a:lnTo>
                  <a:lnTo>
                    <a:pt x="149" y="2"/>
                  </a:lnTo>
                  <a:lnTo>
                    <a:pt x="163" y="4"/>
                  </a:lnTo>
                  <a:lnTo>
                    <a:pt x="176" y="7"/>
                  </a:lnTo>
                  <a:lnTo>
                    <a:pt x="182" y="8"/>
                  </a:lnTo>
                  <a:lnTo>
                    <a:pt x="189" y="10"/>
                  </a:lnTo>
                  <a:lnTo>
                    <a:pt x="202" y="15"/>
                  </a:lnTo>
                  <a:lnTo>
                    <a:pt x="214" y="21"/>
                  </a:lnTo>
                  <a:lnTo>
                    <a:pt x="225" y="28"/>
                  </a:lnTo>
                  <a:lnTo>
                    <a:pt x="187" y="132"/>
                  </a:lnTo>
                  <a:lnTo>
                    <a:pt x="183" y="141"/>
                  </a:lnTo>
                  <a:lnTo>
                    <a:pt x="179" y="151"/>
                  </a:lnTo>
                  <a:lnTo>
                    <a:pt x="176" y="156"/>
                  </a:lnTo>
                  <a:lnTo>
                    <a:pt x="173" y="162"/>
                  </a:lnTo>
                  <a:lnTo>
                    <a:pt x="165" y="173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9" name="Freeform 43"/>
            <p:cNvSpPr>
              <a:spLocks noEditPoints="1"/>
            </p:cNvSpPr>
            <p:nvPr userDrawn="1"/>
          </p:nvSpPr>
          <p:spPr bwMode="auto">
            <a:xfrm>
              <a:off x="2905" y="3058"/>
              <a:ext cx="194" cy="146"/>
            </a:xfrm>
            <a:custGeom>
              <a:avLst/>
              <a:gdLst>
                <a:gd name="T0" fmla="*/ 149 w 193"/>
                <a:gd name="T1" fmla="*/ 47 h 147"/>
                <a:gd name="T2" fmla="*/ 149 w 193"/>
                <a:gd name="T3" fmla="*/ 39 h 147"/>
                <a:gd name="T4" fmla="*/ 147 w 193"/>
                <a:gd name="T5" fmla="*/ 35 h 147"/>
                <a:gd name="T6" fmla="*/ 144 w 193"/>
                <a:gd name="T7" fmla="*/ 32 h 147"/>
                <a:gd name="T8" fmla="*/ 140 w 193"/>
                <a:gd name="T9" fmla="*/ 29 h 147"/>
                <a:gd name="T10" fmla="*/ 135 w 193"/>
                <a:gd name="T11" fmla="*/ 27 h 147"/>
                <a:gd name="T12" fmla="*/ 124 w 193"/>
                <a:gd name="T13" fmla="*/ 26 h 147"/>
                <a:gd name="T14" fmla="*/ 112 w 193"/>
                <a:gd name="T15" fmla="*/ 27 h 147"/>
                <a:gd name="T16" fmla="*/ 95 w 193"/>
                <a:gd name="T17" fmla="*/ 30 h 147"/>
                <a:gd name="T18" fmla="*/ 83 w 193"/>
                <a:gd name="T19" fmla="*/ 37 h 147"/>
                <a:gd name="T20" fmla="*/ 73 w 193"/>
                <a:gd name="T21" fmla="*/ 47 h 147"/>
                <a:gd name="T22" fmla="*/ 148 w 193"/>
                <a:gd name="T23" fmla="*/ 52 h 147"/>
                <a:gd name="T24" fmla="*/ 163 w 193"/>
                <a:gd name="T25" fmla="*/ 129 h 147"/>
                <a:gd name="T26" fmla="*/ 140 w 193"/>
                <a:gd name="T27" fmla="*/ 136 h 147"/>
                <a:gd name="T28" fmla="*/ 115 w 193"/>
                <a:gd name="T29" fmla="*/ 140 h 147"/>
                <a:gd name="T30" fmla="*/ 82 w 193"/>
                <a:gd name="T31" fmla="*/ 141 h 147"/>
                <a:gd name="T32" fmla="*/ 56 w 193"/>
                <a:gd name="T33" fmla="*/ 140 h 147"/>
                <a:gd name="T34" fmla="*/ 43 w 193"/>
                <a:gd name="T35" fmla="*/ 137 h 147"/>
                <a:gd name="T36" fmla="*/ 27 w 193"/>
                <a:gd name="T37" fmla="*/ 132 h 147"/>
                <a:gd name="T38" fmla="*/ 16 w 193"/>
                <a:gd name="T39" fmla="*/ 124 h 147"/>
                <a:gd name="T40" fmla="*/ 10 w 193"/>
                <a:gd name="T41" fmla="*/ 117 h 147"/>
                <a:gd name="T42" fmla="*/ 5 w 193"/>
                <a:gd name="T43" fmla="*/ 110 h 147"/>
                <a:gd name="T44" fmla="*/ 1 w 193"/>
                <a:gd name="T45" fmla="*/ 99 h 147"/>
                <a:gd name="T46" fmla="*/ 0 w 193"/>
                <a:gd name="T47" fmla="*/ 90 h 147"/>
                <a:gd name="T48" fmla="*/ 0 w 193"/>
                <a:gd name="T49" fmla="*/ 82 h 147"/>
                <a:gd name="T50" fmla="*/ 2 w 193"/>
                <a:gd name="T51" fmla="*/ 73 h 147"/>
                <a:gd name="T52" fmla="*/ 7 w 193"/>
                <a:gd name="T53" fmla="*/ 68 h 147"/>
                <a:gd name="T54" fmla="*/ 14 w 193"/>
                <a:gd name="T55" fmla="*/ 55 h 147"/>
                <a:gd name="T56" fmla="*/ 24 w 193"/>
                <a:gd name="T57" fmla="*/ 42 h 147"/>
                <a:gd name="T58" fmla="*/ 36 w 193"/>
                <a:gd name="T59" fmla="*/ 30 h 147"/>
                <a:gd name="T60" fmla="*/ 51 w 193"/>
                <a:gd name="T61" fmla="*/ 19 h 147"/>
                <a:gd name="T62" fmla="*/ 68 w 193"/>
                <a:gd name="T63" fmla="*/ 10 h 147"/>
                <a:gd name="T64" fmla="*/ 88 w 193"/>
                <a:gd name="T65" fmla="*/ 4 h 147"/>
                <a:gd name="T66" fmla="*/ 117 w 193"/>
                <a:gd name="T67" fmla="*/ 0 h 147"/>
                <a:gd name="T68" fmla="*/ 141 w 193"/>
                <a:gd name="T69" fmla="*/ 0 h 147"/>
                <a:gd name="T70" fmla="*/ 160 w 193"/>
                <a:gd name="T71" fmla="*/ 3 h 147"/>
                <a:gd name="T72" fmla="*/ 175 w 193"/>
                <a:gd name="T73" fmla="*/ 8 h 147"/>
                <a:gd name="T74" fmla="*/ 184 w 193"/>
                <a:gd name="T75" fmla="*/ 13 h 147"/>
                <a:gd name="T76" fmla="*/ 191 w 193"/>
                <a:gd name="T77" fmla="*/ 19 h 147"/>
                <a:gd name="T78" fmla="*/ 194 w 193"/>
                <a:gd name="T79" fmla="*/ 25 h 147"/>
                <a:gd name="T80" fmla="*/ 198 w 193"/>
                <a:gd name="T81" fmla="*/ 37 h 147"/>
                <a:gd name="T82" fmla="*/ 199 w 193"/>
                <a:gd name="T83" fmla="*/ 51 h 147"/>
                <a:gd name="T84" fmla="*/ 195 w 193"/>
                <a:gd name="T85" fmla="*/ 68 h 147"/>
                <a:gd name="T86" fmla="*/ 57 w 193"/>
                <a:gd name="T87" fmla="*/ 73 h 147"/>
                <a:gd name="T88" fmla="*/ 54 w 193"/>
                <a:gd name="T89" fmla="*/ 81 h 147"/>
                <a:gd name="T90" fmla="*/ 54 w 193"/>
                <a:gd name="T91" fmla="*/ 90 h 147"/>
                <a:gd name="T92" fmla="*/ 56 w 193"/>
                <a:gd name="T93" fmla="*/ 97 h 147"/>
                <a:gd name="T94" fmla="*/ 60 w 193"/>
                <a:gd name="T95" fmla="*/ 104 h 147"/>
                <a:gd name="T96" fmla="*/ 66 w 193"/>
                <a:gd name="T97" fmla="*/ 109 h 147"/>
                <a:gd name="T98" fmla="*/ 74 w 193"/>
                <a:gd name="T99" fmla="*/ 112 h 147"/>
                <a:gd name="T100" fmla="*/ 83 w 193"/>
                <a:gd name="T101" fmla="*/ 114 h 147"/>
                <a:gd name="T102" fmla="*/ 95 w 193"/>
                <a:gd name="T103" fmla="*/ 115 h 147"/>
                <a:gd name="T104" fmla="*/ 118 w 193"/>
                <a:gd name="T105" fmla="*/ 114 h 147"/>
                <a:gd name="T106" fmla="*/ 152 w 193"/>
                <a:gd name="T107" fmla="*/ 107 h 147"/>
                <a:gd name="T108" fmla="*/ 178 w 193"/>
                <a:gd name="T109" fmla="*/ 124 h 14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93" h="147">
                  <a:moveTo>
                    <a:pt x="142" y="52"/>
                  </a:moveTo>
                  <a:lnTo>
                    <a:pt x="143" y="47"/>
                  </a:lnTo>
                  <a:lnTo>
                    <a:pt x="143" y="42"/>
                  </a:lnTo>
                  <a:lnTo>
                    <a:pt x="143" y="39"/>
                  </a:lnTo>
                  <a:lnTo>
                    <a:pt x="142" y="37"/>
                  </a:lnTo>
                  <a:lnTo>
                    <a:pt x="141" y="35"/>
                  </a:lnTo>
                  <a:lnTo>
                    <a:pt x="140" y="33"/>
                  </a:lnTo>
                  <a:lnTo>
                    <a:pt x="138" y="32"/>
                  </a:lnTo>
                  <a:lnTo>
                    <a:pt x="136" y="30"/>
                  </a:lnTo>
                  <a:lnTo>
                    <a:pt x="134" y="29"/>
                  </a:lnTo>
                  <a:lnTo>
                    <a:pt x="131" y="28"/>
                  </a:lnTo>
                  <a:lnTo>
                    <a:pt x="129" y="27"/>
                  </a:lnTo>
                  <a:lnTo>
                    <a:pt x="125" y="26"/>
                  </a:lnTo>
                  <a:lnTo>
                    <a:pt x="118" y="26"/>
                  </a:lnTo>
                  <a:lnTo>
                    <a:pt x="110" y="26"/>
                  </a:lnTo>
                  <a:lnTo>
                    <a:pt x="106" y="27"/>
                  </a:lnTo>
                  <a:lnTo>
                    <a:pt x="102" y="28"/>
                  </a:lnTo>
                  <a:lnTo>
                    <a:pt x="95" y="30"/>
                  </a:lnTo>
                  <a:lnTo>
                    <a:pt x="89" y="34"/>
                  </a:lnTo>
                  <a:lnTo>
                    <a:pt x="83" y="37"/>
                  </a:lnTo>
                  <a:lnTo>
                    <a:pt x="78" y="42"/>
                  </a:lnTo>
                  <a:lnTo>
                    <a:pt x="73" y="47"/>
                  </a:lnTo>
                  <a:lnTo>
                    <a:pt x="69" y="52"/>
                  </a:lnTo>
                  <a:lnTo>
                    <a:pt x="142" y="52"/>
                  </a:lnTo>
                  <a:close/>
                  <a:moveTo>
                    <a:pt x="169" y="131"/>
                  </a:moveTo>
                  <a:lnTo>
                    <a:pt x="157" y="135"/>
                  </a:lnTo>
                  <a:lnTo>
                    <a:pt x="145" y="139"/>
                  </a:lnTo>
                  <a:lnTo>
                    <a:pt x="134" y="142"/>
                  </a:lnTo>
                  <a:lnTo>
                    <a:pt x="122" y="144"/>
                  </a:lnTo>
                  <a:lnTo>
                    <a:pt x="109" y="146"/>
                  </a:lnTo>
                  <a:lnTo>
                    <a:pt x="96" y="147"/>
                  </a:lnTo>
                  <a:lnTo>
                    <a:pt x="82" y="147"/>
                  </a:lnTo>
                  <a:lnTo>
                    <a:pt x="69" y="147"/>
                  </a:lnTo>
                  <a:lnTo>
                    <a:pt x="56" y="146"/>
                  </a:lnTo>
                  <a:lnTo>
                    <a:pt x="49" y="145"/>
                  </a:lnTo>
                  <a:lnTo>
                    <a:pt x="43" y="143"/>
                  </a:lnTo>
                  <a:lnTo>
                    <a:pt x="32" y="140"/>
                  </a:lnTo>
                  <a:lnTo>
                    <a:pt x="27" y="138"/>
                  </a:lnTo>
                  <a:lnTo>
                    <a:pt x="23" y="135"/>
                  </a:lnTo>
                  <a:lnTo>
                    <a:pt x="16" y="130"/>
                  </a:lnTo>
                  <a:lnTo>
                    <a:pt x="13" y="126"/>
                  </a:lnTo>
                  <a:lnTo>
                    <a:pt x="10" y="123"/>
                  </a:lnTo>
                  <a:lnTo>
                    <a:pt x="7" y="120"/>
                  </a:lnTo>
                  <a:lnTo>
                    <a:pt x="5" y="116"/>
                  </a:lnTo>
                  <a:lnTo>
                    <a:pt x="2" y="109"/>
                  </a:lnTo>
                  <a:lnTo>
                    <a:pt x="1" y="105"/>
                  </a:lnTo>
                  <a:lnTo>
                    <a:pt x="0" y="101"/>
                  </a:lnTo>
                  <a:lnTo>
                    <a:pt x="0" y="96"/>
                  </a:lnTo>
                  <a:lnTo>
                    <a:pt x="0" y="92"/>
                  </a:lnTo>
                  <a:lnTo>
                    <a:pt x="0" y="88"/>
                  </a:lnTo>
                  <a:lnTo>
                    <a:pt x="1" y="83"/>
                  </a:lnTo>
                  <a:lnTo>
                    <a:pt x="2" y="79"/>
                  </a:lnTo>
                  <a:lnTo>
                    <a:pt x="4" y="75"/>
                  </a:lnTo>
                  <a:lnTo>
                    <a:pt x="7" y="68"/>
                  </a:lnTo>
                  <a:lnTo>
                    <a:pt x="10" y="61"/>
                  </a:lnTo>
                  <a:lnTo>
                    <a:pt x="14" y="55"/>
                  </a:lnTo>
                  <a:lnTo>
                    <a:pt x="19" y="48"/>
                  </a:lnTo>
                  <a:lnTo>
                    <a:pt x="24" y="42"/>
                  </a:lnTo>
                  <a:lnTo>
                    <a:pt x="30" y="35"/>
                  </a:lnTo>
                  <a:lnTo>
                    <a:pt x="36" y="30"/>
                  </a:lnTo>
                  <a:lnTo>
                    <a:pt x="43" y="24"/>
                  </a:lnTo>
                  <a:lnTo>
                    <a:pt x="51" y="19"/>
                  </a:lnTo>
                  <a:lnTo>
                    <a:pt x="59" y="14"/>
                  </a:lnTo>
                  <a:lnTo>
                    <a:pt x="68" y="10"/>
                  </a:lnTo>
                  <a:lnTo>
                    <a:pt x="78" y="7"/>
                  </a:lnTo>
                  <a:lnTo>
                    <a:pt x="88" y="4"/>
                  </a:lnTo>
                  <a:lnTo>
                    <a:pt x="99" y="2"/>
                  </a:lnTo>
                  <a:lnTo>
                    <a:pt x="111" y="0"/>
                  </a:lnTo>
                  <a:lnTo>
                    <a:pt x="123" y="0"/>
                  </a:lnTo>
                  <a:lnTo>
                    <a:pt x="135" y="0"/>
                  </a:lnTo>
                  <a:lnTo>
                    <a:pt x="145" y="1"/>
                  </a:lnTo>
                  <a:lnTo>
                    <a:pt x="154" y="3"/>
                  </a:lnTo>
                  <a:lnTo>
                    <a:pt x="162" y="5"/>
                  </a:lnTo>
                  <a:lnTo>
                    <a:pt x="169" y="8"/>
                  </a:lnTo>
                  <a:lnTo>
                    <a:pt x="176" y="11"/>
                  </a:lnTo>
                  <a:lnTo>
                    <a:pt x="178" y="13"/>
                  </a:lnTo>
                  <a:lnTo>
                    <a:pt x="181" y="15"/>
                  </a:lnTo>
                  <a:lnTo>
                    <a:pt x="185" y="19"/>
                  </a:lnTo>
                  <a:lnTo>
                    <a:pt x="187" y="22"/>
                  </a:lnTo>
                  <a:lnTo>
                    <a:pt x="188" y="25"/>
                  </a:lnTo>
                  <a:lnTo>
                    <a:pt x="191" y="30"/>
                  </a:lnTo>
                  <a:lnTo>
                    <a:pt x="192" y="37"/>
                  </a:lnTo>
                  <a:lnTo>
                    <a:pt x="193" y="44"/>
                  </a:lnTo>
                  <a:lnTo>
                    <a:pt x="193" y="51"/>
                  </a:lnTo>
                  <a:lnTo>
                    <a:pt x="191" y="59"/>
                  </a:lnTo>
                  <a:lnTo>
                    <a:pt x="189" y="68"/>
                  </a:lnTo>
                  <a:lnTo>
                    <a:pt x="186" y="78"/>
                  </a:lnTo>
                  <a:lnTo>
                    <a:pt x="57" y="78"/>
                  </a:lnTo>
                  <a:lnTo>
                    <a:pt x="55" y="83"/>
                  </a:lnTo>
                  <a:lnTo>
                    <a:pt x="54" y="87"/>
                  </a:lnTo>
                  <a:lnTo>
                    <a:pt x="54" y="92"/>
                  </a:lnTo>
                  <a:lnTo>
                    <a:pt x="54" y="96"/>
                  </a:lnTo>
                  <a:lnTo>
                    <a:pt x="54" y="100"/>
                  </a:lnTo>
                  <a:lnTo>
                    <a:pt x="56" y="103"/>
                  </a:lnTo>
                  <a:lnTo>
                    <a:pt x="57" y="107"/>
                  </a:lnTo>
                  <a:lnTo>
                    <a:pt x="60" y="110"/>
                  </a:lnTo>
                  <a:lnTo>
                    <a:pt x="62" y="112"/>
                  </a:lnTo>
                  <a:lnTo>
                    <a:pt x="66" y="115"/>
                  </a:lnTo>
                  <a:lnTo>
                    <a:pt x="69" y="117"/>
                  </a:lnTo>
                  <a:lnTo>
                    <a:pt x="74" y="118"/>
                  </a:lnTo>
                  <a:lnTo>
                    <a:pt x="78" y="119"/>
                  </a:lnTo>
                  <a:lnTo>
                    <a:pt x="83" y="120"/>
                  </a:lnTo>
                  <a:lnTo>
                    <a:pt x="89" y="121"/>
                  </a:lnTo>
                  <a:lnTo>
                    <a:pt x="95" y="121"/>
                  </a:lnTo>
                  <a:lnTo>
                    <a:pt x="104" y="120"/>
                  </a:lnTo>
                  <a:lnTo>
                    <a:pt x="112" y="120"/>
                  </a:lnTo>
                  <a:lnTo>
                    <a:pt x="129" y="117"/>
                  </a:lnTo>
                  <a:lnTo>
                    <a:pt x="146" y="113"/>
                  </a:lnTo>
                  <a:lnTo>
                    <a:pt x="163" y="108"/>
                  </a:lnTo>
                  <a:lnTo>
                    <a:pt x="172" y="130"/>
                  </a:lnTo>
                  <a:lnTo>
                    <a:pt x="169" y="131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0" name="Freeform 44"/>
            <p:cNvSpPr>
              <a:spLocks noEditPoints="1"/>
            </p:cNvSpPr>
            <p:nvPr userDrawn="1"/>
          </p:nvSpPr>
          <p:spPr bwMode="auto">
            <a:xfrm>
              <a:off x="2655" y="2979"/>
              <a:ext cx="264" cy="225"/>
            </a:xfrm>
            <a:custGeom>
              <a:avLst/>
              <a:gdLst>
                <a:gd name="T0" fmla="*/ 175 w 263"/>
                <a:gd name="T1" fmla="*/ 113 h 226"/>
                <a:gd name="T2" fmla="*/ 157 w 263"/>
                <a:gd name="T3" fmla="*/ 106 h 226"/>
                <a:gd name="T4" fmla="*/ 146 w 263"/>
                <a:gd name="T5" fmla="*/ 105 h 226"/>
                <a:gd name="T6" fmla="*/ 122 w 263"/>
                <a:gd name="T7" fmla="*/ 105 h 226"/>
                <a:gd name="T8" fmla="*/ 105 w 263"/>
                <a:gd name="T9" fmla="*/ 109 h 226"/>
                <a:gd name="T10" fmla="*/ 95 w 263"/>
                <a:gd name="T11" fmla="*/ 113 h 226"/>
                <a:gd name="T12" fmla="*/ 86 w 263"/>
                <a:gd name="T13" fmla="*/ 113 h 226"/>
                <a:gd name="T14" fmla="*/ 77 w 263"/>
                <a:gd name="T15" fmla="*/ 121 h 226"/>
                <a:gd name="T16" fmla="*/ 70 w 263"/>
                <a:gd name="T17" fmla="*/ 129 h 226"/>
                <a:gd name="T18" fmla="*/ 65 w 263"/>
                <a:gd name="T19" fmla="*/ 137 h 226"/>
                <a:gd name="T20" fmla="*/ 57 w 263"/>
                <a:gd name="T21" fmla="*/ 155 h 226"/>
                <a:gd name="T22" fmla="*/ 56 w 263"/>
                <a:gd name="T23" fmla="*/ 164 h 226"/>
                <a:gd name="T24" fmla="*/ 56 w 263"/>
                <a:gd name="T25" fmla="*/ 172 h 226"/>
                <a:gd name="T26" fmla="*/ 58 w 263"/>
                <a:gd name="T27" fmla="*/ 179 h 226"/>
                <a:gd name="T28" fmla="*/ 63 w 263"/>
                <a:gd name="T29" fmla="*/ 185 h 226"/>
                <a:gd name="T30" fmla="*/ 69 w 263"/>
                <a:gd name="T31" fmla="*/ 190 h 226"/>
                <a:gd name="T32" fmla="*/ 77 w 263"/>
                <a:gd name="T33" fmla="*/ 193 h 226"/>
                <a:gd name="T34" fmla="*/ 88 w 263"/>
                <a:gd name="T35" fmla="*/ 194 h 226"/>
                <a:gd name="T36" fmla="*/ 102 w 263"/>
                <a:gd name="T37" fmla="*/ 193 h 226"/>
                <a:gd name="T38" fmla="*/ 129 w 263"/>
                <a:gd name="T39" fmla="*/ 188 h 226"/>
                <a:gd name="T40" fmla="*/ 70 w 263"/>
                <a:gd name="T41" fmla="*/ 220 h 226"/>
                <a:gd name="T42" fmla="*/ 53 w 263"/>
                <a:gd name="T43" fmla="*/ 219 h 226"/>
                <a:gd name="T44" fmla="*/ 43 w 263"/>
                <a:gd name="T45" fmla="*/ 217 h 226"/>
                <a:gd name="T46" fmla="*/ 30 w 263"/>
                <a:gd name="T47" fmla="*/ 213 h 226"/>
                <a:gd name="T48" fmla="*/ 23 w 263"/>
                <a:gd name="T49" fmla="*/ 209 h 226"/>
                <a:gd name="T50" fmla="*/ 12 w 263"/>
                <a:gd name="T51" fmla="*/ 200 h 226"/>
                <a:gd name="T52" fmla="*/ 5 w 263"/>
                <a:gd name="T53" fmla="*/ 189 h 226"/>
                <a:gd name="T54" fmla="*/ 1 w 263"/>
                <a:gd name="T55" fmla="*/ 177 h 226"/>
                <a:gd name="T56" fmla="*/ 0 w 263"/>
                <a:gd name="T57" fmla="*/ 164 h 226"/>
                <a:gd name="T58" fmla="*/ 2 w 263"/>
                <a:gd name="T59" fmla="*/ 151 h 226"/>
                <a:gd name="T60" fmla="*/ 7 w 263"/>
                <a:gd name="T61" fmla="*/ 139 h 226"/>
                <a:gd name="T62" fmla="*/ 15 w 263"/>
                <a:gd name="T63" fmla="*/ 126 h 226"/>
                <a:gd name="T64" fmla="*/ 25 w 263"/>
                <a:gd name="T65" fmla="*/ 113 h 226"/>
                <a:gd name="T66" fmla="*/ 38 w 263"/>
                <a:gd name="T67" fmla="*/ 107 h 226"/>
                <a:gd name="T68" fmla="*/ 54 w 263"/>
                <a:gd name="T69" fmla="*/ 96 h 226"/>
                <a:gd name="T70" fmla="*/ 72 w 263"/>
                <a:gd name="T71" fmla="*/ 87 h 226"/>
                <a:gd name="T72" fmla="*/ 92 w 263"/>
                <a:gd name="T73" fmla="*/ 81 h 226"/>
                <a:gd name="T74" fmla="*/ 115 w 263"/>
                <a:gd name="T75" fmla="*/ 77 h 226"/>
                <a:gd name="T76" fmla="*/ 147 w 263"/>
                <a:gd name="T77" fmla="*/ 77 h 226"/>
                <a:gd name="T78" fmla="*/ 160 w 263"/>
                <a:gd name="T79" fmla="*/ 79 h 226"/>
                <a:gd name="T80" fmla="*/ 173 w 263"/>
                <a:gd name="T81" fmla="*/ 81 h 226"/>
                <a:gd name="T82" fmla="*/ 186 w 263"/>
                <a:gd name="T83" fmla="*/ 84 h 226"/>
                <a:gd name="T84" fmla="*/ 269 w 263"/>
                <a:gd name="T85" fmla="*/ 0 h 226"/>
                <a:gd name="T86" fmla="*/ 166 w 263"/>
                <a:gd name="T87" fmla="*/ 206 h 226"/>
                <a:gd name="T88" fmla="*/ 131 w 263"/>
                <a:gd name="T89" fmla="*/ 213 h 226"/>
                <a:gd name="T90" fmla="*/ 101 w 263"/>
                <a:gd name="T91" fmla="*/ 219 h 226"/>
                <a:gd name="T92" fmla="*/ 70 w 263"/>
                <a:gd name="T93" fmla="*/ 220 h 22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63" h="226">
                  <a:moveTo>
                    <a:pt x="141" y="190"/>
                  </a:moveTo>
                  <a:lnTo>
                    <a:pt x="169" y="113"/>
                  </a:lnTo>
                  <a:lnTo>
                    <a:pt x="160" y="109"/>
                  </a:lnTo>
                  <a:lnTo>
                    <a:pt x="151" y="106"/>
                  </a:lnTo>
                  <a:lnTo>
                    <a:pt x="145" y="105"/>
                  </a:lnTo>
                  <a:lnTo>
                    <a:pt x="140" y="105"/>
                  </a:lnTo>
                  <a:lnTo>
                    <a:pt x="128" y="104"/>
                  </a:lnTo>
                  <a:lnTo>
                    <a:pt x="122" y="105"/>
                  </a:lnTo>
                  <a:lnTo>
                    <a:pt x="116" y="105"/>
                  </a:lnTo>
                  <a:lnTo>
                    <a:pt x="105" y="109"/>
                  </a:lnTo>
                  <a:lnTo>
                    <a:pt x="100" y="111"/>
                  </a:lnTo>
                  <a:lnTo>
                    <a:pt x="95" y="113"/>
                  </a:lnTo>
                  <a:lnTo>
                    <a:pt x="90" y="116"/>
                  </a:lnTo>
                  <a:lnTo>
                    <a:pt x="86" y="119"/>
                  </a:lnTo>
                  <a:lnTo>
                    <a:pt x="81" y="123"/>
                  </a:lnTo>
                  <a:lnTo>
                    <a:pt x="77" y="127"/>
                  </a:lnTo>
                  <a:lnTo>
                    <a:pt x="74" y="131"/>
                  </a:lnTo>
                  <a:lnTo>
                    <a:pt x="70" y="135"/>
                  </a:lnTo>
                  <a:lnTo>
                    <a:pt x="67" y="139"/>
                  </a:lnTo>
                  <a:lnTo>
                    <a:pt x="65" y="143"/>
                  </a:lnTo>
                  <a:lnTo>
                    <a:pt x="60" y="152"/>
                  </a:lnTo>
                  <a:lnTo>
                    <a:pt x="57" y="161"/>
                  </a:lnTo>
                  <a:lnTo>
                    <a:pt x="56" y="166"/>
                  </a:lnTo>
                  <a:lnTo>
                    <a:pt x="56" y="170"/>
                  </a:lnTo>
                  <a:lnTo>
                    <a:pt x="56" y="174"/>
                  </a:lnTo>
                  <a:lnTo>
                    <a:pt x="56" y="178"/>
                  </a:lnTo>
                  <a:lnTo>
                    <a:pt x="57" y="182"/>
                  </a:lnTo>
                  <a:lnTo>
                    <a:pt x="58" y="185"/>
                  </a:lnTo>
                  <a:lnTo>
                    <a:pt x="60" y="188"/>
                  </a:lnTo>
                  <a:lnTo>
                    <a:pt x="63" y="191"/>
                  </a:lnTo>
                  <a:lnTo>
                    <a:pt x="65" y="194"/>
                  </a:lnTo>
                  <a:lnTo>
                    <a:pt x="69" y="196"/>
                  </a:lnTo>
                  <a:lnTo>
                    <a:pt x="73" y="198"/>
                  </a:lnTo>
                  <a:lnTo>
                    <a:pt x="77" y="199"/>
                  </a:lnTo>
                  <a:lnTo>
                    <a:pt x="82" y="200"/>
                  </a:lnTo>
                  <a:lnTo>
                    <a:pt x="88" y="200"/>
                  </a:lnTo>
                  <a:lnTo>
                    <a:pt x="94" y="200"/>
                  </a:lnTo>
                  <a:lnTo>
                    <a:pt x="102" y="199"/>
                  </a:lnTo>
                  <a:lnTo>
                    <a:pt x="116" y="197"/>
                  </a:lnTo>
                  <a:lnTo>
                    <a:pt x="129" y="194"/>
                  </a:lnTo>
                  <a:lnTo>
                    <a:pt x="141" y="190"/>
                  </a:lnTo>
                  <a:close/>
                  <a:moveTo>
                    <a:pt x="70" y="226"/>
                  </a:moveTo>
                  <a:lnTo>
                    <a:pt x="58" y="226"/>
                  </a:lnTo>
                  <a:lnTo>
                    <a:pt x="53" y="225"/>
                  </a:lnTo>
                  <a:lnTo>
                    <a:pt x="48" y="224"/>
                  </a:lnTo>
                  <a:lnTo>
                    <a:pt x="43" y="223"/>
                  </a:lnTo>
                  <a:lnTo>
                    <a:pt x="38" y="222"/>
                  </a:lnTo>
                  <a:lnTo>
                    <a:pt x="30" y="219"/>
                  </a:lnTo>
                  <a:lnTo>
                    <a:pt x="27" y="217"/>
                  </a:lnTo>
                  <a:lnTo>
                    <a:pt x="23" y="215"/>
                  </a:lnTo>
                  <a:lnTo>
                    <a:pt x="17" y="211"/>
                  </a:lnTo>
                  <a:lnTo>
                    <a:pt x="12" y="206"/>
                  </a:lnTo>
                  <a:lnTo>
                    <a:pt x="8" y="201"/>
                  </a:lnTo>
                  <a:lnTo>
                    <a:pt x="5" y="195"/>
                  </a:lnTo>
                  <a:lnTo>
                    <a:pt x="2" y="189"/>
                  </a:lnTo>
                  <a:lnTo>
                    <a:pt x="1" y="183"/>
                  </a:lnTo>
                  <a:lnTo>
                    <a:pt x="0" y="176"/>
                  </a:lnTo>
                  <a:lnTo>
                    <a:pt x="0" y="170"/>
                  </a:lnTo>
                  <a:lnTo>
                    <a:pt x="1" y="163"/>
                  </a:lnTo>
                  <a:lnTo>
                    <a:pt x="2" y="157"/>
                  </a:lnTo>
                  <a:lnTo>
                    <a:pt x="4" y="151"/>
                  </a:lnTo>
                  <a:lnTo>
                    <a:pt x="7" y="145"/>
                  </a:lnTo>
                  <a:lnTo>
                    <a:pt x="10" y="138"/>
                  </a:lnTo>
                  <a:lnTo>
                    <a:pt x="15" y="132"/>
                  </a:lnTo>
                  <a:lnTo>
                    <a:pt x="19" y="125"/>
                  </a:lnTo>
                  <a:lnTo>
                    <a:pt x="25" y="119"/>
                  </a:lnTo>
                  <a:lnTo>
                    <a:pt x="31" y="113"/>
                  </a:lnTo>
                  <a:lnTo>
                    <a:pt x="38" y="107"/>
                  </a:lnTo>
                  <a:lnTo>
                    <a:pt x="46" y="101"/>
                  </a:lnTo>
                  <a:lnTo>
                    <a:pt x="54" y="96"/>
                  </a:lnTo>
                  <a:lnTo>
                    <a:pt x="63" y="92"/>
                  </a:lnTo>
                  <a:lnTo>
                    <a:pt x="72" y="87"/>
                  </a:lnTo>
                  <a:lnTo>
                    <a:pt x="82" y="84"/>
                  </a:lnTo>
                  <a:lnTo>
                    <a:pt x="92" y="81"/>
                  </a:lnTo>
                  <a:lnTo>
                    <a:pt x="103" y="79"/>
                  </a:lnTo>
                  <a:lnTo>
                    <a:pt x="115" y="77"/>
                  </a:lnTo>
                  <a:lnTo>
                    <a:pt x="126" y="77"/>
                  </a:lnTo>
                  <a:lnTo>
                    <a:pt x="141" y="77"/>
                  </a:lnTo>
                  <a:lnTo>
                    <a:pt x="148" y="78"/>
                  </a:lnTo>
                  <a:lnTo>
                    <a:pt x="154" y="79"/>
                  </a:lnTo>
                  <a:lnTo>
                    <a:pt x="161" y="80"/>
                  </a:lnTo>
                  <a:lnTo>
                    <a:pt x="167" y="81"/>
                  </a:lnTo>
                  <a:lnTo>
                    <a:pt x="174" y="82"/>
                  </a:lnTo>
                  <a:lnTo>
                    <a:pt x="180" y="84"/>
                  </a:lnTo>
                  <a:lnTo>
                    <a:pt x="206" y="11"/>
                  </a:lnTo>
                  <a:lnTo>
                    <a:pt x="263" y="0"/>
                  </a:lnTo>
                  <a:lnTo>
                    <a:pt x="188" y="201"/>
                  </a:lnTo>
                  <a:lnTo>
                    <a:pt x="160" y="212"/>
                  </a:lnTo>
                  <a:lnTo>
                    <a:pt x="145" y="216"/>
                  </a:lnTo>
                  <a:lnTo>
                    <a:pt x="131" y="219"/>
                  </a:lnTo>
                  <a:lnTo>
                    <a:pt x="116" y="222"/>
                  </a:lnTo>
                  <a:lnTo>
                    <a:pt x="101" y="225"/>
                  </a:lnTo>
                  <a:lnTo>
                    <a:pt x="85" y="226"/>
                  </a:lnTo>
                  <a:lnTo>
                    <a:pt x="70" y="226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1" name="Freeform 45"/>
            <p:cNvSpPr/>
            <p:nvPr userDrawn="1"/>
          </p:nvSpPr>
          <p:spPr bwMode="auto">
            <a:xfrm>
              <a:off x="3261" y="3056"/>
              <a:ext cx="208" cy="153"/>
            </a:xfrm>
            <a:custGeom>
              <a:avLst/>
              <a:gdLst>
                <a:gd name="T0" fmla="*/ 182 w 208"/>
                <a:gd name="T1" fmla="*/ 114 h 151"/>
                <a:gd name="T2" fmla="*/ 179 w 208"/>
                <a:gd name="T3" fmla="*/ 126 h 151"/>
                <a:gd name="T4" fmla="*/ 172 w 208"/>
                <a:gd name="T5" fmla="*/ 133 h 151"/>
                <a:gd name="T6" fmla="*/ 161 w 208"/>
                <a:gd name="T7" fmla="*/ 142 h 151"/>
                <a:gd name="T8" fmla="*/ 147 w 208"/>
                <a:gd name="T9" fmla="*/ 149 h 151"/>
                <a:gd name="T10" fmla="*/ 132 w 208"/>
                <a:gd name="T11" fmla="*/ 155 h 151"/>
                <a:gd name="T12" fmla="*/ 116 w 208"/>
                <a:gd name="T13" fmla="*/ 159 h 151"/>
                <a:gd name="T14" fmla="*/ 91 w 208"/>
                <a:gd name="T15" fmla="*/ 162 h 151"/>
                <a:gd name="T16" fmla="*/ 65 w 208"/>
                <a:gd name="T17" fmla="*/ 162 h 151"/>
                <a:gd name="T18" fmla="*/ 45 w 208"/>
                <a:gd name="T19" fmla="*/ 160 h 151"/>
                <a:gd name="T20" fmla="*/ 27 w 208"/>
                <a:gd name="T21" fmla="*/ 155 h 151"/>
                <a:gd name="T22" fmla="*/ 9 w 208"/>
                <a:gd name="T23" fmla="*/ 147 h 151"/>
                <a:gd name="T24" fmla="*/ 30 w 208"/>
                <a:gd name="T25" fmla="*/ 116 h 151"/>
                <a:gd name="T26" fmla="*/ 42 w 208"/>
                <a:gd name="T27" fmla="*/ 127 h 151"/>
                <a:gd name="T28" fmla="*/ 56 w 208"/>
                <a:gd name="T29" fmla="*/ 131 h 151"/>
                <a:gd name="T30" fmla="*/ 69 w 208"/>
                <a:gd name="T31" fmla="*/ 133 h 151"/>
                <a:gd name="T32" fmla="*/ 91 w 208"/>
                <a:gd name="T33" fmla="*/ 134 h 151"/>
                <a:gd name="T34" fmla="*/ 107 w 208"/>
                <a:gd name="T35" fmla="*/ 132 h 151"/>
                <a:gd name="T36" fmla="*/ 121 w 208"/>
                <a:gd name="T37" fmla="*/ 127 h 151"/>
                <a:gd name="T38" fmla="*/ 128 w 208"/>
                <a:gd name="T39" fmla="*/ 118 h 151"/>
                <a:gd name="T40" fmla="*/ 131 w 208"/>
                <a:gd name="T41" fmla="*/ 113 h 151"/>
                <a:gd name="T42" fmla="*/ 131 w 208"/>
                <a:gd name="T43" fmla="*/ 108 h 151"/>
                <a:gd name="T44" fmla="*/ 130 w 208"/>
                <a:gd name="T45" fmla="*/ 105 h 151"/>
                <a:gd name="T46" fmla="*/ 123 w 208"/>
                <a:gd name="T47" fmla="*/ 102 h 151"/>
                <a:gd name="T48" fmla="*/ 108 w 208"/>
                <a:gd name="T49" fmla="*/ 98 h 151"/>
                <a:gd name="T50" fmla="*/ 90 w 208"/>
                <a:gd name="T51" fmla="*/ 93 h 151"/>
                <a:gd name="T52" fmla="*/ 72 w 208"/>
                <a:gd name="T53" fmla="*/ 88 h 151"/>
                <a:gd name="T54" fmla="*/ 54 w 208"/>
                <a:gd name="T55" fmla="*/ 80 h 151"/>
                <a:gd name="T56" fmla="*/ 45 w 208"/>
                <a:gd name="T57" fmla="*/ 75 h 151"/>
                <a:gd name="T58" fmla="*/ 40 w 208"/>
                <a:gd name="T59" fmla="*/ 68 h 151"/>
                <a:gd name="T60" fmla="*/ 38 w 208"/>
                <a:gd name="T61" fmla="*/ 60 h 151"/>
                <a:gd name="T62" fmla="*/ 39 w 208"/>
                <a:gd name="T63" fmla="*/ 55 h 151"/>
                <a:gd name="T64" fmla="*/ 43 w 208"/>
                <a:gd name="T65" fmla="*/ 44 h 151"/>
                <a:gd name="T66" fmla="*/ 51 w 208"/>
                <a:gd name="T67" fmla="*/ 29 h 151"/>
                <a:gd name="T68" fmla="*/ 61 w 208"/>
                <a:gd name="T69" fmla="*/ 21 h 151"/>
                <a:gd name="T70" fmla="*/ 79 w 208"/>
                <a:gd name="T71" fmla="*/ 11 h 151"/>
                <a:gd name="T72" fmla="*/ 94 w 208"/>
                <a:gd name="T73" fmla="*/ 6 h 151"/>
                <a:gd name="T74" fmla="*/ 116 w 208"/>
                <a:gd name="T75" fmla="*/ 1 h 151"/>
                <a:gd name="T76" fmla="*/ 139 w 208"/>
                <a:gd name="T77" fmla="*/ 0 h 151"/>
                <a:gd name="T78" fmla="*/ 157 w 208"/>
                <a:gd name="T79" fmla="*/ 1 h 151"/>
                <a:gd name="T80" fmla="*/ 174 w 208"/>
                <a:gd name="T81" fmla="*/ 4 h 151"/>
                <a:gd name="T82" fmla="*/ 191 w 208"/>
                <a:gd name="T83" fmla="*/ 9 h 151"/>
                <a:gd name="T84" fmla="*/ 178 w 208"/>
                <a:gd name="T85" fmla="*/ 44 h 151"/>
                <a:gd name="T86" fmla="*/ 156 w 208"/>
                <a:gd name="T87" fmla="*/ 31 h 151"/>
                <a:gd name="T88" fmla="*/ 132 w 208"/>
                <a:gd name="T89" fmla="*/ 28 h 151"/>
                <a:gd name="T90" fmla="*/ 118 w 208"/>
                <a:gd name="T91" fmla="*/ 29 h 151"/>
                <a:gd name="T92" fmla="*/ 106 w 208"/>
                <a:gd name="T93" fmla="*/ 32 h 151"/>
                <a:gd name="T94" fmla="*/ 97 w 208"/>
                <a:gd name="T95" fmla="*/ 37 h 151"/>
                <a:gd name="T96" fmla="*/ 92 w 208"/>
                <a:gd name="T97" fmla="*/ 49 h 151"/>
                <a:gd name="T98" fmla="*/ 92 w 208"/>
                <a:gd name="T99" fmla="*/ 51 h 151"/>
                <a:gd name="T100" fmla="*/ 95 w 208"/>
                <a:gd name="T101" fmla="*/ 55 h 151"/>
                <a:gd name="T102" fmla="*/ 117 w 208"/>
                <a:gd name="T103" fmla="*/ 62 h 151"/>
                <a:gd name="T104" fmla="*/ 153 w 208"/>
                <a:gd name="T105" fmla="*/ 71 h 151"/>
                <a:gd name="T106" fmla="*/ 170 w 208"/>
                <a:gd name="T107" fmla="*/ 79 h 151"/>
                <a:gd name="T108" fmla="*/ 178 w 208"/>
                <a:gd name="T109" fmla="*/ 84 h 151"/>
                <a:gd name="T110" fmla="*/ 181 w 208"/>
                <a:gd name="T111" fmla="*/ 88 h 151"/>
                <a:gd name="T112" fmla="*/ 184 w 208"/>
                <a:gd name="T113" fmla="*/ 94 h 151"/>
                <a:gd name="T114" fmla="*/ 186 w 208"/>
                <a:gd name="T115" fmla="*/ 100 h 151"/>
                <a:gd name="T116" fmla="*/ 184 w 208"/>
                <a:gd name="T117" fmla="*/ 108 h 15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08" h="151">
                  <a:moveTo>
                    <a:pt x="183" y="105"/>
                  </a:moveTo>
                  <a:lnTo>
                    <a:pt x="182" y="108"/>
                  </a:lnTo>
                  <a:lnTo>
                    <a:pt x="180" y="111"/>
                  </a:lnTo>
                  <a:lnTo>
                    <a:pt x="179" y="114"/>
                  </a:lnTo>
                  <a:lnTo>
                    <a:pt x="177" y="116"/>
                  </a:lnTo>
                  <a:lnTo>
                    <a:pt x="172" y="121"/>
                  </a:lnTo>
                  <a:lnTo>
                    <a:pt x="167" y="126"/>
                  </a:lnTo>
                  <a:lnTo>
                    <a:pt x="161" y="130"/>
                  </a:lnTo>
                  <a:lnTo>
                    <a:pt x="154" y="134"/>
                  </a:lnTo>
                  <a:lnTo>
                    <a:pt x="147" y="137"/>
                  </a:lnTo>
                  <a:lnTo>
                    <a:pt x="140" y="140"/>
                  </a:lnTo>
                  <a:lnTo>
                    <a:pt x="132" y="143"/>
                  </a:lnTo>
                  <a:lnTo>
                    <a:pt x="124" y="145"/>
                  </a:lnTo>
                  <a:lnTo>
                    <a:pt x="116" y="147"/>
                  </a:lnTo>
                  <a:lnTo>
                    <a:pt x="108" y="148"/>
                  </a:lnTo>
                  <a:lnTo>
                    <a:pt x="91" y="150"/>
                  </a:lnTo>
                  <a:lnTo>
                    <a:pt x="76" y="151"/>
                  </a:lnTo>
                  <a:lnTo>
                    <a:pt x="65" y="150"/>
                  </a:lnTo>
                  <a:lnTo>
                    <a:pt x="56" y="149"/>
                  </a:lnTo>
                  <a:lnTo>
                    <a:pt x="45" y="148"/>
                  </a:lnTo>
                  <a:lnTo>
                    <a:pt x="36" y="146"/>
                  </a:lnTo>
                  <a:lnTo>
                    <a:pt x="27" y="143"/>
                  </a:lnTo>
                  <a:lnTo>
                    <a:pt x="18" y="139"/>
                  </a:lnTo>
                  <a:lnTo>
                    <a:pt x="9" y="135"/>
                  </a:lnTo>
                  <a:lnTo>
                    <a:pt x="0" y="130"/>
                  </a:lnTo>
                  <a:lnTo>
                    <a:pt x="30" y="109"/>
                  </a:lnTo>
                  <a:lnTo>
                    <a:pt x="36" y="112"/>
                  </a:lnTo>
                  <a:lnTo>
                    <a:pt x="42" y="115"/>
                  </a:lnTo>
                  <a:lnTo>
                    <a:pt x="50" y="117"/>
                  </a:lnTo>
                  <a:lnTo>
                    <a:pt x="56" y="119"/>
                  </a:lnTo>
                  <a:lnTo>
                    <a:pt x="63" y="120"/>
                  </a:lnTo>
                  <a:lnTo>
                    <a:pt x="69" y="121"/>
                  </a:lnTo>
                  <a:lnTo>
                    <a:pt x="83" y="122"/>
                  </a:lnTo>
                  <a:lnTo>
                    <a:pt x="91" y="122"/>
                  </a:lnTo>
                  <a:lnTo>
                    <a:pt x="100" y="121"/>
                  </a:lnTo>
                  <a:lnTo>
                    <a:pt x="107" y="120"/>
                  </a:lnTo>
                  <a:lnTo>
                    <a:pt x="114" y="118"/>
                  </a:lnTo>
                  <a:lnTo>
                    <a:pt x="121" y="115"/>
                  </a:lnTo>
                  <a:lnTo>
                    <a:pt x="126" y="112"/>
                  </a:lnTo>
                  <a:lnTo>
                    <a:pt x="128" y="110"/>
                  </a:lnTo>
                  <a:lnTo>
                    <a:pt x="129" y="109"/>
                  </a:lnTo>
                  <a:lnTo>
                    <a:pt x="131" y="107"/>
                  </a:lnTo>
                  <a:lnTo>
                    <a:pt x="131" y="105"/>
                  </a:lnTo>
                  <a:lnTo>
                    <a:pt x="131" y="102"/>
                  </a:lnTo>
                  <a:lnTo>
                    <a:pt x="131" y="101"/>
                  </a:lnTo>
                  <a:lnTo>
                    <a:pt x="130" y="99"/>
                  </a:lnTo>
                  <a:lnTo>
                    <a:pt x="127" y="97"/>
                  </a:lnTo>
                  <a:lnTo>
                    <a:pt x="123" y="96"/>
                  </a:lnTo>
                  <a:lnTo>
                    <a:pt x="115" y="93"/>
                  </a:lnTo>
                  <a:lnTo>
                    <a:pt x="108" y="92"/>
                  </a:lnTo>
                  <a:lnTo>
                    <a:pt x="99" y="89"/>
                  </a:lnTo>
                  <a:lnTo>
                    <a:pt x="90" y="87"/>
                  </a:lnTo>
                  <a:lnTo>
                    <a:pt x="82" y="84"/>
                  </a:lnTo>
                  <a:lnTo>
                    <a:pt x="72" y="82"/>
                  </a:lnTo>
                  <a:lnTo>
                    <a:pt x="63" y="79"/>
                  </a:lnTo>
                  <a:lnTo>
                    <a:pt x="54" y="74"/>
                  </a:lnTo>
                  <a:lnTo>
                    <a:pt x="50" y="72"/>
                  </a:lnTo>
                  <a:lnTo>
                    <a:pt x="45" y="69"/>
                  </a:lnTo>
                  <a:lnTo>
                    <a:pt x="42" y="66"/>
                  </a:lnTo>
                  <a:lnTo>
                    <a:pt x="40" y="62"/>
                  </a:lnTo>
                  <a:lnTo>
                    <a:pt x="39" y="58"/>
                  </a:lnTo>
                  <a:lnTo>
                    <a:pt x="38" y="54"/>
                  </a:lnTo>
                  <a:lnTo>
                    <a:pt x="38" y="52"/>
                  </a:lnTo>
                  <a:lnTo>
                    <a:pt x="39" y="49"/>
                  </a:lnTo>
                  <a:lnTo>
                    <a:pt x="40" y="44"/>
                  </a:lnTo>
                  <a:lnTo>
                    <a:pt x="43" y="38"/>
                  </a:lnTo>
                  <a:lnTo>
                    <a:pt x="47" y="33"/>
                  </a:lnTo>
                  <a:lnTo>
                    <a:pt x="51" y="29"/>
                  </a:lnTo>
                  <a:lnTo>
                    <a:pt x="56" y="24"/>
                  </a:lnTo>
                  <a:lnTo>
                    <a:pt x="61" y="21"/>
                  </a:lnTo>
                  <a:lnTo>
                    <a:pt x="67" y="17"/>
                  </a:lnTo>
                  <a:lnTo>
                    <a:pt x="79" y="11"/>
                  </a:lnTo>
                  <a:lnTo>
                    <a:pt x="86" y="8"/>
                  </a:lnTo>
                  <a:lnTo>
                    <a:pt x="94" y="6"/>
                  </a:lnTo>
                  <a:lnTo>
                    <a:pt x="109" y="3"/>
                  </a:lnTo>
                  <a:lnTo>
                    <a:pt x="116" y="1"/>
                  </a:lnTo>
                  <a:lnTo>
                    <a:pt x="124" y="1"/>
                  </a:lnTo>
                  <a:lnTo>
                    <a:pt x="139" y="0"/>
                  </a:lnTo>
                  <a:lnTo>
                    <a:pt x="148" y="0"/>
                  </a:lnTo>
                  <a:lnTo>
                    <a:pt x="157" y="1"/>
                  </a:lnTo>
                  <a:lnTo>
                    <a:pt x="166" y="2"/>
                  </a:lnTo>
                  <a:lnTo>
                    <a:pt x="174" y="4"/>
                  </a:lnTo>
                  <a:lnTo>
                    <a:pt x="182" y="6"/>
                  </a:lnTo>
                  <a:lnTo>
                    <a:pt x="191" y="9"/>
                  </a:lnTo>
                  <a:lnTo>
                    <a:pt x="208" y="16"/>
                  </a:lnTo>
                  <a:lnTo>
                    <a:pt x="178" y="38"/>
                  </a:lnTo>
                  <a:lnTo>
                    <a:pt x="167" y="34"/>
                  </a:lnTo>
                  <a:lnTo>
                    <a:pt x="156" y="31"/>
                  </a:lnTo>
                  <a:lnTo>
                    <a:pt x="144" y="29"/>
                  </a:lnTo>
                  <a:lnTo>
                    <a:pt x="132" y="28"/>
                  </a:lnTo>
                  <a:lnTo>
                    <a:pt x="125" y="29"/>
                  </a:lnTo>
                  <a:lnTo>
                    <a:pt x="118" y="29"/>
                  </a:lnTo>
                  <a:lnTo>
                    <a:pt x="112" y="31"/>
                  </a:lnTo>
                  <a:lnTo>
                    <a:pt x="106" y="32"/>
                  </a:lnTo>
                  <a:lnTo>
                    <a:pt x="101" y="35"/>
                  </a:lnTo>
                  <a:lnTo>
                    <a:pt x="97" y="37"/>
                  </a:lnTo>
                  <a:lnTo>
                    <a:pt x="94" y="40"/>
                  </a:lnTo>
                  <a:lnTo>
                    <a:pt x="92" y="43"/>
                  </a:lnTo>
                  <a:lnTo>
                    <a:pt x="92" y="44"/>
                  </a:lnTo>
                  <a:lnTo>
                    <a:pt x="92" y="45"/>
                  </a:lnTo>
                  <a:lnTo>
                    <a:pt x="92" y="47"/>
                  </a:lnTo>
                  <a:lnTo>
                    <a:pt x="95" y="49"/>
                  </a:lnTo>
                  <a:lnTo>
                    <a:pt x="100" y="51"/>
                  </a:lnTo>
                  <a:lnTo>
                    <a:pt x="117" y="56"/>
                  </a:lnTo>
                  <a:lnTo>
                    <a:pt x="135" y="60"/>
                  </a:lnTo>
                  <a:lnTo>
                    <a:pt x="153" y="65"/>
                  </a:lnTo>
                  <a:lnTo>
                    <a:pt x="162" y="69"/>
                  </a:lnTo>
                  <a:lnTo>
                    <a:pt x="170" y="73"/>
                  </a:lnTo>
                  <a:lnTo>
                    <a:pt x="174" y="75"/>
                  </a:lnTo>
                  <a:lnTo>
                    <a:pt x="178" y="78"/>
                  </a:lnTo>
                  <a:lnTo>
                    <a:pt x="180" y="80"/>
                  </a:lnTo>
                  <a:lnTo>
                    <a:pt x="181" y="82"/>
                  </a:lnTo>
                  <a:lnTo>
                    <a:pt x="183" y="86"/>
                  </a:lnTo>
                  <a:lnTo>
                    <a:pt x="184" y="88"/>
                  </a:lnTo>
                  <a:lnTo>
                    <a:pt x="185" y="90"/>
                  </a:lnTo>
                  <a:lnTo>
                    <a:pt x="186" y="94"/>
                  </a:lnTo>
                  <a:lnTo>
                    <a:pt x="185" y="99"/>
                  </a:lnTo>
                  <a:lnTo>
                    <a:pt x="184" y="102"/>
                  </a:lnTo>
                  <a:lnTo>
                    <a:pt x="183" y="105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2" name="Freeform 46"/>
            <p:cNvSpPr>
              <a:spLocks noEditPoints="1"/>
            </p:cNvSpPr>
            <p:nvPr userDrawn="1"/>
          </p:nvSpPr>
          <p:spPr bwMode="auto">
            <a:xfrm>
              <a:off x="3481" y="3058"/>
              <a:ext cx="194" cy="146"/>
            </a:xfrm>
            <a:custGeom>
              <a:avLst/>
              <a:gdLst>
                <a:gd name="T0" fmla="*/ 149 w 193"/>
                <a:gd name="T1" fmla="*/ 47 h 147"/>
                <a:gd name="T2" fmla="*/ 148 w 193"/>
                <a:gd name="T3" fmla="*/ 39 h 147"/>
                <a:gd name="T4" fmla="*/ 147 w 193"/>
                <a:gd name="T5" fmla="*/ 35 h 147"/>
                <a:gd name="T6" fmla="*/ 144 w 193"/>
                <a:gd name="T7" fmla="*/ 32 h 147"/>
                <a:gd name="T8" fmla="*/ 140 w 193"/>
                <a:gd name="T9" fmla="*/ 29 h 147"/>
                <a:gd name="T10" fmla="*/ 134 w 193"/>
                <a:gd name="T11" fmla="*/ 27 h 147"/>
                <a:gd name="T12" fmla="*/ 124 w 193"/>
                <a:gd name="T13" fmla="*/ 26 h 147"/>
                <a:gd name="T14" fmla="*/ 112 w 193"/>
                <a:gd name="T15" fmla="*/ 27 h 147"/>
                <a:gd name="T16" fmla="*/ 95 w 193"/>
                <a:gd name="T17" fmla="*/ 30 h 147"/>
                <a:gd name="T18" fmla="*/ 83 w 193"/>
                <a:gd name="T19" fmla="*/ 37 h 147"/>
                <a:gd name="T20" fmla="*/ 73 w 193"/>
                <a:gd name="T21" fmla="*/ 47 h 147"/>
                <a:gd name="T22" fmla="*/ 148 w 193"/>
                <a:gd name="T23" fmla="*/ 52 h 147"/>
                <a:gd name="T24" fmla="*/ 162 w 193"/>
                <a:gd name="T25" fmla="*/ 129 h 147"/>
                <a:gd name="T26" fmla="*/ 140 w 193"/>
                <a:gd name="T27" fmla="*/ 136 h 147"/>
                <a:gd name="T28" fmla="*/ 115 w 193"/>
                <a:gd name="T29" fmla="*/ 140 h 147"/>
                <a:gd name="T30" fmla="*/ 82 w 193"/>
                <a:gd name="T31" fmla="*/ 141 h 147"/>
                <a:gd name="T32" fmla="*/ 55 w 193"/>
                <a:gd name="T33" fmla="*/ 140 h 147"/>
                <a:gd name="T34" fmla="*/ 43 w 193"/>
                <a:gd name="T35" fmla="*/ 137 h 147"/>
                <a:gd name="T36" fmla="*/ 27 w 193"/>
                <a:gd name="T37" fmla="*/ 132 h 147"/>
                <a:gd name="T38" fmla="*/ 15 w 193"/>
                <a:gd name="T39" fmla="*/ 124 h 147"/>
                <a:gd name="T40" fmla="*/ 9 w 193"/>
                <a:gd name="T41" fmla="*/ 117 h 147"/>
                <a:gd name="T42" fmla="*/ 5 w 193"/>
                <a:gd name="T43" fmla="*/ 110 h 147"/>
                <a:gd name="T44" fmla="*/ 1 w 193"/>
                <a:gd name="T45" fmla="*/ 99 h 147"/>
                <a:gd name="T46" fmla="*/ 0 w 193"/>
                <a:gd name="T47" fmla="*/ 90 h 147"/>
                <a:gd name="T48" fmla="*/ 0 w 193"/>
                <a:gd name="T49" fmla="*/ 82 h 147"/>
                <a:gd name="T50" fmla="*/ 2 w 193"/>
                <a:gd name="T51" fmla="*/ 73 h 147"/>
                <a:gd name="T52" fmla="*/ 7 w 193"/>
                <a:gd name="T53" fmla="*/ 68 h 147"/>
                <a:gd name="T54" fmla="*/ 14 w 193"/>
                <a:gd name="T55" fmla="*/ 55 h 147"/>
                <a:gd name="T56" fmla="*/ 24 w 193"/>
                <a:gd name="T57" fmla="*/ 42 h 147"/>
                <a:gd name="T58" fmla="*/ 36 w 193"/>
                <a:gd name="T59" fmla="*/ 30 h 147"/>
                <a:gd name="T60" fmla="*/ 51 w 193"/>
                <a:gd name="T61" fmla="*/ 19 h 147"/>
                <a:gd name="T62" fmla="*/ 68 w 193"/>
                <a:gd name="T63" fmla="*/ 10 h 147"/>
                <a:gd name="T64" fmla="*/ 88 w 193"/>
                <a:gd name="T65" fmla="*/ 4 h 147"/>
                <a:gd name="T66" fmla="*/ 117 w 193"/>
                <a:gd name="T67" fmla="*/ 0 h 147"/>
                <a:gd name="T68" fmla="*/ 140 w 193"/>
                <a:gd name="T69" fmla="*/ 0 h 147"/>
                <a:gd name="T70" fmla="*/ 160 w 193"/>
                <a:gd name="T71" fmla="*/ 3 h 147"/>
                <a:gd name="T72" fmla="*/ 175 w 193"/>
                <a:gd name="T73" fmla="*/ 8 h 147"/>
                <a:gd name="T74" fmla="*/ 184 w 193"/>
                <a:gd name="T75" fmla="*/ 13 h 147"/>
                <a:gd name="T76" fmla="*/ 191 w 193"/>
                <a:gd name="T77" fmla="*/ 19 h 147"/>
                <a:gd name="T78" fmla="*/ 194 w 193"/>
                <a:gd name="T79" fmla="*/ 25 h 147"/>
                <a:gd name="T80" fmla="*/ 198 w 193"/>
                <a:gd name="T81" fmla="*/ 37 h 147"/>
                <a:gd name="T82" fmla="*/ 198 w 193"/>
                <a:gd name="T83" fmla="*/ 51 h 147"/>
                <a:gd name="T84" fmla="*/ 195 w 193"/>
                <a:gd name="T85" fmla="*/ 68 h 147"/>
                <a:gd name="T86" fmla="*/ 57 w 193"/>
                <a:gd name="T87" fmla="*/ 73 h 147"/>
                <a:gd name="T88" fmla="*/ 54 w 193"/>
                <a:gd name="T89" fmla="*/ 81 h 147"/>
                <a:gd name="T90" fmla="*/ 53 w 193"/>
                <a:gd name="T91" fmla="*/ 90 h 147"/>
                <a:gd name="T92" fmla="*/ 55 w 193"/>
                <a:gd name="T93" fmla="*/ 97 h 147"/>
                <a:gd name="T94" fmla="*/ 59 w 193"/>
                <a:gd name="T95" fmla="*/ 104 h 147"/>
                <a:gd name="T96" fmla="*/ 65 w 193"/>
                <a:gd name="T97" fmla="*/ 109 h 147"/>
                <a:gd name="T98" fmla="*/ 73 w 193"/>
                <a:gd name="T99" fmla="*/ 112 h 147"/>
                <a:gd name="T100" fmla="*/ 83 w 193"/>
                <a:gd name="T101" fmla="*/ 114 h 147"/>
                <a:gd name="T102" fmla="*/ 94 w 193"/>
                <a:gd name="T103" fmla="*/ 115 h 147"/>
                <a:gd name="T104" fmla="*/ 118 w 193"/>
                <a:gd name="T105" fmla="*/ 114 h 147"/>
                <a:gd name="T106" fmla="*/ 152 w 193"/>
                <a:gd name="T107" fmla="*/ 107 h 147"/>
                <a:gd name="T108" fmla="*/ 178 w 193"/>
                <a:gd name="T109" fmla="*/ 124 h 14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93" h="147">
                  <a:moveTo>
                    <a:pt x="142" y="52"/>
                  </a:moveTo>
                  <a:lnTo>
                    <a:pt x="143" y="47"/>
                  </a:lnTo>
                  <a:lnTo>
                    <a:pt x="143" y="42"/>
                  </a:lnTo>
                  <a:lnTo>
                    <a:pt x="142" y="39"/>
                  </a:lnTo>
                  <a:lnTo>
                    <a:pt x="142" y="37"/>
                  </a:lnTo>
                  <a:lnTo>
                    <a:pt x="141" y="35"/>
                  </a:lnTo>
                  <a:lnTo>
                    <a:pt x="139" y="33"/>
                  </a:lnTo>
                  <a:lnTo>
                    <a:pt x="138" y="32"/>
                  </a:lnTo>
                  <a:lnTo>
                    <a:pt x="136" y="30"/>
                  </a:lnTo>
                  <a:lnTo>
                    <a:pt x="134" y="29"/>
                  </a:lnTo>
                  <a:lnTo>
                    <a:pt x="131" y="28"/>
                  </a:lnTo>
                  <a:lnTo>
                    <a:pt x="128" y="27"/>
                  </a:lnTo>
                  <a:lnTo>
                    <a:pt x="125" y="26"/>
                  </a:lnTo>
                  <a:lnTo>
                    <a:pt x="118" y="26"/>
                  </a:lnTo>
                  <a:lnTo>
                    <a:pt x="110" y="26"/>
                  </a:lnTo>
                  <a:lnTo>
                    <a:pt x="106" y="27"/>
                  </a:lnTo>
                  <a:lnTo>
                    <a:pt x="102" y="28"/>
                  </a:lnTo>
                  <a:lnTo>
                    <a:pt x="95" y="30"/>
                  </a:lnTo>
                  <a:lnTo>
                    <a:pt x="89" y="34"/>
                  </a:lnTo>
                  <a:lnTo>
                    <a:pt x="83" y="37"/>
                  </a:lnTo>
                  <a:lnTo>
                    <a:pt x="78" y="42"/>
                  </a:lnTo>
                  <a:lnTo>
                    <a:pt x="73" y="47"/>
                  </a:lnTo>
                  <a:lnTo>
                    <a:pt x="69" y="52"/>
                  </a:lnTo>
                  <a:lnTo>
                    <a:pt x="142" y="52"/>
                  </a:lnTo>
                  <a:close/>
                  <a:moveTo>
                    <a:pt x="169" y="131"/>
                  </a:moveTo>
                  <a:lnTo>
                    <a:pt x="156" y="135"/>
                  </a:lnTo>
                  <a:lnTo>
                    <a:pt x="145" y="139"/>
                  </a:lnTo>
                  <a:lnTo>
                    <a:pt x="134" y="142"/>
                  </a:lnTo>
                  <a:lnTo>
                    <a:pt x="122" y="144"/>
                  </a:lnTo>
                  <a:lnTo>
                    <a:pt x="109" y="146"/>
                  </a:lnTo>
                  <a:lnTo>
                    <a:pt x="96" y="147"/>
                  </a:lnTo>
                  <a:lnTo>
                    <a:pt x="82" y="147"/>
                  </a:lnTo>
                  <a:lnTo>
                    <a:pt x="69" y="147"/>
                  </a:lnTo>
                  <a:lnTo>
                    <a:pt x="55" y="146"/>
                  </a:lnTo>
                  <a:lnTo>
                    <a:pt x="49" y="145"/>
                  </a:lnTo>
                  <a:lnTo>
                    <a:pt x="43" y="143"/>
                  </a:lnTo>
                  <a:lnTo>
                    <a:pt x="32" y="140"/>
                  </a:lnTo>
                  <a:lnTo>
                    <a:pt x="27" y="138"/>
                  </a:lnTo>
                  <a:lnTo>
                    <a:pt x="23" y="135"/>
                  </a:lnTo>
                  <a:lnTo>
                    <a:pt x="15" y="130"/>
                  </a:lnTo>
                  <a:lnTo>
                    <a:pt x="12" y="126"/>
                  </a:lnTo>
                  <a:lnTo>
                    <a:pt x="9" y="123"/>
                  </a:lnTo>
                  <a:lnTo>
                    <a:pt x="7" y="120"/>
                  </a:lnTo>
                  <a:lnTo>
                    <a:pt x="5" y="116"/>
                  </a:lnTo>
                  <a:lnTo>
                    <a:pt x="2" y="109"/>
                  </a:lnTo>
                  <a:lnTo>
                    <a:pt x="1" y="105"/>
                  </a:lnTo>
                  <a:lnTo>
                    <a:pt x="0" y="101"/>
                  </a:lnTo>
                  <a:lnTo>
                    <a:pt x="0" y="96"/>
                  </a:lnTo>
                  <a:lnTo>
                    <a:pt x="0" y="92"/>
                  </a:lnTo>
                  <a:lnTo>
                    <a:pt x="0" y="88"/>
                  </a:lnTo>
                  <a:lnTo>
                    <a:pt x="1" y="83"/>
                  </a:lnTo>
                  <a:lnTo>
                    <a:pt x="2" y="79"/>
                  </a:lnTo>
                  <a:lnTo>
                    <a:pt x="4" y="75"/>
                  </a:lnTo>
                  <a:lnTo>
                    <a:pt x="7" y="68"/>
                  </a:lnTo>
                  <a:lnTo>
                    <a:pt x="10" y="61"/>
                  </a:lnTo>
                  <a:lnTo>
                    <a:pt x="14" y="55"/>
                  </a:lnTo>
                  <a:lnTo>
                    <a:pt x="19" y="48"/>
                  </a:lnTo>
                  <a:lnTo>
                    <a:pt x="24" y="42"/>
                  </a:lnTo>
                  <a:lnTo>
                    <a:pt x="30" y="35"/>
                  </a:lnTo>
                  <a:lnTo>
                    <a:pt x="36" y="30"/>
                  </a:lnTo>
                  <a:lnTo>
                    <a:pt x="43" y="24"/>
                  </a:lnTo>
                  <a:lnTo>
                    <a:pt x="51" y="19"/>
                  </a:lnTo>
                  <a:lnTo>
                    <a:pt x="59" y="14"/>
                  </a:lnTo>
                  <a:lnTo>
                    <a:pt x="68" y="10"/>
                  </a:lnTo>
                  <a:lnTo>
                    <a:pt x="78" y="7"/>
                  </a:lnTo>
                  <a:lnTo>
                    <a:pt x="88" y="4"/>
                  </a:lnTo>
                  <a:lnTo>
                    <a:pt x="99" y="2"/>
                  </a:lnTo>
                  <a:lnTo>
                    <a:pt x="111" y="0"/>
                  </a:lnTo>
                  <a:lnTo>
                    <a:pt x="123" y="0"/>
                  </a:lnTo>
                  <a:lnTo>
                    <a:pt x="134" y="0"/>
                  </a:lnTo>
                  <a:lnTo>
                    <a:pt x="145" y="1"/>
                  </a:lnTo>
                  <a:lnTo>
                    <a:pt x="154" y="3"/>
                  </a:lnTo>
                  <a:lnTo>
                    <a:pt x="162" y="5"/>
                  </a:lnTo>
                  <a:lnTo>
                    <a:pt x="169" y="8"/>
                  </a:lnTo>
                  <a:lnTo>
                    <a:pt x="175" y="11"/>
                  </a:lnTo>
                  <a:lnTo>
                    <a:pt x="178" y="13"/>
                  </a:lnTo>
                  <a:lnTo>
                    <a:pt x="181" y="15"/>
                  </a:lnTo>
                  <a:lnTo>
                    <a:pt x="185" y="19"/>
                  </a:lnTo>
                  <a:lnTo>
                    <a:pt x="187" y="22"/>
                  </a:lnTo>
                  <a:lnTo>
                    <a:pt x="188" y="25"/>
                  </a:lnTo>
                  <a:lnTo>
                    <a:pt x="191" y="30"/>
                  </a:lnTo>
                  <a:lnTo>
                    <a:pt x="192" y="37"/>
                  </a:lnTo>
                  <a:lnTo>
                    <a:pt x="193" y="44"/>
                  </a:lnTo>
                  <a:lnTo>
                    <a:pt x="192" y="51"/>
                  </a:lnTo>
                  <a:lnTo>
                    <a:pt x="191" y="59"/>
                  </a:lnTo>
                  <a:lnTo>
                    <a:pt x="189" y="68"/>
                  </a:lnTo>
                  <a:lnTo>
                    <a:pt x="186" y="78"/>
                  </a:lnTo>
                  <a:lnTo>
                    <a:pt x="57" y="78"/>
                  </a:lnTo>
                  <a:lnTo>
                    <a:pt x="55" y="83"/>
                  </a:lnTo>
                  <a:lnTo>
                    <a:pt x="54" y="87"/>
                  </a:lnTo>
                  <a:lnTo>
                    <a:pt x="53" y="92"/>
                  </a:lnTo>
                  <a:lnTo>
                    <a:pt x="53" y="96"/>
                  </a:lnTo>
                  <a:lnTo>
                    <a:pt x="54" y="100"/>
                  </a:lnTo>
                  <a:lnTo>
                    <a:pt x="55" y="103"/>
                  </a:lnTo>
                  <a:lnTo>
                    <a:pt x="57" y="107"/>
                  </a:lnTo>
                  <a:lnTo>
                    <a:pt x="59" y="110"/>
                  </a:lnTo>
                  <a:lnTo>
                    <a:pt x="62" y="112"/>
                  </a:lnTo>
                  <a:lnTo>
                    <a:pt x="65" y="115"/>
                  </a:lnTo>
                  <a:lnTo>
                    <a:pt x="69" y="117"/>
                  </a:lnTo>
                  <a:lnTo>
                    <a:pt x="73" y="118"/>
                  </a:lnTo>
                  <a:lnTo>
                    <a:pt x="78" y="119"/>
                  </a:lnTo>
                  <a:lnTo>
                    <a:pt x="83" y="120"/>
                  </a:lnTo>
                  <a:lnTo>
                    <a:pt x="88" y="121"/>
                  </a:lnTo>
                  <a:lnTo>
                    <a:pt x="94" y="121"/>
                  </a:lnTo>
                  <a:lnTo>
                    <a:pt x="103" y="120"/>
                  </a:lnTo>
                  <a:lnTo>
                    <a:pt x="112" y="120"/>
                  </a:lnTo>
                  <a:lnTo>
                    <a:pt x="129" y="117"/>
                  </a:lnTo>
                  <a:lnTo>
                    <a:pt x="146" y="113"/>
                  </a:lnTo>
                  <a:lnTo>
                    <a:pt x="163" y="108"/>
                  </a:lnTo>
                  <a:lnTo>
                    <a:pt x="172" y="130"/>
                  </a:lnTo>
                  <a:lnTo>
                    <a:pt x="169" y="131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3" name="Freeform 47"/>
            <p:cNvSpPr/>
            <p:nvPr userDrawn="1"/>
          </p:nvSpPr>
          <p:spPr bwMode="auto">
            <a:xfrm>
              <a:off x="3947" y="3056"/>
              <a:ext cx="229" cy="149"/>
            </a:xfrm>
            <a:custGeom>
              <a:avLst/>
              <a:gdLst>
                <a:gd name="T0" fmla="*/ 183 w 229"/>
                <a:gd name="T1" fmla="*/ 121 h 150"/>
                <a:gd name="T2" fmla="*/ 168 w 229"/>
                <a:gd name="T3" fmla="*/ 126 h 150"/>
                <a:gd name="T4" fmla="*/ 154 w 229"/>
                <a:gd name="T5" fmla="*/ 131 h 150"/>
                <a:gd name="T6" fmla="*/ 139 w 229"/>
                <a:gd name="T7" fmla="*/ 135 h 150"/>
                <a:gd name="T8" fmla="*/ 125 w 229"/>
                <a:gd name="T9" fmla="*/ 138 h 150"/>
                <a:gd name="T10" fmla="*/ 110 w 229"/>
                <a:gd name="T11" fmla="*/ 141 h 150"/>
                <a:gd name="T12" fmla="*/ 94 w 229"/>
                <a:gd name="T13" fmla="*/ 143 h 150"/>
                <a:gd name="T14" fmla="*/ 79 w 229"/>
                <a:gd name="T15" fmla="*/ 144 h 150"/>
                <a:gd name="T16" fmla="*/ 62 w 229"/>
                <a:gd name="T17" fmla="*/ 144 h 150"/>
                <a:gd name="T18" fmla="*/ 53 w 229"/>
                <a:gd name="T19" fmla="*/ 144 h 150"/>
                <a:gd name="T20" fmla="*/ 45 w 229"/>
                <a:gd name="T21" fmla="*/ 144 h 150"/>
                <a:gd name="T22" fmla="*/ 38 w 229"/>
                <a:gd name="T23" fmla="*/ 142 h 150"/>
                <a:gd name="T24" fmla="*/ 31 w 229"/>
                <a:gd name="T25" fmla="*/ 141 h 150"/>
                <a:gd name="T26" fmla="*/ 25 w 229"/>
                <a:gd name="T27" fmla="*/ 139 h 150"/>
                <a:gd name="T28" fmla="*/ 20 w 229"/>
                <a:gd name="T29" fmla="*/ 137 h 150"/>
                <a:gd name="T30" fmla="*/ 15 w 229"/>
                <a:gd name="T31" fmla="*/ 134 h 150"/>
                <a:gd name="T32" fmla="*/ 12 w 229"/>
                <a:gd name="T33" fmla="*/ 132 h 150"/>
                <a:gd name="T34" fmla="*/ 8 w 229"/>
                <a:gd name="T35" fmla="*/ 128 h 150"/>
                <a:gd name="T36" fmla="*/ 6 w 229"/>
                <a:gd name="T37" fmla="*/ 125 h 150"/>
                <a:gd name="T38" fmla="*/ 4 w 229"/>
                <a:gd name="T39" fmla="*/ 121 h 150"/>
                <a:gd name="T40" fmla="*/ 3 w 229"/>
                <a:gd name="T41" fmla="*/ 119 h 150"/>
                <a:gd name="T42" fmla="*/ 2 w 229"/>
                <a:gd name="T43" fmla="*/ 117 h 150"/>
                <a:gd name="T44" fmla="*/ 1 w 229"/>
                <a:gd name="T45" fmla="*/ 113 h 150"/>
                <a:gd name="T46" fmla="*/ 0 w 229"/>
                <a:gd name="T47" fmla="*/ 109 h 150"/>
                <a:gd name="T48" fmla="*/ 0 w 229"/>
                <a:gd name="T49" fmla="*/ 99 h 150"/>
                <a:gd name="T50" fmla="*/ 33 w 229"/>
                <a:gd name="T51" fmla="*/ 16 h 150"/>
                <a:gd name="T52" fmla="*/ 35 w 229"/>
                <a:gd name="T53" fmla="*/ 11 h 150"/>
                <a:gd name="T54" fmla="*/ 93 w 229"/>
                <a:gd name="T55" fmla="*/ 0 h 150"/>
                <a:gd name="T56" fmla="*/ 56 w 229"/>
                <a:gd name="T57" fmla="*/ 94 h 150"/>
                <a:gd name="T58" fmla="*/ 56 w 229"/>
                <a:gd name="T59" fmla="*/ 97 h 150"/>
                <a:gd name="T60" fmla="*/ 55 w 229"/>
                <a:gd name="T61" fmla="*/ 99 h 150"/>
                <a:gd name="T62" fmla="*/ 55 w 229"/>
                <a:gd name="T63" fmla="*/ 101 h 150"/>
                <a:gd name="T64" fmla="*/ 56 w 229"/>
                <a:gd name="T65" fmla="*/ 104 h 150"/>
                <a:gd name="T66" fmla="*/ 56 w 229"/>
                <a:gd name="T67" fmla="*/ 106 h 150"/>
                <a:gd name="T68" fmla="*/ 58 w 229"/>
                <a:gd name="T69" fmla="*/ 108 h 150"/>
                <a:gd name="T70" fmla="*/ 61 w 229"/>
                <a:gd name="T71" fmla="*/ 111 h 150"/>
                <a:gd name="T72" fmla="*/ 66 w 229"/>
                <a:gd name="T73" fmla="*/ 114 h 150"/>
                <a:gd name="T74" fmla="*/ 73 w 229"/>
                <a:gd name="T75" fmla="*/ 116 h 150"/>
                <a:gd name="T76" fmla="*/ 82 w 229"/>
                <a:gd name="T77" fmla="*/ 117 h 150"/>
                <a:gd name="T78" fmla="*/ 87 w 229"/>
                <a:gd name="T79" fmla="*/ 117 h 150"/>
                <a:gd name="T80" fmla="*/ 92 w 229"/>
                <a:gd name="T81" fmla="*/ 118 h 150"/>
                <a:gd name="T82" fmla="*/ 103 w 229"/>
                <a:gd name="T83" fmla="*/ 117 h 150"/>
                <a:gd name="T84" fmla="*/ 115 w 229"/>
                <a:gd name="T85" fmla="*/ 115 h 150"/>
                <a:gd name="T86" fmla="*/ 125 w 229"/>
                <a:gd name="T87" fmla="*/ 112 h 150"/>
                <a:gd name="T88" fmla="*/ 135 w 229"/>
                <a:gd name="T89" fmla="*/ 109 h 150"/>
                <a:gd name="T90" fmla="*/ 176 w 229"/>
                <a:gd name="T91" fmla="*/ 4 h 150"/>
                <a:gd name="T92" fmla="*/ 229 w 229"/>
                <a:gd name="T93" fmla="*/ 4 h 150"/>
                <a:gd name="T94" fmla="*/ 184 w 229"/>
                <a:gd name="T95" fmla="*/ 120 h 150"/>
                <a:gd name="T96" fmla="*/ 183 w 229"/>
                <a:gd name="T97" fmla="*/ 121 h 15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29" h="150">
                  <a:moveTo>
                    <a:pt x="183" y="127"/>
                  </a:moveTo>
                  <a:lnTo>
                    <a:pt x="168" y="132"/>
                  </a:lnTo>
                  <a:lnTo>
                    <a:pt x="154" y="137"/>
                  </a:lnTo>
                  <a:lnTo>
                    <a:pt x="139" y="141"/>
                  </a:lnTo>
                  <a:lnTo>
                    <a:pt x="125" y="144"/>
                  </a:lnTo>
                  <a:lnTo>
                    <a:pt x="110" y="147"/>
                  </a:lnTo>
                  <a:lnTo>
                    <a:pt x="94" y="149"/>
                  </a:lnTo>
                  <a:lnTo>
                    <a:pt x="79" y="150"/>
                  </a:lnTo>
                  <a:lnTo>
                    <a:pt x="62" y="150"/>
                  </a:lnTo>
                  <a:lnTo>
                    <a:pt x="53" y="150"/>
                  </a:lnTo>
                  <a:lnTo>
                    <a:pt x="45" y="150"/>
                  </a:lnTo>
                  <a:lnTo>
                    <a:pt x="38" y="148"/>
                  </a:lnTo>
                  <a:lnTo>
                    <a:pt x="31" y="147"/>
                  </a:lnTo>
                  <a:lnTo>
                    <a:pt x="25" y="145"/>
                  </a:lnTo>
                  <a:lnTo>
                    <a:pt x="20" y="143"/>
                  </a:lnTo>
                  <a:lnTo>
                    <a:pt x="15" y="140"/>
                  </a:lnTo>
                  <a:lnTo>
                    <a:pt x="12" y="138"/>
                  </a:lnTo>
                  <a:lnTo>
                    <a:pt x="8" y="134"/>
                  </a:lnTo>
                  <a:lnTo>
                    <a:pt x="6" y="131"/>
                  </a:lnTo>
                  <a:lnTo>
                    <a:pt x="4" y="127"/>
                  </a:lnTo>
                  <a:lnTo>
                    <a:pt x="3" y="125"/>
                  </a:lnTo>
                  <a:lnTo>
                    <a:pt x="2" y="123"/>
                  </a:lnTo>
                  <a:lnTo>
                    <a:pt x="1" y="119"/>
                  </a:lnTo>
                  <a:lnTo>
                    <a:pt x="0" y="115"/>
                  </a:lnTo>
                  <a:lnTo>
                    <a:pt x="0" y="105"/>
                  </a:lnTo>
                  <a:lnTo>
                    <a:pt x="33" y="16"/>
                  </a:lnTo>
                  <a:lnTo>
                    <a:pt x="35" y="11"/>
                  </a:lnTo>
                  <a:lnTo>
                    <a:pt x="93" y="0"/>
                  </a:lnTo>
                  <a:lnTo>
                    <a:pt x="56" y="100"/>
                  </a:lnTo>
                  <a:lnTo>
                    <a:pt x="56" y="103"/>
                  </a:lnTo>
                  <a:lnTo>
                    <a:pt x="55" y="105"/>
                  </a:lnTo>
                  <a:lnTo>
                    <a:pt x="55" y="107"/>
                  </a:lnTo>
                  <a:lnTo>
                    <a:pt x="56" y="110"/>
                  </a:lnTo>
                  <a:lnTo>
                    <a:pt x="56" y="112"/>
                  </a:lnTo>
                  <a:lnTo>
                    <a:pt x="58" y="114"/>
                  </a:lnTo>
                  <a:lnTo>
                    <a:pt x="61" y="117"/>
                  </a:lnTo>
                  <a:lnTo>
                    <a:pt x="66" y="120"/>
                  </a:lnTo>
                  <a:lnTo>
                    <a:pt x="73" y="122"/>
                  </a:lnTo>
                  <a:lnTo>
                    <a:pt x="82" y="123"/>
                  </a:lnTo>
                  <a:lnTo>
                    <a:pt x="87" y="123"/>
                  </a:lnTo>
                  <a:lnTo>
                    <a:pt x="92" y="124"/>
                  </a:lnTo>
                  <a:lnTo>
                    <a:pt x="103" y="123"/>
                  </a:lnTo>
                  <a:lnTo>
                    <a:pt x="115" y="121"/>
                  </a:lnTo>
                  <a:lnTo>
                    <a:pt x="125" y="118"/>
                  </a:lnTo>
                  <a:lnTo>
                    <a:pt x="135" y="115"/>
                  </a:lnTo>
                  <a:lnTo>
                    <a:pt x="176" y="4"/>
                  </a:lnTo>
                  <a:lnTo>
                    <a:pt x="229" y="4"/>
                  </a:lnTo>
                  <a:lnTo>
                    <a:pt x="184" y="126"/>
                  </a:lnTo>
                  <a:lnTo>
                    <a:pt x="183" y="127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4" name="Freeform 48"/>
            <p:cNvSpPr/>
            <p:nvPr userDrawn="1"/>
          </p:nvSpPr>
          <p:spPr bwMode="auto">
            <a:xfrm>
              <a:off x="4174" y="3057"/>
              <a:ext cx="196" cy="146"/>
            </a:xfrm>
            <a:custGeom>
              <a:avLst/>
              <a:gdLst>
                <a:gd name="T0" fmla="*/ 191 w 196"/>
                <a:gd name="T1" fmla="*/ 7 h 146"/>
                <a:gd name="T2" fmla="*/ 177 w 196"/>
                <a:gd name="T3" fmla="*/ 19 h 146"/>
                <a:gd name="T4" fmla="*/ 163 w 196"/>
                <a:gd name="T5" fmla="*/ 31 h 146"/>
                <a:gd name="T6" fmla="*/ 148 w 196"/>
                <a:gd name="T7" fmla="*/ 30 h 146"/>
                <a:gd name="T8" fmla="*/ 143 w 196"/>
                <a:gd name="T9" fmla="*/ 29 h 146"/>
                <a:gd name="T10" fmla="*/ 139 w 196"/>
                <a:gd name="T11" fmla="*/ 29 h 146"/>
                <a:gd name="T12" fmla="*/ 132 w 196"/>
                <a:gd name="T13" fmla="*/ 30 h 146"/>
                <a:gd name="T14" fmla="*/ 126 w 196"/>
                <a:gd name="T15" fmla="*/ 30 h 146"/>
                <a:gd name="T16" fmla="*/ 119 w 196"/>
                <a:gd name="T17" fmla="*/ 31 h 146"/>
                <a:gd name="T18" fmla="*/ 113 w 196"/>
                <a:gd name="T19" fmla="*/ 32 h 146"/>
                <a:gd name="T20" fmla="*/ 108 w 196"/>
                <a:gd name="T21" fmla="*/ 33 h 146"/>
                <a:gd name="T22" fmla="*/ 102 w 196"/>
                <a:gd name="T23" fmla="*/ 35 h 146"/>
                <a:gd name="T24" fmla="*/ 97 w 196"/>
                <a:gd name="T25" fmla="*/ 37 h 146"/>
                <a:gd name="T26" fmla="*/ 92 w 196"/>
                <a:gd name="T27" fmla="*/ 39 h 146"/>
                <a:gd name="T28" fmla="*/ 52 w 196"/>
                <a:gd name="T29" fmla="*/ 146 h 146"/>
                <a:gd name="T30" fmla="*/ 0 w 196"/>
                <a:gd name="T31" fmla="*/ 146 h 146"/>
                <a:gd name="T32" fmla="*/ 43 w 196"/>
                <a:gd name="T33" fmla="*/ 28 h 146"/>
                <a:gd name="T34" fmla="*/ 58 w 196"/>
                <a:gd name="T35" fmla="*/ 21 h 146"/>
                <a:gd name="T36" fmla="*/ 66 w 196"/>
                <a:gd name="T37" fmla="*/ 17 h 146"/>
                <a:gd name="T38" fmla="*/ 74 w 196"/>
                <a:gd name="T39" fmla="*/ 14 h 146"/>
                <a:gd name="T40" fmla="*/ 82 w 196"/>
                <a:gd name="T41" fmla="*/ 12 h 146"/>
                <a:gd name="T42" fmla="*/ 90 w 196"/>
                <a:gd name="T43" fmla="*/ 9 h 146"/>
                <a:gd name="T44" fmla="*/ 107 w 196"/>
                <a:gd name="T45" fmla="*/ 5 h 146"/>
                <a:gd name="T46" fmla="*/ 119 w 196"/>
                <a:gd name="T47" fmla="*/ 3 h 146"/>
                <a:gd name="T48" fmla="*/ 130 w 196"/>
                <a:gd name="T49" fmla="*/ 1 h 146"/>
                <a:gd name="T50" fmla="*/ 140 w 196"/>
                <a:gd name="T51" fmla="*/ 0 h 146"/>
                <a:gd name="T52" fmla="*/ 151 w 196"/>
                <a:gd name="T53" fmla="*/ 0 h 146"/>
                <a:gd name="T54" fmla="*/ 161 w 196"/>
                <a:gd name="T55" fmla="*/ 0 h 146"/>
                <a:gd name="T56" fmla="*/ 172 w 196"/>
                <a:gd name="T57" fmla="*/ 0 h 146"/>
                <a:gd name="T58" fmla="*/ 183 w 196"/>
                <a:gd name="T59" fmla="*/ 1 h 146"/>
                <a:gd name="T60" fmla="*/ 196 w 196"/>
                <a:gd name="T61" fmla="*/ 3 h 146"/>
                <a:gd name="T62" fmla="*/ 191 w 196"/>
                <a:gd name="T63" fmla="*/ 7 h 14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96" h="146">
                  <a:moveTo>
                    <a:pt x="191" y="7"/>
                  </a:moveTo>
                  <a:lnTo>
                    <a:pt x="177" y="19"/>
                  </a:lnTo>
                  <a:lnTo>
                    <a:pt x="163" y="31"/>
                  </a:lnTo>
                  <a:lnTo>
                    <a:pt x="148" y="30"/>
                  </a:lnTo>
                  <a:lnTo>
                    <a:pt x="143" y="29"/>
                  </a:lnTo>
                  <a:lnTo>
                    <a:pt x="139" y="29"/>
                  </a:lnTo>
                  <a:lnTo>
                    <a:pt x="132" y="30"/>
                  </a:lnTo>
                  <a:lnTo>
                    <a:pt x="126" y="30"/>
                  </a:lnTo>
                  <a:lnTo>
                    <a:pt x="119" y="31"/>
                  </a:lnTo>
                  <a:lnTo>
                    <a:pt x="113" y="32"/>
                  </a:lnTo>
                  <a:lnTo>
                    <a:pt x="108" y="33"/>
                  </a:lnTo>
                  <a:lnTo>
                    <a:pt x="102" y="35"/>
                  </a:lnTo>
                  <a:lnTo>
                    <a:pt x="97" y="37"/>
                  </a:lnTo>
                  <a:lnTo>
                    <a:pt x="92" y="39"/>
                  </a:lnTo>
                  <a:lnTo>
                    <a:pt x="52" y="146"/>
                  </a:lnTo>
                  <a:lnTo>
                    <a:pt x="0" y="146"/>
                  </a:lnTo>
                  <a:lnTo>
                    <a:pt x="43" y="28"/>
                  </a:lnTo>
                  <a:lnTo>
                    <a:pt x="58" y="21"/>
                  </a:lnTo>
                  <a:lnTo>
                    <a:pt x="66" y="17"/>
                  </a:lnTo>
                  <a:lnTo>
                    <a:pt x="74" y="14"/>
                  </a:lnTo>
                  <a:lnTo>
                    <a:pt x="82" y="12"/>
                  </a:lnTo>
                  <a:lnTo>
                    <a:pt x="90" y="9"/>
                  </a:lnTo>
                  <a:lnTo>
                    <a:pt x="107" y="5"/>
                  </a:lnTo>
                  <a:lnTo>
                    <a:pt x="119" y="3"/>
                  </a:lnTo>
                  <a:lnTo>
                    <a:pt x="130" y="1"/>
                  </a:lnTo>
                  <a:lnTo>
                    <a:pt x="140" y="0"/>
                  </a:lnTo>
                  <a:lnTo>
                    <a:pt x="151" y="0"/>
                  </a:lnTo>
                  <a:lnTo>
                    <a:pt x="161" y="0"/>
                  </a:lnTo>
                  <a:lnTo>
                    <a:pt x="172" y="0"/>
                  </a:lnTo>
                  <a:lnTo>
                    <a:pt x="183" y="1"/>
                  </a:lnTo>
                  <a:lnTo>
                    <a:pt x="196" y="3"/>
                  </a:lnTo>
                  <a:lnTo>
                    <a:pt x="191" y="7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5" name="Freeform 49"/>
            <p:cNvSpPr>
              <a:spLocks noEditPoints="1"/>
            </p:cNvSpPr>
            <p:nvPr userDrawn="1"/>
          </p:nvSpPr>
          <p:spPr bwMode="auto">
            <a:xfrm>
              <a:off x="4350" y="2999"/>
              <a:ext cx="128" cy="204"/>
            </a:xfrm>
            <a:custGeom>
              <a:avLst/>
              <a:gdLst>
                <a:gd name="T0" fmla="*/ 54 w 128"/>
                <a:gd name="T1" fmla="*/ 204 h 204"/>
                <a:gd name="T2" fmla="*/ 0 w 128"/>
                <a:gd name="T3" fmla="*/ 204 h 204"/>
                <a:gd name="T4" fmla="*/ 51 w 128"/>
                <a:gd name="T5" fmla="*/ 66 h 204"/>
                <a:gd name="T6" fmla="*/ 109 w 128"/>
                <a:gd name="T7" fmla="*/ 55 h 204"/>
                <a:gd name="T8" fmla="*/ 54 w 128"/>
                <a:gd name="T9" fmla="*/ 204 h 204"/>
                <a:gd name="T10" fmla="*/ 62 w 128"/>
                <a:gd name="T11" fmla="*/ 19 h 204"/>
                <a:gd name="T12" fmla="*/ 65 w 128"/>
                <a:gd name="T13" fmla="*/ 15 h 204"/>
                <a:gd name="T14" fmla="*/ 68 w 128"/>
                <a:gd name="T15" fmla="*/ 11 h 204"/>
                <a:gd name="T16" fmla="*/ 72 w 128"/>
                <a:gd name="T17" fmla="*/ 8 h 204"/>
                <a:gd name="T18" fmla="*/ 77 w 128"/>
                <a:gd name="T19" fmla="*/ 5 h 204"/>
                <a:gd name="T20" fmla="*/ 83 w 128"/>
                <a:gd name="T21" fmla="*/ 3 h 204"/>
                <a:gd name="T22" fmla="*/ 89 w 128"/>
                <a:gd name="T23" fmla="*/ 2 h 204"/>
                <a:gd name="T24" fmla="*/ 95 w 128"/>
                <a:gd name="T25" fmla="*/ 1 h 204"/>
                <a:gd name="T26" fmla="*/ 101 w 128"/>
                <a:gd name="T27" fmla="*/ 0 h 204"/>
                <a:gd name="T28" fmla="*/ 107 w 128"/>
                <a:gd name="T29" fmla="*/ 1 h 204"/>
                <a:gd name="T30" fmla="*/ 113 w 128"/>
                <a:gd name="T31" fmla="*/ 2 h 204"/>
                <a:gd name="T32" fmla="*/ 118 w 128"/>
                <a:gd name="T33" fmla="*/ 4 h 204"/>
                <a:gd name="T34" fmla="*/ 122 w 128"/>
                <a:gd name="T35" fmla="*/ 6 h 204"/>
                <a:gd name="T36" fmla="*/ 124 w 128"/>
                <a:gd name="T37" fmla="*/ 8 h 204"/>
                <a:gd name="T38" fmla="*/ 126 w 128"/>
                <a:gd name="T39" fmla="*/ 10 h 204"/>
                <a:gd name="T40" fmla="*/ 127 w 128"/>
                <a:gd name="T41" fmla="*/ 12 h 204"/>
                <a:gd name="T42" fmla="*/ 128 w 128"/>
                <a:gd name="T43" fmla="*/ 14 h 204"/>
                <a:gd name="T44" fmla="*/ 128 w 128"/>
                <a:gd name="T45" fmla="*/ 16 h 204"/>
                <a:gd name="T46" fmla="*/ 128 w 128"/>
                <a:gd name="T47" fmla="*/ 18 h 204"/>
                <a:gd name="T48" fmla="*/ 128 w 128"/>
                <a:gd name="T49" fmla="*/ 21 h 204"/>
                <a:gd name="T50" fmla="*/ 127 w 128"/>
                <a:gd name="T51" fmla="*/ 23 h 204"/>
                <a:gd name="T52" fmla="*/ 126 w 128"/>
                <a:gd name="T53" fmla="*/ 25 h 204"/>
                <a:gd name="T54" fmla="*/ 125 w 128"/>
                <a:gd name="T55" fmla="*/ 27 h 204"/>
                <a:gd name="T56" fmla="*/ 121 w 128"/>
                <a:gd name="T57" fmla="*/ 31 h 204"/>
                <a:gd name="T58" fmla="*/ 117 w 128"/>
                <a:gd name="T59" fmla="*/ 35 h 204"/>
                <a:gd name="T60" fmla="*/ 112 w 128"/>
                <a:gd name="T61" fmla="*/ 38 h 204"/>
                <a:gd name="T62" fmla="*/ 106 w 128"/>
                <a:gd name="T63" fmla="*/ 40 h 204"/>
                <a:gd name="T64" fmla="*/ 100 w 128"/>
                <a:gd name="T65" fmla="*/ 42 h 204"/>
                <a:gd name="T66" fmla="*/ 94 w 128"/>
                <a:gd name="T67" fmla="*/ 43 h 204"/>
                <a:gd name="T68" fmla="*/ 87 w 128"/>
                <a:gd name="T69" fmla="*/ 44 h 204"/>
                <a:gd name="T70" fmla="*/ 81 w 128"/>
                <a:gd name="T71" fmla="*/ 43 h 204"/>
                <a:gd name="T72" fmla="*/ 76 w 128"/>
                <a:gd name="T73" fmla="*/ 42 h 204"/>
                <a:gd name="T74" fmla="*/ 71 w 128"/>
                <a:gd name="T75" fmla="*/ 40 h 204"/>
                <a:gd name="T76" fmla="*/ 66 w 128"/>
                <a:gd name="T77" fmla="*/ 38 h 204"/>
                <a:gd name="T78" fmla="*/ 63 w 128"/>
                <a:gd name="T79" fmla="*/ 34 h 204"/>
                <a:gd name="T80" fmla="*/ 61 w 128"/>
                <a:gd name="T81" fmla="*/ 32 h 204"/>
                <a:gd name="T82" fmla="*/ 60 w 128"/>
                <a:gd name="T83" fmla="*/ 30 h 204"/>
                <a:gd name="T84" fmla="*/ 60 w 128"/>
                <a:gd name="T85" fmla="*/ 28 h 204"/>
                <a:gd name="T86" fmla="*/ 60 w 128"/>
                <a:gd name="T87" fmla="*/ 25 h 204"/>
                <a:gd name="T88" fmla="*/ 60 w 128"/>
                <a:gd name="T89" fmla="*/ 22 h 204"/>
                <a:gd name="T90" fmla="*/ 61 w 128"/>
                <a:gd name="T91" fmla="*/ 19 h 204"/>
                <a:gd name="T92" fmla="*/ 62 w 128"/>
                <a:gd name="T93" fmla="*/ 19 h 20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28" h="204">
                  <a:moveTo>
                    <a:pt x="54" y="204"/>
                  </a:moveTo>
                  <a:lnTo>
                    <a:pt x="0" y="204"/>
                  </a:lnTo>
                  <a:lnTo>
                    <a:pt x="51" y="66"/>
                  </a:lnTo>
                  <a:lnTo>
                    <a:pt x="109" y="55"/>
                  </a:lnTo>
                  <a:lnTo>
                    <a:pt x="54" y="204"/>
                  </a:lnTo>
                  <a:close/>
                  <a:moveTo>
                    <a:pt x="62" y="19"/>
                  </a:moveTo>
                  <a:lnTo>
                    <a:pt x="65" y="15"/>
                  </a:lnTo>
                  <a:lnTo>
                    <a:pt x="68" y="11"/>
                  </a:lnTo>
                  <a:lnTo>
                    <a:pt x="72" y="8"/>
                  </a:lnTo>
                  <a:lnTo>
                    <a:pt x="77" y="5"/>
                  </a:lnTo>
                  <a:lnTo>
                    <a:pt x="83" y="3"/>
                  </a:lnTo>
                  <a:lnTo>
                    <a:pt x="89" y="2"/>
                  </a:lnTo>
                  <a:lnTo>
                    <a:pt x="95" y="1"/>
                  </a:lnTo>
                  <a:lnTo>
                    <a:pt x="101" y="0"/>
                  </a:lnTo>
                  <a:lnTo>
                    <a:pt x="107" y="1"/>
                  </a:lnTo>
                  <a:lnTo>
                    <a:pt x="113" y="2"/>
                  </a:lnTo>
                  <a:lnTo>
                    <a:pt x="118" y="4"/>
                  </a:lnTo>
                  <a:lnTo>
                    <a:pt x="122" y="6"/>
                  </a:lnTo>
                  <a:lnTo>
                    <a:pt x="124" y="8"/>
                  </a:lnTo>
                  <a:lnTo>
                    <a:pt x="126" y="10"/>
                  </a:lnTo>
                  <a:lnTo>
                    <a:pt x="127" y="12"/>
                  </a:lnTo>
                  <a:lnTo>
                    <a:pt x="128" y="14"/>
                  </a:lnTo>
                  <a:lnTo>
                    <a:pt x="128" y="16"/>
                  </a:lnTo>
                  <a:lnTo>
                    <a:pt x="128" y="18"/>
                  </a:lnTo>
                  <a:lnTo>
                    <a:pt x="128" y="21"/>
                  </a:lnTo>
                  <a:lnTo>
                    <a:pt x="127" y="23"/>
                  </a:lnTo>
                  <a:lnTo>
                    <a:pt x="126" y="25"/>
                  </a:lnTo>
                  <a:lnTo>
                    <a:pt x="125" y="27"/>
                  </a:lnTo>
                  <a:lnTo>
                    <a:pt x="121" y="31"/>
                  </a:lnTo>
                  <a:lnTo>
                    <a:pt x="117" y="35"/>
                  </a:lnTo>
                  <a:lnTo>
                    <a:pt x="112" y="38"/>
                  </a:lnTo>
                  <a:lnTo>
                    <a:pt x="106" y="40"/>
                  </a:lnTo>
                  <a:lnTo>
                    <a:pt x="100" y="42"/>
                  </a:lnTo>
                  <a:lnTo>
                    <a:pt x="94" y="43"/>
                  </a:lnTo>
                  <a:lnTo>
                    <a:pt x="87" y="44"/>
                  </a:lnTo>
                  <a:lnTo>
                    <a:pt x="81" y="43"/>
                  </a:lnTo>
                  <a:lnTo>
                    <a:pt x="76" y="42"/>
                  </a:lnTo>
                  <a:lnTo>
                    <a:pt x="71" y="40"/>
                  </a:lnTo>
                  <a:lnTo>
                    <a:pt x="66" y="38"/>
                  </a:lnTo>
                  <a:lnTo>
                    <a:pt x="63" y="34"/>
                  </a:lnTo>
                  <a:lnTo>
                    <a:pt x="61" y="32"/>
                  </a:lnTo>
                  <a:lnTo>
                    <a:pt x="60" y="30"/>
                  </a:lnTo>
                  <a:lnTo>
                    <a:pt x="60" y="28"/>
                  </a:lnTo>
                  <a:lnTo>
                    <a:pt x="60" y="25"/>
                  </a:lnTo>
                  <a:lnTo>
                    <a:pt x="60" y="22"/>
                  </a:lnTo>
                  <a:lnTo>
                    <a:pt x="61" y="19"/>
                  </a:lnTo>
                  <a:lnTo>
                    <a:pt x="62" y="19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6" name="Freeform 50"/>
            <p:cNvSpPr>
              <a:spLocks noEditPoints="1"/>
            </p:cNvSpPr>
            <p:nvPr userDrawn="1"/>
          </p:nvSpPr>
          <p:spPr bwMode="auto">
            <a:xfrm>
              <a:off x="4721" y="3057"/>
              <a:ext cx="207" cy="148"/>
            </a:xfrm>
            <a:custGeom>
              <a:avLst/>
              <a:gdLst>
                <a:gd name="T0" fmla="*/ 155 w 206"/>
                <a:gd name="T1" fmla="*/ 73 h 148"/>
                <a:gd name="T2" fmla="*/ 92 w 206"/>
                <a:gd name="T3" fmla="*/ 73 h 148"/>
                <a:gd name="T4" fmla="*/ 72 w 206"/>
                <a:gd name="T5" fmla="*/ 77 h 148"/>
                <a:gd name="T6" fmla="*/ 59 w 206"/>
                <a:gd name="T7" fmla="*/ 85 h 148"/>
                <a:gd name="T8" fmla="*/ 52 w 206"/>
                <a:gd name="T9" fmla="*/ 92 h 148"/>
                <a:gd name="T10" fmla="*/ 50 w 206"/>
                <a:gd name="T11" fmla="*/ 97 h 148"/>
                <a:gd name="T12" fmla="*/ 49 w 206"/>
                <a:gd name="T13" fmla="*/ 102 h 148"/>
                <a:gd name="T14" fmla="*/ 49 w 206"/>
                <a:gd name="T15" fmla="*/ 108 h 148"/>
                <a:gd name="T16" fmla="*/ 52 w 206"/>
                <a:gd name="T17" fmla="*/ 115 h 148"/>
                <a:gd name="T18" fmla="*/ 55 w 206"/>
                <a:gd name="T19" fmla="*/ 118 h 148"/>
                <a:gd name="T20" fmla="*/ 62 w 206"/>
                <a:gd name="T21" fmla="*/ 122 h 148"/>
                <a:gd name="T22" fmla="*/ 72 w 206"/>
                <a:gd name="T23" fmla="*/ 126 h 148"/>
                <a:gd name="T24" fmla="*/ 81 w 206"/>
                <a:gd name="T25" fmla="*/ 128 h 148"/>
                <a:gd name="T26" fmla="*/ 98 w 206"/>
                <a:gd name="T27" fmla="*/ 127 h 148"/>
                <a:gd name="T28" fmla="*/ 116 w 206"/>
                <a:gd name="T29" fmla="*/ 125 h 148"/>
                <a:gd name="T30" fmla="*/ 128 w 206"/>
                <a:gd name="T31" fmla="*/ 122 h 148"/>
                <a:gd name="T32" fmla="*/ 180 w 206"/>
                <a:gd name="T33" fmla="*/ 124 h 148"/>
                <a:gd name="T34" fmla="*/ 169 w 206"/>
                <a:gd name="T35" fmla="*/ 129 h 148"/>
                <a:gd name="T36" fmla="*/ 145 w 206"/>
                <a:gd name="T37" fmla="*/ 138 h 148"/>
                <a:gd name="T38" fmla="*/ 117 w 206"/>
                <a:gd name="T39" fmla="*/ 144 h 148"/>
                <a:gd name="T40" fmla="*/ 81 w 206"/>
                <a:gd name="T41" fmla="*/ 148 h 148"/>
                <a:gd name="T42" fmla="*/ 55 w 206"/>
                <a:gd name="T43" fmla="*/ 148 h 148"/>
                <a:gd name="T44" fmla="*/ 44 w 206"/>
                <a:gd name="T45" fmla="*/ 146 h 148"/>
                <a:gd name="T46" fmla="*/ 31 w 206"/>
                <a:gd name="T47" fmla="*/ 143 h 148"/>
                <a:gd name="T48" fmla="*/ 20 w 206"/>
                <a:gd name="T49" fmla="*/ 138 h 148"/>
                <a:gd name="T50" fmla="*/ 10 w 206"/>
                <a:gd name="T51" fmla="*/ 131 h 148"/>
                <a:gd name="T52" fmla="*/ 4 w 206"/>
                <a:gd name="T53" fmla="*/ 125 h 148"/>
                <a:gd name="T54" fmla="*/ 1 w 206"/>
                <a:gd name="T55" fmla="*/ 117 h 148"/>
                <a:gd name="T56" fmla="*/ 0 w 206"/>
                <a:gd name="T57" fmla="*/ 111 h 148"/>
                <a:gd name="T58" fmla="*/ 0 w 206"/>
                <a:gd name="T59" fmla="*/ 105 h 148"/>
                <a:gd name="T60" fmla="*/ 5 w 206"/>
                <a:gd name="T61" fmla="*/ 93 h 148"/>
                <a:gd name="T62" fmla="*/ 12 w 206"/>
                <a:gd name="T63" fmla="*/ 83 h 148"/>
                <a:gd name="T64" fmla="*/ 22 w 206"/>
                <a:gd name="T65" fmla="*/ 74 h 148"/>
                <a:gd name="T66" fmla="*/ 33 w 206"/>
                <a:gd name="T67" fmla="*/ 67 h 148"/>
                <a:gd name="T68" fmla="*/ 46 w 206"/>
                <a:gd name="T69" fmla="*/ 61 h 148"/>
                <a:gd name="T70" fmla="*/ 61 w 206"/>
                <a:gd name="T71" fmla="*/ 57 h 148"/>
                <a:gd name="T72" fmla="*/ 84 w 206"/>
                <a:gd name="T73" fmla="*/ 53 h 148"/>
                <a:gd name="T74" fmla="*/ 156 w 206"/>
                <a:gd name="T75" fmla="*/ 52 h 148"/>
                <a:gd name="T76" fmla="*/ 159 w 206"/>
                <a:gd name="T77" fmla="*/ 43 h 148"/>
                <a:gd name="T78" fmla="*/ 159 w 206"/>
                <a:gd name="T79" fmla="*/ 38 h 148"/>
                <a:gd name="T80" fmla="*/ 154 w 206"/>
                <a:gd name="T81" fmla="*/ 33 h 148"/>
                <a:gd name="T82" fmla="*/ 145 w 206"/>
                <a:gd name="T83" fmla="*/ 29 h 148"/>
                <a:gd name="T84" fmla="*/ 131 w 206"/>
                <a:gd name="T85" fmla="*/ 27 h 148"/>
                <a:gd name="T86" fmla="*/ 114 w 206"/>
                <a:gd name="T87" fmla="*/ 28 h 148"/>
                <a:gd name="T88" fmla="*/ 92 w 206"/>
                <a:gd name="T89" fmla="*/ 30 h 148"/>
                <a:gd name="T90" fmla="*/ 60 w 206"/>
                <a:gd name="T91" fmla="*/ 38 h 148"/>
                <a:gd name="T92" fmla="*/ 75 w 206"/>
                <a:gd name="T93" fmla="*/ 8 h 148"/>
                <a:gd name="T94" fmla="*/ 112 w 206"/>
                <a:gd name="T95" fmla="*/ 2 h 148"/>
                <a:gd name="T96" fmla="*/ 135 w 206"/>
                <a:gd name="T97" fmla="*/ 0 h 148"/>
                <a:gd name="T98" fmla="*/ 160 w 206"/>
                <a:gd name="T99" fmla="*/ 0 h 148"/>
                <a:gd name="T100" fmla="*/ 174 w 206"/>
                <a:gd name="T101" fmla="*/ 3 h 148"/>
                <a:gd name="T102" fmla="*/ 191 w 206"/>
                <a:gd name="T103" fmla="*/ 9 h 148"/>
                <a:gd name="T104" fmla="*/ 201 w 206"/>
                <a:gd name="T105" fmla="*/ 14 h 148"/>
                <a:gd name="T106" fmla="*/ 204 w 206"/>
                <a:gd name="T107" fmla="*/ 18 h 148"/>
                <a:gd name="T108" fmla="*/ 209 w 206"/>
                <a:gd name="T109" fmla="*/ 23 h 148"/>
                <a:gd name="T110" fmla="*/ 211 w 206"/>
                <a:gd name="T111" fmla="*/ 30 h 148"/>
                <a:gd name="T112" fmla="*/ 211 w 206"/>
                <a:gd name="T113" fmla="*/ 40 h 148"/>
                <a:gd name="T114" fmla="*/ 181 w 206"/>
                <a:gd name="T115" fmla="*/ 123 h 14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06" h="148">
                  <a:moveTo>
                    <a:pt x="132" y="118"/>
                  </a:moveTo>
                  <a:lnTo>
                    <a:pt x="149" y="73"/>
                  </a:lnTo>
                  <a:lnTo>
                    <a:pt x="103" y="72"/>
                  </a:lnTo>
                  <a:lnTo>
                    <a:pt x="92" y="73"/>
                  </a:lnTo>
                  <a:lnTo>
                    <a:pt x="81" y="75"/>
                  </a:lnTo>
                  <a:lnTo>
                    <a:pt x="72" y="77"/>
                  </a:lnTo>
                  <a:lnTo>
                    <a:pt x="65" y="81"/>
                  </a:lnTo>
                  <a:lnTo>
                    <a:pt x="59" y="85"/>
                  </a:lnTo>
                  <a:lnTo>
                    <a:pt x="54" y="90"/>
                  </a:lnTo>
                  <a:lnTo>
                    <a:pt x="52" y="92"/>
                  </a:lnTo>
                  <a:lnTo>
                    <a:pt x="51" y="95"/>
                  </a:lnTo>
                  <a:lnTo>
                    <a:pt x="50" y="97"/>
                  </a:lnTo>
                  <a:lnTo>
                    <a:pt x="49" y="100"/>
                  </a:lnTo>
                  <a:lnTo>
                    <a:pt x="49" y="102"/>
                  </a:lnTo>
                  <a:lnTo>
                    <a:pt x="49" y="105"/>
                  </a:lnTo>
                  <a:lnTo>
                    <a:pt x="49" y="108"/>
                  </a:lnTo>
                  <a:lnTo>
                    <a:pt x="50" y="110"/>
                  </a:lnTo>
                  <a:lnTo>
                    <a:pt x="52" y="115"/>
                  </a:lnTo>
                  <a:lnTo>
                    <a:pt x="54" y="117"/>
                  </a:lnTo>
                  <a:lnTo>
                    <a:pt x="55" y="118"/>
                  </a:lnTo>
                  <a:lnTo>
                    <a:pt x="56" y="119"/>
                  </a:lnTo>
                  <a:lnTo>
                    <a:pt x="62" y="122"/>
                  </a:lnTo>
                  <a:lnTo>
                    <a:pt x="68" y="125"/>
                  </a:lnTo>
                  <a:lnTo>
                    <a:pt x="72" y="126"/>
                  </a:lnTo>
                  <a:lnTo>
                    <a:pt x="77" y="127"/>
                  </a:lnTo>
                  <a:lnTo>
                    <a:pt x="81" y="128"/>
                  </a:lnTo>
                  <a:lnTo>
                    <a:pt x="86" y="128"/>
                  </a:lnTo>
                  <a:lnTo>
                    <a:pt x="98" y="127"/>
                  </a:lnTo>
                  <a:lnTo>
                    <a:pt x="104" y="126"/>
                  </a:lnTo>
                  <a:lnTo>
                    <a:pt x="110" y="125"/>
                  </a:lnTo>
                  <a:lnTo>
                    <a:pt x="116" y="124"/>
                  </a:lnTo>
                  <a:lnTo>
                    <a:pt x="122" y="122"/>
                  </a:lnTo>
                  <a:lnTo>
                    <a:pt x="132" y="118"/>
                  </a:lnTo>
                  <a:close/>
                  <a:moveTo>
                    <a:pt x="174" y="124"/>
                  </a:moveTo>
                  <a:lnTo>
                    <a:pt x="169" y="126"/>
                  </a:lnTo>
                  <a:lnTo>
                    <a:pt x="163" y="129"/>
                  </a:lnTo>
                  <a:lnTo>
                    <a:pt x="152" y="134"/>
                  </a:lnTo>
                  <a:lnTo>
                    <a:pt x="139" y="138"/>
                  </a:lnTo>
                  <a:lnTo>
                    <a:pt x="126" y="141"/>
                  </a:lnTo>
                  <a:lnTo>
                    <a:pt x="111" y="144"/>
                  </a:lnTo>
                  <a:lnTo>
                    <a:pt x="97" y="147"/>
                  </a:lnTo>
                  <a:lnTo>
                    <a:pt x="81" y="148"/>
                  </a:lnTo>
                  <a:lnTo>
                    <a:pt x="65" y="148"/>
                  </a:lnTo>
                  <a:lnTo>
                    <a:pt x="55" y="148"/>
                  </a:lnTo>
                  <a:lnTo>
                    <a:pt x="50" y="147"/>
                  </a:lnTo>
                  <a:lnTo>
                    <a:pt x="44" y="146"/>
                  </a:lnTo>
                  <a:lnTo>
                    <a:pt x="38" y="144"/>
                  </a:lnTo>
                  <a:lnTo>
                    <a:pt x="31" y="143"/>
                  </a:lnTo>
                  <a:lnTo>
                    <a:pt x="25" y="140"/>
                  </a:lnTo>
                  <a:lnTo>
                    <a:pt x="20" y="138"/>
                  </a:lnTo>
                  <a:lnTo>
                    <a:pt x="15" y="134"/>
                  </a:lnTo>
                  <a:lnTo>
                    <a:pt x="10" y="131"/>
                  </a:lnTo>
                  <a:lnTo>
                    <a:pt x="6" y="127"/>
                  </a:lnTo>
                  <a:lnTo>
                    <a:pt x="4" y="125"/>
                  </a:lnTo>
                  <a:lnTo>
                    <a:pt x="3" y="122"/>
                  </a:lnTo>
                  <a:lnTo>
                    <a:pt x="1" y="117"/>
                  </a:lnTo>
                  <a:lnTo>
                    <a:pt x="0" y="114"/>
                  </a:lnTo>
                  <a:lnTo>
                    <a:pt x="0" y="111"/>
                  </a:lnTo>
                  <a:lnTo>
                    <a:pt x="0" y="108"/>
                  </a:lnTo>
                  <a:lnTo>
                    <a:pt x="0" y="105"/>
                  </a:lnTo>
                  <a:lnTo>
                    <a:pt x="2" y="98"/>
                  </a:lnTo>
                  <a:lnTo>
                    <a:pt x="5" y="93"/>
                  </a:lnTo>
                  <a:lnTo>
                    <a:pt x="8" y="88"/>
                  </a:lnTo>
                  <a:lnTo>
                    <a:pt x="12" y="83"/>
                  </a:lnTo>
                  <a:lnTo>
                    <a:pt x="17" y="78"/>
                  </a:lnTo>
                  <a:lnTo>
                    <a:pt x="22" y="74"/>
                  </a:lnTo>
                  <a:lnTo>
                    <a:pt x="27" y="71"/>
                  </a:lnTo>
                  <a:lnTo>
                    <a:pt x="33" y="67"/>
                  </a:lnTo>
                  <a:lnTo>
                    <a:pt x="40" y="64"/>
                  </a:lnTo>
                  <a:lnTo>
                    <a:pt x="46" y="61"/>
                  </a:lnTo>
                  <a:lnTo>
                    <a:pt x="53" y="59"/>
                  </a:lnTo>
                  <a:lnTo>
                    <a:pt x="61" y="57"/>
                  </a:lnTo>
                  <a:lnTo>
                    <a:pt x="68" y="55"/>
                  </a:lnTo>
                  <a:lnTo>
                    <a:pt x="84" y="53"/>
                  </a:lnTo>
                  <a:lnTo>
                    <a:pt x="100" y="52"/>
                  </a:lnTo>
                  <a:lnTo>
                    <a:pt x="150" y="52"/>
                  </a:lnTo>
                  <a:lnTo>
                    <a:pt x="153" y="45"/>
                  </a:lnTo>
                  <a:lnTo>
                    <a:pt x="153" y="43"/>
                  </a:lnTo>
                  <a:lnTo>
                    <a:pt x="154" y="41"/>
                  </a:lnTo>
                  <a:lnTo>
                    <a:pt x="153" y="38"/>
                  </a:lnTo>
                  <a:lnTo>
                    <a:pt x="151" y="35"/>
                  </a:lnTo>
                  <a:lnTo>
                    <a:pt x="148" y="33"/>
                  </a:lnTo>
                  <a:lnTo>
                    <a:pt x="144" y="31"/>
                  </a:lnTo>
                  <a:lnTo>
                    <a:pt x="139" y="29"/>
                  </a:lnTo>
                  <a:lnTo>
                    <a:pt x="132" y="28"/>
                  </a:lnTo>
                  <a:lnTo>
                    <a:pt x="125" y="27"/>
                  </a:lnTo>
                  <a:lnTo>
                    <a:pt x="116" y="27"/>
                  </a:lnTo>
                  <a:lnTo>
                    <a:pt x="108" y="28"/>
                  </a:lnTo>
                  <a:lnTo>
                    <a:pt x="100" y="29"/>
                  </a:lnTo>
                  <a:lnTo>
                    <a:pt x="92" y="30"/>
                  </a:lnTo>
                  <a:lnTo>
                    <a:pt x="76" y="34"/>
                  </a:lnTo>
                  <a:lnTo>
                    <a:pt x="60" y="38"/>
                  </a:lnTo>
                  <a:lnTo>
                    <a:pt x="52" y="14"/>
                  </a:lnTo>
                  <a:lnTo>
                    <a:pt x="75" y="8"/>
                  </a:lnTo>
                  <a:lnTo>
                    <a:pt x="96" y="3"/>
                  </a:lnTo>
                  <a:lnTo>
                    <a:pt x="106" y="2"/>
                  </a:lnTo>
                  <a:lnTo>
                    <a:pt x="117" y="1"/>
                  </a:lnTo>
                  <a:lnTo>
                    <a:pt x="129" y="0"/>
                  </a:lnTo>
                  <a:lnTo>
                    <a:pt x="141" y="0"/>
                  </a:lnTo>
                  <a:lnTo>
                    <a:pt x="154" y="0"/>
                  </a:lnTo>
                  <a:lnTo>
                    <a:pt x="161" y="1"/>
                  </a:lnTo>
                  <a:lnTo>
                    <a:pt x="168" y="3"/>
                  </a:lnTo>
                  <a:lnTo>
                    <a:pt x="180" y="6"/>
                  </a:lnTo>
                  <a:lnTo>
                    <a:pt x="185" y="9"/>
                  </a:lnTo>
                  <a:lnTo>
                    <a:pt x="190" y="11"/>
                  </a:lnTo>
                  <a:lnTo>
                    <a:pt x="195" y="14"/>
                  </a:lnTo>
                  <a:lnTo>
                    <a:pt x="197" y="16"/>
                  </a:lnTo>
                  <a:lnTo>
                    <a:pt x="198" y="18"/>
                  </a:lnTo>
                  <a:lnTo>
                    <a:pt x="201" y="21"/>
                  </a:lnTo>
                  <a:lnTo>
                    <a:pt x="203" y="23"/>
                  </a:lnTo>
                  <a:lnTo>
                    <a:pt x="204" y="26"/>
                  </a:lnTo>
                  <a:lnTo>
                    <a:pt x="205" y="30"/>
                  </a:lnTo>
                  <a:lnTo>
                    <a:pt x="206" y="35"/>
                  </a:lnTo>
                  <a:lnTo>
                    <a:pt x="205" y="40"/>
                  </a:lnTo>
                  <a:lnTo>
                    <a:pt x="204" y="46"/>
                  </a:lnTo>
                  <a:lnTo>
                    <a:pt x="175" y="123"/>
                  </a:lnTo>
                  <a:lnTo>
                    <a:pt x="174" y="124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7" name="Freeform 51"/>
            <p:cNvSpPr>
              <a:spLocks noEditPoints="1"/>
            </p:cNvSpPr>
            <p:nvPr userDrawn="1"/>
          </p:nvSpPr>
          <p:spPr bwMode="auto">
            <a:xfrm>
              <a:off x="4477" y="2979"/>
              <a:ext cx="264" cy="225"/>
            </a:xfrm>
            <a:custGeom>
              <a:avLst/>
              <a:gdLst>
                <a:gd name="T0" fmla="*/ 171 w 264"/>
                <a:gd name="T1" fmla="*/ 113 h 226"/>
                <a:gd name="T2" fmla="*/ 152 w 264"/>
                <a:gd name="T3" fmla="*/ 106 h 226"/>
                <a:gd name="T4" fmla="*/ 141 w 264"/>
                <a:gd name="T5" fmla="*/ 105 h 226"/>
                <a:gd name="T6" fmla="*/ 122 w 264"/>
                <a:gd name="T7" fmla="*/ 105 h 226"/>
                <a:gd name="T8" fmla="*/ 105 w 264"/>
                <a:gd name="T9" fmla="*/ 109 h 226"/>
                <a:gd name="T10" fmla="*/ 95 w 264"/>
                <a:gd name="T11" fmla="*/ 113 h 226"/>
                <a:gd name="T12" fmla="*/ 86 w 264"/>
                <a:gd name="T13" fmla="*/ 113 h 226"/>
                <a:gd name="T14" fmla="*/ 78 w 264"/>
                <a:gd name="T15" fmla="*/ 121 h 226"/>
                <a:gd name="T16" fmla="*/ 71 w 264"/>
                <a:gd name="T17" fmla="*/ 129 h 226"/>
                <a:gd name="T18" fmla="*/ 65 w 264"/>
                <a:gd name="T19" fmla="*/ 137 h 226"/>
                <a:gd name="T20" fmla="*/ 57 w 264"/>
                <a:gd name="T21" fmla="*/ 155 h 226"/>
                <a:gd name="T22" fmla="*/ 56 w 264"/>
                <a:gd name="T23" fmla="*/ 164 h 226"/>
                <a:gd name="T24" fmla="*/ 57 w 264"/>
                <a:gd name="T25" fmla="*/ 172 h 226"/>
                <a:gd name="T26" fmla="*/ 59 w 264"/>
                <a:gd name="T27" fmla="*/ 179 h 226"/>
                <a:gd name="T28" fmla="*/ 63 w 264"/>
                <a:gd name="T29" fmla="*/ 185 h 226"/>
                <a:gd name="T30" fmla="*/ 69 w 264"/>
                <a:gd name="T31" fmla="*/ 190 h 226"/>
                <a:gd name="T32" fmla="*/ 77 w 264"/>
                <a:gd name="T33" fmla="*/ 193 h 226"/>
                <a:gd name="T34" fmla="*/ 88 w 264"/>
                <a:gd name="T35" fmla="*/ 194 h 226"/>
                <a:gd name="T36" fmla="*/ 102 w 264"/>
                <a:gd name="T37" fmla="*/ 193 h 226"/>
                <a:gd name="T38" fmla="*/ 116 w 264"/>
                <a:gd name="T39" fmla="*/ 191 h 226"/>
                <a:gd name="T40" fmla="*/ 142 w 264"/>
                <a:gd name="T41" fmla="*/ 184 h 226"/>
                <a:gd name="T42" fmla="*/ 58 w 264"/>
                <a:gd name="T43" fmla="*/ 220 h 226"/>
                <a:gd name="T44" fmla="*/ 48 w 264"/>
                <a:gd name="T45" fmla="*/ 218 h 226"/>
                <a:gd name="T46" fmla="*/ 39 w 264"/>
                <a:gd name="T47" fmla="*/ 216 h 226"/>
                <a:gd name="T48" fmla="*/ 27 w 264"/>
                <a:gd name="T49" fmla="*/ 211 h 226"/>
                <a:gd name="T50" fmla="*/ 17 w 264"/>
                <a:gd name="T51" fmla="*/ 205 h 226"/>
                <a:gd name="T52" fmla="*/ 8 w 264"/>
                <a:gd name="T53" fmla="*/ 195 h 226"/>
                <a:gd name="T54" fmla="*/ 3 w 264"/>
                <a:gd name="T55" fmla="*/ 183 h 226"/>
                <a:gd name="T56" fmla="*/ 0 w 264"/>
                <a:gd name="T57" fmla="*/ 170 h 226"/>
                <a:gd name="T58" fmla="*/ 1 w 264"/>
                <a:gd name="T59" fmla="*/ 157 h 226"/>
                <a:gd name="T60" fmla="*/ 4 w 264"/>
                <a:gd name="T61" fmla="*/ 145 h 226"/>
                <a:gd name="T62" fmla="*/ 11 w 264"/>
                <a:gd name="T63" fmla="*/ 132 h 226"/>
                <a:gd name="T64" fmla="*/ 20 w 264"/>
                <a:gd name="T65" fmla="*/ 119 h 226"/>
                <a:gd name="T66" fmla="*/ 32 w 264"/>
                <a:gd name="T67" fmla="*/ 113 h 226"/>
                <a:gd name="T68" fmla="*/ 46 w 264"/>
                <a:gd name="T69" fmla="*/ 101 h 226"/>
                <a:gd name="T70" fmla="*/ 63 w 264"/>
                <a:gd name="T71" fmla="*/ 92 h 226"/>
                <a:gd name="T72" fmla="*/ 82 w 264"/>
                <a:gd name="T73" fmla="*/ 84 h 226"/>
                <a:gd name="T74" fmla="*/ 103 w 264"/>
                <a:gd name="T75" fmla="*/ 79 h 226"/>
                <a:gd name="T76" fmla="*/ 127 w 264"/>
                <a:gd name="T77" fmla="*/ 77 h 226"/>
                <a:gd name="T78" fmla="*/ 149 w 264"/>
                <a:gd name="T79" fmla="*/ 78 h 226"/>
                <a:gd name="T80" fmla="*/ 162 w 264"/>
                <a:gd name="T81" fmla="*/ 80 h 226"/>
                <a:gd name="T82" fmla="*/ 175 w 264"/>
                <a:gd name="T83" fmla="*/ 82 h 226"/>
                <a:gd name="T84" fmla="*/ 208 w 264"/>
                <a:gd name="T85" fmla="*/ 11 h 226"/>
                <a:gd name="T86" fmla="*/ 190 w 264"/>
                <a:gd name="T87" fmla="*/ 195 h 226"/>
                <a:gd name="T88" fmla="*/ 147 w 264"/>
                <a:gd name="T89" fmla="*/ 210 h 226"/>
                <a:gd name="T90" fmla="*/ 116 w 264"/>
                <a:gd name="T91" fmla="*/ 216 h 226"/>
                <a:gd name="T92" fmla="*/ 86 w 264"/>
                <a:gd name="T93" fmla="*/ 220 h 22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64" h="226">
                  <a:moveTo>
                    <a:pt x="142" y="190"/>
                  </a:moveTo>
                  <a:lnTo>
                    <a:pt x="171" y="113"/>
                  </a:lnTo>
                  <a:lnTo>
                    <a:pt x="161" y="109"/>
                  </a:lnTo>
                  <a:lnTo>
                    <a:pt x="152" y="106"/>
                  </a:lnTo>
                  <a:lnTo>
                    <a:pt x="147" y="105"/>
                  </a:lnTo>
                  <a:lnTo>
                    <a:pt x="141" y="105"/>
                  </a:lnTo>
                  <a:lnTo>
                    <a:pt x="129" y="104"/>
                  </a:lnTo>
                  <a:lnTo>
                    <a:pt x="122" y="105"/>
                  </a:lnTo>
                  <a:lnTo>
                    <a:pt x="117" y="105"/>
                  </a:lnTo>
                  <a:lnTo>
                    <a:pt x="105" y="109"/>
                  </a:lnTo>
                  <a:lnTo>
                    <a:pt x="100" y="111"/>
                  </a:lnTo>
                  <a:lnTo>
                    <a:pt x="95" y="113"/>
                  </a:lnTo>
                  <a:lnTo>
                    <a:pt x="90" y="116"/>
                  </a:lnTo>
                  <a:lnTo>
                    <a:pt x="86" y="119"/>
                  </a:lnTo>
                  <a:lnTo>
                    <a:pt x="82" y="123"/>
                  </a:lnTo>
                  <a:lnTo>
                    <a:pt x="78" y="127"/>
                  </a:lnTo>
                  <a:lnTo>
                    <a:pt x="74" y="131"/>
                  </a:lnTo>
                  <a:lnTo>
                    <a:pt x="71" y="135"/>
                  </a:lnTo>
                  <a:lnTo>
                    <a:pt x="67" y="139"/>
                  </a:lnTo>
                  <a:lnTo>
                    <a:pt x="65" y="143"/>
                  </a:lnTo>
                  <a:lnTo>
                    <a:pt x="60" y="152"/>
                  </a:lnTo>
                  <a:lnTo>
                    <a:pt x="57" y="161"/>
                  </a:lnTo>
                  <a:lnTo>
                    <a:pt x="57" y="166"/>
                  </a:lnTo>
                  <a:lnTo>
                    <a:pt x="56" y="170"/>
                  </a:lnTo>
                  <a:lnTo>
                    <a:pt x="56" y="174"/>
                  </a:lnTo>
                  <a:lnTo>
                    <a:pt x="57" y="178"/>
                  </a:lnTo>
                  <a:lnTo>
                    <a:pt x="57" y="182"/>
                  </a:lnTo>
                  <a:lnTo>
                    <a:pt x="59" y="185"/>
                  </a:lnTo>
                  <a:lnTo>
                    <a:pt x="61" y="188"/>
                  </a:lnTo>
                  <a:lnTo>
                    <a:pt x="63" y="191"/>
                  </a:lnTo>
                  <a:lnTo>
                    <a:pt x="66" y="194"/>
                  </a:lnTo>
                  <a:lnTo>
                    <a:pt x="69" y="196"/>
                  </a:lnTo>
                  <a:lnTo>
                    <a:pt x="73" y="198"/>
                  </a:lnTo>
                  <a:lnTo>
                    <a:pt x="77" y="199"/>
                  </a:lnTo>
                  <a:lnTo>
                    <a:pt x="82" y="200"/>
                  </a:lnTo>
                  <a:lnTo>
                    <a:pt x="88" y="200"/>
                  </a:lnTo>
                  <a:lnTo>
                    <a:pt x="95" y="200"/>
                  </a:lnTo>
                  <a:lnTo>
                    <a:pt x="102" y="199"/>
                  </a:lnTo>
                  <a:lnTo>
                    <a:pt x="109" y="198"/>
                  </a:lnTo>
                  <a:lnTo>
                    <a:pt x="116" y="197"/>
                  </a:lnTo>
                  <a:lnTo>
                    <a:pt x="129" y="194"/>
                  </a:lnTo>
                  <a:lnTo>
                    <a:pt x="142" y="190"/>
                  </a:lnTo>
                  <a:close/>
                  <a:moveTo>
                    <a:pt x="70" y="226"/>
                  </a:moveTo>
                  <a:lnTo>
                    <a:pt x="58" y="226"/>
                  </a:lnTo>
                  <a:lnTo>
                    <a:pt x="53" y="225"/>
                  </a:lnTo>
                  <a:lnTo>
                    <a:pt x="48" y="224"/>
                  </a:lnTo>
                  <a:lnTo>
                    <a:pt x="43" y="223"/>
                  </a:lnTo>
                  <a:lnTo>
                    <a:pt x="39" y="222"/>
                  </a:lnTo>
                  <a:lnTo>
                    <a:pt x="30" y="219"/>
                  </a:lnTo>
                  <a:lnTo>
                    <a:pt x="27" y="217"/>
                  </a:lnTo>
                  <a:lnTo>
                    <a:pt x="23" y="215"/>
                  </a:lnTo>
                  <a:lnTo>
                    <a:pt x="17" y="211"/>
                  </a:lnTo>
                  <a:lnTo>
                    <a:pt x="12" y="206"/>
                  </a:lnTo>
                  <a:lnTo>
                    <a:pt x="8" y="201"/>
                  </a:lnTo>
                  <a:lnTo>
                    <a:pt x="5" y="195"/>
                  </a:lnTo>
                  <a:lnTo>
                    <a:pt x="3" y="189"/>
                  </a:lnTo>
                  <a:lnTo>
                    <a:pt x="1" y="183"/>
                  </a:lnTo>
                  <a:lnTo>
                    <a:pt x="0" y="176"/>
                  </a:lnTo>
                  <a:lnTo>
                    <a:pt x="0" y="170"/>
                  </a:lnTo>
                  <a:lnTo>
                    <a:pt x="1" y="163"/>
                  </a:lnTo>
                  <a:lnTo>
                    <a:pt x="2" y="157"/>
                  </a:lnTo>
                  <a:lnTo>
                    <a:pt x="4" y="151"/>
                  </a:lnTo>
                  <a:lnTo>
                    <a:pt x="7" y="145"/>
                  </a:lnTo>
                  <a:lnTo>
                    <a:pt x="11" y="138"/>
                  </a:lnTo>
                  <a:lnTo>
                    <a:pt x="15" y="132"/>
                  </a:lnTo>
                  <a:lnTo>
                    <a:pt x="20" y="125"/>
                  </a:lnTo>
                  <a:lnTo>
                    <a:pt x="25" y="119"/>
                  </a:lnTo>
                  <a:lnTo>
                    <a:pt x="32" y="113"/>
                  </a:lnTo>
                  <a:lnTo>
                    <a:pt x="38" y="107"/>
                  </a:lnTo>
                  <a:lnTo>
                    <a:pt x="46" y="101"/>
                  </a:lnTo>
                  <a:lnTo>
                    <a:pt x="54" y="96"/>
                  </a:lnTo>
                  <a:lnTo>
                    <a:pt x="63" y="92"/>
                  </a:lnTo>
                  <a:lnTo>
                    <a:pt x="72" y="87"/>
                  </a:lnTo>
                  <a:lnTo>
                    <a:pt x="82" y="84"/>
                  </a:lnTo>
                  <a:lnTo>
                    <a:pt x="93" y="81"/>
                  </a:lnTo>
                  <a:lnTo>
                    <a:pt x="103" y="79"/>
                  </a:lnTo>
                  <a:lnTo>
                    <a:pt x="115" y="77"/>
                  </a:lnTo>
                  <a:lnTo>
                    <a:pt x="127" y="77"/>
                  </a:lnTo>
                  <a:lnTo>
                    <a:pt x="142" y="77"/>
                  </a:lnTo>
                  <a:lnTo>
                    <a:pt x="149" y="78"/>
                  </a:lnTo>
                  <a:lnTo>
                    <a:pt x="156" y="79"/>
                  </a:lnTo>
                  <a:lnTo>
                    <a:pt x="162" y="80"/>
                  </a:lnTo>
                  <a:lnTo>
                    <a:pt x="169" y="81"/>
                  </a:lnTo>
                  <a:lnTo>
                    <a:pt x="175" y="82"/>
                  </a:lnTo>
                  <a:lnTo>
                    <a:pt x="181" y="84"/>
                  </a:lnTo>
                  <a:lnTo>
                    <a:pt x="208" y="11"/>
                  </a:lnTo>
                  <a:lnTo>
                    <a:pt x="264" y="0"/>
                  </a:lnTo>
                  <a:lnTo>
                    <a:pt x="190" y="201"/>
                  </a:lnTo>
                  <a:lnTo>
                    <a:pt x="161" y="212"/>
                  </a:lnTo>
                  <a:lnTo>
                    <a:pt x="147" y="216"/>
                  </a:lnTo>
                  <a:lnTo>
                    <a:pt x="131" y="219"/>
                  </a:lnTo>
                  <a:lnTo>
                    <a:pt x="116" y="222"/>
                  </a:lnTo>
                  <a:lnTo>
                    <a:pt x="101" y="225"/>
                  </a:lnTo>
                  <a:lnTo>
                    <a:pt x="86" y="226"/>
                  </a:lnTo>
                  <a:lnTo>
                    <a:pt x="70" y="226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8" name="Freeform 52"/>
            <p:cNvSpPr>
              <a:spLocks noEditPoints="1"/>
            </p:cNvSpPr>
            <p:nvPr userDrawn="1"/>
          </p:nvSpPr>
          <p:spPr bwMode="auto">
            <a:xfrm>
              <a:off x="4955" y="2979"/>
              <a:ext cx="262" cy="225"/>
            </a:xfrm>
            <a:custGeom>
              <a:avLst/>
              <a:gdLst>
                <a:gd name="T0" fmla="*/ 169 w 262"/>
                <a:gd name="T1" fmla="*/ 113 h 226"/>
                <a:gd name="T2" fmla="*/ 150 w 262"/>
                <a:gd name="T3" fmla="*/ 106 h 226"/>
                <a:gd name="T4" fmla="*/ 140 w 262"/>
                <a:gd name="T5" fmla="*/ 105 h 226"/>
                <a:gd name="T6" fmla="*/ 122 w 262"/>
                <a:gd name="T7" fmla="*/ 105 h 226"/>
                <a:gd name="T8" fmla="*/ 105 w 262"/>
                <a:gd name="T9" fmla="*/ 109 h 226"/>
                <a:gd name="T10" fmla="*/ 95 w 262"/>
                <a:gd name="T11" fmla="*/ 113 h 226"/>
                <a:gd name="T12" fmla="*/ 85 w 262"/>
                <a:gd name="T13" fmla="*/ 113 h 226"/>
                <a:gd name="T14" fmla="*/ 77 w 262"/>
                <a:gd name="T15" fmla="*/ 121 h 226"/>
                <a:gd name="T16" fmla="*/ 70 w 262"/>
                <a:gd name="T17" fmla="*/ 129 h 226"/>
                <a:gd name="T18" fmla="*/ 64 w 262"/>
                <a:gd name="T19" fmla="*/ 137 h 226"/>
                <a:gd name="T20" fmla="*/ 57 w 262"/>
                <a:gd name="T21" fmla="*/ 155 h 226"/>
                <a:gd name="T22" fmla="*/ 56 w 262"/>
                <a:gd name="T23" fmla="*/ 164 h 226"/>
                <a:gd name="T24" fmla="*/ 56 w 262"/>
                <a:gd name="T25" fmla="*/ 172 h 226"/>
                <a:gd name="T26" fmla="*/ 58 w 262"/>
                <a:gd name="T27" fmla="*/ 179 h 226"/>
                <a:gd name="T28" fmla="*/ 62 w 262"/>
                <a:gd name="T29" fmla="*/ 185 h 226"/>
                <a:gd name="T30" fmla="*/ 69 w 262"/>
                <a:gd name="T31" fmla="*/ 190 h 226"/>
                <a:gd name="T32" fmla="*/ 77 w 262"/>
                <a:gd name="T33" fmla="*/ 193 h 226"/>
                <a:gd name="T34" fmla="*/ 87 w 262"/>
                <a:gd name="T35" fmla="*/ 194 h 226"/>
                <a:gd name="T36" fmla="*/ 101 w 262"/>
                <a:gd name="T37" fmla="*/ 193 h 226"/>
                <a:gd name="T38" fmla="*/ 115 w 262"/>
                <a:gd name="T39" fmla="*/ 191 h 226"/>
                <a:gd name="T40" fmla="*/ 141 w 262"/>
                <a:gd name="T41" fmla="*/ 184 h 226"/>
                <a:gd name="T42" fmla="*/ 58 w 262"/>
                <a:gd name="T43" fmla="*/ 220 h 226"/>
                <a:gd name="T44" fmla="*/ 47 w 262"/>
                <a:gd name="T45" fmla="*/ 218 h 226"/>
                <a:gd name="T46" fmla="*/ 38 w 262"/>
                <a:gd name="T47" fmla="*/ 216 h 226"/>
                <a:gd name="T48" fmla="*/ 26 w 262"/>
                <a:gd name="T49" fmla="*/ 211 h 226"/>
                <a:gd name="T50" fmla="*/ 17 w 262"/>
                <a:gd name="T51" fmla="*/ 205 h 226"/>
                <a:gd name="T52" fmla="*/ 8 w 262"/>
                <a:gd name="T53" fmla="*/ 195 h 226"/>
                <a:gd name="T54" fmla="*/ 2 w 262"/>
                <a:gd name="T55" fmla="*/ 183 h 226"/>
                <a:gd name="T56" fmla="*/ 0 w 262"/>
                <a:gd name="T57" fmla="*/ 170 h 226"/>
                <a:gd name="T58" fmla="*/ 1 w 262"/>
                <a:gd name="T59" fmla="*/ 157 h 226"/>
                <a:gd name="T60" fmla="*/ 2 w 262"/>
                <a:gd name="T61" fmla="*/ 151 h 226"/>
                <a:gd name="T62" fmla="*/ 7 w 262"/>
                <a:gd name="T63" fmla="*/ 139 h 226"/>
                <a:gd name="T64" fmla="*/ 14 w 262"/>
                <a:gd name="T65" fmla="*/ 126 h 226"/>
                <a:gd name="T66" fmla="*/ 25 w 262"/>
                <a:gd name="T67" fmla="*/ 113 h 226"/>
                <a:gd name="T68" fmla="*/ 38 w 262"/>
                <a:gd name="T69" fmla="*/ 107 h 226"/>
                <a:gd name="T70" fmla="*/ 54 w 262"/>
                <a:gd name="T71" fmla="*/ 96 h 226"/>
                <a:gd name="T72" fmla="*/ 72 w 262"/>
                <a:gd name="T73" fmla="*/ 87 h 226"/>
                <a:gd name="T74" fmla="*/ 92 w 262"/>
                <a:gd name="T75" fmla="*/ 81 h 226"/>
                <a:gd name="T76" fmla="*/ 114 w 262"/>
                <a:gd name="T77" fmla="*/ 77 h 226"/>
                <a:gd name="T78" fmla="*/ 141 w 262"/>
                <a:gd name="T79" fmla="*/ 77 h 226"/>
                <a:gd name="T80" fmla="*/ 154 w 262"/>
                <a:gd name="T81" fmla="*/ 79 h 226"/>
                <a:gd name="T82" fmla="*/ 167 w 262"/>
                <a:gd name="T83" fmla="*/ 81 h 226"/>
                <a:gd name="T84" fmla="*/ 179 w 262"/>
                <a:gd name="T85" fmla="*/ 84 h 226"/>
                <a:gd name="T86" fmla="*/ 262 w 262"/>
                <a:gd name="T87" fmla="*/ 0 h 226"/>
                <a:gd name="T88" fmla="*/ 159 w 262"/>
                <a:gd name="T89" fmla="*/ 206 h 226"/>
                <a:gd name="T90" fmla="*/ 130 w 262"/>
                <a:gd name="T91" fmla="*/ 213 h 226"/>
                <a:gd name="T92" fmla="*/ 101 w 262"/>
                <a:gd name="T93" fmla="*/ 219 h 226"/>
                <a:gd name="T94" fmla="*/ 70 w 262"/>
                <a:gd name="T95" fmla="*/ 220 h 22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262" h="226">
                  <a:moveTo>
                    <a:pt x="141" y="190"/>
                  </a:moveTo>
                  <a:lnTo>
                    <a:pt x="169" y="113"/>
                  </a:lnTo>
                  <a:lnTo>
                    <a:pt x="160" y="109"/>
                  </a:lnTo>
                  <a:lnTo>
                    <a:pt x="150" y="106"/>
                  </a:lnTo>
                  <a:lnTo>
                    <a:pt x="145" y="105"/>
                  </a:lnTo>
                  <a:lnTo>
                    <a:pt x="140" y="105"/>
                  </a:lnTo>
                  <a:lnTo>
                    <a:pt x="128" y="104"/>
                  </a:lnTo>
                  <a:lnTo>
                    <a:pt x="122" y="105"/>
                  </a:lnTo>
                  <a:lnTo>
                    <a:pt x="116" y="105"/>
                  </a:lnTo>
                  <a:lnTo>
                    <a:pt x="105" y="109"/>
                  </a:lnTo>
                  <a:lnTo>
                    <a:pt x="100" y="111"/>
                  </a:lnTo>
                  <a:lnTo>
                    <a:pt x="95" y="113"/>
                  </a:lnTo>
                  <a:lnTo>
                    <a:pt x="90" y="116"/>
                  </a:lnTo>
                  <a:lnTo>
                    <a:pt x="85" y="119"/>
                  </a:lnTo>
                  <a:lnTo>
                    <a:pt x="81" y="123"/>
                  </a:lnTo>
                  <a:lnTo>
                    <a:pt x="77" y="127"/>
                  </a:lnTo>
                  <a:lnTo>
                    <a:pt x="73" y="131"/>
                  </a:lnTo>
                  <a:lnTo>
                    <a:pt x="70" y="135"/>
                  </a:lnTo>
                  <a:lnTo>
                    <a:pt x="67" y="139"/>
                  </a:lnTo>
                  <a:lnTo>
                    <a:pt x="64" y="143"/>
                  </a:lnTo>
                  <a:lnTo>
                    <a:pt x="60" y="152"/>
                  </a:lnTo>
                  <a:lnTo>
                    <a:pt x="57" y="161"/>
                  </a:lnTo>
                  <a:lnTo>
                    <a:pt x="56" y="166"/>
                  </a:lnTo>
                  <a:lnTo>
                    <a:pt x="56" y="170"/>
                  </a:lnTo>
                  <a:lnTo>
                    <a:pt x="56" y="174"/>
                  </a:lnTo>
                  <a:lnTo>
                    <a:pt x="56" y="178"/>
                  </a:lnTo>
                  <a:lnTo>
                    <a:pt x="57" y="182"/>
                  </a:lnTo>
                  <a:lnTo>
                    <a:pt x="58" y="185"/>
                  </a:lnTo>
                  <a:lnTo>
                    <a:pt x="60" y="188"/>
                  </a:lnTo>
                  <a:lnTo>
                    <a:pt x="62" y="191"/>
                  </a:lnTo>
                  <a:lnTo>
                    <a:pt x="65" y="194"/>
                  </a:lnTo>
                  <a:lnTo>
                    <a:pt x="69" y="196"/>
                  </a:lnTo>
                  <a:lnTo>
                    <a:pt x="72" y="198"/>
                  </a:lnTo>
                  <a:lnTo>
                    <a:pt x="77" y="199"/>
                  </a:lnTo>
                  <a:lnTo>
                    <a:pt x="82" y="200"/>
                  </a:lnTo>
                  <a:lnTo>
                    <a:pt x="87" y="200"/>
                  </a:lnTo>
                  <a:lnTo>
                    <a:pt x="94" y="200"/>
                  </a:lnTo>
                  <a:lnTo>
                    <a:pt x="101" y="199"/>
                  </a:lnTo>
                  <a:lnTo>
                    <a:pt x="108" y="198"/>
                  </a:lnTo>
                  <a:lnTo>
                    <a:pt x="115" y="197"/>
                  </a:lnTo>
                  <a:lnTo>
                    <a:pt x="129" y="194"/>
                  </a:lnTo>
                  <a:lnTo>
                    <a:pt x="141" y="190"/>
                  </a:lnTo>
                  <a:close/>
                  <a:moveTo>
                    <a:pt x="69" y="226"/>
                  </a:moveTo>
                  <a:lnTo>
                    <a:pt x="58" y="226"/>
                  </a:lnTo>
                  <a:lnTo>
                    <a:pt x="52" y="225"/>
                  </a:lnTo>
                  <a:lnTo>
                    <a:pt x="47" y="224"/>
                  </a:lnTo>
                  <a:lnTo>
                    <a:pt x="42" y="223"/>
                  </a:lnTo>
                  <a:lnTo>
                    <a:pt x="38" y="222"/>
                  </a:lnTo>
                  <a:lnTo>
                    <a:pt x="30" y="219"/>
                  </a:lnTo>
                  <a:lnTo>
                    <a:pt x="26" y="217"/>
                  </a:lnTo>
                  <a:lnTo>
                    <a:pt x="23" y="215"/>
                  </a:lnTo>
                  <a:lnTo>
                    <a:pt x="17" y="211"/>
                  </a:lnTo>
                  <a:lnTo>
                    <a:pt x="12" y="206"/>
                  </a:lnTo>
                  <a:lnTo>
                    <a:pt x="8" y="201"/>
                  </a:lnTo>
                  <a:lnTo>
                    <a:pt x="4" y="195"/>
                  </a:lnTo>
                  <a:lnTo>
                    <a:pt x="2" y="189"/>
                  </a:lnTo>
                  <a:lnTo>
                    <a:pt x="1" y="183"/>
                  </a:lnTo>
                  <a:lnTo>
                    <a:pt x="0" y="176"/>
                  </a:lnTo>
                  <a:lnTo>
                    <a:pt x="0" y="170"/>
                  </a:lnTo>
                  <a:lnTo>
                    <a:pt x="1" y="163"/>
                  </a:lnTo>
                  <a:lnTo>
                    <a:pt x="1" y="160"/>
                  </a:lnTo>
                  <a:lnTo>
                    <a:pt x="2" y="157"/>
                  </a:lnTo>
                  <a:lnTo>
                    <a:pt x="4" y="151"/>
                  </a:lnTo>
                  <a:lnTo>
                    <a:pt x="7" y="145"/>
                  </a:lnTo>
                  <a:lnTo>
                    <a:pt x="10" y="138"/>
                  </a:lnTo>
                  <a:lnTo>
                    <a:pt x="14" y="132"/>
                  </a:lnTo>
                  <a:lnTo>
                    <a:pt x="19" y="125"/>
                  </a:lnTo>
                  <a:lnTo>
                    <a:pt x="25" y="119"/>
                  </a:lnTo>
                  <a:lnTo>
                    <a:pt x="31" y="113"/>
                  </a:lnTo>
                  <a:lnTo>
                    <a:pt x="38" y="107"/>
                  </a:lnTo>
                  <a:lnTo>
                    <a:pt x="46" y="101"/>
                  </a:lnTo>
                  <a:lnTo>
                    <a:pt x="54" y="96"/>
                  </a:lnTo>
                  <a:lnTo>
                    <a:pt x="62" y="92"/>
                  </a:lnTo>
                  <a:lnTo>
                    <a:pt x="72" y="87"/>
                  </a:lnTo>
                  <a:lnTo>
                    <a:pt x="82" y="84"/>
                  </a:lnTo>
                  <a:lnTo>
                    <a:pt x="92" y="81"/>
                  </a:lnTo>
                  <a:lnTo>
                    <a:pt x="103" y="79"/>
                  </a:lnTo>
                  <a:lnTo>
                    <a:pt x="114" y="77"/>
                  </a:lnTo>
                  <a:lnTo>
                    <a:pt x="126" y="77"/>
                  </a:lnTo>
                  <a:lnTo>
                    <a:pt x="141" y="77"/>
                  </a:lnTo>
                  <a:lnTo>
                    <a:pt x="147" y="78"/>
                  </a:lnTo>
                  <a:lnTo>
                    <a:pt x="154" y="79"/>
                  </a:lnTo>
                  <a:lnTo>
                    <a:pt x="161" y="80"/>
                  </a:lnTo>
                  <a:lnTo>
                    <a:pt x="167" y="81"/>
                  </a:lnTo>
                  <a:lnTo>
                    <a:pt x="173" y="82"/>
                  </a:lnTo>
                  <a:lnTo>
                    <a:pt x="179" y="84"/>
                  </a:lnTo>
                  <a:lnTo>
                    <a:pt x="206" y="11"/>
                  </a:lnTo>
                  <a:lnTo>
                    <a:pt x="262" y="0"/>
                  </a:lnTo>
                  <a:lnTo>
                    <a:pt x="188" y="201"/>
                  </a:lnTo>
                  <a:lnTo>
                    <a:pt x="159" y="212"/>
                  </a:lnTo>
                  <a:lnTo>
                    <a:pt x="145" y="216"/>
                  </a:lnTo>
                  <a:lnTo>
                    <a:pt x="130" y="219"/>
                  </a:lnTo>
                  <a:lnTo>
                    <a:pt x="116" y="222"/>
                  </a:lnTo>
                  <a:lnTo>
                    <a:pt x="101" y="225"/>
                  </a:lnTo>
                  <a:lnTo>
                    <a:pt x="85" y="226"/>
                  </a:lnTo>
                  <a:lnTo>
                    <a:pt x="70" y="226"/>
                  </a:lnTo>
                  <a:lnTo>
                    <a:pt x="69" y="226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9" name="Freeform 53"/>
            <p:cNvSpPr/>
            <p:nvPr userDrawn="1"/>
          </p:nvSpPr>
          <p:spPr bwMode="auto">
            <a:xfrm>
              <a:off x="2741" y="2691"/>
              <a:ext cx="564" cy="219"/>
            </a:xfrm>
            <a:custGeom>
              <a:avLst/>
              <a:gdLst>
                <a:gd name="T0" fmla="*/ 204 w 564"/>
                <a:gd name="T1" fmla="*/ 0 h 220"/>
                <a:gd name="T2" fmla="*/ 207 w 564"/>
                <a:gd name="T3" fmla="*/ 1 h 220"/>
                <a:gd name="T4" fmla="*/ 208 w 564"/>
                <a:gd name="T5" fmla="*/ 2 h 220"/>
                <a:gd name="T6" fmla="*/ 209 w 564"/>
                <a:gd name="T7" fmla="*/ 3 h 220"/>
                <a:gd name="T8" fmla="*/ 267 w 564"/>
                <a:gd name="T9" fmla="*/ 142 h 220"/>
                <a:gd name="T10" fmla="*/ 438 w 564"/>
                <a:gd name="T11" fmla="*/ 1 h 220"/>
                <a:gd name="T12" fmla="*/ 441 w 564"/>
                <a:gd name="T13" fmla="*/ 0 h 220"/>
                <a:gd name="T14" fmla="*/ 559 w 564"/>
                <a:gd name="T15" fmla="*/ 0 h 220"/>
                <a:gd name="T16" fmla="*/ 561 w 564"/>
                <a:gd name="T17" fmla="*/ 1 h 220"/>
                <a:gd name="T18" fmla="*/ 563 w 564"/>
                <a:gd name="T19" fmla="*/ 2 h 220"/>
                <a:gd name="T20" fmla="*/ 564 w 564"/>
                <a:gd name="T21" fmla="*/ 4 h 220"/>
                <a:gd name="T22" fmla="*/ 563 w 564"/>
                <a:gd name="T23" fmla="*/ 6 h 220"/>
                <a:gd name="T24" fmla="*/ 484 w 564"/>
                <a:gd name="T25" fmla="*/ 212 h 220"/>
                <a:gd name="T26" fmla="*/ 482 w 564"/>
                <a:gd name="T27" fmla="*/ 213 h 220"/>
                <a:gd name="T28" fmla="*/ 480 w 564"/>
                <a:gd name="T29" fmla="*/ 214 h 220"/>
                <a:gd name="T30" fmla="*/ 453 w 564"/>
                <a:gd name="T31" fmla="*/ 214 h 220"/>
                <a:gd name="T32" fmla="*/ 443 w 564"/>
                <a:gd name="T33" fmla="*/ 214 h 220"/>
                <a:gd name="T34" fmla="*/ 434 w 564"/>
                <a:gd name="T35" fmla="*/ 213 h 220"/>
                <a:gd name="T36" fmla="*/ 426 w 564"/>
                <a:gd name="T37" fmla="*/ 211 h 220"/>
                <a:gd name="T38" fmla="*/ 419 w 564"/>
                <a:gd name="T39" fmla="*/ 209 h 220"/>
                <a:gd name="T40" fmla="*/ 413 w 564"/>
                <a:gd name="T41" fmla="*/ 207 h 220"/>
                <a:gd name="T42" fmla="*/ 408 w 564"/>
                <a:gd name="T43" fmla="*/ 204 h 220"/>
                <a:gd name="T44" fmla="*/ 406 w 564"/>
                <a:gd name="T45" fmla="*/ 202 h 220"/>
                <a:gd name="T46" fmla="*/ 404 w 564"/>
                <a:gd name="T47" fmla="*/ 200 h 220"/>
                <a:gd name="T48" fmla="*/ 400 w 564"/>
                <a:gd name="T49" fmla="*/ 197 h 220"/>
                <a:gd name="T50" fmla="*/ 398 w 564"/>
                <a:gd name="T51" fmla="*/ 193 h 220"/>
                <a:gd name="T52" fmla="*/ 396 w 564"/>
                <a:gd name="T53" fmla="*/ 189 h 220"/>
                <a:gd name="T54" fmla="*/ 395 w 564"/>
                <a:gd name="T55" fmla="*/ 185 h 220"/>
                <a:gd name="T56" fmla="*/ 394 w 564"/>
                <a:gd name="T57" fmla="*/ 181 h 220"/>
                <a:gd name="T58" fmla="*/ 394 w 564"/>
                <a:gd name="T59" fmla="*/ 177 h 220"/>
                <a:gd name="T60" fmla="*/ 394 w 564"/>
                <a:gd name="T61" fmla="*/ 173 h 220"/>
                <a:gd name="T62" fmla="*/ 394 w 564"/>
                <a:gd name="T63" fmla="*/ 170 h 220"/>
                <a:gd name="T64" fmla="*/ 395 w 564"/>
                <a:gd name="T65" fmla="*/ 166 h 220"/>
                <a:gd name="T66" fmla="*/ 397 w 564"/>
                <a:gd name="T67" fmla="*/ 159 h 220"/>
                <a:gd name="T68" fmla="*/ 402 w 564"/>
                <a:gd name="T69" fmla="*/ 145 h 220"/>
                <a:gd name="T70" fmla="*/ 417 w 564"/>
                <a:gd name="T71" fmla="*/ 110 h 220"/>
                <a:gd name="T72" fmla="*/ 432 w 564"/>
                <a:gd name="T73" fmla="*/ 72 h 220"/>
                <a:gd name="T74" fmla="*/ 261 w 564"/>
                <a:gd name="T75" fmla="*/ 213 h 220"/>
                <a:gd name="T76" fmla="*/ 258 w 564"/>
                <a:gd name="T77" fmla="*/ 214 h 220"/>
                <a:gd name="T78" fmla="*/ 184 w 564"/>
                <a:gd name="T79" fmla="*/ 214 h 220"/>
                <a:gd name="T80" fmla="*/ 182 w 564"/>
                <a:gd name="T81" fmla="*/ 213 h 220"/>
                <a:gd name="T82" fmla="*/ 180 w 564"/>
                <a:gd name="T83" fmla="*/ 211 h 220"/>
                <a:gd name="T84" fmla="*/ 119 w 564"/>
                <a:gd name="T85" fmla="*/ 65 h 220"/>
                <a:gd name="T86" fmla="*/ 61 w 564"/>
                <a:gd name="T87" fmla="*/ 212 h 220"/>
                <a:gd name="T88" fmla="*/ 60 w 564"/>
                <a:gd name="T89" fmla="*/ 213 h 220"/>
                <a:gd name="T90" fmla="*/ 57 w 564"/>
                <a:gd name="T91" fmla="*/ 214 h 220"/>
                <a:gd name="T92" fmla="*/ 5 w 564"/>
                <a:gd name="T93" fmla="*/ 214 h 220"/>
                <a:gd name="T94" fmla="*/ 2 w 564"/>
                <a:gd name="T95" fmla="*/ 214 h 220"/>
                <a:gd name="T96" fmla="*/ 1 w 564"/>
                <a:gd name="T97" fmla="*/ 212 h 220"/>
                <a:gd name="T98" fmla="*/ 0 w 564"/>
                <a:gd name="T99" fmla="*/ 212 h 220"/>
                <a:gd name="T100" fmla="*/ 0 w 564"/>
                <a:gd name="T101" fmla="*/ 211 h 220"/>
                <a:gd name="T102" fmla="*/ 0 w 564"/>
                <a:gd name="T103" fmla="*/ 210 h 220"/>
                <a:gd name="T104" fmla="*/ 0 w 564"/>
                <a:gd name="T105" fmla="*/ 208 h 220"/>
                <a:gd name="T106" fmla="*/ 82 w 564"/>
                <a:gd name="T107" fmla="*/ 3 h 220"/>
                <a:gd name="T108" fmla="*/ 83 w 564"/>
                <a:gd name="T109" fmla="*/ 1 h 220"/>
                <a:gd name="T110" fmla="*/ 85 w 564"/>
                <a:gd name="T111" fmla="*/ 0 h 220"/>
                <a:gd name="T112" fmla="*/ 204 w 564"/>
                <a:gd name="T113" fmla="*/ 0 h 22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564" h="220">
                  <a:moveTo>
                    <a:pt x="204" y="0"/>
                  </a:moveTo>
                  <a:lnTo>
                    <a:pt x="207" y="1"/>
                  </a:lnTo>
                  <a:lnTo>
                    <a:pt x="208" y="2"/>
                  </a:lnTo>
                  <a:lnTo>
                    <a:pt x="209" y="3"/>
                  </a:lnTo>
                  <a:lnTo>
                    <a:pt x="267" y="148"/>
                  </a:lnTo>
                  <a:lnTo>
                    <a:pt x="438" y="1"/>
                  </a:lnTo>
                  <a:lnTo>
                    <a:pt x="441" y="0"/>
                  </a:lnTo>
                  <a:lnTo>
                    <a:pt x="559" y="0"/>
                  </a:lnTo>
                  <a:lnTo>
                    <a:pt x="561" y="1"/>
                  </a:lnTo>
                  <a:lnTo>
                    <a:pt x="563" y="2"/>
                  </a:lnTo>
                  <a:lnTo>
                    <a:pt x="564" y="4"/>
                  </a:lnTo>
                  <a:lnTo>
                    <a:pt x="563" y="6"/>
                  </a:lnTo>
                  <a:lnTo>
                    <a:pt x="484" y="218"/>
                  </a:lnTo>
                  <a:lnTo>
                    <a:pt x="482" y="219"/>
                  </a:lnTo>
                  <a:lnTo>
                    <a:pt x="480" y="220"/>
                  </a:lnTo>
                  <a:lnTo>
                    <a:pt x="453" y="220"/>
                  </a:lnTo>
                  <a:lnTo>
                    <a:pt x="443" y="220"/>
                  </a:lnTo>
                  <a:lnTo>
                    <a:pt x="434" y="219"/>
                  </a:lnTo>
                  <a:lnTo>
                    <a:pt x="426" y="217"/>
                  </a:lnTo>
                  <a:lnTo>
                    <a:pt x="419" y="215"/>
                  </a:lnTo>
                  <a:lnTo>
                    <a:pt x="413" y="213"/>
                  </a:lnTo>
                  <a:lnTo>
                    <a:pt x="408" y="210"/>
                  </a:lnTo>
                  <a:lnTo>
                    <a:pt x="406" y="208"/>
                  </a:lnTo>
                  <a:lnTo>
                    <a:pt x="404" y="206"/>
                  </a:lnTo>
                  <a:lnTo>
                    <a:pt x="400" y="203"/>
                  </a:lnTo>
                  <a:lnTo>
                    <a:pt x="398" y="199"/>
                  </a:lnTo>
                  <a:lnTo>
                    <a:pt x="396" y="195"/>
                  </a:lnTo>
                  <a:lnTo>
                    <a:pt x="395" y="191"/>
                  </a:lnTo>
                  <a:lnTo>
                    <a:pt x="394" y="187"/>
                  </a:lnTo>
                  <a:lnTo>
                    <a:pt x="394" y="183"/>
                  </a:lnTo>
                  <a:lnTo>
                    <a:pt x="394" y="179"/>
                  </a:lnTo>
                  <a:lnTo>
                    <a:pt x="394" y="176"/>
                  </a:lnTo>
                  <a:lnTo>
                    <a:pt x="395" y="172"/>
                  </a:lnTo>
                  <a:lnTo>
                    <a:pt x="397" y="165"/>
                  </a:lnTo>
                  <a:lnTo>
                    <a:pt x="402" y="151"/>
                  </a:lnTo>
                  <a:lnTo>
                    <a:pt x="417" y="111"/>
                  </a:lnTo>
                  <a:lnTo>
                    <a:pt x="432" y="72"/>
                  </a:lnTo>
                  <a:lnTo>
                    <a:pt x="261" y="219"/>
                  </a:lnTo>
                  <a:lnTo>
                    <a:pt x="258" y="220"/>
                  </a:lnTo>
                  <a:lnTo>
                    <a:pt x="184" y="220"/>
                  </a:lnTo>
                  <a:lnTo>
                    <a:pt x="182" y="219"/>
                  </a:lnTo>
                  <a:lnTo>
                    <a:pt x="180" y="217"/>
                  </a:lnTo>
                  <a:lnTo>
                    <a:pt x="119" y="65"/>
                  </a:lnTo>
                  <a:lnTo>
                    <a:pt x="61" y="218"/>
                  </a:lnTo>
                  <a:lnTo>
                    <a:pt x="60" y="219"/>
                  </a:lnTo>
                  <a:lnTo>
                    <a:pt x="57" y="220"/>
                  </a:lnTo>
                  <a:lnTo>
                    <a:pt x="5" y="220"/>
                  </a:lnTo>
                  <a:lnTo>
                    <a:pt x="2" y="220"/>
                  </a:lnTo>
                  <a:lnTo>
                    <a:pt x="1" y="218"/>
                  </a:lnTo>
                  <a:lnTo>
                    <a:pt x="0" y="218"/>
                  </a:lnTo>
                  <a:lnTo>
                    <a:pt x="0" y="217"/>
                  </a:lnTo>
                  <a:lnTo>
                    <a:pt x="0" y="216"/>
                  </a:lnTo>
                  <a:lnTo>
                    <a:pt x="0" y="214"/>
                  </a:lnTo>
                  <a:lnTo>
                    <a:pt x="82" y="3"/>
                  </a:lnTo>
                  <a:lnTo>
                    <a:pt x="83" y="1"/>
                  </a:lnTo>
                  <a:lnTo>
                    <a:pt x="85" y="0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0" name="Freeform 54"/>
            <p:cNvSpPr/>
            <p:nvPr userDrawn="1"/>
          </p:nvSpPr>
          <p:spPr bwMode="auto">
            <a:xfrm>
              <a:off x="4941" y="2691"/>
              <a:ext cx="322" cy="219"/>
            </a:xfrm>
            <a:custGeom>
              <a:avLst/>
              <a:gdLst>
                <a:gd name="T0" fmla="*/ 53 w 321"/>
                <a:gd name="T1" fmla="*/ 214 h 220"/>
                <a:gd name="T2" fmla="*/ 39 w 321"/>
                <a:gd name="T3" fmla="*/ 213 h 220"/>
                <a:gd name="T4" fmla="*/ 27 w 321"/>
                <a:gd name="T5" fmla="*/ 210 h 220"/>
                <a:gd name="T6" fmla="*/ 22 w 321"/>
                <a:gd name="T7" fmla="*/ 208 h 220"/>
                <a:gd name="T8" fmla="*/ 18 w 321"/>
                <a:gd name="T9" fmla="*/ 206 h 220"/>
                <a:gd name="T10" fmla="*/ 13 w 321"/>
                <a:gd name="T11" fmla="*/ 203 h 220"/>
                <a:gd name="T12" fmla="*/ 10 w 321"/>
                <a:gd name="T13" fmla="*/ 200 h 220"/>
                <a:gd name="T14" fmla="*/ 6 w 321"/>
                <a:gd name="T15" fmla="*/ 196 h 220"/>
                <a:gd name="T16" fmla="*/ 4 w 321"/>
                <a:gd name="T17" fmla="*/ 193 h 220"/>
                <a:gd name="T18" fmla="*/ 2 w 321"/>
                <a:gd name="T19" fmla="*/ 188 h 220"/>
                <a:gd name="T20" fmla="*/ 1 w 321"/>
                <a:gd name="T21" fmla="*/ 184 h 220"/>
                <a:gd name="T22" fmla="*/ 0 w 321"/>
                <a:gd name="T23" fmla="*/ 179 h 220"/>
                <a:gd name="T24" fmla="*/ 0 w 321"/>
                <a:gd name="T25" fmla="*/ 174 h 220"/>
                <a:gd name="T26" fmla="*/ 1 w 321"/>
                <a:gd name="T27" fmla="*/ 168 h 220"/>
                <a:gd name="T28" fmla="*/ 2 w 321"/>
                <a:gd name="T29" fmla="*/ 162 h 220"/>
                <a:gd name="T30" fmla="*/ 63 w 321"/>
                <a:gd name="T31" fmla="*/ 3 h 220"/>
                <a:gd name="T32" fmla="*/ 65 w 321"/>
                <a:gd name="T33" fmla="*/ 1 h 220"/>
                <a:gd name="T34" fmla="*/ 66 w 321"/>
                <a:gd name="T35" fmla="*/ 0 h 220"/>
                <a:gd name="T36" fmla="*/ 67 w 321"/>
                <a:gd name="T37" fmla="*/ 0 h 220"/>
                <a:gd name="T38" fmla="*/ 171 w 321"/>
                <a:gd name="T39" fmla="*/ 0 h 220"/>
                <a:gd name="T40" fmla="*/ 173 w 321"/>
                <a:gd name="T41" fmla="*/ 1 h 220"/>
                <a:gd name="T42" fmla="*/ 175 w 321"/>
                <a:gd name="T43" fmla="*/ 2 h 220"/>
                <a:gd name="T44" fmla="*/ 176 w 321"/>
                <a:gd name="T45" fmla="*/ 4 h 220"/>
                <a:gd name="T46" fmla="*/ 175 w 321"/>
                <a:gd name="T47" fmla="*/ 6 h 220"/>
                <a:gd name="T48" fmla="*/ 110 w 321"/>
                <a:gd name="T49" fmla="*/ 158 h 220"/>
                <a:gd name="T50" fmla="*/ 110 w 321"/>
                <a:gd name="T51" fmla="*/ 160 h 220"/>
                <a:gd name="T52" fmla="*/ 110 w 321"/>
                <a:gd name="T53" fmla="*/ 162 h 220"/>
                <a:gd name="T54" fmla="*/ 111 w 321"/>
                <a:gd name="T55" fmla="*/ 165 h 220"/>
                <a:gd name="T56" fmla="*/ 112 w 321"/>
                <a:gd name="T57" fmla="*/ 167 h 220"/>
                <a:gd name="T58" fmla="*/ 115 w 321"/>
                <a:gd name="T59" fmla="*/ 168 h 220"/>
                <a:gd name="T60" fmla="*/ 117 w 321"/>
                <a:gd name="T61" fmla="*/ 169 h 220"/>
                <a:gd name="T62" fmla="*/ 120 w 321"/>
                <a:gd name="T63" fmla="*/ 170 h 220"/>
                <a:gd name="T64" fmla="*/ 126 w 321"/>
                <a:gd name="T65" fmla="*/ 170 h 220"/>
                <a:gd name="T66" fmla="*/ 322 w 321"/>
                <a:gd name="T67" fmla="*/ 170 h 220"/>
                <a:gd name="T68" fmla="*/ 325 w 321"/>
                <a:gd name="T69" fmla="*/ 170 h 220"/>
                <a:gd name="T70" fmla="*/ 326 w 321"/>
                <a:gd name="T71" fmla="*/ 171 h 220"/>
                <a:gd name="T72" fmla="*/ 327 w 321"/>
                <a:gd name="T73" fmla="*/ 173 h 220"/>
                <a:gd name="T74" fmla="*/ 326 w 321"/>
                <a:gd name="T75" fmla="*/ 176 h 220"/>
                <a:gd name="T76" fmla="*/ 322 w 321"/>
                <a:gd name="T77" fmla="*/ 188 h 220"/>
                <a:gd name="T78" fmla="*/ 313 w 321"/>
                <a:gd name="T79" fmla="*/ 212 h 220"/>
                <a:gd name="T80" fmla="*/ 311 w 321"/>
                <a:gd name="T81" fmla="*/ 213 h 220"/>
                <a:gd name="T82" fmla="*/ 309 w 321"/>
                <a:gd name="T83" fmla="*/ 214 h 220"/>
                <a:gd name="T84" fmla="*/ 53 w 321"/>
                <a:gd name="T85" fmla="*/ 214 h 22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321" h="220">
                  <a:moveTo>
                    <a:pt x="53" y="220"/>
                  </a:moveTo>
                  <a:lnTo>
                    <a:pt x="39" y="219"/>
                  </a:lnTo>
                  <a:lnTo>
                    <a:pt x="27" y="216"/>
                  </a:lnTo>
                  <a:lnTo>
                    <a:pt x="22" y="214"/>
                  </a:lnTo>
                  <a:lnTo>
                    <a:pt x="18" y="212"/>
                  </a:lnTo>
                  <a:lnTo>
                    <a:pt x="13" y="209"/>
                  </a:lnTo>
                  <a:lnTo>
                    <a:pt x="10" y="206"/>
                  </a:lnTo>
                  <a:lnTo>
                    <a:pt x="6" y="202"/>
                  </a:lnTo>
                  <a:lnTo>
                    <a:pt x="4" y="199"/>
                  </a:lnTo>
                  <a:lnTo>
                    <a:pt x="2" y="194"/>
                  </a:lnTo>
                  <a:lnTo>
                    <a:pt x="1" y="190"/>
                  </a:lnTo>
                  <a:lnTo>
                    <a:pt x="0" y="185"/>
                  </a:lnTo>
                  <a:lnTo>
                    <a:pt x="0" y="180"/>
                  </a:lnTo>
                  <a:lnTo>
                    <a:pt x="1" y="174"/>
                  </a:lnTo>
                  <a:lnTo>
                    <a:pt x="2" y="168"/>
                  </a:lnTo>
                  <a:lnTo>
                    <a:pt x="63" y="3"/>
                  </a:lnTo>
                  <a:lnTo>
                    <a:pt x="65" y="1"/>
                  </a:lnTo>
                  <a:lnTo>
                    <a:pt x="66" y="0"/>
                  </a:lnTo>
                  <a:lnTo>
                    <a:pt x="67" y="0"/>
                  </a:lnTo>
                  <a:lnTo>
                    <a:pt x="165" y="0"/>
                  </a:lnTo>
                  <a:lnTo>
                    <a:pt x="167" y="1"/>
                  </a:lnTo>
                  <a:lnTo>
                    <a:pt x="169" y="2"/>
                  </a:lnTo>
                  <a:lnTo>
                    <a:pt x="170" y="4"/>
                  </a:lnTo>
                  <a:lnTo>
                    <a:pt x="169" y="6"/>
                  </a:lnTo>
                  <a:lnTo>
                    <a:pt x="110" y="164"/>
                  </a:lnTo>
                  <a:lnTo>
                    <a:pt x="110" y="166"/>
                  </a:lnTo>
                  <a:lnTo>
                    <a:pt x="110" y="168"/>
                  </a:lnTo>
                  <a:lnTo>
                    <a:pt x="111" y="171"/>
                  </a:lnTo>
                  <a:lnTo>
                    <a:pt x="112" y="173"/>
                  </a:lnTo>
                  <a:lnTo>
                    <a:pt x="115" y="174"/>
                  </a:lnTo>
                  <a:lnTo>
                    <a:pt x="117" y="175"/>
                  </a:lnTo>
                  <a:lnTo>
                    <a:pt x="120" y="176"/>
                  </a:lnTo>
                  <a:lnTo>
                    <a:pt x="126" y="176"/>
                  </a:lnTo>
                  <a:lnTo>
                    <a:pt x="316" y="176"/>
                  </a:lnTo>
                  <a:lnTo>
                    <a:pt x="319" y="176"/>
                  </a:lnTo>
                  <a:lnTo>
                    <a:pt x="320" y="177"/>
                  </a:lnTo>
                  <a:lnTo>
                    <a:pt x="321" y="179"/>
                  </a:lnTo>
                  <a:lnTo>
                    <a:pt x="320" y="182"/>
                  </a:lnTo>
                  <a:lnTo>
                    <a:pt x="316" y="194"/>
                  </a:lnTo>
                  <a:lnTo>
                    <a:pt x="307" y="218"/>
                  </a:lnTo>
                  <a:lnTo>
                    <a:pt x="305" y="219"/>
                  </a:lnTo>
                  <a:lnTo>
                    <a:pt x="303" y="220"/>
                  </a:lnTo>
                  <a:lnTo>
                    <a:pt x="53" y="22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1" name="Freeform 55"/>
            <p:cNvSpPr>
              <a:spLocks noEditPoints="1"/>
            </p:cNvSpPr>
            <p:nvPr userDrawn="1"/>
          </p:nvSpPr>
          <p:spPr bwMode="auto">
            <a:xfrm>
              <a:off x="4471" y="2691"/>
              <a:ext cx="443" cy="219"/>
            </a:xfrm>
            <a:custGeom>
              <a:avLst/>
              <a:gdLst>
                <a:gd name="T0" fmla="*/ 172 w 443"/>
                <a:gd name="T1" fmla="*/ 120 h 220"/>
                <a:gd name="T2" fmla="*/ 291 w 443"/>
                <a:gd name="T3" fmla="*/ 120 h 220"/>
                <a:gd name="T4" fmla="*/ 260 w 443"/>
                <a:gd name="T5" fmla="*/ 58 h 220"/>
                <a:gd name="T6" fmla="*/ 172 w 443"/>
                <a:gd name="T7" fmla="*/ 120 h 220"/>
                <a:gd name="T8" fmla="*/ 442 w 443"/>
                <a:gd name="T9" fmla="*/ 209 h 220"/>
                <a:gd name="T10" fmla="*/ 443 w 443"/>
                <a:gd name="T11" fmla="*/ 211 h 220"/>
                <a:gd name="T12" fmla="*/ 442 w 443"/>
                <a:gd name="T13" fmla="*/ 212 h 220"/>
                <a:gd name="T14" fmla="*/ 441 w 443"/>
                <a:gd name="T15" fmla="*/ 214 h 220"/>
                <a:gd name="T16" fmla="*/ 438 w 443"/>
                <a:gd name="T17" fmla="*/ 214 h 220"/>
                <a:gd name="T18" fmla="*/ 388 w 443"/>
                <a:gd name="T19" fmla="*/ 214 h 220"/>
                <a:gd name="T20" fmla="*/ 380 w 443"/>
                <a:gd name="T21" fmla="*/ 214 h 220"/>
                <a:gd name="T22" fmla="*/ 372 w 443"/>
                <a:gd name="T23" fmla="*/ 213 h 220"/>
                <a:gd name="T24" fmla="*/ 366 w 443"/>
                <a:gd name="T25" fmla="*/ 212 h 220"/>
                <a:gd name="T26" fmla="*/ 359 w 443"/>
                <a:gd name="T27" fmla="*/ 211 h 220"/>
                <a:gd name="T28" fmla="*/ 348 w 443"/>
                <a:gd name="T29" fmla="*/ 207 h 220"/>
                <a:gd name="T30" fmla="*/ 344 w 443"/>
                <a:gd name="T31" fmla="*/ 205 h 220"/>
                <a:gd name="T32" fmla="*/ 339 w 443"/>
                <a:gd name="T33" fmla="*/ 203 h 220"/>
                <a:gd name="T34" fmla="*/ 332 w 443"/>
                <a:gd name="T35" fmla="*/ 198 h 220"/>
                <a:gd name="T36" fmla="*/ 329 w 443"/>
                <a:gd name="T37" fmla="*/ 195 h 220"/>
                <a:gd name="T38" fmla="*/ 326 w 443"/>
                <a:gd name="T39" fmla="*/ 193 h 220"/>
                <a:gd name="T40" fmla="*/ 322 w 443"/>
                <a:gd name="T41" fmla="*/ 188 h 220"/>
                <a:gd name="T42" fmla="*/ 318 w 443"/>
                <a:gd name="T43" fmla="*/ 183 h 220"/>
                <a:gd name="T44" fmla="*/ 303 w 443"/>
                <a:gd name="T45" fmla="*/ 148 h 220"/>
                <a:gd name="T46" fmla="*/ 136 w 443"/>
                <a:gd name="T47" fmla="*/ 148 h 220"/>
                <a:gd name="T48" fmla="*/ 57 w 443"/>
                <a:gd name="T49" fmla="*/ 213 h 220"/>
                <a:gd name="T50" fmla="*/ 54 w 443"/>
                <a:gd name="T51" fmla="*/ 214 h 220"/>
                <a:gd name="T52" fmla="*/ 5 w 443"/>
                <a:gd name="T53" fmla="*/ 214 h 220"/>
                <a:gd name="T54" fmla="*/ 2 w 443"/>
                <a:gd name="T55" fmla="*/ 213 h 220"/>
                <a:gd name="T56" fmla="*/ 1 w 443"/>
                <a:gd name="T57" fmla="*/ 213 h 220"/>
                <a:gd name="T58" fmla="*/ 0 w 443"/>
                <a:gd name="T59" fmla="*/ 212 h 220"/>
                <a:gd name="T60" fmla="*/ 0 w 443"/>
                <a:gd name="T61" fmla="*/ 209 h 220"/>
                <a:gd name="T62" fmla="*/ 1 w 443"/>
                <a:gd name="T63" fmla="*/ 208 h 220"/>
                <a:gd name="T64" fmla="*/ 2 w 443"/>
                <a:gd name="T65" fmla="*/ 207 h 220"/>
                <a:gd name="T66" fmla="*/ 259 w 443"/>
                <a:gd name="T67" fmla="*/ 1 h 220"/>
                <a:gd name="T68" fmla="*/ 261 w 443"/>
                <a:gd name="T69" fmla="*/ 0 h 220"/>
                <a:gd name="T70" fmla="*/ 344 w 443"/>
                <a:gd name="T71" fmla="*/ 0 h 220"/>
                <a:gd name="T72" fmla="*/ 345 w 443"/>
                <a:gd name="T73" fmla="*/ 0 h 220"/>
                <a:gd name="T74" fmla="*/ 346 w 443"/>
                <a:gd name="T75" fmla="*/ 1 h 220"/>
                <a:gd name="T76" fmla="*/ 348 w 443"/>
                <a:gd name="T77" fmla="*/ 3 h 220"/>
                <a:gd name="T78" fmla="*/ 442 w 443"/>
                <a:gd name="T79" fmla="*/ 209 h 22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443" h="220">
                  <a:moveTo>
                    <a:pt x="172" y="126"/>
                  </a:moveTo>
                  <a:lnTo>
                    <a:pt x="291" y="126"/>
                  </a:lnTo>
                  <a:lnTo>
                    <a:pt x="260" y="58"/>
                  </a:lnTo>
                  <a:lnTo>
                    <a:pt x="172" y="126"/>
                  </a:lnTo>
                  <a:close/>
                  <a:moveTo>
                    <a:pt x="442" y="215"/>
                  </a:moveTo>
                  <a:lnTo>
                    <a:pt x="443" y="217"/>
                  </a:lnTo>
                  <a:lnTo>
                    <a:pt x="442" y="218"/>
                  </a:lnTo>
                  <a:lnTo>
                    <a:pt x="441" y="220"/>
                  </a:lnTo>
                  <a:lnTo>
                    <a:pt x="438" y="220"/>
                  </a:lnTo>
                  <a:lnTo>
                    <a:pt x="388" y="220"/>
                  </a:lnTo>
                  <a:lnTo>
                    <a:pt x="380" y="220"/>
                  </a:lnTo>
                  <a:lnTo>
                    <a:pt x="372" y="219"/>
                  </a:lnTo>
                  <a:lnTo>
                    <a:pt x="366" y="218"/>
                  </a:lnTo>
                  <a:lnTo>
                    <a:pt x="359" y="217"/>
                  </a:lnTo>
                  <a:lnTo>
                    <a:pt x="348" y="213"/>
                  </a:lnTo>
                  <a:lnTo>
                    <a:pt x="344" y="211"/>
                  </a:lnTo>
                  <a:lnTo>
                    <a:pt x="339" y="209"/>
                  </a:lnTo>
                  <a:lnTo>
                    <a:pt x="332" y="204"/>
                  </a:lnTo>
                  <a:lnTo>
                    <a:pt x="329" y="201"/>
                  </a:lnTo>
                  <a:lnTo>
                    <a:pt x="326" y="199"/>
                  </a:lnTo>
                  <a:lnTo>
                    <a:pt x="322" y="194"/>
                  </a:lnTo>
                  <a:lnTo>
                    <a:pt x="318" y="189"/>
                  </a:lnTo>
                  <a:lnTo>
                    <a:pt x="303" y="154"/>
                  </a:lnTo>
                  <a:lnTo>
                    <a:pt x="136" y="154"/>
                  </a:lnTo>
                  <a:lnTo>
                    <a:pt x="57" y="219"/>
                  </a:lnTo>
                  <a:lnTo>
                    <a:pt x="54" y="220"/>
                  </a:lnTo>
                  <a:lnTo>
                    <a:pt x="5" y="220"/>
                  </a:lnTo>
                  <a:lnTo>
                    <a:pt x="2" y="219"/>
                  </a:lnTo>
                  <a:lnTo>
                    <a:pt x="1" y="219"/>
                  </a:lnTo>
                  <a:lnTo>
                    <a:pt x="0" y="218"/>
                  </a:lnTo>
                  <a:lnTo>
                    <a:pt x="0" y="215"/>
                  </a:lnTo>
                  <a:lnTo>
                    <a:pt x="1" y="214"/>
                  </a:lnTo>
                  <a:lnTo>
                    <a:pt x="2" y="213"/>
                  </a:lnTo>
                  <a:lnTo>
                    <a:pt x="259" y="1"/>
                  </a:lnTo>
                  <a:lnTo>
                    <a:pt x="261" y="0"/>
                  </a:lnTo>
                  <a:lnTo>
                    <a:pt x="344" y="0"/>
                  </a:lnTo>
                  <a:lnTo>
                    <a:pt x="345" y="0"/>
                  </a:lnTo>
                  <a:lnTo>
                    <a:pt x="346" y="1"/>
                  </a:lnTo>
                  <a:lnTo>
                    <a:pt x="348" y="3"/>
                  </a:lnTo>
                  <a:lnTo>
                    <a:pt x="442" y="215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2" name="Freeform 56"/>
            <p:cNvSpPr/>
            <p:nvPr userDrawn="1"/>
          </p:nvSpPr>
          <p:spPr bwMode="auto">
            <a:xfrm>
              <a:off x="4083" y="2691"/>
              <a:ext cx="439" cy="219"/>
            </a:xfrm>
            <a:custGeom>
              <a:avLst/>
              <a:gdLst>
                <a:gd name="T0" fmla="*/ 53 w 437"/>
                <a:gd name="T1" fmla="*/ 214 h 220"/>
                <a:gd name="T2" fmla="*/ 39 w 437"/>
                <a:gd name="T3" fmla="*/ 213 h 220"/>
                <a:gd name="T4" fmla="*/ 28 w 437"/>
                <a:gd name="T5" fmla="*/ 210 h 220"/>
                <a:gd name="T6" fmla="*/ 22 w 437"/>
                <a:gd name="T7" fmla="*/ 208 h 220"/>
                <a:gd name="T8" fmla="*/ 18 w 437"/>
                <a:gd name="T9" fmla="*/ 206 h 220"/>
                <a:gd name="T10" fmla="*/ 13 w 437"/>
                <a:gd name="T11" fmla="*/ 203 h 220"/>
                <a:gd name="T12" fmla="*/ 10 w 437"/>
                <a:gd name="T13" fmla="*/ 200 h 220"/>
                <a:gd name="T14" fmla="*/ 6 w 437"/>
                <a:gd name="T15" fmla="*/ 196 h 220"/>
                <a:gd name="T16" fmla="*/ 4 w 437"/>
                <a:gd name="T17" fmla="*/ 193 h 220"/>
                <a:gd name="T18" fmla="*/ 2 w 437"/>
                <a:gd name="T19" fmla="*/ 188 h 220"/>
                <a:gd name="T20" fmla="*/ 1 w 437"/>
                <a:gd name="T21" fmla="*/ 184 h 220"/>
                <a:gd name="T22" fmla="*/ 0 w 437"/>
                <a:gd name="T23" fmla="*/ 179 h 220"/>
                <a:gd name="T24" fmla="*/ 0 w 437"/>
                <a:gd name="T25" fmla="*/ 174 h 220"/>
                <a:gd name="T26" fmla="*/ 1 w 437"/>
                <a:gd name="T27" fmla="*/ 168 h 220"/>
                <a:gd name="T28" fmla="*/ 2 w 437"/>
                <a:gd name="T29" fmla="*/ 162 h 220"/>
                <a:gd name="T30" fmla="*/ 63 w 437"/>
                <a:gd name="T31" fmla="*/ 3 h 220"/>
                <a:gd name="T32" fmla="*/ 65 w 437"/>
                <a:gd name="T33" fmla="*/ 1 h 220"/>
                <a:gd name="T34" fmla="*/ 66 w 437"/>
                <a:gd name="T35" fmla="*/ 0 h 220"/>
                <a:gd name="T36" fmla="*/ 67 w 437"/>
                <a:gd name="T37" fmla="*/ 0 h 220"/>
                <a:gd name="T38" fmla="*/ 171 w 437"/>
                <a:gd name="T39" fmla="*/ 0 h 220"/>
                <a:gd name="T40" fmla="*/ 173 w 437"/>
                <a:gd name="T41" fmla="*/ 1 h 220"/>
                <a:gd name="T42" fmla="*/ 175 w 437"/>
                <a:gd name="T43" fmla="*/ 2 h 220"/>
                <a:gd name="T44" fmla="*/ 176 w 437"/>
                <a:gd name="T45" fmla="*/ 4 h 220"/>
                <a:gd name="T46" fmla="*/ 175 w 437"/>
                <a:gd name="T47" fmla="*/ 6 h 220"/>
                <a:gd name="T48" fmla="*/ 143 w 437"/>
                <a:gd name="T49" fmla="*/ 91 h 220"/>
                <a:gd name="T50" fmla="*/ 116 w 437"/>
                <a:gd name="T51" fmla="*/ 158 h 220"/>
                <a:gd name="T52" fmla="*/ 116 w 437"/>
                <a:gd name="T53" fmla="*/ 160 h 220"/>
                <a:gd name="T54" fmla="*/ 116 w 437"/>
                <a:gd name="T55" fmla="*/ 162 h 220"/>
                <a:gd name="T56" fmla="*/ 117 w 437"/>
                <a:gd name="T57" fmla="*/ 165 h 220"/>
                <a:gd name="T58" fmla="*/ 118 w 437"/>
                <a:gd name="T59" fmla="*/ 167 h 220"/>
                <a:gd name="T60" fmla="*/ 121 w 437"/>
                <a:gd name="T61" fmla="*/ 168 h 220"/>
                <a:gd name="T62" fmla="*/ 123 w 437"/>
                <a:gd name="T63" fmla="*/ 169 h 220"/>
                <a:gd name="T64" fmla="*/ 126 w 437"/>
                <a:gd name="T65" fmla="*/ 170 h 220"/>
                <a:gd name="T66" fmla="*/ 132 w 437"/>
                <a:gd name="T67" fmla="*/ 170 h 220"/>
                <a:gd name="T68" fmla="*/ 316 w 437"/>
                <a:gd name="T69" fmla="*/ 170 h 220"/>
                <a:gd name="T70" fmla="*/ 389 w 437"/>
                <a:gd name="T71" fmla="*/ 3 h 220"/>
                <a:gd name="T72" fmla="*/ 389 w 437"/>
                <a:gd name="T73" fmla="*/ 2 h 220"/>
                <a:gd name="T74" fmla="*/ 390 w 437"/>
                <a:gd name="T75" fmla="*/ 1 h 220"/>
                <a:gd name="T76" fmla="*/ 392 w 437"/>
                <a:gd name="T77" fmla="*/ 0 h 220"/>
                <a:gd name="T78" fmla="*/ 445 w 437"/>
                <a:gd name="T79" fmla="*/ 0 h 220"/>
                <a:gd name="T80" fmla="*/ 447 w 437"/>
                <a:gd name="T81" fmla="*/ 1 h 220"/>
                <a:gd name="T82" fmla="*/ 449 w 437"/>
                <a:gd name="T83" fmla="*/ 2 h 220"/>
                <a:gd name="T84" fmla="*/ 449 w 437"/>
                <a:gd name="T85" fmla="*/ 4 h 220"/>
                <a:gd name="T86" fmla="*/ 449 w 437"/>
                <a:gd name="T87" fmla="*/ 5 h 220"/>
                <a:gd name="T88" fmla="*/ 449 w 437"/>
                <a:gd name="T89" fmla="*/ 6 h 220"/>
                <a:gd name="T90" fmla="*/ 368 w 437"/>
                <a:gd name="T91" fmla="*/ 212 h 220"/>
                <a:gd name="T92" fmla="*/ 366 w 437"/>
                <a:gd name="T93" fmla="*/ 213 h 220"/>
                <a:gd name="T94" fmla="*/ 364 w 437"/>
                <a:gd name="T95" fmla="*/ 214 h 220"/>
                <a:gd name="T96" fmla="*/ 53 w 437"/>
                <a:gd name="T97" fmla="*/ 214 h 22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437" h="220">
                  <a:moveTo>
                    <a:pt x="53" y="220"/>
                  </a:moveTo>
                  <a:lnTo>
                    <a:pt x="39" y="219"/>
                  </a:lnTo>
                  <a:lnTo>
                    <a:pt x="28" y="216"/>
                  </a:lnTo>
                  <a:lnTo>
                    <a:pt x="22" y="214"/>
                  </a:lnTo>
                  <a:lnTo>
                    <a:pt x="18" y="212"/>
                  </a:lnTo>
                  <a:lnTo>
                    <a:pt x="13" y="209"/>
                  </a:lnTo>
                  <a:lnTo>
                    <a:pt x="10" y="206"/>
                  </a:lnTo>
                  <a:lnTo>
                    <a:pt x="6" y="202"/>
                  </a:lnTo>
                  <a:lnTo>
                    <a:pt x="4" y="199"/>
                  </a:lnTo>
                  <a:lnTo>
                    <a:pt x="2" y="194"/>
                  </a:lnTo>
                  <a:lnTo>
                    <a:pt x="1" y="190"/>
                  </a:lnTo>
                  <a:lnTo>
                    <a:pt x="0" y="185"/>
                  </a:lnTo>
                  <a:lnTo>
                    <a:pt x="0" y="180"/>
                  </a:lnTo>
                  <a:lnTo>
                    <a:pt x="1" y="174"/>
                  </a:lnTo>
                  <a:lnTo>
                    <a:pt x="2" y="168"/>
                  </a:lnTo>
                  <a:lnTo>
                    <a:pt x="63" y="3"/>
                  </a:lnTo>
                  <a:lnTo>
                    <a:pt x="65" y="1"/>
                  </a:lnTo>
                  <a:lnTo>
                    <a:pt x="66" y="0"/>
                  </a:lnTo>
                  <a:lnTo>
                    <a:pt x="67" y="0"/>
                  </a:lnTo>
                  <a:lnTo>
                    <a:pt x="165" y="0"/>
                  </a:lnTo>
                  <a:lnTo>
                    <a:pt x="167" y="1"/>
                  </a:lnTo>
                  <a:lnTo>
                    <a:pt x="169" y="2"/>
                  </a:lnTo>
                  <a:lnTo>
                    <a:pt x="170" y="4"/>
                  </a:lnTo>
                  <a:lnTo>
                    <a:pt x="169" y="6"/>
                  </a:lnTo>
                  <a:lnTo>
                    <a:pt x="137" y="91"/>
                  </a:lnTo>
                  <a:lnTo>
                    <a:pt x="110" y="164"/>
                  </a:lnTo>
                  <a:lnTo>
                    <a:pt x="110" y="166"/>
                  </a:lnTo>
                  <a:lnTo>
                    <a:pt x="110" y="168"/>
                  </a:lnTo>
                  <a:lnTo>
                    <a:pt x="111" y="171"/>
                  </a:lnTo>
                  <a:lnTo>
                    <a:pt x="112" y="173"/>
                  </a:lnTo>
                  <a:lnTo>
                    <a:pt x="115" y="174"/>
                  </a:lnTo>
                  <a:lnTo>
                    <a:pt x="117" y="175"/>
                  </a:lnTo>
                  <a:lnTo>
                    <a:pt x="120" y="176"/>
                  </a:lnTo>
                  <a:lnTo>
                    <a:pt x="126" y="176"/>
                  </a:lnTo>
                  <a:lnTo>
                    <a:pt x="310" y="176"/>
                  </a:lnTo>
                  <a:lnTo>
                    <a:pt x="377" y="3"/>
                  </a:lnTo>
                  <a:lnTo>
                    <a:pt x="377" y="2"/>
                  </a:lnTo>
                  <a:lnTo>
                    <a:pt x="378" y="1"/>
                  </a:lnTo>
                  <a:lnTo>
                    <a:pt x="380" y="0"/>
                  </a:lnTo>
                  <a:lnTo>
                    <a:pt x="433" y="0"/>
                  </a:lnTo>
                  <a:lnTo>
                    <a:pt x="435" y="1"/>
                  </a:lnTo>
                  <a:lnTo>
                    <a:pt x="437" y="2"/>
                  </a:lnTo>
                  <a:lnTo>
                    <a:pt x="437" y="4"/>
                  </a:lnTo>
                  <a:lnTo>
                    <a:pt x="437" y="5"/>
                  </a:lnTo>
                  <a:lnTo>
                    <a:pt x="437" y="6"/>
                  </a:lnTo>
                  <a:lnTo>
                    <a:pt x="356" y="218"/>
                  </a:lnTo>
                  <a:lnTo>
                    <a:pt x="354" y="219"/>
                  </a:lnTo>
                  <a:lnTo>
                    <a:pt x="352" y="220"/>
                  </a:lnTo>
                  <a:lnTo>
                    <a:pt x="53" y="22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3" name="Freeform 57"/>
            <p:cNvSpPr/>
            <p:nvPr userDrawn="1"/>
          </p:nvSpPr>
          <p:spPr bwMode="auto">
            <a:xfrm>
              <a:off x="3290" y="2691"/>
              <a:ext cx="439" cy="219"/>
            </a:xfrm>
            <a:custGeom>
              <a:avLst/>
              <a:gdLst>
                <a:gd name="T0" fmla="*/ 54 w 439"/>
                <a:gd name="T1" fmla="*/ 214 h 220"/>
                <a:gd name="T2" fmla="*/ 41 w 439"/>
                <a:gd name="T3" fmla="*/ 213 h 220"/>
                <a:gd name="T4" fmla="*/ 29 w 439"/>
                <a:gd name="T5" fmla="*/ 210 h 220"/>
                <a:gd name="T6" fmla="*/ 24 w 439"/>
                <a:gd name="T7" fmla="*/ 208 h 220"/>
                <a:gd name="T8" fmla="*/ 19 w 439"/>
                <a:gd name="T9" fmla="*/ 206 h 220"/>
                <a:gd name="T10" fmla="*/ 14 w 439"/>
                <a:gd name="T11" fmla="*/ 203 h 220"/>
                <a:gd name="T12" fmla="*/ 10 w 439"/>
                <a:gd name="T13" fmla="*/ 200 h 220"/>
                <a:gd name="T14" fmla="*/ 7 w 439"/>
                <a:gd name="T15" fmla="*/ 196 h 220"/>
                <a:gd name="T16" fmla="*/ 4 w 439"/>
                <a:gd name="T17" fmla="*/ 193 h 220"/>
                <a:gd name="T18" fmla="*/ 2 w 439"/>
                <a:gd name="T19" fmla="*/ 188 h 220"/>
                <a:gd name="T20" fmla="*/ 1 w 439"/>
                <a:gd name="T21" fmla="*/ 184 h 220"/>
                <a:gd name="T22" fmla="*/ 0 w 439"/>
                <a:gd name="T23" fmla="*/ 179 h 220"/>
                <a:gd name="T24" fmla="*/ 1 w 439"/>
                <a:gd name="T25" fmla="*/ 174 h 220"/>
                <a:gd name="T26" fmla="*/ 1 w 439"/>
                <a:gd name="T27" fmla="*/ 168 h 220"/>
                <a:gd name="T28" fmla="*/ 3 w 439"/>
                <a:gd name="T29" fmla="*/ 162 h 220"/>
                <a:gd name="T30" fmla="*/ 5 w 439"/>
                <a:gd name="T31" fmla="*/ 156 h 220"/>
                <a:gd name="T32" fmla="*/ 6 w 439"/>
                <a:gd name="T33" fmla="*/ 153 h 220"/>
                <a:gd name="T34" fmla="*/ 64 w 439"/>
                <a:gd name="T35" fmla="*/ 3 h 220"/>
                <a:gd name="T36" fmla="*/ 66 w 439"/>
                <a:gd name="T37" fmla="*/ 1 h 220"/>
                <a:gd name="T38" fmla="*/ 67 w 439"/>
                <a:gd name="T39" fmla="*/ 0 h 220"/>
                <a:gd name="T40" fmla="*/ 68 w 439"/>
                <a:gd name="T41" fmla="*/ 0 h 220"/>
                <a:gd name="T42" fmla="*/ 166 w 439"/>
                <a:gd name="T43" fmla="*/ 0 h 220"/>
                <a:gd name="T44" fmla="*/ 169 w 439"/>
                <a:gd name="T45" fmla="*/ 1 h 220"/>
                <a:gd name="T46" fmla="*/ 170 w 439"/>
                <a:gd name="T47" fmla="*/ 2 h 220"/>
                <a:gd name="T48" fmla="*/ 171 w 439"/>
                <a:gd name="T49" fmla="*/ 4 h 220"/>
                <a:gd name="T50" fmla="*/ 171 w 439"/>
                <a:gd name="T51" fmla="*/ 6 h 220"/>
                <a:gd name="T52" fmla="*/ 139 w 439"/>
                <a:gd name="T53" fmla="*/ 91 h 220"/>
                <a:gd name="T54" fmla="*/ 112 w 439"/>
                <a:gd name="T55" fmla="*/ 158 h 220"/>
                <a:gd name="T56" fmla="*/ 111 w 439"/>
                <a:gd name="T57" fmla="*/ 160 h 220"/>
                <a:gd name="T58" fmla="*/ 112 w 439"/>
                <a:gd name="T59" fmla="*/ 162 h 220"/>
                <a:gd name="T60" fmla="*/ 112 w 439"/>
                <a:gd name="T61" fmla="*/ 165 h 220"/>
                <a:gd name="T62" fmla="*/ 114 w 439"/>
                <a:gd name="T63" fmla="*/ 167 h 220"/>
                <a:gd name="T64" fmla="*/ 116 w 439"/>
                <a:gd name="T65" fmla="*/ 168 h 220"/>
                <a:gd name="T66" fmla="*/ 118 w 439"/>
                <a:gd name="T67" fmla="*/ 169 h 220"/>
                <a:gd name="T68" fmla="*/ 121 w 439"/>
                <a:gd name="T69" fmla="*/ 170 h 220"/>
                <a:gd name="T70" fmla="*/ 127 w 439"/>
                <a:gd name="T71" fmla="*/ 170 h 220"/>
                <a:gd name="T72" fmla="*/ 312 w 439"/>
                <a:gd name="T73" fmla="*/ 170 h 220"/>
                <a:gd name="T74" fmla="*/ 378 w 439"/>
                <a:gd name="T75" fmla="*/ 3 h 220"/>
                <a:gd name="T76" fmla="*/ 380 w 439"/>
                <a:gd name="T77" fmla="*/ 1 h 220"/>
                <a:gd name="T78" fmla="*/ 382 w 439"/>
                <a:gd name="T79" fmla="*/ 0 h 220"/>
                <a:gd name="T80" fmla="*/ 434 w 439"/>
                <a:gd name="T81" fmla="*/ 0 h 220"/>
                <a:gd name="T82" fmla="*/ 436 w 439"/>
                <a:gd name="T83" fmla="*/ 1 h 220"/>
                <a:gd name="T84" fmla="*/ 438 w 439"/>
                <a:gd name="T85" fmla="*/ 2 h 220"/>
                <a:gd name="T86" fmla="*/ 439 w 439"/>
                <a:gd name="T87" fmla="*/ 4 h 220"/>
                <a:gd name="T88" fmla="*/ 439 w 439"/>
                <a:gd name="T89" fmla="*/ 5 h 220"/>
                <a:gd name="T90" fmla="*/ 438 w 439"/>
                <a:gd name="T91" fmla="*/ 6 h 220"/>
                <a:gd name="T92" fmla="*/ 357 w 439"/>
                <a:gd name="T93" fmla="*/ 212 h 220"/>
                <a:gd name="T94" fmla="*/ 355 w 439"/>
                <a:gd name="T95" fmla="*/ 213 h 220"/>
                <a:gd name="T96" fmla="*/ 353 w 439"/>
                <a:gd name="T97" fmla="*/ 214 h 220"/>
                <a:gd name="T98" fmla="*/ 54 w 439"/>
                <a:gd name="T99" fmla="*/ 214 h 22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439" h="220">
                  <a:moveTo>
                    <a:pt x="54" y="220"/>
                  </a:moveTo>
                  <a:lnTo>
                    <a:pt x="41" y="219"/>
                  </a:lnTo>
                  <a:lnTo>
                    <a:pt x="29" y="216"/>
                  </a:lnTo>
                  <a:lnTo>
                    <a:pt x="24" y="214"/>
                  </a:lnTo>
                  <a:lnTo>
                    <a:pt x="19" y="212"/>
                  </a:lnTo>
                  <a:lnTo>
                    <a:pt x="14" y="209"/>
                  </a:lnTo>
                  <a:lnTo>
                    <a:pt x="10" y="206"/>
                  </a:lnTo>
                  <a:lnTo>
                    <a:pt x="7" y="202"/>
                  </a:lnTo>
                  <a:lnTo>
                    <a:pt x="4" y="199"/>
                  </a:lnTo>
                  <a:lnTo>
                    <a:pt x="2" y="194"/>
                  </a:lnTo>
                  <a:lnTo>
                    <a:pt x="1" y="190"/>
                  </a:lnTo>
                  <a:lnTo>
                    <a:pt x="0" y="185"/>
                  </a:lnTo>
                  <a:lnTo>
                    <a:pt x="1" y="180"/>
                  </a:lnTo>
                  <a:lnTo>
                    <a:pt x="1" y="174"/>
                  </a:lnTo>
                  <a:lnTo>
                    <a:pt x="3" y="168"/>
                  </a:lnTo>
                  <a:lnTo>
                    <a:pt x="5" y="162"/>
                  </a:lnTo>
                  <a:lnTo>
                    <a:pt x="6" y="159"/>
                  </a:lnTo>
                  <a:lnTo>
                    <a:pt x="64" y="3"/>
                  </a:lnTo>
                  <a:lnTo>
                    <a:pt x="66" y="1"/>
                  </a:lnTo>
                  <a:lnTo>
                    <a:pt x="67" y="0"/>
                  </a:lnTo>
                  <a:lnTo>
                    <a:pt x="68" y="0"/>
                  </a:lnTo>
                  <a:lnTo>
                    <a:pt x="166" y="0"/>
                  </a:lnTo>
                  <a:lnTo>
                    <a:pt x="169" y="1"/>
                  </a:lnTo>
                  <a:lnTo>
                    <a:pt x="170" y="2"/>
                  </a:lnTo>
                  <a:lnTo>
                    <a:pt x="171" y="4"/>
                  </a:lnTo>
                  <a:lnTo>
                    <a:pt x="171" y="6"/>
                  </a:lnTo>
                  <a:lnTo>
                    <a:pt x="139" y="91"/>
                  </a:lnTo>
                  <a:lnTo>
                    <a:pt x="112" y="164"/>
                  </a:lnTo>
                  <a:lnTo>
                    <a:pt x="111" y="166"/>
                  </a:lnTo>
                  <a:lnTo>
                    <a:pt x="112" y="168"/>
                  </a:lnTo>
                  <a:lnTo>
                    <a:pt x="112" y="171"/>
                  </a:lnTo>
                  <a:lnTo>
                    <a:pt x="114" y="173"/>
                  </a:lnTo>
                  <a:lnTo>
                    <a:pt x="116" y="174"/>
                  </a:lnTo>
                  <a:lnTo>
                    <a:pt x="118" y="175"/>
                  </a:lnTo>
                  <a:lnTo>
                    <a:pt x="121" y="176"/>
                  </a:lnTo>
                  <a:lnTo>
                    <a:pt x="127" y="176"/>
                  </a:lnTo>
                  <a:lnTo>
                    <a:pt x="312" y="176"/>
                  </a:lnTo>
                  <a:lnTo>
                    <a:pt x="378" y="3"/>
                  </a:lnTo>
                  <a:lnTo>
                    <a:pt x="380" y="1"/>
                  </a:lnTo>
                  <a:lnTo>
                    <a:pt x="382" y="0"/>
                  </a:lnTo>
                  <a:lnTo>
                    <a:pt x="434" y="0"/>
                  </a:lnTo>
                  <a:lnTo>
                    <a:pt x="436" y="1"/>
                  </a:lnTo>
                  <a:lnTo>
                    <a:pt x="438" y="2"/>
                  </a:lnTo>
                  <a:lnTo>
                    <a:pt x="439" y="4"/>
                  </a:lnTo>
                  <a:lnTo>
                    <a:pt x="439" y="5"/>
                  </a:lnTo>
                  <a:lnTo>
                    <a:pt x="438" y="6"/>
                  </a:lnTo>
                  <a:lnTo>
                    <a:pt x="357" y="218"/>
                  </a:lnTo>
                  <a:lnTo>
                    <a:pt x="355" y="219"/>
                  </a:lnTo>
                  <a:lnTo>
                    <a:pt x="353" y="220"/>
                  </a:lnTo>
                  <a:lnTo>
                    <a:pt x="54" y="22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4" name="Freeform 58"/>
            <p:cNvSpPr/>
            <p:nvPr userDrawn="1"/>
          </p:nvSpPr>
          <p:spPr bwMode="auto">
            <a:xfrm>
              <a:off x="3748" y="2691"/>
              <a:ext cx="373" cy="219"/>
            </a:xfrm>
            <a:custGeom>
              <a:avLst/>
              <a:gdLst>
                <a:gd name="T0" fmla="*/ 369 w 373"/>
                <a:gd name="T1" fmla="*/ 0 h 220"/>
                <a:gd name="T2" fmla="*/ 372 w 373"/>
                <a:gd name="T3" fmla="*/ 1 h 220"/>
                <a:gd name="T4" fmla="*/ 373 w 373"/>
                <a:gd name="T5" fmla="*/ 3 h 220"/>
                <a:gd name="T6" fmla="*/ 373 w 373"/>
                <a:gd name="T7" fmla="*/ 9 h 220"/>
                <a:gd name="T8" fmla="*/ 368 w 373"/>
                <a:gd name="T9" fmla="*/ 18 h 220"/>
                <a:gd name="T10" fmla="*/ 365 w 373"/>
                <a:gd name="T11" fmla="*/ 25 h 220"/>
                <a:gd name="T12" fmla="*/ 360 w 373"/>
                <a:gd name="T13" fmla="*/ 31 h 220"/>
                <a:gd name="T14" fmla="*/ 349 w 373"/>
                <a:gd name="T15" fmla="*/ 40 h 220"/>
                <a:gd name="T16" fmla="*/ 338 w 373"/>
                <a:gd name="T17" fmla="*/ 44 h 220"/>
                <a:gd name="T18" fmla="*/ 291 w 373"/>
                <a:gd name="T19" fmla="*/ 45 h 220"/>
                <a:gd name="T20" fmla="*/ 215 w 373"/>
                <a:gd name="T21" fmla="*/ 45 h 220"/>
                <a:gd name="T22" fmla="*/ 148 w 373"/>
                <a:gd name="T23" fmla="*/ 213 h 220"/>
                <a:gd name="T24" fmla="*/ 120 w 373"/>
                <a:gd name="T25" fmla="*/ 214 h 220"/>
                <a:gd name="T26" fmla="*/ 100 w 373"/>
                <a:gd name="T27" fmla="*/ 213 h 220"/>
                <a:gd name="T28" fmla="*/ 85 w 373"/>
                <a:gd name="T29" fmla="*/ 209 h 220"/>
                <a:gd name="T30" fmla="*/ 74 w 373"/>
                <a:gd name="T31" fmla="*/ 204 h 220"/>
                <a:gd name="T32" fmla="*/ 67 w 373"/>
                <a:gd name="T33" fmla="*/ 197 h 220"/>
                <a:gd name="T34" fmla="*/ 62 w 373"/>
                <a:gd name="T35" fmla="*/ 189 h 220"/>
                <a:gd name="T36" fmla="*/ 60 w 373"/>
                <a:gd name="T37" fmla="*/ 181 h 220"/>
                <a:gd name="T38" fmla="*/ 61 w 373"/>
                <a:gd name="T39" fmla="*/ 165 h 220"/>
                <a:gd name="T40" fmla="*/ 84 w 373"/>
                <a:gd name="T41" fmla="*/ 110 h 220"/>
                <a:gd name="T42" fmla="*/ 108 w 373"/>
                <a:gd name="T43" fmla="*/ 45 h 220"/>
                <a:gd name="T44" fmla="*/ 5 w 373"/>
                <a:gd name="T45" fmla="*/ 45 h 220"/>
                <a:gd name="T46" fmla="*/ 2 w 373"/>
                <a:gd name="T47" fmla="*/ 44 h 220"/>
                <a:gd name="T48" fmla="*/ 0 w 373"/>
                <a:gd name="T49" fmla="*/ 42 h 220"/>
                <a:gd name="T50" fmla="*/ 1 w 373"/>
                <a:gd name="T51" fmla="*/ 36 h 220"/>
                <a:gd name="T52" fmla="*/ 4 w 373"/>
                <a:gd name="T53" fmla="*/ 29 h 220"/>
                <a:gd name="T54" fmla="*/ 7 w 373"/>
                <a:gd name="T55" fmla="*/ 23 h 220"/>
                <a:gd name="T56" fmla="*/ 14 w 373"/>
                <a:gd name="T57" fmla="*/ 14 h 220"/>
                <a:gd name="T58" fmla="*/ 24 w 373"/>
                <a:gd name="T59" fmla="*/ 6 h 220"/>
                <a:gd name="T60" fmla="*/ 36 w 373"/>
                <a:gd name="T61" fmla="*/ 2 h 220"/>
                <a:gd name="T62" fmla="*/ 329 w 373"/>
                <a:gd name="T63" fmla="*/ 0 h 22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373" h="220">
                  <a:moveTo>
                    <a:pt x="329" y="0"/>
                  </a:moveTo>
                  <a:lnTo>
                    <a:pt x="369" y="0"/>
                  </a:lnTo>
                  <a:lnTo>
                    <a:pt x="371" y="0"/>
                  </a:lnTo>
                  <a:lnTo>
                    <a:pt x="372" y="1"/>
                  </a:lnTo>
                  <a:lnTo>
                    <a:pt x="373" y="2"/>
                  </a:lnTo>
                  <a:lnTo>
                    <a:pt x="373" y="3"/>
                  </a:lnTo>
                  <a:lnTo>
                    <a:pt x="373" y="6"/>
                  </a:lnTo>
                  <a:lnTo>
                    <a:pt x="373" y="9"/>
                  </a:lnTo>
                  <a:lnTo>
                    <a:pt x="370" y="15"/>
                  </a:lnTo>
                  <a:lnTo>
                    <a:pt x="368" y="18"/>
                  </a:lnTo>
                  <a:lnTo>
                    <a:pt x="367" y="22"/>
                  </a:lnTo>
                  <a:lnTo>
                    <a:pt x="365" y="25"/>
                  </a:lnTo>
                  <a:lnTo>
                    <a:pt x="362" y="28"/>
                  </a:lnTo>
                  <a:lnTo>
                    <a:pt x="360" y="31"/>
                  </a:lnTo>
                  <a:lnTo>
                    <a:pt x="355" y="36"/>
                  </a:lnTo>
                  <a:lnTo>
                    <a:pt x="349" y="40"/>
                  </a:lnTo>
                  <a:lnTo>
                    <a:pt x="344" y="42"/>
                  </a:lnTo>
                  <a:lnTo>
                    <a:pt x="338" y="44"/>
                  </a:lnTo>
                  <a:lnTo>
                    <a:pt x="328" y="45"/>
                  </a:lnTo>
                  <a:lnTo>
                    <a:pt x="291" y="45"/>
                  </a:lnTo>
                  <a:lnTo>
                    <a:pt x="228" y="45"/>
                  </a:lnTo>
                  <a:lnTo>
                    <a:pt x="215" y="45"/>
                  </a:lnTo>
                  <a:lnTo>
                    <a:pt x="150" y="218"/>
                  </a:lnTo>
                  <a:lnTo>
                    <a:pt x="148" y="219"/>
                  </a:lnTo>
                  <a:lnTo>
                    <a:pt x="146" y="220"/>
                  </a:lnTo>
                  <a:lnTo>
                    <a:pt x="120" y="220"/>
                  </a:lnTo>
                  <a:lnTo>
                    <a:pt x="109" y="220"/>
                  </a:lnTo>
                  <a:lnTo>
                    <a:pt x="100" y="219"/>
                  </a:lnTo>
                  <a:lnTo>
                    <a:pt x="92" y="217"/>
                  </a:lnTo>
                  <a:lnTo>
                    <a:pt x="85" y="215"/>
                  </a:lnTo>
                  <a:lnTo>
                    <a:pt x="79" y="212"/>
                  </a:lnTo>
                  <a:lnTo>
                    <a:pt x="74" y="210"/>
                  </a:lnTo>
                  <a:lnTo>
                    <a:pt x="70" y="206"/>
                  </a:lnTo>
                  <a:lnTo>
                    <a:pt x="67" y="203"/>
                  </a:lnTo>
                  <a:lnTo>
                    <a:pt x="64" y="199"/>
                  </a:lnTo>
                  <a:lnTo>
                    <a:pt x="62" y="195"/>
                  </a:lnTo>
                  <a:lnTo>
                    <a:pt x="61" y="191"/>
                  </a:lnTo>
                  <a:lnTo>
                    <a:pt x="60" y="187"/>
                  </a:lnTo>
                  <a:lnTo>
                    <a:pt x="60" y="179"/>
                  </a:lnTo>
                  <a:lnTo>
                    <a:pt x="61" y="171"/>
                  </a:lnTo>
                  <a:lnTo>
                    <a:pt x="69" y="150"/>
                  </a:lnTo>
                  <a:lnTo>
                    <a:pt x="84" y="111"/>
                  </a:lnTo>
                  <a:lnTo>
                    <a:pt x="104" y="56"/>
                  </a:lnTo>
                  <a:lnTo>
                    <a:pt x="108" y="45"/>
                  </a:lnTo>
                  <a:lnTo>
                    <a:pt x="83" y="45"/>
                  </a:lnTo>
                  <a:lnTo>
                    <a:pt x="5" y="45"/>
                  </a:lnTo>
                  <a:lnTo>
                    <a:pt x="3" y="45"/>
                  </a:lnTo>
                  <a:lnTo>
                    <a:pt x="2" y="44"/>
                  </a:lnTo>
                  <a:lnTo>
                    <a:pt x="1" y="44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1" y="36"/>
                  </a:lnTo>
                  <a:lnTo>
                    <a:pt x="2" y="32"/>
                  </a:lnTo>
                  <a:lnTo>
                    <a:pt x="4" y="29"/>
                  </a:lnTo>
                  <a:lnTo>
                    <a:pt x="5" y="26"/>
                  </a:lnTo>
                  <a:lnTo>
                    <a:pt x="7" y="23"/>
                  </a:lnTo>
                  <a:lnTo>
                    <a:pt x="9" y="19"/>
                  </a:lnTo>
                  <a:lnTo>
                    <a:pt x="14" y="14"/>
                  </a:lnTo>
                  <a:lnTo>
                    <a:pt x="19" y="9"/>
                  </a:lnTo>
                  <a:lnTo>
                    <a:pt x="24" y="6"/>
                  </a:lnTo>
                  <a:lnTo>
                    <a:pt x="30" y="3"/>
                  </a:lnTo>
                  <a:lnTo>
                    <a:pt x="36" y="2"/>
                  </a:lnTo>
                  <a:lnTo>
                    <a:pt x="45" y="0"/>
                  </a:lnTo>
                  <a:lnTo>
                    <a:pt x="329" y="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5" name="Freeform 59"/>
            <p:cNvSpPr/>
            <p:nvPr userDrawn="1"/>
          </p:nvSpPr>
          <p:spPr bwMode="auto">
            <a:xfrm>
              <a:off x="4358" y="2108"/>
              <a:ext cx="335" cy="538"/>
            </a:xfrm>
            <a:custGeom>
              <a:avLst/>
              <a:gdLst>
                <a:gd name="T0" fmla="*/ 54 w 335"/>
                <a:gd name="T1" fmla="*/ 226 h 538"/>
                <a:gd name="T2" fmla="*/ 160 w 335"/>
                <a:gd name="T3" fmla="*/ 0 h 538"/>
                <a:gd name="T4" fmla="*/ 195 w 335"/>
                <a:gd name="T5" fmla="*/ 1 h 538"/>
                <a:gd name="T6" fmla="*/ 220 w 335"/>
                <a:gd name="T7" fmla="*/ 6 h 538"/>
                <a:gd name="T8" fmla="*/ 236 w 335"/>
                <a:gd name="T9" fmla="*/ 11 h 538"/>
                <a:gd name="T10" fmla="*/ 252 w 335"/>
                <a:gd name="T11" fmla="*/ 17 h 538"/>
                <a:gd name="T12" fmla="*/ 267 w 335"/>
                <a:gd name="T13" fmla="*/ 25 h 538"/>
                <a:gd name="T14" fmla="*/ 280 w 335"/>
                <a:gd name="T15" fmla="*/ 34 h 538"/>
                <a:gd name="T16" fmla="*/ 292 w 335"/>
                <a:gd name="T17" fmla="*/ 45 h 538"/>
                <a:gd name="T18" fmla="*/ 303 w 335"/>
                <a:gd name="T19" fmla="*/ 57 h 538"/>
                <a:gd name="T20" fmla="*/ 313 w 335"/>
                <a:gd name="T21" fmla="*/ 70 h 538"/>
                <a:gd name="T22" fmla="*/ 321 w 335"/>
                <a:gd name="T23" fmla="*/ 84 h 538"/>
                <a:gd name="T24" fmla="*/ 327 w 335"/>
                <a:gd name="T25" fmla="*/ 100 h 538"/>
                <a:gd name="T26" fmla="*/ 331 w 335"/>
                <a:gd name="T27" fmla="*/ 117 h 538"/>
                <a:gd name="T28" fmla="*/ 334 w 335"/>
                <a:gd name="T29" fmla="*/ 135 h 538"/>
                <a:gd name="T30" fmla="*/ 335 w 335"/>
                <a:gd name="T31" fmla="*/ 158 h 538"/>
                <a:gd name="T32" fmla="*/ 332 w 335"/>
                <a:gd name="T33" fmla="*/ 183 h 538"/>
                <a:gd name="T34" fmla="*/ 327 w 335"/>
                <a:gd name="T35" fmla="*/ 209 h 538"/>
                <a:gd name="T36" fmla="*/ 319 w 335"/>
                <a:gd name="T37" fmla="*/ 233 h 538"/>
                <a:gd name="T38" fmla="*/ 196 w 335"/>
                <a:gd name="T39" fmla="*/ 538 h 538"/>
                <a:gd name="T40" fmla="*/ 165 w 335"/>
                <a:gd name="T41" fmla="*/ 536 h 538"/>
                <a:gd name="T42" fmla="*/ 133 w 335"/>
                <a:gd name="T43" fmla="*/ 532 h 538"/>
                <a:gd name="T44" fmla="*/ 116 w 335"/>
                <a:gd name="T45" fmla="*/ 529 h 538"/>
                <a:gd name="T46" fmla="*/ 93 w 335"/>
                <a:gd name="T47" fmla="*/ 522 h 538"/>
                <a:gd name="T48" fmla="*/ 72 w 335"/>
                <a:gd name="T49" fmla="*/ 513 h 538"/>
                <a:gd name="T50" fmla="*/ 56 w 335"/>
                <a:gd name="T51" fmla="*/ 503 h 538"/>
                <a:gd name="T52" fmla="*/ 42 w 335"/>
                <a:gd name="T53" fmla="*/ 491 h 538"/>
                <a:gd name="T54" fmla="*/ 30 w 335"/>
                <a:gd name="T55" fmla="*/ 477 h 538"/>
                <a:gd name="T56" fmla="*/ 20 w 335"/>
                <a:gd name="T57" fmla="*/ 462 h 538"/>
                <a:gd name="T58" fmla="*/ 11 w 335"/>
                <a:gd name="T59" fmla="*/ 445 h 538"/>
                <a:gd name="T60" fmla="*/ 5 w 335"/>
                <a:gd name="T61" fmla="*/ 428 h 538"/>
                <a:gd name="T62" fmla="*/ 2 w 335"/>
                <a:gd name="T63" fmla="*/ 410 h 538"/>
                <a:gd name="T64" fmla="*/ 0 w 335"/>
                <a:gd name="T65" fmla="*/ 392 h 538"/>
                <a:gd name="T66" fmla="*/ 2 w 335"/>
                <a:gd name="T67" fmla="*/ 372 h 538"/>
                <a:gd name="T68" fmla="*/ 4 w 335"/>
                <a:gd name="T69" fmla="*/ 358 h 538"/>
                <a:gd name="T70" fmla="*/ 10 w 335"/>
                <a:gd name="T71" fmla="*/ 339 h 53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335" h="538">
                  <a:moveTo>
                    <a:pt x="10" y="339"/>
                  </a:moveTo>
                  <a:lnTo>
                    <a:pt x="54" y="226"/>
                  </a:lnTo>
                  <a:lnTo>
                    <a:pt x="142" y="1"/>
                  </a:lnTo>
                  <a:lnTo>
                    <a:pt x="160" y="0"/>
                  </a:lnTo>
                  <a:lnTo>
                    <a:pt x="178" y="0"/>
                  </a:lnTo>
                  <a:lnTo>
                    <a:pt x="195" y="1"/>
                  </a:lnTo>
                  <a:lnTo>
                    <a:pt x="212" y="4"/>
                  </a:lnTo>
                  <a:lnTo>
                    <a:pt x="220" y="6"/>
                  </a:lnTo>
                  <a:lnTo>
                    <a:pt x="229" y="8"/>
                  </a:lnTo>
                  <a:lnTo>
                    <a:pt x="236" y="11"/>
                  </a:lnTo>
                  <a:lnTo>
                    <a:pt x="244" y="14"/>
                  </a:lnTo>
                  <a:lnTo>
                    <a:pt x="252" y="17"/>
                  </a:lnTo>
                  <a:lnTo>
                    <a:pt x="260" y="21"/>
                  </a:lnTo>
                  <a:lnTo>
                    <a:pt x="267" y="25"/>
                  </a:lnTo>
                  <a:lnTo>
                    <a:pt x="274" y="30"/>
                  </a:lnTo>
                  <a:lnTo>
                    <a:pt x="280" y="34"/>
                  </a:lnTo>
                  <a:lnTo>
                    <a:pt x="286" y="39"/>
                  </a:lnTo>
                  <a:lnTo>
                    <a:pt x="292" y="45"/>
                  </a:lnTo>
                  <a:lnTo>
                    <a:pt x="298" y="51"/>
                  </a:lnTo>
                  <a:lnTo>
                    <a:pt x="303" y="57"/>
                  </a:lnTo>
                  <a:lnTo>
                    <a:pt x="308" y="63"/>
                  </a:lnTo>
                  <a:lnTo>
                    <a:pt x="313" y="70"/>
                  </a:lnTo>
                  <a:lnTo>
                    <a:pt x="317" y="77"/>
                  </a:lnTo>
                  <a:lnTo>
                    <a:pt x="321" y="84"/>
                  </a:lnTo>
                  <a:lnTo>
                    <a:pt x="324" y="92"/>
                  </a:lnTo>
                  <a:lnTo>
                    <a:pt x="327" y="100"/>
                  </a:lnTo>
                  <a:lnTo>
                    <a:pt x="329" y="108"/>
                  </a:lnTo>
                  <a:lnTo>
                    <a:pt x="331" y="117"/>
                  </a:lnTo>
                  <a:lnTo>
                    <a:pt x="333" y="126"/>
                  </a:lnTo>
                  <a:lnTo>
                    <a:pt x="334" y="135"/>
                  </a:lnTo>
                  <a:lnTo>
                    <a:pt x="335" y="145"/>
                  </a:lnTo>
                  <a:lnTo>
                    <a:pt x="335" y="158"/>
                  </a:lnTo>
                  <a:lnTo>
                    <a:pt x="334" y="170"/>
                  </a:lnTo>
                  <a:lnTo>
                    <a:pt x="332" y="183"/>
                  </a:lnTo>
                  <a:lnTo>
                    <a:pt x="330" y="196"/>
                  </a:lnTo>
                  <a:lnTo>
                    <a:pt x="327" y="209"/>
                  </a:lnTo>
                  <a:lnTo>
                    <a:pt x="323" y="221"/>
                  </a:lnTo>
                  <a:lnTo>
                    <a:pt x="319" y="233"/>
                  </a:lnTo>
                  <a:lnTo>
                    <a:pt x="315" y="245"/>
                  </a:lnTo>
                  <a:lnTo>
                    <a:pt x="196" y="538"/>
                  </a:lnTo>
                  <a:lnTo>
                    <a:pt x="181" y="538"/>
                  </a:lnTo>
                  <a:lnTo>
                    <a:pt x="165" y="536"/>
                  </a:lnTo>
                  <a:lnTo>
                    <a:pt x="149" y="535"/>
                  </a:lnTo>
                  <a:lnTo>
                    <a:pt x="133" y="532"/>
                  </a:lnTo>
                  <a:lnTo>
                    <a:pt x="124" y="530"/>
                  </a:lnTo>
                  <a:lnTo>
                    <a:pt x="116" y="529"/>
                  </a:lnTo>
                  <a:lnTo>
                    <a:pt x="101" y="524"/>
                  </a:lnTo>
                  <a:lnTo>
                    <a:pt x="93" y="522"/>
                  </a:lnTo>
                  <a:lnTo>
                    <a:pt x="86" y="519"/>
                  </a:lnTo>
                  <a:lnTo>
                    <a:pt x="72" y="513"/>
                  </a:lnTo>
                  <a:lnTo>
                    <a:pt x="64" y="508"/>
                  </a:lnTo>
                  <a:lnTo>
                    <a:pt x="56" y="503"/>
                  </a:lnTo>
                  <a:lnTo>
                    <a:pt x="49" y="497"/>
                  </a:lnTo>
                  <a:lnTo>
                    <a:pt x="42" y="491"/>
                  </a:lnTo>
                  <a:lnTo>
                    <a:pt x="36" y="484"/>
                  </a:lnTo>
                  <a:lnTo>
                    <a:pt x="30" y="477"/>
                  </a:lnTo>
                  <a:lnTo>
                    <a:pt x="25" y="470"/>
                  </a:lnTo>
                  <a:lnTo>
                    <a:pt x="20" y="462"/>
                  </a:lnTo>
                  <a:lnTo>
                    <a:pt x="15" y="453"/>
                  </a:lnTo>
                  <a:lnTo>
                    <a:pt x="11" y="445"/>
                  </a:lnTo>
                  <a:lnTo>
                    <a:pt x="8" y="436"/>
                  </a:lnTo>
                  <a:lnTo>
                    <a:pt x="5" y="428"/>
                  </a:lnTo>
                  <a:lnTo>
                    <a:pt x="3" y="419"/>
                  </a:lnTo>
                  <a:lnTo>
                    <a:pt x="2" y="410"/>
                  </a:lnTo>
                  <a:lnTo>
                    <a:pt x="1" y="401"/>
                  </a:lnTo>
                  <a:lnTo>
                    <a:pt x="0" y="392"/>
                  </a:lnTo>
                  <a:lnTo>
                    <a:pt x="1" y="378"/>
                  </a:lnTo>
                  <a:lnTo>
                    <a:pt x="2" y="372"/>
                  </a:lnTo>
                  <a:lnTo>
                    <a:pt x="3" y="365"/>
                  </a:lnTo>
                  <a:lnTo>
                    <a:pt x="4" y="358"/>
                  </a:lnTo>
                  <a:lnTo>
                    <a:pt x="6" y="352"/>
                  </a:lnTo>
                  <a:lnTo>
                    <a:pt x="10" y="339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6" name="Freeform 60"/>
            <p:cNvSpPr/>
            <p:nvPr userDrawn="1"/>
          </p:nvSpPr>
          <p:spPr bwMode="auto">
            <a:xfrm>
              <a:off x="4667" y="2190"/>
              <a:ext cx="302" cy="456"/>
            </a:xfrm>
            <a:custGeom>
              <a:avLst/>
              <a:gdLst>
                <a:gd name="T0" fmla="*/ 110 w 302"/>
                <a:gd name="T1" fmla="*/ 2 h 456"/>
                <a:gd name="T2" fmla="*/ 146 w 302"/>
                <a:gd name="T3" fmla="*/ 0 h 456"/>
                <a:gd name="T4" fmla="*/ 180 w 302"/>
                <a:gd name="T5" fmla="*/ 5 h 456"/>
                <a:gd name="T6" fmla="*/ 196 w 302"/>
                <a:gd name="T7" fmla="*/ 9 h 456"/>
                <a:gd name="T8" fmla="*/ 212 w 302"/>
                <a:gd name="T9" fmla="*/ 15 h 456"/>
                <a:gd name="T10" fmla="*/ 227 w 302"/>
                <a:gd name="T11" fmla="*/ 22 h 456"/>
                <a:gd name="T12" fmla="*/ 240 w 302"/>
                <a:gd name="T13" fmla="*/ 30 h 456"/>
                <a:gd name="T14" fmla="*/ 253 w 302"/>
                <a:gd name="T15" fmla="*/ 40 h 456"/>
                <a:gd name="T16" fmla="*/ 264 w 302"/>
                <a:gd name="T17" fmla="*/ 51 h 456"/>
                <a:gd name="T18" fmla="*/ 275 w 302"/>
                <a:gd name="T19" fmla="*/ 64 h 456"/>
                <a:gd name="T20" fmla="*/ 283 w 302"/>
                <a:gd name="T21" fmla="*/ 77 h 456"/>
                <a:gd name="T22" fmla="*/ 291 w 302"/>
                <a:gd name="T23" fmla="*/ 93 h 456"/>
                <a:gd name="T24" fmla="*/ 296 w 302"/>
                <a:gd name="T25" fmla="*/ 109 h 456"/>
                <a:gd name="T26" fmla="*/ 300 w 302"/>
                <a:gd name="T27" fmla="*/ 127 h 456"/>
                <a:gd name="T28" fmla="*/ 302 w 302"/>
                <a:gd name="T29" fmla="*/ 146 h 456"/>
                <a:gd name="T30" fmla="*/ 301 w 302"/>
                <a:gd name="T31" fmla="*/ 171 h 456"/>
                <a:gd name="T32" fmla="*/ 296 w 302"/>
                <a:gd name="T33" fmla="*/ 196 h 456"/>
                <a:gd name="T34" fmla="*/ 290 w 302"/>
                <a:gd name="T35" fmla="*/ 222 h 456"/>
                <a:gd name="T36" fmla="*/ 281 w 302"/>
                <a:gd name="T37" fmla="*/ 245 h 456"/>
                <a:gd name="T38" fmla="*/ 181 w 302"/>
                <a:gd name="T39" fmla="*/ 456 h 456"/>
                <a:gd name="T40" fmla="*/ 148 w 302"/>
                <a:gd name="T41" fmla="*/ 453 h 456"/>
                <a:gd name="T42" fmla="*/ 124 w 302"/>
                <a:gd name="T43" fmla="*/ 448 h 456"/>
                <a:gd name="T44" fmla="*/ 100 w 302"/>
                <a:gd name="T45" fmla="*/ 442 h 456"/>
                <a:gd name="T46" fmla="*/ 85 w 302"/>
                <a:gd name="T47" fmla="*/ 437 h 456"/>
                <a:gd name="T48" fmla="*/ 64 w 302"/>
                <a:gd name="T49" fmla="*/ 426 h 456"/>
                <a:gd name="T50" fmla="*/ 49 w 302"/>
                <a:gd name="T51" fmla="*/ 415 h 456"/>
                <a:gd name="T52" fmla="*/ 35 w 302"/>
                <a:gd name="T53" fmla="*/ 402 h 456"/>
                <a:gd name="T54" fmla="*/ 24 w 302"/>
                <a:gd name="T55" fmla="*/ 388 h 456"/>
                <a:gd name="T56" fmla="*/ 15 w 302"/>
                <a:gd name="T57" fmla="*/ 371 h 456"/>
                <a:gd name="T58" fmla="*/ 8 w 302"/>
                <a:gd name="T59" fmla="*/ 354 h 456"/>
                <a:gd name="T60" fmla="*/ 3 w 302"/>
                <a:gd name="T61" fmla="*/ 337 h 456"/>
                <a:gd name="T62" fmla="*/ 0 w 302"/>
                <a:gd name="T63" fmla="*/ 319 h 456"/>
                <a:gd name="T64" fmla="*/ 0 w 302"/>
                <a:gd name="T65" fmla="*/ 296 h 456"/>
                <a:gd name="T66" fmla="*/ 2 w 302"/>
                <a:gd name="T67" fmla="*/ 283 h 456"/>
                <a:gd name="T68" fmla="*/ 5 w 302"/>
                <a:gd name="T69" fmla="*/ 270 h 45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02" h="456">
                  <a:moveTo>
                    <a:pt x="10" y="257"/>
                  </a:moveTo>
                  <a:lnTo>
                    <a:pt x="110" y="2"/>
                  </a:lnTo>
                  <a:lnTo>
                    <a:pt x="128" y="0"/>
                  </a:lnTo>
                  <a:lnTo>
                    <a:pt x="146" y="0"/>
                  </a:lnTo>
                  <a:lnTo>
                    <a:pt x="163" y="2"/>
                  </a:lnTo>
                  <a:lnTo>
                    <a:pt x="180" y="5"/>
                  </a:lnTo>
                  <a:lnTo>
                    <a:pt x="188" y="7"/>
                  </a:lnTo>
                  <a:lnTo>
                    <a:pt x="196" y="9"/>
                  </a:lnTo>
                  <a:lnTo>
                    <a:pt x="204" y="12"/>
                  </a:lnTo>
                  <a:lnTo>
                    <a:pt x="212" y="15"/>
                  </a:lnTo>
                  <a:lnTo>
                    <a:pt x="219" y="18"/>
                  </a:lnTo>
                  <a:lnTo>
                    <a:pt x="227" y="22"/>
                  </a:lnTo>
                  <a:lnTo>
                    <a:pt x="234" y="26"/>
                  </a:lnTo>
                  <a:lnTo>
                    <a:pt x="240" y="30"/>
                  </a:lnTo>
                  <a:lnTo>
                    <a:pt x="247" y="35"/>
                  </a:lnTo>
                  <a:lnTo>
                    <a:pt x="253" y="40"/>
                  </a:lnTo>
                  <a:lnTo>
                    <a:pt x="259" y="45"/>
                  </a:lnTo>
                  <a:lnTo>
                    <a:pt x="264" y="51"/>
                  </a:lnTo>
                  <a:lnTo>
                    <a:pt x="270" y="57"/>
                  </a:lnTo>
                  <a:lnTo>
                    <a:pt x="275" y="64"/>
                  </a:lnTo>
                  <a:lnTo>
                    <a:pt x="279" y="70"/>
                  </a:lnTo>
                  <a:lnTo>
                    <a:pt x="283" y="77"/>
                  </a:lnTo>
                  <a:lnTo>
                    <a:pt x="287" y="85"/>
                  </a:lnTo>
                  <a:lnTo>
                    <a:pt x="291" y="93"/>
                  </a:lnTo>
                  <a:lnTo>
                    <a:pt x="293" y="101"/>
                  </a:lnTo>
                  <a:lnTo>
                    <a:pt x="296" y="109"/>
                  </a:lnTo>
                  <a:lnTo>
                    <a:pt x="298" y="118"/>
                  </a:lnTo>
                  <a:lnTo>
                    <a:pt x="300" y="127"/>
                  </a:lnTo>
                  <a:lnTo>
                    <a:pt x="301" y="136"/>
                  </a:lnTo>
                  <a:lnTo>
                    <a:pt x="302" y="146"/>
                  </a:lnTo>
                  <a:lnTo>
                    <a:pt x="302" y="158"/>
                  </a:lnTo>
                  <a:lnTo>
                    <a:pt x="301" y="171"/>
                  </a:lnTo>
                  <a:lnTo>
                    <a:pt x="299" y="184"/>
                  </a:lnTo>
                  <a:lnTo>
                    <a:pt x="296" y="196"/>
                  </a:lnTo>
                  <a:lnTo>
                    <a:pt x="293" y="209"/>
                  </a:lnTo>
                  <a:lnTo>
                    <a:pt x="290" y="222"/>
                  </a:lnTo>
                  <a:lnTo>
                    <a:pt x="286" y="234"/>
                  </a:lnTo>
                  <a:lnTo>
                    <a:pt x="281" y="245"/>
                  </a:lnTo>
                  <a:lnTo>
                    <a:pt x="196" y="456"/>
                  </a:lnTo>
                  <a:lnTo>
                    <a:pt x="181" y="456"/>
                  </a:lnTo>
                  <a:lnTo>
                    <a:pt x="165" y="454"/>
                  </a:lnTo>
                  <a:lnTo>
                    <a:pt x="148" y="453"/>
                  </a:lnTo>
                  <a:lnTo>
                    <a:pt x="132" y="450"/>
                  </a:lnTo>
                  <a:lnTo>
                    <a:pt x="124" y="448"/>
                  </a:lnTo>
                  <a:lnTo>
                    <a:pt x="116" y="447"/>
                  </a:lnTo>
                  <a:lnTo>
                    <a:pt x="100" y="442"/>
                  </a:lnTo>
                  <a:lnTo>
                    <a:pt x="93" y="440"/>
                  </a:lnTo>
                  <a:lnTo>
                    <a:pt x="85" y="437"/>
                  </a:lnTo>
                  <a:lnTo>
                    <a:pt x="72" y="431"/>
                  </a:lnTo>
                  <a:lnTo>
                    <a:pt x="64" y="426"/>
                  </a:lnTo>
                  <a:lnTo>
                    <a:pt x="56" y="421"/>
                  </a:lnTo>
                  <a:lnTo>
                    <a:pt x="49" y="415"/>
                  </a:lnTo>
                  <a:lnTo>
                    <a:pt x="42" y="409"/>
                  </a:lnTo>
                  <a:lnTo>
                    <a:pt x="35" y="402"/>
                  </a:lnTo>
                  <a:lnTo>
                    <a:pt x="30" y="395"/>
                  </a:lnTo>
                  <a:lnTo>
                    <a:pt x="24" y="388"/>
                  </a:lnTo>
                  <a:lnTo>
                    <a:pt x="19" y="380"/>
                  </a:lnTo>
                  <a:lnTo>
                    <a:pt x="15" y="371"/>
                  </a:lnTo>
                  <a:lnTo>
                    <a:pt x="11" y="363"/>
                  </a:lnTo>
                  <a:lnTo>
                    <a:pt x="8" y="354"/>
                  </a:lnTo>
                  <a:lnTo>
                    <a:pt x="5" y="346"/>
                  </a:lnTo>
                  <a:lnTo>
                    <a:pt x="3" y="337"/>
                  </a:lnTo>
                  <a:lnTo>
                    <a:pt x="1" y="328"/>
                  </a:lnTo>
                  <a:lnTo>
                    <a:pt x="0" y="319"/>
                  </a:lnTo>
                  <a:lnTo>
                    <a:pt x="0" y="310"/>
                  </a:lnTo>
                  <a:lnTo>
                    <a:pt x="0" y="296"/>
                  </a:lnTo>
                  <a:lnTo>
                    <a:pt x="1" y="290"/>
                  </a:lnTo>
                  <a:lnTo>
                    <a:pt x="2" y="283"/>
                  </a:lnTo>
                  <a:lnTo>
                    <a:pt x="4" y="276"/>
                  </a:lnTo>
                  <a:lnTo>
                    <a:pt x="5" y="270"/>
                  </a:lnTo>
                  <a:lnTo>
                    <a:pt x="10" y="257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7" name="Freeform 61"/>
            <p:cNvSpPr/>
            <p:nvPr userDrawn="1"/>
          </p:nvSpPr>
          <p:spPr bwMode="auto">
            <a:xfrm>
              <a:off x="4054" y="2021"/>
              <a:ext cx="364" cy="625"/>
            </a:xfrm>
            <a:custGeom>
              <a:avLst/>
              <a:gdLst>
                <a:gd name="T0" fmla="*/ 263 w 365"/>
                <a:gd name="T1" fmla="*/ 15 h 625"/>
                <a:gd name="T2" fmla="*/ 283 w 365"/>
                <a:gd name="T3" fmla="*/ 24 h 625"/>
                <a:gd name="T4" fmla="*/ 300 w 365"/>
                <a:gd name="T5" fmla="*/ 35 h 625"/>
                <a:gd name="T6" fmla="*/ 316 w 365"/>
                <a:gd name="T7" fmla="*/ 49 h 625"/>
                <a:gd name="T8" fmla="*/ 330 w 365"/>
                <a:gd name="T9" fmla="*/ 64 h 625"/>
                <a:gd name="T10" fmla="*/ 342 w 365"/>
                <a:gd name="T11" fmla="*/ 82 h 625"/>
                <a:gd name="T12" fmla="*/ 350 w 365"/>
                <a:gd name="T13" fmla="*/ 102 h 625"/>
                <a:gd name="T14" fmla="*/ 356 w 365"/>
                <a:gd name="T15" fmla="*/ 124 h 625"/>
                <a:gd name="T16" fmla="*/ 359 w 365"/>
                <a:gd name="T17" fmla="*/ 149 h 625"/>
                <a:gd name="T18" fmla="*/ 359 w 365"/>
                <a:gd name="T19" fmla="*/ 169 h 625"/>
                <a:gd name="T20" fmla="*/ 356 w 365"/>
                <a:gd name="T21" fmla="*/ 190 h 625"/>
                <a:gd name="T22" fmla="*/ 345 w 365"/>
                <a:gd name="T23" fmla="*/ 231 h 625"/>
                <a:gd name="T24" fmla="*/ 190 w 365"/>
                <a:gd name="T25" fmla="*/ 625 h 625"/>
                <a:gd name="T26" fmla="*/ 161 w 365"/>
                <a:gd name="T27" fmla="*/ 623 h 625"/>
                <a:gd name="T28" fmla="*/ 129 w 365"/>
                <a:gd name="T29" fmla="*/ 618 h 625"/>
                <a:gd name="T30" fmla="*/ 99 w 365"/>
                <a:gd name="T31" fmla="*/ 610 h 625"/>
                <a:gd name="T32" fmla="*/ 72 w 365"/>
                <a:gd name="T33" fmla="*/ 600 h 625"/>
                <a:gd name="T34" fmla="*/ 57 w 365"/>
                <a:gd name="T35" fmla="*/ 590 h 625"/>
                <a:gd name="T36" fmla="*/ 43 w 365"/>
                <a:gd name="T37" fmla="*/ 578 h 625"/>
                <a:gd name="T38" fmla="*/ 31 w 365"/>
                <a:gd name="T39" fmla="*/ 565 h 625"/>
                <a:gd name="T40" fmla="*/ 20 w 365"/>
                <a:gd name="T41" fmla="*/ 550 h 625"/>
                <a:gd name="T42" fmla="*/ 12 w 365"/>
                <a:gd name="T43" fmla="*/ 533 h 625"/>
                <a:gd name="T44" fmla="*/ 5 w 365"/>
                <a:gd name="T45" fmla="*/ 516 h 625"/>
                <a:gd name="T46" fmla="*/ 2 w 365"/>
                <a:gd name="T47" fmla="*/ 498 h 625"/>
                <a:gd name="T48" fmla="*/ 0 w 365"/>
                <a:gd name="T49" fmla="*/ 479 h 625"/>
                <a:gd name="T50" fmla="*/ 2 w 365"/>
                <a:gd name="T51" fmla="*/ 458 h 625"/>
                <a:gd name="T52" fmla="*/ 4 w 365"/>
                <a:gd name="T53" fmla="*/ 445 h 625"/>
                <a:gd name="T54" fmla="*/ 8 w 365"/>
                <a:gd name="T55" fmla="*/ 432 h 625"/>
                <a:gd name="T56" fmla="*/ 92 w 365"/>
                <a:gd name="T57" fmla="*/ 217 h 625"/>
                <a:gd name="T58" fmla="*/ 100 w 365"/>
                <a:gd name="T59" fmla="*/ 188 h 625"/>
                <a:gd name="T60" fmla="*/ 103 w 365"/>
                <a:gd name="T61" fmla="*/ 169 h 625"/>
                <a:gd name="T62" fmla="*/ 105 w 365"/>
                <a:gd name="T63" fmla="*/ 141 h 625"/>
                <a:gd name="T64" fmla="*/ 101 w 365"/>
                <a:gd name="T65" fmla="*/ 110 h 625"/>
                <a:gd name="T66" fmla="*/ 97 w 365"/>
                <a:gd name="T67" fmla="*/ 96 h 625"/>
                <a:gd name="T68" fmla="*/ 91 w 365"/>
                <a:gd name="T69" fmla="*/ 84 h 625"/>
                <a:gd name="T70" fmla="*/ 85 w 365"/>
                <a:gd name="T71" fmla="*/ 72 h 625"/>
                <a:gd name="T72" fmla="*/ 77 w 365"/>
                <a:gd name="T73" fmla="*/ 62 h 625"/>
                <a:gd name="T74" fmla="*/ 63 w 365"/>
                <a:gd name="T75" fmla="*/ 48 h 625"/>
                <a:gd name="T76" fmla="*/ 56 w 365"/>
                <a:gd name="T77" fmla="*/ 42 h 625"/>
                <a:gd name="T78" fmla="*/ 52 w 365"/>
                <a:gd name="T79" fmla="*/ 37 h 625"/>
                <a:gd name="T80" fmla="*/ 51 w 365"/>
                <a:gd name="T81" fmla="*/ 31 h 625"/>
                <a:gd name="T82" fmla="*/ 52 w 365"/>
                <a:gd name="T83" fmla="*/ 25 h 625"/>
                <a:gd name="T84" fmla="*/ 54 w 365"/>
                <a:gd name="T85" fmla="*/ 20 h 625"/>
                <a:gd name="T86" fmla="*/ 59 w 365"/>
                <a:gd name="T87" fmla="*/ 16 h 625"/>
                <a:gd name="T88" fmla="*/ 74 w 365"/>
                <a:gd name="T89" fmla="*/ 11 h 625"/>
                <a:gd name="T90" fmla="*/ 112 w 365"/>
                <a:gd name="T91" fmla="*/ 3 h 625"/>
                <a:gd name="T92" fmla="*/ 137 w 365"/>
                <a:gd name="T93" fmla="*/ 1 h 625"/>
                <a:gd name="T94" fmla="*/ 160 w 365"/>
                <a:gd name="T95" fmla="*/ 0 h 625"/>
                <a:gd name="T96" fmla="*/ 181 w 365"/>
                <a:gd name="T97" fmla="*/ 0 h 625"/>
                <a:gd name="T98" fmla="*/ 195 w 365"/>
                <a:gd name="T99" fmla="*/ 2 h 625"/>
                <a:gd name="T100" fmla="*/ 220 w 365"/>
                <a:gd name="T101" fmla="*/ 5 h 625"/>
                <a:gd name="T102" fmla="*/ 244 w 365"/>
                <a:gd name="T103" fmla="*/ 10 h 62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365" h="625">
                  <a:moveTo>
                    <a:pt x="261" y="13"/>
                  </a:moveTo>
                  <a:lnTo>
                    <a:pt x="269" y="15"/>
                  </a:lnTo>
                  <a:lnTo>
                    <a:pt x="279" y="20"/>
                  </a:lnTo>
                  <a:lnTo>
                    <a:pt x="289" y="24"/>
                  </a:lnTo>
                  <a:lnTo>
                    <a:pt x="298" y="29"/>
                  </a:lnTo>
                  <a:lnTo>
                    <a:pt x="306" y="35"/>
                  </a:lnTo>
                  <a:lnTo>
                    <a:pt x="315" y="42"/>
                  </a:lnTo>
                  <a:lnTo>
                    <a:pt x="322" y="49"/>
                  </a:lnTo>
                  <a:lnTo>
                    <a:pt x="330" y="56"/>
                  </a:lnTo>
                  <a:lnTo>
                    <a:pt x="336" y="64"/>
                  </a:lnTo>
                  <a:lnTo>
                    <a:pt x="342" y="73"/>
                  </a:lnTo>
                  <a:lnTo>
                    <a:pt x="348" y="82"/>
                  </a:lnTo>
                  <a:lnTo>
                    <a:pt x="352" y="92"/>
                  </a:lnTo>
                  <a:lnTo>
                    <a:pt x="356" y="102"/>
                  </a:lnTo>
                  <a:lnTo>
                    <a:pt x="360" y="113"/>
                  </a:lnTo>
                  <a:lnTo>
                    <a:pt x="362" y="124"/>
                  </a:lnTo>
                  <a:lnTo>
                    <a:pt x="364" y="136"/>
                  </a:lnTo>
                  <a:lnTo>
                    <a:pt x="365" y="149"/>
                  </a:lnTo>
                  <a:lnTo>
                    <a:pt x="365" y="159"/>
                  </a:lnTo>
                  <a:lnTo>
                    <a:pt x="365" y="169"/>
                  </a:lnTo>
                  <a:lnTo>
                    <a:pt x="363" y="180"/>
                  </a:lnTo>
                  <a:lnTo>
                    <a:pt x="362" y="190"/>
                  </a:lnTo>
                  <a:lnTo>
                    <a:pt x="357" y="211"/>
                  </a:lnTo>
                  <a:lnTo>
                    <a:pt x="351" y="231"/>
                  </a:lnTo>
                  <a:lnTo>
                    <a:pt x="240" y="514"/>
                  </a:lnTo>
                  <a:lnTo>
                    <a:pt x="196" y="625"/>
                  </a:lnTo>
                  <a:lnTo>
                    <a:pt x="178" y="624"/>
                  </a:lnTo>
                  <a:lnTo>
                    <a:pt x="161" y="623"/>
                  </a:lnTo>
                  <a:lnTo>
                    <a:pt x="145" y="621"/>
                  </a:lnTo>
                  <a:lnTo>
                    <a:pt x="129" y="618"/>
                  </a:lnTo>
                  <a:lnTo>
                    <a:pt x="114" y="615"/>
                  </a:lnTo>
                  <a:lnTo>
                    <a:pt x="99" y="610"/>
                  </a:lnTo>
                  <a:lnTo>
                    <a:pt x="85" y="606"/>
                  </a:lnTo>
                  <a:lnTo>
                    <a:pt x="72" y="600"/>
                  </a:lnTo>
                  <a:lnTo>
                    <a:pt x="64" y="595"/>
                  </a:lnTo>
                  <a:lnTo>
                    <a:pt x="57" y="590"/>
                  </a:lnTo>
                  <a:lnTo>
                    <a:pt x="50" y="584"/>
                  </a:lnTo>
                  <a:lnTo>
                    <a:pt x="43" y="578"/>
                  </a:lnTo>
                  <a:lnTo>
                    <a:pt x="36" y="571"/>
                  </a:lnTo>
                  <a:lnTo>
                    <a:pt x="31" y="565"/>
                  </a:lnTo>
                  <a:lnTo>
                    <a:pt x="25" y="557"/>
                  </a:lnTo>
                  <a:lnTo>
                    <a:pt x="20" y="550"/>
                  </a:lnTo>
                  <a:lnTo>
                    <a:pt x="16" y="542"/>
                  </a:lnTo>
                  <a:lnTo>
                    <a:pt x="12" y="533"/>
                  </a:lnTo>
                  <a:lnTo>
                    <a:pt x="8" y="525"/>
                  </a:lnTo>
                  <a:lnTo>
                    <a:pt x="5" y="516"/>
                  </a:lnTo>
                  <a:lnTo>
                    <a:pt x="3" y="507"/>
                  </a:lnTo>
                  <a:lnTo>
                    <a:pt x="2" y="498"/>
                  </a:lnTo>
                  <a:lnTo>
                    <a:pt x="1" y="488"/>
                  </a:lnTo>
                  <a:lnTo>
                    <a:pt x="0" y="479"/>
                  </a:lnTo>
                  <a:lnTo>
                    <a:pt x="1" y="465"/>
                  </a:lnTo>
                  <a:lnTo>
                    <a:pt x="2" y="458"/>
                  </a:lnTo>
                  <a:lnTo>
                    <a:pt x="3" y="451"/>
                  </a:lnTo>
                  <a:lnTo>
                    <a:pt x="4" y="445"/>
                  </a:lnTo>
                  <a:lnTo>
                    <a:pt x="6" y="438"/>
                  </a:lnTo>
                  <a:lnTo>
                    <a:pt x="8" y="432"/>
                  </a:lnTo>
                  <a:lnTo>
                    <a:pt x="10" y="426"/>
                  </a:lnTo>
                  <a:lnTo>
                    <a:pt x="92" y="217"/>
                  </a:lnTo>
                  <a:lnTo>
                    <a:pt x="98" y="197"/>
                  </a:lnTo>
                  <a:lnTo>
                    <a:pt x="100" y="188"/>
                  </a:lnTo>
                  <a:lnTo>
                    <a:pt x="102" y="178"/>
                  </a:lnTo>
                  <a:lnTo>
                    <a:pt x="103" y="169"/>
                  </a:lnTo>
                  <a:lnTo>
                    <a:pt x="104" y="159"/>
                  </a:lnTo>
                  <a:lnTo>
                    <a:pt x="105" y="141"/>
                  </a:lnTo>
                  <a:lnTo>
                    <a:pt x="104" y="125"/>
                  </a:lnTo>
                  <a:lnTo>
                    <a:pt x="101" y="110"/>
                  </a:lnTo>
                  <a:lnTo>
                    <a:pt x="99" y="103"/>
                  </a:lnTo>
                  <a:lnTo>
                    <a:pt x="97" y="96"/>
                  </a:lnTo>
                  <a:lnTo>
                    <a:pt x="94" y="90"/>
                  </a:lnTo>
                  <a:lnTo>
                    <a:pt x="91" y="84"/>
                  </a:lnTo>
                  <a:lnTo>
                    <a:pt x="88" y="78"/>
                  </a:lnTo>
                  <a:lnTo>
                    <a:pt x="85" y="72"/>
                  </a:lnTo>
                  <a:lnTo>
                    <a:pt x="81" y="67"/>
                  </a:lnTo>
                  <a:lnTo>
                    <a:pt x="77" y="62"/>
                  </a:lnTo>
                  <a:lnTo>
                    <a:pt x="68" y="52"/>
                  </a:lnTo>
                  <a:lnTo>
                    <a:pt x="63" y="48"/>
                  </a:lnTo>
                  <a:lnTo>
                    <a:pt x="59" y="44"/>
                  </a:lnTo>
                  <a:lnTo>
                    <a:pt x="56" y="42"/>
                  </a:lnTo>
                  <a:lnTo>
                    <a:pt x="54" y="39"/>
                  </a:lnTo>
                  <a:lnTo>
                    <a:pt x="52" y="37"/>
                  </a:lnTo>
                  <a:lnTo>
                    <a:pt x="51" y="34"/>
                  </a:lnTo>
                  <a:lnTo>
                    <a:pt x="51" y="31"/>
                  </a:lnTo>
                  <a:lnTo>
                    <a:pt x="51" y="28"/>
                  </a:lnTo>
                  <a:lnTo>
                    <a:pt x="52" y="25"/>
                  </a:lnTo>
                  <a:lnTo>
                    <a:pt x="53" y="22"/>
                  </a:lnTo>
                  <a:lnTo>
                    <a:pt x="54" y="20"/>
                  </a:lnTo>
                  <a:lnTo>
                    <a:pt x="56" y="18"/>
                  </a:lnTo>
                  <a:lnTo>
                    <a:pt x="59" y="16"/>
                  </a:lnTo>
                  <a:lnTo>
                    <a:pt x="61" y="14"/>
                  </a:lnTo>
                  <a:lnTo>
                    <a:pt x="74" y="11"/>
                  </a:lnTo>
                  <a:lnTo>
                    <a:pt x="87" y="8"/>
                  </a:lnTo>
                  <a:lnTo>
                    <a:pt x="112" y="3"/>
                  </a:lnTo>
                  <a:lnTo>
                    <a:pt x="125" y="2"/>
                  </a:lnTo>
                  <a:lnTo>
                    <a:pt x="137" y="1"/>
                  </a:lnTo>
                  <a:lnTo>
                    <a:pt x="149" y="0"/>
                  </a:lnTo>
                  <a:lnTo>
                    <a:pt x="160" y="0"/>
                  </a:lnTo>
                  <a:lnTo>
                    <a:pt x="174" y="0"/>
                  </a:lnTo>
                  <a:lnTo>
                    <a:pt x="181" y="0"/>
                  </a:lnTo>
                  <a:lnTo>
                    <a:pt x="188" y="1"/>
                  </a:lnTo>
                  <a:lnTo>
                    <a:pt x="201" y="2"/>
                  </a:lnTo>
                  <a:lnTo>
                    <a:pt x="214" y="3"/>
                  </a:lnTo>
                  <a:lnTo>
                    <a:pt x="226" y="5"/>
                  </a:lnTo>
                  <a:lnTo>
                    <a:pt x="238" y="7"/>
                  </a:lnTo>
                  <a:lnTo>
                    <a:pt x="250" y="10"/>
                  </a:lnTo>
                  <a:lnTo>
                    <a:pt x="261" y="13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8" name="Freeform 62"/>
            <p:cNvSpPr/>
            <p:nvPr userDrawn="1"/>
          </p:nvSpPr>
          <p:spPr bwMode="auto">
            <a:xfrm>
              <a:off x="3844" y="3274"/>
              <a:ext cx="1263" cy="152"/>
            </a:xfrm>
            <a:custGeom>
              <a:avLst/>
              <a:gdLst>
                <a:gd name="T0" fmla="*/ 0 w 1263"/>
                <a:gd name="T1" fmla="*/ 152 h 152"/>
                <a:gd name="T2" fmla="*/ 11 w 1263"/>
                <a:gd name="T3" fmla="*/ 123 h 152"/>
                <a:gd name="T4" fmla="*/ 43 w 1263"/>
                <a:gd name="T5" fmla="*/ 37 h 152"/>
                <a:gd name="T6" fmla="*/ 45 w 1263"/>
                <a:gd name="T7" fmla="*/ 31 h 152"/>
                <a:gd name="T8" fmla="*/ 48 w 1263"/>
                <a:gd name="T9" fmla="*/ 26 h 152"/>
                <a:gd name="T10" fmla="*/ 53 w 1263"/>
                <a:gd name="T11" fmla="*/ 18 h 152"/>
                <a:gd name="T12" fmla="*/ 56 w 1263"/>
                <a:gd name="T13" fmla="*/ 14 h 152"/>
                <a:gd name="T14" fmla="*/ 59 w 1263"/>
                <a:gd name="T15" fmla="*/ 11 h 152"/>
                <a:gd name="T16" fmla="*/ 62 w 1263"/>
                <a:gd name="T17" fmla="*/ 8 h 152"/>
                <a:gd name="T18" fmla="*/ 65 w 1263"/>
                <a:gd name="T19" fmla="*/ 6 h 152"/>
                <a:gd name="T20" fmla="*/ 69 w 1263"/>
                <a:gd name="T21" fmla="*/ 4 h 152"/>
                <a:gd name="T22" fmla="*/ 72 w 1263"/>
                <a:gd name="T23" fmla="*/ 3 h 152"/>
                <a:gd name="T24" fmla="*/ 79 w 1263"/>
                <a:gd name="T25" fmla="*/ 1 h 152"/>
                <a:gd name="T26" fmla="*/ 87 w 1263"/>
                <a:gd name="T27" fmla="*/ 0 h 152"/>
                <a:gd name="T28" fmla="*/ 95 w 1263"/>
                <a:gd name="T29" fmla="*/ 0 h 152"/>
                <a:gd name="T30" fmla="*/ 709 w 1263"/>
                <a:gd name="T31" fmla="*/ 0 h 152"/>
                <a:gd name="T32" fmla="*/ 1263 w 1263"/>
                <a:gd name="T33" fmla="*/ 0 h 152"/>
                <a:gd name="T34" fmla="*/ 1252 w 1263"/>
                <a:gd name="T35" fmla="*/ 29 h 152"/>
                <a:gd name="T36" fmla="*/ 1220 w 1263"/>
                <a:gd name="T37" fmla="*/ 115 h 152"/>
                <a:gd name="T38" fmla="*/ 1215 w 1263"/>
                <a:gd name="T39" fmla="*/ 126 h 152"/>
                <a:gd name="T40" fmla="*/ 1212 w 1263"/>
                <a:gd name="T41" fmla="*/ 130 h 152"/>
                <a:gd name="T42" fmla="*/ 1209 w 1263"/>
                <a:gd name="T43" fmla="*/ 134 h 152"/>
                <a:gd name="T44" fmla="*/ 1207 w 1263"/>
                <a:gd name="T45" fmla="*/ 138 h 152"/>
                <a:gd name="T46" fmla="*/ 1204 w 1263"/>
                <a:gd name="T47" fmla="*/ 141 h 152"/>
                <a:gd name="T48" fmla="*/ 1200 w 1263"/>
                <a:gd name="T49" fmla="*/ 143 h 152"/>
                <a:gd name="T50" fmla="*/ 1197 w 1263"/>
                <a:gd name="T51" fmla="*/ 145 h 152"/>
                <a:gd name="T52" fmla="*/ 1190 w 1263"/>
                <a:gd name="T53" fmla="*/ 149 h 152"/>
                <a:gd name="T54" fmla="*/ 1183 w 1263"/>
                <a:gd name="T55" fmla="*/ 151 h 152"/>
                <a:gd name="T56" fmla="*/ 1175 w 1263"/>
                <a:gd name="T57" fmla="*/ 152 h 152"/>
                <a:gd name="T58" fmla="*/ 1167 w 1263"/>
                <a:gd name="T59" fmla="*/ 152 h 152"/>
                <a:gd name="T60" fmla="*/ 567 w 1263"/>
                <a:gd name="T61" fmla="*/ 152 h 152"/>
                <a:gd name="T62" fmla="*/ 30 w 1263"/>
                <a:gd name="T63" fmla="*/ 152 h 152"/>
                <a:gd name="T64" fmla="*/ 0 w 1263"/>
                <a:gd name="T65" fmla="*/ 152 h 15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263" h="152">
                  <a:moveTo>
                    <a:pt x="0" y="152"/>
                  </a:moveTo>
                  <a:lnTo>
                    <a:pt x="11" y="123"/>
                  </a:lnTo>
                  <a:lnTo>
                    <a:pt x="43" y="37"/>
                  </a:lnTo>
                  <a:lnTo>
                    <a:pt x="45" y="31"/>
                  </a:lnTo>
                  <a:lnTo>
                    <a:pt x="48" y="26"/>
                  </a:lnTo>
                  <a:lnTo>
                    <a:pt x="53" y="18"/>
                  </a:lnTo>
                  <a:lnTo>
                    <a:pt x="56" y="14"/>
                  </a:lnTo>
                  <a:lnTo>
                    <a:pt x="59" y="11"/>
                  </a:lnTo>
                  <a:lnTo>
                    <a:pt x="62" y="8"/>
                  </a:lnTo>
                  <a:lnTo>
                    <a:pt x="65" y="6"/>
                  </a:lnTo>
                  <a:lnTo>
                    <a:pt x="69" y="4"/>
                  </a:lnTo>
                  <a:lnTo>
                    <a:pt x="72" y="3"/>
                  </a:lnTo>
                  <a:lnTo>
                    <a:pt x="79" y="1"/>
                  </a:lnTo>
                  <a:lnTo>
                    <a:pt x="87" y="0"/>
                  </a:lnTo>
                  <a:lnTo>
                    <a:pt x="95" y="0"/>
                  </a:lnTo>
                  <a:lnTo>
                    <a:pt x="709" y="0"/>
                  </a:lnTo>
                  <a:lnTo>
                    <a:pt x="1263" y="0"/>
                  </a:lnTo>
                  <a:lnTo>
                    <a:pt x="1252" y="29"/>
                  </a:lnTo>
                  <a:lnTo>
                    <a:pt x="1220" y="115"/>
                  </a:lnTo>
                  <a:lnTo>
                    <a:pt x="1215" y="126"/>
                  </a:lnTo>
                  <a:lnTo>
                    <a:pt x="1212" y="130"/>
                  </a:lnTo>
                  <a:lnTo>
                    <a:pt x="1209" y="134"/>
                  </a:lnTo>
                  <a:lnTo>
                    <a:pt x="1207" y="138"/>
                  </a:lnTo>
                  <a:lnTo>
                    <a:pt x="1204" y="141"/>
                  </a:lnTo>
                  <a:lnTo>
                    <a:pt x="1200" y="143"/>
                  </a:lnTo>
                  <a:lnTo>
                    <a:pt x="1197" y="145"/>
                  </a:lnTo>
                  <a:lnTo>
                    <a:pt x="1190" y="149"/>
                  </a:lnTo>
                  <a:lnTo>
                    <a:pt x="1183" y="151"/>
                  </a:lnTo>
                  <a:lnTo>
                    <a:pt x="1175" y="152"/>
                  </a:lnTo>
                  <a:lnTo>
                    <a:pt x="1167" y="152"/>
                  </a:lnTo>
                  <a:lnTo>
                    <a:pt x="567" y="152"/>
                  </a:lnTo>
                  <a:lnTo>
                    <a:pt x="30" y="152"/>
                  </a:lnTo>
                  <a:lnTo>
                    <a:pt x="0" y="152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9" name="Freeform 63"/>
            <p:cNvSpPr/>
            <p:nvPr userDrawn="1"/>
          </p:nvSpPr>
          <p:spPr bwMode="auto">
            <a:xfrm>
              <a:off x="4539" y="3311"/>
              <a:ext cx="124" cy="82"/>
            </a:xfrm>
            <a:custGeom>
              <a:avLst/>
              <a:gdLst>
                <a:gd name="T0" fmla="*/ 60 w 123"/>
                <a:gd name="T1" fmla="*/ 81 h 82"/>
                <a:gd name="T2" fmla="*/ 81 w 123"/>
                <a:gd name="T3" fmla="*/ 79 h 82"/>
                <a:gd name="T4" fmla="*/ 96 w 123"/>
                <a:gd name="T5" fmla="*/ 76 h 82"/>
                <a:gd name="T6" fmla="*/ 106 w 123"/>
                <a:gd name="T7" fmla="*/ 64 h 82"/>
                <a:gd name="T8" fmla="*/ 74 w 123"/>
                <a:gd name="T9" fmla="*/ 71 h 82"/>
                <a:gd name="T10" fmla="*/ 61 w 123"/>
                <a:gd name="T11" fmla="*/ 72 h 82"/>
                <a:gd name="T12" fmla="*/ 48 w 123"/>
                <a:gd name="T13" fmla="*/ 72 h 82"/>
                <a:gd name="T14" fmla="*/ 38 w 123"/>
                <a:gd name="T15" fmla="*/ 69 h 82"/>
                <a:gd name="T16" fmla="*/ 33 w 123"/>
                <a:gd name="T17" fmla="*/ 66 h 82"/>
                <a:gd name="T18" fmla="*/ 29 w 123"/>
                <a:gd name="T19" fmla="*/ 62 h 82"/>
                <a:gd name="T20" fmla="*/ 27 w 123"/>
                <a:gd name="T21" fmla="*/ 58 h 82"/>
                <a:gd name="T22" fmla="*/ 27 w 123"/>
                <a:gd name="T23" fmla="*/ 47 h 82"/>
                <a:gd name="T24" fmla="*/ 31 w 123"/>
                <a:gd name="T25" fmla="*/ 35 h 82"/>
                <a:gd name="T26" fmla="*/ 40 w 123"/>
                <a:gd name="T27" fmla="*/ 24 h 82"/>
                <a:gd name="T28" fmla="*/ 46 w 123"/>
                <a:gd name="T29" fmla="*/ 19 h 82"/>
                <a:gd name="T30" fmla="*/ 56 w 123"/>
                <a:gd name="T31" fmla="*/ 14 h 82"/>
                <a:gd name="T32" fmla="*/ 75 w 123"/>
                <a:gd name="T33" fmla="*/ 10 h 82"/>
                <a:gd name="T34" fmla="*/ 94 w 123"/>
                <a:gd name="T35" fmla="*/ 10 h 82"/>
                <a:gd name="T36" fmla="*/ 110 w 123"/>
                <a:gd name="T37" fmla="*/ 12 h 82"/>
                <a:gd name="T38" fmla="*/ 118 w 123"/>
                <a:gd name="T39" fmla="*/ 15 h 82"/>
                <a:gd name="T40" fmla="*/ 125 w 123"/>
                <a:gd name="T41" fmla="*/ 6 h 82"/>
                <a:gd name="T42" fmla="*/ 115 w 123"/>
                <a:gd name="T43" fmla="*/ 3 h 82"/>
                <a:gd name="T44" fmla="*/ 98 w 123"/>
                <a:gd name="T45" fmla="*/ 1 h 82"/>
                <a:gd name="T46" fmla="*/ 70 w 123"/>
                <a:gd name="T47" fmla="*/ 1 h 82"/>
                <a:gd name="T48" fmla="*/ 51 w 123"/>
                <a:gd name="T49" fmla="*/ 4 h 82"/>
                <a:gd name="T50" fmla="*/ 39 w 123"/>
                <a:gd name="T51" fmla="*/ 8 h 82"/>
                <a:gd name="T52" fmla="*/ 28 w 123"/>
                <a:gd name="T53" fmla="*/ 13 h 82"/>
                <a:gd name="T54" fmla="*/ 12 w 123"/>
                <a:gd name="T55" fmla="*/ 26 h 82"/>
                <a:gd name="T56" fmla="*/ 6 w 123"/>
                <a:gd name="T57" fmla="*/ 33 h 82"/>
                <a:gd name="T58" fmla="*/ 2 w 123"/>
                <a:gd name="T59" fmla="*/ 40 h 82"/>
                <a:gd name="T60" fmla="*/ 0 w 123"/>
                <a:gd name="T61" fmla="*/ 47 h 82"/>
                <a:gd name="T62" fmla="*/ 0 w 123"/>
                <a:gd name="T63" fmla="*/ 54 h 82"/>
                <a:gd name="T64" fmla="*/ 2 w 123"/>
                <a:gd name="T65" fmla="*/ 61 h 82"/>
                <a:gd name="T66" fmla="*/ 6 w 123"/>
                <a:gd name="T67" fmla="*/ 67 h 82"/>
                <a:gd name="T68" fmla="*/ 12 w 123"/>
                <a:gd name="T69" fmla="*/ 73 h 82"/>
                <a:gd name="T70" fmla="*/ 21 w 123"/>
                <a:gd name="T71" fmla="*/ 78 h 82"/>
                <a:gd name="T72" fmla="*/ 32 w 123"/>
                <a:gd name="T73" fmla="*/ 81 h 82"/>
                <a:gd name="T74" fmla="*/ 45 w 123"/>
                <a:gd name="T75" fmla="*/ 82 h 8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23" h="82">
                  <a:moveTo>
                    <a:pt x="45" y="82"/>
                  </a:moveTo>
                  <a:lnTo>
                    <a:pt x="60" y="81"/>
                  </a:lnTo>
                  <a:lnTo>
                    <a:pt x="67" y="80"/>
                  </a:lnTo>
                  <a:lnTo>
                    <a:pt x="75" y="79"/>
                  </a:lnTo>
                  <a:lnTo>
                    <a:pt x="82" y="78"/>
                  </a:lnTo>
                  <a:lnTo>
                    <a:pt x="90" y="76"/>
                  </a:lnTo>
                  <a:lnTo>
                    <a:pt x="106" y="71"/>
                  </a:lnTo>
                  <a:lnTo>
                    <a:pt x="100" y="64"/>
                  </a:lnTo>
                  <a:lnTo>
                    <a:pt x="85" y="68"/>
                  </a:lnTo>
                  <a:lnTo>
                    <a:pt x="68" y="71"/>
                  </a:lnTo>
                  <a:lnTo>
                    <a:pt x="65" y="71"/>
                  </a:lnTo>
                  <a:lnTo>
                    <a:pt x="61" y="72"/>
                  </a:lnTo>
                  <a:lnTo>
                    <a:pt x="53" y="72"/>
                  </a:lnTo>
                  <a:lnTo>
                    <a:pt x="48" y="72"/>
                  </a:lnTo>
                  <a:lnTo>
                    <a:pt x="45" y="71"/>
                  </a:lnTo>
                  <a:lnTo>
                    <a:pt x="38" y="69"/>
                  </a:lnTo>
                  <a:lnTo>
                    <a:pt x="35" y="68"/>
                  </a:lnTo>
                  <a:lnTo>
                    <a:pt x="33" y="66"/>
                  </a:lnTo>
                  <a:lnTo>
                    <a:pt x="31" y="64"/>
                  </a:lnTo>
                  <a:lnTo>
                    <a:pt x="29" y="62"/>
                  </a:lnTo>
                  <a:lnTo>
                    <a:pt x="28" y="60"/>
                  </a:lnTo>
                  <a:lnTo>
                    <a:pt x="27" y="58"/>
                  </a:lnTo>
                  <a:lnTo>
                    <a:pt x="26" y="52"/>
                  </a:lnTo>
                  <a:lnTo>
                    <a:pt x="27" y="47"/>
                  </a:lnTo>
                  <a:lnTo>
                    <a:pt x="28" y="41"/>
                  </a:lnTo>
                  <a:lnTo>
                    <a:pt x="31" y="35"/>
                  </a:lnTo>
                  <a:lnTo>
                    <a:pt x="35" y="29"/>
                  </a:lnTo>
                  <a:lnTo>
                    <a:pt x="40" y="24"/>
                  </a:lnTo>
                  <a:lnTo>
                    <a:pt x="43" y="22"/>
                  </a:lnTo>
                  <a:lnTo>
                    <a:pt x="46" y="19"/>
                  </a:lnTo>
                  <a:lnTo>
                    <a:pt x="52" y="15"/>
                  </a:lnTo>
                  <a:lnTo>
                    <a:pt x="56" y="14"/>
                  </a:lnTo>
                  <a:lnTo>
                    <a:pt x="60" y="12"/>
                  </a:lnTo>
                  <a:lnTo>
                    <a:pt x="69" y="10"/>
                  </a:lnTo>
                  <a:lnTo>
                    <a:pt x="79" y="10"/>
                  </a:lnTo>
                  <a:lnTo>
                    <a:pt x="88" y="10"/>
                  </a:lnTo>
                  <a:lnTo>
                    <a:pt x="96" y="11"/>
                  </a:lnTo>
                  <a:lnTo>
                    <a:pt x="104" y="12"/>
                  </a:lnTo>
                  <a:lnTo>
                    <a:pt x="108" y="14"/>
                  </a:lnTo>
                  <a:lnTo>
                    <a:pt x="112" y="15"/>
                  </a:lnTo>
                  <a:lnTo>
                    <a:pt x="123" y="8"/>
                  </a:lnTo>
                  <a:lnTo>
                    <a:pt x="119" y="6"/>
                  </a:lnTo>
                  <a:lnTo>
                    <a:pt x="114" y="4"/>
                  </a:lnTo>
                  <a:lnTo>
                    <a:pt x="109" y="3"/>
                  </a:lnTo>
                  <a:lnTo>
                    <a:pt x="104" y="2"/>
                  </a:lnTo>
                  <a:lnTo>
                    <a:pt x="92" y="1"/>
                  </a:lnTo>
                  <a:lnTo>
                    <a:pt x="80" y="0"/>
                  </a:lnTo>
                  <a:lnTo>
                    <a:pt x="64" y="1"/>
                  </a:lnTo>
                  <a:lnTo>
                    <a:pt x="58" y="2"/>
                  </a:lnTo>
                  <a:lnTo>
                    <a:pt x="51" y="4"/>
                  </a:lnTo>
                  <a:lnTo>
                    <a:pt x="45" y="6"/>
                  </a:lnTo>
                  <a:lnTo>
                    <a:pt x="39" y="8"/>
                  </a:lnTo>
                  <a:lnTo>
                    <a:pt x="34" y="10"/>
                  </a:lnTo>
                  <a:lnTo>
                    <a:pt x="28" y="13"/>
                  </a:lnTo>
                  <a:lnTo>
                    <a:pt x="19" y="19"/>
                  </a:lnTo>
                  <a:lnTo>
                    <a:pt x="12" y="26"/>
                  </a:lnTo>
                  <a:lnTo>
                    <a:pt x="9" y="30"/>
                  </a:lnTo>
                  <a:lnTo>
                    <a:pt x="6" y="33"/>
                  </a:lnTo>
                  <a:lnTo>
                    <a:pt x="4" y="37"/>
                  </a:lnTo>
                  <a:lnTo>
                    <a:pt x="2" y="40"/>
                  </a:lnTo>
                  <a:lnTo>
                    <a:pt x="1" y="43"/>
                  </a:lnTo>
                  <a:lnTo>
                    <a:pt x="0" y="47"/>
                  </a:lnTo>
                  <a:lnTo>
                    <a:pt x="0" y="50"/>
                  </a:lnTo>
                  <a:lnTo>
                    <a:pt x="0" y="54"/>
                  </a:lnTo>
                  <a:lnTo>
                    <a:pt x="1" y="57"/>
                  </a:lnTo>
                  <a:lnTo>
                    <a:pt x="2" y="61"/>
                  </a:lnTo>
                  <a:lnTo>
                    <a:pt x="4" y="64"/>
                  </a:lnTo>
                  <a:lnTo>
                    <a:pt x="6" y="67"/>
                  </a:lnTo>
                  <a:lnTo>
                    <a:pt x="9" y="70"/>
                  </a:lnTo>
                  <a:lnTo>
                    <a:pt x="12" y="73"/>
                  </a:lnTo>
                  <a:lnTo>
                    <a:pt x="16" y="76"/>
                  </a:lnTo>
                  <a:lnTo>
                    <a:pt x="21" y="78"/>
                  </a:lnTo>
                  <a:lnTo>
                    <a:pt x="26" y="79"/>
                  </a:lnTo>
                  <a:lnTo>
                    <a:pt x="32" y="81"/>
                  </a:lnTo>
                  <a:lnTo>
                    <a:pt x="38" y="81"/>
                  </a:lnTo>
                  <a:lnTo>
                    <a:pt x="45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30" name="Freeform 64"/>
            <p:cNvSpPr/>
            <p:nvPr userDrawn="1"/>
          </p:nvSpPr>
          <p:spPr bwMode="auto">
            <a:xfrm>
              <a:off x="4888" y="3311"/>
              <a:ext cx="123" cy="82"/>
            </a:xfrm>
            <a:custGeom>
              <a:avLst/>
              <a:gdLst>
                <a:gd name="T0" fmla="*/ 60 w 122"/>
                <a:gd name="T1" fmla="*/ 81 h 82"/>
                <a:gd name="T2" fmla="*/ 80 w 122"/>
                <a:gd name="T3" fmla="*/ 79 h 82"/>
                <a:gd name="T4" fmla="*/ 95 w 122"/>
                <a:gd name="T5" fmla="*/ 76 h 82"/>
                <a:gd name="T6" fmla="*/ 105 w 122"/>
                <a:gd name="T7" fmla="*/ 64 h 82"/>
                <a:gd name="T8" fmla="*/ 82 w 122"/>
                <a:gd name="T9" fmla="*/ 70 h 82"/>
                <a:gd name="T10" fmla="*/ 71 w 122"/>
                <a:gd name="T11" fmla="*/ 71 h 82"/>
                <a:gd name="T12" fmla="*/ 53 w 122"/>
                <a:gd name="T13" fmla="*/ 72 h 82"/>
                <a:gd name="T14" fmla="*/ 45 w 122"/>
                <a:gd name="T15" fmla="*/ 71 h 82"/>
                <a:gd name="T16" fmla="*/ 36 w 122"/>
                <a:gd name="T17" fmla="*/ 68 h 82"/>
                <a:gd name="T18" fmla="*/ 31 w 122"/>
                <a:gd name="T19" fmla="*/ 64 h 82"/>
                <a:gd name="T20" fmla="*/ 28 w 122"/>
                <a:gd name="T21" fmla="*/ 60 h 82"/>
                <a:gd name="T22" fmla="*/ 26 w 122"/>
                <a:gd name="T23" fmla="*/ 52 h 82"/>
                <a:gd name="T24" fmla="*/ 28 w 122"/>
                <a:gd name="T25" fmla="*/ 41 h 82"/>
                <a:gd name="T26" fmla="*/ 35 w 122"/>
                <a:gd name="T27" fmla="*/ 29 h 82"/>
                <a:gd name="T28" fmla="*/ 43 w 122"/>
                <a:gd name="T29" fmla="*/ 22 h 82"/>
                <a:gd name="T30" fmla="*/ 53 w 122"/>
                <a:gd name="T31" fmla="*/ 15 h 82"/>
                <a:gd name="T32" fmla="*/ 60 w 122"/>
                <a:gd name="T33" fmla="*/ 12 h 82"/>
                <a:gd name="T34" fmla="*/ 84 w 122"/>
                <a:gd name="T35" fmla="*/ 10 h 82"/>
                <a:gd name="T36" fmla="*/ 101 w 122"/>
                <a:gd name="T37" fmla="*/ 11 h 82"/>
                <a:gd name="T38" fmla="*/ 113 w 122"/>
                <a:gd name="T39" fmla="*/ 14 h 82"/>
                <a:gd name="T40" fmla="*/ 128 w 122"/>
                <a:gd name="T41" fmla="*/ 8 h 82"/>
                <a:gd name="T42" fmla="*/ 119 w 122"/>
                <a:gd name="T43" fmla="*/ 4 h 82"/>
                <a:gd name="T44" fmla="*/ 109 w 122"/>
                <a:gd name="T45" fmla="*/ 2 h 82"/>
                <a:gd name="T46" fmla="*/ 85 w 122"/>
                <a:gd name="T47" fmla="*/ 0 h 82"/>
                <a:gd name="T48" fmla="*/ 58 w 122"/>
                <a:gd name="T49" fmla="*/ 2 h 82"/>
                <a:gd name="T50" fmla="*/ 45 w 122"/>
                <a:gd name="T51" fmla="*/ 6 h 82"/>
                <a:gd name="T52" fmla="*/ 34 w 122"/>
                <a:gd name="T53" fmla="*/ 10 h 82"/>
                <a:gd name="T54" fmla="*/ 20 w 122"/>
                <a:gd name="T55" fmla="*/ 19 h 82"/>
                <a:gd name="T56" fmla="*/ 9 w 122"/>
                <a:gd name="T57" fmla="*/ 30 h 82"/>
                <a:gd name="T58" fmla="*/ 4 w 122"/>
                <a:gd name="T59" fmla="*/ 37 h 82"/>
                <a:gd name="T60" fmla="*/ 1 w 122"/>
                <a:gd name="T61" fmla="*/ 43 h 82"/>
                <a:gd name="T62" fmla="*/ 0 w 122"/>
                <a:gd name="T63" fmla="*/ 50 h 82"/>
                <a:gd name="T64" fmla="*/ 1 w 122"/>
                <a:gd name="T65" fmla="*/ 57 h 82"/>
                <a:gd name="T66" fmla="*/ 4 w 122"/>
                <a:gd name="T67" fmla="*/ 64 h 82"/>
                <a:gd name="T68" fmla="*/ 9 w 122"/>
                <a:gd name="T69" fmla="*/ 70 h 82"/>
                <a:gd name="T70" fmla="*/ 16 w 122"/>
                <a:gd name="T71" fmla="*/ 76 h 82"/>
                <a:gd name="T72" fmla="*/ 26 w 122"/>
                <a:gd name="T73" fmla="*/ 79 h 82"/>
                <a:gd name="T74" fmla="*/ 38 w 122"/>
                <a:gd name="T75" fmla="*/ 81 h 82"/>
                <a:gd name="T76" fmla="*/ 46 w 122"/>
                <a:gd name="T77" fmla="*/ 82 h 8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22" h="82">
                  <a:moveTo>
                    <a:pt x="46" y="82"/>
                  </a:moveTo>
                  <a:lnTo>
                    <a:pt x="60" y="81"/>
                  </a:lnTo>
                  <a:lnTo>
                    <a:pt x="67" y="80"/>
                  </a:lnTo>
                  <a:lnTo>
                    <a:pt x="74" y="79"/>
                  </a:lnTo>
                  <a:lnTo>
                    <a:pt x="82" y="78"/>
                  </a:lnTo>
                  <a:lnTo>
                    <a:pt x="89" y="76"/>
                  </a:lnTo>
                  <a:lnTo>
                    <a:pt x="105" y="71"/>
                  </a:lnTo>
                  <a:lnTo>
                    <a:pt x="99" y="64"/>
                  </a:lnTo>
                  <a:lnTo>
                    <a:pt x="84" y="68"/>
                  </a:lnTo>
                  <a:lnTo>
                    <a:pt x="76" y="70"/>
                  </a:lnTo>
                  <a:lnTo>
                    <a:pt x="69" y="71"/>
                  </a:lnTo>
                  <a:lnTo>
                    <a:pt x="65" y="71"/>
                  </a:lnTo>
                  <a:lnTo>
                    <a:pt x="61" y="72"/>
                  </a:lnTo>
                  <a:lnTo>
                    <a:pt x="53" y="72"/>
                  </a:lnTo>
                  <a:lnTo>
                    <a:pt x="49" y="72"/>
                  </a:lnTo>
                  <a:lnTo>
                    <a:pt x="45" y="71"/>
                  </a:lnTo>
                  <a:lnTo>
                    <a:pt x="38" y="69"/>
                  </a:lnTo>
                  <a:lnTo>
                    <a:pt x="36" y="68"/>
                  </a:lnTo>
                  <a:lnTo>
                    <a:pt x="33" y="66"/>
                  </a:lnTo>
                  <a:lnTo>
                    <a:pt x="31" y="64"/>
                  </a:lnTo>
                  <a:lnTo>
                    <a:pt x="30" y="62"/>
                  </a:lnTo>
                  <a:lnTo>
                    <a:pt x="28" y="60"/>
                  </a:lnTo>
                  <a:lnTo>
                    <a:pt x="27" y="58"/>
                  </a:lnTo>
                  <a:lnTo>
                    <a:pt x="26" y="52"/>
                  </a:lnTo>
                  <a:lnTo>
                    <a:pt x="27" y="47"/>
                  </a:lnTo>
                  <a:lnTo>
                    <a:pt x="28" y="41"/>
                  </a:lnTo>
                  <a:lnTo>
                    <a:pt x="31" y="35"/>
                  </a:lnTo>
                  <a:lnTo>
                    <a:pt x="35" y="29"/>
                  </a:lnTo>
                  <a:lnTo>
                    <a:pt x="40" y="24"/>
                  </a:lnTo>
                  <a:lnTo>
                    <a:pt x="43" y="22"/>
                  </a:lnTo>
                  <a:lnTo>
                    <a:pt x="46" y="19"/>
                  </a:lnTo>
                  <a:lnTo>
                    <a:pt x="53" y="15"/>
                  </a:lnTo>
                  <a:lnTo>
                    <a:pt x="56" y="14"/>
                  </a:lnTo>
                  <a:lnTo>
                    <a:pt x="60" y="12"/>
                  </a:lnTo>
                  <a:lnTo>
                    <a:pt x="69" y="10"/>
                  </a:lnTo>
                  <a:lnTo>
                    <a:pt x="78" y="10"/>
                  </a:lnTo>
                  <a:lnTo>
                    <a:pt x="87" y="10"/>
                  </a:lnTo>
                  <a:lnTo>
                    <a:pt x="95" y="11"/>
                  </a:lnTo>
                  <a:lnTo>
                    <a:pt x="103" y="12"/>
                  </a:lnTo>
                  <a:lnTo>
                    <a:pt x="107" y="14"/>
                  </a:lnTo>
                  <a:lnTo>
                    <a:pt x="111" y="15"/>
                  </a:lnTo>
                  <a:lnTo>
                    <a:pt x="122" y="8"/>
                  </a:lnTo>
                  <a:lnTo>
                    <a:pt x="118" y="6"/>
                  </a:lnTo>
                  <a:lnTo>
                    <a:pt x="113" y="4"/>
                  </a:lnTo>
                  <a:lnTo>
                    <a:pt x="108" y="3"/>
                  </a:lnTo>
                  <a:lnTo>
                    <a:pt x="103" y="2"/>
                  </a:lnTo>
                  <a:lnTo>
                    <a:pt x="92" y="1"/>
                  </a:lnTo>
                  <a:lnTo>
                    <a:pt x="79" y="0"/>
                  </a:lnTo>
                  <a:lnTo>
                    <a:pt x="65" y="1"/>
                  </a:lnTo>
                  <a:lnTo>
                    <a:pt x="58" y="2"/>
                  </a:lnTo>
                  <a:lnTo>
                    <a:pt x="51" y="4"/>
                  </a:lnTo>
                  <a:lnTo>
                    <a:pt x="45" y="6"/>
                  </a:lnTo>
                  <a:lnTo>
                    <a:pt x="39" y="8"/>
                  </a:lnTo>
                  <a:lnTo>
                    <a:pt x="34" y="10"/>
                  </a:lnTo>
                  <a:lnTo>
                    <a:pt x="29" y="13"/>
                  </a:lnTo>
                  <a:lnTo>
                    <a:pt x="20" y="19"/>
                  </a:lnTo>
                  <a:lnTo>
                    <a:pt x="12" y="26"/>
                  </a:lnTo>
                  <a:lnTo>
                    <a:pt x="9" y="30"/>
                  </a:lnTo>
                  <a:lnTo>
                    <a:pt x="6" y="33"/>
                  </a:lnTo>
                  <a:lnTo>
                    <a:pt x="4" y="37"/>
                  </a:lnTo>
                  <a:lnTo>
                    <a:pt x="2" y="40"/>
                  </a:lnTo>
                  <a:lnTo>
                    <a:pt x="1" y="43"/>
                  </a:lnTo>
                  <a:lnTo>
                    <a:pt x="0" y="47"/>
                  </a:lnTo>
                  <a:lnTo>
                    <a:pt x="0" y="50"/>
                  </a:lnTo>
                  <a:lnTo>
                    <a:pt x="0" y="54"/>
                  </a:lnTo>
                  <a:lnTo>
                    <a:pt x="1" y="57"/>
                  </a:lnTo>
                  <a:lnTo>
                    <a:pt x="2" y="61"/>
                  </a:lnTo>
                  <a:lnTo>
                    <a:pt x="4" y="64"/>
                  </a:lnTo>
                  <a:lnTo>
                    <a:pt x="6" y="67"/>
                  </a:lnTo>
                  <a:lnTo>
                    <a:pt x="9" y="70"/>
                  </a:lnTo>
                  <a:lnTo>
                    <a:pt x="12" y="73"/>
                  </a:lnTo>
                  <a:lnTo>
                    <a:pt x="16" y="76"/>
                  </a:lnTo>
                  <a:lnTo>
                    <a:pt x="21" y="78"/>
                  </a:lnTo>
                  <a:lnTo>
                    <a:pt x="26" y="79"/>
                  </a:lnTo>
                  <a:lnTo>
                    <a:pt x="32" y="81"/>
                  </a:lnTo>
                  <a:lnTo>
                    <a:pt x="38" y="81"/>
                  </a:lnTo>
                  <a:lnTo>
                    <a:pt x="45" y="82"/>
                  </a:lnTo>
                  <a:lnTo>
                    <a:pt x="46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31" name="Freeform 65"/>
            <p:cNvSpPr/>
            <p:nvPr userDrawn="1"/>
          </p:nvSpPr>
          <p:spPr bwMode="auto">
            <a:xfrm>
              <a:off x="4663" y="3311"/>
              <a:ext cx="121" cy="82"/>
            </a:xfrm>
            <a:custGeom>
              <a:avLst/>
              <a:gdLst>
                <a:gd name="T0" fmla="*/ 60 w 122"/>
                <a:gd name="T1" fmla="*/ 81 h 82"/>
                <a:gd name="T2" fmla="*/ 68 w 122"/>
                <a:gd name="T3" fmla="*/ 79 h 82"/>
                <a:gd name="T4" fmla="*/ 83 w 122"/>
                <a:gd name="T5" fmla="*/ 76 h 82"/>
                <a:gd name="T6" fmla="*/ 93 w 122"/>
                <a:gd name="T7" fmla="*/ 64 h 82"/>
                <a:gd name="T8" fmla="*/ 70 w 122"/>
                <a:gd name="T9" fmla="*/ 70 h 82"/>
                <a:gd name="T10" fmla="*/ 61 w 122"/>
                <a:gd name="T11" fmla="*/ 71 h 82"/>
                <a:gd name="T12" fmla="*/ 53 w 122"/>
                <a:gd name="T13" fmla="*/ 72 h 82"/>
                <a:gd name="T14" fmla="*/ 45 w 122"/>
                <a:gd name="T15" fmla="*/ 71 h 82"/>
                <a:gd name="T16" fmla="*/ 35 w 122"/>
                <a:gd name="T17" fmla="*/ 68 h 82"/>
                <a:gd name="T18" fmla="*/ 31 w 122"/>
                <a:gd name="T19" fmla="*/ 64 h 82"/>
                <a:gd name="T20" fmla="*/ 28 w 122"/>
                <a:gd name="T21" fmla="*/ 60 h 82"/>
                <a:gd name="T22" fmla="*/ 26 w 122"/>
                <a:gd name="T23" fmla="*/ 52 h 82"/>
                <a:gd name="T24" fmla="*/ 28 w 122"/>
                <a:gd name="T25" fmla="*/ 41 h 82"/>
                <a:gd name="T26" fmla="*/ 35 w 122"/>
                <a:gd name="T27" fmla="*/ 29 h 82"/>
                <a:gd name="T28" fmla="*/ 42 w 122"/>
                <a:gd name="T29" fmla="*/ 22 h 82"/>
                <a:gd name="T30" fmla="*/ 52 w 122"/>
                <a:gd name="T31" fmla="*/ 15 h 82"/>
                <a:gd name="T32" fmla="*/ 60 w 122"/>
                <a:gd name="T33" fmla="*/ 12 h 82"/>
                <a:gd name="T34" fmla="*/ 72 w 122"/>
                <a:gd name="T35" fmla="*/ 10 h 82"/>
                <a:gd name="T36" fmla="*/ 89 w 122"/>
                <a:gd name="T37" fmla="*/ 11 h 82"/>
                <a:gd name="T38" fmla="*/ 101 w 122"/>
                <a:gd name="T39" fmla="*/ 14 h 82"/>
                <a:gd name="T40" fmla="*/ 116 w 122"/>
                <a:gd name="T41" fmla="*/ 8 h 82"/>
                <a:gd name="T42" fmla="*/ 107 w 122"/>
                <a:gd name="T43" fmla="*/ 4 h 82"/>
                <a:gd name="T44" fmla="*/ 96 w 122"/>
                <a:gd name="T45" fmla="*/ 2 h 82"/>
                <a:gd name="T46" fmla="*/ 73 w 122"/>
                <a:gd name="T47" fmla="*/ 0 h 82"/>
                <a:gd name="T48" fmla="*/ 58 w 122"/>
                <a:gd name="T49" fmla="*/ 2 h 82"/>
                <a:gd name="T50" fmla="*/ 45 w 122"/>
                <a:gd name="T51" fmla="*/ 6 h 82"/>
                <a:gd name="T52" fmla="*/ 34 w 122"/>
                <a:gd name="T53" fmla="*/ 10 h 82"/>
                <a:gd name="T54" fmla="*/ 19 w 122"/>
                <a:gd name="T55" fmla="*/ 19 h 82"/>
                <a:gd name="T56" fmla="*/ 9 w 122"/>
                <a:gd name="T57" fmla="*/ 30 h 82"/>
                <a:gd name="T58" fmla="*/ 4 w 122"/>
                <a:gd name="T59" fmla="*/ 37 h 82"/>
                <a:gd name="T60" fmla="*/ 1 w 122"/>
                <a:gd name="T61" fmla="*/ 43 h 82"/>
                <a:gd name="T62" fmla="*/ 0 w 122"/>
                <a:gd name="T63" fmla="*/ 50 h 82"/>
                <a:gd name="T64" fmla="*/ 1 w 122"/>
                <a:gd name="T65" fmla="*/ 57 h 82"/>
                <a:gd name="T66" fmla="*/ 4 w 122"/>
                <a:gd name="T67" fmla="*/ 64 h 82"/>
                <a:gd name="T68" fmla="*/ 9 w 122"/>
                <a:gd name="T69" fmla="*/ 70 h 82"/>
                <a:gd name="T70" fmla="*/ 16 w 122"/>
                <a:gd name="T71" fmla="*/ 76 h 82"/>
                <a:gd name="T72" fmla="*/ 26 w 122"/>
                <a:gd name="T73" fmla="*/ 79 h 82"/>
                <a:gd name="T74" fmla="*/ 38 w 122"/>
                <a:gd name="T75" fmla="*/ 81 h 8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22" h="82">
                  <a:moveTo>
                    <a:pt x="45" y="82"/>
                  </a:moveTo>
                  <a:lnTo>
                    <a:pt x="60" y="81"/>
                  </a:lnTo>
                  <a:lnTo>
                    <a:pt x="67" y="80"/>
                  </a:lnTo>
                  <a:lnTo>
                    <a:pt x="74" y="79"/>
                  </a:lnTo>
                  <a:lnTo>
                    <a:pt x="81" y="78"/>
                  </a:lnTo>
                  <a:lnTo>
                    <a:pt x="89" y="76"/>
                  </a:lnTo>
                  <a:lnTo>
                    <a:pt x="105" y="71"/>
                  </a:lnTo>
                  <a:lnTo>
                    <a:pt x="99" y="64"/>
                  </a:lnTo>
                  <a:lnTo>
                    <a:pt x="84" y="68"/>
                  </a:lnTo>
                  <a:lnTo>
                    <a:pt x="76" y="70"/>
                  </a:lnTo>
                  <a:lnTo>
                    <a:pt x="68" y="71"/>
                  </a:lnTo>
                  <a:lnTo>
                    <a:pt x="65" y="71"/>
                  </a:lnTo>
                  <a:lnTo>
                    <a:pt x="61" y="72"/>
                  </a:lnTo>
                  <a:lnTo>
                    <a:pt x="53" y="72"/>
                  </a:lnTo>
                  <a:lnTo>
                    <a:pt x="48" y="72"/>
                  </a:lnTo>
                  <a:lnTo>
                    <a:pt x="45" y="71"/>
                  </a:lnTo>
                  <a:lnTo>
                    <a:pt x="38" y="69"/>
                  </a:lnTo>
                  <a:lnTo>
                    <a:pt x="35" y="68"/>
                  </a:lnTo>
                  <a:lnTo>
                    <a:pt x="33" y="66"/>
                  </a:lnTo>
                  <a:lnTo>
                    <a:pt x="31" y="64"/>
                  </a:lnTo>
                  <a:lnTo>
                    <a:pt x="29" y="62"/>
                  </a:lnTo>
                  <a:lnTo>
                    <a:pt x="28" y="60"/>
                  </a:lnTo>
                  <a:lnTo>
                    <a:pt x="27" y="58"/>
                  </a:lnTo>
                  <a:lnTo>
                    <a:pt x="26" y="52"/>
                  </a:lnTo>
                  <a:lnTo>
                    <a:pt x="27" y="47"/>
                  </a:lnTo>
                  <a:lnTo>
                    <a:pt x="28" y="41"/>
                  </a:lnTo>
                  <a:lnTo>
                    <a:pt x="31" y="35"/>
                  </a:lnTo>
                  <a:lnTo>
                    <a:pt x="35" y="29"/>
                  </a:lnTo>
                  <a:lnTo>
                    <a:pt x="40" y="24"/>
                  </a:lnTo>
                  <a:lnTo>
                    <a:pt x="42" y="22"/>
                  </a:lnTo>
                  <a:lnTo>
                    <a:pt x="46" y="19"/>
                  </a:lnTo>
                  <a:lnTo>
                    <a:pt x="52" y="15"/>
                  </a:lnTo>
                  <a:lnTo>
                    <a:pt x="56" y="14"/>
                  </a:lnTo>
                  <a:lnTo>
                    <a:pt x="60" y="12"/>
                  </a:lnTo>
                  <a:lnTo>
                    <a:pt x="69" y="10"/>
                  </a:lnTo>
                  <a:lnTo>
                    <a:pt x="78" y="10"/>
                  </a:lnTo>
                  <a:lnTo>
                    <a:pt x="87" y="10"/>
                  </a:lnTo>
                  <a:lnTo>
                    <a:pt x="95" y="11"/>
                  </a:lnTo>
                  <a:lnTo>
                    <a:pt x="103" y="12"/>
                  </a:lnTo>
                  <a:lnTo>
                    <a:pt x="107" y="14"/>
                  </a:lnTo>
                  <a:lnTo>
                    <a:pt x="111" y="15"/>
                  </a:lnTo>
                  <a:lnTo>
                    <a:pt x="122" y="8"/>
                  </a:lnTo>
                  <a:lnTo>
                    <a:pt x="118" y="6"/>
                  </a:lnTo>
                  <a:lnTo>
                    <a:pt x="113" y="4"/>
                  </a:lnTo>
                  <a:lnTo>
                    <a:pt x="108" y="3"/>
                  </a:lnTo>
                  <a:lnTo>
                    <a:pt x="102" y="2"/>
                  </a:lnTo>
                  <a:lnTo>
                    <a:pt x="91" y="1"/>
                  </a:lnTo>
                  <a:lnTo>
                    <a:pt x="79" y="0"/>
                  </a:lnTo>
                  <a:lnTo>
                    <a:pt x="64" y="1"/>
                  </a:lnTo>
                  <a:lnTo>
                    <a:pt x="58" y="2"/>
                  </a:lnTo>
                  <a:lnTo>
                    <a:pt x="51" y="4"/>
                  </a:lnTo>
                  <a:lnTo>
                    <a:pt x="45" y="6"/>
                  </a:lnTo>
                  <a:lnTo>
                    <a:pt x="39" y="8"/>
                  </a:lnTo>
                  <a:lnTo>
                    <a:pt x="34" y="10"/>
                  </a:lnTo>
                  <a:lnTo>
                    <a:pt x="28" y="13"/>
                  </a:lnTo>
                  <a:lnTo>
                    <a:pt x="19" y="19"/>
                  </a:lnTo>
                  <a:lnTo>
                    <a:pt x="12" y="26"/>
                  </a:lnTo>
                  <a:lnTo>
                    <a:pt x="9" y="30"/>
                  </a:lnTo>
                  <a:lnTo>
                    <a:pt x="6" y="33"/>
                  </a:lnTo>
                  <a:lnTo>
                    <a:pt x="4" y="37"/>
                  </a:lnTo>
                  <a:lnTo>
                    <a:pt x="2" y="40"/>
                  </a:lnTo>
                  <a:lnTo>
                    <a:pt x="1" y="43"/>
                  </a:lnTo>
                  <a:lnTo>
                    <a:pt x="0" y="47"/>
                  </a:lnTo>
                  <a:lnTo>
                    <a:pt x="0" y="50"/>
                  </a:lnTo>
                  <a:lnTo>
                    <a:pt x="0" y="54"/>
                  </a:lnTo>
                  <a:lnTo>
                    <a:pt x="1" y="57"/>
                  </a:lnTo>
                  <a:lnTo>
                    <a:pt x="2" y="61"/>
                  </a:lnTo>
                  <a:lnTo>
                    <a:pt x="4" y="64"/>
                  </a:lnTo>
                  <a:lnTo>
                    <a:pt x="6" y="67"/>
                  </a:lnTo>
                  <a:lnTo>
                    <a:pt x="9" y="70"/>
                  </a:lnTo>
                  <a:lnTo>
                    <a:pt x="12" y="73"/>
                  </a:lnTo>
                  <a:lnTo>
                    <a:pt x="16" y="76"/>
                  </a:lnTo>
                  <a:lnTo>
                    <a:pt x="21" y="78"/>
                  </a:lnTo>
                  <a:lnTo>
                    <a:pt x="26" y="79"/>
                  </a:lnTo>
                  <a:lnTo>
                    <a:pt x="32" y="81"/>
                  </a:lnTo>
                  <a:lnTo>
                    <a:pt x="38" y="81"/>
                  </a:lnTo>
                  <a:lnTo>
                    <a:pt x="45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32" name="Freeform 66"/>
            <p:cNvSpPr/>
            <p:nvPr userDrawn="1"/>
          </p:nvSpPr>
          <p:spPr bwMode="auto">
            <a:xfrm>
              <a:off x="4773" y="3303"/>
              <a:ext cx="103" cy="87"/>
            </a:xfrm>
            <a:custGeom>
              <a:avLst/>
              <a:gdLst>
                <a:gd name="T0" fmla="*/ 65 w 103"/>
                <a:gd name="T1" fmla="*/ 82 h 88"/>
                <a:gd name="T2" fmla="*/ 87 w 103"/>
                <a:gd name="T3" fmla="*/ 82 h 88"/>
                <a:gd name="T4" fmla="*/ 102 w 103"/>
                <a:gd name="T5" fmla="*/ 44 h 88"/>
                <a:gd name="T6" fmla="*/ 103 w 103"/>
                <a:gd name="T7" fmla="*/ 44 h 88"/>
                <a:gd name="T8" fmla="*/ 103 w 103"/>
                <a:gd name="T9" fmla="*/ 44 h 88"/>
                <a:gd name="T10" fmla="*/ 102 w 103"/>
                <a:gd name="T11" fmla="*/ 43 h 88"/>
                <a:gd name="T12" fmla="*/ 101 w 103"/>
                <a:gd name="T13" fmla="*/ 40 h 88"/>
                <a:gd name="T14" fmla="*/ 98 w 103"/>
                <a:gd name="T15" fmla="*/ 37 h 88"/>
                <a:gd name="T16" fmla="*/ 94 w 103"/>
                <a:gd name="T17" fmla="*/ 35 h 88"/>
                <a:gd name="T18" fmla="*/ 89 w 103"/>
                <a:gd name="T19" fmla="*/ 33 h 88"/>
                <a:gd name="T20" fmla="*/ 84 w 103"/>
                <a:gd name="T21" fmla="*/ 32 h 88"/>
                <a:gd name="T22" fmla="*/ 77 w 103"/>
                <a:gd name="T23" fmla="*/ 32 h 88"/>
                <a:gd name="T24" fmla="*/ 68 w 103"/>
                <a:gd name="T25" fmla="*/ 32 h 88"/>
                <a:gd name="T26" fmla="*/ 59 w 103"/>
                <a:gd name="T27" fmla="*/ 33 h 88"/>
                <a:gd name="T28" fmla="*/ 50 w 103"/>
                <a:gd name="T29" fmla="*/ 35 h 88"/>
                <a:gd name="T30" fmla="*/ 42 w 103"/>
                <a:gd name="T31" fmla="*/ 37 h 88"/>
                <a:gd name="T32" fmla="*/ 57 w 103"/>
                <a:gd name="T33" fmla="*/ 0 h 88"/>
                <a:gd name="T34" fmla="*/ 34 w 103"/>
                <a:gd name="T35" fmla="*/ 4 h 88"/>
                <a:gd name="T36" fmla="*/ 0 w 103"/>
                <a:gd name="T37" fmla="*/ 82 h 88"/>
                <a:gd name="T38" fmla="*/ 22 w 103"/>
                <a:gd name="T39" fmla="*/ 82 h 88"/>
                <a:gd name="T40" fmla="*/ 39 w 103"/>
                <a:gd name="T41" fmla="*/ 44 h 88"/>
                <a:gd name="T42" fmla="*/ 46 w 103"/>
                <a:gd name="T43" fmla="*/ 44 h 88"/>
                <a:gd name="T44" fmla="*/ 53 w 103"/>
                <a:gd name="T45" fmla="*/ 42 h 88"/>
                <a:gd name="T46" fmla="*/ 60 w 103"/>
                <a:gd name="T47" fmla="*/ 41 h 88"/>
                <a:gd name="T48" fmla="*/ 67 w 103"/>
                <a:gd name="T49" fmla="*/ 40 h 88"/>
                <a:gd name="T50" fmla="*/ 71 w 103"/>
                <a:gd name="T51" fmla="*/ 41 h 88"/>
                <a:gd name="T52" fmla="*/ 74 w 103"/>
                <a:gd name="T53" fmla="*/ 41 h 88"/>
                <a:gd name="T54" fmla="*/ 76 w 103"/>
                <a:gd name="T55" fmla="*/ 43 h 88"/>
                <a:gd name="T56" fmla="*/ 78 w 103"/>
                <a:gd name="T57" fmla="*/ 44 h 88"/>
                <a:gd name="T58" fmla="*/ 79 w 103"/>
                <a:gd name="T59" fmla="*/ 44 h 88"/>
                <a:gd name="T60" fmla="*/ 80 w 103"/>
                <a:gd name="T61" fmla="*/ 44 h 88"/>
                <a:gd name="T62" fmla="*/ 80 w 103"/>
                <a:gd name="T63" fmla="*/ 44 h 88"/>
                <a:gd name="T64" fmla="*/ 79 w 103"/>
                <a:gd name="T65" fmla="*/ 46 h 88"/>
                <a:gd name="T66" fmla="*/ 65 w 103"/>
                <a:gd name="T67" fmla="*/ 82 h 8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03" h="88">
                  <a:moveTo>
                    <a:pt x="65" y="88"/>
                  </a:moveTo>
                  <a:lnTo>
                    <a:pt x="87" y="88"/>
                  </a:lnTo>
                  <a:lnTo>
                    <a:pt x="102" y="50"/>
                  </a:lnTo>
                  <a:lnTo>
                    <a:pt x="103" y="46"/>
                  </a:lnTo>
                  <a:lnTo>
                    <a:pt x="103" y="44"/>
                  </a:lnTo>
                  <a:lnTo>
                    <a:pt x="102" y="43"/>
                  </a:lnTo>
                  <a:lnTo>
                    <a:pt x="101" y="40"/>
                  </a:lnTo>
                  <a:lnTo>
                    <a:pt x="98" y="37"/>
                  </a:lnTo>
                  <a:lnTo>
                    <a:pt x="94" y="35"/>
                  </a:lnTo>
                  <a:lnTo>
                    <a:pt x="89" y="33"/>
                  </a:lnTo>
                  <a:lnTo>
                    <a:pt x="84" y="32"/>
                  </a:lnTo>
                  <a:lnTo>
                    <a:pt x="77" y="32"/>
                  </a:lnTo>
                  <a:lnTo>
                    <a:pt x="68" y="32"/>
                  </a:lnTo>
                  <a:lnTo>
                    <a:pt x="59" y="33"/>
                  </a:lnTo>
                  <a:lnTo>
                    <a:pt x="50" y="35"/>
                  </a:lnTo>
                  <a:lnTo>
                    <a:pt x="42" y="37"/>
                  </a:lnTo>
                  <a:lnTo>
                    <a:pt x="57" y="0"/>
                  </a:lnTo>
                  <a:lnTo>
                    <a:pt x="34" y="4"/>
                  </a:lnTo>
                  <a:lnTo>
                    <a:pt x="0" y="88"/>
                  </a:lnTo>
                  <a:lnTo>
                    <a:pt x="22" y="88"/>
                  </a:lnTo>
                  <a:lnTo>
                    <a:pt x="39" y="46"/>
                  </a:lnTo>
                  <a:lnTo>
                    <a:pt x="46" y="44"/>
                  </a:lnTo>
                  <a:lnTo>
                    <a:pt x="53" y="42"/>
                  </a:lnTo>
                  <a:lnTo>
                    <a:pt x="60" y="41"/>
                  </a:lnTo>
                  <a:lnTo>
                    <a:pt x="67" y="40"/>
                  </a:lnTo>
                  <a:lnTo>
                    <a:pt x="71" y="41"/>
                  </a:lnTo>
                  <a:lnTo>
                    <a:pt x="74" y="41"/>
                  </a:lnTo>
                  <a:lnTo>
                    <a:pt x="76" y="43"/>
                  </a:lnTo>
                  <a:lnTo>
                    <a:pt x="78" y="44"/>
                  </a:lnTo>
                  <a:lnTo>
                    <a:pt x="79" y="46"/>
                  </a:lnTo>
                  <a:lnTo>
                    <a:pt x="80" y="48"/>
                  </a:lnTo>
                  <a:lnTo>
                    <a:pt x="80" y="50"/>
                  </a:lnTo>
                  <a:lnTo>
                    <a:pt x="79" y="52"/>
                  </a:lnTo>
                  <a:lnTo>
                    <a:pt x="65" y="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33" name="Freeform 67"/>
            <p:cNvSpPr/>
            <p:nvPr userDrawn="1"/>
          </p:nvSpPr>
          <p:spPr bwMode="auto">
            <a:xfrm>
              <a:off x="3945" y="3332"/>
              <a:ext cx="87" cy="58"/>
            </a:xfrm>
            <a:custGeom>
              <a:avLst/>
              <a:gdLst>
                <a:gd name="T0" fmla="*/ 11 w 89"/>
                <a:gd name="T1" fmla="*/ 39 h 60"/>
                <a:gd name="T2" fmla="*/ 22 w 89"/>
                <a:gd name="T3" fmla="*/ 41 h 60"/>
                <a:gd name="T4" fmla="*/ 29 w 89"/>
                <a:gd name="T5" fmla="*/ 42 h 60"/>
                <a:gd name="T6" fmla="*/ 41 w 89"/>
                <a:gd name="T7" fmla="*/ 41 h 60"/>
                <a:gd name="T8" fmla="*/ 47 w 89"/>
                <a:gd name="T9" fmla="*/ 40 h 60"/>
                <a:gd name="T10" fmla="*/ 52 w 89"/>
                <a:gd name="T11" fmla="*/ 39 h 60"/>
                <a:gd name="T12" fmla="*/ 53 w 89"/>
                <a:gd name="T13" fmla="*/ 37 h 60"/>
                <a:gd name="T14" fmla="*/ 52 w 89"/>
                <a:gd name="T15" fmla="*/ 34 h 60"/>
                <a:gd name="T16" fmla="*/ 49 w 89"/>
                <a:gd name="T17" fmla="*/ 32 h 60"/>
                <a:gd name="T18" fmla="*/ 41 w 89"/>
                <a:gd name="T19" fmla="*/ 30 h 60"/>
                <a:gd name="T20" fmla="*/ 23 w 89"/>
                <a:gd name="T21" fmla="*/ 26 h 60"/>
                <a:gd name="T22" fmla="*/ 21 w 89"/>
                <a:gd name="T23" fmla="*/ 23 h 60"/>
                <a:gd name="T24" fmla="*/ 17 w 89"/>
                <a:gd name="T25" fmla="*/ 19 h 60"/>
                <a:gd name="T26" fmla="*/ 16 w 89"/>
                <a:gd name="T27" fmla="*/ 17 h 60"/>
                <a:gd name="T28" fmla="*/ 16 w 89"/>
                <a:gd name="T29" fmla="*/ 15 h 60"/>
                <a:gd name="T30" fmla="*/ 19 w 89"/>
                <a:gd name="T31" fmla="*/ 14 h 60"/>
                <a:gd name="T32" fmla="*/ 22 w 89"/>
                <a:gd name="T33" fmla="*/ 10 h 60"/>
                <a:gd name="T34" fmla="*/ 27 w 89"/>
                <a:gd name="T35" fmla="*/ 5 h 60"/>
                <a:gd name="T36" fmla="*/ 40 w 89"/>
                <a:gd name="T37" fmla="*/ 2 h 60"/>
                <a:gd name="T38" fmla="*/ 54 w 89"/>
                <a:gd name="T39" fmla="*/ 0 h 60"/>
                <a:gd name="T40" fmla="*/ 64 w 89"/>
                <a:gd name="T41" fmla="*/ 2 h 60"/>
                <a:gd name="T42" fmla="*/ 77 w 89"/>
                <a:gd name="T43" fmla="*/ 6 h 60"/>
                <a:gd name="T44" fmla="*/ 63 w 89"/>
                <a:gd name="T45" fmla="*/ 12 h 60"/>
                <a:gd name="T46" fmla="*/ 56 w 89"/>
                <a:gd name="T47" fmla="*/ 10 h 60"/>
                <a:gd name="T48" fmla="*/ 44 w 89"/>
                <a:gd name="T49" fmla="*/ 10 h 60"/>
                <a:gd name="T50" fmla="*/ 35 w 89"/>
                <a:gd name="T51" fmla="*/ 12 h 60"/>
                <a:gd name="T52" fmla="*/ 32 w 89"/>
                <a:gd name="T53" fmla="*/ 15 h 60"/>
                <a:gd name="T54" fmla="*/ 31 w 89"/>
                <a:gd name="T55" fmla="*/ 15 h 60"/>
                <a:gd name="T56" fmla="*/ 33 w 89"/>
                <a:gd name="T57" fmla="*/ 15 h 60"/>
                <a:gd name="T58" fmla="*/ 52 w 89"/>
                <a:gd name="T59" fmla="*/ 19 h 60"/>
                <a:gd name="T60" fmla="*/ 64 w 89"/>
                <a:gd name="T61" fmla="*/ 24 h 60"/>
                <a:gd name="T62" fmla="*/ 68 w 89"/>
                <a:gd name="T63" fmla="*/ 29 h 60"/>
                <a:gd name="T64" fmla="*/ 69 w 89"/>
                <a:gd name="T65" fmla="*/ 32 h 60"/>
                <a:gd name="T66" fmla="*/ 67 w 89"/>
                <a:gd name="T67" fmla="*/ 38 h 60"/>
                <a:gd name="T68" fmla="*/ 63 w 89"/>
                <a:gd name="T69" fmla="*/ 41 h 60"/>
                <a:gd name="T70" fmla="*/ 55 w 89"/>
                <a:gd name="T71" fmla="*/ 44 h 60"/>
                <a:gd name="T72" fmla="*/ 40 w 89"/>
                <a:gd name="T73" fmla="*/ 47 h 60"/>
                <a:gd name="T74" fmla="*/ 26 w 89"/>
                <a:gd name="T75" fmla="*/ 48 h 60"/>
                <a:gd name="T76" fmla="*/ 19 w 89"/>
                <a:gd name="T77" fmla="*/ 47 h 60"/>
                <a:gd name="T78" fmla="*/ 11 w 89"/>
                <a:gd name="T79" fmla="*/ 45 h 60"/>
                <a:gd name="T80" fmla="*/ 0 w 89"/>
                <a:gd name="T81" fmla="*/ 43 h 6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89" h="60">
                  <a:moveTo>
                    <a:pt x="0" y="53"/>
                  </a:moveTo>
                  <a:lnTo>
                    <a:pt x="11" y="46"/>
                  </a:lnTo>
                  <a:lnTo>
                    <a:pt x="17" y="48"/>
                  </a:lnTo>
                  <a:lnTo>
                    <a:pt x="23" y="50"/>
                  </a:lnTo>
                  <a:lnTo>
                    <a:pt x="29" y="51"/>
                  </a:lnTo>
                  <a:lnTo>
                    <a:pt x="35" y="51"/>
                  </a:lnTo>
                  <a:lnTo>
                    <a:pt x="43" y="51"/>
                  </a:lnTo>
                  <a:lnTo>
                    <a:pt x="47" y="50"/>
                  </a:lnTo>
                  <a:lnTo>
                    <a:pt x="50" y="49"/>
                  </a:lnTo>
                  <a:lnTo>
                    <a:pt x="53" y="48"/>
                  </a:lnTo>
                  <a:lnTo>
                    <a:pt x="56" y="47"/>
                  </a:lnTo>
                  <a:lnTo>
                    <a:pt x="58" y="45"/>
                  </a:lnTo>
                  <a:lnTo>
                    <a:pt x="58" y="44"/>
                  </a:lnTo>
                  <a:lnTo>
                    <a:pt x="59" y="43"/>
                  </a:lnTo>
                  <a:lnTo>
                    <a:pt x="59" y="42"/>
                  </a:lnTo>
                  <a:lnTo>
                    <a:pt x="58" y="40"/>
                  </a:lnTo>
                  <a:lnTo>
                    <a:pt x="57" y="39"/>
                  </a:lnTo>
                  <a:lnTo>
                    <a:pt x="55" y="38"/>
                  </a:lnTo>
                  <a:lnTo>
                    <a:pt x="51" y="37"/>
                  </a:lnTo>
                  <a:lnTo>
                    <a:pt x="47" y="36"/>
                  </a:lnTo>
                  <a:lnTo>
                    <a:pt x="38" y="34"/>
                  </a:lnTo>
                  <a:lnTo>
                    <a:pt x="29" y="32"/>
                  </a:lnTo>
                  <a:lnTo>
                    <a:pt x="25" y="30"/>
                  </a:lnTo>
                  <a:lnTo>
                    <a:pt x="21" y="29"/>
                  </a:lnTo>
                  <a:lnTo>
                    <a:pt x="18" y="27"/>
                  </a:lnTo>
                  <a:lnTo>
                    <a:pt x="17" y="25"/>
                  </a:lnTo>
                  <a:lnTo>
                    <a:pt x="16" y="24"/>
                  </a:lnTo>
                  <a:lnTo>
                    <a:pt x="16" y="23"/>
                  </a:lnTo>
                  <a:lnTo>
                    <a:pt x="16" y="21"/>
                  </a:lnTo>
                  <a:lnTo>
                    <a:pt x="16" y="18"/>
                  </a:lnTo>
                  <a:lnTo>
                    <a:pt x="17" y="16"/>
                  </a:lnTo>
                  <a:lnTo>
                    <a:pt x="19" y="14"/>
                  </a:lnTo>
                  <a:lnTo>
                    <a:pt x="20" y="12"/>
                  </a:lnTo>
                  <a:lnTo>
                    <a:pt x="22" y="10"/>
                  </a:lnTo>
                  <a:lnTo>
                    <a:pt x="27" y="7"/>
                  </a:lnTo>
                  <a:lnTo>
                    <a:pt x="33" y="5"/>
                  </a:lnTo>
                  <a:lnTo>
                    <a:pt x="39" y="3"/>
                  </a:lnTo>
                  <a:lnTo>
                    <a:pt x="46" y="2"/>
                  </a:lnTo>
                  <a:lnTo>
                    <a:pt x="53" y="1"/>
                  </a:lnTo>
                  <a:lnTo>
                    <a:pt x="60" y="0"/>
                  </a:lnTo>
                  <a:lnTo>
                    <a:pt x="67" y="1"/>
                  </a:lnTo>
                  <a:lnTo>
                    <a:pt x="75" y="2"/>
                  </a:lnTo>
                  <a:lnTo>
                    <a:pt x="82" y="4"/>
                  </a:lnTo>
                  <a:lnTo>
                    <a:pt x="89" y="6"/>
                  </a:lnTo>
                  <a:lnTo>
                    <a:pt x="78" y="14"/>
                  </a:lnTo>
                  <a:lnTo>
                    <a:pt x="72" y="12"/>
                  </a:lnTo>
                  <a:lnTo>
                    <a:pt x="67" y="10"/>
                  </a:lnTo>
                  <a:lnTo>
                    <a:pt x="62" y="10"/>
                  </a:lnTo>
                  <a:lnTo>
                    <a:pt x="57" y="10"/>
                  </a:lnTo>
                  <a:lnTo>
                    <a:pt x="50" y="10"/>
                  </a:lnTo>
                  <a:lnTo>
                    <a:pt x="44" y="11"/>
                  </a:lnTo>
                  <a:lnTo>
                    <a:pt x="41" y="12"/>
                  </a:lnTo>
                  <a:lnTo>
                    <a:pt x="39" y="14"/>
                  </a:lnTo>
                  <a:lnTo>
                    <a:pt x="38" y="15"/>
                  </a:lnTo>
                  <a:lnTo>
                    <a:pt x="37" y="17"/>
                  </a:lnTo>
                  <a:lnTo>
                    <a:pt x="37" y="18"/>
                  </a:lnTo>
                  <a:lnTo>
                    <a:pt x="37" y="20"/>
                  </a:lnTo>
                  <a:lnTo>
                    <a:pt x="39" y="21"/>
                  </a:lnTo>
                  <a:lnTo>
                    <a:pt x="42" y="22"/>
                  </a:lnTo>
                  <a:lnTo>
                    <a:pt x="58" y="25"/>
                  </a:lnTo>
                  <a:lnTo>
                    <a:pt x="67" y="28"/>
                  </a:lnTo>
                  <a:lnTo>
                    <a:pt x="74" y="30"/>
                  </a:lnTo>
                  <a:lnTo>
                    <a:pt x="77" y="33"/>
                  </a:lnTo>
                  <a:lnTo>
                    <a:pt x="80" y="35"/>
                  </a:lnTo>
                  <a:lnTo>
                    <a:pt x="80" y="37"/>
                  </a:lnTo>
                  <a:lnTo>
                    <a:pt x="81" y="38"/>
                  </a:lnTo>
                  <a:lnTo>
                    <a:pt x="80" y="42"/>
                  </a:lnTo>
                  <a:lnTo>
                    <a:pt x="79" y="44"/>
                  </a:lnTo>
                  <a:lnTo>
                    <a:pt x="77" y="47"/>
                  </a:lnTo>
                  <a:lnTo>
                    <a:pt x="73" y="50"/>
                  </a:lnTo>
                  <a:lnTo>
                    <a:pt x="67" y="53"/>
                  </a:lnTo>
                  <a:lnTo>
                    <a:pt x="61" y="56"/>
                  </a:lnTo>
                  <a:lnTo>
                    <a:pt x="54" y="58"/>
                  </a:lnTo>
                  <a:lnTo>
                    <a:pt x="46" y="59"/>
                  </a:lnTo>
                  <a:lnTo>
                    <a:pt x="39" y="60"/>
                  </a:lnTo>
                  <a:lnTo>
                    <a:pt x="32" y="60"/>
                  </a:lnTo>
                  <a:lnTo>
                    <a:pt x="23" y="60"/>
                  </a:lnTo>
                  <a:lnTo>
                    <a:pt x="19" y="59"/>
                  </a:lnTo>
                  <a:lnTo>
                    <a:pt x="14" y="58"/>
                  </a:lnTo>
                  <a:lnTo>
                    <a:pt x="11" y="57"/>
                  </a:lnTo>
                  <a:lnTo>
                    <a:pt x="7" y="56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34" name="Freeform 68"/>
            <p:cNvSpPr>
              <a:spLocks noEditPoints="1"/>
            </p:cNvSpPr>
            <p:nvPr userDrawn="1"/>
          </p:nvSpPr>
          <p:spPr bwMode="auto">
            <a:xfrm>
              <a:off x="4039" y="3332"/>
              <a:ext cx="98" cy="58"/>
            </a:xfrm>
            <a:custGeom>
              <a:avLst/>
              <a:gdLst>
                <a:gd name="T0" fmla="*/ 23 w 98"/>
                <a:gd name="T1" fmla="*/ 29 h 59"/>
                <a:gd name="T2" fmla="*/ 23 w 98"/>
                <a:gd name="T3" fmla="*/ 34 h 59"/>
                <a:gd name="T4" fmla="*/ 26 w 98"/>
                <a:gd name="T5" fmla="*/ 41 h 59"/>
                <a:gd name="T6" fmla="*/ 34 w 98"/>
                <a:gd name="T7" fmla="*/ 44 h 59"/>
                <a:gd name="T8" fmla="*/ 48 w 98"/>
                <a:gd name="T9" fmla="*/ 44 h 59"/>
                <a:gd name="T10" fmla="*/ 54 w 98"/>
                <a:gd name="T11" fmla="*/ 43 h 59"/>
                <a:gd name="T12" fmla="*/ 63 w 98"/>
                <a:gd name="T13" fmla="*/ 38 h 59"/>
                <a:gd name="T14" fmla="*/ 70 w 98"/>
                <a:gd name="T15" fmla="*/ 30 h 59"/>
                <a:gd name="T16" fmla="*/ 72 w 98"/>
                <a:gd name="T17" fmla="*/ 29 h 59"/>
                <a:gd name="T18" fmla="*/ 75 w 98"/>
                <a:gd name="T19" fmla="*/ 25 h 59"/>
                <a:gd name="T20" fmla="*/ 75 w 98"/>
                <a:gd name="T21" fmla="*/ 18 h 59"/>
                <a:gd name="T22" fmla="*/ 73 w 98"/>
                <a:gd name="T23" fmla="*/ 14 h 59"/>
                <a:gd name="T24" fmla="*/ 68 w 98"/>
                <a:gd name="T25" fmla="*/ 11 h 59"/>
                <a:gd name="T26" fmla="*/ 57 w 98"/>
                <a:gd name="T27" fmla="*/ 9 h 59"/>
                <a:gd name="T28" fmla="*/ 50 w 98"/>
                <a:gd name="T29" fmla="*/ 9 h 59"/>
                <a:gd name="T30" fmla="*/ 38 w 98"/>
                <a:gd name="T31" fmla="*/ 13 h 59"/>
                <a:gd name="T32" fmla="*/ 31 w 98"/>
                <a:gd name="T33" fmla="*/ 18 h 59"/>
                <a:gd name="T34" fmla="*/ 26 w 98"/>
                <a:gd name="T35" fmla="*/ 25 h 59"/>
                <a:gd name="T36" fmla="*/ 1 w 98"/>
                <a:gd name="T37" fmla="*/ 29 h 59"/>
                <a:gd name="T38" fmla="*/ 4 w 98"/>
                <a:gd name="T39" fmla="*/ 23 h 59"/>
                <a:gd name="T40" fmla="*/ 15 w 98"/>
                <a:gd name="T41" fmla="*/ 13 h 59"/>
                <a:gd name="T42" fmla="*/ 30 w 98"/>
                <a:gd name="T43" fmla="*/ 5 h 59"/>
                <a:gd name="T44" fmla="*/ 49 w 98"/>
                <a:gd name="T45" fmla="*/ 0 h 59"/>
                <a:gd name="T46" fmla="*/ 60 w 98"/>
                <a:gd name="T47" fmla="*/ 0 h 59"/>
                <a:gd name="T48" fmla="*/ 71 w 98"/>
                <a:gd name="T49" fmla="*/ 1 h 59"/>
                <a:gd name="T50" fmla="*/ 83 w 98"/>
                <a:gd name="T51" fmla="*/ 4 h 59"/>
                <a:gd name="T52" fmla="*/ 92 w 98"/>
                <a:gd name="T53" fmla="*/ 9 h 59"/>
                <a:gd name="T54" fmla="*/ 96 w 98"/>
                <a:gd name="T55" fmla="*/ 13 h 59"/>
                <a:gd name="T56" fmla="*/ 98 w 98"/>
                <a:gd name="T57" fmla="*/ 18 h 59"/>
                <a:gd name="T58" fmla="*/ 98 w 98"/>
                <a:gd name="T59" fmla="*/ 23 h 59"/>
                <a:gd name="T60" fmla="*/ 94 w 98"/>
                <a:gd name="T61" fmla="*/ 29 h 59"/>
                <a:gd name="T62" fmla="*/ 84 w 98"/>
                <a:gd name="T63" fmla="*/ 39 h 59"/>
                <a:gd name="T64" fmla="*/ 77 w 98"/>
                <a:gd name="T65" fmla="*/ 43 h 59"/>
                <a:gd name="T66" fmla="*/ 64 w 98"/>
                <a:gd name="T67" fmla="*/ 49 h 59"/>
                <a:gd name="T68" fmla="*/ 49 w 98"/>
                <a:gd name="T69" fmla="*/ 52 h 59"/>
                <a:gd name="T70" fmla="*/ 31 w 98"/>
                <a:gd name="T71" fmla="*/ 53 h 59"/>
                <a:gd name="T72" fmla="*/ 21 w 98"/>
                <a:gd name="T73" fmla="*/ 51 h 59"/>
                <a:gd name="T74" fmla="*/ 13 w 98"/>
                <a:gd name="T75" fmla="*/ 49 h 59"/>
                <a:gd name="T76" fmla="*/ 5 w 98"/>
                <a:gd name="T77" fmla="*/ 43 h 59"/>
                <a:gd name="T78" fmla="*/ 2 w 98"/>
                <a:gd name="T79" fmla="*/ 39 h 59"/>
                <a:gd name="T80" fmla="*/ 0 w 98"/>
                <a:gd name="T81" fmla="*/ 29 h 5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98" h="59">
                  <a:moveTo>
                    <a:pt x="24" y="29"/>
                  </a:moveTo>
                  <a:lnTo>
                    <a:pt x="23" y="33"/>
                  </a:lnTo>
                  <a:lnTo>
                    <a:pt x="22" y="36"/>
                  </a:lnTo>
                  <a:lnTo>
                    <a:pt x="23" y="40"/>
                  </a:lnTo>
                  <a:lnTo>
                    <a:pt x="24" y="44"/>
                  </a:lnTo>
                  <a:lnTo>
                    <a:pt x="26" y="47"/>
                  </a:lnTo>
                  <a:lnTo>
                    <a:pt x="30" y="49"/>
                  </a:lnTo>
                  <a:lnTo>
                    <a:pt x="34" y="50"/>
                  </a:lnTo>
                  <a:lnTo>
                    <a:pt x="41" y="51"/>
                  </a:lnTo>
                  <a:lnTo>
                    <a:pt x="48" y="50"/>
                  </a:lnTo>
                  <a:lnTo>
                    <a:pt x="51" y="49"/>
                  </a:lnTo>
                  <a:lnTo>
                    <a:pt x="54" y="49"/>
                  </a:lnTo>
                  <a:lnTo>
                    <a:pt x="59" y="46"/>
                  </a:lnTo>
                  <a:lnTo>
                    <a:pt x="63" y="44"/>
                  </a:lnTo>
                  <a:lnTo>
                    <a:pt x="67" y="40"/>
                  </a:lnTo>
                  <a:lnTo>
                    <a:pt x="70" y="36"/>
                  </a:lnTo>
                  <a:lnTo>
                    <a:pt x="71" y="35"/>
                  </a:lnTo>
                  <a:lnTo>
                    <a:pt x="72" y="33"/>
                  </a:lnTo>
                  <a:lnTo>
                    <a:pt x="74" y="29"/>
                  </a:lnTo>
                  <a:lnTo>
                    <a:pt x="75" y="25"/>
                  </a:lnTo>
                  <a:lnTo>
                    <a:pt x="75" y="22"/>
                  </a:lnTo>
                  <a:lnTo>
                    <a:pt x="75" y="18"/>
                  </a:lnTo>
                  <a:lnTo>
                    <a:pt x="74" y="15"/>
                  </a:lnTo>
                  <a:lnTo>
                    <a:pt x="73" y="14"/>
                  </a:lnTo>
                  <a:lnTo>
                    <a:pt x="71" y="13"/>
                  </a:lnTo>
                  <a:lnTo>
                    <a:pt x="68" y="11"/>
                  </a:lnTo>
                  <a:lnTo>
                    <a:pt x="63" y="9"/>
                  </a:lnTo>
                  <a:lnTo>
                    <a:pt x="57" y="9"/>
                  </a:lnTo>
                  <a:lnTo>
                    <a:pt x="53" y="9"/>
                  </a:lnTo>
                  <a:lnTo>
                    <a:pt x="50" y="9"/>
                  </a:lnTo>
                  <a:lnTo>
                    <a:pt x="44" y="11"/>
                  </a:lnTo>
                  <a:lnTo>
                    <a:pt x="38" y="13"/>
                  </a:lnTo>
                  <a:lnTo>
                    <a:pt x="34" y="15"/>
                  </a:lnTo>
                  <a:lnTo>
                    <a:pt x="31" y="18"/>
                  </a:lnTo>
                  <a:lnTo>
                    <a:pt x="28" y="21"/>
                  </a:lnTo>
                  <a:lnTo>
                    <a:pt x="26" y="25"/>
                  </a:lnTo>
                  <a:lnTo>
                    <a:pt x="24" y="29"/>
                  </a:lnTo>
                  <a:close/>
                  <a:moveTo>
                    <a:pt x="1" y="29"/>
                  </a:moveTo>
                  <a:lnTo>
                    <a:pt x="3" y="26"/>
                  </a:lnTo>
                  <a:lnTo>
                    <a:pt x="4" y="23"/>
                  </a:lnTo>
                  <a:lnTo>
                    <a:pt x="9" y="18"/>
                  </a:lnTo>
                  <a:lnTo>
                    <a:pt x="15" y="13"/>
                  </a:lnTo>
                  <a:lnTo>
                    <a:pt x="22" y="9"/>
                  </a:lnTo>
                  <a:lnTo>
                    <a:pt x="30" y="5"/>
                  </a:lnTo>
                  <a:lnTo>
                    <a:pt x="39" y="2"/>
                  </a:lnTo>
                  <a:lnTo>
                    <a:pt x="49" y="0"/>
                  </a:lnTo>
                  <a:lnTo>
                    <a:pt x="55" y="0"/>
                  </a:lnTo>
                  <a:lnTo>
                    <a:pt x="60" y="0"/>
                  </a:lnTo>
                  <a:lnTo>
                    <a:pt x="66" y="0"/>
                  </a:lnTo>
                  <a:lnTo>
                    <a:pt x="71" y="1"/>
                  </a:lnTo>
                  <a:lnTo>
                    <a:pt x="79" y="2"/>
                  </a:lnTo>
                  <a:lnTo>
                    <a:pt x="83" y="4"/>
                  </a:lnTo>
                  <a:lnTo>
                    <a:pt x="86" y="5"/>
                  </a:lnTo>
                  <a:lnTo>
                    <a:pt x="92" y="9"/>
                  </a:lnTo>
                  <a:lnTo>
                    <a:pt x="94" y="11"/>
                  </a:lnTo>
                  <a:lnTo>
                    <a:pt x="96" y="13"/>
                  </a:lnTo>
                  <a:lnTo>
                    <a:pt x="97" y="15"/>
                  </a:lnTo>
                  <a:lnTo>
                    <a:pt x="98" y="18"/>
                  </a:lnTo>
                  <a:lnTo>
                    <a:pt x="98" y="20"/>
                  </a:lnTo>
                  <a:lnTo>
                    <a:pt x="98" y="23"/>
                  </a:lnTo>
                  <a:lnTo>
                    <a:pt x="96" y="29"/>
                  </a:lnTo>
                  <a:lnTo>
                    <a:pt x="94" y="34"/>
                  </a:lnTo>
                  <a:lnTo>
                    <a:pt x="89" y="40"/>
                  </a:lnTo>
                  <a:lnTo>
                    <a:pt x="84" y="45"/>
                  </a:lnTo>
                  <a:lnTo>
                    <a:pt x="80" y="47"/>
                  </a:lnTo>
                  <a:lnTo>
                    <a:pt x="77" y="49"/>
                  </a:lnTo>
                  <a:lnTo>
                    <a:pt x="68" y="53"/>
                  </a:lnTo>
                  <a:lnTo>
                    <a:pt x="64" y="55"/>
                  </a:lnTo>
                  <a:lnTo>
                    <a:pt x="59" y="56"/>
                  </a:lnTo>
                  <a:lnTo>
                    <a:pt x="49" y="58"/>
                  </a:lnTo>
                  <a:lnTo>
                    <a:pt x="37" y="59"/>
                  </a:lnTo>
                  <a:lnTo>
                    <a:pt x="31" y="59"/>
                  </a:lnTo>
                  <a:lnTo>
                    <a:pt x="26" y="58"/>
                  </a:lnTo>
                  <a:lnTo>
                    <a:pt x="21" y="57"/>
                  </a:lnTo>
                  <a:lnTo>
                    <a:pt x="17" y="56"/>
                  </a:lnTo>
                  <a:lnTo>
                    <a:pt x="13" y="55"/>
                  </a:lnTo>
                  <a:lnTo>
                    <a:pt x="10" y="53"/>
                  </a:lnTo>
                  <a:lnTo>
                    <a:pt x="5" y="49"/>
                  </a:lnTo>
                  <a:lnTo>
                    <a:pt x="3" y="47"/>
                  </a:lnTo>
                  <a:lnTo>
                    <a:pt x="2" y="45"/>
                  </a:lnTo>
                  <a:lnTo>
                    <a:pt x="0" y="40"/>
                  </a:lnTo>
                  <a:lnTo>
                    <a:pt x="0" y="34"/>
                  </a:lnTo>
                  <a:lnTo>
                    <a:pt x="1" y="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35" name="Freeform 69"/>
            <p:cNvSpPr/>
            <p:nvPr userDrawn="1"/>
          </p:nvSpPr>
          <p:spPr bwMode="auto">
            <a:xfrm>
              <a:off x="4137" y="3332"/>
              <a:ext cx="150" cy="58"/>
            </a:xfrm>
            <a:custGeom>
              <a:avLst/>
              <a:gdLst>
                <a:gd name="T0" fmla="*/ 126 w 150"/>
                <a:gd name="T1" fmla="*/ 20 h 59"/>
                <a:gd name="T2" fmla="*/ 127 w 150"/>
                <a:gd name="T3" fmla="*/ 18 h 59"/>
                <a:gd name="T4" fmla="*/ 127 w 150"/>
                <a:gd name="T5" fmla="*/ 16 h 59"/>
                <a:gd name="T6" fmla="*/ 127 w 150"/>
                <a:gd name="T7" fmla="*/ 14 h 59"/>
                <a:gd name="T8" fmla="*/ 126 w 150"/>
                <a:gd name="T9" fmla="*/ 13 h 59"/>
                <a:gd name="T10" fmla="*/ 125 w 150"/>
                <a:gd name="T11" fmla="*/ 12 h 59"/>
                <a:gd name="T12" fmla="*/ 123 w 150"/>
                <a:gd name="T13" fmla="*/ 11 h 59"/>
                <a:gd name="T14" fmla="*/ 119 w 150"/>
                <a:gd name="T15" fmla="*/ 10 h 59"/>
                <a:gd name="T16" fmla="*/ 113 w 150"/>
                <a:gd name="T17" fmla="*/ 9 h 59"/>
                <a:gd name="T18" fmla="*/ 107 w 150"/>
                <a:gd name="T19" fmla="*/ 10 h 59"/>
                <a:gd name="T20" fmla="*/ 101 w 150"/>
                <a:gd name="T21" fmla="*/ 11 h 59"/>
                <a:gd name="T22" fmla="*/ 95 w 150"/>
                <a:gd name="T23" fmla="*/ 12 h 59"/>
                <a:gd name="T24" fmla="*/ 94 w 150"/>
                <a:gd name="T25" fmla="*/ 14 h 59"/>
                <a:gd name="T26" fmla="*/ 94 w 150"/>
                <a:gd name="T27" fmla="*/ 16 h 59"/>
                <a:gd name="T28" fmla="*/ 77 w 150"/>
                <a:gd name="T29" fmla="*/ 53 h 59"/>
                <a:gd name="T30" fmla="*/ 56 w 150"/>
                <a:gd name="T31" fmla="*/ 53 h 59"/>
                <a:gd name="T32" fmla="*/ 70 w 150"/>
                <a:gd name="T33" fmla="*/ 20 h 59"/>
                <a:gd name="T34" fmla="*/ 71 w 150"/>
                <a:gd name="T35" fmla="*/ 18 h 59"/>
                <a:gd name="T36" fmla="*/ 71 w 150"/>
                <a:gd name="T37" fmla="*/ 15 h 59"/>
                <a:gd name="T38" fmla="*/ 70 w 150"/>
                <a:gd name="T39" fmla="*/ 13 h 59"/>
                <a:gd name="T40" fmla="*/ 69 w 150"/>
                <a:gd name="T41" fmla="*/ 12 h 59"/>
                <a:gd name="T42" fmla="*/ 66 w 150"/>
                <a:gd name="T43" fmla="*/ 11 h 59"/>
                <a:gd name="T44" fmla="*/ 65 w 150"/>
                <a:gd name="T45" fmla="*/ 10 h 59"/>
                <a:gd name="T46" fmla="*/ 63 w 150"/>
                <a:gd name="T47" fmla="*/ 10 h 59"/>
                <a:gd name="T48" fmla="*/ 59 w 150"/>
                <a:gd name="T49" fmla="*/ 9 h 59"/>
                <a:gd name="T50" fmla="*/ 53 w 150"/>
                <a:gd name="T51" fmla="*/ 9 h 59"/>
                <a:gd name="T52" fmla="*/ 50 w 150"/>
                <a:gd name="T53" fmla="*/ 10 h 59"/>
                <a:gd name="T54" fmla="*/ 46 w 150"/>
                <a:gd name="T55" fmla="*/ 10 h 59"/>
                <a:gd name="T56" fmla="*/ 39 w 150"/>
                <a:gd name="T57" fmla="*/ 12 h 59"/>
                <a:gd name="T58" fmla="*/ 21 w 150"/>
                <a:gd name="T59" fmla="*/ 53 h 59"/>
                <a:gd name="T60" fmla="*/ 0 w 150"/>
                <a:gd name="T61" fmla="*/ 53 h 59"/>
                <a:gd name="T62" fmla="*/ 19 w 150"/>
                <a:gd name="T63" fmla="*/ 10 h 59"/>
                <a:gd name="T64" fmla="*/ 31 w 150"/>
                <a:gd name="T65" fmla="*/ 6 h 59"/>
                <a:gd name="T66" fmla="*/ 42 w 150"/>
                <a:gd name="T67" fmla="*/ 3 h 59"/>
                <a:gd name="T68" fmla="*/ 54 w 150"/>
                <a:gd name="T69" fmla="*/ 1 h 59"/>
                <a:gd name="T70" fmla="*/ 60 w 150"/>
                <a:gd name="T71" fmla="*/ 1 h 59"/>
                <a:gd name="T72" fmla="*/ 67 w 150"/>
                <a:gd name="T73" fmla="*/ 0 h 59"/>
                <a:gd name="T74" fmla="*/ 73 w 150"/>
                <a:gd name="T75" fmla="*/ 1 h 59"/>
                <a:gd name="T76" fmla="*/ 79 w 150"/>
                <a:gd name="T77" fmla="*/ 2 h 59"/>
                <a:gd name="T78" fmla="*/ 85 w 150"/>
                <a:gd name="T79" fmla="*/ 3 h 59"/>
                <a:gd name="T80" fmla="*/ 87 w 150"/>
                <a:gd name="T81" fmla="*/ 4 h 59"/>
                <a:gd name="T82" fmla="*/ 89 w 150"/>
                <a:gd name="T83" fmla="*/ 5 h 59"/>
                <a:gd name="T84" fmla="*/ 97 w 150"/>
                <a:gd name="T85" fmla="*/ 3 h 59"/>
                <a:gd name="T86" fmla="*/ 105 w 150"/>
                <a:gd name="T87" fmla="*/ 2 h 59"/>
                <a:gd name="T88" fmla="*/ 114 w 150"/>
                <a:gd name="T89" fmla="*/ 1 h 59"/>
                <a:gd name="T90" fmla="*/ 123 w 150"/>
                <a:gd name="T91" fmla="*/ 1 h 59"/>
                <a:gd name="T92" fmla="*/ 129 w 150"/>
                <a:gd name="T93" fmla="*/ 1 h 59"/>
                <a:gd name="T94" fmla="*/ 134 w 150"/>
                <a:gd name="T95" fmla="*/ 2 h 59"/>
                <a:gd name="T96" fmla="*/ 139 w 150"/>
                <a:gd name="T97" fmla="*/ 3 h 59"/>
                <a:gd name="T98" fmla="*/ 144 w 150"/>
                <a:gd name="T99" fmla="*/ 5 h 59"/>
                <a:gd name="T100" fmla="*/ 147 w 150"/>
                <a:gd name="T101" fmla="*/ 7 h 59"/>
                <a:gd name="T102" fmla="*/ 148 w 150"/>
                <a:gd name="T103" fmla="*/ 8 h 59"/>
                <a:gd name="T104" fmla="*/ 149 w 150"/>
                <a:gd name="T105" fmla="*/ 10 h 59"/>
                <a:gd name="T106" fmla="*/ 150 w 150"/>
                <a:gd name="T107" fmla="*/ 11 h 59"/>
                <a:gd name="T108" fmla="*/ 150 w 150"/>
                <a:gd name="T109" fmla="*/ 13 h 59"/>
                <a:gd name="T110" fmla="*/ 150 w 150"/>
                <a:gd name="T111" fmla="*/ 15 h 59"/>
                <a:gd name="T112" fmla="*/ 150 w 150"/>
                <a:gd name="T113" fmla="*/ 16 h 59"/>
                <a:gd name="T114" fmla="*/ 133 w 150"/>
                <a:gd name="T115" fmla="*/ 53 h 59"/>
                <a:gd name="T116" fmla="*/ 112 w 150"/>
                <a:gd name="T117" fmla="*/ 53 h 59"/>
                <a:gd name="T118" fmla="*/ 126 w 150"/>
                <a:gd name="T119" fmla="*/ 20 h 5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50" h="59">
                  <a:moveTo>
                    <a:pt x="126" y="20"/>
                  </a:moveTo>
                  <a:lnTo>
                    <a:pt x="127" y="18"/>
                  </a:lnTo>
                  <a:lnTo>
                    <a:pt x="127" y="16"/>
                  </a:lnTo>
                  <a:lnTo>
                    <a:pt x="127" y="14"/>
                  </a:lnTo>
                  <a:lnTo>
                    <a:pt x="126" y="13"/>
                  </a:lnTo>
                  <a:lnTo>
                    <a:pt x="125" y="12"/>
                  </a:lnTo>
                  <a:lnTo>
                    <a:pt x="123" y="11"/>
                  </a:lnTo>
                  <a:lnTo>
                    <a:pt x="119" y="10"/>
                  </a:lnTo>
                  <a:lnTo>
                    <a:pt x="113" y="9"/>
                  </a:lnTo>
                  <a:lnTo>
                    <a:pt x="107" y="10"/>
                  </a:lnTo>
                  <a:lnTo>
                    <a:pt x="101" y="11"/>
                  </a:lnTo>
                  <a:lnTo>
                    <a:pt x="95" y="12"/>
                  </a:lnTo>
                  <a:lnTo>
                    <a:pt x="94" y="14"/>
                  </a:lnTo>
                  <a:lnTo>
                    <a:pt x="94" y="16"/>
                  </a:lnTo>
                  <a:lnTo>
                    <a:pt x="77" y="59"/>
                  </a:lnTo>
                  <a:lnTo>
                    <a:pt x="56" y="59"/>
                  </a:lnTo>
                  <a:lnTo>
                    <a:pt x="70" y="20"/>
                  </a:lnTo>
                  <a:lnTo>
                    <a:pt x="71" y="18"/>
                  </a:lnTo>
                  <a:lnTo>
                    <a:pt x="71" y="15"/>
                  </a:lnTo>
                  <a:lnTo>
                    <a:pt x="70" y="13"/>
                  </a:lnTo>
                  <a:lnTo>
                    <a:pt x="69" y="12"/>
                  </a:lnTo>
                  <a:lnTo>
                    <a:pt x="66" y="11"/>
                  </a:lnTo>
                  <a:lnTo>
                    <a:pt x="65" y="10"/>
                  </a:lnTo>
                  <a:lnTo>
                    <a:pt x="63" y="10"/>
                  </a:lnTo>
                  <a:lnTo>
                    <a:pt x="59" y="9"/>
                  </a:lnTo>
                  <a:lnTo>
                    <a:pt x="53" y="9"/>
                  </a:lnTo>
                  <a:lnTo>
                    <a:pt x="50" y="10"/>
                  </a:lnTo>
                  <a:lnTo>
                    <a:pt x="46" y="10"/>
                  </a:lnTo>
                  <a:lnTo>
                    <a:pt x="39" y="12"/>
                  </a:lnTo>
                  <a:lnTo>
                    <a:pt x="21" y="59"/>
                  </a:lnTo>
                  <a:lnTo>
                    <a:pt x="0" y="59"/>
                  </a:lnTo>
                  <a:lnTo>
                    <a:pt x="19" y="10"/>
                  </a:lnTo>
                  <a:lnTo>
                    <a:pt x="31" y="6"/>
                  </a:lnTo>
                  <a:lnTo>
                    <a:pt x="42" y="3"/>
                  </a:lnTo>
                  <a:lnTo>
                    <a:pt x="54" y="1"/>
                  </a:lnTo>
                  <a:lnTo>
                    <a:pt x="60" y="1"/>
                  </a:lnTo>
                  <a:lnTo>
                    <a:pt x="67" y="0"/>
                  </a:lnTo>
                  <a:lnTo>
                    <a:pt x="73" y="1"/>
                  </a:lnTo>
                  <a:lnTo>
                    <a:pt x="79" y="2"/>
                  </a:lnTo>
                  <a:lnTo>
                    <a:pt x="85" y="3"/>
                  </a:lnTo>
                  <a:lnTo>
                    <a:pt x="87" y="4"/>
                  </a:lnTo>
                  <a:lnTo>
                    <a:pt x="89" y="5"/>
                  </a:lnTo>
                  <a:lnTo>
                    <a:pt x="97" y="3"/>
                  </a:lnTo>
                  <a:lnTo>
                    <a:pt x="105" y="2"/>
                  </a:lnTo>
                  <a:lnTo>
                    <a:pt x="114" y="1"/>
                  </a:lnTo>
                  <a:lnTo>
                    <a:pt x="123" y="1"/>
                  </a:lnTo>
                  <a:lnTo>
                    <a:pt x="129" y="1"/>
                  </a:lnTo>
                  <a:lnTo>
                    <a:pt x="134" y="2"/>
                  </a:lnTo>
                  <a:lnTo>
                    <a:pt x="139" y="3"/>
                  </a:lnTo>
                  <a:lnTo>
                    <a:pt x="144" y="5"/>
                  </a:lnTo>
                  <a:lnTo>
                    <a:pt x="147" y="7"/>
                  </a:lnTo>
                  <a:lnTo>
                    <a:pt x="148" y="8"/>
                  </a:lnTo>
                  <a:lnTo>
                    <a:pt x="149" y="10"/>
                  </a:lnTo>
                  <a:lnTo>
                    <a:pt x="150" y="11"/>
                  </a:lnTo>
                  <a:lnTo>
                    <a:pt x="150" y="13"/>
                  </a:lnTo>
                  <a:lnTo>
                    <a:pt x="150" y="15"/>
                  </a:lnTo>
                  <a:lnTo>
                    <a:pt x="150" y="16"/>
                  </a:lnTo>
                  <a:lnTo>
                    <a:pt x="133" y="59"/>
                  </a:lnTo>
                  <a:lnTo>
                    <a:pt x="112" y="59"/>
                  </a:lnTo>
                  <a:lnTo>
                    <a:pt x="126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36" name="Freeform 70"/>
            <p:cNvSpPr>
              <a:spLocks noEditPoints="1"/>
            </p:cNvSpPr>
            <p:nvPr userDrawn="1"/>
          </p:nvSpPr>
          <p:spPr bwMode="auto">
            <a:xfrm>
              <a:off x="4296" y="3334"/>
              <a:ext cx="98" cy="59"/>
            </a:xfrm>
            <a:custGeom>
              <a:avLst/>
              <a:gdLst>
                <a:gd name="T0" fmla="*/ 23 w 98"/>
                <a:gd name="T1" fmla="*/ 33 h 59"/>
                <a:gd name="T2" fmla="*/ 22 w 98"/>
                <a:gd name="T3" fmla="*/ 40 h 59"/>
                <a:gd name="T4" fmla="*/ 26 w 98"/>
                <a:gd name="T5" fmla="*/ 47 h 59"/>
                <a:gd name="T6" fmla="*/ 34 w 98"/>
                <a:gd name="T7" fmla="*/ 50 h 59"/>
                <a:gd name="T8" fmla="*/ 48 w 98"/>
                <a:gd name="T9" fmla="*/ 50 h 59"/>
                <a:gd name="T10" fmla="*/ 54 w 98"/>
                <a:gd name="T11" fmla="*/ 49 h 59"/>
                <a:gd name="T12" fmla="*/ 63 w 98"/>
                <a:gd name="T13" fmla="*/ 44 h 59"/>
                <a:gd name="T14" fmla="*/ 70 w 98"/>
                <a:gd name="T15" fmla="*/ 37 h 59"/>
                <a:gd name="T16" fmla="*/ 74 w 98"/>
                <a:gd name="T17" fmla="*/ 29 h 59"/>
                <a:gd name="T18" fmla="*/ 75 w 98"/>
                <a:gd name="T19" fmla="*/ 22 h 59"/>
                <a:gd name="T20" fmla="*/ 73 w 98"/>
                <a:gd name="T21" fmla="*/ 15 h 59"/>
                <a:gd name="T22" fmla="*/ 71 w 98"/>
                <a:gd name="T23" fmla="*/ 13 h 59"/>
                <a:gd name="T24" fmla="*/ 63 w 98"/>
                <a:gd name="T25" fmla="*/ 10 h 59"/>
                <a:gd name="T26" fmla="*/ 53 w 98"/>
                <a:gd name="T27" fmla="*/ 9 h 59"/>
                <a:gd name="T28" fmla="*/ 43 w 98"/>
                <a:gd name="T29" fmla="*/ 11 h 59"/>
                <a:gd name="T30" fmla="*/ 34 w 98"/>
                <a:gd name="T31" fmla="*/ 15 h 59"/>
                <a:gd name="T32" fmla="*/ 28 w 98"/>
                <a:gd name="T33" fmla="*/ 22 h 59"/>
                <a:gd name="T34" fmla="*/ 24 w 98"/>
                <a:gd name="T35" fmla="*/ 29 h 59"/>
                <a:gd name="T36" fmla="*/ 4 w 98"/>
                <a:gd name="T37" fmla="*/ 23 h 59"/>
                <a:gd name="T38" fmla="*/ 11 w 98"/>
                <a:gd name="T39" fmla="*/ 15 h 59"/>
                <a:gd name="T40" fmla="*/ 22 w 98"/>
                <a:gd name="T41" fmla="*/ 9 h 59"/>
                <a:gd name="T42" fmla="*/ 39 w 98"/>
                <a:gd name="T43" fmla="*/ 2 h 59"/>
                <a:gd name="T44" fmla="*/ 54 w 98"/>
                <a:gd name="T45" fmla="*/ 0 h 59"/>
                <a:gd name="T46" fmla="*/ 65 w 98"/>
                <a:gd name="T47" fmla="*/ 0 h 59"/>
                <a:gd name="T48" fmla="*/ 79 w 98"/>
                <a:gd name="T49" fmla="*/ 2 h 59"/>
                <a:gd name="T50" fmla="*/ 91 w 98"/>
                <a:gd name="T51" fmla="*/ 9 h 59"/>
                <a:gd name="T52" fmla="*/ 95 w 98"/>
                <a:gd name="T53" fmla="*/ 13 h 59"/>
                <a:gd name="T54" fmla="*/ 97 w 98"/>
                <a:gd name="T55" fmla="*/ 18 h 59"/>
                <a:gd name="T56" fmla="*/ 97 w 98"/>
                <a:gd name="T57" fmla="*/ 23 h 59"/>
                <a:gd name="T58" fmla="*/ 93 w 98"/>
                <a:gd name="T59" fmla="*/ 34 h 59"/>
                <a:gd name="T60" fmla="*/ 83 w 98"/>
                <a:gd name="T61" fmla="*/ 45 h 59"/>
                <a:gd name="T62" fmla="*/ 76 w 98"/>
                <a:gd name="T63" fmla="*/ 50 h 59"/>
                <a:gd name="T64" fmla="*/ 64 w 98"/>
                <a:gd name="T65" fmla="*/ 55 h 59"/>
                <a:gd name="T66" fmla="*/ 48 w 98"/>
                <a:gd name="T67" fmla="*/ 58 h 59"/>
                <a:gd name="T68" fmla="*/ 31 w 98"/>
                <a:gd name="T69" fmla="*/ 59 h 59"/>
                <a:gd name="T70" fmla="*/ 21 w 98"/>
                <a:gd name="T71" fmla="*/ 57 h 59"/>
                <a:gd name="T72" fmla="*/ 13 w 98"/>
                <a:gd name="T73" fmla="*/ 55 h 59"/>
                <a:gd name="T74" fmla="*/ 5 w 98"/>
                <a:gd name="T75" fmla="*/ 49 h 59"/>
                <a:gd name="T76" fmla="*/ 1 w 98"/>
                <a:gd name="T77" fmla="*/ 45 h 59"/>
                <a:gd name="T78" fmla="*/ 0 w 98"/>
                <a:gd name="T79" fmla="*/ 34 h 5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98" h="59">
                  <a:moveTo>
                    <a:pt x="24" y="29"/>
                  </a:moveTo>
                  <a:lnTo>
                    <a:pt x="23" y="33"/>
                  </a:lnTo>
                  <a:lnTo>
                    <a:pt x="22" y="37"/>
                  </a:lnTo>
                  <a:lnTo>
                    <a:pt x="22" y="40"/>
                  </a:lnTo>
                  <a:lnTo>
                    <a:pt x="24" y="44"/>
                  </a:lnTo>
                  <a:lnTo>
                    <a:pt x="26" y="47"/>
                  </a:lnTo>
                  <a:lnTo>
                    <a:pt x="29" y="49"/>
                  </a:lnTo>
                  <a:lnTo>
                    <a:pt x="34" y="50"/>
                  </a:lnTo>
                  <a:lnTo>
                    <a:pt x="40" y="51"/>
                  </a:lnTo>
                  <a:lnTo>
                    <a:pt x="48" y="50"/>
                  </a:lnTo>
                  <a:lnTo>
                    <a:pt x="51" y="50"/>
                  </a:lnTo>
                  <a:lnTo>
                    <a:pt x="54" y="49"/>
                  </a:lnTo>
                  <a:lnTo>
                    <a:pt x="59" y="46"/>
                  </a:lnTo>
                  <a:lnTo>
                    <a:pt x="63" y="44"/>
                  </a:lnTo>
                  <a:lnTo>
                    <a:pt x="67" y="40"/>
                  </a:lnTo>
                  <a:lnTo>
                    <a:pt x="70" y="37"/>
                  </a:lnTo>
                  <a:lnTo>
                    <a:pt x="72" y="33"/>
                  </a:lnTo>
                  <a:lnTo>
                    <a:pt x="74" y="29"/>
                  </a:lnTo>
                  <a:lnTo>
                    <a:pt x="75" y="25"/>
                  </a:lnTo>
                  <a:lnTo>
                    <a:pt x="75" y="22"/>
                  </a:lnTo>
                  <a:lnTo>
                    <a:pt x="75" y="18"/>
                  </a:lnTo>
                  <a:lnTo>
                    <a:pt x="73" y="15"/>
                  </a:lnTo>
                  <a:lnTo>
                    <a:pt x="72" y="14"/>
                  </a:lnTo>
                  <a:lnTo>
                    <a:pt x="71" y="13"/>
                  </a:lnTo>
                  <a:lnTo>
                    <a:pt x="67" y="11"/>
                  </a:lnTo>
                  <a:lnTo>
                    <a:pt x="63" y="10"/>
                  </a:lnTo>
                  <a:lnTo>
                    <a:pt x="56" y="9"/>
                  </a:lnTo>
                  <a:lnTo>
                    <a:pt x="53" y="9"/>
                  </a:lnTo>
                  <a:lnTo>
                    <a:pt x="49" y="10"/>
                  </a:lnTo>
                  <a:lnTo>
                    <a:pt x="43" y="11"/>
                  </a:lnTo>
                  <a:lnTo>
                    <a:pt x="38" y="13"/>
                  </a:lnTo>
                  <a:lnTo>
                    <a:pt x="34" y="15"/>
                  </a:lnTo>
                  <a:lnTo>
                    <a:pt x="31" y="18"/>
                  </a:lnTo>
                  <a:lnTo>
                    <a:pt x="28" y="22"/>
                  </a:lnTo>
                  <a:lnTo>
                    <a:pt x="26" y="25"/>
                  </a:lnTo>
                  <a:lnTo>
                    <a:pt x="24" y="29"/>
                  </a:lnTo>
                  <a:close/>
                  <a:moveTo>
                    <a:pt x="1" y="29"/>
                  </a:moveTo>
                  <a:lnTo>
                    <a:pt x="4" y="23"/>
                  </a:lnTo>
                  <a:lnTo>
                    <a:pt x="9" y="18"/>
                  </a:lnTo>
                  <a:lnTo>
                    <a:pt x="11" y="15"/>
                  </a:lnTo>
                  <a:lnTo>
                    <a:pt x="14" y="13"/>
                  </a:lnTo>
                  <a:lnTo>
                    <a:pt x="22" y="9"/>
                  </a:lnTo>
                  <a:lnTo>
                    <a:pt x="30" y="5"/>
                  </a:lnTo>
                  <a:lnTo>
                    <a:pt x="39" y="2"/>
                  </a:lnTo>
                  <a:lnTo>
                    <a:pt x="49" y="1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5" y="0"/>
                  </a:lnTo>
                  <a:lnTo>
                    <a:pt x="70" y="1"/>
                  </a:lnTo>
                  <a:lnTo>
                    <a:pt x="79" y="2"/>
                  </a:lnTo>
                  <a:lnTo>
                    <a:pt x="86" y="5"/>
                  </a:lnTo>
                  <a:lnTo>
                    <a:pt x="91" y="9"/>
                  </a:lnTo>
                  <a:lnTo>
                    <a:pt x="94" y="11"/>
                  </a:lnTo>
                  <a:lnTo>
                    <a:pt x="95" y="13"/>
                  </a:lnTo>
                  <a:lnTo>
                    <a:pt x="96" y="15"/>
                  </a:lnTo>
                  <a:lnTo>
                    <a:pt x="97" y="18"/>
                  </a:lnTo>
                  <a:lnTo>
                    <a:pt x="98" y="20"/>
                  </a:lnTo>
                  <a:lnTo>
                    <a:pt x="97" y="23"/>
                  </a:lnTo>
                  <a:lnTo>
                    <a:pt x="96" y="29"/>
                  </a:lnTo>
                  <a:lnTo>
                    <a:pt x="93" y="34"/>
                  </a:lnTo>
                  <a:lnTo>
                    <a:pt x="89" y="40"/>
                  </a:lnTo>
                  <a:lnTo>
                    <a:pt x="83" y="45"/>
                  </a:lnTo>
                  <a:lnTo>
                    <a:pt x="80" y="47"/>
                  </a:lnTo>
                  <a:lnTo>
                    <a:pt x="76" y="50"/>
                  </a:lnTo>
                  <a:lnTo>
                    <a:pt x="68" y="53"/>
                  </a:lnTo>
                  <a:lnTo>
                    <a:pt x="64" y="55"/>
                  </a:lnTo>
                  <a:lnTo>
                    <a:pt x="59" y="56"/>
                  </a:lnTo>
                  <a:lnTo>
                    <a:pt x="48" y="58"/>
                  </a:lnTo>
                  <a:lnTo>
                    <a:pt x="37" y="59"/>
                  </a:lnTo>
                  <a:lnTo>
                    <a:pt x="31" y="59"/>
                  </a:lnTo>
                  <a:lnTo>
                    <a:pt x="26" y="58"/>
                  </a:lnTo>
                  <a:lnTo>
                    <a:pt x="21" y="57"/>
                  </a:lnTo>
                  <a:lnTo>
                    <a:pt x="17" y="56"/>
                  </a:lnTo>
                  <a:lnTo>
                    <a:pt x="13" y="55"/>
                  </a:lnTo>
                  <a:lnTo>
                    <a:pt x="10" y="53"/>
                  </a:lnTo>
                  <a:lnTo>
                    <a:pt x="5" y="49"/>
                  </a:lnTo>
                  <a:lnTo>
                    <a:pt x="3" y="47"/>
                  </a:lnTo>
                  <a:lnTo>
                    <a:pt x="1" y="45"/>
                  </a:lnTo>
                  <a:lnTo>
                    <a:pt x="0" y="40"/>
                  </a:lnTo>
                  <a:lnTo>
                    <a:pt x="0" y="34"/>
                  </a:lnTo>
                  <a:lnTo>
                    <a:pt x="1" y="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37" name="Freeform 71"/>
            <p:cNvSpPr/>
            <p:nvPr userDrawn="1"/>
          </p:nvSpPr>
          <p:spPr bwMode="auto">
            <a:xfrm>
              <a:off x="4394" y="3332"/>
              <a:ext cx="91" cy="61"/>
            </a:xfrm>
            <a:custGeom>
              <a:avLst/>
              <a:gdLst>
                <a:gd name="T0" fmla="*/ 11 w 89"/>
                <a:gd name="T1" fmla="*/ 51 h 60"/>
                <a:gd name="T2" fmla="*/ 16 w 89"/>
                <a:gd name="T3" fmla="*/ 54 h 60"/>
                <a:gd name="T4" fmla="*/ 35 w 89"/>
                <a:gd name="T5" fmla="*/ 57 h 60"/>
                <a:gd name="T6" fmla="*/ 49 w 89"/>
                <a:gd name="T7" fmla="*/ 56 h 60"/>
                <a:gd name="T8" fmla="*/ 56 w 89"/>
                <a:gd name="T9" fmla="*/ 55 h 60"/>
                <a:gd name="T10" fmla="*/ 62 w 89"/>
                <a:gd name="T11" fmla="*/ 52 h 60"/>
                <a:gd name="T12" fmla="*/ 65 w 89"/>
                <a:gd name="T13" fmla="*/ 49 h 60"/>
                <a:gd name="T14" fmla="*/ 64 w 89"/>
                <a:gd name="T15" fmla="*/ 46 h 60"/>
                <a:gd name="T16" fmla="*/ 61 w 89"/>
                <a:gd name="T17" fmla="*/ 44 h 60"/>
                <a:gd name="T18" fmla="*/ 53 w 89"/>
                <a:gd name="T19" fmla="*/ 42 h 60"/>
                <a:gd name="T20" fmla="*/ 35 w 89"/>
                <a:gd name="T21" fmla="*/ 37 h 60"/>
                <a:gd name="T22" fmla="*/ 21 w 89"/>
                <a:gd name="T23" fmla="*/ 28 h 60"/>
                <a:gd name="T24" fmla="*/ 17 w 89"/>
                <a:gd name="T25" fmla="*/ 25 h 60"/>
                <a:gd name="T26" fmla="*/ 16 w 89"/>
                <a:gd name="T27" fmla="*/ 22 h 60"/>
                <a:gd name="T28" fmla="*/ 16 w 89"/>
                <a:gd name="T29" fmla="*/ 17 h 60"/>
                <a:gd name="T30" fmla="*/ 19 w 89"/>
                <a:gd name="T31" fmla="*/ 13 h 60"/>
                <a:gd name="T32" fmla="*/ 22 w 89"/>
                <a:gd name="T33" fmla="*/ 10 h 60"/>
                <a:gd name="T34" fmla="*/ 39 w 89"/>
                <a:gd name="T35" fmla="*/ 5 h 60"/>
                <a:gd name="T36" fmla="*/ 52 w 89"/>
                <a:gd name="T37" fmla="*/ 1 h 60"/>
                <a:gd name="T38" fmla="*/ 66 w 89"/>
                <a:gd name="T39" fmla="*/ 0 h 60"/>
                <a:gd name="T40" fmla="*/ 87 w 89"/>
                <a:gd name="T41" fmla="*/ 2 h 60"/>
                <a:gd name="T42" fmla="*/ 101 w 89"/>
                <a:gd name="T43" fmla="*/ 6 h 60"/>
                <a:gd name="T44" fmla="*/ 84 w 89"/>
                <a:gd name="T45" fmla="*/ 11 h 60"/>
                <a:gd name="T46" fmla="*/ 69 w 89"/>
                <a:gd name="T47" fmla="*/ 9 h 60"/>
                <a:gd name="T48" fmla="*/ 56 w 89"/>
                <a:gd name="T49" fmla="*/ 10 h 60"/>
                <a:gd name="T50" fmla="*/ 47 w 89"/>
                <a:gd name="T51" fmla="*/ 12 h 60"/>
                <a:gd name="T52" fmla="*/ 44 w 89"/>
                <a:gd name="T53" fmla="*/ 15 h 60"/>
                <a:gd name="T54" fmla="*/ 42 w 89"/>
                <a:gd name="T55" fmla="*/ 18 h 60"/>
                <a:gd name="T56" fmla="*/ 45 w 89"/>
                <a:gd name="T57" fmla="*/ 20 h 60"/>
                <a:gd name="T58" fmla="*/ 64 w 89"/>
                <a:gd name="T59" fmla="*/ 25 h 60"/>
                <a:gd name="T60" fmla="*/ 86 w 89"/>
                <a:gd name="T61" fmla="*/ 36 h 60"/>
                <a:gd name="T62" fmla="*/ 92 w 89"/>
                <a:gd name="T63" fmla="*/ 41 h 60"/>
                <a:gd name="T64" fmla="*/ 93 w 89"/>
                <a:gd name="T65" fmla="*/ 44 h 60"/>
                <a:gd name="T66" fmla="*/ 91 w 89"/>
                <a:gd name="T67" fmla="*/ 50 h 60"/>
                <a:gd name="T68" fmla="*/ 85 w 89"/>
                <a:gd name="T69" fmla="*/ 56 h 60"/>
                <a:gd name="T70" fmla="*/ 79 w 89"/>
                <a:gd name="T71" fmla="*/ 59 h 60"/>
                <a:gd name="T72" fmla="*/ 60 w 89"/>
                <a:gd name="T73" fmla="*/ 64 h 60"/>
                <a:gd name="T74" fmla="*/ 45 w 89"/>
                <a:gd name="T75" fmla="*/ 66 h 60"/>
                <a:gd name="T76" fmla="*/ 29 w 89"/>
                <a:gd name="T77" fmla="*/ 65 h 60"/>
                <a:gd name="T78" fmla="*/ 14 w 89"/>
                <a:gd name="T79" fmla="*/ 64 h 60"/>
                <a:gd name="T80" fmla="*/ 7 w 89"/>
                <a:gd name="T81" fmla="*/ 62 h 60"/>
                <a:gd name="T82" fmla="*/ 0 w 89"/>
                <a:gd name="T83" fmla="*/ 59 h 6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89" h="60">
                  <a:moveTo>
                    <a:pt x="0" y="53"/>
                  </a:moveTo>
                  <a:lnTo>
                    <a:pt x="11" y="45"/>
                  </a:lnTo>
                  <a:lnTo>
                    <a:pt x="14" y="47"/>
                  </a:lnTo>
                  <a:lnTo>
                    <a:pt x="16" y="48"/>
                  </a:lnTo>
                  <a:lnTo>
                    <a:pt x="22" y="50"/>
                  </a:lnTo>
                  <a:lnTo>
                    <a:pt x="29" y="51"/>
                  </a:lnTo>
                  <a:lnTo>
                    <a:pt x="35" y="51"/>
                  </a:lnTo>
                  <a:lnTo>
                    <a:pt x="43" y="50"/>
                  </a:lnTo>
                  <a:lnTo>
                    <a:pt x="47" y="50"/>
                  </a:lnTo>
                  <a:lnTo>
                    <a:pt x="50" y="49"/>
                  </a:lnTo>
                  <a:lnTo>
                    <a:pt x="53" y="48"/>
                  </a:lnTo>
                  <a:lnTo>
                    <a:pt x="56" y="46"/>
                  </a:lnTo>
                  <a:lnTo>
                    <a:pt x="57" y="45"/>
                  </a:lnTo>
                  <a:lnTo>
                    <a:pt x="59" y="43"/>
                  </a:lnTo>
                  <a:lnTo>
                    <a:pt x="59" y="41"/>
                  </a:lnTo>
                  <a:lnTo>
                    <a:pt x="58" y="40"/>
                  </a:lnTo>
                  <a:lnTo>
                    <a:pt x="57" y="39"/>
                  </a:lnTo>
                  <a:lnTo>
                    <a:pt x="55" y="38"/>
                  </a:lnTo>
                  <a:lnTo>
                    <a:pt x="51" y="37"/>
                  </a:lnTo>
                  <a:lnTo>
                    <a:pt x="47" y="36"/>
                  </a:lnTo>
                  <a:lnTo>
                    <a:pt x="38" y="33"/>
                  </a:lnTo>
                  <a:lnTo>
                    <a:pt x="29" y="31"/>
                  </a:lnTo>
                  <a:lnTo>
                    <a:pt x="24" y="30"/>
                  </a:lnTo>
                  <a:lnTo>
                    <a:pt x="21" y="28"/>
                  </a:lnTo>
                  <a:lnTo>
                    <a:pt x="18" y="26"/>
                  </a:lnTo>
                  <a:lnTo>
                    <a:pt x="17" y="25"/>
                  </a:lnTo>
                  <a:lnTo>
                    <a:pt x="16" y="24"/>
                  </a:lnTo>
                  <a:lnTo>
                    <a:pt x="16" y="22"/>
                  </a:lnTo>
                  <a:lnTo>
                    <a:pt x="16" y="21"/>
                  </a:lnTo>
                  <a:lnTo>
                    <a:pt x="16" y="17"/>
                  </a:lnTo>
                  <a:lnTo>
                    <a:pt x="17" y="15"/>
                  </a:lnTo>
                  <a:lnTo>
                    <a:pt x="19" y="13"/>
                  </a:lnTo>
                  <a:lnTo>
                    <a:pt x="20" y="12"/>
                  </a:lnTo>
                  <a:lnTo>
                    <a:pt x="22" y="10"/>
                  </a:lnTo>
                  <a:lnTo>
                    <a:pt x="27" y="7"/>
                  </a:lnTo>
                  <a:lnTo>
                    <a:pt x="33" y="5"/>
                  </a:lnTo>
                  <a:lnTo>
                    <a:pt x="39" y="3"/>
                  </a:lnTo>
                  <a:lnTo>
                    <a:pt x="46" y="1"/>
                  </a:lnTo>
                  <a:lnTo>
                    <a:pt x="53" y="0"/>
                  </a:lnTo>
                  <a:lnTo>
                    <a:pt x="60" y="0"/>
                  </a:lnTo>
                  <a:lnTo>
                    <a:pt x="67" y="0"/>
                  </a:lnTo>
                  <a:lnTo>
                    <a:pt x="75" y="2"/>
                  </a:lnTo>
                  <a:lnTo>
                    <a:pt x="82" y="3"/>
                  </a:lnTo>
                  <a:lnTo>
                    <a:pt x="89" y="6"/>
                  </a:lnTo>
                  <a:lnTo>
                    <a:pt x="78" y="13"/>
                  </a:lnTo>
                  <a:lnTo>
                    <a:pt x="72" y="11"/>
                  </a:lnTo>
                  <a:lnTo>
                    <a:pt x="67" y="10"/>
                  </a:lnTo>
                  <a:lnTo>
                    <a:pt x="62" y="9"/>
                  </a:lnTo>
                  <a:lnTo>
                    <a:pt x="56" y="9"/>
                  </a:lnTo>
                  <a:lnTo>
                    <a:pt x="50" y="10"/>
                  </a:lnTo>
                  <a:lnTo>
                    <a:pt x="44" y="11"/>
                  </a:lnTo>
                  <a:lnTo>
                    <a:pt x="41" y="12"/>
                  </a:lnTo>
                  <a:lnTo>
                    <a:pt x="39" y="13"/>
                  </a:lnTo>
                  <a:lnTo>
                    <a:pt x="38" y="15"/>
                  </a:lnTo>
                  <a:lnTo>
                    <a:pt x="37" y="16"/>
                  </a:lnTo>
                  <a:lnTo>
                    <a:pt x="36" y="18"/>
                  </a:lnTo>
                  <a:lnTo>
                    <a:pt x="37" y="19"/>
                  </a:lnTo>
                  <a:lnTo>
                    <a:pt x="39" y="20"/>
                  </a:lnTo>
                  <a:lnTo>
                    <a:pt x="42" y="21"/>
                  </a:lnTo>
                  <a:lnTo>
                    <a:pt x="58" y="25"/>
                  </a:lnTo>
                  <a:lnTo>
                    <a:pt x="66" y="27"/>
                  </a:lnTo>
                  <a:lnTo>
                    <a:pt x="74" y="30"/>
                  </a:lnTo>
                  <a:lnTo>
                    <a:pt x="77" y="32"/>
                  </a:lnTo>
                  <a:lnTo>
                    <a:pt x="80" y="35"/>
                  </a:lnTo>
                  <a:lnTo>
                    <a:pt x="80" y="36"/>
                  </a:lnTo>
                  <a:lnTo>
                    <a:pt x="81" y="38"/>
                  </a:lnTo>
                  <a:lnTo>
                    <a:pt x="80" y="42"/>
                  </a:lnTo>
                  <a:lnTo>
                    <a:pt x="79" y="44"/>
                  </a:lnTo>
                  <a:lnTo>
                    <a:pt x="77" y="46"/>
                  </a:lnTo>
                  <a:lnTo>
                    <a:pt x="73" y="50"/>
                  </a:lnTo>
                  <a:lnTo>
                    <a:pt x="70" y="52"/>
                  </a:lnTo>
                  <a:lnTo>
                    <a:pt x="67" y="53"/>
                  </a:lnTo>
                  <a:lnTo>
                    <a:pt x="61" y="56"/>
                  </a:lnTo>
                  <a:lnTo>
                    <a:pt x="54" y="58"/>
                  </a:lnTo>
                  <a:lnTo>
                    <a:pt x="46" y="59"/>
                  </a:lnTo>
                  <a:lnTo>
                    <a:pt x="39" y="60"/>
                  </a:lnTo>
                  <a:lnTo>
                    <a:pt x="32" y="60"/>
                  </a:lnTo>
                  <a:lnTo>
                    <a:pt x="23" y="59"/>
                  </a:lnTo>
                  <a:lnTo>
                    <a:pt x="18" y="59"/>
                  </a:lnTo>
                  <a:lnTo>
                    <a:pt x="14" y="58"/>
                  </a:lnTo>
                  <a:lnTo>
                    <a:pt x="10" y="57"/>
                  </a:lnTo>
                  <a:lnTo>
                    <a:pt x="7" y="56"/>
                  </a:lnTo>
                  <a:lnTo>
                    <a:pt x="3" y="54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</p:grp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21704377" y="12859077"/>
            <a:ext cx="1917698" cy="577850"/>
          </a:xfrm>
          <a:prstGeom prst="rect">
            <a:avLst/>
          </a:prstGeom>
        </p:spPr>
        <p:txBody>
          <a:bodyPr lIns="91429" tIns="45714" rIns="91429" bIns="45714"/>
          <a:lstStyle>
            <a:lvl1pPr>
              <a:defRPr>
                <a:ea typeface="MS PGothic" panose="020B0600070205080204" pitchFamily="34" charset="-128"/>
                <a:cs typeface="MS PGothic" panose="020B0600070205080204" pitchFamily="34" charset="-128"/>
              </a:defRPr>
            </a:lvl1pPr>
          </a:lstStyle>
          <a:p>
            <a:pPr>
              <a:defRPr/>
            </a:pPr>
            <a:fld id="{B4E714C0-5FE2-4E4D-AD48-E2E2FC6A5305}" type="slidenum">
              <a:rPr lang="es-ES"/>
              <a:t>‹Nº›</a:t>
            </a:fld>
            <a:endParaRPr lang="es-ES" dirty="0"/>
          </a:p>
        </p:txBody>
      </p:sp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" y="10258753"/>
            <a:ext cx="24481368" cy="3457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41"/>
          <p:cNvGrpSpPr>
            <a:grpSpLocks noChangeAspect="1"/>
          </p:cNvGrpSpPr>
          <p:nvPr userDrawn="1"/>
        </p:nvGrpSpPr>
        <p:grpSpPr bwMode="auto">
          <a:xfrm>
            <a:off x="19680982" y="377609"/>
            <a:ext cx="4088232" cy="1646134"/>
            <a:chOff x="2655" y="2025"/>
            <a:chExt cx="2610" cy="1401"/>
          </a:xfrm>
        </p:grpSpPr>
        <p:sp>
          <p:nvSpPr>
            <p:cNvPr id="7" name="AutoShape 40"/>
            <p:cNvSpPr>
              <a:spLocks noChangeAspect="1" noChangeArrowheads="1" noTextEdit="1"/>
            </p:cNvSpPr>
            <p:nvPr userDrawn="1"/>
          </p:nvSpPr>
          <p:spPr bwMode="auto">
            <a:xfrm>
              <a:off x="2655" y="2025"/>
              <a:ext cx="2610" cy="1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8" name="Freeform 42"/>
            <p:cNvSpPr>
              <a:spLocks noEditPoints="1"/>
            </p:cNvSpPr>
            <p:nvPr userDrawn="1"/>
          </p:nvSpPr>
          <p:spPr bwMode="auto">
            <a:xfrm>
              <a:off x="3703" y="3057"/>
              <a:ext cx="225" cy="214"/>
            </a:xfrm>
            <a:custGeom>
              <a:avLst/>
              <a:gdLst>
                <a:gd name="T0" fmla="*/ 160 w 225"/>
                <a:gd name="T1" fmla="*/ 33 h 214"/>
                <a:gd name="T2" fmla="*/ 134 w 225"/>
                <a:gd name="T3" fmla="*/ 28 h 214"/>
                <a:gd name="T4" fmla="*/ 117 w 225"/>
                <a:gd name="T5" fmla="*/ 29 h 214"/>
                <a:gd name="T6" fmla="*/ 100 w 225"/>
                <a:gd name="T7" fmla="*/ 34 h 214"/>
                <a:gd name="T8" fmla="*/ 86 w 225"/>
                <a:gd name="T9" fmla="*/ 42 h 214"/>
                <a:gd name="T10" fmla="*/ 74 w 225"/>
                <a:gd name="T11" fmla="*/ 53 h 214"/>
                <a:gd name="T12" fmla="*/ 65 w 225"/>
                <a:gd name="T13" fmla="*/ 66 h 214"/>
                <a:gd name="T14" fmla="*/ 59 w 225"/>
                <a:gd name="T15" fmla="*/ 79 h 214"/>
                <a:gd name="T16" fmla="*/ 57 w 225"/>
                <a:gd name="T17" fmla="*/ 92 h 214"/>
                <a:gd name="T18" fmla="*/ 58 w 225"/>
                <a:gd name="T19" fmla="*/ 103 h 214"/>
                <a:gd name="T20" fmla="*/ 64 w 225"/>
                <a:gd name="T21" fmla="*/ 113 h 214"/>
                <a:gd name="T22" fmla="*/ 74 w 225"/>
                <a:gd name="T23" fmla="*/ 119 h 214"/>
                <a:gd name="T24" fmla="*/ 89 w 225"/>
                <a:gd name="T25" fmla="*/ 121 h 214"/>
                <a:gd name="T26" fmla="*/ 109 w 225"/>
                <a:gd name="T27" fmla="*/ 119 h 214"/>
                <a:gd name="T28" fmla="*/ 142 w 225"/>
                <a:gd name="T29" fmla="*/ 110 h 214"/>
                <a:gd name="T30" fmla="*/ 155 w 225"/>
                <a:gd name="T31" fmla="*/ 182 h 214"/>
                <a:gd name="T32" fmla="*/ 135 w 225"/>
                <a:gd name="T33" fmla="*/ 194 h 214"/>
                <a:gd name="T34" fmla="*/ 111 w 225"/>
                <a:gd name="T35" fmla="*/ 203 h 214"/>
                <a:gd name="T36" fmla="*/ 75 w 225"/>
                <a:gd name="T37" fmla="*/ 211 h 214"/>
                <a:gd name="T38" fmla="*/ 25 w 225"/>
                <a:gd name="T39" fmla="*/ 214 h 214"/>
                <a:gd name="T40" fmla="*/ 72 w 225"/>
                <a:gd name="T41" fmla="*/ 184 h 214"/>
                <a:gd name="T42" fmla="*/ 102 w 225"/>
                <a:gd name="T43" fmla="*/ 176 h 214"/>
                <a:gd name="T44" fmla="*/ 115 w 225"/>
                <a:gd name="T45" fmla="*/ 169 h 214"/>
                <a:gd name="T46" fmla="*/ 123 w 225"/>
                <a:gd name="T47" fmla="*/ 160 h 214"/>
                <a:gd name="T48" fmla="*/ 132 w 225"/>
                <a:gd name="T49" fmla="*/ 140 h 214"/>
                <a:gd name="T50" fmla="*/ 95 w 225"/>
                <a:gd name="T51" fmla="*/ 148 h 214"/>
                <a:gd name="T52" fmla="*/ 59 w 225"/>
                <a:gd name="T53" fmla="*/ 148 h 214"/>
                <a:gd name="T54" fmla="*/ 40 w 225"/>
                <a:gd name="T55" fmla="*/ 145 h 214"/>
                <a:gd name="T56" fmla="*/ 24 w 225"/>
                <a:gd name="T57" fmla="*/ 138 h 214"/>
                <a:gd name="T58" fmla="*/ 9 w 225"/>
                <a:gd name="T59" fmla="*/ 124 h 214"/>
                <a:gd name="T60" fmla="*/ 2 w 225"/>
                <a:gd name="T61" fmla="*/ 110 h 214"/>
                <a:gd name="T62" fmla="*/ 0 w 225"/>
                <a:gd name="T63" fmla="*/ 94 h 214"/>
                <a:gd name="T64" fmla="*/ 4 w 225"/>
                <a:gd name="T65" fmla="*/ 74 h 214"/>
                <a:gd name="T66" fmla="*/ 14 w 225"/>
                <a:gd name="T67" fmla="*/ 56 h 214"/>
                <a:gd name="T68" fmla="*/ 30 w 225"/>
                <a:gd name="T69" fmla="*/ 37 h 214"/>
                <a:gd name="T70" fmla="*/ 52 w 225"/>
                <a:gd name="T71" fmla="*/ 21 h 214"/>
                <a:gd name="T72" fmla="*/ 79 w 225"/>
                <a:gd name="T73" fmla="*/ 8 h 214"/>
                <a:gd name="T74" fmla="*/ 111 w 225"/>
                <a:gd name="T75" fmla="*/ 1 h 214"/>
                <a:gd name="T76" fmla="*/ 149 w 225"/>
                <a:gd name="T77" fmla="*/ 2 h 214"/>
                <a:gd name="T78" fmla="*/ 182 w 225"/>
                <a:gd name="T79" fmla="*/ 8 h 214"/>
                <a:gd name="T80" fmla="*/ 214 w 225"/>
                <a:gd name="T81" fmla="*/ 21 h 214"/>
                <a:gd name="T82" fmla="*/ 183 w 225"/>
                <a:gd name="T83" fmla="*/ 141 h 214"/>
                <a:gd name="T84" fmla="*/ 173 w 225"/>
                <a:gd name="T85" fmla="*/ 162 h 21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25" h="214">
                  <a:moveTo>
                    <a:pt x="142" y="110"/>
                  </a:moveTo>
                  <a:lnTo>
                    <a:pt x="169" y="36"/>
                  </a:lnTo>
                  <a:lnTo>
                    <a:pt x="160" y="33"/>
                  </a:lnTo>
                  <a:lnTo>
                    <a:pt x="151" y="30"/>
                  </a:lnTo>
                  <a:lnTo>
                    <a:pt x="140" y="28"/>
                  </a:lnTo>
                  <a:lnTo>
                    <a:pt x="134" y="28"/>
                  </a:lnTo>
                  <a:lnTo>
                    <a:pt x="128" y="28"/>
                  </a:lnTo>
                  <a:lnTo>
                    <a:pt x="122" y="28"/>
                  </a:lnTo>
                  <a:lnTo>
                    <a:pt x="117" y="29"/>
                  </a:lnTo>
                  <a:lnTo>
                    <a:pt x="111" y="30"/>
                  </a:lnTo>
                  <a:lnTo>
                    <a:pt x="106" y="32"/>
                  </a:lnTo>
                  <a:lnTo>
                    <a:pt x="100" y="34"/>
                  </a:lnTo>
                  <a:lnTo>
                    <a:pt x="95" y="36"/>
                  </a:lnTo>
                  <a:lnTo>
                    <a:pt x="91" y="39"/>
                  </a:lnTo>
                  <a:lnTo>
                    <a:pt x="86" y="42"/>
                  </a:lnTo>
                  <a:lnTo>
                    <a:pt x="82" y="46"/>
                  </a:lnTo>
                  <a:lnTo>
                    <a:pt x="78" y="49"/>
                  </a:lnTo>
                  <a:lnTo>
                    <a:pt x="74" y="53"/>
                  </a:lnTo>
                  <a:lnTo>
                    <a:pt x="71" y="57"/>
                  </a:lnTo>
                  <a:lnTo>
                    <a:pt x="68" y="61"/>
                  </a:lnTo>
                  <a:lnTo>
                    <a:pt x="65" y="66"/>
                  </a:lnTo>
                  <a:lnTo>
                    <a:pt x="63" y="70"/>
                  </a:lnTo>
                  <a:lnTo>
                    <a:pt x="61" y="74"/>
                  </a:lnTo>
                  <a:lnTo>
                    <a:pt x="59" y="79"/>
                  </a:lnTo>
                  <a:lnTo>
                    <a:pt x="58" y="83"/>
                  </a:lnTo>
                  <a:lnTo>
                    <a:pt x="57" y="87"/>
                  </a:lnTo>
                  <a:lnTo>
                    <a:pt x="57" y="92"/>
                  </a:lnTo>
                  <a:lnTo>
                    <a:pt x="57" y="96"/>
                  </a:lnTo>
                  <a:lnTo>
                    <a:pt x="57" y="100"/>
                  </a:lnTo>
                  <a:lnTo>
                    <a:pt x="58" y="103"/>
                  </a:lnTo>
                  <a:lnTo>
                    <a:pt x="59" y="107"/>
                  </a:lnTo>
                  <a:lnTo>
                    <a:pt x="61" y="110"/>
                  </a:lnTo>
                  <a:lnTo>
                    <a:pt x="64" y="113"/>
                  </a:lnTo>
                  <a:lnTo>
                    <a:pt x="66" y="115"/>
                  </a:lnTo>
                  <a:lnTo>
                    <a:pt x="70" y="117"/>
                  </a:lnTo>
                  <a:lnTo>
                    <a:pt x="74" y="119"/>
                  </a:lnTo>
                  <a:lnTo>
                    <a:pt x="78" y="120"/>
                  </a:lnTo>
                  <a:lnTo>
                    <a:pt x="83" y="121"/>
                  </a:lnTo>
                  <a:lnTo>
                    <a:pt x="89" y="121"/>
                  </a:lnTo>
                  <a:lnTo>
                    <a:pt x="96" y="121"/>
                  </a:lnTo>
                  <a:lnTo>
                    <a:pt x="103" y="120"/>
                  </a:lnTo>
                  <a:lnTo>
                    <a:pt x="109" y="119"/>
                  </a:lnTo>
                  <a:lnTo>
                    <a:pt x="116" y="118"/>
                  </a:lnTo>
                  <a:lnTo>
                    <a:pt x="129" y="114"/>
                  </a:lnTo>
                  <a:lnTo>
                    <a:pt x="142" y="110"/>
                  </a:lnTo>
                  <a:close/>
                  <a:moveTo>
                    <a:pt x="165" y="173"/>
                  </a:moveTo>
                  <a:lnTo>
                    <a:pt x="159" y="179"/>
                  </a:lnTo>
                  <a:lnTo>
                    <a:pt x="155" y="182"/>
                  </a:lnTo>
                  <a:lnTo>
                    <a:pt x="149" y="187"/>
                  </a:lnTo>
                  <a:lnTo>
                    <a:pt x="142" y="191"/>
                  </a:lnTo>
                  <a:lnTo>
                    <a:pt x="135" y="194"/>
                  </a:lnTo>
                  <a:lnTo>
                    <a:pt x="127" y="198"/>
                  </a:lnTo>
                  <a:lnTo>
                    <a:pt x="119" y="201"/>
                  </a:lnTo>
                  <a:lnTo>
                    <a:pt x="111" y="203"/>
                  </a:lnTo>
                  <a:lnTo>
                    <a:pt x="102" y="205"/>
                  </a:lnTo>
                  <a:lnTo>
                    <a:pt x="93" y="207"/>
                  </a:lnTo>
                  <a:lnTo>
                    <a:pt x="75" y="211"/>
                  </a:lnTo>
                  <a:lnTo>
                    <a:pt x="57" y="213"/>
                  </a:lnTo>
                  <a:lnTo>
                    <a:pt x="41" y="214"/>
                  </a:lnTo>
                  <a:lnTo>
                    <a:pt x="25" y="214"/>
                  </a:lnTo>
                  <a:lnTo>
                    <a:pt x="24" y="189"/>
                  </a:lnTo>
                  <a:lnTo>
                    <a:pt x="47" y="187"/>
                  </a:lnTo>
                  <a:lnTo>
                    <a:pt x="72" y="184"/>
                  </a:lnTo>
                  <a:lnTo>
                    <a:pt x="85" y="181"/>
                  </a:lnTo>
                  <a:lnTo>
                    <a:pt x="96" y="178"/>
                  </a:lnTo>
                  <a:lnTo>
                    <a:pt x="102" y="176"/>
                  </a:lnTo>
                  <a:lnTo>
                    <a:pt x="107" y="174"/>
                  </a:lnTo>
                  <a:lnTo>
                    <a:pt x="111" y="172"/>
                  </a:lnTo>
                  <a:lnTo>
                    <a:pt x="115" y="169"/>
                  </a:lnTo>
                  <a:lnTo>
                    <a:pt x="118" y="166"/>
                  </a:lnTo>
                  <a:lnTo>
                    <a:pt x="121" y="163"/>
                  </a:lnTo>
                  <a:lnTo>
                    <a:pt x="123" y="160"/>
                  </a:lnTo>
                  <a:lnTo>
                    <a:pt x="125" y="156"/>
                  </a:lnTo>
                  <a:lnTo>
                    <a:pt x="129" y="148"/>
                  </a:lnTo>
                  <a:lnTo>
                    <a:pt x="132" y="140"/>
                  </a:lnTo>
                  <a:lnTo>
                    <a:pt x="117" y="144"/>
                  </a:lnTo>
                  <a:lnTo>
                    <a:pt x="103" y="147"/>
                  </a:lnTo>
                  <a:lnTo>
                    <a:pt x="95" y="148"/>
                  </a:lnTo>
                  <a:lnTo>
                    <a:pt x="87" y="149"/>
                  </a:lnTo>
                  <a:lnTo>
                    <a:pt x="71" y="149"/>
                  </a:lnTo>
                  <a:lnTo>
                    <a:pt x="59" y="148"/>
                  </a:lnTo>
                  <a:lnTo>
                    <a:pt x="49" y="147"/>
                  </a:lnTo>
                  <a:lnTo>
                    <a:pt x="44" y="146"/>
                  </a:lnTo>
                  <a:lnTo>
                    <a:pt x="40" y="145"/>
                  </a:lnTo>
                  <a:lnTo>
                    <a:pt x="35" y="144"/>
                  </a:lnTo>
                  <a:lnTo>
                    <a:pt x="31" y="142"/>
                  </a:lnTo>
                  <a:lnTo>
                    <a:pt x="24" y="138"/>
                  </a:lnTo>
                  <a:lnTo>
                    <a:pt x="18" y="134"/>
                  </a:lnTo>
                  <a:lnTo>
                    <a:pt x="13" y="129"/>
                  </a:lnTo>
                  <a:lnTo>
                    <a:pt x="9" y="124"/>
                  </a:lnTo>
                  <a:lnTo>
                    <a:pt x="5" y="119"/>
                  </a:lnTo>
                  <a:lnTo>
                    <a:pt x="3" y="113"/>
                  </a:lnTo>
                  <a:lnTo>
                    <a:pt x="2" y="110"/>
                  </a:lnTo>
                  <a:lnTo>
                    <a:pt x="1" y="106"/>
                  </a:lnTo>
                  <a:lnTo>
                    <a:pt x="0" y="100"/>
                  </a:lnTo>
                  <a:lnTo>
                    <a:pt x="0" y="94"/>
                  </a:lnTo>
                  <a:lnTo>
                    <a:pt x="1" y="87"/>
                  </a:lnTo>
                  <a:lnTo>
                    <a:pt x="2" y="81"/>
                  </a:lnTo>
                  <a:lnTo>
                    <a:pt x="4" y="74"/>
                  </a:lnTo>
                  <a:lnTo>
                    <a:pt x="7" y="68"/>
                  </a:lnTo>
                  <a:lnTo>
                    <a:pt x="10" y="62"/>
                  </a:lnTo>
                  <a:lnTo>
                    <a:pt x="14" y="56"/>
                  </a:lnTo>
                  <a:lnTo>
                    <a:pt x="19" y="50"/>
                  </a:lnTo>
                  <a:lnTo>
                    <a:pt x="24" y="44"/>
                  </a:lnTo>
                  <a:lnTo>
                    <a:pt x="30" y="37"/>
                  </a:lnTo>
                  <a:lnTo>
                    <a:pt x="37" y="32"/>
                  </a:lnTo>
                  <a:lnTo>
                    <a:pt x="44" y="26"/>
                  </a:lnTo>
                  <a:lnTo>
                    <a:pt x="52" y="21"/>
                  </a:lnTo>
                  <a:lnTo>
                    <a:pt x="60" y="16"/>
                  </a:lnTo>
                  <a:lnTo>
                    <a:pt x="69" y="11"/>
                  </a:lnTo>
                  <a:lnTo>
                    <a:pt x="79" y="8"/>
                  </a:lnTo>
                  <a:lnTo>
                    <a:pt x="89" y="5"/>
                  </a:lnTo>
                  <a:lnTo>
                    <a:pt x="100" y="2"/>
                  </a:lnTo>
                  <a:lnTo>
                    <a:pt x="111" y="1"/>
                  </a:lnTo>
                  <a:lnTo>
                    <a:pt x="122" y="0"/>
                  </a:lnTo>
                  <a:lnTo>
                    <a:pt x="136" y="1"/>
                  </a:lnTo>
                  <a:lnTo>
                    <a:pt x="149" y="2"/>
                  </a:lnTo>
                  <a:lnTo>
                    <a:pt x="163" y="4"/>
                  </a:lnTo>
                  <a:lnTo>
                    <a:pt x="176" y="7"/>
                  </a:lnTo>
                  <a:lnTo>
                    <a:pt x="182" y="8"/>
                  </a:lnTo>
                  <a:lnTo>
                    <a:pt x="189" y="10"/>
                  </a:lnTo>
                  <a:lnTo>
                    <a:pt x="202" y="15"/>
                  </a:lnTo>
                  <a:lnTo>
                    <a:pt x="214" y="21"/>
                  </a:lnTo>
                  <a:lnTo>
                    <a:pt x="225" y="28"/>
                  </a:lnTo>
                  <a:lnTo>
                    <a:pt x="187" y="132"/>
                  </a:lnTo>
                  <a:lnTo>
                    <a:pt x="183" y="141"/>
                  </a:lnTo>
                  <a:lnTo>
                    <a:pt x="179" y="151"/>
                  </a:lnTo>
                  <a:lnTo>
                    <a:pt x="176" y="156"/>
                  </a:lnTo>
                  <a:lnTo>
                    <a:pt x="173" y="162"/>
                  </a:lnTo>
                  <a:lnTo>
                    <a:pt x="165" y="173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9" name="Freeform 43"/>
            <p:cNvSpPr>
              <a:spLocks noEditPoints="1"/>
            </p:cNvSpPr>
            <p:nvPr userDrawn="1"/>
          </p:nvSpPr>
          <p:spPr bwMode="auto">
            <a:xfrm>
              <a:off x="2905" y="3058"/>
              <a:ext cx="194" cy="146"/>
            </a:xfrm>
            <a:custGeom>
              <a:avLst/>
              <a:gdLst>
                <a:gd name="T0" fmla="*/ 149 w 193"/>
                <a:gd name="T1" fmla="*/ 47 h 147"/>
                <a:gd name="T2" fmla="*/ 149 w 193"/>
                <a:gd name="T3" fmla="*/ 39 h 147"/>
                <a:gd name="T4" fmla="*/ 147 w 193"/>
                <a:gd name="T5" fmla="*/ 35 h 147"/>
                <a:gd name="T6" fmla="*/ 144 w 193"/>
                <a:gd name="T7" fmla="*/ 32 h 147"/>
                <a:gd name="T8" fmla="*/ 140 w 193"/>
                <a:gd name="T9" fmla="*/ 29 h 147"/>
                <a:gd name="T10" fmla="*/ 135 w 193"/>
                <a:gd name="T11" fmla="*/ 27 h 147"/>
                <a:gd name="T12" fmla="*/ 124 w 193"/>
                <a:gd name="T13" fmla="*/ 26 h 147"/>
                <a:gd name="T14" fmla="*/ 112 w 193"/>
                <a:gd name="T15" fmla="*/ 27 h 147"/>
                <a:gd name="T16" fmla="*/ 95 w 193"/>
                <a:gd name="T17" fmla="*/ 30 h 147"/>
                <a:gd name="T18" fmla="*/ 83 w 193"/>
                <a:gd name="T19" fmla="*/ 37 h 147"/>
                <a:gd name="T20" fmla="*/ 73 w 193"/>
                <a:gd name="T21" fmla="*/ 47 h 147"/>
                <a:gd name="T22" fmla="*/ 148 w 193"/>
                <a:gd name="T23" fmla="*/ 52 h 147"/>
                <a:gd name="T24" fmla="*/ 163 w 193"/>
                <a:gd name="T25" fmla="*/ 129 h 147"/>
                <a:gd name="T26" fmla="*/ 140 w 193"/>
                <a:gd name="T27" fmla="*/ 136 h 147"/>
                <a:gd name="T28" fmla="*/ 115 w 193"/>
                <a:gd name="T29" fmla="*/ 140 h 147"/>
                <a:gd name="T30" fmla="*/ 82 w 193"/>
                <a:gd name="T31" fmla="*/ 141 h 147"/>
                <a:gd name="T32" fmla="*/ 56 w 193"/>
                <a:gd name="T33" fmla="*/ 140 h 147"/>
                <a:gd name="T34" fmla="*/ 43 w 193"/>
                <a:gd name="T35" fmla="*/ 137 h 147"/>
                <a:gd name="T36" fmla="*/ 27 w 193"/>
                <a:gd name="T37" fmla="*/ 132 h 147"/>
                <a:gd name="T38" fmla="*/ 16 w 193"/>
                <a:gd name="T39" fmla="*/ 124 h 147"/>
                <a:gd name="T40" fmla="*/ 10 w 193"/>
                <a:gd name="T41" fmla="*/ 117 h 147"/>
                <a:gd name="T42" fmla="*/ 5 w 193"/>
                <a:gd name="T43" fmla="*/ 110 h 147"/>
                <a:gd name="T44" fmla="*/ 1 w 193"/>
                <a:gd name="T45" fmla="*/ 99 h 147"/>
                <a:gd name="T46" fmla="*/ 0 w 193"/>
                <a:gd name="T47" fmla="*/ 90 h 147"/>
                <a:gd name="T48" fmla="*/ 0 w 193"/>
                <a:gd name="T49" fmla="*/ 82 h 147"/>
                <a:gd name="T50" fmla="*/ 2 w 193"/>
                <a:gd name="T51" fmla="*/ 73 h 147"/>
                <a:gd name="T52" fmla="*/ 7 w 193"/>
                <a:gd name="T53" fmla="*/ 68 h 147"/>
                <a:gd name="T54" fmla="*/ 14 w 193"/>
                <a:gd name="T55" fmla="*/ 55 h 147"/>
                <a:gd name="T56" fmla="*/ 24 w 193"/>
                <a:gd name="T57" fmla="*/ 42 h 147"/>
                <a:gd name="T58" fmla="*/ 36 w 193"/>
                <a:gd name="T59" fmla="*/ 30 h 147"/>
                <a:gd name="T60" fmla="*/ 51 w 193"/>
                <a:gd name="T61" fmla="*/ 19 h 147"/>
                <a:gd name="T62" fmla="*/ 68 w 193"/>
                <a:gd name="T63" fmla="*/ 10 h 147"/>
                <a:gd name="T64" fmla="*/ 88 w 193"/>
                <a:gd name="T65" fmla="*/ 4 h 147"/>
                <a:gd name="T66" fmla="*/ 117 w 193"/>
                <a:gd name="T67" fmla="*/ 0 h 147"/>
                <a:gd name="T68" fmla="*/ 141 w 193"/>
                <a:gd name="T69" fmla="*/ 0 h 147"/>
                <a:gd name="T70" fmla="*/ 160 w 193"/>
                <a:gd name="T71" fmla="*/ 3 h 147"/>
                <a:gd name="T72" fmla="*/ 175 w 193"/>
                <a:gd name="T73" fmla="*/ 8 h 147"/>
                <a:gd name="T74" fmla="*/ 184 w 193"/>
                <a:gd name="T75" fmla="*/ 13 h 147"/>
                <a:gd name="T76" fmla="*/ 191 w 193"/>
                <a:gd name="T77" fmla="*/ 19 h 147"/>
                <a:gd name="T78" fmla="*/ 194 w 193"/>
                <a:gd name="T79" fmla="*/ 25 h 147"/>
                <a:gd name="T80" fmla="*/ 198 w 193"/>
                <a:gd name="T81" fmla="*/ 37 h 147"/>
                <a:gd name="T82" fmla="*/ 199 w 193"/>
                <a:gd name="T83" fmla="*/ 51 h 147"/>
                <a:gd name="T84" fmla="*/ 195 w 193"/>
                <a:gd name="T85" fmla="*/ 68 h 147"/>
                <a:gd name="T86" fmla="*/ 57 w 193"/>
                <a:gd name="T87" fmla="*/ 73 h 147"/>
                <a:gd name="T88" fmla="*/ 54 w 193"/>
                <a:gd name="T89" fmla="*/ 81 h 147"/>
                <a:gd name="T90" fmla="*/ 54 w 193"/>
                <a:gd name="T91" fmla="*/ 90 h 147"/>
                <a:gd name="T92" fmla="*/ 56 w 193"/>
                <a:gd name="T93" fmla="*/ 97 h 147"/>
                <a:gd name="T94" fmla="*/ 60 w 193"/>
                <a:gd name="T95" fmla="*/ 104 h 147"/>
                <a:gd name="T96" fmla="*/ 66 w 193"/>
                <a:gd name="T97" fmla="*/ 109 h 147"/>
                <a:gd name="T98" fmla="*/ 74 w 193"/>
                <a:gd name="T99" fmla="*/ 112 h 147"/>
                <a:gd name="T100" fmla="*/ 83 w 193"/>
                <a:gd name="T101" fmla="*/ 114 h 147"/>
                <a:gd name="T102" fmla="*/ 95 w 193"/>
                <a:gd name="T103" fmla="*/ 115 h 147"/>
                <a:gd name="T104" fmla="*/ 118 w 193"/>
                <a:gd name="T105" fmla="*/ 114 h 147"/>
                <a:gd name="T106" fmla="*/ 152 w 193"/>
                <a:gd name="T107" fmla="*/ 107 h 147"/>
                <a:gd name="T108" fmla="*/ 178 w 193"/>
                <a:gd name="T109" fmla="*/ 124 h 14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93" h="147">
                  <a:moveTo>
                    <a:pt x="142" y="52"/>
                  </a:moveTo>
                  <a:lnTo>
                    <a:pt x="143" y="47"/>
                  </a:lnTo>
                  <a:lnTo>
                    <a:pt x="143" y="42"/>
                  </a:lnTo>
                  <a:lnTo>
                    <a:pt x="143" y="39"/>
                  </a:lnTo>
                  <a:lnTo>
                    <a:pt x="142" y="37"/>
                  </a:lnTo>
                  <a:lnTo>
                    <a:pt x="141" y="35"/>
                  </a:lnTo>
                  <a:lnTo>
                    <a:pt x="140" y="33"/>
                  </a:lnTo>
                  <a:lnTo>
                    <a:pt x="138" y="32"/>
                  </a:lnTo>
                  <a:lnTo>
                    <a:pt x="136" y="30"/>
                  </a:lnTo>
                  <a:lnTo>
                    <a:pt x="134" y="29"/>
                  </a:lnTo>
                  <a:lnTo>
                    <a:pt x="131" y="28"/>
                  </a:lnTo>
                  <a:lnTo>
                    <a:pt x="129" y="27"/>
                  </a:lnTo>
                  <a:lnTo>
                    <a:pt x="125" y="26"/>
                  </a:lnTo>
                  <a:lnTo>
                    <a:pt x="118" y="26"/>
                  </a:lnTo>
                  <a:lnTo>
                    <a:pt x="110" y="26"/>
                  </a:lnTo>
                  <a:lnTo>
                    <a:pt x="106" y="27"/>
                  </a:lnTo>
                  <a:lnTo>
                    <a:pt x="102" y="28"/>
                  </a:lnTo>
                  <a:lnTo>
                    <a:pt x="95" y="30"/>
                  </a:lnTo>
                  <a:lnTo>
                    <a:pt x="89" y="34"/>
                  </a:lnTo>
                  <a:lnTo>
                    <a:pt x="83" y="37"/>
                  </a:lnTo>
                  <a:lnTo>
                    <a:pt x="78" y="42"/>
                  </a:lnTo>
                  <a:lnTo>
                    <a:pt x="73" y="47"/>
                  </a:lnTo>
                  <a:lnTo>
                    <a:pt x="69" y="52"/>
                  </a:lnTo>
                  <a:lnTo>
                    <a:pt x="142" y="52"/>
                  </a:lnTo>
                  <a:close/>
                  <a:moveTo>
                    <a:pt x="169" y="131"/>
                  </a:moveTo>
                  <a:lnTo>
                    <a:pt x="157" y="135"/>
                  </a:lnTo>
                  <a:lnTo>
                    <a:pt x="145" y="139"/>
                  </a:lnTo>
                  <a:lnTo>
                    <a:pt x="134" y="142"/>
                  </a:lnTo>
                  <a:lnTo>
                    <a:pt x="122" y="144"/>
                  </a:lnTo>
                  <a:lnTo>
                    <a:pt x="109" y="146"/>
                  </a:lnTo>
                  <a:lnTo>
                    <a:pt x="96" y="147"/>
                  </a:lnTo>
                  <a:lnTo>
                    <a:pt x="82" y="147"/>
                  </a:lnTo>
                  <a:lnTo>
                    <a:pt x="69" y="147"/>
                  </a:lnTo>
                  <a:lnTo>
                    <a:pt x="56" y="146"/>
                  </a:lnTo>
                  <a:lnTo>
                    <a:pt x="49" y="145"/>
                  </a:lnTo>
                  <a:lnTo>
                    <a:pt x="43" y="143"/>
                  </a:lnTo>
                  <a:lnTo>
                    <a:pt x="32" y="140"/>
                  </a:lnTo>
                  <a:lnTo>
                    <a:pt x="27" y="138"/>
                  </a:lnTo>
                  <a:lnTo>
                    <a:pt x="23" y="135"/>
                  </a:lnTo>
                  <a:lnTo>
                    <a:pt x="16" y="130"/>
                  </a:lnTo>
                  <a:lnTo>
                    <a:pt x="13" y="126"/>
                  </a:lnTo>
                  <a:lnTo>
                    <a:pt x="10" y="123"/>
                  </a:lnTo>
                  <a:lnTo>
                    <a:pt x="7" y="120"/>
                  </a:lnTo>
                  <a:lnTo>
                    <a:pt x="5" y="116"/>
                  </a:lnTo>
                  <a:lnTo>
                    <a:pt x="2" y="109"/>
                  </a:lnTo>
                  <a:lnTo>
                    <a:pt x="1" y="105"/>
                  </a:lnTo>
                  <a:lnTo>
                    <a:pt x="0" y="101"/>
                  </a:lnTo>
                  <a:lnTo>
                    <a:pt x="0" y="96"/>
                  </a:lnTo>
                  <a:lnTo>
                    <a:pt x="0" y="92"/>
                  </a:lnTo>
                  <a:lnTo>
                    <a:pt x="0" y="88"/>
                  </a:lnTo>
                  <a:lnTo>
                    <a:pt x="1" y="83"/>
                  </a:lnTo>
                  <a:lnTo>
                    <a:pt x="2" y="79"/>
                  </a:lnTo>
                  <a:lnTo>
                    <a:pt x="4" y="75"/>
                  </a:lnTo>
                  <a:lnTo>
                    <a:pt x="7" y="68"/>
                  </a:lnTo>
                  <a:lnTo>
                    <a:pt x="10" y="61"/>
                  </a:lnTo>
                  <a:lnTo>
                    <a:pt x="14" y="55"/>
                  </a:lnTo>
                  <a:lnTo>
                    <a:pt x="19" y="48"/>
                  </a:lnTo>
                  <a:lnTo>
                    <a:pt x="24" y="42"/>
                  </a:lnTo>
                  <a:lnTo>
                    <a:pt x="30" y="35"/>
                  </a:lnTo>
                  <a:lnTo>
                    <a:pt x="36" y="30"/>
                  </a:lnTo>
                  <a:lnTo>
                    <a:pt x="43" y="24"/>
                  </a:lnTo>
                  <a:lnTo>
                    <a:pt x="51" y="19"/>
                  </a:lnTo>
                  <a:lnTo>
                    <a:pt x="59" y="14"/>
                  </a:lnTo>
                  <a:lnTo>
                    <a:pt x="68" y="10"/>
                  </a:lnTo>
                  <a:lnTo>
                    <a:pt x="78" y="7"/>
                  </a:lnTo>
                  <a:lnTo>
                    <a:pt x="88" y="4"/>
                  </a:lnTo>
                  <a:lnTo>
                    <a:pt x="99" y="2"/>
                  </a:lnTo>
                  <a:lnTo>
                    <a:pt x="111" y="0"/>
                  </a:lnTo>
                  <a:lnTo>
                    <a:pt x="123" y="0"/>
                  </a:lnTo>
                  <a:lnTo>
                    <a:pt x="135" y="0"/>
                  </a:lnTo>
                  <a:lnTo>
                    <a:pt x="145" y="1"/>
                  </a:lnTo>
                  <a:lnTo>
                    <a:pt x="154" y="3"/>
                  </a:lnTo>
                  <a:lnTo>
                    <a:pt x="162" y="5"/>
                  </a:lnTo>
                  <a:lnTo>
                    <a:pt x="169" y="8"/>
                  </a:lnTo>
                  <a:lnTo>
                    <a:pt x="176" y="11"/>
                  </a:lnTo>
                  <a:lnTo>
                    <a:pt x="178" y="13"/>
                  </a:lnTo>
                  <a:lnTo>
                    <a:pt x="181" y="15"/>
                  </a:lnTo>
                  <a:lnTo>
                    <a:pt x="185" y="19"/>
                  </a:lnTo>
                  <a:lnTo>
                    <a:pt x="187" y="22"/>
                  </a:lnTo>
                  <a:lnTo>
                    <a:pt x="188" y="25"/>
                  </a:lnTo>
                  <a:lnTo>
                    <a:pt x="191" y="30"/>
                  </a:lnTo>
                  <a:lnTo>
                    <a:pt x="192" y="37"/>
                  </a:lnTo>
                  <a:lnTo>
                    <a:pt x="193" y="44"/>
                  </a:lnTo>
                  <a:lnTo>
                    <a:pt x="193" y="51"/>
                  </a:lnTo>
                  <a:lnTo>
                    <a:pt x="191" y="59"/>
                  </a:lnTo>
                  <a:lnTo>
                    <a:pt x="189" y="68"/>
                  </a:lnTo>
                  <a:lnTo>
                    <a:pt x="186" y="78"/>
                  </a:lnTo>
                  <a:lnTo>
                    <a:pt x="57" y="78"/>
                  </a:lnTo>
                  <a:lnTo>
                    <a:pt x="55" y="83"/>
                  </a:lnTo>
                  <a:lnTo>
                    <a:pt x="54" y="87"/>
                  </a:lnTo>
                  <a:lnTo>
                    <a:pt x="54" y="92"/>
                  </a:lnTo>
                  <a:lnTo>
                    <a:pt x="54" y="96"/>
                  </a:lnTo>
                  <a:lnTo>
                    <a:pt x="54" y="100"/>
                  </a:lnTo>
                  <a:lnTo>
                    <a:pt x="56" y="103"/>
                  </a:lnTo>
                  <a:lnTo>
                    <a:pt x="57" y="107"/>
                  </a:lnTo>
                  <a:lnTo>
                    <a:pt x="60" y="110"/>
                  </a:lnTo>
                  <a:lnTo>
                    <a:pt x="62" y="112"/>
                  </a:lnTo>
                  <a:lnTo>
                    <a:pt x="66" y="115"/>
                  </a:lnTo>
                  <a:lnTo>
                    <a:pt x="69" y="117"/>
                  </a:lnTo>
                  <a:lnTo>
                    <a:pt x="74" y="118"/>
                  </a:lnTo>
                  <a:lnTo>
                    <a:pt x="78" y="119"/>
                  </a:lnTo>
                  <a:lnTo>
                    <a:pt x="83" y="120"/>
                  </a:lnTo>
                  <a:lnTo>
                    <a:pt x="89" y="121"/>
                  </a:lnTo>
                  <a:lnTo>
                    <a:pt x="95" y="121"/>
                  </a:lnTo>
                  <a:lnTo>
                    <a:pt x="104" y="120"/>
                  </a:lnTo>
                  <a:lnTo>
                    <a:pt x="112" y="120"/>
                  </a:lnTo>
                  <a:lnTo>
                    <a:pt x="129" y="117"/>
                  </a:lnTo>
                  <a:lnTo>
                    <a:pt x="146" y="113"/>
                  </a:lnTo>
                  <a:lnTo>
                    <a:pt x="163" y="108"/>
                  </a:lnTo>
                  <a:lnTo>
                    <a:pt x="172" y="130"/>
                  </a:lnTo>
                  <a:lnTo>
                    <a:pt x="169" y="131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0" name="Freeform 44"/>
            <p:cNvSpPr>
              <a:spLocks noEditPoints="1"/>
            </p:cNvSpPr>
            <p:nvPr userDrawn="1"/>
          </p:nvSpPr>
          <p:spPr bwMode="auto">
            <a:xfrm>
              <a:off x="2655" y="2979"/>
              <a:ext cx="264" cy="225"/>
            </a:xfrm>
            <a:custGeom>
              <a:avLst/>
              <a:gdLst>
                <a:gd name="T0" fmla="*/ 175 w 263"/>
                <a:gd name="T1" fmla="*/ 113 h 226"/>
                <a:gd name="T2" fmla="*/ 157 w 263"/>
                <a:gd name="T3" fmla="*/ 106 h 226"/>
                <a:gd name="T4" fmla="*/ 146 w 263"/>
                <a:gd name="T5" fmla="*/ 105 h 226"/>
                <a:gd name="T6" fmla="*/ 122 w 263"/>
                <a:gd name="T7" fmla="*/ 105 h 226"/>
                <a:gd name="T8" fmla="*/ 105 w 263"/>
                <a:gd name="T9" fmla="*/ 109 h 226"/>
                <a:gd name="T10" fmla="*/ 95 w 263"/>
                <a:gd name="T11" fmla="*/ 113 h 226"/>
                <a:gd name="T12" fmla="*/ 86 w 263"/>
                <a:gd name="T13" fmla="*/ 113 h 226"/>
                <a:gd name="T14" fmla="*/ 77 w 263"/>
                <a:gd name="T15" fmla="*/ 121 h 226"/>
                <a:gd name="T16" fmla="*/ 70 w 263"/>
                <a:gd name="T17" fmla="*/ 129 h 226"/>
                <a:gd name="T18" fmla="*/ 65 w 263"/>
                <a:gd name="T19" fmla="*/ 137 h 226"/>
                <a:gd name="T20" fmla="*/ 57 w 263"/>
                <a:gd name="T21" fmla="*/ 155 h 226"/>
                <a:gd name="T22" fmla="*/ 56 w 263"/>
                <a:gd name="T23" fmla="*/ 164 h 226"/>
                <a:gd name="T24" fmla="*/ 56 w 263"/>
                <a:gd name="T25" fmla="*/ 172 h 226"/>
                <a:gd name="T26" fmla="*/ 58 w 263"/>
                <a:gd name="T27" fmla="*/ 179 h 226"/>
                <a:gd name="T28" fmla="*/ 63 w 263"/>
                <a:gd name="T29" fmla="*/ 185 h 226"/>
                <a:gd name="T30" fmla="*/ 69 w 263"/>
                <a:gd name="T31" fmla="*/ 190 h 226"/>
                <a:gd name="T32" fmla="*/ 77 w 263"/>
                <a:gd name="T33" fmla="*/ 193 h 226"/>
                <a:gd name="T34" fmla="*/ 88 w 263"/>
                <a:gd name="T35" fmla="*/ 194 h 226"/>
                <a:gd name="T36" fmla="*/ 102 w 263"/>
                <a:gd name="T37" fmla="*/ 193 h 226"/>
                <a:gd name="T38" fmla="*/ 129 w 263"/>
                <a:gd name="T39" fmla="*/ 188 h 226"/>
                <a:gd name="T40" fmla="*/ 70 w 263"/>
                <a:gd name="T41" fmla="*/ 220 h 226"/>
                <a:gd name="T42" fmla="*/ 53 w 263"/>
                <a:gd name="T43" fmla="*/ 219 h 226"/>
                <a:gd name="T44" fmla="*/ 43 w 263"/>
                <a:gd name="T45" fmla="*/ 217 h 226"/>
                <a:gd name="T46" fmla="*/ 30 w 263"/>
                <a:gd name="T47" fmla="*/ 213 h 226"/>
                <a:gd name="T48" fmla="*/ 23 w 263"/>
                <a:gd name="T49" fmla="*/ 209 h 226"/>
                <a:gd name="T50" fmla="*/ 12 w 263"/>
                <a:gd name="T51" fmla="*/ 200 h 226"/>
                <a:gd name="T52" fmla="*/ 5 w 263"/>
                <a:gd name="T53" fmla="*/ 189 h 226"/>
                <a:gd name="T54" fmla="*/ 1 w 263"/>
                <a:gd name="T55" fmla="*/ 177 h 226"/>
                <a:gd name="T56" fmla="*/ 0 w 263"/>
                <a:gd name="T57" fmla="*/ 164 h 226"/>
                <a:gd name="T58" fmla="*/ 2 w 263"/>
                <a:gd name="T59" fmla="*/ 151 h 226"/>
                <a:gd name="T60" fmla="*/ 7 w 263"/>
                <a:gd name="T61" fmla="*/ 139 h 226"/>
                <a:gd name="T62" fmla="*/ 15 w 263"/>
                <a:gd name="T63" fmla="*/ 126 h 226"/>
                <a:gd name="T64" fmla="*/ 25 w 263"/>
                <a:gd name="T65" fmla="*/ 113 h 226"/>
                <a:gd name="T66" fmla="*/ 38 w 263"/>
                <a:gd name="T67" fmla="*/ 107 h 226"/>
                <a:gd name="T68" fmla="*/ 54 w 263"/>
                <a:gd name="T69" fmla="*/ 96 h 226"/>
                <a:gd name="T70" fmla="*/ 72 w 263"/>
                <a:gd name="T71" fmla="*/ 87 h 226"/>
                <a:gd name="T72" fmla="*/ 92 w 263"/>
                <a:gd name="T73" fmla="*/ 81 h 226"/>
                <a:gd name="T74" fmla="*/ 115 w 263"/>
                <a:gd name="T75" fmla="*/ 77 h 226"/>
                <a:gd name="T76" fmla="*/ 147 w 263"/>
                <a:gd name="T77" fmla="*/ 77 h 226"/>
                <a:gd name="T78" fmla="*/ 160 w 263"/>
                <a:gd name="T79" fmla="*/ 79 h 226"/>
                <a:gd name="T80" fmla="*/ 173 w 263"/>
                <a:gd name="T81" fmla="*/ 81 h 226"/>
                <a:gd name="T82" fmla="*/ 186 w 263"/>
                <a:gd name="T83" fmla="*/ 84 h 226"/>
                <a:gd name="T84" fmla="*/ 269 w 263"/>
                <a:gd name="T85" fmla="*/ 0 h 226"/>
                <a:gd name="T86" fmla="*/ 166 w 263"/>
                <a:gd name="T87" fmla="*/ 206 h 226"/>
                <a:gd name="T88" fmla="*/ 131 w 263"/>
                <a:gd name="T89" fmla="*/ 213 h 226"/>
                <a:gd name="T90" fmla="*/ 101 w 263"/>
                <a:gd name="T91" fmla="*/ 219 h 226"/>
                <a:gd name="T92" fmla="*/ 70 w 263"/>
                <a:gd name="T93" fmla="*/ 220 h 22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63" h="226">
                  <a:moveTo>
                    <a:pt x="141" y="190"/>
                  </a:moveTo>
                  <a:lnTo>
                    <a:pt x="169" y="113"/>
                  </a:lnTo>
                  <a:lnTo>
                    <a:pt x="160" y="109"/>
                  </a:lnTo>
                  <a:lnTo>
                    <a:pt x="151" y="106"/>
                  </a:lnTo>
                  <a:lnTo>
                    <a:pt x="145" y="105"/>
                  </a:lnTo>
                  <a:lnTo>
                    <a:pt x="140" y="105"/>
                  </a:lnTo>
                  <a:lnTo>
                    <a:pt x="128" y="104"/>
                  </a:lnTo>
                  <a:lnTo>
                    <a:pt x="122" y="105"/>
                  </a:lnTo>
                  <a:lnTo>
                    <a:pt x="116" y="105"/>
                  </a:lnTo>
                  <a:lnTo>
                    <a:pt x="105" y="109"/>
                  </a:lnTo>
                  <a:lnTo>
                    <a:pt x="100" y="111"/>
                  </a:lnTo>
                  <a:lnTo>
                    <a:pt x="95" y="113"/>
                  </a:lnTo>
                  <a:lnTo>
                    <a:pt x="90" y="116"/>
                  </a:lnTo>
                  <a:lnTo>
                    <a:pt x="86" y="119"/>
                  </a:lnTo>
                  <a:lnTo>
                    <a:pt x="81" y="123"/>
                  </a:lnTo>
                  <a:lnTo>
                    <a:pt x="77" y="127"/>
                  </a:lnTo>
                  <a:lnTo>
                    <a:pt x="74" y="131"/>
                  </a:lnTo>
                  <a:lnTo>
                    <a:pt x="70" y="135"/>
                  </a:lnTo>
                  <a:lnTo>
                    <a:pt x="67" y="139"/>
                  </a:lnTo>
                  <a:lnTo>
                    <a:pt x="65" y="143"/>
                  </a:lnTo>
                  <a:lnTo>
                    <a:pt x="60" y="152"/>
                  </a:lnTo>
                  <a:lnTo>
                    <a:pt x="57" y="161"/>
                  </a:lnTo>
                  <a:lnTo>
                    <a:pt x="56" y="166"/>
                  </a:lnTo>
                  <a:lnTo>
                    <a:pt x="56" y="170"/>
                  </a:lnTo>
                  <a:lnTo>
                    <a:pt x="56" y="174"/>
                  </a:lnTo>
                  <a:lnTo>
                    <a:pt x="56" y="178"/>
                  </a:lnTo>
                  <a:lnTo>
                    <a:pt x="57" y="182"/>
                  </a:lnTo>
                  <a:lnTo>
                    <a:pt x="58" y="185"/>
                  </a:lnTo>
                  <a:lnTo>
                    <a:pt x="60" y="188"/>
                  </a:lnTo>
                  <a:lnTo>
                    <a:pt x="63" y="191"/>
                  </a:lnTo>
                  <a:lnTo>
                    <a:pt x="65" y="194"/>
                  </a:lnTo>
                  <a:lnTo>
                    <a:pt x="69" y="196"/>
                  </a:lnTo>
                  <a:lnTo>
                    <a:pt x="73" y="198"/>
                  </a:lnTo>
                  <a:lnTo>
                    <a:pt x="77" y="199"/>
                  </a:lnTo>
                  <a:lnTo>
                    <a:pt x="82" y="200"/>
                  </a:lnTo>
                  <a:lnTo>
                    <a:pt x="88" y="200"/>
                  </a:lnTo>
                  <a:lnTo>
                    <a:pt x="94" y="200"/>
                  </a:lnTo>
                  <a:lnTo>
                    <a:pt x="102" y="199"/>
                  </a:lnTo>
                  <a:lnTo>
                    <a:pt x="116" y="197"/>
                  </a:lnTo>
                  <a:lnTo>
                    <a:pt x="129" y="194"/>
                  </a:lnTo>
                  <a:lnTo>
                    <a:pt x="141" y="190"/>
                  </a:lnTo>
                  <a:close/>
                  <a:moveTo>
                    <a:pt x="70" y="226"/>
                  </a:moveTo>
                  <a:lnTo>
                    <a:pt x="58" y="226"/>
                  </a:lnTo>
                  <a:lnTo>
                    <a:pt x="53" y="225"/>
                  </a:lnTo>
                  <a:lnTo>
                    <a:pt x="48" y="224"/>
                  </a:lnTo>
                  <a:lnTo>
                    <a:pt x="43" y="223"/>
                  </a:lnTo>
                  <a:lnTo>
                    <a:pt x="38" y="222"/>
                  </a:lnTo>
                  <a:lnTo>
                    <a:pt x="30" y="219"/>
                  </a:lnTo>
                  <a:lnTo>
                    <a:pt x="27" y="217"/>
                  </a:lnTo>
                  <a:lnTo>
                    <a:pt x="23" y="215"/>
                  </a:lnTo>
                  <a:lnTo>
                    <a:pt x="17" y="211"/>
                  </a:lnTo>
                  <a:lnTo>
                    <a:pt x="12" y="206"/>
                  </a:lnTo>
                  <a:lnTo>
                    <a:pt x="8" y="201"/>
                  </a:lnTo>
                  <a:lnTo>
                    <a:pt x="5" y="195"/>
                  </a:lnTo>
                  <a:lnTo>
                    <a:pt x="2" y="189"/>
                  </a:lnTo>
                  <a:lnTo>
                    <a:pt x="1" y="183"/>
                  </a:lnTo>
                  <a:lnTo>
                    <a:pt x="0" y="176"/>
                  </a:lnTo>
                  <a:lnTo>
                    <a:pt x="0" y="170"/>
                  </a:lnTo>
                  <a:lnTo>
                    <a:pt x="1" y="163"/>
                  </a:lnTo>
                  <a:lnTo>
                    <a:pt x="2" y="157"/>
                  </a:lnTo>
                  <a:lnTo>
                    <a:pt x="4" y="151"/>
                  </a:lnTo>
                  <a:lnTo>
                    <a:pt x="7" y="145"/>
                  </a:lnTo>
                  <a:lnTo>
                    <a:pt x="10" y="138"/>
                  </a:lnTo>
                  <a:lnTo>
                    <a:pt x="15" y="132"/>
                  </a:lnTo>
                  <a:lnTo>
                    <a:pt x="19" y="125"/>
                  </a:lnTo>
                  <a:lnTo>
                    <a:pt x="25" y="119"/>
                  </a:lnTo>
                  <a:lnTo>
                    <a:pt x="31" y="113"/>
                  </a:lnTo>
                  <a:lnTo>
                    <a:pt x="38" y="107"/>
                  </a:lnTo>
                  <a:lnTo>
                    <a:pt x="46" y="101"/>
                  </a:lnTo>
                  <a:lnTo>
                    <a:pt x="54" y="96"/>
                  </a:lnTo>
                  <a:lnTo>
                    <a:pt x="63" y="92"/>
                  </a:lnTo>
                  <a:lnTo>
                    <a:pt x="72" y="87"/>
                  </a:lnTo>
                  <a:lnTo>
                    <a:pt x="82" y="84"/>
                  </a:lnTo>
                  <a:lnTo>
                    <a:pt x="92" y="81"/>
                  </a:lnTo>
                  <a:lnTo>
                    <a:pt x="103" y="79"/>
                  </a:lnTo>
                  <a:lnTo>
                    <a:pt x="115" y="77"/>
                  </a:lnTo>
                  <a:lnTo>
                    <a:pt x="126" y="77"/>
                  </a:lnTo>
                  <a:lnTo>
                    <a:pt x="141" y="77"/>
                  </a:lnTo>
                  <a:lnTo>
                    <a:pt x="148" y="78"/>
                  </a:lnTo>
                  <a:lnTo>
                    <a:pt x="154" y="79"/>
                  </a:lnTo>
                  <a:lnTo>
                    <a:pt x="161" y="80"/>
                  </a:lnTo>
                  <a:lnTo>
                    <a:pt x="167" y="81"/>
                  </a:lnTo>
                  <a:lnTo>
                    <a:pt x="174" y="82"/>
                  </a:lnTo>
                  <a:lnTo>
                    <a:pt x="180" y="84"/>
                  </a:lnTo>
                  <a:lnTo>
                    <a:pt x="206" y="11"/>
                  </a:lnTo>
                  <a:lnTo>
                    <a:pt x="263" y="0"/>
                  </a:lnTo>
                  <a:lnTo>
                    <a:pt x="188" y="201"/>
                  </a:lnTo>
                  <a:lnTo>
                    <a:pt x="160" y="212"/>
                  </a:lnTo>
                  <a:lnTo>
                    <a:pt x="145" y="216"/>
                  </a:lnTo>
                  <a:lnTo>
                    <a:pt x="131" y="219"/>
                  </a:lnTo>
                  <a:lnTo>
                    <a:pt x="116" y="222"/>
                  </a:lnTo>
                  <a:lnTo>
                    <a:pt x="101" y="225"/>
                  </a:lnTo>
                  <a:lnTo>
                    <a:pt x="85" y="226"/>
                  </a:lnTo>
                  <a:lnTo>
                    <a:pt x="70" y="226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1" name="Freeform 45"/>
            <p:cNvSpPr/>
            <p:nvPr userDrawn="1"/>
          </p:nvSpPr>
          <p:spPr bwMode="auto">
            <a:xfrm>
              <a:off x="3261" y="3056"/>
              <a:ext cx="208" cy="153"/>
            </a:xfrm>
            <a:custGeom>
              <a:avLst/>
              <a:gdLst>
                <a:gd name="T0" fmla="*/ 182 w 208"/>
                <a:gd name="T1" fmla="*/ 114 h 151"/>
                <a:gd name="T2" fmla="*/ 179 w 208"/>
                <a:gd name="T3" fmla="*/ 126 h 151"/>
                <a:gd name="T4" fmla="*/ 172 w 208"/>
                <a:gd name="T5" fmla="*/ 133 h 151"/>
                <a:gd name="T6" fmla="*/ 161 w 208"/>
                <a:gd name="T7" fmla="*/ 142 h 151"/>
                <a:gd name="T8" fmla="*/ 147 w 208"/>
                <a:gd name="T9" fmla="*/ 149 h 151"/>
                <a:gd name="T10" fmla="*/ 132 w 208"/>
                <a:gd name="T11" fmla="*/ 155 h 151"/>
                <a:gd name="T12" fmla="*/ 116 w 208"/>
                <a:gd name="T13" fmla="*/ 159 h 151"/>
                <a:gd name="T14" fmla="*/ 91 w 208"/>
                <a:gd name="T15" fmla="*/ 162 h 151"/>
                <a:gd name="T16" fmla="*/ 65 w 208"/>
                <a:gd name="T17" fmla="*/ 162 h 151"/>
                <a:gd name="T18" fmla="*/ 45 w 208"/>
                <a:gd name="T19" fmla="*/ 160 h 151"/>
                <a:gd name="T20" fmla="*/ 27 w 208"/>
                <a:gd name="T21" fmla="*/ 155 h 151"/>
                <a:gd name="T22" fmla="*/ 9 w 208"/>
                <a:gd name="T23" fmla="*/ 147 h 151"/>
                <a:gd name="T24" fmla="*/ 30 w 208"/>
                <a:gd name="T25" fmla="*/ 116 h 151"/>
                <a:gd name="T26" fmla="*/ 42 w 208"/>
                <a:gd name="T27" fmla="*/ 127 h 151"/>
                <a:gd name="T28" fmla="*/ 56 w 208"/>
                <a:gd name="T29" fmla="*/ 131 h 151"/>
                <a:gd name="T30" fmla="*/ 69 w 208"/>
                <a:gd name="T31" fmla="*/ 133 h 151"/>
                <a:gd name="T32" fmla="*/ 91 w 208"/>
                <a:gd name="T33" fmla="*/ 134 h 151"/>
                <a:gd name="T34" fmla="*/ 107 w 208"/>
                <a:gd name="T35" fmla="*/ 132 h 151"/>
                <a:gd name="T36" fmla="*/ 121 w 208"/>
                <a:gd name="T37" fmla="*/ 127 h 151"/>
                <a:gd name="T38" fmla="*/ 128 w 208"/>
                <a:gd name="T39" fmla="*/ 118 h 151"/>
                <a:gd name="T40" fmla="*/ 131 w 208"/>
                <a:gd name="T41" fmla="*/ 113 h 151"/>
                <a:gd name="T42" fmla="*/ 131 w 208"/>
                <a:gd name="T43" fmla="*/ 108 h 151"/>
                <a:gd name="T44" fmla="*/ 130 w 208"/>
                <a:gd name="T45" fmla="*/ 105 h 151"/>
                <a:gd name="T46" fmla="*/ 123 w 208"/>
                <a:gd name="T47" fmla="*/ 102 h 151"/>
                <a:gd name="T48" fmla="*/ 108 w 208"/>
                <a:gd name="T49" fmla="*/ 98 h 151"/>
                <a:gd name="T50" fmla="*/ 90 w 208"/>
                <a:gd name="T51" fmla="*/ 93 h 151"/>
                <a:gd name="T52" fmla="*/ 72 w 208"/>
                <a:gd name="T53" fmla="*/ 88 h 151"/>
                <a:gd name="T54" fmla="*/ 54 w 208"/>
                <a:gd name="T55" fmla="*/ 80 h 151"/>
                <a:gd name="T56" fmla="*/ 45 w 208"/>
                <a:gd name="T57" fmla="*/ 75 h 151"/>
                <a:gd name="T58" fmla="*/ 40 w 208"/>
                <a:gd name="T59" fmla="*/ 68 h 151"/>
                <a:gd name="T60" fmla="*/ 38 w 208"/>
                <a:gd name="T61" fmla="*/ 60 h 151"/>
                <a:gd name="T62" fmla="*/ 39 w 208"/>
                <a:gd name="T63" fmla="*/ 55 h 151"/>
                <a:gd name="T64" fmla="*/ 43 w 208"/>
                <a:gd name="T65" fmla="*/ 44 h 151"/>
                <a:gd name="T66" fmla="*/ 51 w 208"/>
                <a:gd name="T67" fmla="*/ 29 h 151"/>
                <a:gd name="T68" fmla="*/ 61 w 208"/>
                <a:gd name="T69" fmla="*/ 21 h 151"/>
                <a:gd name="T70" fmla="*/ 79 w 208"/>
                <a:gd name="T71" fmla="*/ 11 h 151"/>
                <a:gd name="T72" fmla="*/ 94 w 208"/>
                <a:gd name="T73" fmla="*/ 6 h 151"/>
                <a:gd name="T74" fmla="*/ 116 w 208"/>
                <a:gd name="T75" fmla="*/ 1 h 151"/>
                <a:gd name="T76" fmla="*/ 139 w 208"/>
                <a:gd name="T77" fmla="*/ 0 h 151"/>
                <a:gd name="T78" fmla="*/ 157 w 208"/>
                <a:gd name="T79" fmla="*/ 1 h 151"/>
                <a:gd name="T80" fmla="*/ 174 w 208"/>
                <a:gd name="T81" fmla="*/ 4 h 151"/>
                <a:gd name="T82" fmla="*/ 191 w 208"/>
                <a:gd name="T83" fmla="*/ 9 h 151"/>
                <a:gd name="T84" fmla="*/ 178 w 208"/>
                <a:gd name="T85" fmla="*/ 44 h 151"/>
                <a:gd name="T86" fmla="*/ 156 w 208"/>
                <a:gd name="T87" fmla="*/ 31 h 151"/>
                <a:gd name="T88" fmla="*/ 132 w 208"/>
                <a:gd name="T89" fmla="*/ 28 h 151"/>
                <a:gd name="T90" fmla="*/ 118 w 208"/>
                <a:gd name="T91" fmla="*/ 29 h 151"/>
                <a:gd name="T92" fmla="*/ 106 w 208"/>
                <a:gd name="T93" fmla="*/ 32 h 151"/>
                <a:gd name="T94" fmla="*/ 97 w 208"/>
                <a:gd name="T95" fmla="*/ 37 h 151"/>
                <a:gd name="T96" fmla="*/ 92 w 208"/>
                <a:gd name="T97" fmla="*/ 49 h 151"/>
                <a:gd name="T98" fmla="*/ 92 w 208"/>
                <a:gd name="T99" fmla="*/ 51 h 151"/>
                <a:gd name="T100" fmla="*/ 95 w 208"/>
                <a:gd name="T101" fmla="*/ 55 h 151"/>
                <a:gd name="T102" fmla="*/ 117 w 208"/>
                <a:gd name="T103" fmla="*/ 62 h 151"/>
                <a:gd name="T104" fmla="*/ 153 w 208"/>
                <a:gd name="T105" fmla="*/ 71 h 151"/>
                <a:gd name="T106" fmla="*/ 170 w 208"/>
                <a:gd name="T107" fmla="*/ 79 h 151"/>
                <a:gd name="T108" fmla="*/ 178 w 208"/>
                <a:gd name="T109" fmla="*/ 84 h 151"/>
                <a:gd name="T110" fmla="*/ 181 w 208"/>
                <a:gd name="T111" fmla="*/ 88 h 151"/>
                <a:gd name="T112" fmla="*/ 184 w 208"/>
                <a:gd name="T113" fmla="*/ 94 h 151"/>
                <a:gd name="T114" fmla="*/ 186 w 208"/>
                <a:gd name="T115" fmla="*/ 100 h 151"/>
                <a:gd name="T116" fmla="*/ 184 w 208"/>
                <a:gd name="T117" fmla="*/ 108 h 15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08" h="151">
                  <a:moveTo>
                    <a:pt x="183" y="105"/>
                  </a:moveTo>
                  <a:lnTo>
                    <a:pt x="182" y="108"/>
                  </a:lnTo>
                  <a:lnTo>
                    <a:pt x="180" y="111"/>
                  </a:lnTo>
                  <a:lnTo>
                    <a:pt x="179" y="114"/>
                  </a:lnTo>
                  <a:lnTo>
                    <a:pt x="177" y="116"/>
                  </a:lnTo>
                  <a:lnTo>
                    <a:pt x="172" y="121"/>
                  </a:lnTo>
                  <a:lnTo>
                    <a:pt x="167" y="126"/>
                  </a:lnTo>
                  <a:lnTo>
                    <a:pt x="161" y="130"/>
                  </a:lnTo>
                  <a:lnTo>
                    <a:pt x="154" y="134"/>
                  </a:lnTo>
                  <a:lnTo>
                    <a:pt x="147" y="137"/>
                  </a:lnTo>
                  <a:lnTo>
                    <a:pt x="140" y="140"/>
                  </a:lnTo>
                  <a:lnTo>
                    <a:pt x="132" y="143"/>
                  </a:lnTo>
                  <a:lnTo>
                    <a:pt x="124" y="145"/>
                  </a:lnTo>
                  <a:lnTo>
                    <a:pt x="116" y="147"/>
                  </a:lnTo>
                  <a:lnTo>
                    <a:pt x="108" y="148"/>
                  </a:lnTo>
                  <a:lnTo>
                    <a:pt x="91" y="150"/>
                  </a:lnTo>
                  <a:lnTo>
                    <a:pt x="76" y="151"/>
                  </a:lnTo>
                  <a:lnTo>
                    <a:pt x="65" y="150"/>
                  </a:lnTo>
                  <a:lnTo>
                    <a:pt x="56" y="149"/>
                  </a:lnTo>
                  <a:lnTo>
                    <a:pt x="45" y="148"/>
                  </a:lnTo>
                  <a:lnTo>
                    <a:pt x="36" y="146"/>
                  </a:lnTo>
                  <a:lnTo>
                    <a:pt x="27" y="143"/>
                  </a:lnTo>
                  <a:lnTo>
                    <a:pt x="18" y="139"/>
                  </a:lnTo>
                  <a:lnTo>
                    <a:pt x="9" y="135"/>
                  </a:lnTo>
                  <a:lnTo>
                    <a:pt x="0" y="130"/>
                  </a:lnTo>
                  <a:lnTo>
                    <a:pt x="30" y="109"/>
                  </a:lnTo>
                  <a:lnTo>
                    <a:pt x="36" y="112"/>
                  </a:lnTo>
                  <a:lnTo>
                    <a:pt x="42" y="115"/>
                  </a:lnTo>
                  <a:lnTo>
                    <a:pt x="50" y="117"/>
                  </a:lnTo>
                  <a:lnTo>
                    <a:pt x="56" y="119"/>
                  </a:lnTo>
                  <a:lnTo>
                    <a:pt x="63" y="120"/>
                  </a:lnTo>
                  <a:lnTo>
                    <a:pt x="69" y="121"/>
                  </a:lnTo>
                  <a:lnTo>
                    <a:pt x="83" y="122"/>
                  </a:lnTo>
                  <a:lnTo>
                    <a:pt x="91" y="122"/>
                  </a:lnTo>
                  <a:lnTo>
                    <a:pt x="100" y="121"/>
                  </a:lnTo>
                  <a:lnTo>
                    <a:pt x="107" y="120"/>
                  </a:lnTo>
                  <a:lnTo>
                    <a:pt x="114" y="118"/>
                  </a:lnTo>
                  <a:lnTo>
                    <a:pt x="121" y="115"/>
                  </a:lnTo>
                  <a:lnTo>
                    <a:pt x="126" y="112"/>
                  </a:lnTo>
                  <a:lnTo>
                    <a:pt x="128" y="110"/>
                  </a:lnTo>
                  <a:lnTo>
                    <a:pt x="129" y="109"/>
                  </a:lnTo>
                  <a:lnTo>
                    <a:pt x="131" y="107"/>
                  </a:lnTo>
                  <a:lnTo>
                    <a:pt x="131" y="105"/>
                  </a:lnTo>
                  <a:lnTo>
                    <a:pt x="131" y="102"/>
                  </a:lnTo>
                  <a:lnTo>
                    <a:pt x="131" y="101"/>
                  </a:lnTo>
                  <a:lnTo>
                    <a:pt x="130" y="99"/>
                  </a:lnTo>
                  <a:lnTo>
                    <a:pt x="127" y="97"/>
                  </a:lnTo>
                  <a:lnTo>
                    <a:pt x="123" y="96"/>
                  </a:lnTo>
                  <a:lnTo>
                    <a:pt x="115" y="93"/>
                  </a:lnTo>
                  <a:lnTo>
                    <a:pt x="108" y="92"/>
                  </a:lnTo>
                  <a:lnTo>
                    <a:pt x="99" y="89"/>
                  </a:lnTo>
                  <a:lnTo>
                    <a:pt x="90" y="87"/>
                  </a:lnTo>
                  <a:lnTo>
                    <a:pt x="82" y="84"/>
                  </a:lnTo>
                  <a:lnTo>
                    <a:pt x="72" y="82"/>
                  </a:lnTo>
                  <a:lnTo>
                    <a:pt x="63" y="79"/>
                  </a:lnTo>
                  <a:lnTo>
                    <a:pt x="54" y="74"/>
                  </a:lnTo>
                  <a:lnTo>
                    <a:pt x="50" y="72"/>
                  </a:lnTo>
                  <a:lnTo>
                    <a:pt x="45" y="69"/>
                  </a:lnTo>
                  <a:lnTo>
                    <a:pt x="42" y="66"/>
                  </a:lnTo>
                  <a:lnTo>
                    <a:pt x="40" y="62"/>
                  </a:lnTo>
                  <a:lnTo>
                    <a:pt x="39" y="58"/>
                  </a:lnTo>
                  <a:lnTo>
                    <a:pt x="38" y="54"/>
                  </a:lnTo>
                  <a:lnTo>
                    <a:pt x="38" y="52"/>
                  </a:lnTo>
                  <a:lnTo>
                    <a:pt x="39" y="49"/>
                  </a:lnTo>
                  <a:lnTo>
                    <a:pt x="40" y="44"/>
                  </a:lnTo>
                  <a:lnTo>
                    <a:pt x="43" y="38"/>
                  </a:lnTo>
                  <a:lnTo>
                    <a:pt x="47" y="33"/>
                  </a:lnTo>
                  <a:lnTo>
                    <a:pt x="51" y="29"/>
                  </a:lnTo>
                  <a:lnTo>
                    <a:pt x="56" y="24"/>
                  </a:lnTo>
                  <a:lnTo>
                    <a:pt x="61" y="21"/>
                  </a:lnTo>
                  <a:lnTo>
                    <a:pt x="67" y="17"/>
                  </a:lnTo>
                  <a:lnTo>
                    <a:pt x="79" y="11"/>
                  </a:lnTo>
                  <a:lnTo>
                    <a:pt x="86" y="8"/>
                  </a:lnTo>
                  <a:lnTo>
                    <a:pt x="94" y="6"/>
                  </a:lnTo>
                  <a:lnTo>
                    <a:pt x="109" y="3"/>
                  </a:lnTo>
                  <a:lnTo>
                    <a:pt x="116" y="1"/>
                  </a:lnTo>
                  <a:lnTo>
                    <a:pt x="124" y="1"/>
                  </a:lnTo>
                  <a:lnTo>
                    <a:pt x="139" y="0"/>
                  </a:lnTo>
                  <a:lnTo>
                    <a:pt x="148" y="0"/>
                  </a:lnTo>
                  <a:lnTo>
                    <a:pt x="157" y="1"/>
                  </a:lnTo>
                  <a:lnTo>
                    <a:pt x="166" y="2"/>
                  </a:lnTo>
                  <a:lnTo>
                    <a:pt x="174" y="4"/>
                  </a:lnTo>
                  <a:lnTo>
                    <a:pt x="182" y="6"/>
                  </a:lnTo>
                  <a:lnTo>
                    <a:pt x="191" y="9"/>
                  </a:lnTo>
                  <a:lnTo>
                    <a:pt x="208" y="16"/>
                  </a:lnTo>
                  <a:lnTo>
                    <a:pt x="178" y="38"/>
                  </a:lnTo>
                  <a:lnTo>
                    <a:pt x="167" y="34"/>
                  </a:lnTo>
                  <a:lnTo>
                    <a:pt x="156" y="31"/>
                  </a:lnTo>
                  <a:lnTo>
                    <a:pt x="144" y="29"/>
                  </a:lnTo>
                  <a:lnTo>
                    <a:pt x="132" y="28"/>
                  </a:lnTo>
                  <a:lnTo>
                    <a:pt x="125" y="29"/>
                  </a:lnTo>
                  <a:lnTo>
                    <a:pt x="118" y="29"/>
                  </a:lnTo>
                  <a:lnTo>
                    <a:pt x="112" y="31"/>
                  </a:lnTo>
                  <a:lnTo>
                    <a:pt x="106" y="32"/>
                  </a:lnTo>
                  <a:lnTo>
                    <a:pt x="101" y="35"/>
                  </a:lnTo>
                  <a:lnTo>
                    <a:pt x="97" y="37"/>
                  </a:lnTo>
                  <a:lnTo>
                    <a:pt x="94" y="40"/>
                  </a:lnTo>
                  <a:lnTo>
                    <a:pt x="92" y="43"/>
                  </a:lnTo>
                  <a:lnTo>
                    <a:pt x="92" y="44"/>
                  </a:lnTo>
                  <a:lnTo>
                    <a:pt x="92" y="45"/>
                  </a:lnTo>
                  <a:lnTo>
                    <a:pt x="92" y="47"/>
                  </a:lnTo>
                  <a:lnTo>
                    <a:pt x="95" y="49"/>
                  </a:lnTo>
                  <a:lnTo>
                    <a:pt x="100" y="51"/>
                  </a:lnTo>
                  <a:lnTo>
                    <a:pt x="117" y="56"/>
                  </a:lnTo>
                  <a:lnTo>
                    <a:pt x="135" y="60"/>
                  </a:lnTo>
                  <a:lnTo>
                    <a:pt x="153" y="65"/>
                  </a:lnTo>
                  <a:lnTo>
                    <a:pt x="162" y="69"/>
                  </a:lnTo>
                  <a:lnTo>
                    <a:pt x="170" y="73"/>
                  </a:lnTo>
                  <a:lnTo>
                    <a:pt x="174" y="75"/>
                  </a:lnTo>
                  <a:lnTo>
                    <a:pt x="178" y="78"/>
                  </a:lnTo>
                  <a:lnTo>
                    <a:pt x="180" y="80"/>
                  </a:lnTo>
                  <a:lnTo>
                    <a:pt x="181" y="82"/>
                  </a:lnTo>
                  <a:lnTo>
                    <a:pt x="183" y="86"/>
                  </a:lnTo>
                  <a:lnTo>
                    <a:pt x="184" y="88"/>
                  </a:lnTo>
                  <a:lnTo>
                    <a:pt x="185" y="90"/>
                  </a:lnTo>
                  <a:lnTo>
                    <a:pt x="186" y="94"/>
                  </a:lnTo>
                  <a:lnTo>
                    <a:pt x="185" y="99"/>
                  </a:lnTo>
                  <a:lnTo>
                    <a:pt x="184" y="102"/>
                  </a:lnTo>
                  <a:lnTo>
                    <a:pt x="183" y="105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2" name="Freeform 46"/>
            <p:cNvSpPr>
              <a:spLocks noEditPoints="1"/>
            </p:cNvSpPr>
            <p:nvPr userDrawn="1"/>
          </p:nvSpPr>
          <p:spPr bwMode="auto">
            <a:xfrm>
              <a:off x="3481" y="3058"/>
              <a:ext cx="194" cy="146"/>
            </a:xfrm>
            <a:custGeom>
              <a:avLst/>
              <a:gdLst>
                <a:gd name="T0" fmla="*/ 149 w 193"/>
                <a:gd name="T1" fmla="*/ 47 h 147"/>
                <a:gd name="T2" fmla="*/ 148 w 193"/>
                <a:gd name="T3" fmla="*/ 39 h 147"/>
                <a:gd name="T4" fmla="*/ 147 w 193"/>
                <a:gd name="T5" fmla="*/ 35 h 147"/>
                <a:gd name="T6" fmla="*/ 144 w 193"/>
                <a:gd name="T7" fmla="*/ 32 h 147"/>
                <a:gd name="T8" fmla="*/ 140 w 193"/>
                <a:gd name="T9" fmla="*/ 29 h 147"/>
                <a:gd name="T10" fmla="*/ 134 w 193"/>
                <a:gd name="T11" fmla="*/ 27 h 147"/>
                <a:gd name="T12" fmla="*/ 124 w 193"/>
                <a:gd name="T13" fmla="*/ 26 h 147"/>
                <a:gd name="T14" fmla="*/ 112 w 193"/>
                <a:gd name="T15" fmla="*/ 27 h 147"/>
                <a:gd name="T16" fmla="*/ 95 w 193"/>
                <a:gd name="T17" fmla="*/ 30 h 147"/>
                <a:gd name="T18" fmla="*/ 83 w 193"/>
                <a:gd name="T19" fmla="*/ 37 h 147"/>
                <a:gd name="T20" fmla="*/ 73 w 193"/>
                <a:gd name="T21" fmla="*/ 47 h 147"/>
                <a:gd name="T22" fmla="*/ 148 w 193"/>
                <a:gd name="T23" fmla="*/ 52 h 147"/>
                <a:gd name="T24" fmla="*/ 162 w 193"/>
                <a:gd name="T25" fmla="*/ 129 h 147"/>
                <a:gd name="T26" fmla="*/ 140 w 193"/>
                <a:gd name="T27" fmla="*/ 136 h 147"/>
                <a:gd name="T28" fmla="*/ 115 w 193"/>
                <a:gd name="T29" fmla="*/ 140 h 147"/>
                <a:gd name="T30" fmla="*/ 82 w 193"/>
                <a:gd name="T31" fmla="*/ 141 h 147"/>
                <a:gd name="T32" fmla="*/ 55 w 193"/>
                <a:gd name="T33" fmla="*/ 140 h 147"/>
                <a:gd name="T34" fmla="*/ 43 w 193"/>
                <a:gd name="T35" fmla="*/ 137 h 147"/>
                <a:gd name="T36" fmla="*/ 27 w 193"/>
                <a:gd name="T37" fmla="*/ 132 h 147"/>
                <a:gd name="T38" fmla="*/ 15 w 193"/>
                <a:gd name="T39" fmla="*/ 124 h 147"/>
                <a:gd name="T40" fmla="*/ 9 w 193"/>
                <a:gd name="T41" fmla="*/ 117 h 147"/>
                <a:gd name="T42" fmla="*/ 5 w 193"/>
                <a:gd name="T43" fmla="*/ 110 h 147"/>
                <a:gd name="T44" fmla="*/ 1 w 193"/>
                <a:gd name="T45" fmla="*/ 99 h 147"/>
                <a:gd name="T46" fmla="*/ 0 w 193"/>
                <a:gd name="T47" fmla="*/ 90 h 147"/>
                <a:gd name="T48" fmla="*/ 0 w 193"/>
                <a:gd name="T49" fmla="*/ 82 h 147"/>
                <a:gd name="T50" fmla="*/ 2 w 193"/>
                <a:gd name="T51" fmla="*/ 73 h 147"/>
                <a:gd name="T52" fmla="*/ 7 w 193"/>
                <a:gd name="T53" fmla="*/ 68 h 147"/>
                <a:gd name="T54" fmla="*/ 14 w 193"/>
                <a:gd name="T55" fmla="*/ 55 h 147"/>
                <a:gd name="T56" fmla="*/ 24 w 193"/>
                <a:gd name="T57" fmla="*/ 42 h 147"/>
                <a:gd name="T58" fmla="*/ 36 w 193"/>
                <a:gd name="T59" fmla="*/ 30 h 147"/>
                <a:gd name="T60" fmla="*/ 51 w 193"/>
                <a:gd name="T61" fmla="*/ 19 h 147"/>
                <a:gd name="T62" fmla="*/ 68 w 193"/>
                <a:gd name="T63" fmla="*/ 10 h 147"/>
                <a:gd name="T64" fmla="*/ 88 w 193"/>
                <a:gd name="T65" fmla="*/ 4 h 147"/>
                <a:gd name="T66" fmla="*/ 117 w 193"/>
                <a:gd name="T67" fmla="*/ 0 h 147"/>
                <a:gd name="T68" fmla="*/ 140 w 193"/>
                <a:gd name="T69" fmla="*/ 0 h 147"/>
                <a:gd name="T70" fmla="*/ 160 w 193"/>
                <a:gd name="T71" fmla="*/ 3 h 147"/>
                <a:gd name="T72" fmla="*/ 175 w 193"/>
                <a:gd name="T73" fmla="*/ 8 h 147"/>
                <a:gd name="T74" fmla="*/ 184 w 193"/>
                <a:gd name="T75" fmla="*/ 13 h 147"/>
                <a:gd name="T76" fmla="*/ 191 w 193"/>
                <a:gd name="T77" fmla="*/ 19 h 147"/>
                <a:gd name="T78" fmla="*/ 194 w 193"/>
                <a:gd name="T79" fmla="*/ 25 h 147"/>
                <a:gd name="T80" fmla="*/ 198 w 193"/>
                <a:gd name="T81" fmla="*/ 37 h 147"/>
                <a:gd name="T82" fmla="*/ 198 w 193"/>
                <a:gd name="T83" fmla="*/ 51 h 147"/>
                <a:gd name="T84" fmla="*/ 195 w 193"/>
                <a:gd name="T85" fmla="*/ 68 h 147"/>
                <a:gd name="T86" fmla="*/ 57 w 193"/>
                <a:gd name="T87" fmla="*/ 73 h 147"/>
                <a:gd name="T88" fmla="*/ 54 w 193"/>
                <a:gd name="T89" fmla="*/ 81 h 147"/>
                <a:gd name="T90" fmla="*/ 53 w 193"/>
                <a:gd name="T91" fmla="*/ 90 h 147"/>
                <a:gd name="T92" fmla="*/ 55 w 193"/>
                <a:gd name="T93" fmla="*/ 97 h 147"/>
                <a:gd name="T94" fmla="*/ 59 w 193"/>
                <a:gd name="T95" fmla="*/ 104 h 147"/>
                <a:gd name="T96" fmla="*/ 65 w 193"/>
                <a:gd name="T97" fmla="*/ 109 h 147"/>
                <a:gd name="T98" fmla="*/ 73 w 193"/>
                <a:gd name="T99" fmla="*/ 112 h 147"/>
                <a:gd name="T100" fmla="*/ 83 w 193"/>
                <a:gd name="T101" fmla="*/ 114 h 147"/>
                <a:gd name="T102" fmla="*/ 94 w 193"/>
                <a:gd name="T103" fmla="*/ 115 h 147"/>
                <a:gd name="T104" fmla="*/ 118 w 193"/>
                <a:gd name="T105" fmla="*/ 114 h 147"/>
                <a:gd name="T106" fmla="*/ 152 w 193"/>
                <a:gd name="T107" fmla="*/ 107 h 147"/>
                <a:gd name="T108" fmla="*/ 178 w 193"/>
                <a:gd name="T109" fmla="*/ 124 h 14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93" h="147">
                  <a:moveTo>
                    <a:pt x="142" y="52"/>
                  </a:moveTo>
                  <a:lnTo>
                    <a:pt x="143" y="47"/>
                  </a:lnTo>
                  <a:lnTo>
                    <a:pt x="143" y="42"/>
                  </a:lnTo>
                  <a:lnTo>
                    <a:pt x="142" y="39"/>
                  </a:lnTo>
                  <a:lnTo>
                    <a:pt x="142" y="37"/>
                  </a:lnTo>
                  <a:lnTo>
                    <a:pt x="141" y="35"/>
                  </a:lnTo>
                  <a:lnTo>
                    <a:pt x="139" y="33"/>
                  </a:lnTo>
                  <a:lnTo>
                    <a:pt x="138" y="32"/>
                  </a:lnTo>
                  <a:lnTo>
                    <a:pt x="136" y="30"/>
                  </a:lnTo>
                  <a:lnTo>
                    <a:pt x="134" y="29"/>
                  </a:lnTo>
                  <a:lnTo>
                    <a:pt x="131" y="28"/>
                  </a:lnTo>
                  <a:lnTo>
                    <a:pt x="128" y="27"/>
                  </a:lnTo>
                  <a:lnTo>
                    <a:pt x="125" y="26"/>
                  </a:lnTo>
                  <a:lnTo>
                    <a:pt x="118" y="26"/>
                  </a:lnTo>
                  <a:lnTo>
                    <a:pt x="110" y="26"/>
                  </a:lnTo>
                  <a:lnTo>
                    <a:pt x="106" y="27"/>
                  </a:lnTo>
                  <a:lnTo>
                    <a:pt x="102" y="28"/>
                  </a:lnTo>
                  <a:lnTo>
                    <a:pt x="95" y="30"/>
                  </a:lnTo>
                  <a:lnTo>
                    <a:pt x="89" y="34"/>
                  </a:lnTo>
                  <a:lnTo>
                    <a:pt x="83" y="37"/>
                  </a:lnTo>
                  <a:lnTo>
                    <a:pt x="78" y="42"/>
                  </a:lnTo>
                  <a:lnTo>
                    <a:pt x="73" y="47"/>
                  </a:lnTo>
                  <a:lnTo>
                    <a:pt x="69" y="52"/>
                  </a:lnTo>
                  <a:lnTo>
                    <a:pt x="142" y="52"/>
                  </a:lnTo>
                  <a:close/>
                  <a:moveTo>
                    <a:pt x="169" y="131"/>
                  </a:moveTo>
                  <a:lnTo>
                    <a:pt x="156" y="135"/>
                  </a:lnTo>
                  <a:lnTo>
                    <a:pt x="145" y="139"/>
                  </a:lnTo>
                  <a:lnTo>
                    <a:pt x="134" y="142"/>
                  </a:lnTo>
                  <a:lnTo>
                    <a:pt x="122" y="144"/>
                  </a:lnTo>
                  <a:lnTo>
                    <a:pt x="109" y="146"/>
                  </a:lnTo>
                  <a:lnTo>
                    <a:pt x="96" y="147"/>
                  </a:lnTo>
                  <a:lnTo>
                    <a:pt x="82" y="147"/>
                  </a:lnTo>
                  <a:lnTo>
                    <a:pt x="69" y="147"/>
                  </a:lnTo>
                  <a:lnTo>
                    <a:pt x="55" y="146"/>
                  </a:lnTo>
                  <a:lnTo>
                    <a:pt x="49" y="145"/>
                  </a:lnTo>
                  <a:lnTo>
                    <a:pt x="43" y="143"/>
                  </a:lnTo>
                  <a:lnTo>
                    <a:pt x="32" y="140"/>
                  </a:lnTo>
                  <a:lnTo>
                    <a:pt x="27" y="138"/>
                  </a:lnTo>
                  <a:lnTo>
                    <a:pt x="23" y="135"/>
                  </a:lnTo>
                  <a:lnTo>
                    <a:pt x="15" y="130"/>
                  </a:lnTo>
                  <a:lnTo>
                    <a:pt x="12" y="126"/>
                  </a:lnTo>
                  <a:lnTo>
                    <a:pt x="9" y="123"/>
                  </a:lnTo>
                  <a:lnTo>
                    <a:pt x="7" y="120"/>
                  </a:lnTo>
                  <a:lnTo>
                    <a:pt x="5" y="116"/>
                  </a:lnTo>
                  <a:lnTo>
                    <a:pt x="2" y="109"/>
                  </a:lnTo>
                  <a:lnTo>
                    <a:pt x="1" y="105"/>
                  </a:lnTo>
                  <a:lnTo>
                    <a:pt x="0" y="101"/>
                  </a:lnTo>
                  <a:lnTo>
                    <a:pt x="0" y="96"/>
                  </a:lnTo>
                  <a:lnTo>
                    <a:pt x="0" y="92"/>
                  </a:lnTo>
                  <a:lnTo>
                    <a:pt x="0" y="88"/>
                  </a:lnTo>
                  <a:lnTo>
                    <a:pt x="1" y="83"/>
                  </a:lnTo>
                  <a:lnTo>
                    <a:pt x="2" y="79"/>
                  </a:lnTo>
                  <a:lnTo>
                    <a:pt x="4" y="75"/>
                  </a:lnTo>
                  <a:lnTo>
                    <a:pt x="7" y="68"/>
                  </a:lnTo>
                  <a:lnTo>
                    <a:pt x="10" y="61"/>
                  </a:lnTo>
                  <a:lnTo>
                    <a:pt x="14" y="55"/>
                  </a:lnTo>
                  <a:lnTo>
                    <a:pt x="19" y="48"/>
                  </a:lnTo>
                  <a:lnTo>
                    <a:pt x="24" y="42"/>
                  </a:lnTo>
                  <a:lnTo>
                    <a:pt x="30" y="35"/>
                  </a:lnTo>
                  <a:lnTo>
                    <a:pt x="36" y="30"/>
                  </a:lnTo>
                  <a:lnTo>
                    <a:pt x="43" y="24"/>
                  </a:lnTo>
                  <a:lnTo>
                    <a:pt x="51" y="19"/>
                  </a:lnTo>
                  <a:lnTo>
                    <a:pt x="59" y="14"/>
                  </a:lnTo>
                  <a:lnTo>
                    <a:pt x="68" y="10"/>
                  </a:lnTo>
                  <a:lnTo>
                    <a:pt x="78" y="7"/>
                  </a:lnTo>
                  <a:lnTo>
                    <a:pt x="88" y="4"/>
                  </a:lnTo>
                  <a:lnTo>
                    <a:pt x="99" y="2"/>
                  </a:lnTo>
                  <a:lnTo>
                    <a:pt x="111" y="0"/>
                  </a:lnTo>
                  <a:lnTo>
                    <a:pt x="123" y="0"/>
                  </a:lnTo>
                  <a:lnTo>
                    <a:pt x="134" y="0"/>
                  </a:lnTo>
                  <a:lnTo>
                    <a:pt x="145" y="1"/>
                  </a:lnTo>
                  <a:lnTo>
                    <a:pt x="154" y="3"/>
                  </a:lnTo>
                  <a:lnTo>
                    <a:pt x="162" y="5"/>
                  </a:lnTo>
                  <a:lnTo>
                    <a:pt x="169" y="8"/>
                  </a:lnTo>
                  <a:lnTo>
                    <a:pt x="175" y="11"/>
                  </a:lnTo>
                  <a:lnTo>
                    <a:pt x="178" y="13"/>
                  </a:lnTo>
                  <a:lnTo>
                    <a:pt x="181" y="15"/>
                  </a:lnTo>
                  <a:lnTo>
                    <a:pt x="185" y="19"/>
                  </a:lnTo>
                  <a:lnTo>
                    <a:pt x="187" y="22"/>
                  </a:lnTo>
                  <a:lnTo>
                    <a:pt x="188" y="25"/>
                  </a:lnTo>
                  <a:lnTo>
                    <a:pt x="191" y="30"/>
                  </a:lnTo>
                  <a:lnTo>
                    <a:pt x="192" y="37"/>
                  </a:lnTo>
                  <a:lnTo>
                    <a:pt x="193" y="44"/>
                  </a:lnTo>
                  <a:lnTo>
                    <a:pt x="192" y="51"/>
                  </a:lnTo>
                  <a:lnTo>
                    <a:pt x="191" y="59"/>
                  </a:lnTo>
                  <a:lnTo>
                    <a:pt x="189" y="68"/>
                  </a:lnTo>
                  <a:lnTo>
                    <a:pt x="186" y="78"/>
                  </a:lnTo>
                  <a:lnTo>
                    <a:pt x="57" y="78"/>
                  </a:lnTo>
                  <a:lnTo>
                    <a:pt x="55" y="83"/>
                  </a:lnTo>
                  <a:lnTo>
                    <a:pt x="54" y="87"/>
                  </a:lnTo>
                  <a:lnTo>
                    <a:pt x="53" y="92"/>
                  </a:lnTo>
                  <a:lnTo>
                    <a:pt x="53" y="96"/>
                  </a:lnTo>
                  <a:lnTo>
                    <a:pt x="54" y="100"/>
                  </a:lnTo>
                  <a:lnTo>
                    <a:pt x="55" y="103"/>
                  </a:lnTo>
                  <a:lnTo>
                    <a:pt x="57" y="107"/>
                  </a:lnTo>
                  <a:lnTo>
                    <a:pt x="59" y="110"/>
                  </a:lnTo>
                  <a:lnTo>
                    <a:pt x="62" y="112"/>
                  </a:lnTo>
                  <a:lnTo>
                    <a:pt x="65" y="115"/>
                  </a:lnTo>
                  <a:lnTo>
                    <a:pt x="69" y="117"/>
                  </a:lnTo>
                  <a:lnTo>
                    <a:pt x="73" y="118"/>
                  </a:lnTo>
                  <a:lnTo>
                    <a:pt x="78" y="119"/>
                  </a:lnTo>
                  <a:lnTo>
                    <a:pt x="83" y="120"/>
                  </a:lnTo>
                  <a:lnTo>
                    <a:pt x="88" y="121"/>
                  </a:lnTo>
                  <a:lnTo>
                    <a:pt x="94" y="121"/>
                  </a:lnTo>
                  <a:lnTo>
                    <a:pt x="103" y="120"/>
                  </a:lnTo>
                  <a:lnTo>
                    <a:pt x="112" y="120"/>
                  </a:lnTo>
                  <a:lnTo>
                    <a:pt x="129" y="117"/>
                  </a:lnTo>
                  <a:lnTo>
                    <a:pt x="146" y="113"/>
                  </a:lnTo>
                  <a:lnTo>
                    <a:pt x="163" y="108"/>
                  </a:lnTo>
                  <a:lnTo>
                    <a:pt x="172" y="130"/>
                  </a:lnTo>
                  <a:lnTo>
                    <a:pt x="169" y="131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3" name="Freeform 47"/>
            <p:cNvSpPr/>
            <p:nvPr userDrawn="1"/>
          </p:nvSpPr>
          <p:spPr bwMode="auto">
            <a:xfrm>
              <a:off x="3947" y="3056"/>
              <a:ext cx="229" cy="149"/>
            </a:xfrm>
            <a:custGeom>
              <a:avLst/>
              <a:gdLst>
                <a:gd name="T0" fmla="*/ 183 w 229"/>
                <a:gd name="T1" fmla="*/ 121 h 150"/>
                <a:gd name="T2" fmla="*/ 168 w 229"/>
                <a:gd name="T3" fmla="*/ 126 h 150"/>
                <a:gd name="T4" fmla="*/ 154 w 229"/>
                <a:gd name="T5" fmla="*/ 131 h 150"/>
                <a:gd name="T6" fmla="*/ 139 w 229"/>
                <a:gd name="T7" fmla="*/ 135 h 150"/>
                <a:gd name="T8" fmla="*/ 125 w 229"/>
                <a:gd name="T9" fmla="*/ 138 h 150"/>
                <a:gd name="T10" fmla="*/ 110 w 229"/>
                <a:gd name="T11" fmla="*/ 141 h 150"/>
                <a:gd name="T12" fmla="*/ 94 w 229"/>
                <a:gd name="T13" fmla="*/ 143 h 150"/>
                <a:gd name="T14" fmla="*/ 79 w 229"/>
                <a:gd name="T15" fmla="*/ 144 h 150"/>
                <a:gd name="T16" fmla="*/ 62 w 229"/>
                <a:gd name="T17" fmla="*/ 144 h 150"/>
                <a:gd name="T18" fmla="*/ 53 w 229"/>
                <a:gd name="T19" fmla="*/ 144 h 150"/>
                <a:gd name="T20" fmla="*/ 45 w 229"/>
                <a:gd name="T21" fmla="*/ 144 h 150"/>
                <a:gd name="T22" fmla="*/ 38 w 229"/>
                <a:gd name="T23" fmla="*/ 142 h 150"/>
                <a:gd name="T24" fmla="*/ 31 w 229"/>
                <a:gd name="T25" fmla="*/ 141 h 150"/>
                <a:gd name="T26" fmla="*/ 25 w 229"/>
                <a:gd name="T27" fmla="*/ 139 h 150"/>
                <a:gd name="T28" fmla="*/ 20 w 229"/>
                <a:gd name="T29" fmla="*/ 137 h 150"/>
                <a:gd name="T30" fmla="*/ 15 w 229"/>
                <a:gd name="T31" fmla="*/ 134 h 150"/>
                <a:gd name="T32" fmla="*/ 12 w 229"/>
                <a:gd name="T33" fmla="*/ 132 h 150"/>
                <a:gd name="T34" fmla="*/ 8 w 229"/>
                <a:gd name="T35" fmla="*/ 128 h 150"/>
                <a:gd name="T36" fmla="*/ 6 w 229"/>
                <a:gd name="T37" fmla="*/ 125 h 150"/>
                <a:gd name="T38" fmla="*/ 4 w 229"/>
                <a:gd name="T39" fmla="*/ 121 h 150"/>
                <a:gd name="T40" fmla="*/ 3 w 229"/>
                <a:gd name="T41" fmla="*/ 119 h 150"/>
                <a:gd name="T42" fmla="*/ 2 w 229"/>
                <a:gd name="T43" fmla="*/ 117 h 150"/>
                <a:gd name="T44" fmla="*/ 1 w 229"/>
                <a:gd name="T45" fmla="*/ 113 h 150"/>
                <a:gd name="T46" fmla="*/ 0 w 229"/>
                <a:gd name="T47" fmla="*/ 109 h 150"/>
                <a:gd name="T48" fmla="*/ 0 w 229"/>
                <a:gd name="T49" fmla="*/ 99 h 150"/>
                <a:gd name="T50" fmla="*/ 33 w 229"/>
                <a:gd name="T51" fmla="*/ 16 h 150"/>
                <a:gd name="T52" fmla="*/ 35 w 229"/>
                <a:gd name="T53" fmla="*/ 11 h 150"/>
                <a:gd name="T54" fmla="*/ 93 w 229"/>
                <a:gd name="T55" fmla="*/ 0 h 150"/>
                <a:gd name="T56" fmla="*/ 56 w 229"/>
                <a:gd name="T57" fmla="*/ 94 h 150"/>
                <a:gd name="T58" fmla="*/ 56 w 229"/>
                <a:gd name="T59" fmla="*/ 97 h 150"/>
                <a:gd name="T60" fmla="*/ 55 w 229"/>
                <a:gd name="T61" fmla="*/ 99 h 150"/>
                <a:gd name="T62" fmla="*/ 55 w 229"/>
                <a:gd name="T63" fmla="*/ 101 h 150"/>
                <a:gd name="T64" fmla="*/ 56 w 229"/>
                <a:gd name="T65" fmla="*/ 104 h 150"/>
                <a:gd name="T66" fmla="*/ 56 w 229"/>
                <a:gd name="T67" fmla="*/ 106 h 150"/>
                <a:gd name="T68" fmla="*/ 58 w 229"/>
                <a:gd name="T69" fmla="*/ 108 h 150"/>
                <a:gd name="T70" fmla="*/ 61 w 229"/>
                <a:gd name="T71" fmla="*/ 111 h 150"/>
                <a:gd name="T72" fmla="*/ 66 w 229"/>
                <a:gd name="T73" fmla="*/ 114 h 150"/>
                <a:gd name="T74" fmla="*/ 73 w 229"/>
                <a:gd name="T75" fmla="*/ 116 h 150"/>
                <a:gd name="T76" fmla="*/ 82 w 229"/>
                <a:gd name="T77" fmla="*/ 117 h 150"/>
                <a:gd name="T78" fmla="*/ 87 w 229"/>
                <a:gd name="T79" fmla="*/ 117 h 150"/>
                <a:gd name="T80" fmla="*/ 92 w 229"/>
                <a:gd name="T81" fmla="*/ 118 h 150"/>
                <a:gd name="T82" fmla="*/ 103 w 229"/>
                <a:gd name="T83" fmla="*/ 117 h 150"/>
                <a:gd name="T84" fmla="*/ 115 w 229"/>
                <a:gd name="T85" fmla="*/ 115 h 150"/>
                <a:gd name="T86" fmla="*/ 125 w 229"/>
                <a:gd name="T87" fmla="*/ 112 h 150"/>
                <a:gd name="T88" fmla="*/ 135 w 229"/>
                <a:gd name="T89" fmla="*/ 109 h 150"/>
                <a:gd name="T90" fmla="*/ 176 w 229"/>
                <a:gd name="T91" fmla="*/ 4 h 150"/>
                <a:gd name="T92" fmla="*/ 229 w 229"/>
                <a:gd name="T93" fmla="*/ 4 h 150"/>
                <a:gd name="T94" fmla="*/ 184 w 229"/>
                <a:gd name="T95" fmla="*/ 120 h 150"/>
                <a:gd name="T96" fmla="*/ 183 w 229"/>
                <a:gd name="T97" fmla="*/ 121 h 15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29" h="150">
                  <a:moveTo>
                    <a:pt x="183" y="127"/>
                  </a:moveTo>
                  <a:lnTo>
                    <a:pt x="168" y="132"/>
                  </a:lnTo>
                  <a:lnTo>
                    <a:pt x="154" y="137"/>
                  </a:lnTo>
                  <a:lnTo>
                    <a:pt x="139" y="141"/>
                  </a:lnTo>
                  <a:lnTo>
                    <a:pt x="125" y="144"/>
                  </a:lnTo>
                  <a:lnTo>
                    <a:pt x="110" y="147"/>
                  </a:lnTo>
                  <a:lnTo>
                    <a:pt x="94" y="149"/>
                  </a:lnTo>
                  <a:lnTo>
                    <a:pt x="79" y="150"/>
                  </a:lnTo>
                  <a:lnTo>
                    <a:pt x="62" y="150"/>
                  </a:lnTo>
                  <a:lnTo>
                    <a:pt x="53" y="150"/>
                  </a:lnTo>
                  <a:lnTo>
                    <a:pt x="45" y="150"/>
                  </a:lnTo>
                  <a:lnTo>
                    <a:pt x="38" y="148"/>
                  </a:lnTo>
                  <a:lnTo>
                    <a:pt x="31" y="147"/>
                  </a:lnTo>
                  <a:lnTo>
                    <a:pt x="25" y="145"/>
                  </a:lnTo>
                  <a:lnTo>
                    <a:pt x="20" y="143"/>
                  </a:lnTo>
                  <a:lnTo>
                    <a:pt x="15" y="140"/>
                  </a:lnTo>
                  <a:lnTo>
                    <a:pt x="12" y="138"/>
                  </a:lnTo>
                  <a:lnTo>
                    <a:pt x="8" y="134"/>
                  </a:lnTo>
                  <a:lnTo>
                    <a:pt x="6" y="131"/>
                  </a:lnTo>
                  <a:lnTo>
                    <a:pt x="4" y="127"/>
                  </a:lnTo>
                  <a:lnTo>
                    <a:pt x="3" y="125"/>
                  </a:lnTo>
                  <a:lnTo>
                    <a:pt x="2" y="123"/>
                  </a:lnTo>
                  <a:lnTo>
                    <a:pt x="1" y="119"/>
                  </a:lnTo>
                  <a:lnTo>
                    <a:pt x="0" y="115"/>
                  </a:lnTo>
                  <a:lnTo>
                    <a:pt x="0" y="105"/>
                  </a:lnTo>
                  <a:lnTo>
                    <a:pt x="33" y="16"/>
                  </a:lnTo>
                  <a:lnTo>
                    <a:pt x="35" y="11"/>
                  </a:lnTo>
                  <a:lnTo>
                    <a:pt x="93" y="0"/>
                  </a:lnTo>
                  <a:lnTo>
                    <a:pt x="56" y="100"/>
                  </a:lnTo>
                  <a:lnTo>
                    <a:pt x="56" y="103"/>
                  </a:lnTo>
                  <a:lnTo>
                    <a:pt x="55" y="105"/>
                  </a:lnTo>
                  <a:lnTo>
                    <a:pt x="55" y="107"/>
                  </a:lnTo>
                  <a:lnTo>
                    <a:pt x="56" y="110"/>
                  </a:lnTo>
                  <a:lnTo>
                    <a:pt x="56" y="112"/>
                  </a:lnTo>
                  <a:lnTo>
                    <a:pt x="58" y="114"/>
                  </a:lnTo>
                  <a:lnTo>
                    <a:pt x="61" y="117"/>
                  </a:lnTo>
                  <a:lnTo>
                    <a:pt x="66" y="120"/>
                  </a:lnTo>
                  <a:lnTo>
                    <a:pt x="73" y="122"/>
                  </a:lnTo>
                  <a:lnTo>
                    <a:pt x="82" y="123"/>
                  </a:lnTo>
                  <a:lnTo>
                    <a:pt x="87" y="123"/>
                  </a:lnTo>
                  <a:lnTo>
                    <a:pt x="92" y="124"/>
                  </a:lnTo>
                  <a:lnTo>
                    <a:pt x="103" y="123"/>
                  </a:lnTo>
                  <a:lnTo>
                    <a:pt x="115" y="121"/>
                  </a:lnTo>
                  <a:lnTo>
                    <a:pt x="125" y="118"/>
                  </a:lnTo>
                  <a:lnTo>
                    <a:pt x="135" y="115"/>
                  </a:lnTo>
                  <a:lnTo>
                    <a:pt x="176" y="4"/>
                  </a:lnTo>
                  <a:lnTo>
                    <a:pt x="229" y="4"/>
                  </a:lnTo>
                  <a:lnTo>
                    <a:pt x="184" y="126"/>
                  </a:lnTo>
                  <a:lnTo>
                    <a:pt x="183" y="127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4" name="Freeform 48"/>
            <p:cNvSpPr/>
            <p:nvPr userDrawn="1"/>
          </p:nvSpPr>
          <p:spPr bwMode="auto">
            <a:xfrm>
              <a:off x="4174" y="3057"/>
              <a:ext cx="196" cy="146"/>
            </a:xfrm>
            <a:custGeom>
              <a:avLst/>
              <a:gdLst>
                <a:gd name="T0" fmla="*/ 191 w 196"/>
                <a:gd name="T1" fmla="*/ 7 h 146"/>
                <a:gd name="T2" fmla="*/ 177 w 196"/>
                <a:gd name="T3" fmla="*/ 19 h 146"/>
                <a:gd name="T4" fmla="*/ 163 w 196"/>
                <a:gd name="T5" fmla="*/ 31 h 146"/>
                <a:gd name="T6" fmla="*/ 148 w 196"/>
                <a:gd name="T7" fmla="*/ 30 h 146"/>
                <a:gd name="T8" fmla="*/ 143 w 196"/>
                <a:gd name="T9" fmla="*/ 29 h 146"/>
                <a:gd name="T10" fmla="*/ 139 w 196"/>
                <a:gd name="T11" fmla="*/ 29 h 146"/>
                <a:gd name="T12" fmla="*/ 132 w 196"/>
                <a:gd name="T13" fmla="*/ 30 h 146"/>
                <a:gd name="T14" fmla="*/ 126 w 196"/>
                <a:gd name="T15" fmla="*/ 30 h 146"/>
                <a:gd name="T16" fmla="*/ 119 w 196"/>
                <a:gd name="T17" fmla="*/ 31 h 146"/>
                <a:gd name="T18" fmla="*/ 113 w 196"/>
                <a:gd name="T19" fmla="*/ 32 h 146"/>
                <a:gd name="T20" fmla="*/ 108 w 196"/>
                <a:gd name="T21" fmla="*/ 33 h 146"/>
                <a:gd name="T22" fmla="*/ 102 w 196"/>
                <a:gd name="T23" fmla="*/ 35 h 146"/>
                <a:gd name="T24" fmla="*/ 97 w 196"/>
                <a:gd name="T25" fmla="*/ 37 h 146"/>
                <a:gd name="T26" fmla="*/ 92 w 196"/>
                <a:gd name="T27" fmla="*/ 39 h 146"/>
                <a:gd name="T28" fmla="*/ 52 w 196"/>
                <a:gd name="T29" fmla="*/ 146 h 146"/>
                <a:gd name="T30" fmla="*/ 0 w 196"/>
                <a:gd name="T31" fmla="*/ 146 h 146"/>
                <a:gd name="T32" fmla="*/ 43 w 196"/>
                <a:gd name="T33" fmla="*/ 28 h 146"/>
                <a:gd name="T34" fmla="*/ 58 w 196"/>
                <a:gd name="T35" fmla="*/ 21 h 146"/>
                <a:gd name="T36" fmla="*/ 66 w 196"/>
                <a:gd name="T37" fmla="*/ 17 h 146"/>
                <a:gd name="T38" fmla="*/ 74 w 196"/>
                <a:gd name="T39" fmla="*/ 14 h 146"/>
                <a:gd name="T40" fmla="*/ 82 w 196"/>
                <a:gd name="T41" fmla="*/ 12 h 146"/>
                <a:gd name="T42" fmla="*/ 90 w 196"/>
                <a:gd name="T43" fmla="*/ 9 h 146"/>
                <a:gd name="T44" fmla="*/ 107 w 196"/>
                <a:gd name="T45" fmla="*/ 5 h 146"/>
                <a:gd name="T46" fmla="*/ 119 w 196"/>
                <a:gd name="T47" fmla="*/ 3 h 146"/>
                <a:gd name="T48" fmla="*/ 130 w 196"/>
                <a:gd name="T49" fmla="*/ 1 h 146"/>
                <a:gd name="T50" fmla="*/ 140 w 196"/>
                <a:gd name="T51" fmla="*/ 0 h 146"/>
                <a:gd name="T52" fmla="*/ 151 w 196"/>
                <a:gd name="T53" fmla="*/ 0 h 146"/>
                <a:gd name="T54" fmla="*/ 161 w 196"/>
                <a:gd name="T55" fmla="*/ 0 h 146"/>
                <a:gd name="T56" fmla="*/ 172 w 196"/>
                <a:gd name="T57" fmla="*/ 0 h 146"/>
                <a:gd name="T58" fmla="*/ 183 w 196"/>
                <a:gd name="T59" fmla="*/ 1 h 146"/>
                <a:gd name="T60" fmla="*/ 196 w 196"/>
                <a:gd name="T61" fmla="*/ 3 h 146"/>
                <a:gd name="T62" fmla="*/ 191 w 196"/>
                <a:gd name="T63" fmla="*/ 7 h 14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96" h="146">
                  <a:moveTo>
                    <a:pt x="191" y="7"/>
                  </a:moveTo>
                  <a:lnTo>
                    <a:pt x="177" y="19"/>
                  </a:lnTo>
                  <a:lnTo>
                    <a:pt x="163" y="31"/>
                  </a:lnTo>
                  <a:lnTo>
                    <a:pt x="148" y="30"/>
                  </a:lnTo>
                  <a:lnTo>
                    <a:pt x="143" y="29"/>
                  </a:lnTo>
                  <a:lnTo>
                    <a:pt x="139" y="29"/>
                  </a:lnTo>
                  <a:lnTo>
                    <a:pt x="132" y="30"/>
                  </a:lnTo>
                  <a:lnTo>
                    <a:pt x="126" y="30"/>
                  </a:lnTo>
                  <a:lnTo>
                    <a:pt x="119" y="31"/>
                  </a:lnTo>
                  <a:lnTo>
                    <a:pt x="113" y="32"/>
                  </a:lnTo>
                  <a:lnTo>
                    <a:pt x="108" y="33"/>
                  </a:lnTo>
                  <a:lnTo>
                    <a:pt x="102" y="35"/>
                  </a:lnTo>
                  <a:lnTo>
                    <a:pt x="97" y="37"/>
                  </a:lnTo>
                  <a:lnTo>
                    <a:pt x="92" y="39"/>
                  </a:lnTo>
                  <a:lnTo>
                    <a:pt x="52" y="146"/>
                  </a:lnTo>
                  <a:lnTo>
                    <a:pt x="0" y="146"/>
                  </a:lnTo>
                  <a:lnTo>
                    <a:pt x="43" y="28"/>
                  </a:lnTo>
                  <a:lnTo>
                    <a:pt x="58" y="21"/>
                  </a:lnTo>
                  <a:lnTo>
                    <a:pt x="66" y="17"/>
                  </a:lnTo>
                  <a:lnTo>
                    <a:pt x="74" y="14"/>
                  </a:lnTo>
                  <a:lnTo>
                    <a:pt x="82" y="12"/>
                  </a:lnTo>
                  <a:lnTo>
                    <a:pt x="90" y="9"/>
                  </a:lnTo>
                  <a:lnTo>
                    <a:pt x="107" y="5"/>
                  </a:lnTo>
                  <a:lnTo>
                    <a:pt x="119" y="3"/>
                  </a:lnTo>
                  <a:lnTo>
                    <a:pt x="130" y="1"/>
                  </a:lnTo>
                  <a:lnTo>
                    <a:pt x="140" y="0"/>
                  </a:lnTo>
                  <a:lnTo>
                    <a:pt x="151" y="0"/>
                  </a:lnTo>
                  <a:lnTo>
                    <a:pt x="161" y="0"/>
                  </a:lnTo>
                  <a:lnTo>
                    <a:pt x="172" y="0"/>
                  </a:lnTo>
                  <a:lnTo>
                    <a:pt x="183" y="1"/>
                  </a:lnTo>
                  <a:lnTo>
                    <a:pt x="196" y="3"/>
                  </a:lnTo>
                  <a:lnTo>
                    <a:pt x="191" y="7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5" name="Freeform 49"/>
            <p:cNvSpPr>
              <a:spLocks noEditPoints="1"/>
            </p:cNvSpPr>
            <p:nvPr userDrawn="1"/>
          </p:nvSpPr>
          <p:spPr bwMode="auto">
            <a:xfrm>
              <a:off x="4350" y="2999"/>
              <a:ext cx="128" cy="204"/>
            </a:xfrm>
            <a:custGeom>
              <a:avLst/>
              <a:gdLst>
                <a:gd name="T0" fmla="*/ 54 w 128"/>
                <a:gd name="T1" fmla="*/ 204 h 204"/>
                <a:gd name="T2" fmla="*/ 0 w 128"/>
                <a:gd name="T3" fmla="*/ 204 h 204"/>
                <a:gd name="T4" fmla="*/ 51 w 128"/>
                <a:gd name="T5" fmla="*/ 66 h 204"/>
                <a:gd name="T6" fmla="*/ 109 w 128"/>
                <a:gd name="T7" fmla="*/ 55 h 204"/>
                <a:gd name="T8" fmla="*/ 54 w 128"/>
                <a:gd name="T9" fmla="*/ 204 h 204"/>
                <a:gd name="T10" fmla="*/ 62 w 128"/>
                <a:gd name="T11" fmla="*/ 19 h 204"/>
                <a:gd name="T12" fmla="*/ 65 w 128"/>
                <a:gd name="T13" fmla="*/ 15 h 204"/>
                <a:gd name="T14" fmla="*/ 68 w 128"/>
                <a:gd name="T15" fmla="*/ 11 h 204"/>
                <a:gd name="T16" fmla="*/ 72 w 128"/>
                <a:gd name="T17" fmla="*/ 8 h 204"/>
                <a:gd name="T18" fmla="*/ 77 w 128"/>
                <a:gd name="T19" fmla="*/ 5 h 204"/>
                <a:gd name="T20" fmla="*/ 83 w 128"/>
                <a:gd name="T21" fmla="*/ 3 h 204"/>
                <a:gd name="T22" fmla="*/ 89 w 128"/>
                <a:gd name="T23" fmla="*/ 2 h 204"/>
                <a:gd name="T24" fmla="*/ 95 w 128"/>
                <a:gd name="T25" fmla="*/ 1 h 204"/>
                <a:gd name="T26" fmla="*/ 101 w 128"/>
                <a:gd name="T27" fmla="*/ 0 h 204"/>
                <a:gd name="T28" fmla="*/ 107 w 128"/>
                <a:gd name="T29" fmla="*/ 1 h 204"/>
                <a:gd name="T30" fmla="*/ 113 w 128"/>
                <a:gd name="T31" fmla="*/ 2 h 204"/>
                <a:gd name="T32" fmla="*/ 118 w 128"/>
                <a:gd name="T33" fmla="*/ 4 h 204"/>
                <a:gd name="T34" fmla="*/ 122 w 128"/>
                <a:gd name="T35" fmla="*/ 6 h 204"/>
                <a:gd name="T36" fmla="*/ 124 w 128"/>
                <a:gd name="T37" fmla="*/ 8 h 204"/>
                <a:gd name="T38" fmla="*/ 126 w 128"/>
                <a:gd name="T39" fmla="*/ 10 h 204"/>
                <a:gd name="T40" fmla="*/ 127 w 128"/>
                <a:gd name="T41" fmla="*/ 12 h 204"/>
                <a:gd name="T42" fmla="*/ 128 w 128"/>
                <a:gd name="T43" fmla="*/ 14 h 204"/>
                <a:gd name="T44" fmla="*/ 128 w 128"/>
                <a:gd name="T45" fmla="*/ 16 h 204"/>
                <a:gd name="T46" fmla="*/ 128 w 128"/>
                <a:gd name="T47" fmla="*/ 18 h 204"/>
                <a:gd name="T48" fmla="*/ 128 w 128"/>
                <a:gd name="T49" fmla="*/ 21 h 204"/>
                <a:gd name="T50" fmla="*/ 127 w 128"/>
                <a:gd name="T51" fmla="*/ 23 h 204"/>
                <a:gd name="T52" fmla="*/ 126 w 128"/>
                <a:gd name="T53" fmla="*/ 25 h 204"/>
                <a:gd name="T54" fmla="*/ 125 w 128"/>
                <a:gd name="T55" fmla="*/ 27 h 204"/>
                <a:gd name="T56" fmla="*/ 121 w 128"/>
                <a:gd name="T57" fmla="*/ 31 h 204"/>
                <a:gd name="T58" fmla="*/ 117 w 128"/>
                <a:gd name="T59" fmla="*/ 35 h 204"/>
                <a:gd name="T60" fmla="*/ 112 w 128"/>
                <a:gd name="T61" fmla="*/ 38 h 204"/>
                <a:gd name="T62" fmla="*/ 106 w 128"/>
                <a:gd name="T63" fmla="*/ 40 h 204"/>
                <a:gd name="T64" fmla="*/ 100 w 128"/>
                <a:gd name="T65" fmla="*/ 42 h 204"/>
                <a:gd name="T66" fmla="*/ 94 w 128"/>
                <a:gd name="T67" fmla="*/ 43 h 204"/>
                <a:gd name="T68" fmla="*/ 87 w 128"/>
                <a:gd name="T69" fmla="*/ 44 h 204"/>
                <a:gd name="T70" fmla="*/ 81 w 128"/>
                <a:gd name="T71" fmla="*/ 43 h 204"/>
                <a:gd name="T72" fmla="*/ 76 w 128"/>
                <a:gd name="T73" fmla="*/ 42 h 204"/>
                <a:gd name="T74" fmla="*/ 71 w 128"/>
                <a:gd name="T75" fmla="*/ 40 h 204"/>
                <a:gd name="T76" fmla="*/ 66 w 128"/>
                <a:gd name="T77" fmla="*/ 38 h 204"/>
                <a:gd name="T78" fmla="*/ 63 w 128"/>
                <a:gd name="T79" fmla="*/ 34 h 204"/>
                <a:gd name="T80" fmla="*/ 61 w 128"/>
                <a:gd name="T81" fmla="*/ 32 h 204"/>
                <a:gd name="T82" fmla="*/ 60 w 128"/>
                <a:gd name="T83" fmla="*/ 30 h 204"/>
                <a:gd name="T84" fmla="*/ 60 w 128"/>
                <a:gd name="T85" fmla="*/ 28 h 204"/>
                <a:gd name="T86" fmla="*/ 60 w 128"/>
                <a:gd name="T87" fmla="*/ 25 h 204"/>
                <a:gd name="T88" fmla="*/ 60 w 128"/>
                <a:gd name="T89" fmla="*/ 22 h 204"/>
                <a:gd name="T90" fmla="*/ 61 w 128"/>
                <a:gd name="T91" fmla="*/ 19 h 204"/>
                <a:gd name="T92" fmla="*/ 62 w 128"/>
                <a:gd name="T93" fmla="*/ 19 h 20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28" h="204">
                  <a:moveTo>
                    <a:pt x="54" y="204"/>
                  </a:moveTo>
                  <a:lnTo>
                    <a:pt x="0" y="204"/>
                  </a:lnTo>
                  <a:lnTo>
                    <a:pt x="51" y="66"/>
                  </a:lnTo>
                  <a:lnTo>
                    <a:pt x="109" y="55"/>
                  </a:lnTo>
                  <a:lnTo>
                    <a:pt x="54" y="204"/>
                  </a:lnTo>
                  <a:close/>
                  <a:moveTo>
                    <a:pt x="62" y="19"/>
                  </a:moveTo>
                  <a:lnTo>
                    <a:pt x="65" y="15"/>
                  </a:lnTo>
                  <a:lnTo>
                    <a:pt x="68" y="11"/>
                  </a:lnTo>
                  <a:lnTo>
                    <a:pt x="72" y="8"/>
                  </a:lnTo>
                  <a:lnTo>
                    <a:pt x="77" y="5"/>
                  </a:lnTo>
                  <a:lnTo>
                    <a:pt x="83" y="3"/>
                  </a:lnTo>
                  <a:lnTo>
                    <a:pt x="89" y="2"/>
                  </a:lnTo>
                  <a:lnTo>
                    <a:pt x="95" y="1"/>
                  </a:lnTo>
                  <a:lnTo>
                    <a:pt x="101" y="0"/>
                  </a:lnTo>
                  <a:lnTo>
                    <a:pt x="107" y="1"/>
                  </a:lnTo>
                  <a:lnTo>
                    <a:pt x="113" y="2"/>
                  </a:lnTo>
                  <a:lnTo>
                    <a:pt x="118" y="4"/>
                  </a:lnTo>
                  <a:lnTo>
                    <a:pt x="122" y="6"/>
                  </a:lnTo>
                  <a:lnTo>
                    <a:pt x="124" y="8"/>
                  </a:lnTo>
                  <a:lnTo>
                    <a:pt x="126" y="10"/>
                  </a:lnTo>
                  <a:lnTo>
                    <a:pt x="127" y="12"/>
                  </a:lnTo>
                  <a:lnTo>
                    <a:pt x="128" y="14"/>
                  </a:lnTo>
                  <a:lnTo>
                    <a:pt x="128" y="16"/>
                  </a:lnTo>
                  <a:lnTo>
                    <a:pt x="128" y="18"/>
                  </a:lnTo>
                  <a:lnTo>
                    <a:pt x="128" y="21"/>
                  </a:lnTo>
                  <a:lnTo>
                    <a:pt x="127" y="23"/>
                  </a:lnTo>
                  <a:lnTo>
                    <a:pt x="126" y="25"/>
                  </a:lnTo>
                  <a:lnTo>
                    <a:pt x="125" y="27"/>
                  </a:lnTo>
                  <a:lnTo>
                    <a:pt x="121" y="31"/>
                  </a:lnTo>
                  <a:lnTo>
                    <a:pt x="117" y="35"/>
                  </a:lnTo>
                  <a:lnTo>
                    <a:pt x="112" y="38"/>
                  </a:lnTo>
                  <a:lnTo>
                    <a:pt x="106" y="40"/>
                  </a:lnTo>
                  <a:lnTo>
                    <a:pt x="100" y="42"/>
                  </a:lnTo>
                  <a:lnTo>
                    <a:pt x="94" y="43"/>
                  </a:lnTo>
                  <a:lnTo>
                    <a:pt x="87" y="44"/>
                  </a:lnTo>
                  <a:lnTo>
                    <a:pt x="81" y="43"/>
                  </a:lnTo>
                  <a:lnTo>
                    <a:pt x="76" y="42"/>
                  </a:lnTo>
                  <a:lnTo>
                    <a:pt x="71" y="40"/>
                  </a:lnTo>
                  <a:lnTo>
                    <a:pt x="66" y="38"/>
                  </a:lnTo>
                  <a:lnTo>
                    <a:pt x="63" y="34"/>
                  </a:lnTo>
                  <a:lnTo>
                    <a:pt x="61" y="32"/>
                  </a:lnTo>
                  <a:lnTo>
                    <a:pt x="60" y="30"/>
                  </a:lnTo>
                  <a:lnTo>
                    <a:pt x="60" y="28"/>
                  </a:lnTo>
                  <a:lnTo>
                    <a:pt x="60" y="25"/>
                  </a:lnTo>
                  <a:lnTo>
                    <a:pt x="60" y="22"/>
                  </a:lnTo>
                  <a:lnTo>
                    <a:pt x="61" y="19"/>
                  </a:lnTo>
                  <a:lnTo>
                    <a:pt x="62" y="19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6" name="Freeform 50"/>
            <p:cNvSpPr>
              <a:spLocks noEditPoints="1"/>
            </p:cNvSpPr>
            <p:nvPr userDrawn="1"/>
          </p:nvSpPr>
          <p:spPr bwMode="auto">
            <a:xfrm>
              <a:off x="4721" y="3057"/>
              <a:ext cx="207" cy="148"/>
            </a:xfrm>
            <a:custGeom>
              <a:avLst/>
              <a:gdLst>
                <a:gd name="T0" fmla="*/ 155 w 206"/>
                <a:gd name="T1" fmla="*/ 73 h 148"/>
                <a:gd name="T2" fmla="*/ 92 w 206"/>
                <a:gd name="T3" fmla="*/ 73 h 148"/>
                <a:gd name="T4" fmla="*/ 72 w 206"/>
                <a:gd name="T5" fmla="*/ 77 h 148"/>
                <a:gd name="T6" fmla="*/ 59 w 206"/>
                <a:gd name="T7" fmla="*/ 85 h 148"/>
                <a:gd name="T8" fmla="*/ 52 w 206"/>
                <a:gd name="T9" fmla="*/ 92 h 148"/>
                <a:gd name="T10" fmla="*/ 50 w 206"/>
                <a:gd name="T11" fmla="*/ 97 h 148"/>
                <a:gd name="T12" fmla="*/ 49 w 206"/>
                <a:gd name="T13" fmla="*/ 102 h 148"/>
                <a:gd name="T14" fmla="*/ 49 w 206"/>
                <a:gd name="T15" fmla="*/ 108 h 148"/>
                <a:gd name="T16" fmla="*/ 52 w 206"/>
                <a:gd name="T17" fmla="*/ 115 h 148"/>
                <a:gd name="T18" fmla="*/ 55 w 206"/>
                <a:gd name="T19" fmla="*/ 118 h 148"/>
                <a:gd name="T20" fmla="*/ 62 w 206"/>
                <a:gd name="T21" fmla="*/ 122 h 148"/>
                <a:gd name="T22" fmla="*/ 72 w 206"/>
                <a:gd name="T23" fmla="*/ 126 h 148"/>
                <a:gd name="T24" fmla="*/ 81 w 206"/>
                <a:gd name="T25" fmla="*/ 128 h 148"/>
                <a:gd name="T26" fmla="*/ 98 w 206"/>
                <a:gd name="T27" fmla="*/ 127 h 148"/>
                <a:gd name="T28" fmla="*/ 116 w 206"/>
                <a:gd name="T29" fmla="*/ 125 h 148"/>
                <a:gd name="T30" fmla="*/ 128 w 206"/>
                <a:gd name="T31" fmla="*/ 122 h 148"/>
                <a:gd name="T32" fmla="*/ 180 w 206"/>
                <a:gd name="T33" fmla="*/ 124 h 148"/>
                <a:gd name="T34" fmla="*/ 169 w 206"/>
                <a:gd name="T35" fmla="*/ 129 h 148"/>
                <a:gd name="T36" fmla="*/ 145 w 206"/>
                <a:gd name="T37" fmla="*/ 138 h 148"/>
                <a:gd name="T38" fmla="*/ 117 w 206"/>
                <a:gd name="T39" fmla="*/ 144 h 148"/>
                <a:gd name="T40" fmla="*/ 81 w 206"/>
                <a:gd name="T41" fmla="*/ 148 h 148"/>
                <a:gd name="T42" fmla="*/ 55 w 206"/>
                <a:gd name="T43" fmla="*/ 148 h 148"/>
                <a:gd name="T44" fmla="*/ 44 w 206"/>
                <a:gd name="T45" fmla="*/ 146 h 148"/>
                <a:gd name="T46" fmla="*/ 31 w 206"/>
                <a:gd name="T47" fmla="*/ 143 h 148"/>
                <a:gd name="T48" fmla="*/ 20 w 206"/>
                <a:gd name="T49" fmla="*/ 138 h 148"/>
                <a:gd name="T50" fmla="*/ 10 w 206"/>
                <a:gd name="T51" fmla="*/ 131 h 148"/>
                <a:gd name="T52" fmla="*/ 4 w 206"/>
                <a:gd name="T53" fmla="*/ 125 h 148"/>
                <a:gd name="T54" fmla="*/ 1 w 206"/>
                <a:gd name="T55" fmla="*/ 117 h 148"/>
                <a:gd name="T56" fmla="*/ 0 w 206"/>
                <a:gd name="T57" fmla="*/ 111 h 148"/>
                <a:gd name="T58" fmla="*/ 0 w 206"/>
                <a:gd name="T59" fmla="*/ 105 h 148"/>
                <a:gd name="T60" fmla="*/ 5 w 206"/>
                <a:gd name="T61" fmla="*/ 93 h 148"/>
                <a:gd name="T62" fmla="*/ 12 w 206"/>
                <a:gd name="T63" fmla="*/ 83 h 148"/>
                <a:gd name="T64" fmla="*/ 22 w 206"/>
                <a:gd name="T65" fmla="*/ 74 h 148"/>
                <a:gd name="T66" fmla="*/ 33 w 206"/>
                <a:gd name="T67" fmla="*/ 67 h 148"/>
                <a:gd name="T68" fmla="*/ 46 w 206"/>
                <a:gd name="T69" fmla="*/ 61 h 148"/>
                <a:gd name="T70" fmla="*/ 61 w 206"/>
                <a:gd name="T71" fmla="*/ 57 h 148"/>
                <a:gd name="T72" fmla="*/ 84 w 206"/>
                <a:gd name="T73" fmla="*/ 53 h 148"/>
                <a:gd name="T74" fmla="*/ 156 w 206"/>
                <a:gd name="T75" fmla="*/ 52 h 148"/>
                <a:gd name="T76" fmla="*/ 159 w 206"/>
                <a:gd name="T77" fmla="*/ 43 h 148"/>
                <a:gd name="T78" fmla="*/ 159 w 206"/>
                <a:gd name="T79" fmla="*/ 38 h 148"/>
                <a:gd name="T80" fmla="*/ 154 w 206"/>
                <a:gd name="T81" fmla="*/ 33 h 148"/>
                <a:gd name="T82" fmla="*/ 145 w 206"/>
                <a:gd name="T83" fmla="*/ 29 h 148"/>
                <a:gd name="T84" fmla="*/ 131 w 206"/>
                <a:gd name="T85" fmla="*/ 27 h 148"/>
                <a:gd name="T86" fmla="*/ 114 w 206"/>
                <a:gd name="T87" fmla="*/ 28 h 148"/>
                <a:gd name="T88" fmla="*/ 92 w 206"/>
                <a:gd name="T89" fmla="*/ 30 h 148"/>
                <a:gd name="T90" fmla="*/ 60 w 206"/>
                <a:gd name="T91" fmla="*/ 38 h 148"/>
                <a:gd name="T92" fmla="*/ 75 w 206"/>
                <a:gd name="T93" fmla="*/ 8 h 148"/>
                <a:gd name="T94" fmla="*/ 112 w 206"/>
                <a:gd name="T95" fmla="*/ 2 h 148"/>
                <a:gd name="T96" fmla="*/ 135 w 206"/>
                <a:gd name="T97" fmla="*/ 0 h 148"/>
                <a:gd name="T98" fmla="*/ 160 w 206"/>
                <a:gd name="T99" fmla="*/ 0 h 148"/>
                <a:gd name="T100" fmla="*/ 174 w 206"/>
                <a:gd name="T101" fmla="*/ 3 h 148"/>
                <a:gd name="T102" fmla="*/ 191 w 206"/>
                <a:gd name="T103" fmla="*/ 9 h 148"/>
                <a:gd name="T104" fmla="*/ 201 w 206"/>
                <a:gd name="T105" fmla="*/ 14 h 148"/>
                <a:gd name="T106" fmla="*/ 204 w 206"/>
                <a:gd name="T107" fmla="*/ 18 h 148"/>
                <a:gd name="T108" fmla="*/ 209 w 206"/>
                <a:gd name="T109" fmla="*/ 23 h 148"/>
                <a:gd name="T110" fmla="*/ 211 w 206"/>
                <a:gd name="T111" fmla="*/ 30 h 148"/>
                <a:gd name="T112" fmla="*/ 211 w 206"/>
                <a:gd name="T113" fmla="*/ 40 h 148"/>
                <a:gd name="T114" fmla="*/ 181 w 206"/>
                <a:gd name="T115" fmla="*/ 123 h 14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06" h="148">
                  <a:moveTo>
                    <a:pt x="132" y="118"/>
                  </a:moveTo>
                  <a:lnTo>
                    <a:pt x="149" y="73"/>
                  </a:lnTo>
                  <a:lnTo>
                    <a:pt x="103" y="72"/>
                  </a:lnTo>
                  <a:lnTo>
                    <a:pt x="92" y="73"/>
                  </a:lnTo>
                  <a:lnTo>
                    <a:pt x="81" y="75"/>
                  </a:lnTo>
                  <a:lnTo>
                    <a:pt x="72" y="77"/>
                  </a:lnTo>
                  <a:lnTo>
                    <a:pt x="65" y="81"/>
                  </a:lnTo>
                  <a:lnTo>
                    <a:pt x="59" y="85"/>
                  </a:lnTo>
                  <a:lnTo>
                    <a:pt x="54" y="90"/>
                  </a:lnTo>
                  <a:lnTo>
                    <a:pt x="52" y="92"/>
                  </a:lnTo>
                  <a:lnTo>
                    <a:pt x="51" y="95"/>
                  </a:lnTo>
                  <a:lnTo>
                    <a:pt x="50" y="97"/>
                  </a:lnTo>
                  <a:lnTo>
                    <a:pt x="49" y="100"/>
                  </a:lnTo>
                  <a:lnTo>
                    <a:pt x="49" y="102"/>
                  </a:lnTo>
                  <a:lnTo>
                    <a:pt x="49" y="105"/>
                  </a:lnTo>
                  <a:lnTo>
                    <a:pt x="49" y="108"/>
                  </a:lnTo>
                  <a:lnTo>
                    <a:pt x="50" y="110"/>
                  </a:lnTo>
                  <a:lnTo>
                    <a:pt x="52" y="115"/>
                  </a:lnTo>
                  <a:lnTo>
                    <a:pt x="54" y="117"/>
                  </a:lnTo>
                  <a:lnTo>
                    <a:pt x="55" y="118"/>
                  </a:lnTo>
                  <a:lnTo>
                    <a:pt x="56" y="119"/>
                  </a:lnTo>
                  <a:lnTo>
                    <a:pt x="62" y="122"/>
                  </a:lnTo>
                  <a:lnTo>
                    <a:pt x="68" y="125"/>
                  </a:lnTo>
                  <a:lnTo>
                    <a:pt x="72" y="126"/>
                  </a:lnTo>
                  <a:lnTo>
                    <a:pt x="77" y="127"/>
                  </a:lnTo>
                  <a:lnTo>
                    <a:pt x="81" y="128"/>
                  </a:lnTo>
                  <a:lnTo>
                    <a:pt x="86" y="128"/>
                  </a:lnTo>
                  <a:lnTo>
                    <a:pt x="98" y="127"/>
                  </a:lnTo>
                  <a:lnTo>
                    <a:pt x="104" y="126"/>
                  </a:lnTo>
                  <a:lnTo>
                    <a:pt x="110" y="125"/>
                  </a:lnTo>
                  <a:lnTo>
                    <a:pt x="116" y="124"/>
                  </a:lnTo>
                  <a:lnTo>
                    <a:pt x="122" y="122"/>
                  </a:lnTo>
                  <a:lnTo>
                    <a:pt x="132" y="118"/>
                  </a:lnTo>
                  <a:close/>
                  <a:moveTo>
                    <a:pt x="174" y="124"/>
                  </a:moveTo>
                  <a:lnTo>
                    <a:pt x="169" y="126"/>
                  </a:lnTo>
                  <a:lnTo>
                    <a:pt x="163" y="129"/>
                  </a:lnTo>
                  <a:lnTo>
                    <a:pt x="152" y="134"/>
                  </a:lnTo>
                  <a:lnTo>
                    <a:pt x="139" y="138"/>
                  </a:lnTo>
                  <a:lnTo>
                    <a:pt x="126" y="141"/>
                  </a:lnTo>
                  <a:lnTo>
                    <a:pt x="111" y="144"/>
                  </a:lnTo>
                  <a:lnTo>
                    <a:pt x="97" y="147"/>
                  </a:lnTo>
                  <a:lnTo>
                    <a:pt x="81" y="148"/>
                  </a:lnTo>
                  <a:lnTo>
                    <a:pt x="65" y="148"/>
                  </a:lnTo>
                  <a:lnTo>
                    <a:pt x="55" y="148"/>
                  </a:lnTo>
                  <a:lnTo>
                    <a:pt x="50" y="147"/>
                  </a:lnTo>
                  <a:lnTo>
                    <a:pt x="44" y="146"/>
                  </a:lnTo>
                  <a:lnTo>
                    <a:pt x="38" y="144"/>
                  </a:lnTo>
                  <a:lnTo>
                    <a:pt x="31" y="143"/>
                  </a:lnTo>
                  <a:lnTo>
                    <a:pt x="25" y="140"/>
                  </a:lnTo>
                  <a:lnTo>
                    <a:pt x="20" y="138"/>
                  </a:lnTo>
                  <a:lnTo>
                    <a:pt x="15" y="134"/>
                  </a:lnTo>
                  <a:lnTo>
                    <a:pt x="10" y="131"/>
                  </a:lnTo>
                  <a:lnTo>
                    <a:pt x="6" y="127"/>
                  </a:lnTo>
                  <a:lnTo>
                    <a:pt x="4" y="125"/>
                  </a:lnTo>
                  <a:lnTo>
                    <a:pt x="3" y="122"/>
                  </a:lnTo>
                  <a:lnTo>
                    <a:pt x="1" y="117"/>
                  </a:lnTo>
                  <a:lnTo>
                    <a:pt x="0" y="114"/>
                  </a:lnTo>
                  <a:lnTo>
                    <a:pt x="0" y="111"/>
                  </a:lnTo>
                  <a:lnTo>
                    <a:pt x="0" y="108"/>
                  </a:lnTo>
                  <a:lnTo>
                    <a:pt x="0" y="105"/>
                  </a:lnTo>
                  <a:lnTo>
                    <a:pt x="2" y="98"/>
                  </a:lnTo>
                  <a:lnTo>
                    <a:pt x="5" y="93"/>
                  </a:lnTo>
                  <a:lnTo>
                    <a:pt x="8" y="88"/>
                  </a:lnTo>
                  <a:lnTo>
                    <a:pt x="12" y="83"/>
                  </a:lnTo>
                  <a:lnTo>
                    <a:pt x="17" y="78"/>
                  </a:lnTo>
                  <a:lnTo>
                    <a:pt x="22" y="74"/>
                  </a:lnTo>
                  <a:lnTo>
                    <a:pt x="27" y="71"/>
                  </a:lnTo>
                  <a:lnTo>
                    <a:pt x="33" y="67"/>
                  </a:lnTo>
                  <a:lnTo>
                    <a:pt x="40" y="64"/>
                  </a:lnTo>
                  <a:lnTo>
                    <a:pt x="46" y="61"/>
                  </a:lnTo>
                  <a:lnTo>
                    <a:pt x="53" y="59"/>
                  </a:lnTo>
                  <a:lnTo>
                    <a:pt x="61" y="57"/>
                  </a:lnTo>
                  <a:lnTo>
                    <a:pt x="68" y="55"/>
                  </a:lnTo>
                  <a:lnTo>
                    <a:pt x="84" y="53"/>
                  </a:lnTo>
                  <a:lnTo>
                    <a:pt x="100" y="52"/>
                  </a:lnTo>
                  <a:lnTo>
                    <a:pt x="150" y="52"/>
                  </a:lnTo>
                  <a:lnTo>
                    <a:pt x="153" y="45"/>
                  </a:lnTo>
                  <a:lnTo>
                    <a:pt x="153" y="43"/>
                  </a:lnTo>
                  <a:lnTo>
                    <a:pt x="154" y="41"/>
                  </a:lnTo>
                  <a:lnTo>
                    <a:pt x="153" y="38"/>
                  </a:lnTo>
                  <a:lnTo>
                    <a:pt x="151" y="35"/>
                  </a:lnTo>
                  <a:lnTo>
                    <a:pt x="148" y="33"/>
                  </a:lnTo>
                  <a:lnTo>
                    <a:pt x="144" y="31"/>
                  </a:lnTo>
                  <a:lnTo>
                    <a:pt x="139" y="29"/>
                  </a:lnTo>
                  <a:lnTo>
                    <a:pt x="132" y="28"/>
                  </a:lnTo>
                  <a:lnTo>
                    <a:pt x="125" y="27"/>
                  </a:lnTo>
                  <a:lnTo>
                    <a:pt x="116" y="27"/>
                  </a:lnTo>
                  <a:lnTo>
                    <a:pt x="108" y="28"/>
                  </a:lnTo>
                  <a:lnTo>
                    <a:pt x="100" y="29"/>
                  </a:lnTo>
                  <a:lnTo>
                    <a:pt x="92" y="30"/>
                  </a:lnTo>
                  <a:lnTo>
                    <a:pt x="76" y="34"/>
                  </a:lnTo>
                  <a:lnTo>
                    <a:pt x="60" y="38"/>
                  </a:lnTo>
                  <a:lnTo>
                    <a:pt x="52" y="14"/>
                  </a:lnTo>
                  <a:lnTo>
                    <a:pt x="75" y="8"/>
                  </a:lnTo>
                  <a:lnTo>
                    <a:pt x="96" y="3"/>
                  </a:lnTo>
                  <a:lnTo>
                    <a:pt x="106" y="2"/>
                  </a:lnTo>
                  <a:lnTo>
                    <a:pt x="117" y="1"/>
                  </a:lnTo>
                  <a:lnTo>
                    <a:pt x="129" y="0"/>
                  </a:lnTo>
                  <a:lnTo>
                    <a:pt x="141" y="0"/>
                  </a:lnTo>
                  <a:lnTo>
                    <a:pt x="154" y="0"/>
                  </a:lnTo>
                  <a:lnTo>
                    <a:pt x="161" y="1"/>
                  </a:lnTo>
                  <a:lnTo>
                    <a:pt x="168" y="3"/>
                  </a:lnTo>
                  <a:lnTo>
                    <a:pt x="180" y="6"/>
                  </a:lnTo>
                  <a:lnTo>
                    <a:pt x="185" y="9"/>
                  </a:lnTo>
                  <a:lnTo>
                    <a:pt x="190" y="11"/>
                  </a:lnTo>
                  <a:lnTo>
                    <a:pt x="195" y="14"/>
                  </a:lnTo>
                  <a:lnTo>
                    <a:pt x="197" y="16"/>
                  </a:lnTo>
                  <a:lnTo>
                    <a:pt x="198" y="18"/>
                  </a:lnTo>
                  <a:lnTo>
                    <a:pt x="201" y="21"/>
                  </a:lnTo>
                  <a:lnTo>
                    <a:pt x="203" y="23"/>
                  </a:lnTo>
                  <a:lnTo>
                    <a:pt x="204" y="26"/>
                  </a:lnTo>
                  <a:lnTo>
                    <a:pt x="205" y="30"/>
                  </a:lnTo>
                  <a:lnTo>
                    <a:pt x="206" y="35"/>
                  </a:lnTo>
                  <a:lnTo>
                    <a:pt x="205" y="40"/>
                  </a:lnTo>
                  <a:lnTo>
                    <a:pt x="204" y="46"/>
                  </a:lnTo>
                  <a:lnTo>
                    <a:pt x="175" y="123"/>
                  </a:lnTo>
                  <a:lnTo>
                    <a:pt x="174" y="124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7" name="Freeform 51"/>
            <p:cNvSpPr>
              <a:spLocks noEditPoints="1"/>
            </p:cNvSpPr>
            <p:nvPr userDrawn="1"/>
          </p:nvSpPr>
          <p:spPr bwMode="auto">
            <a:xfrm>
              <a:off x="4477" y="2979"/>
              <a:ext cx="264" cy="225"/>
            </a:xfrm>
            <a:custGeom>
              <a:avLst/>
              <a:gdLst>
                <a:gd name="T0" fmla="*/ 171 w 264"/>
                <a:gd name="T1" fmla="*/ 113 h 226"/>
                <a:gd name="T2" fmla="*/ 152 w 264"/>
                <a:gd name="T3" fmla="*/ 106 h 226"/>
                <a:gd name="T4" fmla="*/ 141 w 264"/>
                <a:gd name="T5" fmla="*/ 105 h 226"/>
                <a:gd name="T6" fmla="*/ 122 w 264"/>
                <a:gd name="T7" fmla="*/ 105 h 226"/>
                <a:gd name="T8" fmla="*/ 105 w 264"/>
                <a:gd name="T9" fmla="*/ 109 h 226"/>
                <a:gd name="T10" fmla="*/ 95 w 264"/>
                <a:gd name="T11" fmla="*/ 113 h 226"/>
                <a:gd name="T12" fmla="*/ 86 w 264"/>
                <a:gd name="T13" fmla="*/ 113 h 226"/>
                <a:gd name="T14" fmla="*/ 78 w 264"/>
                <a:gd name="T15" fmla="*/ 121 h 226"/>
                <a:gd name="T16" fmla="*/ 71 w 264"/>
                <a:gd name="T17" fmla="*/ 129 h 226"/>
                <a:gd name="T18" fmla="*/ 65 w 264"/>
                <a:gd name="T19" fmla="*/ 137 h 226"/>
                <a:gd name="T20" fmla="*/ 57 w 264"/>
                <a:gd name="T21" fmla="*/ 155 h 226"/>
                <a:gd name="T22" fmla="*/ 56 w 264"/>
                <a:gd name="T23" fmla="*/ 164 h 226"/>
                <a:gd name="T24" fmla="*/ 57 w 264"/>
                <a:gd name="T25" fmla="*/ 172 h 226"/>
                <a:gd name="T26" fmla="*/ 59 w 264"/>
                <a:gd name="T27" fmla="*/ 179 h 226"/>
                <a:gd name="T28" fmla="*/ 63 w 264"/>
                <a:gd name="T29" fmla="*/ 185 h 226"/>
                <a:gd name="T30" fmla="*/ 69 w 264"/>
                <a:gd name="T31" fmla="*/ 190 h 226"/>
                <a:gd name="T32" fmla="*/ 77 w 264"/>
                <a:gd name="T33" fmla="*/ 193 h 226"/>
                <a:gd name="T34" fmla="*/ 88 w 264"/>
                <a:gd name="T35" fmla="*/ 194 h 226"/>
                <a:gd name="T36" fmla="*/ 102 w 264"/>
                <a:gd name="T37" fmla="*/ 193 h 226"/>
                <a:gd name="T38" fmla="*/ 116 w 264"/>
                <a:gd name="T39" fmla="*/ 191 h 226"/>
                <a:gd name="T40" fmla="*/ 142 w 264"/>
                <a:gd name="T41" fmla="*/ 184 h 226"/>
                <a:gd name="T42" fmla="*/ 58 w 264"/>
                <a:gd name="T43" fmla="*/ 220 h 226"/>
                <a:gd name="T44" fmla="*/ 48 w 264"/>
                <a:gd name="T45" fmla="*/ 218 h 226"/>
                <a:gd name="T46" fmla="*/ 39 w 264"/>
                <a:gd name="T47" fmla="*/ 216 h 226"/>
                <a:gd name="T48" fmla="*/ 27 w 264"/>
                <a:gd name="T49" fmla="*/ 211 h 226"/>
                <a:gd name="T50" fmla="*/ 17 w 264"/>
                <a:gd name="T51" fmla="*/ 205 h 226"/>
                <a:gd name="T52" fmla="*/ 8 w 264"/>
                <a:gd name="T53" fmla="*/ 195 h 226"/>
                <a:gd name="T54" fmla="*/ 3 w 264"/>
                <a:gd name="T55" fmla="*/ 183 h 226"/>
                <a:gd name="T56" fmla="*/ 0 w 264"/>
                <a:gd name="T57" fmla="*/ 170 h 226"/>
                <a:gd name="T58" fmla="*/ 1 w 264"/>
                <a:gd name="T59" fmla="*/ 157 h 226"/>
                <a:gd name="T60" fmla="*/ 4 w 264"/>
                <a:gd name="T61" fmla="*/ 145 h 226"/>
                <a:gd name="T62" fmla="*/ 11 w 264"/>
                <a:gd name="T63" fmla="*/ 132 h 226"/>
                <a:gd name="T64" fmla="*/ 20 w 264"/>
                <a:gd name="T65" fmla="*/ 119 h 226"/>
                <a:gd name="T66" fmla="*/ 32 w 264"/>
                <a:gd name="T67" fmla="*/ 113 h 226"/>
                <a:gd name="T68" fmla="*/ 46 w 264"/>
                <a:gd name="T69" fmla="*/ 101 h 226"/>
                <a:gd name="T70" fmla="*/ 63 w 264"/>
                <a:gd name="T71" fmla="*/ 92 h 226"/>
                <a:gd name="T72" fmla="*/ 82 w 264"/>
                <a:gd name="T73" fmla="*/ 84 h 226"/>
                <a:gd name="T74" fmla="*/ 103 w 264"/>
                <a:gd name="T75" fmla="*/ 79 h 226"/>
                <a:gd name="T76" fmla="*/ 127 w 264"/>
                <a:gd name="T77" fmla="*/ 77 h 226"/>
                <a:gd name="T78" fmla="*/ 149 w 264"/>
                <a:gd name="T79" fmla="*/ 78 h 226"/>
                <a:gd name="T80" fmla="*/ 162 w 264"/>
                <a:gd name="T81" fmla="*/ 80 h 226"/>
                <a:gd name="T82" fmla="*/ 175 w 264"/>
                <a:gd name="T83" fmla="*/ 82 h 226"/>
                <a:gd name="T84" fmla="*/ 208 w 264"/>
                <a:gd name="T85" fmla="*/ 11 h 226"/>
                <a:gd name="T86" fmla="*/ 190 w 264"/>
                <a:gd name="T87" fmla="*/ 195 h 226"/>
                <a:gd name="T88" fmla="*/ 147 w 264"/>
                <a:gd name="T89" fmla="*/ 210 h 226"/>
                <a:gd name="T90" fmla="*/ 116 w 264"/>
                <a:gd name="T91" fmla="*/ 216 h 226"/>
                <a:gd name="T92" fmla="*/ 86 w 264"/>
                <a:gd name="T93" fmla="*/ 220 h 22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64" h="226">
                  <a:moveTo>
                    <a:pt x="142" y="190"/>
                  </a:moveTo>
                  <a:lnTo>
                    <a:pt x="171" y="113"/>
                  </a:lnTo>
                  <a:lnTo>
                    <a:pt x="161" y="109"/>
                  </a:lnTo>
                  <a:lnTo>
                    <a:pt x="152" y="106"/>
                  </a:lnTo>
                  <a:lnTo>
                    <a:pt x="147" y="105"/>
                  </a:lnTo>
                  <a:lnTo>
                    <a:pt x="141" y="105"/>
                  </a:lnTo>
                  <a:lnTo>
                    <a:pt x="129" y="104"/>
                  </a:lnTo>
                  <a:lnTo>
                    <a:pt x="122" y="105"/>
                  </a:lnTo>
                  <a:lnTo>
                    <a:pt x="117" y="105"/>
                  </a:lnTo>
                  <a:lnTo>
                    <a:pt x="105" y="109"/>
                  </a:lnTo>
                  <a:lnTo>
                    <a:pt x="100" y="111"/>
                  </a:lnTo>
                  <a:lnTo>
                    <a:pt x="95" y="113"/>
                  </a:lnTo>
                  <a:lnTo>
                    <a:pt x="90" y="116"/>
                  </a:lnTo>
                  <a:lnTo>
                    <a:pt x="86" y="119"/>
                  </a:lnTo>
                  <a:lnTo>
                    <a:pt x="82" y="123"/>
                  </a:lnTo>
                  <a:lnTo>
                    <a:pt x="78" y="127"/>
                  </a:lnTo>
                  <a:lnTo>
                    <a:pt x="74" y="131"/>
                  </a:lnTo>
                  <a:lnTo>
                    <a:pt x="71" y="135"/>
                  </a:lnTo>
                  <a:lnTo>
                    <a:pt x="67" y="139"/>
                  </a:lnTo>
                  <a:lnTo>
                    <a:pt x="65" y="143"/>
                  </a:lnTo>
                  <a:lnTo>
                    <a:pt x="60" y="152"/>
                  </a:lnTo>
                  <a:lnTo>
                    <a:pt x="57" y="161"/>
                  </a:lnTo>
                  <a:lnTo>
                    <a:pt x="57" y="166"/>
                  </a:lnTo>
                  <a:lnTo>
                    <a:pt x="56" y="170"/>
                  </a:lnTo>
                  <a:lnTo>
                    <a:pt x="56" y="174"/>
                  </a:lnTo>
                  <a:lnTo>
                    <a:pt x="57" y="178"/>
                  </a:lnTo>
                  <a:lnTo>
                    <a:pt x="57" y="182"/>
                  </a:lnTo>
                  <a:lnTo>
                    <a:pt x="59" y="185"/>
                  </a:lnTo>
                  <a:lnTo>
                    <a:pt x="61" y="188"/>
                  </a:lnTo>
                  <a:lnTo>
                    <a:pt x="63" y="191"/>
                  </a:lnTo>
                  <a:lnTo>
                    <a:pt x="66" y="194"/>
                  </a:lnTo>
                  <a:lnTo>
                    <a:pt x="69" y="196"/>
                  </a:lnTo>
                  <a:lnTo>
                    <a:pt x="73" y="198"/>
                  </a:lnTo>
                  <a:lnTo>
                    <a:pt x="77" y="199"/>
                  </a:lnTo>
                  <a:lnTo>
                    <a:pt x="82" y="200"/>
                  </a:lnTo>
                  <a:lnTo>
                    <a:pt x="88" y="200"/>
                  </a:lnTo>
                  <a:lnTo>
                    <a:pt x="95" y="200"/>
                  </a:lnTo>
                  <a:lnTo>
                    <a:pt x="102" y="199"/>
                  </a:lnTo>
                  <a:lnTo>
                    <a:pt x="109" y="198"/>
                  </a:lnTo>
                  <a:lnTo>
                    <a:pt x="116" y="197"/>
                  </a:lnTo>
                  <a:lnTo>
                    <a:pt x="129" y="194"/>
                  </a:lnTo>
                  <a:lnTo>
                    <a:pt x="142" y="190"/>
                  </a:lnTo>
                  <a:close/>
                  <a:moveTo>
                    <a:pt x="70" y="226"/>
                  </a:moveTo>
                  <a:lnTo>
                    <a:pt x="58" y="226"/>
                  </a:lnTo>
                  <a:lnTo>
                    <a:pt x="53" y="225"/>
                  </a:lnTo>
                  <a:lnTo>
                    <a:pt x="48" y="224"/>
                  </a:lnTo>
                  <a:lnTo>
                    <a:pt x="43" y="223"/>
                  </a:lnTo>
                  <a:lnTo>
                    <a:pt x="39" y="222"/>
                  </a:lnTo>
                  <a:lnTo>
                    <a:pt x="30" y="219"/>
                  </a:lnTo>
                  <a:lnTo>
                    <a:pt x="27" y="217"/>
                  </a:lnTo>
                  <a:lnTo>
                    <a:pt x="23" y="215"/>
                  </a:lnTo>
                  <a:lnTo>
                    <a:pt x="17" y="211"/>
                  </a:lnTo>
                  <a:lnTo>
                    <a:pt x="12" y="206"/>
                  </a:lnTo>
                  <a:lnTo>
                    <a:pt x="8" y="201"/>
                  </a:lnTo>
                  <a:lnTo>
                    <a:pt x="5" y="195"/>
                  </a:lnTo>
                  <a:lnTo>
                    <a:pt x="3" y="189"/>
                  </a:lnTo>
                  <a:lnTo>
                    <a:pt x="1" y="183"/>
                  </a:lnTo>
                  <a:lnTo>
                    <a:pt x="0" y="176"/>
                  </a:lnTo>
                  <a:lnTo>
                    <a:pt x="0" y="170"/>
                  </a:lnTo>
                  <a:lnTo>
                    <a:pt x="1" y="163"/>
                  </a:lnTo>
                  <a:lnTo>
                    <a:pt x="2" y="157"/>
                  </a:lnTo>
                  <a:lnTo>
                    <a:pt x="4" y="151"/>
                  </a:lnTo>
                  <a:lnTo>
                    <a:pt x="7" y="145"/>
                  </a:lnTo>
                  <a:lnTo>
                    <a:pt x="11" y="138"/>
                  </a:lnTo>
                  <a:lnTo>
                    <a:pt x="15" y="132"/>
                  </a:lnTo>
                  <a:lnTo>
                    <a:pt x="20" y="125"/>
                  </a:lnTo>
                  <a:lnTo>
                    <a:pt x="25" y="119"/>
                  </a:lnTo>
                  <a:lnTo>
                    <a:pt x="32" y="113"/>
                  </a:lnTo>
                  <a:lnTo>
                    <a:pt x="38" y="107"/>
                  </a:lnTo>
                  <a:lnTo>
                    <a:pt x="46" y="101"/>
                  </a:lnTo>
                  <a:lnTo>
                    <a:pt x="54" y="96"/>
                  </a:lnTo>
                  <a:lnTo>
                    <a:pt x="63" y="92"/>
                  </a:lnTo>
                  <a:lnTo>
                    <a:pt x="72" y="87"/>
                  </a:lnTo>
                  <a:lnTo>
                    <a:pt x="82" y="84"/>
                  </a:lnTo>
                  <a:lnTo>
                    <a:pt x="93" y="81"/>
                  </a:lnTo>
                  <a:lnTo>
                    <a:pt x="103" y="79"/>
                  </a:lnTo>
                  <a:lnTo>
                    <a:pt x="115" y="77"/>
                  </a:lnTo>
                  <a:lnTo>
                    <a:pt x="127" y="77"/>
                  </a:lnTo>
                  <a:lnTo>
                    <a:pt x="142" y="77"/>
                  </a:lnTo>
                  <a:lnTo>
                    <a:pt x="149" y="78"/>
                  </a:lnTo>
                  <a:lnTo>
                    <a:pt x="156" y="79"/>
                  </a:lnTo>
                  <a:lnTo>
                    <a:pt x="162" y="80"/>
                  </a:lnTo>
                  <a:lnTo>
                    <a:pt x="169" y="81"/>
                  </a:lnTo>
                  <a:lnTo>
                    <a:pt x="175" y="82"/>
                  </a:lnTo>
                  <a:lnTo>
                    <a:pt x="181" y="84"/>
                  </a:lnTo>
                  <a:lnTo>
                    <a:pt x="208" y="11"/>
                  </a:lnTo>
                  <a:lnTo>
                    <a:pt x="264" y="0"/>
                  </a:lnTo>
                  <a:lnTo>
                    <a:pt x="190" y="201"/>
                  </a:lnTo>
                  <a:lnTo>
                    <a:pt x="161" y="212"/>
                  </a:lnTo>
                  <a:lnTo>
                    <a:pt x="147" y="216"/>
                  </a:lnTo>
                  <a:lnTo>
                    <a:pt x="131" y="219"/>
                  </a:lnTo>
                  <a:lnTo>
                    <a:pt x="116" y="222"/>
                  </a:lnTo>
                  <a:lnTo>
                    <a:pt x="101" y="225"/>
                  </a:lnTo>
                  <a:lnTo>
                    <a:pt x="86" y="226"/>
                  </a:lnTo>
                  <a:lnTo>
                    <a:pt x="70" y="226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8" name="Freeform 52"/>
            <p:cNvSpPr>
              <a:spLocks noEditPoints="1"/>
            </p:cNvSpPr>
            <p:nvPr userDrawn="1"/>
          </p:nvSpPr>
          <p:spPr bwMode="auto">
            <a:xfrm>
              <a:off x="4955" y="2979"/>
              <a:ext cx="262" cy="225"/>
            </a:xfrm>
            <a:custGeom>
              <a:avLst/>
              <a:gdLst>
                <a:gd name="T0" fmla="*/ 169 w 262"/>
                <a:gd name="T1" fmla="*/ 113 h 226"/>
                <a:gd name="T2" fmla="*/ 150 w 262"/>
                <a:gd name="T3" fmla="*/ 106 h 226"/>
                <a:gd name="T4" fmla="*/ 140 w 262"/>
                <a:gd name="T5" fmla="*/ 105 h 226"/>
                <a:gd name="T6" fmla="*/ 122 w 262"/>
                <a:gd name="T7" fmla="*/ 105 h 226"/>
                <a:gd name="T8" fmla="*/ 105 w 262"/>
                <a:gd name="T9" fmla="*/ 109 h 226"/>
                <a:gd name="T10" fmla="*/ 95 w 262"/>
                <a:gd name="T11" fmla="*/ 113 h 226"/>
                <a:gd name="T12" fmla="*/ 85 w 262"/>
                <a:gd name="T13" fmla="*/ 113 h 226"/>
                <a:gd name="T14" fmla="*/ 77 w 262"/>
                <a:gd name="T15" fmla="*/ 121 h 226"/>
                <a:gd name="T16" fmla="*/ 70 w 262"/>
                <a:gd name="T17" fmla="*/ 129 h 226"/>
                <a:gd name="T18" fmla="*/ 64 w 262"/>
                <a:gd name="T19" fmla="*/ 137 h 226"/>
                <a:gd name="T20" fmla="*/ 57 w 262"/>
                <a:gd name="T21" fmla="*/ 155 h 226"/>
                <a:gd name="T22" fmla="*/ 56 w 262"/>
                <a:gd name="T23" fmla="*/ 164 h 226"/>
                <a:gd name="T24" fmla="*/ 56 w 262"/>
                <a:gd name="T25" fmla="*/ 172 h 226"/>
                <a:gd name="T26" fmla="*/ 58 w 262"/>
                <a:gd name="T27" fmla="*/ 179 h 226"/>
                <a:gd name="T28" fmla="*/ 62 w 262"/>
                <a:gd name="T29" fmla="*/ 185 h 226"/>
                <a:gd name="T30" fmla="*/ 69 w 262"/>
                <a:gd name="T31" fmla="*/ 190 h 226"/>
                <a:gd name="T32" fmla="*/ 77 w 262"/>
                <a:gd name="T33" fmla="*/ 193 h 226"/>
                <a:gd name="T34" fmla="*/ 87 w 262"/>
                <a:gd name="T35" fmla="*/ 194 h 226"/>
                <a:gd name="T36" fmla="*/ 101 w 262"/>
                <a:gd name="T37" fmla="*/ 193 h 226"/>
                <a:gd name="T38" fmla="*/ 115 w 262"/>
                <a:gd name="T39" fmla="*/ 191 h 226"/>
                <a:gd name="T40" fmla="*/ 141 w 262"/>
                <a:gd name="T41" fmla="*/ 184 h 226"/>
                <a:gd name="T42" fmla="*/ 58 w 262"/>
                <a:gd name="T43" fmla="*/ 220 h 226"/>
                <a:gd name="T44" fmla="*/ 47 w 262"/>
                <a:gd name="T45" fmla="*/ 218 h 226"/>
                <a:gd name="T46" fmla="*/ 38 w 262"/>
                <a:gd name="T47" fmla="*/ 216 h 226"/>
                <a:gd name="T48" fmla="*/ 26 w 262"/>
                <a:gd name="T49" fmla="*/ 211 h 226"/>
                <a:gd name="T50" fmla="*/ 17 w 262"/>
                <a:gd name="T51" fmla="*/ 205 h 226"/>
                <a:gd name="T52" fmla="*/ 8 w 262"/>
                <a:gd name="T53" fmla="*/ 195 h 226"/>
                <a:gd name="T54" fmla="*/ 2 w 262"/>
                <a:gd name="T55" fmla="*/ 183 h 226"/>
                <a:gd name="T56" fmla="*/ 0 w 262"/>
                <a:gd name="T57" fmla="*/ 170 h 226"/>
                <a:gd name="T58" fmla="*/ 1 w 262"/>
                <a:gd name="T59" fmla="*/ 157 h 226"/>
                <a:gd name="T60" fmla="*/ 2 w 262"/>
                <a:gd name="T61" fmla="*/ 151 h 226"/>
                <a:gd name="T62" fmla="*/ 7 w 262"/>
                <a:gd name="T63" fmla="*/ 139 h 226"/>
                <a:gd name="T64" fmla="*/ 14 w 262"/>
                <a:gd name="T65" fmla="*/ 126 h 226"/>
                <a:gd name="T66" fmla="*/ 25 w 262"/>
                <a:gd name="T67" fmla="*/ 113 h 226"/>
                <a:gd name="T68" fmla="*/ 38 w 262"/>
                <a:gd name="T69" fmla="*/ 107 h 226"/>
                <a:gd name="T70" fmla="*/ 54 w 262"/>
                <a:gd name="T71" fmla="*/ 96 h 226"/>
                <a:gd name="T72" fmla="*/ 72 w 262"/>
                <a:gd name="T73" fmla="*/ 87 h 226"/>
                <a:gd name="T74" fmla="*/ 92 w 262"/>
                <a:gd name="T75" fmla="*/ 81 h 226"/>
                <a:gd name="T76" fmla="*/ 114 w 262"/>
                <a:gd name="T77" fmla="*/ 77 h 226"/>
                <a:gd name="T78" fmla="*/ 141 w 262"/>
                <a:gd name="T79" fmla="*/ 77 h 226"/>
                <a:gd name="T80" fmla="*/ 154 w 262"/>
                <a:gd name="T81" fmla="*/ 79 h 226"/>
                <a:gd name="T82" fmla="*/ 167 w 262"/>
                <a:gd name="T83" fmla="*/ 81 h 226"/>
                <a:gd name="T84" fmla="*/ 179 w 262"/>
                <a:gd name="T85" fmla="*/ 84 h 226"/>
                <a:gd name="T86" fmla="*/ 262 w 262"/>
                <a:gd name="T87" fmla="*/ 0 h 226"/>
                <a:gd name="T88" fmla="*/ 159 w 262"/>
                <a:gd name="T89" fmla="*/ 206 h 226"/>
                <a:gd name="T90" fmla="*/ 130 w 262"/>
                <a:gd name="T91" fmla="*/ 213 h 226"/>
                <a:gd name="T92" fmla="*/ 101 w 262"/>
                <a:gd name="T93" fmla="*/ 219 h 226"/>
                <a:gd name="T94" fmla="*/ 70 w 262"/>
                <a:gd name="T95" fmla="*/ 220 h 22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262" h="226">
                  <a:moveTo>
                    <a:pt x="141" y="190"/>
                  </a:moveTo>
                  <a:lnTo>
                    <a:pt x="169" y="113"/>
                  </a:lnTo>
                  <a:lnTo>
                    <a:pt x="160" y="109"/>
                  </a:lnTo>
                  <a:lnTo>
                    <a:pt x="150" y="106"/>
                  </a:lnTo>
                  <a:lnTo>
                    <a:pt x="145" y="105"/>
                  </a:lnTo>
                  <a:lnTo>
                    <a:pt x="140" y="105"/>
                  </a:lnTo>
                  <a:lnTo>
                    <a:pt x="128" y="104"/>
                  </a:lnTo>
                  <a:lnTo>
                    <a:pt x="122" y="105"/>
                  </a:lnTo>
                  <a:lnTo>
                    <a:pt x="116" y="105"/>
                  </a:lnTo>
                  <a:lnTo>
                    <a:pt x="105" y="109"/>
                  </a:lnTo>
                  <a:lnTo>
                    <a:pt x="100" y="111"/>
                  </a:lnTo>
                  <a:lnTo>
                    <a:pt x="95" y="113"/>
                  </a:lnTo>
                  <a:lnTo>
                    <a:pt x="90" y="116"/>
                  </a:lnTo>
                  <a:lnTo>
                    <a:pt x="85" y="119"/>
                  </a:lnTo>
                  <a:lnTo>
                    <a:pt x="81" y="123"/>
                  </a:lnTo>
                  <a:lnTo>
                    <a:pt x="77" y="127"/>
                  </a:lnTo>
                  <a:lnTo>
                    <a:pt x="73" y="131"/>
                  </a:lnTo>
                  <a:lnTo>
                    <a:pt x="70" y="135"/>
                  </a:lnTo>
                  <a:lnTo>
                    <a:pt x="67" y="139"/>
                  </a:lnTo>
                  <a:lnTo>
                    <a:pt x="64" y="143"/>
                  </a:lnTo>
                  <a:lnTo>
                    <a:pt x="60" y="152"/>
                  </a:lnTo>
                  <a:lnTo>
                    <a:pt x="57" y="161"/>
                  </a:lnTo>
                  <a:lnTo>
                    <a:pt x="56" y="166"/>
                  </a:lnTo>
                  <a:lnTo>
                    <a:pt x="56" y="170"/>
                  </a:lnTo>
                  <a:lnTo>
                    <a:pt x="56" y="174"/>
                  </a:lnTo>
                  <a:lnTo>
                    <a:pt x="56" y="178"/>
                  </a:lnTo>
                  <a:lnTo>
                    <a:pt x="57" y="182"/>
                  </a:lnTo>
                  <a:lnTo>
                    <a:pt x="58" y="185"/>
                  </a:lnTo>
                  <a:lnTo>
                    <a:pt x="60" y="188"/>
                  </a:lnTo>
                  <a:lnTo>
                    <a:pt x="62" y="191"/>
                  </a:lnTo>
                  <a:lnTo>
                    <a:pt x="65" y="194"/>
                  </a:lnTo>
                  <a:lnTo>
                    <a:pt x="69" y="196"/>
                  </a:lnTo>
                  <a:lnTo>
                    <a:pt x="72" y="198"/>
                  </a:lnTo>
                  <a:lnTo>
                    <a:pt x="77" y="199"/>
                  </a:lnTo>
                  <a:lnTo>
                    <a:pt x="82" y="200"/>
                  </a:lnTo>
                  <a:lnTo>
                    <a:pt x="87" y="200"/>
                  </a:lnTo>
                  <a:lnTo>
                    <a:pt x="94" y="200"/>
                  </a:lnTo>
                  <a:lnTo>
                    <a:pt x="101" y="199"/>
                  </a:lnTo>
                  <a:lnTo>
                    <a:pt x="108" y="198"/>
                  </a:lnTo>
                  <a:lnTo>
                    <a:pt x="115" y="197"/>
                  </a:lnTo>
                  <a:lnTo>
                    <a:pt x="129" y="194"/>
                  </a:lnTo>
                  <a:lnTo>
                    <a:pt x="141" y="190"/>
                  </a:lnTo>
                  <a:close/>
                  <a:moveTo>
                    <a:pt x="69" y="226"/>
                  </a:moveTo>
                  <a:lnTo>
                    <a:pt x="58" y="226"/>
                  </a:lnTo>
                  <a:lnTo>
                    <a:pt x="52" y="225"/>
                  </a:lnTo>
                  <a:lnTo>
                    <a:pt x="47" y="224"/>
                  </a:lnTo>
                  <a:lnTo>
                    <a:pt x="42" y="223"/>
                  </a:lnTo>
                  <a:lnTo>
                    <a:pt x="38" y="222"/>
                  </a:lnTo>
                  <a:lnTo>
                    <a:pt x="30" y="219"/>
                  </a:lnTo>
                  <a:lnTo>
                    <a:pt x="26" y="217"/>
                  </a:lnTo>
                  <a:lnTo>
                    <a:pt x="23" y="215"/>
                  </a:lnTo>
                  <a:lnTo>
                    <a:pt x="17" y="211"/>
                  </a:lnTo>
                  <a:lnTo>
                    <a:pt x="12" y="206"/>
                  </a:lnTo>
                  <a:lnTo>
                    <a:pt x="8" y="201"/>
                  </a:lnTo>
                  <a:lnTo>
                    <a:pt x="4" y="195"/>
                  </a:lnTo>
                  <a:lnTo>
                    <a:pt x="2" y="189"/>
                  </a:lnTo>
                  <a:lnTo>
                    <a:pt x="1" y="183"/>
                  </a:lnTo>
                  <a:lnTo>
                    <a:pt x="0" y="176"/>
                  </a:lnTo>
                  <a:lnTo>
                    <a:pt x="0" y="170"/>
                  </a:lnTo>
                  <a:lnTo>
                    <a:pt x="1" y="163"/>
                  </a:lnTo>
                  <a:lnTo>
                    <a:pt x="1" y="160"/>
                  </a:lnTo>
                  <a:lnTo>
                    <a:pt x="2" y="157"/>
                  </a:lnTo>
                  <a:lnTo>
                    <a:pt x="4" y="151"/>
                  </a:lnTo>
                  <a:lnTo>
                    <a:pt x="7" y="145"/>
                  </a:lnTo>
                  <a:lnTo>
                    <a:pt x="10" y="138"/>
                  </a:lnTo>
                  <a:lnTo>
                    <a:pt x="14" y="132"/>
                  </a:lnTo>
                  <a:lnTo>
                    <a:pt x="19" y="125"/>
                  </a:lnTo>
                  <a:lnTo>
                    <a:pt x="25" y="119"/>
                  </a:lnTo>
                  <a:lnTo>
                    <a:pt x="31" y="113"/>
                  </a:lnTo>
                  <a:lnTo>
                    <a:pt x="38" y="107"/>
                  </a:lnTo>
                  <a:lnTo>
                    <a:pt x="46" y="101"/>
                  </a:lnTo>
                  <a:lnTo>
                    <a:pt x="54" y="96"/>
                  </a:lnTo>
                  <a:lnTo>
                    <a:pt x="62" y="92"/>
                  </a:lnTo>
                  <a:lnTo>
                    <a:pt x="72" y="87"/>
                  </a:lnTo>
                  <a:lnTo>
                    <a:pt x="82" y="84"/>
                  </a:lnTo>
                  <a:lnTo>
                    <a:pt x="92" y="81"/>
                  </a:lnTo>
                  <a:lnTo>
                    <a:pt x="103" y="79"/>
                  </a:lnTo>
                  <a:lnTo>
                    <a:pt x="114" y="77"/>
                  </a:lnTo>
                  <a:lnTo>
                    <a:pt x="126" y="77"/>
                  </a:lnTo>
                  <a:lnTo>
                    <a:pt x="141" y="77"/>
                  </a:lnTo>
                  <a:lnTo>
                    <a:pt x="147" y="78"/>
                  </a:lnTo>
                  <a:lnTo>
                    <a:pt x="154" y="79"/>
                  </a:lnTo>
                  <a:lnTo>
                    <a:pt x="161" y="80"/>
                  </a:lnTo>
                  <a:lnTo>
                    <a:pt x="167" y="81"/>
                  </a:lnTo>
                  <a:lnTo>
                    <a:pt x="173" y="82"/>
                  </a:lnTo>
                  <a:lnTo>
                    <a:pt x="179" y="84"/>
                  </a:lnTo>
                  <a:lnTo>
                    <a:pt x="206" y="11"/>
                  </a:lnTo>
                  <a:lnTo>
                    <a:pt x="262" y="0"/>
                  </a:lnTo>
                  <a:lnTo>
                    <a:pt x="188" y="201"/>
                  </a:lnTo>
                  <a:lnTo>
                    <a:pt x="159" y="212"/>
                  </a:lnTo>
                  <a:lnTo>
                    <a:pt x="145" y="216"/>
                  </a:lnTo>
                  <a:lnTo>
                    <a:pt x="130" y="219"/>
                  </a:lnTo>
                  <a:lnTo>
                    <a:pt x="116" y="222"/>
                  </a:lnTo>
                  <a:lnTo>
                    <a:pt x="101" y="225"/>
                  </a:lnTo>
                  <a:lnTo>
                    <a:pt x="85" y="226"/>
                  </a:lnTo>
                  <a:lnTo>
                    <a:pt x="70" y="226"/>
                  </a:lnTo>
                  <a:lnTo>
                    <a:pt x="69" y="226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9" name="Freeform 53"/>
            <p:cNvSpPr/>
            <p:nvPr userDrawn="1"/>
          </p:nvSpPr>
          <p:spPr bwMode="auto">
            <a:xfrm>
              <a:off x="2741" y="2691"/>
              <a:ext cx="564" cy="219"/>
            </a:xfrm>
            <a:custGeom>
              <a:avLst/>
              <a:gdLst>
                <a:gd name="T0" fmla="*/ 204 w 564"/>
                <a:gd name="T1" fmla="*/ 0 h 220"/>
                <a:gd name="T2" fmla="*/ 207 w 564"/>
                <a:gd name="T3" fmla="*/ 1 h 220"/>
                <a:gd name="T4" fmla="*/ 208 w 564"/>
                <a:gd name="T5" fmla="*/ 2 h 220"/>
                <a:gd name="T6" fmla="*/ 209 w 564"/>
                <a:gd name="T7" fmla="*/ 3 h 220"/>
                <a:gd name="T8" fmla="*/ 267 w 564"/>
                <a:gd name="T9" fmla="*/ 142 h 220"/>
                <a:gd name="T10" fmla="*/ 438 w 564"/>
                <a:gd name="T11" fmla="*/ 1 h 220"/>
                <a:gd name="T12" fmla="*/ 441 w 564"/>
                <a:gd name="T13" fmla="*/ 0 h 220"/>
                <a:gd name="T14" fmla="*/ 559 w 564"/>
                <a:gd name="T15" fmla="*/ 0 h 220"/>
                <a:gd name="T16" fmla="*/ 561 w 564"/>
                <a:gd name="T17" fmla="*/ 1 h 220"/>
                <a:gd name="T18" fmla="*/ 563 w 564"/>
                <a:gd name="T19" fmla="*/ 2 h 220"/>
                <a:gd name="T20" fmla="*/ 564 w 564"/>
                <a:gd name="T21" fmla="*/ 4 h 220"/>
                <a:gd name="T22" fmla="*/ 563 w 564"/>
                <a:gd name="T23" fmla="*/ 6 h 220"/>
                <a:gd name="T24" fmla="*/ 484 w 564"/>
                <a:gd name="T25" fmla="*/ 212 h 220"/>
                <a:gd name="T26" fmla="*/ 482 w 564"/>
                <a:gd name="T27" fmla="*/ 213 h 220"/>
                <a:gd name="T28" fmla="*/ 480 w 564"/>
                <a:gd name="T29" fmla="*/ 214 h 220"/>
                <a:gd name="T30" fmla="*/ 453 w 564"/>
                <a:gd name="T31" fmla="*/ 214 h 220"/>
                <a:gd name="T32" fmla="*/ 443 w 564"/>
                <a:gd name="T33" fmla="*/ 214 h 220"/>
                <a:gd name="T34" fmla="*/ 434 w 564"/>
                <a:gd name="T35" fmla="*/ 213 h 220"/>
                <a:gd name="T36" fmla="*/ 426 w 564"/>
                <a:gd name="T37" fmla="*/ 211 h 220"/>
                <a:gd name="T38" fmla="*/ 419 w 564"/>
                <a:gd name="T39" fmla="*/ 209 h 220"/>
                <a:gd name="T40" fmla="*/ 413 w 564"/>
                <a:gd name="T41" fmla="*/ 207 h 220"/>
                <a:gd name="T42" fmla="*/ 408 w 564"/>
                <a:gd name="T43" fmla="*/ 204 h 220"/>
                <a:gd name="T44" fmla="*/ 406 w 564"/>
                <a:gd name="T45" fmla="*/ 202 h 220"/>
                <a:gd name="T46" fmla="*/ 404 w 564"/>
                <a:gd name="T47" fmla="*/ 200 h 220"/>
                <a:gd name="T48" fmla="*/ 400 w 564"/>
                <a:gd name="T49" fmla="*/ 197 h 220"/>
                <a:gd name="T50" fmla="*/ 398 w 564"/>
                <a:gd name="T51" fmla="*/ 193 h 220"/>
                <a:gd name="T52" fmla="*/ 396 w 564"/>
                <a:gd name="T53" fmla="*/ 189 h 220"/>
                <a:gd name="T54" fmla="*/ 395 w 564"/>
                <a:gd name="T55" fmla="*/ 185 h 220"/>
                <a:gd name="T56" fmla="*/ 394 w 564"/>
                <a:gd name="T57" fmla="*/ 181 h 220"/>
                <a:gd name="T58" fmla="*/ 394 w 564"/>
                <a:gd name="T59" fmla="*/ 177 h 220"/>
                <a:gd name="T60" fmla="*/ 394 w 564"/>
                <a:gd name="T61" fmla="*/ 173 h 220"/>
                <a:gd name="T62" fmla="*/ 394 w 564"/>
                <a:gd name="T63" fmla="*/ 170 h 220"/>
                <a:gd name="T64" fmla="*/ 395 w 564"/>
                <a:gd name="T65" fmla="*/ 166 h 220"/>
                <a:gd name="T66" fmla="*/ 397 w 564"/>
                <a:gd name="T67" fmla="*/ 159 h 220"/>
                <a:gd name="T68" fmla="*/ 402 w 564"/>
                <a:gd name="T69" fmla="*/ 145 h 220"/>
                <a:gd name="T70" fmla="*/ 417 w 564"/>
                <a:gd name="T71" fmla="*/ 110 h 220"/>
                <a:gd name="T72" fmla="*/ 432 w 564"/>
                <a:gd name="T73" fmla="*/ 72 h 220"/>
                <a:gd name="T74" fmla="*/ 261 w 564"/>
                <a:gd name="T75" fmla="*/ 213 h 220"/>
                <a:gd name="T76" fmla="*/ 258 w 564"/>
                <a:gd name="T77" fmla="*/ 214 h 220"/>
                <a:gd name="T78" fmla="*/ 184 w 564"/>
                <a:gd name="T79" fmla="*/ 214 h 220"/>
                <a:gd name="T80" fmla="*/ 182 w 564"/>
                <a:gd name="T81" fmla="*/ 213 h 220"/>
                <a:gd name="T82" fmla="*/ 180 w 564"/>
                <a:gd name="T83" fmla="*/ 211 h 220"/>
                <a:gd name="T84" fmla="*/ 119 w 564"/>
                <a:gd name="T85" fmla="*/ 65 h 220"/>
                <a:gd name="T86" fmla="*/ 61 w 564"/>
                <a:gd name="T87" fmla="*/ 212 h 220"/>
                <a:gd name="T88" fmla="*/ 60 w 564"/>
                <a:gd name="T89" fmla="*/ 213 h 220"/>
                <a:gd name="T90" fmla="*/ 57 w 564"/>
                <a:gd name="T91" fmla="*/ 214 h 220"/>
                <a:gd name="T92" fmla="*/ 5 w 564"/>
                <a:gd name="T93" fmla="*/ 214 h 220"/>
                <a:gd name="T94" fmla="*/ 2 w 564"/>
                <a:gd name="T95" fmla="*/ 214 h 220"/>
                <a:gd name="T96" fmla="*/ 1 w 564"/>
                <a:gd name="T97" fmla="*/ 212 h 220"/>
                <a:gd name="T98" fmla="*/ 0 w 564"/>
                <a:gd name="T99" fmla="*/ 212 h 220"/>
                <a:gd name="T100" fmla="*/ 0 w 564"/>
                <a:gd name="T101" fmla="*/ 211 h 220"/>
                <a:gd name="T102" fmla="*/ 0 w 564"/>
                <a:gd name="T103" fmla="*/ 210 h 220"/>
                <a:gd name="T104" fmla="*/ 0 w 564"/>
                <a:gd name="T105" fmla="*/ 208 h 220"/>
                <a:gd name="T106" fmla="*/ 82 w 564"/>
                <a:gd name="T107" fmla="*/ 3 h 220"/>
                <a:gd name="T108" fmla="*/ 83 w 564"/>
                <a:gd name="T109" fmla="*/ 1 h 220"/>
                <a:gd name="T110" fmla="*/ 85 w 564"/>
                <a:gd name="T111" fmla="*/ 0 h 220"/>
                <a:gd name="T112" fmla="*/ 204 w 564"/>
                <a:gd name="T113" fmla="*/ 0 h 22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564" h="220">
                  <a:moveTo>
                    <a:pt x="204" y="0"/>
                  </a:moveTo>
                  <a:lnTo>
                    <a:pt x="207" y="1"/>
                  </a:lnTo>
                  <a:lnTo>
                    <a:pt x="208" y="2"/>
                  </a:lnTo>
                  <a:lnTo>
                    <a:pt x="209" y="3"/>
                  </a:lnTo>
                  <a:lnTo>
                    <a:pt x="267" y="148"/>
                  </a:lnTo>
                  <a:lnTo>
                    <a:pt x="438" y="1"/>
                  </a:lnTo>
                  <a:lnTo>
                    <a:pt x="441" y="0"/>
                  </a:lnTo>
                  <a:lnTo>
                    <a:pt x="559" y="0"/>
                  </a:lnTo>
                  <a:lnTo>
                    <a:pt x="561" y="1"/>
                  </a:lnTo>
                  <a:lnTo>
                    <a:pt x="563" y="2"/>
                  </a:lnTo>
                  <a:lnTo>
                    <a:pt x="564" y="4"/>
                  </a:lnTo>
                  <a:lnTo>
                    <a:pt x="563" y="6"/>
                  </a:lnTo>
                  <a:lnTo>
                    <a:pt x="484" y="218"/>
                  </a:lnTo>
                  <a:lnTo>
                    <a:pt x="482" y="219"/>
                  </a:lnTo>
                  <a:lnTo>
                    <a:pt x="480" y="220"/>
                  </a:lnTo>
                  <a:lnTo>
                    <a:pt x="453" y="220"/>
                  </a:lnTo>
                  <a:lnTo>
                    <a:pt x="443" y="220"/>
                  </a:lnTo>
                  <a:lnTo>
                    <a:pt x="434" y="219"/>
                  </a:lnTo>
                  <a:lnTo>
                    <a:pt x="426" y="217"/>
                  </a:lnTo>
                  <a:lnTo>
                    <a:pt x="419" y="215"/>
                  </a:lnTo>
                  <a:lnTo>
                    <a:pt x="413" y="213"/>
                  </a:lnTo>
                  <a:lnTo>
                    <a:pt x="408" y="210"/>
                  </a:lnTo>
                  <a:lnTo>
                    <a:pt x="406" y="208"/>
                  </a:lnTo>
                  <a:lnTo>
                    <a:pt x="404" y="206"/>
                  </a:lnTo>
                  <a:lnTo>
                    <a:pt x="400" y="203"/>
                  </a:lnTo>
                  <a:lnTo>
                    <a:pt x="398" y="199"/>
                  </a:lnTo>
                  <a:lnTo>
                    <a:pt x="396" y="195"/>
                  </a:lnTo>
                  <a:lnTo>
                    <a:pt x="395" y="191"/>
                  </a:lnTo>
                  <a:lnTo>
                    <a:pt x="394" y="187"/>
                  </a:lnTo>
                  <a:lnTo>
                    <a:pt x="394" y="183"/>
                  </a:lnTo>
                  <a:lnTo>
                    <a:pt x="394" y="179"/>
                  </a:lnTo>
                  <a:lnTo>
                    <a:pt x="394" y="176"/>
                  </a:lnTo>
                  <a:lnTo>
                    <a:pt x="395" y="172"/>
                  </a:lnTo>
                  <a:lnTo>
                    <a:pt x="397" y="165"/>
                  </a:lnTo>
                  <a:lnTo>
                    <a:pt x="402" y="151"/>
                  </a:lnTo>
                  <a:lnTo>
                    <a:pt x="417" y="111"/>
                  </a:lnTo>
                  <a:lnTo>
                    <a:pt x="432" y="72"/>
                  </a:lnTo>
                  <a:lnTo>
                    <a:pt x="261" y="219"/>
                  </a:lnTo>
                  <a:lnTo>
                    <a:pt x="258" y="220"/>
                  </a:lnTo>
                  <a:lnTo>
                    <a:pt x="184" y="220"/>
                  </a:lnTo>
                  <a:lnTo>
                    <a:pt x="182" y="219"/>
                  </a:lnTo>
                  <a:lnTo>
                    <a:pt x="180" y="217"/>
                  </a:lnTo>
                  <a:lnTo>
                    <a:pt x="119" y="65"/>
                  </a:lnTo>
                  <a:lnTo>
                    <a:pt x="61" y="218"/>
                  </a:lnTo>
                  <a:lnTo>
                    <a:pt x="60" y="219"/>
                  </a:lnTo>
                  <a:lnTo>
                    <a:pt x="57" y="220"/>
                  </a:lnTo>
                  <a:lnTo>
                    <a:pt x="5" y="220"/>
                  </a:lnTo>
                  <a:lnTo>
                    <a:pt x="2" y="220"/>
                  </a:lnTo>
                  <a:lnTo>
                    <a:pt x="1" y="218"/>
                  </a:lnTo>
                  <a:lnTo>
                    <a:pt x="0" y="218"/>
                  </a:lnTo>
                  <a:lnTo>
                    <a:pt x="0" y="217"/>
                  </a:lnTo>
                  <a:lnTo>
                    <a:pt x="0" y="216"/>
                  </a:lnTo>
                  <a:lnTo>
                    <a:pt x="0" y="214"/>
                  </a:lnTo>
                  <a:lnTo>
                    <a:pt x="82" y="3"/>
                  </a:lnTo>
                  <a:lnTo>
                    <a:pt x="83" y="1"/>
                  </a:lnTo>
                  <a:lnTo>
                    <a:pt x="85" y="0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0" name="Freeform 54"/>
            <p:cNvSpPr/>
            <p:nvPr userDrawn="1"/>
          </p:nvSpPr>
          <p:spPr bwMode="auto">
            <a:xfrm>
              <a:off x="4941" y="2691"/>
              <a:ext cx="322" cy="219"/>
            </a:xfrm>
            <a:custGeom>
              <a:avLst/>
              <a:gdLst>
                <a:gd name="T0" fmla="*/ 53 w 321"/>
                <a:gd name="T1" fmla="*/ 214 h 220"/>
                <a:gd name="T2" fmla="*/ 39 w 321"/>
                <a:gd name="T3" fmla="*/ 213 h 220"/>
                <a:gd name="T4" fmla="*/ 27 w 321"/>
                <a:gd name="T5" fmla="*/ 210 h 220"/>
                <a:gd name="T6" fmla="*/ 22 w 321"/>
                <a:gd name="T7" fmla="*/ 208 h 220"/>
                <a:gd name="T8" fmla="*/ 18 w 321"/>
                <a:gd name="T9" fmla="*/ 206 h 220"/>
                <a:gd name="T10" fmla="*/ 13 w 321"/>
                <a:gd name="T11" fmla="*/ 203 h 220"/>
                <a:gd name="T12" fmla="*/ 10 w 321"/>
                <a:gd name="T13" fmla="*/ 200 h 220"/>
                <a:gd name="T14" fmla="*/ 6 w 321"/>
                <a:gd name="T15" fmla="*/ 196 h 220"/>
                <a:gd name="T16" fmla="*/ 4 w 321"/>
                <a:gd name="T17" fmla="*/ 193 h 220"/>
                <a:gd name="T18" fmla="*/ 2 w 321"/>
                <a:gd name="T19" fmla="*/ 188 h 220"/>
                <a:gd name="T20" fmla="*/ 1 w 321"/>
                <a:gd name="T21" fmla="*/ 184 h 220"/>
                <a:gd name="T22" fmla="*/ 0 w 321"/>
                <a:gd name="T23" fmla="*/ 179 h 220"/>
                <a:gd name="T24" fmla="*/ 0 w 321"/>
                <a:gd name="T25" fmla="*/ 174 h 220"/>
                <a:gd name="T26" fmla="*/ 1 w 321"/>
                <a:gd name="T27" fmla="*/ 168 h 220"/>
                <a:gd name="T28" fmla="*/ 2 w 321"/>
                <a:gd name="T29" fmla="*/ 162 h 220"/>
                <a:gd name="T30" fmla="*/ 63 w 321"/>
                <a:gd name="T31" fmla="*/ 3 h 220"/>
                <a:gd name="T32" fmla="*/ 65 w 321"/>
                <a:gd name="T33" fmla="*/ 1 h 220"/>
                <a:gd name="T34" fmla="*/ 66 w 321"/>
                <a:gd name="T35" fmla="*/ 0 h 220"/>
                <a:gd name="T36" fmla="*/ 67 w 321"/>
                <a:gd name="T37" fmla="*/ 0 h 220"/>
                <a:gd name="T38" fmla="*/ 171 w 321"/>
                <a:gd name="T39" fmla="*/ 0 h 220"/>
                <a:gd name="T40" fmla="*/ 173 w 321"/>
                <a:gd name="T41" fmla="*/ 1 h 220"/>
                <a:gd name="T42" fmla="*/ 175 w 321"/>
                <a:gd name="T43" fmla="*/ 2 h 220"/>
                <a:gd name="T44" fmla="*/ 176 w 321"/>
                <a:gd name="T45" fmla="*/ 4 h 220"/>
                <a:gd name="T46" fmla="*/ 175 w 321"/>
                <a:gd name="T47" fmla="*/ 6 h 220"/>
                <a:gd name="T48" fmla="*/ 110 w 321"/>
                <a:gd name="T49" fmla="*/ 158 h 220"/>
                <a:gd name="T50" fmla="*/ 110 w 321"/>
                <a:gd name="T51" fmla="*/ 160 h 220"/>
                <a:gd name="T52" fmla="*/ 110 w 321"/>
                <a:gd name="T53" fmla="*/ 162 h 220"/>
                <a:gd name="T54" fmla="*/ 111 w 321"/>
                <a:gd name="T55" fmla="*/ 165 h 220"/>
                <a:gd name="T56" fmla="*/ 112 w 321"/>
                <a:gd name="T57" fmla="*/ 167 h 220"/>
                <a:gd name="T58" fmla="*/ 115 w 321"/>
                <a:gd name="T59" fmla="*/ 168 h 220"/>
                <a:gd name="T60" fmla="*/ 117 w 321"/>
                <a:gd name="T61" fmla="*/ 169 h 220"/>
                <a:gd name="T62" fmla="*/ 120 w 321"/>
                <a:gd name="T63" fmla="*/ 170 h 220"/>
                <a:gd name="T64" fmla="*/ 126 w 321"/>
                <a:gd name="T65" fmla="*/ 170 h 220"/>
                <a:gd name="T66" fmla="*/ 322 w 321"/>
                <a:gd name="T67" fmla="*/ 170 h 220"/>
                <a:gd name="T68" fmla="*/ 325 w 321"/>
                <a:gd name="T69" fmla="*/ 170 h 220"/>
                <a:gd name="T70" fmla="*/ 326 w 321"/>
                <a:gd name="T71" fmla="*/ 171 h 220"/>
                <a:gd name="T72" fmla="*/ 327 w 321"/>
                <a:gd name="T73" fmla="*/ 173 h 220"/>
                <a:gd name="T74" fmla="*/ 326 w 321"/>
                <a:gd name="T75" fmla="*/ 176 h 220"/>
                <a:gd name="T76" fmla="*/ 322 w 321"/>
                <a:gd name="T77" fmla="*/ 188 h 220"/>
                <a:gd name="T78" fmla="*/ 313 w 321"/>
                <a:gd name="T79" fmla="*/ 212 h 220"/>
                <a:gd name="T80" fmla="*/ 311 w 321"/>
                <a:gd name="T81" fmla="*/ 213 h 220"/>
                <a:gd name="T82" fmla="*/ 309 w 321"/>
                <a:gd name="T83" fmla="*/ 214 h 220"/>
                <a:gd name="T84" fmla="*/ 53 w 321"/>
                <a:gd name="T85" fmla="*/ 214 h 22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321" h="220">
                  <a:moveTo>
                    <a:pt x="53" y="220"/>
                  </a:moveTo>
                  <a:lnTo>
                    <a:pt x="39" y="219"/>
                  </a:lnTo>
                  <a:lnTo>
                    <a:pt x="27" y="216"/>
                  </a:lnTo>
                  <a:lnTo>
                    <a:pt x="22" y="214"/>
                  </a:lnTo>
                  <a:lnTo>
                    <a:pt x="18" y="212"/>
                  </a:lnTo>
                  <a:lnTo>
                    <a:pt x="13" y="209"/>
                  </a:lnTo>
                  <a:lnTo>
                    <a:pt x="10" y="206"/>
                  </a:lnTo>
                  <a:lnTo>
                    <a:pt x="6" y="202"/>
                  </a:lnTo>
                  <a:lnTo>
                    <a:pt x="4" y="199"/>
                  </a:lnTo>
                  <a:lnTo>
                    <a:pt x="2" y="194"/>
                  </a:lnTo>
                  <a:lnTo>
                    <a:pt x="1" y="190"/>
                  </a:lnTo>
                  <a:lnTo>
                    <a:pt x="0" y="185"/>
                  </a:lnTo>
                  <a:lnTo>
                    <a:pt x="0" y="180"/>
                  </a:lnTo>
                  <a:lnTo>
                    <a:pt x="1" y="174"/>
                  </a:lnTo>
                  <a:lnTo>
                    <a:pt x="2" y="168"/>
                  </a:lnTo>
                  <a:lnTo>
                    <a:pt x="63" y="3"/>
                  </a:lnTo>
                  <a:lnTo>
                    <a:pt x="65" y="1"/>
                  </a:lnTo>
                  <a:lnTo>
                    <a:pt x="66" y="0"/>
                  </a:lnTo>
                  <a:lnTo>
                    <a:pt x="67" y="0"/>
                  </a:lnTo>
                  <a:lnTo>
                    <a:pt x="165" y="0"/>
                  </a:lnTo>
                  <a:lnTo>
                    <a:pt x="167" y="1"/>
                  </a:lnTo>
                  <a:lnTo>
                    <a:pt x="169" y="2"/>
                  </a:lnTo>
                  <a:lnTo>
                    <a:pt x="170" y="4"/>
                  </a:lnTo>
                  <a:lnTo>
                    <a:pt x="169" y="6"/>
                  </a:lnTo>
                  <a:lnTo>
                    <a:pt x="110" y="164"/>
                  </a:lnTo>
                  <a:lnTo>
                    <a:pt x="110" y="166"/>
                  </a:lnTo>
                  <a:lnTo>
                    <a:pt x="110" y="168"/>
                  </a:lnTo>
                  <a:lnTo>
                    <a:pt x="111" y="171"/>
                  </a:lnTo>
                  <a:lnTo>
                    <a:pt x="112" y="173"/>
                  </a:lnTo>
                  <a:lnTo>
                    <a:pt x="115" y="174"/>
                  </a:lnTo>
                  <a:lnTo>
                    <a:pt x="117" y="175"/>
                  </a:lnTo>
                  <a:lnTo>
                    <a:pt x="120" y="176"/>
                  </a:lnTo>
                  <a:lnTo>
                    <a:pt x="126" y="176"/>
                  </a:lnTo>
                  <a:lnTo>
                    <a:pt x="316" y="176"/>
                  </a:lnTo>
                  <a:lnTo>
                    <a:pt x="319" y="176"/>
                  </a:lnTo>
                  <a:lnTo>
                    <a:pt x="320" y="177"/>
                  </a:lnTo>
                  <a:lnTo>
                    <a:pt x="321" y="179"/>
                  </a:lnTo>
                  <a:lnTo>
                    <a:pt x="320" y="182"/>
                  </a:lnTo>
                  <a:lnTo>
                    <a:pt x="316" y="194"/>
                  </a:lnTo>
                  <a:lnTo>
                    <a:pt x="307" y="218"/>
                  </a:lnTo>
                  <a:lnTo>
                    <a:pt x="305" y="219"/>
                  </a:lnTo>
                  <a:lnTo>
                    <a:pt x="303" y="220"/>
                  </a:lnTo>
                  <a:lnTo>
                    <a:pt x="53" y="22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1" name="Freeform 55"/>
            <p:cNvSpPr>
              <a:spLocks noEditPoints="1"/>
            </p:cNvSpPr>
            <p:nvPr userDrawn="1"/>
          </p:nvSpPr>
          <p:spPr bwMode="auto">
            <a:xfrm>
              <a:off x="4471" y="2691"/>
              <a:ext cx="443" cy="219"/>
            </a:xfrm>
            <a:custGeom>
              <a:avLst/>
              <a:gdLst>
                <a:gd name="T0" fmla="*/ 172 w 443"/>
                <a:gd name="T1" fmla="*/ 120 h 220"/>
                <a:gd name="T2" fmla="*/ 291 w 443"/>
                <a:gd name="T3" fmla="*/ 120 h 220"/>
                <a:gd name="T4" fmla="*/ 260 w 443"/>
                <a:gd name="T5" fmla="*/ 58 h 220"/>
                <a:gd name="T6" fmla="*/ 172 w 443"/>
                <a:gd name="T7" fmla="*/ 120 h 220"/>
                <a:gd name="T8" fmla="*/ 442 w 443"/>
                <a:gd name="T9" fmla="*/ 209 h 220"/>
                <a:gd name="T10" fmla="*/ 443 w 443"/>
                <a:gd name="T11" fmla="*/ 211 h 220"/>
                <a:gd name="T12" fmla="*/ 442 w 443"/>
                <a:gd name="T13" fmla="*/ 212 h 220"/>
                <a:gd name="T14" fmla="*/ 441 w 443"/>
                <a:gd name="T15" fmla="*/ 214 h 220"/>
                <a:gd name="T16" fmla="*/ 438 w 443"/>
                <a:gd name="T17" fmla="*/ 214 h 220"/>
                <a:gd name="T18" fmla="*/ 388 w 443"/>
                <a:gd name="T19" fmla="*/ 214 h 220"/>
                <a:gd name="T20" fmla="*/ 380 w 443"/>
                <a:gd name="T21" fmla="*/ 214 h 220"/>
                <a:gd name="T22" fmla="*/ 372 w 443"/>
                <a:gd name="T23" fmla="*/ 213 h 220"/>
                <a:gd name="T24" fmla="*/ 366 w 443"/>
                <a:gd name="T25" fmla="*/ 212 h 220"/>
                <a:gd name="T26" fmla="*/ 359 w 443"/>
                <a:gd name="T27" fmla="*/ 211 h 220"/>
                <a:gd name="T28" fmla="*/ 348 w 443"/>
                <a:gd name="T29" fmla="*/ 207 h 220"/>
                <a:gd name="T30" fmla="*/ 344 w 443"/>
                <a:gd name="T31" fmla="*/ 205 h 220"/>
                <a:gd name="T32" fmla="*/ 339 w 443"/>
                <a:gd name="T33" fmla="*/ 203 h 220"/>
                <a:gd name="T34" fmla="*/ 332 w 443"/>
                <a:gd name="T35" fmla="*/ 198 h 220"/>
                <a:gd name="T36" fmla="*/ 329 w 443"/>
                <a:gd name="T37" fmla="*/ 195 h 220"/>
                <a:gd name="T38" fmla="*/ 326 w 443"/>
                <a:gd name="T39" fmla="*/ 193 h 220"/>
                <a:gd name="T40" fmla="*/ 322 w 443"/>
                <a:gd name="T41" fmla="*/ 188 h 220"/>
                <a:gd name="T42" fmla="*/ 318 w 443"/>
                <a:gd name="T43" fmla="*/ 183 h 220"/>
                <a:gd name="T44" fmla="*/ 303 w 443"/>
                <a:gd name="T45" fmla="*/ 148 h 220"/>
                <a:gd name="T46" fmla="*/ 136 w 443"/>
                <a:gd name="T47" fmla="*/ 148 h 220"/>
                <a:gd name="T48" fmla="*/ 57 w 443"/>
                <a:gd name="T49" fmla="*/ 213 h 220"/>
                <a:gd name="T50" fmla="*/ 54 w 443"/>
                <a:gd name="T51" fmla="*/ 214 h 220"/>
                <a:gd name="T52" fmla="*/ 5 w 443"/>
                <a:gd name="T53" fmla="*/ 214 h 220"/>
                <a:gd name="T54" fmla="*/ 2 w 443"/>
                <a:gd name="T55" fmla="*/ 213 h 220"/>
                <a:gd name="T56" fmla="*/ 1 w 443"/>
                <a:gd name="T57" fmla="*/ 213 h 220"/>
                <a:gd name="T58" fmla="*/ 0 w 443"/>
                <a:gd name="T59" fmla="*/ 212 h 220"/>
                <a:gd name="T60" fmla="*/ 0 w 443"/>
                <a:gd name="T61" fmla="*/ 209 h 220"/>
                <a:gd name="T62" fmla="*/ 1 w 443"/>
                <a:gd name="T63" fmla="*/ 208 h 220"/>
                <a:gd name="T64" fmla="*/ 2 w 443"/>
                <a:gd name="T65" fmla="*/ 207 h 220"/>
                <a:gd name="T66" fmla="*/ 259 w 443"/>
                <a:gd name="T67" fmla="*/ 1 h 220"/>
                <a:gd name="T68" fmla="*/ 261 w 443"/>
                <a:gd name="T69" fmla="*/ 0 h 220"/>
                <a:gd name="T70" fmla="*/ 344 w 443"/>
                <a:gd name="T71" fmla="*/ 0 h 220"/>
                <a:gd name="T72" fmla="*/ 345 w 443"/>
                <a:gd name="T73" fmla="*/ 0 h 220"/>
                <a:gd name="T74" fmla="*/ 346 w 443"/>
                <a:gd name="T75" fmla="*/ 1 h 220"/>
                <a:gd name="T76" fmla="*/ 348 w 443"/>
                <a:gd name="T77" fmla="*/ 3 h 220"/>
                <a:gd name="T78" fmla="*/ 442 w 443"/>
                <a:gd name="T79" fmla="*/ 209 h 22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443" h="220">
                  <a:moveTo>
                    <a:pt x="172" y="126"/>
                  </a:moveTo>
                  <a:lnTo>
                    <a:pt x="291" y="126"/>
                  </a:lnTo>
                  <a:lnTo>
                    <a:pt x="260" y="58"/>
                  </a:lnTo>
                  <a:lnTo>
                    <a:pt x="172" y="126"/>
                  </a:lnTo>
                  <a:close/>
                  <a:moveTo>
                    <a:pt x="442" y="215"/>
                  </a:moveTo>
                  <a:lnTo>
                    <a:pt x="443" y="217"/>
                  </a:lnTo>
                  <a:lnTo>
                    <a:pt x="442" y="218"/>
                  </a:lnTo>
                  <a:lnTo>
                    <a:pt x="441" y="220"/>
                  </a:lnTo>
                  <a:lnTo>
                    <a:pt x="438" y="220"/>
                  </a:lnTo>
                  <a:lnTo>
                    <a:pt x="388" y="220"/>
                  </a:lnTo>
                  <a:lnTo>
                    <a:pt x="380" y="220"/>
                  </a:lnTo>
                  <a:lnTo>
                    <a:pt x="372" y="219"/>
                  </a:lnTo>
                  <a:lnTo>
                    <a:pt x="366" y="218"/>
                  </a:lnTo>
                  <a:lnTo>
                    <a:pt x="359" y="217"/>
                  </a:lnTo>
                  <a:lnTo>
                    <a:pt x="348" y="213"/>
                  </a:lnTo>
                  <a:lnTo>
                    <a:pt x="344" y="211"/>
                  </a:lnTo>
                  <a:lnTo>
                    <a:pt x="339" y="209"/>
                  </a:lnTo>
                  <a:lnTo>
                    <a:pt x="332" y="204"/>
                  </a:lnTo>
                  <a:lnTo>
                    <a:pt x="329" y="201"/>
                  </a:lnTo>
                  <a:lnTo>
                    <a:pt x="326" y="199"/>
                  </a:lnTo>
                  <a:lnTo>
                    <a:pt x="322" y="194"/>
                  </a:lnTo>
                  <a:lnTo>
                    <a:pt x="318" y="189"/>
                  </a:lnTo>
                  <a:lnTo>
                    <a:pt x="303" y="154"/>
                  </a:lnTo>
                  <a:lnTo>
                    <a:pt x="136" y="154"/>
                  </a:lnTo>
                  <a:lnTo>
                    <a:pt x="57" y="219"/>
                  </a:lnTo>
                  <a:lnTo>
                    <a:pt x="54" y="220"/>
                  </a:lnTo>
                  <a:lnTo>
                    <a:pt x="5" y="220"/>
                  </a:lnTo>
                  <a:lnTo>
                    <a:pt x="2" y="219"/>
                  </a:lnTo>
                  <a:lnTo>
                    <a:pt x="1" y="219"/>
                  </a:lnTo>
                  <a:lnTo>
                    <a:pt x="0" y="218"/>
                  </a:lnTo>
                  <a:lnTo>
                    <a:pt x="0" y="215"/>
                  </a:lnTo>
                  <a:lnTo>
                    <a:pt x="1" y="214"/>
                  </a:lnTo>
                  <a:lnTo>
                    <a:pt x="2" y="213"/>
                  </a:lnTo>
                  <a:lnTo>
                    <a:pt x="259" y="1"/>
                  </a:lnTo>
                  <a:lnTo>
                    <a:pt x="261" y="0"/>
                  </a:lnTo>
                  <a:lnTo>
                    <a:pt x="344" y="0"/>
                  </a:lnTo>
                  <a:lnTo>
                    <a:pt x="345" y="0"/>
                  </a:lnTo>
                  <a:lnTo>
                    <a:pt x="346" y="1"/>
                  </a:lnTo>
                  <a:lnTo>
                    <a:pt x="348" y="3"/>
                  </a:lnTo>
                  <a:lnTo>
                    <a:pt x="442" y="215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2" name="Freeform 56"/>
            <p:cNvSpPr/>
            <p:nvPr userDrawn="1"/>
          </p:nvSpPr>
          <p:spPr bwMode="auto">
            <a:xfrm>
              <a:off x="4083" y="2691"/>
              <a:ext cx="439" cy="219"/>
            </a:xfrm>
            <a:custGeom>
              <a:avLst/>
              <a:gdLst>
                <a:gd name="T0" fmla="*/ 53 w 437"/>
                <a:gd name="T1" fmla="*/ 214 h 220"/>
                <a:gd name="T2" fmla="*/ 39 w 437"/>
                <a:gd name="T3" fmla="*/ 213 h 220"/>
                <a:gd name="T4" fmla="*/ 28 w 437"/>
                <a:gd name="T5" fmla="*/ 210 h 220"/>
                <a:gd name="T6" fmla="*/ 22 w 437"/>
                <a:gd name="T7" fmla="*/ 208 h 220"/>
                <a:gd name="T8" fmla="*/ 18 w 437"/>
                <a:gd name="T9" fmla="*/ 206 h 220"/>
                <a:gd name="T10" fmla="*/ 13 w 437"/>
                <a:gd name="T11" fmla="*/ 203 h 220"/>
                <a:gd name="T12" fmla="*/ 10 w 437"/>
                <a:gd name="T13" fmla="*/ 200 h 220"/>
                <a:gd name="T14" fmla="*/ 6 w 437"/>
                <a:gd name="T15" fmla="*/ 196 h 220"/>
                <a:gd name="T16" fmla="*/ 4 w 437"/>
                <a:gd name="T17" fmla="*/ 193 h 220"/>
                <a:gd name="T18" fmla="*/ 2 w 437"/>
                <a:gd name="T19" fmla="*/ 188 h 220"/>
                <a:gd name="T20" fmla="*/ 1 w 437"/>
                <a:gd name="T21" fmla="*/ 184 h 220"/>
                <a:gd name="T22" fmla="*/ 0 w 437"/>
                <a:gd name="T23" fmla="*/ 179 h 220"/>
                <a:gd name="T24" fmla="*/ 0 w 437"/>
                <a:gd name="T25" fmla="*/ 174 h 220"/>
                <a:gd name="T26" fmla="*/ 1 w 437"/>
                <a:gd name="T27" fmla="*/ 168 h 220"/>
                <a:gd name="T28" fmla="*/ 2 w 437"/>
                <a:gd name="T29" fmla="*/ 162 h 220"/>
                <a:gd name="T30" fmla="*/ 63 w 437"/>
                <a:gd name="T31" fmla="*/ 3 h 220"/>
                <a:gd name="T32" fmla="*/ 65 w 437"/>
                <a:gd name="T33" fmla="*/ 1 h 220"/>
                <a:gd name="T34" fmla="*/ 66 w 437"/>
                <a:gd name="T35" fmla="*/ 0 h 220"/>
                <a:gd name="T36" fmla="*/ 67 w 437"/>
                <a:gd name="T37" fmla="*/ 0 h 220"/>
                <a:gd name="T38" fmla="*/ 171 w 437"/>
                <a:gd name="T39" fmla="*/ 0 h 220"/>
                <a:gd name="T40" fmla="*/ 173 w 437"/>
                <a:gd name="T41" fmla="*/ 1 h 220"/>
                <a:gd name="T42" fmla="*/ 175 w 437"/>
                <a:gd name="T43" fmla="*/ 2 h 220"/>
                <a:gd name="T44" fmla="*/ 176 w 437"/>
                <a:gd name="T45" fmla="*/ 4 h 220"/>
                <a:gd name="T46" fmla="*/ 175 w 437"/>
                <a:gd name="T47" fmla="*/ 6 h 220"/>
                <a:gd name="T48" fmla="*/ 143 w 437"/>
                <a:gd name="T49" fmla="*/ 91 h 220"/>
                <a:gd name="T50" fmla="*/ 116 w 437"/>
                <a:gd name="T51" fmla="*/ 158 h 220"/>
                <a:gd name="T52" fmla="*/ 116 w 437"/>
                <a:gd name="T53" fmla="*/ 160 h 220"/>
                <a:gd name="T54" fmla="*/ 116 w 437"/>
                <a:gd name="T55" fmla="*/ 162 h 220"/>
                <a:gd name="T56" fmla="*/ 117 w 437"/>
                <a:gd name="T57" fmla="*/ 165 h 220"/>
                <a:gd name="T58" fmla="*/ 118 w 437"/>
                <a:gd name="T59" fmla="*/ 167 h 220"/>
                <a:gd name="T60" fmla="*/ 121 w 437"/>
                <a:gd name="T61" fmla="*/ 168 h 220"/>
                <a:gd name="T62" fmla="*/ 123 w 437"/>
                <a:gd name="T63" fmla="*/ 169 h 220"/>
                <a:gd name="T64" fmla="*/ 126 w 437"/>
                <a:gd name="T65" fmla="*/ 170 h 220"/>
                <a:gd name="T66" fmla="*/ 132 w 437"/>
                <a:gd name="T67" fmla="*/ 170 h 220"/>
                <a:gd name="T68" fmla="*/ 316 w 437"/>
                <a:gd name="T69" fmla="*/ 170 h 220"/>
                <a:gd name="T70" fmla="*/ 389 w 437"/>
                <a:gd name="T71" fmla="*/ 3 h 220"/>
                <a:gd name="T72" fmla="*/ 389 w 437"/>
                <a:gd name="T73" fmla="*/ 2 h 220"/>
                <a:gd name="T74" fmla="*/ 390 w 437"/>
                <a:gd name="T75" fmla="*/ 1 h 220"/>
                <a:gd name="T76" fmla="*/ 392 w 437"/>
                <a:gd name="T77" fmla="*/ 0 h 220"/>
                <a:gd name="T78" fmla="*/ 445 w 437"/>
                <a:gd name="T79" fmla="*/ 0 h 220"/>
                <a:gd name="T80" fmla="*/ 447 w 437"/>
                <a:gd name="T81" fmla="*/ 1 h 220"/>
                <a:gd name="T82" fmla="*/ 449 w 437"/>
                <a:gd name="T83" fmla="*/ 2 h 220"/>
                <a:gd name="T84" fmla="*/ 449 w 437"/>
                <a:gd name="T85" fmla="*/ 4 h 220"/>
                <a:gd name="T86" fmla="*/ 449 w 437"/>
                <a:gd name="T87" fmla="*/ 5 h 220"/>
                <a:gd name="T88" fmla="*/ 449 w 437"/>
                <a:gd name="T89" fmla="*/ 6 h 220"/>
                <a:gd name="T90" fmla="*/ 368 w 437"/>
                <a:gd name="T91" fmla="*/ 212 h 220"/>
                <a:gd name="T92" fmla="*/ 366 w 437"/>
                <a:gd name="T93" fmla="*/ 213 h 220"/>
                <a:gd name="T94" fmla="*/ 364 w 437"/>
                <a:gd name="T95" fmla="*/ 214 h 220"/>
                <a:gd name="T96" fmla="*/ 53 w 437"/>
                <a:gd name="T97" fmla="*/ 214 h 22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437" h="220">
                  <a:moveTo>
                    <a:pt x="53" y="220"/>
                  </a:moveTo>
                  <a:lnTo>
                    <a:pt x="39" y="219"/>
                  </a:lnTo>
                  <a:lnTo>
                    <a:pt x="28" y="216"/>
                  </a:lnTo>
                  <a:lnTo>
                    <a:pt x="22" y="214"/>
                  </a:lnTo>
                  <a:lnTo>
                    <a:pt x="18" y="212"/>
                  </a:lnTo>
                  <a:lnTo>
                    <a:pt x="13" y="209"/>
                  </a:lnTo>
                  <a:lnTo>
                    <a:pt x="10" y="206"/>
                  </a:lnTo>
                  <a:lnTo>
                    <a:pt x="6" y="202"/>
                  </a:lnTo>
                  <a:lnTo>
                    <a:pt x="4" y="199"/>
                  </a:lnTo>
                  <a:lnTo>
                    <a:pt x="2" y="194"/>
                  </a:lnTo>
                  <a:lnTo>
                    <a:pt x="1" y="190"/>
                  </a:lnTo>
                  <a:lnTo>
                    <a:pt x="0" y="185"/>
                  </a:lnTo>
                  <a:lnTo>
                    <a:pt x="0" y="180"/>
                  </a:lnTo>
                  <a:lnTo>
                    <a:pt x="1" y="174"/>
                  </a:lnTo>
                  <a:lnTo>
                    <a:pt x="2" y="168"/>
                  </a:lnTo>
                  <a:lnTo>
                    <a:pt x="63" y="3"/>
                  </a:lnTo>
                  <a:lnTo>
                    <a:pt x="65" y="1"/>
                  </a:lnTo>
                  <a:lnTo>
                    <a:pt x="66" y="0"/>
                  </a:lnTo>
                  <a:lnTo>
                    <a:pt x="67" y="0"/>
                  </a:lnTo>
                  <a:lnTo>
                    <a:pt x="165" y="0"/>
                  </a:lnTo>
                  <a:lnTo>
                    <a:pt x="167" y="1"/>
                  </a:lnTo>
                  <a:lnTo>
                    <a:pt x="169" y="2"/>
                  </a:lnTo>
                  <a:lnTo>
                    <a:pt x="170" y="4"/>
                  </a:lnTo>
                  <a:lnTo>
                    <a:pt x="169" y="6"/>
                  </a:lnTo>
                  <a:lnTo>
                    <a:pt x="137" y="91"/>
                  </a:lnTo>
                  <a:lnTo>
                    <a:pt x="110" y="164"/>
                  </a:lnTo>
                  <a:lnTo>
                    <a:pt x="110" y="166"/>
                  </a:lnTo>
                  <a:lnTo>
                    <a:pt x="110" y="168"/>
                  </a:lnTo>
                  <a:lnTo>
                    <a:pt x="111" y="171"/>
                  </a:lnTo>
                  <a:lnTo>
                    <a:pt x="112" y="173"/>
                  </a:lnTo>
                  <a:lnTo>
                    <a:pt x="115" y="174"/>
                  </a:lnTo>
                  <a:lnTo>
                    <a:pt x="117" y="175"/>
                  </a:lnTo>
                  <a:lnTo>
                    <a:pt x="120" y="176"/>
                  </a:lnTo>
                  <a:lnTo>
                    <a:pt x="126" y="176"/>
                  </a:lnTo>
                  <a:lnTo>
                    <a:pt x="310" y="176"/>
                  </a:lnTo>
                  <a:lnTo>
                    <a:pt x="377" y="3"/>
                  </a:lnTo>
                  <a:lnTo>
                    <a:pt x="377" y="2"/>
                  </a:lnTo>
                  <a:lnTo>
                    <a:pt x="378" y="1"/>
                  </a:lnTo>
                  <a:lnTo>
                    <a:pt x="380" y="0"/>
                  </a:lnTo>
                  <a:lnTo>
                    <a:pt x="433" y="0"/>
                  </a:lnTo>
                  <a:lnTo>
                    <a:pt x="435" y="1"/>
                  </a:lnTo>
                  <a:lnTo>
                    <a:pt x="437" y="2"/>
                  </a:lnTo>
                  <a:lnTo>
                    <a:pt x="437" y="4"/>
                  </a:lnTo>
                  <a:lnTo>
                    <a:pt x="437" y="5"/>
                  </a:lnTo>
                  <a:lnTo>
                    <a:pt x="437" y="6"/>
                  </a:lnTo>
                  <a:lnTo>
                    <a:pt x="356" y="218"/>
                  </a:lnTo>
                  <a:lnTo>
                    <a:pt x="354" y="219"/>
                  </a:lnTo>
                  <a:lnTo>
                    <a:pt x="352" y="220"/>
                  </a:lnTo>
                  <a:lnTo>
                    <a:pt x="53" y="22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3" name="Freeform 57"/>
            <p:cNvSpPr/>
            <p:nvPr userDrawn="1"/>
          </p:nvSpPr>
          <p:spPr bwMode="auto">
            <a:xfrm>
              <a:off x="3290" y="2691"/>
              <a:ext cx="439" cy="219"/>
            </a:xfrm>
            <a:custGeom>
              <a:avLst/>
              <a:gdLst>
                <a:gd name="T0" fmla="*/ 54 w 439"/>
                <a:gd name="T1" fmla="*/ 214 h 220"/>
                <a:gd name="T2" fmla="*/ 41 w 439"/>
                <a:gd name="T3" fmla="*/ 213 h 220"/>
                <a:gd name="T4" fmla="*/ 29 w 439"/>
                <a:gd name="T5" fmla="*/ 210 h 220"/>
                <a:gd name="T6" fmla="*/ 24 w 439"/>
                <a:gd name="T7" fmla="*/ 208 h 220"/>
                <a:gd name="T8" fmla="*/ 19 w 439"/>
                <a:gd name="T9" fmla="*/ 206 h 220"/>
                <a:gd name="T10" fmla="*/ 14 w 439"/>
                <a:gd name="T11" fmla="*/ 203 h 220"/>
                <a:gd name="T12" fmla="*/ 10 w 439"/>
                <a:gd name="T13" fmla="*/ 200 h 220"/>
                <a:gd name="T14" fmla="*/ 7 w 439"/>
                <a:gd name="T15" fmla="*/ 196 h 220"/>
                <a:gd name="T16" fmla="*/ 4 w 439"/>
                <a:gd name="T17" fmla="*/ 193 h 220"/>
                <a:gd name="T18" fmla="*/ 2 w 439"/>
                <a:gd name="T19" fmla="*/ 188 h 220"/>
                <a:gd name="T20" fmla="*/ 1 w 439"/>
                <a:gd name="T21" fmla="*/ 184 h 220"/>
                <a:gd name="T22" fmla="*/ 0 w 439"/>
                <a:gd name="T23" fmla="*/ 179 h 220"/>
                <a:gd name="T24" fmla="*/ 1 w 439"/>
                <a:gd name="T25" fmla="*/ 174 h 220"/>
                <a:gd name="T26" fmla="*/ 1 w 439"/>
                <a:gd name="T27" fmla="*/ 168 h 220"/>
                <a:gd name="T28" fmla="*/ 3 w 439"/>
                <a:gd name="T29" fmla="*/ 162 h 220"/>
                <a:gd name="T30" fmla="*/ 5 w 439"/>
                <a:gd name="T31" fmla="*/ 156 h 220"/>
                <a:gd name="T32" fmla="*/ 6 w 439"/>
                <a:gd name="T33" fmla="*/ 153 h 220"/>
                <a:gd name="T34" fmla="*/ 64 w 439"/>
                <a:gd name="T35" fmla="*/ 3 h 220"/>
                <a:gd name="T36" fmla="*/ 66 w 439"/>
                <a:gd name="T37" fmla="*/ 1 h 220"/>
                <a:gd name="T38" fmla="*/ 67 w 439"/>
                <a:gd name="T39" fmla="*/ 0 h 220"/>
                <a:gd name="T40" fmla="*/ 68 w 439"/>
                <a:gd name="T41" fmla="*/ 0 h 220"/>
                <a:gd name="T42" fmla="*/ 166 w 439"/>
                <a:gd name="T43" fmla="*/ 0 h 220"/>
                <a:gd name="T44" fmla="*/ 169 w 439"/>
                <a:gd name="T45" fmla="*/ 1 h 220"/>
                <a:gd name="T46" fmla="*/ 170 w 439"/>
                <a:gd name="T47" fmla="*/ 2 h 220"/>
                <a:gd name="T48" fmla="*/ 171 w 439"/>
                <a:gd name="T49" fmla="*/ 4 h 220"/>
                <a:gd name="T50" fmla="*/ 171 w 439"/>
                <a:gd name="T51" fmla="*/ 6 h 220"/>
                <a:gd name="T52" fmla="*/ 139 w 439"/>
                <a:gd name="T53" fmla="*/ 91 h 220"/>
                <a:gd name="T54" fmla="*/ 112 w 439"/>
                <a:gd name="T55" fmla="*/ 158 h 220"/>
                <a:gd name="T56" fmla="*/ 111 w 439"/>
                <a:gd name="T57" fmla="*/ 160 h 220"/>
                <a:gd name="T58" fmla="*/ 112 w 439"/>
                <a:gd name="T59" fmla="*/ 162 h 220"/>
                <a:gd name="T60" fmla="*/ 112 w 439"/>
                <a:gd name="T61" fmla="*/ 165 h 220"/>
                <a:gd name="T62" fmla="*/ 114 w 439"/>
                <a:gd name="T63" fmla="*/ 167 h 220"/>
                <a:gd name="T64" fmla="*/ 116 w 439"/>
                <a:gd name="T65" fmla="*/ 168 h 220"/>
                <a:gd name="T66" fmla="*/ 118 w 439"/>
                <a:gd name="T67" fmla="*/ 169 h 220"/>
                <a:gd name="T68" fmla="*/ 121 w 439"/>
                <a:gd name="T69" fmla="*/ 170 h 220"/>
                <a:gd name="T70" fmla="*/ 127 w 439"/>
                <a:gd name="T71" fmla="*/ 170 h 220"/>
                <a:gd name="T72" fmla="*/ 312 w 439"/>
                <a:gd name="T73" fmla="*/ 170 h 220"/>
                <a:gd name="T74" fmla="*/ 378 w 439"/>
                <a:gd name="T75" fmla="*/ 3 h 220"/>
                <a:gd name="T76" fmla="*/ 380 w 439"/>
                <a:gd name="T77" fmla="*/ 1 h 220"/>
                <a:gd name="T78" fmla="*/ 382 w 439"/>
                <a:gd name="T79" fmla="*/ 0 h 220"/>
                <a:gd name="T80" fmla="*/ 434 w 439"/>
                <a:gd name="T81" fmla="*/ 0 h 220"/>
                <a:gd name="T82" fmla="*/ 436 w 439"/>
                <a:gd name="T83" fmla="*/ 1 h 220"/>
                <a:gd name="T84" fmla="*/ 438 w 439"/>
                <a:gd name="T85" fmla="*/ 2 h 220"/>
                <a:gd name="T86" fmla="*/ 439 w 439"/>
                <a:gd name="T87" fmla="*/ 4 h 220"/>
                <a:gd name="T88" fmla="*/ 439 w 439"/>
                <a:gd name="T89" fmla="*/ 5 h 220"/>
                <a:gd name="T90" fmla="*/ 438 w 439"/>
                <a:gd name="T91" fmla="*/ 6 h 220"/>
                <a:gd name="T92" fmla="*/ 357 w 439"/>
                <a:gd name="T93" fmla="*/ 212 h 220"/>
                <a:gd name="T94" fmla="*/ 355 w 439"/>
                <a:gd name="T95" fmla="*/ 213 h 220"/>
                <a:gd name="T96" fmla="*/ 353 w 439"/>
                <a:gd name="T97" fmla="*/ 214 h 220"/>
                <a:gd name="T98" fmla="*/ 54 w 439"/>
                <a:gd name="T99" fmla="*/ 214 h 22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439" h="220">
                  <a:moveTo>
                    <a:pt x="54" y="220"/>
                  </a:moveTo>
                  <a:lnTo>
                    <a:pt x="41" y="219"/>
                  </a:lnTo>
                  <a:lnTo>
                    <a:pt x="29" y="216"/>
                  </a:lnTo>
                  <a:lnTo>
                    <a:pt x="24" y="214"/>
                  </a:lnTo>
                  <a:lnTo>
                    <a:pt x="19" y="212"/>
                  </a:lnTo>
                  <a:lnTo>
                    <a:pt x="14" y="209"/>
                  </a:lnTo>
                  <a:lnTo>
                    <a:pt x="10" y="206"/>
                  </a:lnTo>
                  <a:lnTo>
                    <a:pt x="7" y="202"/>
                  </a:lnTo>
                  <a:lnTo>
                    <a:pt x="4" y="199"/>
                  </a:lnTo>
                  <a:lnTo>
                    <a:pt x="2" y="194"/>
                  </a:lnTo>
                  <a:lnTo>
                    <a:pt x="1" y="190"/>
                  </a:lnTo>
                  <a:lnTo>
                    <a:pt x="0" y="185"/>
                  </a:lnTo>
                  <a:lnTo>
                    <a:pt x="1" y="180"/>
                  </a:lnTo>
                  <a:lnTo>
                    <a:pt x="1" y="174"/>
                  </a:lnTo>
                  <a:lnTo>
                    <a:pt x="3" y="168"/>
                  </a:lnTo>
                  <a:lnTo>
                    <a:pt x="5" y="162"/>
                  </a:lnTo>
                  <a:lnTo>
                    <a:pt x="6" y="159"/>
                  </a:lnTo>
                  <a:lnTo>
                    <a:pt x="64" y="3"/>
                  </a:lnTo>
                  <a:lnTo>
                    <a:pt x="66" y="1"/>
                  </a:lnTo>
                  <a:lnTo>
                    <a:pt x="67" y="0"/>
                  </a:lnTo>
                  <a:lnTo>
                    <a:pt x="68" y="0"/>
                  </a:lnTo>
                  <a:lnTo>
                    <a:pt x="166" y="0"/>
                  </a:lnTo>
                  <a:lnTo>
                    <a:pt x="169" y="1"/>
                  </a:lnTo>
                  <a:lnTo>
                    <a:pt x="170" y="2"/>
                  </a:lnTo>
                  <a:lnTo>
                    <a:pt x="171" y="4"/>
                  </a:lnTo>
                  <a:lnTo>
                    <a:pt x="171" y="6"/>
                  </a:lnTo>
                  <a:lnTo>
                    <a:pt x="139" y="91"/>
                  </a:lnTo>
                  <a:lnTo>
                    <a:pt x="112" y="164"/>
                  </a:lnTo>
                  <a:lnTo>
                    <a:pt x="111" y="166"/>
                  </a:lnTo>
                  <a:lnTo>
                    <a:pt x="112" y="168"/>
                  </a:lnTo>
                  <a:lnTo>
                    <a:pt x="112" y="171"/>
                  </a:lnTo>
                  <a:lnTo>
                    <a:pt x="114" y="173"/>
                  </a:lnTo>
                  <a:lnTo>
                    <a:pt x="116" y="174"/>
                  </a:lnTo>
                  <a:lnTo>
                    <a:pt x="118" y="175"/>
                  </a:lnTo>
                  <a:lnTo>
                    <a:pt x="121" y="176"/>
                  </a:lnTo>
                  <a:lnTo>
                    <a:pt x="127" y="176"/>
                  </a:lnTo>
                  <a:lnTo>
                    <a:pt x="312" y="176"/>
                  </a:lnTo>
                  <a:lnTo>
                    <a:pt x="378" y="3"/>
                  </a:lnTo>
                  <a:lnTo>
                    <a:pt x="380" y="1"/>
                  </a:lnTo>
                  <a:lnTo>
                    <a:pt x="382" y="0"/>
                  </a:lnTo>
                  <a:lnTo>
                    <a:pt x="434" y="0"/>
                  </a:lnTo>
                  <a:lnTo>
                    <a:pt x="436" y="1"/>
                  </a:lnTo>
                  <a:lnTo>
                    <a:pt x="438" y="2"/>
                  </a:lnTo>
                  <a:lnTo>
                    <a:pt x="439" y="4"/>
                  </a:lnTo>
                  <a:lnTo>
                    <a:pt x="439" y="5"/>
                  </a:lnTo>
                  <a:lnTo>
                    <a:pt x="438" y="6"/>
                  </a:lnTo>
                  <a:lnTo>
                    <a:pt x="357" y="218"/>
                  </a:lnTo>
                  <a:lnTo>
                    <a:pt x="355" y="219"/>
                  </a:lnTo>
                  <a:lnTo>
                    <a:pt x="353" y="220"/>
                  </a:lnTo>
                  <a:lnTo>
                    <a:pt x="54" y="22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4" name="Freeform 58"/>
            <p:cNvSpPr/>
            <p:nvPr userDrawn="1"/>
          </p:nvSpPr>
          <p:spPr bwMode="auto">
            <a:xfrm>
              <a:off x="3748" y="2691"/>
              <a:ext cx="373" cy="219"/>
            </a:xfrm>
            <a:custGeom>
              <a:avLst/>
              <a:gdLst>
                <a:gd name="T0" fmla="*/ 369 w 373"/>
                <a:gd name="T1" fmla="*/ 0 h 220"/>
                <a:gd name="T2" fmla="*/ 372 w 373"/>
                <a:gd name="T3" fmla="*/ 1 h 220"/>
                <a:gd name="T4" fmla="*/ 373 w 373"/>
                <a:gd name="T5" fmla="*/ 3 h 220"/>
                <a:gd name="T6" fmla="*/ 373 w 373"/>
                <a:gd name="T7" fmla="*/ 9 h 220"/>
                <a:gd name="T8" fmla="*/ 368 w 373"/>
                <a:gd name="T9" fmla="*/ 18 h 220"/>
                <a:gd name="T10" fmla="*/ 365 w 373"/>
                <a:gd name="T11" fmla="*/ 25 h 220"/>
                <a:gd name="T12" fmla="*/ 360 w 373"/>
                <a:gd name="T13" fmla="*/ 31 h 220"/>
                <a:gd name="T14" fmla="*/ 349 w 373"/>
                <a:gd name="T15" fmla="*/ 40 h 220"/>
                <a:gd name="T16" fmla="*/ 338 w 373"/>
                <a:gd name="T17" fmla="*/ 44 h 220"/>
                <a:gd name="T18" fmla="*/ 291 w 373"/>
                <a:gd name="T19" fmla="*/ 45 h 220"/>
                <a:gd name="T20" fmla="*/ 215 w 373"/>
                <a:gd name="T21" fmla="*/ 45 h 220"/>
                <a:gd name="T22" fmla="*/ 148 w 373"/>
                <a:gd name="T23" fmla="*/ 213 h 220"/>
                <a:gd name="T24" fmla="*/ 120 w 373"/>
                <a:gd name="T25" fmla="*/ 214 h 220"/>
                <a:gd name="T26" fmla="*/ 100 w 373"/>
                <a:gd name="T27" fmla="*/ 213 h 220"/>
                <a:gd name="T28" fmla="*/ 85 w 373"/>
                <a:gd name="T29" fmla="*/ 209 h 220"/>
                <a:gd name="T30" fmla="*/ 74 w 373"/>
                <a:gd name="T31" fmla="*/ 204 h 220"/>
                <a:gd name="T32" fmla="*/ 67 w 373"/>
                <a:gd name="T33" fmla="*/ 197 h 220"/>
                <a:gd name="T34" fmla="*/ 62 w 373"/>
                <a:gd name="T35" fmla="*/ 189 h 220"/>
                <a:gd name="T36" fmla="*/ 60 w 373"/>
                <a:gd name="T37" fmla="*/ 181 h 220"/>
                <a:gd name="T38" fmla="*/ 61 w 373"/>
                <a:gd name="T39" fmla="*/ 165 h 220"/>
                <a:gd name="T40" fmla="*/ 84 w 373"/>
                <a:gd name="T41" fmla="*/ 110 h 220"/>
                <a:gd name="T42" fmla="*/ 108 w 373"/>
                <a:gd name="T43" fmla="*/ 45 h 220"/>
                <a:gd name="T44" fmla="*/ 5 w 373"/>
                <a:gd name="T45" fmla="*/ 45 h 220"/>
                <a:gd name="T46" fmla="*/ 2 w 373"/>
                <a:gd name="T47" fmla="*/ 44 h 220"/>
                <a:gd name="T48" fmla="*/ 0 w 373"/>
                <a:gd name="T49" fmla="*/ 42 h 220"/>
                <a:gd name="T50" fmla="*/ 1 w 373"/>
                <a:gd name="T51" fmla="*/ 36 h 220"/>
                <a:gd name="T52" fmla="*/ 4 w 373"/>
                <a:gd name="T53" fmla="*/ 29 h 220"/>
                <a:gd name="T54" fmla="*/ 7 w 373"/>
                <a:gd name="T55" fmla="*/ 23 h 220"/>
                <a:gd name="T56" fmla="*/ 14 w 373"/>
                <a:gd name="T57" fmla="*/ 14 h 220"/>
                <a:gd name="T58" fmla="*/ 24 w 373"/>
                <a:gd name="T59" fmla="*/ 6 h 220"/>
                <a:gd name="T60" fmla="*/ 36 w 373"/>
                <a:gd name="T61" fmla="*/ 2 h 220"/>
                <a:gd name="T62" fmla="*/ 329 w 373"/>
                <a:gd name="T63" fmla="*/ 0 h 22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373" h="220">
                  <a:moveTo>
                    <a:pt x="329" y="0"/>
                  </a:moveTo>
                  <a:lnTo>
                    <a:pt x="369" y="0"/>
                  </a:lnTo>
                  <a:lnTo>
                    <a:pt x="371" y="0"/>
                  </a:lnTo>
                  <a:lnTo>
                    <a:pt x="372" y="1"/>
                  </a:lnTo>
                  <a:lnTo>
                    <a:pt x="373" y="2"/>
                  </a:lnTo>
                  <a:lnTo>
                    <a:pt x="373" y="3"/>
                  </a:lnTo>
                  <a:lnTo>
                    <a:pt x="373" y="6"/>
                  </a:lnTo>
                  <a:lnTo>
                    <a:pt x="373" y="9"/>
                  </a:lnTo>
                  <a:lnTo>
                    <a:pt x="370" y="15"/>
                  </a:lnTo>
                  <a:lnTo>
                    <a:pt x="368" y="18"/>
                  </a:lnTo>
                  <a:lnTo>
                    <a:pt x="367" y="22"/>
                  </a:lnTo>
                  <a:lnTo>
                    <a:pt x="365" y="25"/>
                  </a:lnTo>
                  <a:lnTo>
                    <a:pt x="362" y="28"/>
                  </a:lnTo>
                  <a:lnTo>
                    <a:pt x="360" y="31"/>
                  </a:lnTo>
                  <a:lnTo>
                    <a:pt x="355" y="36"/>
                  </a:lnTo>
                  <a:lnTo>
                    <a:pt x="349" y="40"/>
                  </a:lnTo>
                  <a:lnTo>
                    <a:pt x="344" y="42"/>
                  </a:lnTo>
                  <a:lnTo>
                    <a:pt x="338" y="44"/>
                  </a:lnTo>
                  <a:lnTo>
                    <a:pt x="328" y="45"/>
                  </a:lnTo>
                  <a:lnTo>
                    <a:pt x="291" y="45"/>
                  </a:lnTo>
                  <a:lnTo>
                    <a:pt x="228" y="45"/>
                  </a:lnTo>
                  <a:lnTo>
                    <a:pt x="215" y="45"/>
                  </a:lnTo>
                  <a:lnTo>
                    <a:pt x="150" y="218"/>
                  </a:lnTo>
                  <a:lnTo>
                    <a:pt x="148" y="219"/>
                  </a:lnTo>
                  <a:lnTo>
                    <a:pt x="146" y="220"/>
                  </a:lnTo>
                  <a:lnTo>
                    <a:pt x="120" y="220"/>
                  </a:lnTo>
                  <a:lnTo>
                    <a:pt x="109" y="220"/>
                  </a:lnTo>
                  <a:lnTo>
                    <a:pt x="100" y="219"/>
                  </a:lnTo>
                  <a:lnTo>
                    <a:pt x="92" y="217"/>
                  </a:lnTo>
                  <a:lnTo>
                    <a:pt x="85" y="215"/>
                  </a:lnTo>
                  <a:lnTo>
                    <a:pt x="79" y="212"/>
                  </a:lnTo>
                  <a:lnTo>
                    <a:pt x="74" y="210"/>
                  </a:lnTo>
                  <a:lnTo>
                    <a:pt x="70" y="206"/>
                  </a:lnTo>
                  <a:lnTo>
                    <a:pt x="67" y="203"/>
                  </a:lnTo>
                  <a:lnTo>
                    <a:pt x="64" y="199"/>
                  </a:lnTo>
                  <a:lnTo>
                    <a:pt x="62" y="195"/>
                  </a:lnTo>
                  <a:lnTo>
                    <a:pt x="61" y="191"/>
                  </a:lnTo>
                  <a:lnTo>
                    <a:pt x="60" y="187"/>
                  </a:lnTo>
                  <a:lnTo>
                    <a:pt x="60" y="179"/>
                  </a:lnTo>
                  <a:lnTo>
                    <a:pt x="61" y="171"/>
                  </a:lnTo>
                  <a:lnTo>
                    <a:pt x="69" y="150"/>
                  </a:lnTo>
                  <a:lnTo>
                    <a:pt x="84" y="111"/>
                  </a:lnTo>
                  <a:lnTo>
                    <a:pt x="104" y="56"/>
                  </a:lnTo>
                  <a:lnTo>
                    <a:pt x="108" y="45"/>
                  </a:lnTo>
                  <a:lnTo>
                    <a:pt x="83" y="45"/>
                  </a:lnTo>
                  <a:lnTo>
                    <a:pt x="5" y="45"/>
                  </a:lnTo>
                  <a:lnTo>
                    <a:pt x="3" y="45"/>
                  </a:lnTo>
                  <a:lnTo>
                    <a:pt x="2" y="44"/>
                  </a:lnTo>
                  <a:lnTo>
                    <a:pt x="1" y="44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1" y="36"/>
                  </a:lnTo>
                  <a:lnTo>
                    <a:pt x="2" y="32"/>
                  </a:lnTo>
                  <a:lnTo>
                    <a:pt x="4" y="29"/>
                  </a:lnTo>
                  <a:lnTo>
                    <a:pt x="5" y="26"/>
                  </a:lnTo>
                  <a:lnTo>
                    <a:pt x="7" y="23"/>
                  </a:lnTo>
                  <a:lnTo>
                    <a:pt x="9" y="19"/>
                  </a:lnTo>
                  <a:lnTo>
                    <a:pt x="14" y="14"/>
                  </a:lnTo>
                  <a:lnTo>
                    <a:pt x="19" y="9"/>
                  </a:lnTo>
                  <a:lnTo>
                    <a:pt x="24" y="6"/>
                  </a:lnTo>
                  <a:lnTo>
                    <a:pt x="30" y="3"/>
                  </a:lnTo>
                  <a:lnTo>
                    <a:pt x="36" y="2"/>
                  </a:lnTo>
                  <a:lnTo>
                    <a:pt x="45" y="0"/>
                  </a:lnTo>
                  <a:lnTo>
                    <a:pt x="329" y="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5" name="Freeform 59"/>
            <p:cNvSpPr/>
            <p:nvPr userDrawn="1"/>
          </p:nvSpPr>
          <p:spPr bwMode="auto">
            <a:xfrm>
              <a:off x="4358" y="2108"/>
              <a:ext cx="335" cy="538"/>
            </a:xfrm>
            <a:custGeom>
              <a:avLst/>
              <a:gdLst>
                <a:gd name="T0" fmla="*/ 54 w 335"/>
                <a:gd name="T1" fmla="*/ 226 h 538"/>
                <a:gd name="T2" fmla="*/ 160 w 335"/>
                <a:gd name="T3" fmla="*/ 0 h 538"/>
                <a:gd name="T4" fmla="*/ 195 w 335"/>
                <a:gd name="T5" fmla="*/ 1 h 538"/>
                <a:gd name="T6" fmla="*/ 220 w 335"/>
                <a:gd name="T7" fmla="*/ 6 h 538"/>
                <a:gd name="T8" fmla="*/ 236 w 335"/>
                <a:gd name="T9" fmla="*/ 11 h 538"/>
                <a:gd name="T10" fmla="*/ 252 w 335"/>
                <a:gd name="T11" fmla="*/ 17 h 538"/>
                <a:gd name="T12" fmla="*/ 267 w 335"/>
                <a:gd name="T13" fmla="*/ 25 h 538"/>
                <a:gd name="T14" fmla="*/ 280 w 335"/>
                <a:gd name="T15" fmla="*/ 34 h 538"/>
                <a:gd name="T16" fmla="*/ 292 w 335"/>
                <a:gd name="T17" fmla="*/ 45 h 538"/>
                <a:gd name="T18" fmla="*/ 303 w 335"/>
                <a:gd name="T19" fmla="*/ 57 h 538"/>
                <a:gd name="T20" fmla="*/ 313 w 335"/>
                <a:gd name="T21" fmla="*/ 70 h 538"/>
                <a:gd name="T22" fmla="*/ 321 w 335"/>
                <a:gd name="T23" fmla="*/ 84 h 538"/>
                <a:gd name="T24" fmla="*/ 327 w 335"/>
                <a:gd name="T25" fmla="*/ 100 h 538"/>
                <a:gd name="T26" fmla="*/ 331 w 335"/>
                <a:gd name="T27" fmla="*/ 117 h 538"/>
                <a:gd name="T28" fmla="*/ 334 w 335"/>
                <a:gd name="T29" fmla="*/ 135 h 538"/>
                <a:gd name="T30" fmla="*/ 335 w 335"/>
                <a:gd name="T31" fmla="*/ 158 h 538"/>
                <a:gd name="T32" fmla="*/ 332 w 335"/>
                <a:gd name="T33" fmla="*/ 183 h 538"/>
                <a:gd name="T34" fmla="*/ 327 w 335"/>
                <a:gd name="T35" fmla="*/ 209 h 538"/>
                <a:gd name="T36" fmla="*/ 319 w 335"/>
                <a:gd name="T37" fmla="*/ 233 h 538"/>
                <a:gd name="T38" fmla="*/ 196 w 335"/>
                <a:gd name="T39" fmla="*/ 538 h 538"/>
                <a:gd name="T40" fmla="*/ 165 w 335"/>
                <a:gd name="T41" fmla="*/ 536 h 538"/>
                <a:gd name="T42" fmla="*/ 133 w 335"/>
                <a:gd name="T43" fmla="*/ 532 h 538"/>
                <a:gd name="T44" fmla="*/ 116 w 335"/>
                <a:gd name="T45" fmla="*/ 529 h 538"/>
                <a:gd name="T46" fmla="*/ 93 w 335"/>
                <a:gd name="T47" fmla="*/ 522 h 538"/>
                <a:gd name="T48" fmla="*/ 72 w 335"/>
                <a:gd name="T49" fmla="*/ 513 h 538"/>
                <a:gd name="T50" fmla="*/ 56 w 335"/>
                <a:gd name="T51" fmla="*/ 503 h 538"/>
                <a:gd name="T52" fmla="*/ 42 w 335"/>
                <a:gd name="T53" fmla="*/ 491 h 538"/>
                <a:gd name="T54" fmla="*/ 30 w 335"/>
                <a:gd name="T55" fmla="*/ 477 h 538"/>
                <a:gd name="T56" fmla="*/ 20 w 335"/>
                <a:gd name="T57" fmla="*/ 462 h 538"/>
                <a:gd name="T58" fmla="*/ 11 w 335"/>
                <a:gd name="T59" fmla="*/ 445 h 538"/>
                <a:gd name="T60" fmla="*/ 5 w 335"/>
                <a:gd name="T61" fmla="*/ 428 h 538"/>
                <a:gd name="T62" fmla="*/ 2 w 335"/>
                <a:gd name="T63" fmla="*/ 410 h 538"/>
                <a:gd name="T64" fmla="*/ 0 w 335"/>
                <a:gd name="T65" fmla="*/ 392 h 538"/>
                <a:gd name="T66" fmla="*/ 2 w 335"/>
                <a:gd name="T67" fmla="*/ 372 h 538"/>
                <a:gd name="T68" fmla="*/ 4 w 335"/>
                <a:gd name="T69" fmla="*/ 358 h 538"/>
                <a:gd name="T70" fmla="*/ 10 w 335"/>
                <a:gd name="T71" fmla="*/ 339 h 53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335" h="538">
                  <a:moveTo>
                    <a:pt x="10" y="339"/>
                  </a:moveTo>
                  <a:lnTo>
                    <a:pt x="54" y="226"/>
                  </a:lnTo>
                  <a:lnTo>
                    <a:pt x="142" y="1"/>
                  </a:lnTo>
                  <a:lnTo>
                    <a:pt x="160" y="0"/>
                  </a:lnTo>
                  <a:lnTo>
                    <a:pt x="178" y="0"/>
                  </a:lnTo>
                  <a:lnTo>
                    <a:pt x="195" y="1"/>
                  </a:lnTo>
                  <a:lnTo>
                    <a:pt x="212" y="4"/>
                  </a:lnTo>
                  <a:lnTo>
                    <a:pt x="220" y="6"/>
                  </a:lnTo>
                  <a:lnTo>
                    <a:pt x="229" y="8"/>
                  </a:lnTo>
                  <a:lnTo>
                    <a:pt x="236" y="11"/>
                  </a:lnTo>
                  <a:lnTo>
                    <a:pt x="244" y="14"/>
                  </a:lnTo>
                  <a:lnTo>
                    <a:pt x="252" y="17"/>
                  </a:lnTo>
                  <a:lnTo>
                    <a:pt x="260" y="21"/>
                  </a:lnTo>
                  <a:lnTo>
                    <a:pt x="267" y="25"/>
                  </a:lnTo>
                  <a:lnTo>
                    <a:pt x="274" y="30"/>
                  </a:lnTo>
                  <a:lnTo>
                    <a:pt x="280" y="34"/>
                  </a:lnTo>
                  <a:lnTo>
                    <a:pt x="286" y="39"/>
                  </a:lnTo>
                  <a:lnTo>
                    <a:pt x="292" y="45"/>
                  </a:lnTo>
                  <a:lnTo>
                    <a:pt x="298" y="51"/>
                  </a:lnTo>
                  <a:lnTo>
                    <a:pt x="303" y="57"/>
                  </a:lnTo>
                  <a:lnTo>
                    <a:pt x="308" y="63"/>
                  </a:lnTo>
                  <a:lnTo>
                    <a:pt x="313" y="70"/>
                  </a:lnTo>
                  <a:lnTo>
                    <a:pt x="317" y="77"/>
                  </a:lnTo>
                  <a:lnTo>
                    <a:pt x="321" y="84"/>
                  </a:lnTo>
                  <a:lnTo>
                    <a:pt x="324" y="92"/>
                  </a:lnTo>
                  <a:lnTo>
                    <a:pt x="327" y="100"/>
                  </a:lnTo>
                  <a:lnTo>
                    <a:pt x="329" y="108"/>
                  </a:lnTo>
                  <a:lnTo>
                    <a:pt x="331" y="117"/>
                  </a:lnTo>
                  <a:lnTo>
                    <a:pt x="333" y="126"/>
                  </a:lnTo>
                  <a:lnTo>
                    <a:pt x="334" y="135"/>
                  </a:lnTo>
                  <a:lnTo>
                    <a:pt x="335" y="145"/>
                  </a:lnTo>
                  <a:lnTo>
                    <a:pt x="335" y="158"/>
                  </a:lnTo>
                  <a:lnTo>
                    <a:pt x="334" y="170"/>
                  </a:lnTo>
                  <a:lnTo>
                    <a:pt x="332" y="183"/>
                  </a:lnTo>
                  <a:lnTo>
                    <a:pt x="330" y="196"/>
                  </a:lnTo>
                  <a:lnTo>
                    <a:pt x="327" y="209"/>
                  </a:lnTo>
                  <a:lnTo>
                    <a:pt x="323" y="221"/>
                  </a:lnTo>
                  <a:lnTo>
                    <a:pt x="319" y="233"/>
                  </a:lnTo>
                  <a:lnTo>
                    <a:pt x="315" y="245"/>
                  </a:lnTo>
                  <a:lnTo>
                    <a:pt x="196" y="538"/>
                  </a:lnTo>
                  <a:lnTo>
                    <a:pt x="181" y="538"/>
                  </a:lnTo>
                  <a:lnTo>
                    <a:pt x="165" y="536"/>
                  </a:lnTo>
                  <a:lnTo>
                    <a:pt x="149" y="535"/>
                  </a:lnTo>
                  <a:lnTo>
                    <a:pt x="133" y="532"/>
                  </a:lnTo>
                  <a:lnTo>
                    <a:pt x="124" y="530"/>
                  </a:lnTo>
                  <a:lnTo>
                    <a:pt x="116" y="529"/>
                  </a:lnTo>
                  <a:lnTo>
                    <a:pt x="101" y="524"/>
                  </a:lnTo>
                  <a:lnTo>
                    <a:pt x="93" y="522"/>
                  </a:lnTo>
                  <a:lnTo>
                    <a:pt x="86" y="519"/>
                  </a:lnTo>
                  <a:lnTo>
                    <a:pt x="72" y="513"/>
                  </a:lnTo>
                  <a:lnTo>
                    <a:pt x="64" y="508"/>
                  </a:lnTo>
                  <a:lnTo>
                    <a:pt x="56" y="503"/>
                  </a:lnTo>
                  <a:lnTo>
                    <a:pt x="49" y="497"/>
                  </a:lnTo>
                  <a:lnTo>
                    <a:pt x="42" y="491"/>
                  </a:lnTo>
                  <a:lnTo>
                    <a:pt x="36" y="484"/>
                  </a:lnTo>
                  <a:lnTo>
                    <a:pt x="30" y="477"/>
                  </a:lnTo>
                  <a:lnTo>
                    <a:pt x="25" y="470"/>
                  </a:lnTo>
                  <a:lnTo>
                    <a:pt x="20" y="462"/>
                  </a:lnTo>
                  <a:lnTo>
                    <a:pt x="15" y="453"/>
                  </a:lnTo>
                  <a:lnTo>
                    <a:pt x="11" y="445"/>
                  </a:lnTo>
                  <a:lnTo>
                    <a:pt x="8" y="436"/>
                  </a:lnTo>
                  <a:lnTo>
                    <a:pt x="5" y="428"/>
                  </a:lnTo>
                  <a:lnTo>
                    <a:pt x="3" y="419"/>
                  </a:lnTo>
                  <a:lnTo>
                    <a:pt x="2" y="410"/>
                  </a:lnTo>
                  <a:lnTo>
                    <a:pt x="1" y="401"/>
                  </a:lnTo>
                  <a:lnTo>
                    <a:pt x="0" y="392"/>
                  </a:lnTo>
                  <a:lnTo>
                    <a:pt x="1" y="378"/>
                  </a:lnTo>
                  <a:lnTo>
                    <a:pt x="2" y="372"/>
                  </a:lnTo>
                  <a:lnTo>
                    <a:pt x="3" y="365"/>
                  </a:lnTo>
                  <a:lnTo>
                    <a:pt x="4" y="358"/>
                  </a:lnTo>
                  <a:lnTo>
                    <a:pt x="6" y="352"/>
                  </a:lnTo>
                  <a:lnTo>
                    <a:pt x="10" y="339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6" name="Freeform 60"/>
            <p:cNvSpPr/>
            <p:nvPr userDrawn="1"/>
          </p:nvSpPr>
          <p:spPr bwMode="auto">
            <a:xfrm>
              <a:off x="4667" y="2190"/>
              <a:ext cx="302" cy="456"/>
            </a:xfrm>
            <a:custGeom>
              <a:avLst/>
              <a:gdLst>
                <a:gd name="T0" fmla="*/ 110 w 302"/>
                <a:gd name="T1" fmla="*/ 2 h 456"/>
                <a:gd name="T2" fmla="*/ 146 w 302"/>
                <a:gd name="T3" fmla="*/ 0 h 456"/>
                <a:gd name="T4" fmla="*/ 180 w 302"/>
                <a:gd name="T5" fmla="*/ 5 h 456"/>
                <a:gd name="T6" fmla="*/ 196 w 302"/>
                <a:gd name="T7" fmla="*/ 9 h 456"/>
                <a:gd name="T8" fmla="*/ 212 w 302"/>
                <a:gd name="T9" fmla="*/ 15 h 456"/>
                <a:gd name="T10" fmla="*/ 227 w 302"/>
                <a:gd name="T11" fmla="*/ 22 h 456"/>
                <a:gd name="T12" fmla="*/ 240 w 302"/>
                <a:gd name="T13" fmla="*/ 30 h 456"/>
                <a:gd name="T14" fmla="*/ 253 w 302"/>
                <a:gd name="T15" fmla="*/ 40 h 456"/>
                <a:gd name="T16" fmla="*/ 264 w 302"/>
                <a:gd name="T17" fmla="*/ 51 h 456"/>
                <a:gd name="T18" fmla="*/ 275 w 302"/>
                <a:gd name="T19" fmla="*/ 64 h 456"/>
                <a:gd name="T20" fmla="*/ 283 w 302"/>
                <a:gd name="T21" fmla="*/ 77 h 456"/>
                <a:gd name="T22" fmla="*/ 291 w 302"/>
                <a:gd name="T23" fmla="*/ 93 h 456"/>
                <a:gd name="T24" fmla="*/ 296 w 302"/>
                <a:gd name="T25" fmla="*/ 109 h 456"/>
                <a:gd name="T26" fmla="*/ 300 w 302"/>
                <a:gd name="T27" fmla="*/ 127 h 456"/>
                <a:gd name="T28" fmla="*/ 302 w 302"/>
                <a:gd name="T29" fmla="*/ 146 h 456"/>
                <a:gd name="T30" fmla="*/ 301 w 302"/>
                <a:gd name="T31" fmla="*/ 171 h 456"/>
                <a:gd name="T32" fmla="*/ 296 w 302"/>
                <a:gd name="T33" fmla="*/ 196 h 456"/>
                <a:gd name="T34" fmla="*/ 290 w 302"/>
                <a:gd name="T35" fmla="*/ 222 h 456"/>
                <a:gd name="T36" fmla="*/ 281 w 302"/>
                <a:gd name="T37" fmla="*/ 245 h 456"/>
                <a:gd name="T38" fmla="*/ 181 w 302"/>
                <a:gd name="T39" fmla="*/ 456 h 456"/>
                <a:gd name="T40" fmla="*/ 148 w 302"/>
                <a:gd name="T41" fmla="*/ 453 h 456"/>
                <a:gd name="T42" fmla="*/ 124 w 302"/>
                <a:gd name="T43" fmla="*/ 448 h 456"/>
                <a:gd name="T44" fmla="*/ 100 w 302"/>
                <a:gd name="T45" fmla="*/ 442 h 456"/>
                <a:gd name="T46" fmla="*/ 85 w 302"/>
                <a:gd name="T47" fmla="*/ 437 h 456"/>
                <a:gd name="T48" fmla="*/ 64 w 302"/>
                <a:gd name="T49" fmla="*/ 426 h 456"/>
                <a:gd name="T50" fmla="*/ 49 w 302"/>
                <a:gd name="T51" fmla="*/ 415 h 456"/>
                <a:gd name="T52" fmla="*/ 35 w 302"/>
                <a:gd name="T53" fmla="*/ 402 h 456"/>
                <a:gd name="T54" fmla="*/ 24 w 302"/>
                <a:gd name="T55" fmla="*/ 388 h 456"/>
                <a:gd name="T56" fmla="*/ 15 w 302"/>
                <a:gd name="T57" fmla="*/ 371 h 456"/>
                <a:gd name="T58" fmla="*/ 8 w 302"/>
                <a:gd name="T59" fmla="*/ 354 h 456"/>
                <a:gd name="T60" fmla="*/ 3 w 302"/>
                <a:gd name="T61" fmla="*/ 337 h 456"/>
                <a:gd name="T62" fmla="*/ 0 w 302"/>
                <a:gd name="T63" fmla="*/ 319 h 456"/>
                <a:gd name="T64" fmla="*/ 0 w 302"/>
                <a:gd name="T65" fmla="*/ 296 h 456"/>
                <a:gd name="T66" fmla="*/ 2 w 302"/>
                <a:gd name="T67" fmla="*/ 283 h 456"/>
                <a:gd name="T68" fmla="*/ 5 w 302"/>
                <a:gd name="T69" fmla="*/ 270 h 45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02" h="456">
                  <a:moveTo>
                    <a:pt x="10" y="257"/>
                  </a:moveTo>
                  <a:lnTo>
                    <a:pt x="110" y="2"/>
                  </a:lnTo>
                  <a:lnTo>
                    <a:pt x="128" y="0"/>
                  </a:lnTo>
                  <a:lnTo>
                    <a:pt x="146" y="0"/>
                  </a:lnTo>
                  <a:lnTo>
                    <a:pt x="163" y="2"/>
                  </a:lnTo>
                  <a:lnTo>
                    <a:pt x="180" y="5"/>
                  </a:lnTo>
                  <a:lnTo>
                    <a:pt x="188" y="7"/>
                  </a:lnTo>
                  <a:lnTo>
                    <a:pt x="196" y="9"/>
                  </a:lnTo>
                  <a:lnTo>
                    <a:pt x="204" y="12"/>
                  </a:lnTo>
                  <a:lnTo>
                    <a:pt x="212" y="15"/>
                  </a:lnTo>
                  <a:lnTo>
                    <a:pt x="219" y="18"/>
                  </a:lnTo>
                  <a:lnTo>
                    <a:pt x="227" y="22"/>
                  </a:lnTo>
                  <a:lnTo>
                    <a:pt x="234" y="26"/>
                  </a:lnTo>
                  <a:lnTo>
                    <a:pt x="240" y="30"/>
                  </a:lnTo>
                  <a:lnTo>
                    <a:pt x="247" y="35"/>
                  </a:lnTo>
                  <a:lnTo>
                    <a:pt x="253" y="40"/>
                  </a:lnTo>
                  <a:lnTo>
                    <a:pt x="259" y="45"/>
                  </a:lnTo>
                  <a:lnTo>
                    <a:pt x="264" y="51"/>
                  </a:lnTo>
                  <a:lnTo>
                    <a:pt x="270" y="57"/>
                  </a:lnTo>
                  <a:lnTo>
                    <a:pt x="275" y="64"/>
                  </a:lnTo>
                  <a:lnTo>
                    <a:pt x="279" y="70"/>
                  </a:lnTo>
                  <a:lnTo>
                    <a:pt x="283" y="77"/>
                  </a:lnTo>
                  <a:lnTo>
                    <a:pt x="287" y="85"/>
                  </a:lnTo>
                  <a:lnTo>
                    <a:pt x="291" y="93"/>
                  </a:lnTo>
                  <a:lnTo>
                    <a:pt x="293" y="101"/>
                  </a:lnTo>
                  <a:lnTo>
                    <a:pt x="296" y="109"/>
                  </a:lnTo>
                  <a:lnTo>
                    <a:pt x="298" y="118"/>
                  </a:lnTo>
                  <a:lnTo>
                    <a:pt x="300" y="127"/>
                  </a:lnTo>
                  <a:lnTo>
                    <a:pt x="301" y="136"/>
                  </a:lnTo>
                  <a:lnTo>
                    <a:pt x="302" y="146"/>
                  </a:lnTo>
                  <a:lnTo>
                    <a:pt x="302" y="158"/>
                  </a:lnTo>
                  <a:lnTo>
                    <a:pt x="301" y="171"/>
                  </a:lnTo>
                  <a:lnTo>
                    <a:pt x="299" y="184"/>
                  </a:lnTo>
                  <a:lnTo>
                    <a:pt x="296" y="196"/>
                  </a:lnTo>
                  <a:lnTo>
                    <a:pt x="293" y="209"/>
                  </a:lnTo>
                  <a:lnTo>
                    <a:pt x="290" y="222"/>
                  </a:lnTo>
                  <a:lnTo>
                    <a:pt x="286" y="234"/>
                  </a:lnTo>
                  <a:lnTo>
                    <a:pt x="281" y="245"/>
                  </a:lnTo>
                  <a:lnTo>
                    <a:pt x="196" y="456"/>
                  </a:lnTo>
                  <a:lnTo>
                    <a:pt x="181" y="456"/>
                  </a:lnTo>
                  <a:lnTo>
                    <a:pt x="165" y="454"/>
                  </a:lnTo>
                  <a:lnTo>
                    <a:pt x="148" y="453"/>
                  </a:lnTo>
                  <a:lnTo>
                    <a:pt x="132" y="450"/>
                  </a:lnTo>
                  <a:lnTo>
                    <a:pt x="124" y="448"/>
                  </a:lnTo>
                  <a:lnTo>
                    <a:pt x="116" y="447"/>
                  </a:lnTo>
                  <a:lnTo>
                    <a:pt x="100" y="442"/>
                  </a:lnTo>
                  <a:lnTo>
                    <a:pt x="93" y="440"/>
                  </a:lnTo>
                  <a:lnTo>
                    <a:pt x="85" y="437"/>
                  </a:lnTo>
                  <a:lnTo>
                    <a:pt x="72" y="431"/>
                  </a:lnTo>
                  <a:lnTo>
                    <a:pt x="64" y="426"/>
                  </a:lnTo>
                  <a:lnTo>
                    <a:pt x="56" y="421"/>
                  </a:lnTo>
                  <a:lnTo>
                    <a:pt x="49" y="415"/>
                  </a:lnTo>
                  <a:lnTo>
                    <a:pt x="42" y="409"/>
                  </a:lnTo>
                  <a:lnTo>
                    <a:pt x="35" y="402"/>
                  </a:lnTo>
                  <a:lnTo>
                    <a:pt x="30" y="395"/>
                  </a:lnTo>
                  <a:lnTo>
                    <a:pt x="24" y="388"/>
                  </a:lnTo>
                  <a:lnTo>
                    <a:pt x="19" y="380"/>
                  </a:lnTo>
                  <a:lnTo>
                    <a:pt x="15" y="371"/>
                  </a:lnTo>
                  <a:lnTo>
                    <a:pt x="11" y="363"/>
                  </a:lnTo>
                  <a:lnTo>
                    <a:pt x="8" y="354"/>
                  </a:lnTo>
                  <a:lnTo>
                    <a:pt x="5" y="346"/>
                  </a:lnTo>
                  <a:lnTo>
                    <a:pt x="3" y="337"/>
                  </a:lnTo>
                  <a:lnTo>
                    <a:pt x="1" y="328"/>
                  </a:lnTo>
                  <a:lnTo>
                    <a:pt x="0" y="319"/>
                  </a:lnTo>
                  <a:lnTo>
                    <a:pt x="0" y="310"/>
                  </a:lnTo>
                  <a:lnTo>
                    <a:pt x="0" y="296"/>
                  </a:lnTo>
                  <a:lnTo>
                    <a:pt x="1" y="290"/>
                  </a:lnTo>
                  <a:lnTo>
                    <a:pt x="2" y="283"/>
                  </a:lnTo>
                  <a:lnTo>
                    <a:pt x="4" y="276"/>
                  </a:lnTo>
                  <a:lnTo>
                    <a:pt x="5" y="270"/>
                  </a:lnTo>
                  <a:lnTo>
                    <a:pt x="10" y="257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7" name="Freeform 61"/>
            <p:cNvSpPr/>
            <p:nvPr userDrawn="1"/>
          </p:nvSpPr>
          <p:spPr bwMode="auto">
            <a:xfrm>
              <a:off x="4054" y="2021"/>
              <a:ext cx="364" cy="625"/>
            </a:xfrm>
            <a:custGeom>
              <a:avLst/>
              <a:gdLst>
                <a:gd name="T0" fmla="*/ 263 w 365"/>
                <a:gd name="T1" fmla="*/ 15 h 625"/>
                <a:gd name="T2" fmla="*/ 283 w 365"/>
                <a:gd name="T3" fmla="*/ 24 h 625"/>
                <a:gd name="T4" fmla="*/ 300 w 365"/>
                <a:gd name="T5" fmla="*/ 35 h 625"/>
                <a:gd name="T6" fmla="*/ 316 w 365"/>
                <a:gd name="T7" fmla="*/ 49 h 625"/>
                <a:gd name="T8" fmla="*/ 330 w 365"/>
                <a:gd name="T9" fmla="*/ 64 h 625"/>
                <a:gd name="T10" fmla="*/ 342 w 365"/>
                <a:gd name="T11" fmla="*/ 82 h 625"/>
                <a:gd name="T12" fmla="*/ 350 w 365"/>
                <a:gd name="T13" fmla="*/ 102 h 625"/>
                <a:gd name="T14" fmla="*/ 356 w 365"/>
                <a:gd name="T15" fmla="*/ 124 h 625"/>
                <a:gd name="T16" fmla="*/ 359 w 365"/>
                <a:gd name="T17" fmla="*/ 149 h 625"/>
                <a:gd name="T18" fmla="*/ 359 w 365"/>
                <a:gd name="T19" fmla="*/ 169 h 625"/>
                <a:gd name="T20" fmla="*/ 356 w 365"/>
                <a:gd name="T21" fmla="*/ 190 h 625"/>
                <a:gd name="T22" fmla="*/ 345 w 365"/>
                <a:gd name="T23" fmla="*/ 231 h 625"/>
                <a:gd name="T24" fmla="*/ 190 w 365"/>
                <a:gd name="T25" fmla="*/ 625 h 625"/>
                <a:gd name="T26" fmla="*/ 161 w 365"/>
                <a:gd name="T27" fmla="*/ 623 h 625"/>
                <a:gd name="T28" fmla="*/ 129 w 365"/>
                <a:gd name="T29" fmla="*/ 618 h 625"/>
                <a:gd name="T30" fmla="*/ 99 w 365"/>
                <a:gd name="T31" fmla="*/ 610 h 625"/>
                <a:gd name="T32" fmla="*/ 72 w 365"/>
                <a:gd name="T33" fmla="*/ 600 h 625"/>
                <a:gd name="T34" fmla="*/ 57 w 365"/>
                <a:gd name="T35" fmla="*/ 590 h 625"/>
                <a:gd name="T36" fmla="*/ 43 w 365"/>
                <a:gd name="T37" fmla="*/ 578 h 625"/>
                <a:gd name="T38" fmla="*/ 31 w 365"/>
                <a:gd name="T39" fmla="*/ 565 h 625"/>
                <a:gd name="T40" fmla="*/ 20 w 365"/>
                <a:gd name="T41" fmla="*/ 550 h 625"/>
                <a:gd name="T42" fmla="*/ 12 w 365"/>
                <a:gd name="T43" fmla="*/ 533 h 625"/>
                <a:gd name="T44" fmla="*/ 5 w 365"/>
                <a:gd name="T45" fmla="*/ 516 h 625"/>
                <a:gd name="T46" fmla="*/ 2 w 365"/>
                <a:gd name="T47" fmla="*/ 498 h 625"/>
                <a:gd name="T48" fmla="*/ 0 w 365"/>
                <a:gd name="T49" fmla="*/ 479 h 625"/>
                <a:gd name="T50" fmla="*/ 2 w 365"/>
                <a:gd name="T51" fmla="*/ 458 h 625"/>
                <a:gd name="T52" fmla="*/ 4 w 365"/>
                <a:gd name="T53" fmla="*/ 445 h 625"/>
                <a:gd name="T54" fmla="*/ 8 w 365"/>
                <a:gd name="T55" fmla="*/ 432 h 625"/>
                <a:gd name="T56" fmla="*/ 92 w 365"/>
                <a:gd name="T57" fmla="*/ 217 h 625"/>
                <a:gd name="T58" fmla="*/ 100 w 365"/>
                <a:gd name="T59" fmla="*/ 188 h 625"/>
                <a:gd name="T60" fmla="*/ 103 w 365"/>
                <a:gd name="T61" fmla="*/ 169 h 625"/>
                <a:gd name="T62" fmla="*/ 105 w 365"/>
                <a:gd name="T63" fmla="*/ 141 h 625"/>
                <a:gd name="T64" fmla="*/ 101 w 365"/>
                <a:gd name="T65" fmla="*/ 110 h 625"/>
                <a:gd name="T66" fmla="*/ 97 w 365"/>
                <a:gd name="T67" fmla="*/ 96 h 625"/>
                <a:gd name="T68" fmla="*/ 91 w 365"/>
                <a:gd name="T69" fmla="*/ 84 h 625"/>
                <a:gd name="T70" fmla="*/ 85 w 365"/>
                <a:gd name="T71" fmla="*/ 72 h 625"/>
                <a:gd name="T72" fmla="*/ 77 w 365"/>
                <a:gd name="T73" fmla="*/ 62 h 625"/>
                <a:gd name="T74" fmla="*/ 63 w 365"/>
                <a:gd name="T75" fmla="*/ 48 h 625"/>
                <a:gd name="T76" fmla="*/ 56 w 365"/>
                <a:gd name="T77" fmla="*/ 42 h 625"/>
                <a:gd name="T78" fmla="*/ 52 w 365"/>
                <a:gd name="T79" fmla="*/ 37 h 625"/>
                <a:gd name="T80" fmla="*/ 51 w 365"/>
                <a:gd name="T81" fmla="*/ 31 h 625"/>
                <a:gd name="T82" fmla="*/ 52 w 365"/>
                <a:gd name="T83" fmla="*/ 25 h 625"/>
                <a:gd name="T84" fmla="*/ 54 w 365"/>
                <a:gd name="T85" fmla="*/ 20 h 625"/>
                <a:gd name="T86" fmla="*/ 59 w 365"/>
                <a:gd name="T87" fmla="*/ 16 h 625"/>
                <a:gd name="T88" fmla="*/ 74 w 365"/>
                <a:gd name="T89" fmla="*/ 11 h 625"/>
                <a:gd name="T90" fmla="*/ 112 w 365"/>
                <a:gd name="T91" fmla="*/ 3 h 625"/>
                <a:gd name="T92" fmla="*/ 137 w 365"/>
                <a:gd name="T93" fmla="*/ 1 h 625"/>
                <a:gd name="T94" fmla="*/ 160 w 365"/>
                <a:gd name="T95" fmla="*/ 0 h 625"/>
                <a:gd name="T96" fmla="*/ 181 w 365"/>
                <a:gd name="T97" fmla="*/ 0 h 625"/>
                <a:gd name="T98" fmla="*/ 195 w 365"/>
                <a:gd name="T99" fmla="*/ 2 h 625"/>
                <a:gd name="T100" fmla="*/ 220 w 365"/>
                <a:gd name="T101" fmla="*/ 5 h 625"/>
                <a:gd name="T102" fmla="*/ 244 w 365"/>
                <a:gd name="T103" fmla="*/ 10 h 62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365" h="625">
                  <a:moveTo>
                    <a:pt x="261" y="13"/>
                  </a:moveTo>
                  <a:lnTo>
                    <a:pt x="269" y="15"/>
                  </a:lnTo>
                  <a:lnTo>
                    <a:pt x="279" y="20"/>
                  </a:lnTo>
                  <a:lnTo>
                    <a:pt x="289" y="24"/>
                  </a:lnTo>
                  <a:lnTo>
                    <a:pt x="298" y="29"/>
                  </a:lnTo>
                  <a:lnTo>
                    <a:pt x="306" y="35"/>
                  </a:lnTo>
                  <a:lnTo>
                    <a:pt x="315" y="42"/>
                  </a:lnTo>
                  <a:lnTo>
                    <a:pt x="322" y="49"/>
                  </a:lnTo>
                  <a:lnTo>
                    <a:pt x="330" y="56"/>
                  </a:lnTo>
                  <a:lnTo>
                    <a:pt x="336" y="64"/>
                  </a:lnTo>
                  <a:lnTo>
                    <a:pt x="342" y="73"/>
                  </a:lnTo>
                  <a:lnTo>
                    <a:pt x="348" y="82"/>
                  </a:lnTo>
                  <a:lnTo>
                    <a:pt x="352" y="92"/>
                  </a:lnTo>
                  <a:lnTo>
                    <a:pt x="356" y="102"/>
                  </a:lnTo>
                  <a:lnTo>
                    <a:pt x="360" y="113"/>
                  </a:lnTo>
                  <a:lnTo>
                    <a:pt x="362" y="124"/>
                  </a:lnTo>
                  <a:lnTo>
                    <a:pt x="364" y="136"/>
                  </a:lnTo>
                  <a:lnTo>
                    <a:pt x="365" y="149"/>
                  </a:lnTo>
                  <a:lnTo>
                    <a:pt x="365" y="159"/>
                  </a:lnTo>
                  <a:lnTo>
                    <a:pt x="365" y="169"/>
                  </a:lnTo>
                  <a:lnTo>
                    <a:pt x="363" y="180"/>
                  </a:lnTo>
                  <a:lnTo>
                    <a:pt x="362" y="190"/>
                  </a:lnTo>
                  <a:lnTo>
                    <a:pt x="357" y="211"/>
                  </a:lnTo>
                  <a:lnTo>
                    <a:pt x="351" y="231"/>
                  </a:lnTo>
                  <a:lnTo>
                    <a:pt x="240" y="514"/>
                  </a:lnTo>
                  <a:lnTo>
                    <a:pt x="196" y="625"/>
                  </a:lnTo>
                  <a:lnTo>
                    <a:pt x="178" y="624"/>
                  </a:lnTo>
                  <a:lnTo>
                    <a:pt x="161" y="623"/>
                  </a:lnTo>
                  <a:lnTo>
                    <a:pt x="145" y="621"/>
                  </a:lnTo>
                  <a:lnTo>
                    <a:pt x="129" y="618"/>
                  </a:lnTo>
                  <a:lnTo>
                    <a:pt x="114" y="615"/>
                  </a:lnTo>
                  <a:lnTo>
                    <a:pt x="99" y="610"/>
                  </a:lnTo>
                  <a:lnTo>
                    <a:pt x="85" y="606"/>
                  </a:lnTo>
                  <a:lnTo>
                    <a:pt x="72" y="600"/>
                  </a:lnTo>
                  <a:lnTo>
                    <a:pt x="64" y="595"/>
                  </a:lnTo>
                  <a:lnTo>
                    <a:pt x="57" y="590"/>
                  </a:lnTo>
                  <a:lnTo>
                    <a:pt x="50" y="584"/>
                  </a:lnTo>
                  <a:lnTo>
                    <a:pt x="43" y="578"/>
                  </a:lnTo>
                  <a:lnTo>
                    <a:pt x="36" y="571"/>
                  </a:lnTo>
                  <a:lnTo>
                    <a:pt x="31" y="565"/>
                  </a:lnTo>
                  <a:lnTo>
                    <a:pt x="25" y="557"/>
                  </a:lnTo>
                  <a:lnTo>
                    <a:pt x="20" y="550"/>
                  </a:lnTo>
                  <a:lnTo>
                    <a:pt x="16" y="542"/>
                  </a:lnTo>
                  <a:lnTo>
                    <a:pt x="12" y="533"/>
                  </a:lnTo>
                  <a:lnTo>
                    <a:pt x="8" y="525"/>
                  </a:lnTo>
                  <a:lnTo>
                    <a:pt x="5" y="516"/>
                  </a:lnTo>
                  <a:lnTo>
                    <a:pt x="3" y="507"/>
                  </a:lnTo>
                  <a:lnTo>
                    <a:pt x="2" y="498"/>
                  </a:lnTo>
                  <a:lnTo>
                    <a:pt x="1" y="488"/>
                  </a:lnTo>
                  <a:lnTo>
                    <a:pt x="0" y="479"/>
                  </a:lnTo>
                  <a:lnTo>
                    <a:pt x="1" y="465"/>
                  </a:lnTo>
                  <a:lnTo>
                    <a:pt x="2" y="458"/>
                  </a:lnTo>
                  <a:lnTo>
                    <a:pt x="3" y="451"/>
                  </a:lnTo>
                  <a:lnTo>
                    <a:pt x="4" y="445"/>
                  </a:lnTo>
                  <a:lnTo>
                    <a:pt x="6" y="438"/>
                  </a:lnTo>
                  <a:lnTo>
                    <a:pt x="8" y="432"/>
                  </a:lnTo>
                  <a:lnTo>
                    <a:pt x="10" y="426"/>
                  </a:lnTo>
                  <a:lnTo>
                    <a:pt x="92" y="217"/>
                  </a:lnTo>
                  <a:lnTo>
                    <a:pt x="98" y="197"/>
                  </a:lnTo>
                  <a:lnTo>
                    <a:pt x="100" y="188"/>
                  </a:lnTo>
                  <a:lnTo>
                    <a:pt x="102" y="178"/>
                  </a:lnTo>
                  <a:lnTo>
                    <a:pt x="103" y="169"/>
                  </a:lnTo>
                  <a:lnTo>
                    <a:pt x="104" y="159"/>
                  </a:lnTo>
                  <a:lnTo>
                    <a:pt x="105" y="141"/>
                  </a:lnTo>
                  <a:lnTo>
                    <a:pt x="104" y="125"/>
                  </a:lnTo>
                  <a:lnTo>
                    <a:pt x="101" y="110"/>
                  </a:lnTo>
                  <a:lnTo>
                    <a:pt x="99" y="103"/>
                  </a:lnTo>
                  <a:lnTo>
                    <a:pt x="97" y="96"/>
                  </a:lnTo>
                  <a:lnTo>
                    <a:pt x="94" y="90"/>
                  </a:lnTo>
                  <a:lnTo>
                    <a:pt x="91" y="84"/>
                  </a:lnTo>
                  <a:lnTo>
                    <a:pt x="88" y="78"/>
                  </a:lnTo>
                  <a:lnTo>
                    <a:pt x="85" y="72"/>
                  </a:lnTo>
                  <a:lnTo>
                    <a:pt x="81" y="67"/>
                  </a:lnTo>
                  <a:lnTo>
                    <a:pt x="77" y="62"/>
                  </a:lnTo>
                  <a:lnTo>
                    <a:pt x="68" y="52"/>
                  </a:lnTo>
                  <a:lnTo>
                    <a:pt x="63" y="48"/>
                  </a:lnTo>
                  <a:lnTo>
                    <a:pt x="59" y="44"/>
                  </a:lnTo>
                  <a:lnTo>
                    <a:pt x="56" y="42"/>
                  </a:lnTo>
                  <a:lnTo>
                    <a:pt x="54" y="39"/>
                  </a:lnTo>
                  <a:lnTo>
                    <a:pt x="52" y="37"/>
                  </a:lnTo>
                  <a:lnTo>
                    <a:pt x="51" y="34"/>
                  </a:lnTo>
                  <a:lnTo>
                    <a:pt x="51" y="31"/>
                  </a:lnTo>
                  <a:lnTo>
                    <a:pt x="51" y="28"/>
                  </a:lnTo>
                  <a:lnTo>
                    <a:pt x="52" y="25"/>
                  </a:lnTo>
                  <a:lnTo>
                    <a:pt x="53" y="22"/>
                  </a:lnTo>
                  <a:lnTo>
                    <a:pt x="54" y="20"/>
                  </a:lnTo>
                  <a:lnTo>
                    <a:pt x="56" y="18"/>
                  </a:lnTo>
                  <a:lnTo>
                    <a:pt x="59" y="16"/>
                  </a:lnTo>
                  <a:lnTo>
                    <a:pt x="61" y="14"/>
                  </a:lnTo>
                  <a:lnTo>
                    <a:pt x="74" y="11"/>
                  </a:lnTo>
                  <a:lnTo>
                    <a:pt x="87" y="8"/>
                  </a:lnTo>
                  <a:lnTo>
                    <a:pt x="112" y="3"/>
                  </a:lnTo>
                  <a:lnTo>
                    <a:pt x="125" y="2"/>
                  </a:lnTo>
                  <a:lnTo>
                    <a:pt x="137" y="1"/>
                  </a:lnTo>
                  <a:lnTo>
                    <a:pt x="149" y="0"/>
                  </a:lnTo>
                  <a:lnTo>
                    <a:pt x="160" y="0"/>
                  </a:lnTo>
                  <a:lnTo>
                    <a:pt x="174" y="0"/>
                  </a:lnTo>
                  <a:lnTo>
                    <a:pt x="181" y="0"/>
                  </a:lnTo>
                  <a:lnTo>
                    <a:pt x="188" y="1"/>
                  </a:lnTo>
                  <a:lnTo>
                    <a:pt x="201" y="2"/>
                  </a:lnTo>
                  <a:lnTo>
                    <a:pt x="214" y="3"/>
                  </a:lnTo>
                  <a:lnTo>
                    <a:pt x="226" y="5"/>
                  </a:lnTo>
                  <a:lnTo>
                    <a:pt x="238" y="7"/>
                  </a:lnTo>
                  <a:lnTo>
                    <a:pt x="250" y="10"/>
                  </a:lnTo>
                  <a:lnTo>
                    <a:pt x="261" y="13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8" name="Freeform 62"/>
            <p:cNvSpPr/>
            <p:nvPr userDrawn="1"/>
          </p:nvSpPr>
          <p:spPr bwMode="auto">
            <a:xfrm>
              <a:off x="3844" y="3274"/>
              <a:ext cx="1263" cy="152"/>
            </a:xfrm>
            <a:custGeom>
              <a:avLst/>
              <a:gdLst>
                <a:gd name="T0" fmla="*/ 0 w 1263"/>
                <a:gd name="T1" fmla="*/ 152 h 152"/>
                <a:gd name="T2" fmla="*/ 11 w 1263"/>
                <a:gd name="T3" fmla="*/ 123 h 152"/>
                <a:gd name="T4" fmla="*/ 43 w 1263"/>
                <a:gd name="T5" fmla="*/ 37 h 152"/>
                <a:gd name="T6" fmla="*/ 45 w 1263"/>
                <a:gd name="T7" fmla="*/ 31 h 152"/>
                <a:gd name="T8" fmla="*/ 48 w 1263"/>
                <a:gd name="T9" fmla="*/ 26 h 152"/>
                <a:gd name="T10" fmla="*/ 53 w 1263"/>
                <a:gd name="T11" fmla="*/ 18 h 152"/>
                <a:gd name="T12" fmla="*/ 56 w 1263"/>
                <a:gd name="T13" fmla="*/ 14 h 152"/>
                <a:gd name="T14" fmla="*/ 59 w 1263"/>
                <a:gd name="T15" fmla="*/ 11 h 152"/>
                <a:gd name="T16" fmla="*/ 62 w 1263"/>
                <a:gd name="T17" fmla="*/ 8 h 152"/>
                <a:gd name="T18" fmla="*/ 65 w 1263"/>
                <a:gd name="T19" fmla="*/ 6 h 152"/>
                <a:gd name="T20" fmla="*/ 69 w 1263"/>
                <a:gd name="T21" fmla="*/ 4 h 152"/>
                <a:gd name="T22" fmla="*/ 72 w 1263"/>
                <a:gd name="T23" fmla="*/ 3 h 152"/>
                <a:gd name="T24" fmla="*/ 79 w 1263"/>
                <a:gd name="T25" fmla="*/ 1 h 152"/>
                <a:gd name="T26" fmla="*/ 87 w 1263"/>
                <a:gd name="T27" fmla="*/ 0 h 152"/>
                <a:gd name="T28" fmla="*/ 95 w 1263"/>
                <a:gd name="T29" fmla="*/ 0 h 152"/>
                <a:gd name="T30" fmla="*/ 709 w 1263"/>
                <a:gd name="T31" fmla="*/ 0 h 152"/>
                <a:gd name="T32" fmla="*/ 1263 w 1263"/>
                <a:gd name="T33" fmla="*/ 0 h 152"/>
                <a:gd name="T34" fmla="*/ 1252 w 1263"/>
                <a:gd name="T35" fmla="*/ 29 h 152"/>
                <a:gd name="T36" fmla="*/ 1220 w 1263"/>
                <a:gd name="T37" fmla="*/ 115 h 152"/>
                <a:gd name="T38" fmla="*/ 1215 w 1263"/>
                <a:gd name="T39" fmla="*/ 126 h 152"/>
                <a:gd name="T40" fmla="*/ 1212 w 1263"/>
                <a:gd name="T41" fmla="*/ 130 h 152"/>
                <a:gd name="T42" fmla="*/ 1209 w 1263"/>
                <a:gd name="T43" fmla="*/ 134 h 152"/>
                <a:gd name="T44" fmla="*/ 1207 w 1263"/>
                <a:gd name="T45" fmla="*/ 138 h 152"/>
                <a:gd name="T46" fmla="*/ 1204 w 1263"/>
                <a:gd name="T47" fmla="*/ 141 h 152"/>
                <a:gd name="T48" fmla="*/ 1200 w 1263"/>
                <a:gd name="T49" fmla="*/ 143 h 152"/>
                <a:gd name="T50" fmla="*/ 1197 w 1263"/>
                <a:gd name="T51" fmla="*/ 145 h 152"/>
                <a:gd name="T52" fmla="*/ 1190 w 1263"/>
                <a:gd name="T53" fmla="*/ 149 h 152"/>
                <a:gd name="T54" fmla="*/ 1183 w 1263"/>
                <a:gd name="T55" fmla="*/ 151 h 152"/>
                <a:gd name="T56" fmla="*/ 1175 w 1263"/>
                <a:gd name="T57" fmla="*/ 152 h 152"/>
                <a:gd name="T58" fmla="*/ 1167 w 1263"/>
                <a:gd name="T59" fmla="*/ 152 h 152"/>
                <a:gd name="T60" fmla="*/ 567 w 1263"/>
                <a:gd name="T61" fmla="*/ 152 h 152"/>
                <a:gd name="T62" fmla="*/ 30 w 1263"/>
                <a:gd name="T63" fmla="*/ 152 h 152"/>
                <a:gd name="T64" fmla="*/ 0 w 1263"/>
                <a:gd name="T65" fmla="*/ 152 h 15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263" h="152">
                  <a:moveTo>
                    <a:pt x="0" y="152"/>
                  </a:moveTo>
                  <a:lnTo>
                    <a:pt x="11" y="123"/>
                  </a:lnTo>
                  <a:lnTo>
                    <a:pt x="43" y="37"/>
                  </a:lnTo>
                  <a:lnTo>
                    <a:pt x="45" y="31"/>
                  </a:lnTo>
                  <a:lnTo>
                    <a:pt x="48" y="26"/>
                  </a:lnTo>
                  <a:lnTo>
                    <a:pt x="53" y="18"/>
                  </a:lnTo>
                  <a:lnTo>
                    <a:pt x="56" y="14"/>
                  </a:lnTo>
                  <a:lnTo>
                    <a:pt x="59" y="11"/>
                  </a:lnTo>
                  <a:lnTo>
                    <a:pt x="62" y="8"/>
                  </a:lnTo>
                  <a:lnTo>
                    <a:pt x="65" y="6"/>
                  </a:lnTo>
                  <a:lnTo>
                    <a:pt x="69" y="4"/>
                  </a:lnTo>
                  <a:lnTo>
                    <a:pt x="72" y="3"/>
                  </a:lnTo>
                  <a:lnTo>
                    <a:pt x="79" y="1"/>
                  </a:lnTo>
                  <a:lnTo>
                    <a:pt x="87" y="0"/>
                  </a:lnTo>
                  <a:lnTo>
                    <a:pt x="95" y="0"/>
                  </a:lnTo>
                  <a:lnTo>
                    <a:pt x="709" y="0"/>
                  </a:lnTo>
                  <a:lnTo>
                    <a:pt x="1263" y="0"/>
                  </a:lnTo>
                  <a:lnTo>
                    <a:pt x="1252" y="29"/>
                  </a:lnTo>
                  <a:lnTo>
                    <a:pt x="1220" y="115"/>
                  </a:lnTo>
                  <a:lnTo>
                    <a:pt x="1215" y="126"/>
                  </a:lnTo>
                  <a:lnTo>
                    <a:pt x="1212" y="130"/>
                  </a:lnTo>
                  <a:lnTo>
                    <a:pt x="1209" y="134"/>
                  </a:lnTo>
                  <a:lnTo>
                    <a:pt x="1207" y="138"/>
                  </a:lnTo>
                  <a:lnTo>
                    <a:pt x="1204" y="141"/>
                  </a:lnTo>
                  <a:lnTo>
                    <a:pt x="1200" y="143"/>
                  </a:lnTo>
                  <a:lnTo>
                    <a:pt x="1197" y="145"/>
                  </a:lnTo>
                  <a:lnTo>
                    <a:pt x="1190" y="149"/>
                  </a:lnTo>
                  <a:lnTo>
                    <a:pt x="1183" y="151"/>
                  </a:lnTo>
                  <a:lnTo>
                    <a:pt x="1175" y="152"/>
                  </a:lnTo>
                  <a:lnTo>
                    <a:pt x="1167" y="152"/>
                  </a:lnTo>
                  <a:lnTo>
                    <a:pt x="567" y="152"/>
                  </a:lnTo>
                  <a:lnTo>
                    <a:pt x="30" y="152"/>
                  </a:lnTo>
                  <a:lnTo>
                    <a:pt x="0" y="152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9" name="Freeform 63"/>
            <p:cNvSpPr/>
            <p:nvPr userDrawn="1"/>
          </p:nvSpPr>
          <p:spPr bwMode="auto">
            <a:xfrm>
              <a:off x="4539" y="3311"/>
              <a:ext cx="124" cy="82"/>
            </a:xfrm>
            <a:custGeom>
              <a:avLst/>
              <a:gdLst>
                <a:gd name="T0" fmla="*/ 60 w 123"/>
                <a:gd name="T1" fmla="*/ 81 h 82"/>
                <a:gd name="T2" fmla="*/ 81 w 123"/>
                <a:gd name="T3" fmla="*/ 79 h 82"/>
                <a:gd name="T4" fmla="*/ 96 w 123"/>
                <a:gd name="T5" fmla="*/ 76 h 82"/>
                <a:gd name="T6" fmla="*/ 106 w 123"/>
                <a:gd name="T7" fmla="*/ 64 h 82"/>
                <a:gd name="T8" fmla="*/ 74 w 123"/>
                <a:gd name="T9" fmla="*/ 71 h 82"/>
                <a:gd name="T10" fmla="*/ 61 w 123"/>
                <a:gd name="T11" fmla="*/ 72 h 82"/>
                <a:gd name="T12" fmla="*/ 48 w 123"/>
                <a:gd name="T13" fmla="*/ 72 h 82"/>
                <a:gd name="T14" fmla="*/ 38 w 123"/>
                <a:gd name="T15" fmla="*/ 69 h 82"/>
                <a:gd name="T16" fmla="*/ 33 w 123"/>
                <a:gd name="T17" fmla="*/ 66 h 82"/>
                <a:gd name="T18" fmla="*/ 29 w 123"/>
                <a:gd name="T19" fmla="*/ 62 h 82"/>
                <a:gd name="T20" fmla="*/ 27 w 123"/>
                <a:gd name="T21" fmla="*/ 58 h 82"/>
                <a:gd name="T22" fmla="*/ 27 w 123"/>
                <a:gd name="T23" fmla="*/ 47 h 82"/>
                <a:gd name="T24" fmla="*/ 31 w 123"/>
                <a:gd name="T25" fmla="*/ 35 h 82"/>
                <a:gd name="T26" fmla="*/ 40 w 123"/>
                <a:gd name="T27" fmla="*/ 24 h 82"/>
                <a:gd name="T28" fmla="*/ 46 w 123"/>
                <a:gd name="T29" fmla="*/ 19 h 82"/>
                <a:gd name="T30" fmla="*/ 56 w 123"/>
                <a:gd name="T31" fmla="*/ 14 h 82"/>
                <a:gd name="T32" fmla="*/ 75 w 123"/>
                <a:gd name="T33" fmla="*/ 10 h 82"/>
                <a:gd name="T34" fmla="*/ 94 w 123"/>
                <a:gd name="T35" fmla="*/ 10 h 82"/>
                <a:gd name="T36" fmla="*/ 110 w 123"/>
                <a:gd name="T37" fmla="*/ 12 h 82"/>
                <a:gd name="T38" fmla="*/ 118 w 123"/>
                <a:gd name="T39" fmla="*/ 15 h 82"/>
                <a:gd name="T40" fmla="*/ 125 w 123"/>
                <a:gd name="T41" fmla="*/ 6 h 82"/>
                <a:gd name="T42" fmla="*/ 115 w 123"/>
                <a:gd name="T43" fmla="*/ 3 h 82"/>
                <a:gd name="T44" fmla="*/ 98 w 123"/>
                <a:gd name="T45" fmla="*/ 1 h 82"/>
                <a:gd name="T46" fmla="*/ 70 w 123"/>
                <a:gd name="T47" fmla="*/ 1 h 82"/>
                <a:gd name="T48" fmla="*/ 51 w 123"/>
                <a:gd name="T49" fmla="*/ 4 h 82"/>
                <a:gd name="T50" fmla="*/ 39 w 123"/>
                <a:gd name="T51" fmla="*/ 8 h 82"/>
                <a:gd name="T52" fmla="*/ 28 w 123"/>
                <a:gd name="T53" fmla="*/ 13 h 82"/>
                <a:gd name="T54" fmla="*/ 12 w 123"/>
                <a:gd name="T55" fmla="*/ 26 h 82"/>
                <a:gd name="T56" fmla="*/ 6 w 123"/>
                <a:gd name="T57" fmla="*/ 33 h 82"/>
                <a:gd name="T58" fmla="*/ 2 w 123"/>
                <a:gd name="T59" fmla="*/ 40 h 82"/>
                <a:gd name="T60" fmla="*/ 0 w 123"/>
                <a:gd name="T61" fmla="*/ 47 h 82"/>
                <a:gd name="T62" fmla="*/ 0 w 123"/>
                <a:gd name="T63" fmla="*/ 54 h 82"/>
                <a:gd name="T64" fmla="*/ 2 w 123"/>
                <a:gd name="T65" fmla="*/ 61 h 82"/>
                <a:gd name="T66" fmla="*/ 6 w 123"/>
                <a:gd name="T67" fmla="*/ 67 h 82"/>
                <a:gd name="T68" fmla="*/ 12 w 123"/>
                <a:gd name="T69" fmla="*/ 73 h 82"/>
                <a:gd name="T70" fmla="*/ 21 w 123"/>
                <a:gd name="T71" fmla="*/ 78 h 82"/>
                <a:gd name="T72" fmla="*/ 32 w 123"/>
                <a:gd name="T73" fmla="*/ 81 h 82"/>
                <a:gd name="T74" fmla="*/ 45 w 123"/>
                <a:gd name="T75" fmla="*/ 82 h 8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23" h="82">
                  <a:moveTo>
                    <a:pt x="45" y="82"/>
                  </a:moveTo>
                  <a:lnTo>
                    <a:pt x="60" y="81"/>
                  </a:lnTo>
                  <a:lnTo>
                    <a:pt x="67" y="80"/>
                  </a:lnTo>
                  <a:lnTo>
                    <a:pt x="75" y="79"/>
                  </a:lnTo>
                  <a:lnTo>
                    <a:pt x="82" y="78"/>
                  </a:lnTo>
                  <a:lnTo>
                    <a:pt x="90" y="76"/>
                  </a:lnTo>
                  <a:lnTo>
                    <a:pt x="106" y="71"/>
                  </a:lnTo>
                  <a:lnTo>
                    <a:pt x="100" y="64"/>
                  </a:lnTo>
                  <a:lnTo>
                    <a:pt x="85" y="68"/>
                  </a:lnTo>
                  <a:lnTo>
                    <a:pt x="68" y="71"/>
                  </a:lnTo>
                  <a:lnTo>
                    <a:pt x="65" y="71"/>
                  </a:lnTo>
                  <a:lnTo>
                    <a:pt x="61" y="72"/>
                  </a:lnTo>
                  <a:lnTo>
                    <a:pt x="53" y="72"/>
                  </a:lnTo>
                  <a:lnTo>
                    <a:pt x="48" y="72"/>
                  </a:lnTo>
                  <a:lnTo>
                    <a:pt x="45" y="71"/>
                  </a:lnTo>
                  <a:lnTo>
                    <a:pt x="38" y="69"/>
                  </a:lnTo>
                  <a:lnTo>
                    <a:pt x="35" y="68"/>
                  </a:lnTo>
                  <a:lnTo>
                    <a:pt x="33" y="66"/>
                  </a:lnTo>
                  <a:lnTo>
                    <a:pt x="31" y="64"/>
                  </a:lnTo>
                  <a:lnTo>
                    <a:pt x="29" y="62"/>
                  </a:lnTo>
                  <a:lnTo>
                    <a:pt x="28" y="60"/>
                  </a:lnTo>
                  <a:lnTo>
                    <a:pt x="27" y="58"/>
                  </a:lnTo>
                  <a:lnTo>
                    <a:pt x="26" y="52"/>
                  </a:lnTo>
                  <a:lnTo>
                    <a:pt x="27" y="47"/>
                  </a:lnTo>
                  <a:lnTo>
                    <a:pt x="28" y="41"/>
                  </a:lnTo>
                  <a:lnTo>
                    <a:pt x="31" y="35"/>
                  </a:lnTo>
                  <a:lnTo>
                    <a:pt x="35" y="29"/>
                  </a:lnTo>
                  <a:lnTo>
                    <a:pt x="40" y="24"/>
                  </a:lnTo>
                  <a:lnTo>
                    <a:pt x="43" y="22"/>
                  </a:lnTo>
                  <a:lnTo>
                    <a:pt x="46" y="19"/>
                  </a:lnTo>
                  <a:lnTo>
                    <a:pt x="52" y="15"/>
                  </a:lnTo>
                  <a:lnTo>
                    <a:pt x="56" y="14"/>
                  </a:lnTo>
                  <a:lnTo>
                    <a:pt x="60" y="12"/>
                  </a:lnTo>
                  <a:lnTo>
                    <a:pt x="69" y="10"/>
                  </a:lnTo>
                  <a:lnTo>
                    <a:pt x="79" y="10"/>
                  </a:lnTo>
                  <a:lnTo>
                    <a:pt x="88" y="10"/>
                  </a:lnTo>
                  <a:lnTo>
                    <a:pt x="96" y="11"/>
                  </a:lnTo>
                  <a:lnTo>
                    <a:pt x="104" y="12"/>
                  </a:lnTo>
                  <a:lnTo>
                    <a:pt x="108" y="14"/>
                  </a:lnTo>
                  <a:lnTo>
                    <a:pt x="112" y="15"/>
                  </a:lnTo>
                  <a:lnTo>
                    <a:pt x="123" y="8"/>
                  </a:lnTo>
                  <a:lnTo>
                    <a:pt x="119" y="6"/>
                  </a:lnTo>
                  <a:lnTo>
                    <a:pt x="114" y="4"/>
                  </a:lnTo>
                  <a:lnTo>
                    <a:pt x="109" y="3"/>
                  </a:lnTo>
                  <a:lnTo>
                    <a:pt x="104" y="2"/>
                  </a:lnTo>
                  <a:lnTo>
                    <a:pt x="92" y="1"/>
                  </a:lnTo>
                  <a:lnTo>
                    <a:pt x="80" y="0"/>
                  </a:lnTo>
                  <a:lnTo>
                    <a:pt x="64" y="1"/>
                  </a:lnTo>
                  <a:lnTo>
                    <a:pt x="58" y="2"/>
                  </a:lnTo>
                  <a:lnTo>
                    <a:pt x="51" y="4"/>
                  </a:lnTo>
                  <a:lnTo>
                    <a:pt x="45" y="6"/>
                  </a:lnTo>
                  <a:lnTo>
                    <a:pt x="39" y="8"/>
                  </a:lnTo>
                  <a:lnTo>
                    <a:pt x="34" y="10"/>
                  </a:lnTo>
                  <a:lnTo>
                    <a:pt x="28" y="13"/>
                  </a:lnTo>
                  <a:lnTo>
                    <a:pt x="19" y="19"/>
                  </a:lnTo>
                  <a:lnTo>
                    <a:pt x="12" y="26"/>
                  </a:lnTo>
                  <a:lnTo>
                    <a:pt x="9" y="30"/>
                  </a:lnTo>
                  <a:lnTo>
                    <a:pt x="6" y="33"/>
                  </a:lnTo>
                  <a:lnTo>
                    <a:pt x="4" y="37"/>
                  </a:lnTo>
                  <a:lnTo>
                    <a:pt x="2" y="40"/>
                  </a:lnTo>
                  <a:lnTo>
                    <a:pt x="1" y="43"/>
                  </a:lnTo>
                  <a:lnTo>
                    <a:pt x="0" y="47"/>
                  </a:lnTo>
                  <a:lnTo>
                    <a:pt x="0" y="50"/>
                  </a:lnTo>
                  <a:lnTo>
                    <a:pt x="0" y="54"/>
                  </a:lnTo>
                  <a:lnTo>
                    <a:pt x="1" y="57"/>
                  </a:lnTo>
                  <a:lnTo>
                    <a:pt x="2" y="61"/>
                  </a:lnTo>
                  <a:lnTo>
                    <a:pt x="4" y="64"/>
                  </a:lnTo>
                  <a:lnTo>
                    <a:pt x="6" y="67"/>
                  </a:lnTo>
                  <a:lnTo>
                    <a:pt x="9" y="70"/>
                  </a:lnTo>
                  <a:lnTo>
                    <a:pt x="12" y="73"/>
                  </a:lnTo>
                  <a:lnTo>
                    <a:pt x="16" y="76"/>
                  </a:lnTo>
                  <a:lnTo>
                    <a:pt x="21" y="78"/>
                  </a:lnTo>
                  <a:lnTo>
                    <a:pt x="26" y="79"/>
                  </a:lnTo>
                  <a:lnTo>
                    <a:pt x="32" y="81"/>
                  </a:lnTo>
                  <a:lnTo>
                    <a:pt x="38" y="81"/>
                  </a:lnTo>
                  <a:lnTo>
                    <a:pt x="45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30" name="Freeform 64"/>
            <p:cNvSpPr/>
            <p:nvPr userDrawn="1"/>
          </p:nvSpPr>
          <p:spPr bwMode="auto">
            <a:xfrm>
              <a:off x="4888" y="3311"/>
              <a:ext cx="123" cy="82"/>
            </a:xfrm>
            <a:custGeom>
              <a:avLst/>
              <a:gdLst>
                <a:gd name="T0" fmla="*/ 60 w 122"/>
                <a:gd name="T1" fmla="*/ 81 h 82"/>
                <a:gd name="T2" fmla="*/ 80 w 122"/>
                <a:gd name="T3" fmla="*/ 79 h 82"/>
                <a:gd name="T4" fmla="*/ 95 w 122"/>
                <a:gd name="T5" fmla="*/ 76 h 82"/>
                <a:gd name="T6" fmla="*/ 105 w 122"/>
                <a:gd name="T7" fmla="*/ 64 h 82"/>
                <a:gd name="T8" fmla="*/ 82 w 122"/>
                <a:gd name="T9" fmla="*/ 70 h 82"/>
                <a:gd name="T10" fmla="*/ 71 w 122"/>
                <a:gd name="T11" fmla="*/ 71 h 82"/>
                <a:gd name="T12" fmla="*/ 53 w 122"/>
                <a:gd name="T13" fmla="*/ 72 h 82"/>
                <a:gd name="T14" fmla="*/ 45 w 122"/>
                <a:gd name="T15" fmla="*/ 71 h 82"/>
                <a:gd name="T16" fmla="*/ 36 w 122"/>
                <a:gd name="T17" fmla="*/ 68 h 82"/>
                <a:gd name="T18" fmla="*/ 31 w 122"/>
                <a:gd name="T19" fmla="*/ 64 h 82"/>
                <a:gd name="T20" fmla="*/ 28 w 122"/>
                <a:gd name="T21" fmla="*/ 60 h 82"/>
                <a:gd name="T22" fmla="*/ 26 w 122"/>
                <a:gd name="T23" fmla="*/ 52 h 82"/>
                <a:gd name="T24" fmla="*/ 28 w 122"/>
                <a:gd name="T25" fmla="*/ 41 h 82"/>
                <a:gd name="T26" fmla="*/ 35 w 122"/>
                <a:gd name="T27" fmla="*/ 29 h 82"/>
                <a:gd name="T28" fmla="*/ 43 w 122"/>
                <a:gd name="T29" fmla="*/ 22 h 82"/>
                <a:gd name="T30" fmla="*/ 53 w 122"/>
                <a:gd name="T31" fmla="*/ 15 h 82"/>
                <a:gd name="T32" fmla="*/ 60 w 122"/>
                <a:gd name="T33" fmla="*/ 12 h 82"/>
                <a:gd name="T34" fmla="*/ 84 w 122"/>
                <a:gd name="T35" fmla="*/ 10 h 82"/>
                <a:gd name="T36" fmla="*/ 101 w 122"/>
                <a:gd name="T37" fmla="*/ 11 h 82"/>
                <a:gd name="T38" fmla="*/ 113 w 122"/>
                <a:gd name="T39" fmla="*/ 14 h 82"/>
                <a:gd name="T40" fmla="*/ 128 w 122"/>
                <a:gd name="T41" fmla="*/ 8 h 82"/>
                <a:gd name="T42" fmla="*/ 119 w 122"/>
                <a:gd name="T43" fmla="*/ 4 h 82"/>
                <a:gd name="T44" fmla="*/ 109 w 122"/>
                <a:gd name="T45" fmla="*/ 2 h 82"/>
                <a:gd name="T46" fmla="*/ 85 w 122"/>
                <a:gd name="T47" fmla="*/ 0 h 82"/>
                <a:gd name="T48" fmla="*/ 58 w 122"/>
                <a:gd name="T49" fmla="*/ 2 h 82"/>
                <a:gd name="T50" fmla="*/ 45 w 122"/>
                <a:gd name="T51" fmla="*/ 6 h 82"/>
                <a:gd name="T52" fmla="*/ 34 w 122"/>
                <a:gd name="T53" fmla="*/ 10 h 82"/>
                <a:gd name="T54" fmla="*/ 20 w 122"/>
                <a:gd name="T55" fmla="*/ 19 h 82"/>
                <a:gd name="T56" fmla="*/ 9 w 122"/>
                <a:gd name="T57" fmla="*/ 30 h 82"/>
                <a:gd name="T58" fmla="*/ 4 w 122"/>
                <a:gd name="T59" fmla="*/ 37 h 82"/>
                <a:gd name="T60" fmla="*/ 1 w 122"/>
                <a:gd name="T61" fmla="*/ 43 h 82"/>
                <a:gd name="T62" fmla="*/ 0 w 122"/>
                <a:gd name="T63" fmla="*/ 50 h 82"/>
                <a:gd name="T64" fmla="*/ 1 w 122"/>
                <a:gd name="T65" fmla="*/ 57 h 82"/>
                <a:gd name="T66" fmla="*/ 4 w 122"/>
                <a:gd name="T67" fmla="*/ 64 h 82"/>
                <a:gd name="T68" fmla="*/ 9 w 122"/>
                <a:gd name="T69" fmla="*/ 70 h 82"/>
                <a:gd name="T70" fmla="*/ 16 w 122"/>
                <a:gd name="T71" fmla="*/ 76 h 82"/>
                <a:gd name="T72" fmla="*/ 26 w 122"/>
                <a:gd name="T73" fmla="*/ 79 h 82"/>
                <a:gd name="T74" fmla="*/ 38 w 122"/>
                <a:gd name="T75" fmla="*/ 81 h 82"/>
                <a:gd name="T76" fmla="*/ 46 w 122"/>
                <a:gd name="T77" fmla="*/ 82 h 8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22" h="82">
                  <a:moveTo>
                    <a:pt x="46" y="82"/>
                  </a:moveTo>
                  <a:lnTo>
                    <a:pt x="60" y="81"/>
                  </a:lnTo>
                  <a:lnTo>
                    <a:pt x="67" y="80"/>
                  </a:lnTo>
                  <a:lnTo>
                    <a:pt x="74" y="79"/>
                  </a:lnTo>
                  <a:lnTo>
                    <a:pt x="82" y="78"/>
                  </a:lnTo>
                  <a:lnTo>
                    <a:pt x="89" y="76"/>
                  </a:lnTo>
                  <a:lnTo>
                    <a:pt x="105" y="71"/>
                  </a:lnTo>
                  <a:lnTo>
                    <a:pt x="99" y="64"/>
                  </a:lnTo>
                  <a:lnTo>
                    <a:pt x="84" y="68"/>
                  </a:lnTo>
                  <a:lnTo>
                    <a:pt x="76" y="70"/>
                  </a:lnTo>
                  <a:lnTo>
                    <a:pt x="69" y="71"/>
                  </a:lnTo>
                  <a:lnTo>
                    <a:pt x="65" y="71"/>
                  </a:lnTo>
                  <a:lnTo>
                    <a:pt x="61" y="72"/>
                  </a:lnTo>
                  <a:lnTo>
                    <a:pt x="53" y="72"/>
                  </a:lnTo>
                  <a:lnTo>
                    <a:pt x="49" y="72"/>
                  </a:lnTo>
                  <a:lnTo>
                    <a:pt x="45" y="71"/>
                  </a:lnTo>
                  <a:lnTo>
                    <a:pt x="38" y="69"/>
                  </a:lnTo>
                  <a:lnTo>
                    <a:pt x="36" y="68"/>
                  </a:lnTo>
                  <a:lnTo>
                    <a:pt x="33" y="66"/>
                  </a:lnTo>
                  <a:lnTo>
                    <a:pt x="31" y="64"/>
                  </a:lnTo>
                  <a:lnTo>
                    <a:pt x="30" y="62"/>
                  </a:lnTo>
                  <a:lnTo>
                    <a:pt x="28" y="60"/>
                  </a:lnTo>
                  <a:lnTo>
                    <a:pt x="27" y="58"/>
                  </a:lnTo>
                  <a:lnTo>
                    <a:pt x="26" y="52"/>
                  </a:lnTo>
                  <a:lnTo>
                    <a:pt x="27" y="47"/>
                  </a:lnTo>
                  <a:lnTo>
                    <a:pt x="28" y="41"/>
                  </a:lnTo>
                  <a:lnTo>
                    <a:pt x="31" y="35"/>
                  </a:lnTo>
                  <a:lnTo>
                    <a:pt x="35" y="29"/>
                  </a:lnTo>
                  <a:lnTo>
                    <a:pt x="40" y="24"/>
                  </a:lnTo>
                  <a:lnTo>
                    <a:pt x="43" y="22"/>
                  </a:lnTo>
                  <a:lnTo>
                    <a:pt x="46" y="19"/>
                  </a:lnTo>
                  <a:lnTo>
                    <a:pt x="53" y="15"/>
                  </a:lnTo>
                  <a:lnTo>
                    <a:pt x="56" y="14"/>
                  </a:lnTo>
                  <a:lnTo>
                    <a:pt x="60" y="12"/>
                  </a:lnTo>
                  <a:lnTo>
                    <a:pt x="69" y="10"/>
                  </a:lnTo>
                  <a:lnTo>
                    <a:pt x="78" y="10"/>
                  </a:lnTo>
                  <a:lnTo>
                    <a:pt x="87" y="10"/>
                  </a:lnTo>
                  <a:lnTo>
                    <a:pt x="95" y="11"/>
                  </a:lnTo>
                  <a:lnTo>
                    <a:pt x="103" y="12"/>
                  </a:lnTo>
                  <a:lnTo>
                    <a:pt x="107" y="14"/>
                  </a:lnTo>
                  <a:lnTo>
                    <a:pt x="111" y="15"/>
                  </a:lnTo>
                  <a:lnTo>
                    <a:pt x="122" y="8"/>
                  </a:lnTo>
                  <a:lnTo>
                    <a:pt x="118" y="6"/>
                  </a:lnTo>
                  <a:lnTo>
                    <a:pt x="113" y="4"/>
                  </a:lnTo>
                  <a:lnTo>
                    <a:pt x="108" y="3"/>
                  </a:lnTo>
                  <a:lnTo>
                    <a:pt x="103" y="2"/>
                  </a:lnTo>
                  <a:lnTo>
                    <a:pt x="92" y="1"/>
                  </a:lnTo>
                  <a:lnTo>
                    <a:pt x="79" y="0"/>
                  </a:lnTo>
                  <a:lnTo>
                    <a:pt x="65" y="1"/>
                  </a:lnTo>
                  <a:lnTo>
                    <a:pt x="58" y="2"/>
                  </a:lnTo>
                  <a:lnTo>
                    <a:pt x="51" y="4"/>
                  </a:lnTo>
                  <a:lnTo>
                    <a:pt x="45" y="6"/>
                  </a:lnTo>
                  <a:lnTo>
                    <a:pt x="39" y="8"/>
                  </a:lnTo>
                  <a:lnTo>
                    <a:pt x="34" y="10"/>
                  </a:lnTo>
                  <a:lnTo>
                    <a:pt x="29" y="13"/>
                  </a:lnTo>
                  <a:lnTo>
                    <a:pt x="20" y="19"/>
                  </a:lnTo>
                  <a:lnTo>
                    <a:pt x="12" y="26"/>
                  </a:lnTo>
                  <a:lnTo>
                    <a:pt x="9" y="30"/>
                  </a:lnTo>
                  <a:lnTo>
                    <a:pt x="6" y="33"/>
                  </a:lnTo>
                  <a:lnTo>
                    <a:pt x="4" y="37"/>
                  </a:lnTo>
                  <a:lnTo>
                    <a:pt x="2" y="40"/>
                  </a:lnTo>
                  <a:lnTo>
                    <a:pt x="1" y="43"/>
                  </a:lnTo>
                  <a:lnTo>
                    <a:pt x="0" y="47"/>
                  </a:lnTo>
                  <a:lnTo>
                    <a:pt x="0" y="50"/>
                  </a:lnTo>
                  <a:lnTo>
                    <a:pt x="0" y="54"/>
                  </a:lnTo>
                  <a:lnTo>
                    <a:pt x="1" y="57"/>
                  </a:lnTo>
                  <a:lnTo>
                    <a:pt x="2" y="61"/>
                  </a:lnTo>
                  <a:lnTo>
                    <a:pt x="4" y="64"/>
                  </a:lnTo>
                  <a:lnTo>
                    <a:pt x="6" y="67"/>
                  </a:lnTo>
                  <a:lnTo>
                    <a:pt x="9" y="70"/>
                  </a:lnTo>
                  <a:lnTo>
                    <a:pt x="12" y="73"/>
                  </a:lnTo>
                  <a:lnTo>
                    <a:pt x="16" y="76"/>
                  </a:lnTo>
                  <a:lnTo>
                    <a:pt x="21" y="78"/>
                  </a:lnTo>
                  <a:lnTo>
                    <a:pt x="26" y="79"/>
                  </a:lnTo>
                  <a:lnTo>
                    <a:pt x="32" y="81"/>
                  </a:lnTo>
                  <a:lnTo>
                    <a:pt x="38" y="81"/>
                  </a:lnTo>
                  <a:lnTo>
                    <a:pt x="45" y="82"/>
                  </a:lnTo>
                  <a:lnTo>
                    <a:pt x="46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31" name="Freeform 65"/>
            <p:cNvSpPr/>
            <p:nvPr userDrawn="1"/>
          </p:nvSpPr>
          <p:spPr bwMode="auto">
            <a:xfrm>
              <a:off x="4663" y="3311"/>
              <a:ext cx="121" cy="82"/>
            </a:xfrm>
            <a:custGeom>
              <a:avLst/>
              <a:gdLst>
                <a:gd name="T0" fmla="*/ 60 w 122"/>
                <a:gd name="T1" fmla="*/ 81 h 82"/>
                <a:gd name="T2" fmla="*/ 68 w 122"/>
                <a:gd name="T3" fmla="*/ 79 h 82"/>
                <a:gd name="T4" fmla="*/ 83 w 122"/>
                <a:gd name="T5" fmla="*/ 76 h 82"/>
                <a:gd name="T6" fmla="*/ 93 w 122"/>
                <a:gd name="T7" fmla="*/ 64 h 82"/>
                <a:gd name="T8" fmla="*/ 70 w 122"/>
                <a:gd name="T9" fmla="*/ 70 h 82"/>
                <a:gd name="T10" fmla="*/ 61 w 122"/>
                <a:gd name="T11" fmla="*/ 71 h 82"/>
                <a:gd name="T12" fmla="*/ 53 w 122"/>
                <a:gd name="T13" fmla="*/ 72 h 82"/>
                <a:gd name="T14" fmla="*/ 45 w 122"/>
                <a:gd name="T15" fmla="*/ 71 h 82"/>
                <a:gd name="T16" fmla="*/ 35 w 122"/>
                <a:gd name="T17" fmla="*/ 68 h 82"/>
                <a:gd name="T18" fmla="*/ 31 w 122"/>
                <a:gd name="T19" fmla="*/ 64 h 82"/>
                <a:gd name="T20" fmla="*/ 28 w 122"/>
                <a:gd name="T21" fmla="*/ 60 h 82"/>
                <a:gd name="T22" fmla="*/ 26 w 122"/>
                <a:gd name="T23" fmla="*/ 52 h 82"/>
                <a:gd name="T24" fmla="*/ 28 w 122"/>
                <a:gd name="T25" fmla="*/ 41 h 82"/>
                <a:gd name="T26" fmla="*/ 35 w 122"/>
                <a:gd name="T27" fmla="*/ 29 h 82"/>
                <a:gd name="T28" fmla="*/ 42 w 122"/>
                <a:gd name="T29" fmla="*/ 22 h 82"/>
                <a:gd name="T30" fmla="*/ 52 w 122"/>
                <a:gd name="T31" fmla="*/ 15 h 82"/>
                <a:gd name="T32" fmla="*/ 60 w 122"/>
                <a:gd name="T33" fmla="*/ 12 h 82"/>
                <a:gd name="T34" fmla="*/ 72 w 122"/>
                <a:gd name="T35" fmla="*/ 10 h 82"/>
                <a:gd name="T36" fmla="*/ 89 w 122"/>
                <a:gd name="T37" fmla="*/ 11 h 82"/>
                <a:gd name="T38" fmla="*/ 101 w 122"/>
                <a:gd name="T39" fmla="*/ 14 h 82"/>
                <a:gd name="T40" fmla="*/ 116 w 122"/>
                <a:gd name="T41" fmla="*/ 8 h 82"/>
                <a:gd name="T42" fmla="*/ 107 w 122"/>
                <a:gd name="T43" fmla="*/ 4 h 82"/>
                <a:gd name="T44" fmla="*/ 96 w 122"/>
                <a:gd name="T45" fmla="*/ 2 h 82"/>
                <a:gd name="T46" fmla="*/ 73 w 122"/>
                <a:gd name="T47" fmla="*/ 0 h 82"/>
                <a:gd name="T48" fmla="*/ 58 w 122"/>
                <a:gd name="T49" fmla="*/ 2 h 82"/>
                <a:gd name="T50" fmla="*/ 45 w 122"/>
                <a:gd name="T51" fmla="*/ 6 h 82"/>
                <a:gd name="T52" fmla="*/ 34 w 122"/>
                <a:gd name="T53" fmla="*/ 10 h 82"/>
                <a:gd name="T54" fmla="*/ 19 w 122"/>
                <a:gd name="T55" fmla="*/ 19 h 82"/>
                <a:gd name="T56" fmla="*/ 9 w 122"/>
                <a:gd name="T57" fmla="*/ 30 h 82"/>
                <a:gd name="T58" fmla="*/ 4 w 122"/>
                <a:gd name="T59" fmla="*/ 37 h 82"/>
                <a:gd name="T60" fmla="*/ 1 w 122"/>
                <a:gd name="T61" fmla="*/ 43 h 82"/>
                <a:gd name="T62" fmla="*/ 0 w 122"/>
                <a:gd name="T63" fmla="*/ 50 h 82"/>
                <a:gd name="T64" fmla="*/ 1 w 122"/>
                <a:gd name="T65" fmla="*/ 57 h 82"/>
                <a:gd name="T66" fmla="*/ 4 w 122"/>
                <a:gd name="T67" fmla="*/ 64 h 82"/>
                <a:gd name="T68" fmla="*/ 9 w 122"/>
                <a:gd name="T69" fmla="*/ 70 h 82"/>
                <a:gd name="T70" fmla="*/ 16 w 122"/>
                <a:gd name="T71" fmla="*/ 76 h 82"/>
                <a:gd name="T72" fmla="*/ 26 w 122"/>
                <a:gd name="T73" fmla="*/ 79 h 82"/>
                <a:gd name="T74" fmla="*/ 38 w 122"/>
                <a:gd name="T75" fmla="*/ 81 h 8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22" h="82">
                  <a:moveTo>
                    <a:pt x="45" y="82"/>
                  </a:moveTo>
                  <a:lnTo>
                    <a:pt x="60" y="81"/>
                  </a:lnTo>
                  <a:lnTo>
                    <a:pt x="67" y="80"/>
                  </a:lnTo>
                  <a:lnTo>
                    <a:pt x="74" y="79"/>
                  </a:lnTo>
                  <a:lnTo>
                    <a:pt x="81" y="78"/>
                  </a:lnTo>
                  <a:lnTo>
                    <a:pt x="89" y="76"/>
                  </a:lnTo>
                  <a:lnTo>
                    <a:pt x="105" y="71"/>
                  </a:lnTo>
                  <a:lnTo>
                    <a:pt x="99" y="64"/>
                  </a:lnTo>
                  <a:lnTo>
                    <a:pt x="84" y="68"/>
                  </a:lnTo>
                  <a:lnTo>
                    <a:pt x="76" y="70"/>
                  </a:lnTo>
                  <a:lnTo>
                    <a:pt x="68" y="71"/>
                  </a:lnTo>
                  <a:lnTo>
                    <a:pt x="65" y="71"/>
                  </a:lnTo>
                  <a:lnTo>
                    <a:pt x="61" y="72"/>
                  </a:lnTo>
                  <a:lnTo>
                    <a:pt x="53" y="72"/>
                  </a:lnTo>
                  <a:lnTo>
                    <a:pt x="48" y="72"/>
                  </a:lnTo>
                  <a:lnTo>
                    <a:pt x="45" y="71"/>
                  </a:lnTo>
                  <a:lnTo>
                    <a:pt x="38" y="69"/>
                  </a:lnTo>
                  <a:lnTo>
                    <a:pt x="35" y="68"/>
                  </a:lnTo>
                  <a:lnTo>
                    <a:pt x="33" y="66"/>
                  </a:lnTo>
                  <a:lnTo>
                    <a:pt x="31" y="64"/>
                  </a:lnTo>
                  <a:lnTo>
                    <a:pt x="29" y="62"/>
                  </a:lnTo>
                  <a:lnTo>
                    <a:pt x="28" y="60"/>
                  </a:lnTo>
                  <a:lnTo>
                    <a:pt x="27" y="58"/>
                  </a:lnTo>
                  <a:lnTo>
                    <a:pt x="26" y="52"/>
                  </a:lnTo>
                  <a:lnTo>
                    <a:pt x="27" y="47"/>
                  </a:lnTo>
                  <a:lnTo>
                    <a:pt x="28" y="41"/>
                  </a:lnTo>
                  <a:lnTo>
                    <a:pt x="31" y="35"/>
                  </a:lnTo>
                  <a:lnTo>
                    <a:pt x="35" y="29"/>
                  </a:lnTo>
                  <a:lnTo>
                    <a:pt x="40" y="24"/>
                  </a:lnTo>
                  <a:lnTo>
                    <a:pt x="42" y="22"/>
                  </a:lnTo>
                  <a:lnTo>
                    <a:pt x="46" y="19"/>
                  </a:lnTo>
                  <a:lnTo>
                    <a:pt x="52" y="15"/>
                  </a:lnTo>
                  <a:lnTo>
                    <a:pt x="56" y="14"/>
                  </a:lnTo>
                  <a:lnTo>
                    <a:pt x="60" y="12"/>
                  </a:lnTo>
                  <a:lnTo>
                    <a:pt x="69" y="10"/>
                  </a:lnTo>
                  <a:lnTo>
                    <a:pt x="78" y="10"/>
                  </a:lnTo>
                  <a:lnTo>
                    <a:pt x="87" y="10"/>
                  </a:lnTo>
                  <a:lnTo>
                    <a:pt x="95" y="11"/>
                  </a:lnTo>
                  <a:lnTo>
                    <a:pt x="103" y="12"/>
                  </a:lnTo>
                  <a:lnTo>
                    <a:pt x="107" y="14"/>
                  </a:lnTo>
                  <a:lnTo>
                    <a:pt x="111" y="15"/>
                  </a:lnTo>
                  <a:lnTo>
                    <a:pt x="122" y="8"/>
                  </a:lnTo>
                  <a:lnTo>
                    <a:pt x="118" y="6"/>
                  </a:lnTo>
                  <a:lnTo>
                    <a:pt x="113" y="4"/>
                  </a:lnTo>
                  <a:lnTo>
                    <a:pt x="108" y="3"/>
                  </a:lnTo>
                  <a:lnTo>
                    <a:pt x="102" y="2"/>
                  </a:lnTo>
                  <a:lnTo>
                    <a:pt x="91" y="1"/>
                  </a:lnTo>
                  <a:lnTo>
                    <a:pt x="79" y="0"/>
                  </a:lnTo>
                  <a:lnTo>
                    <a:pt x="64" y="1"/>
                  </a:lnTo>
                  <a:lnTo>
                    <a:pt x="58" y="2"/>
                  </a:lnTo>
                  <a:lnTo>
                    <a:pt x="51" y="4"/>
                  </a:lnTo>
                  <a:lnTo>
                    <a:pt x="45" y="6"/>
                  </a:lnTo>
                  <a:lnTo>
                    <a:pt x="39" y="8"/>
                  </a:lnTo>
                  <a:lnTo>
                    <a:pt x="34" y="10"/>
                  </a:lnTo>
                  <a:lnTo>
                    <a:pt x="28" y="13"/>
                  </a:lnTo>
                  <a:lnTo>
                    <a:pt x="19" y="19"/>
                  </a:lnTo>
                  <a:lnTo>
                    <a:pt x="12" y="26"/>
                  </a:lnTo>
                  <a:lnTo>
                    <a:pt x="9" y="30"/>
                  </a:lnTo>
                  <a:lnTo>
                    <a:pt x="6" y="33"/>
                  </a:lnTo>
                  <a:lnTo>
                    <a:pt x="4" y="37"/>
                  </a:lnTo>
                  <a:lnTo>
                    <a:pt x="2" y="40"/>
                  </a:lnTo>
                  <a:lnTo>
                    <a:pt x="1" y="43"/>
                  </a:lnTo>
                  <a:lnTo>
                    <a:pt x="0" y="47"/>
                  </a:lnTo>
                  <a:lnTo>
                    <a:pt x="0" y="50"/>
                  </a:lnTo>
                  <a:lnTo>
                    <a:pt x="0" y="54"/>
                  </a:lnTo>
                  <a:lnTo>
                    <a:pt x="1" y="57"/>
                  </a:lnTo>
                  <a:lnTo>
                    <a:pt x="2" y="61"/>
                  </a:lnTo>
                  <a:lnTo>
                    <a:pt x="4" y="64"/>
                  </a:lnTo>
                  <a:lnTo>
                    <a:pt x="6" y="67"/>
                  </a:lnTo>
                  <a:lnTo>
                    <a:pt x="9" y="70"/>
                  </a:lnTo>
                  <a:lnTo>
                    <a:pt x="12" y="73"/>
                  </a:lnTo>
                  <a:lnTo>
                    <a:pt x="16" y="76"/>
                  </a:lnTo>
                  <a:lnTo>
                    <a:pt x="21" y="78"/>
                  </a:lnTo>
                  <a:lnTo>
                    <a:pt x="26" y="79"/>
                  </a:lnTo>
                  <a:lnTo>
                    <a:pt x="32" y="81"/>
                  </a:lnTo>
                  <a:lnTo>
                    <a:pt x="38" y="81"/>
                  </a:lnTo>
                  <a:lnTo>
                    <a:pt x="45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32" name="Freeform 66"/>
            <p:cNvSpPr/>
            <p:nvPr userDrawn="1"/>
          </p:nvSpPr>
          <p:spPr bwMode="auto">
            <a:xfrm>
              <a:off x="4773" y="3303"/>
              <a:ext cx="103" cy="87"/>
            </a:xfrm>
            <a:custGeom>
              <a:avLst/>
              <a:gdLst>
                <a:gd name="T0" fmla="*/ 65 w 103"/>
                <a:gd name="T1" fmla="*/ 82 h 88"/>
                <a:gd name="T2" fmla="*/ 87 w 103"/>
                <a:gd name="T3" fmla="*/ 82 h 88"/>
                <a:gd name="T4" fmla="*/ 102 w 103"/>
                <a:gd name="T5" fmla="*/ 44 h 88"/>
                <a:gd name="T6" fmla="*/ 103 w 103"/>
                <a:gd name="T7" fmla="*/ 44 h 88"/>
                <a:gd name="T8" fmla="*/ 103 w 103"/>
                <a:gd name="T9" fmla="*/ 44 h 88"/>
                <a:gd name="T10" fmla="*/ 102 w 103"/>
                <a:gd name="T11" fmla="*/ 43 h 88"/>
                <a:gd name="T12" fmla="*/ 101 w 103"/>
                <a:gd name="T13" fmla="*/ 40 h 88"/>
                <a:gd name="T14" fmla="*/ 98 w 103"/>
                <a:gd name="T15" fmla="*/ 37 h 88"/>
                <a:gd name="T16" fmla="*/ 94 w 103"/>
                <a:gd name="T17" fmla="*/ 35 h 88"/>
                <a:gd name="T18" fmla="*/ 89 w 103"/>
                <a:gd name="T19" fmla="*/ 33 h 88"/>
                <a:gd name="T20" fmla="*/ 84 w 103"/>
                <a:gd name="T21" fmla="*/ 32 h 88"/>
                <a:gd name="T22" fmla="*/ 77 w 103"/>
                <a:gd name="T23" fmla="*/ 32 h 88"/>
                <a:gd name="T24" fmla="*/ 68 w 103"/>
                <a:gd name="T25" fmla="*/ 32 h 88"/>
                <a:gd name="T26" fmla="*/ 59 w 103"/>
                <a:gd name="T27" fmla="*/ 33 h 88"/>
                <a:gd name="T28" fmla="*/ 50 w 103"/>
                <a:gd name="T29" fmla="*/ 35 h 88"/>
                <a:gd name="T30" fmla="*/ 42 w 103"/>
                <a:gd name="T31" fmla="*/ 37 h 88"/>
                <a:gd name="T32" fmla="*/ 57 w 103"/>
                <a:gd name="T33" fmla="*/ 0 h 88"/>
                <a:gd name="T34" fmla="*/ 34 w 103"/>
                <a:gd name="T35" fmla="*/ 4 h 88"/>
                <a:gd name="T36" fmla="*/ 0 w 103"/>
                <a:gd name="T37" fmla="*/ 82 h 88"/>
                <a:gd name="T38" fmla="*/ 22 w 103"/>
                <a:gd name="T39" fmla="*/ 82 h 88"/>
                <a:gd name="T40" fmla="*/ 39 w 103"/>
                <a:gd name="T41" fmla="*/ 44 h 88"/>
                <a:gd name="T42" fmla="*/ 46 w 103"/>
                <a:gd name="T43" fmla="*/ 44 h 88"/>
                <a:gd name="T44" fmla="*/ 53 w 103"/>
                <a:gd name="T45" fmla="*/ 42 h 88"/>
                <a:gd name="T46" fmla="*/ 60 w 103"/>
                <a:gd name="T47" fmla="*/ 41 h 88"/>
                <a:gd name="T48" fmla="*/ 67 w 103"/>
                <a:gd name="T49" fmla="*/ 40 h 88"/>
                <a:gd name="T50" fmla="*/ 71 w 103"/>
                <a:gd name="T51" fmla="*/ 41 h 88"/>
                <a:gd name="T52" fmla="*/ 74 w 103"/>
                <a:gd name="T53" fmla="*/ 41 h 88"/>
                <a:gd name="T54" fmla="*/ 76 w 103"/>
                <a:gd name="T55" fmla="*/ 43 h 88"/>
                <a:gd name="T56" fmla="*/ 78 w 103"/>
                <a:gd name="T57" fmla="*/ 44 h 88"/>
                <a:gd name="T58" fmla="*/ 79 w 103"/>
                <a:gd name="T59" fmla="*/ 44 h 88"/>
                <a:gd name="T60" fmla="*/ 80 w 103"/>
                <a:gd name="T61" fmla="*/ 44 h 88"/>
                <a:gd name="T62" fmla="*/ 80 w 103"/>
                <a:gd name="T63" fmla="*/ 44 h 88"/>
                <a:gd name="T64" fmla="*/ 79 w 103"/>
                <a:gd name="T65" fmla="*/ 46 h 88"/>
                <a:gd name="T66" fmla="*/ 65 w 103"/>
                <a:gd name="T67" fmla="*/ 82 h 8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03" h="88">
                  <a:moveTo>
                    <a:pt x="65" y="88"/>
                  </a:moveTo>
                  <a:lnTo>
                    <a:pt x="87" y="88"/>
                  </a:lnTo>
                  <a:lnTo>
                    <a:pt x="102" y="50"/>
                  </a:lnTo>
                  <a:lnTo>
                    <a:pt x="103" y="46"/>
                  </a:lnTo>
                  <a:lnTo>
                    <a:pt x="103" y="44"/>
                  </a:lnTo>
                  <a:lnTo>
                    <a:pt x="102" y="43"/>
                  </a:lnTo>
                  <a:lnTo>
                    <a:pt x="101" y="40"/>
                  </a:lnTo>
                  <a:lnTo>
                    <a:pt x="98" y="37"/>
                  </a:lnTo>
                  <a:lnTo>
                    <a:pt x="94" y="35"/>
                  </a:lnTo>
                  <a:lnTo>
                    <a:pt x="89" y="33"/>
                  </a:lnTo>
                  <a:lnTo>
                    <a:pt x="84" y="32"/>
                  </a:lnTo>
                  <a:lnTo>
                    <a:pt x="77" y="32"/>
                  </a:lnTo>
                  <a:lnTo>
                    <a:pt x="68" y="32"/>
                  </a:lnTo>
                  <a:lnTo>
                    <a:pt x="59" y="33"/>
                  </a:lnTo>
                  <a:lnTo>
                    <a:pt x="50" y="35"/>
                  </a:lnTo>
                  <a:lnTo>
                    <a:pt x="42" y="37"/>
                  </a:lnTo>
                  <a:lnTo>
                    <a:pt x="57" y="0"/>
                  </a:lnTo>
                  <a:lnTo>
                    <a:pt x="34" y="4"/>
                  </a:lnTo>
                  <a:lnTo>
                    <a:pt x="0" y="88"/>
                  </a:lnTo>
                  <a:lnTo>
                    <a:pt x="22" y="88"/>
                  </a:lnTo>
                  <a:lnTo>
                    <a:pt x="39" y="46"/>
                  </a:lnTo>
                  <a:lnTo>
                    <a:pt x="46" y="44"/>
                  </a:lnTo>
                  <a:lnTo>
                    <a:pt x="53" y="42"/>
                  </a:lnTo>
                  <a:lnTo>
                    <a:pt x="60" y="41"/>
                  </a:lnTo>
                  <a:lnTo>
                    <a:pt x="67" y="40"/>
                  </a:lnTo>
                  <a:lnTo>
                    <a:pt x="71" y="41"/>
                  </a:lnTo>
                  <a:lnTo>
                    <a:pt x="74" y="41"/>
                  </a:lnTo>
                  <a:lnTo>
                    <a:pt x="76" y="43"/>
                  </a:lnTo>
                  <a:lnTo>
                    <a:pt x="78" y="44"/>
                  </a:lnTo>
                  <a:lnTo>
                    <a:pt x="79" y="46"/>
                  </a:lnTo>
                  <a:lnTo>
                    <a:pt x="80" y="48"/>
                  </a:lnTo>
                  <a:lnTo>
                    <a:pt x="80" y="50"/>
                  </a:lnTo>
                  <a:lnTo>
                    <a:pt x="79" y="52"/>
                  </a:lnTo>
                  <a:lnTo>
                    <a:pt x="65" y="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33" name="Freeform 67"/>
            <p:cNvSpPr/>
            <p:nvPr userDrawn="1"/>
          </p:nvSpPr>
          <p:spPr bwMode="auto">
            <a:xfrm>
              <a:off x="3945" y="3332"/>
              <a:ext cx="87" cy="58"/>
            </a:xfrm>
            <a:custGeom>
              <a:avLst/>
              <a:gdLst>
                <a:gd name="T0" fmla="*/ 11 w 89"/>
                <a:gd name="T1" fmla="*/ 39 h 60"/>
                <a:gd name="T2" fmla="*/ 22 w 89"/>
                <a:gd name="T3" fmla="*/ 41 h 60"/>
                <a:gd name="T4" fmla="*/ 29 w 89"/>
                <a:gd name="T5" fmla="*/ 42 h 60"/>
                <a:gd name="T6" fmla="*/ 41 w 89"/>
                <a:gd name="T7" fmla="*/ 41 h 60"/>
                <a:gd name="T8" fmla="*/ 47 w 89"/>
                <a:gd name="T9" fmla="*/ 40 h 60"/>
                <a:gd name="T10" fmla="*/ 52 w 89"/>
                <a:gd name="T11" fmla="*/ 39 h 60"/>
                <a:gd name="T12" fmla="*/ 53 w 89"/>
                <a:gd name="T13" fmla="*/ 37 h 60"/>
                <a:gd name="T14" fmla="*/ 52 w 89"/>
                <a:gd name="T15" fmla="*/ 34 h 60"/>
                <a:gd name="T16" fmla="*/ 49 w 89"/>
                <a:gd name="T17" fmla="*/ 32 h 60"/>
                <a:gd name="T18" fmla="*/ 41 w 89"/>
                <a:gd name="T19" fmla="*/ 30 h 60"/>
                <a:gd name="T20" fmla="*/ 23 w 89"/>
                <a:gd name="T21" fmla="*/ 26 h 60"/>
                <a:gd name="T22" fmla="*/ 21 w 89"/>
                <a:gd name="T23" fmla="*/ 23 h 60"/>
                <a:gd name="T24" fmla="*/ 17 w 89"/>
                <a:gd name="T25" fmla="*/ 19 h 60"/>
                <a:gd name="T26" fmla="*/ 16 w 89"/>
                <a:gd name="T27" fmla="*/ 17 h 60"/>
                <a:gd name="T28" fmla="*/ 16 w 89"/>
                <a:gd name="T29" fmla="*/ 15 h 60"/>
                <a:gd name="T30" fmla="*/ 19 w 89"/>
                <a:gd name="T31" fmla="*/ 14 h 60"/>
                <a:gd name="T32" fmla="*/ 22 w 89"/>
                <a:gd name="T33" fmla="*/ 10 h 60"/>
                <a:gd name="T34" fmla="*/ 27 w 89"/>
                <a:gd name="T35" fmla="*/ 5 h 60"/>
                <a:gd name="T36" fmla="*/ 40 w 89"/>
                <a:gd name="T37" fmla="*/ 2 h 60"/>
                <a:gd name="T38" fmla="*/ 54 w 89"/>
                <a:gd name="T39" fmla="*/ 0 h 60"/>
                <a:gd name="T40" fmla="*/ 64 w 89"/>
                <a:gd name="T41" fmla="*/ 2 h 60"/>
                <a:gd name="T42" fmla="*/ 77 w 89"/>
                <a:gd name="T43" fmla="*/ 6 h 60"/>
                <a:gd name="T44" fmla="*/ 63 w 89"/>
                <a:gd name="T45" fmla="*/ 12 h 60"/>
                <a:gd name="T46" fmla="*/ 56 w 89"/>
                <a:gd name="T47" fmla="*/ 10 h 60"/>
                <a:gd name="T48" fmla="*/ 44 w 89"/>
                <a:gd name="T49" fmla="*/ 10 h 60"/>
                <a:gd name="T50" fmla="*/ 35 w 89"/>
                <a:gd name="T51" fmla="*/ 12 h 60"/>
                <a:gd name="T52" fmla="*/ 32 w 89"/>
                <a:gd name="T53" fmla="*/ 15 h 60"/>
                <a:gd name="T54" fmla="*/ 31 w 89"/>
                <a:gd name="T55" fmla="*/ 15 h 60"/>
                <a:gd name="T56" fmla="*/ 33 w 89"/>
                <a:gd name="T57" fmla="*/ 15 h 60"/>
                <a:gd name="T58" fmla="*/ 52 w 89"/>
                <a:gd name="T59" fmla="*/ 19 h 60"/>
                <a:gd name="T60" fmla="*/ 64 w 89"/>
                <a:gd name="T61" fmla="*/ 24 h 60"/>
                <a:gd name="T62" fmla="*/ 68 w 89"/>
                <a:gd name="T63" fmla="*/ 29 h 60"/>
                <a:gd name="T64" fmla="*/ 69 w 89"/>
                <a:gd name="T65" fmla="*/ 32 h 60"/>
                <a:gd name="T66" fmla="*/ 67 w 89"/>
                <a:gd name="T67" fmla="*/ 38 h 60"/>
                <a:gd name="T68" fmla="*/ 63 w 89"/>
                <a:gd name="T69" fmla="*/ 41 h 60"/>
                <a:gd name="T70" fmla="*/ 55 w 89"/>
                <a:gd name="T71" fmla="*/ 44 h 60"/>
                <a:gd name="T72" fmla="*/ 40 w 89"/>
                <a:gd name="T73" fmla="*/ 47 h 60"/>
                <a:gd name="T74" fmla="*/ 26 w 89"/>
                <a:gd name="T75" fmla="*/ 48 h 60"/>
                <a:gd name="T76" fmla="*/ 19 w 89"/>
                <a:gd name="T77" fmla="*/ 47 h 60"/>
                <a:gd name="T78" fmla="*/ 11 w 89"/>
                <a:gd name="T79" fmla="*/ 45 h 60"/>
                <a:gd name="T80" fmla="*/ 0 w 89"/>
                <a:gd name="T81" fmla="*/ 43 h 6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89" h="60">
                  <a:moveTo>
                    <a:pt x="0" y="53"/>
                  </a:moveTo>
                  <a:lnTo>
                    <a:pt x="11" y="46"/>
                  </a:lnTo>
                  <a:lnTo>
                    <a:pt x="17" y="48"/>
                  </a:lnTo>
                  <a:lnTo>
                    <a:pt x="23" y="50"/>
                  </a:lnTo>
                  <a:lnTo>
                    <a:pt x="29" y="51"/>
                  </a:lnTo>
                  <a:lnTo>
                    <a:pt x="35" y="51"/>
                  </a:lnTo>
                  <a:lnTo>
                    <a:pt x="43" y="51"/>
                  </a:lnTo>
                  <a:lnTo>
                    <a:pt x="47" y="50"/>
                  </a:lnTo>
                  <a:lnTo>
                    <a:pt x="50" y="49"/>
                  </a:lnTo>
                  <a:lnTo>
                    <a:pt x="53" y="48"/>
                  </a:lnTo>
                  <a:lnTo>
                    <a:pt x="56" y="47"/>
                  </a:lnTo>
                  <a:lnTo>
                    <a:pt x="58" y="45"/>
                  </a:lnTo>
                  <a:lnTo>
                    <a:pt x="58" y="44"/>
                  </a:lnTo>
                  <a:lnTo>
                    <a:pt x="59" y="43"/>
                  </a:lnTo>
                  <a:lnTo>
                    <a:pt x="59" y="42"/>
                  </a:lnTo>
                  <a:lnTo>
                    <a:pt x="58" y="40"/>
                  </a:lnTo>
                  <a:lnTo>
                    <a:pt x="57" y="39"/>
                  </a:lnTo>
                  <a:lnTo>
                    <a:pt x="55" y="38"/>
                  </a:lnTo>
                  <a:lnTo>
                    <a:pt x="51" y="37"/>
                  </a:lnTo>
                  <a:lnTo>
                    <a:pt x="47" y="36"/>
                  </a:lnTo>
                  <a:lnTo>
                    <a:pt x="38" y="34"/>
                  </a:lnTo>
                  <a:lnTo>
                    <a:pt x="29" y="32"/>
                  </a:lnTo>
                  <a:lnTo>
                    <a:pt x="25" y="30"/>
                  </a:lnTo>
                  <a:lnTo>
                    <a:pt x="21" y="29"/>
                  </a:lnTo>
                  <a:lnTo>
                    <a:pt x="18" y="27"/>
                  </a:lnTo>
                  <a:lnTo>
                    <a:pt x="17" y="25"/>
                  </a:lnTo>
                  <a:lnTo>
                    <a:pt x="16" y="24"/>
                  </a:lnTo>
                  <a:lnTo>
                    <a:pt x="16" y="23"/>
                  </a:lnTo>
                  <a:lnTo>
                    <a:pt x="16" y="21"/>
                  </a:lnTo>
                  <a:lnTo>
                    <a:pt x="16" y="18"/>
                  </a:lnTo>
                  <a:lnTo>
                    <a:pt x="17" y="16"/>
                  </a:lnTo>
                  <a:lnTo>
                    <a:pt x="19" y="14"/>
                  </a:lnTo>
                  <a:lnTo>
                    <a:pt x="20" y="12"/>
                  </a:lnTo>
                  <a:lnTo>
                    <a:pt x="22" y="10"/>
                  </a:lnTo>
                  <a:lnTo>
                    <a:pt x="27" y="7"/>
                  </a:lnTo>
                  <a:lnTo>
                    <a:pt x="33" y="5"/>
                  </a:lnTo>
                  <a:lnTo>
                    <a:pt x="39" y="3"/>
                  </a:lnTo>
                  <a:lnTo>
                    <a:pt x="46" y="2"/>
                  </a:lnTo>
                  <a:lnTo>
                    <a:pt x="53" y="1"/>
                  </a:lnTo>
                  <a:lnTo>
                    <a:pt x="60" y="0"/>
                  </a:lnTo>
                  <a:lnTo>
                    <a:pt x="67" y="1"/>
                  </a:lnTo>
                  <a:lnTo>
                    <a:pt x="75" y="2"/>
                  </a:lnTo>
                  <a:lnTo>
                    <a:pt x="82" y="4"/>
                  </a:lnTo>
                  <a:lnTo>
                    <a:pt x="89" y="6"/>
                  </a:lnTo>
                  <a:lnTo>
                    <a:pt x="78" y="14"/>
                  </a:lnTo>
                  <a:lnTo>
                    <a:pt x="72" y="12"/>
                  </a:lnTo>
                  <a:lnTo>
                    <a:pt x="67" y="10"/>
                  </a:lnTo>
                  <a:lnTo>
                    <a:pt x="62" y="10"/>
                  </a:lnTo>
                  <a:lnTo>
                    <a:pt x="57" y="10"/>
                  </a:lnTo>
                  <a:lnTo>
                    <a:pt x="50" y="10"/>
                  </a:lnTo>
                  <a:lnTo>
                    <a:pt x="44" y="11"/>
                  </a:lnTo>
                  <a:lnTo>
                    <a:pt x="41" y="12"/>
                  </a:lnTo>
                  <a:lnTo>
                    <a:pt x="39" y="14"/>
                  </a:lnTo>
                  <a:lnTo>
                    <a:pt x="38" y="15"/>
                  </a:lnTo>
                  <a:lnTo>
                    <a:pt x="37" y="17"/>
                  </a:lnTo>
                  <a:lnTo>
                    <a:pt x="37" y="18"/>
                  </a:lnTo>
                  <a:lnTo>
                    <a:pt x="37" y="20"/>
                  </a:lnTo>
                  <a:lnTo>
                    <a:pt x="39" y="21"/>
                  </a:lnTo>
                  <a:lnTo>
                    <a:pt x="42" y="22"/>
                  </a:lnTo>
                  <a:lnTo>
                    <a:pt x="58" y="25"/>
                  </a:lnTo>
                  <a:lnTo>
                    <a:pt x="67" y="28"/>
                  </a:lnTo>
                  <a:lnTo>
                    <a:pt x="74" y="30"/>
                  </a:lnTo>
                  <a:lnTo>
                    <a:pt x="77" y="33"/>
                  </a:lnTo>
                  <a:lnTo>
                    <a:pt x="80" y="35"/>
                  </a:lnTo>
                  <a:lnTo>
                    <a:pt x="80" y="37"/>
                  </a:lnTo>
                  <a:lnTo>
                    <a:pt x="81" y="38"/>
                  </a:lnTo>
                  <a:lnTo>
                    <a:pt x="80" y="42"/>
                  </a:lnTo>
                  <a:lnTo>
                    <a:pt x="79" y="44"/>
                  </a:lnTo>
                  <a:lnTo>
                    <a:pt x="77" y="47"/>
                  </a:lnTo>
                  <a:lnTo>
                    <a:pt x="73" y="50"/>
                  </a:lnTo>
                  <a:lnTo>
                    <a:pt x="67" y="53"/>
                  </a:lnTo>
                  <a:lnTo>
                    <a:pt x="61" y="56"/>
                  </a:lnTo>
                  <a:lnTo>
                    <a:pt x="54" y="58"/>
                  </a:lnTo>
                  <a:lnTo>
                    <a:pt x="46" y="59"/>
                  </a:lnTo>
                  <a:lnTo>
                    <a:pt x="39" y="60"/>
                  </a:lnTo>
                  <a:lnTo>
                    <a:pt x="32" y="60"/>
                  </a:lnTo>
                  <a:lnTo>
                    <a:pt x="23" y="60"/>
                  </a:lnTo>
                  <a:lnTo>
                    <a:pt x="19" y="59"/>
                  </a:lnTo>
                  <a:lnTo>
                    <a:pt x="14" y="58"/>
                  </a:lnTo>
                  <a:lnTo>
                    <a:pt x="11" y="57"/>
                  </a:lnTo>
                  <a:lnTo>
                    <a:pt x="7" y="56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34" name="Freeform 68"/>
            <p:cNvSpPr>
              <a:spLocks noEditPoints="1"/>
            </p:cNvSpPr>
            <p:nvPr userDrawn="1"/>
          </p:nvSpPr>
          <p:spPr bwMode="auto">
            <a:xfrm>
              <a:off x="4039" y="3332"/>
              <a:ext cx="98" cy="58"/>
            </a:xfrm>
            <a:custGeom>
              <a:avLst/>
              <a:gdLst>
                <a:gd name="T0" fmla="*/ 23 w 98"/>
                <a:gd name="T1" fmla="*/ 29 h 59"/>
                <a:gd name="T2" fmla="*/ 23 w 98"/>
                <a:gd name="T3" fmla="*/ 34 h 59"/>
                <a:gd name="T4" fmla="*/ 26 w 98"/>
                <a:gd name="T5" fmla="*/ 41 h 59"/>
                <a:gd name="T6" fmla="*/ 34 w 98"/>
                <a:gd name="T7" fmla="*/ 44 h 59"/>
                <a:gd name="T8" fmla="*/ 48 w 98"/>
                <a:gd name="T9" fmla="*/ 44 h 59"/>
                <a:gd name="T10" fmla="*/ 54 w 98"/>
                <a:gd name="T11" fmla="*/ 43 h 59"/>
                <a:gd name="T12" fmla="*/ 63 w 98"/>
                <a:gd name="T13" fmla="*/ 38 h 59"/>
                <a:gd name="T14" fmla="*/ 70 w 98"/>
                <a:gd name="T15" fmla="*/ 30 h 59"/>
                <a:gd name="T16" fmla="*/ 72 w 98"/>
                <a:gd name="T17" fmla="*/ 29 h 59"/>
                <a:gd name="T18" fmla="*/ 75 w 98"/>
                <a:gd name="T19" fmla="*/ 25 h 59"/>
                <a:gd name="T20" fmla="*/ 75 w 98"/>
                <a:gd name="T21" fmla="*/ 18 h 59"/>
                <a:gd name="T22" fmla="*/ 73 w 98"/>
                <a:gd name="T23" fmla="*/ 14 h 59"/>
                <a:gd name="T24" fmla="*/ 68 w 98"/>
                <a:gd name="T25" fmla="*/ 11 h 59"/>
                <a:gd name="T26" fmla="*/ 57 w 98"/>
                <a:gd name="T27" fmla="*/ 9 h 59"/>
                <a:gd name="T28" fmla="*/ 50 w 98"/>
                <a:gd name="T29" fmla="*/ 9 h 59"/>
                <a:gd name="T30" fmla="*/ 38 w 98"/>
                <a:gd name="T31" fmla="*/ 13 h 59"/>
                <a:gd name="T32" fmla="*/ 31 w 98"/>
                <a:gd name="T33" fmla="*/ 18 h 59"/>
                <a:gd name="T34" fmla="*/ 26 w 98"/>
                <a:gd name="T35" fmla="*/ 25 h 59"/>
                <a:gd name="T36" fmla="*/ 1 w 98"/>
                <a:gd name="T37" fmla="*/ 29 h 59"/>
                <a:gd name="T38" fmla="*/ 4 w 98"/>
                <a:gd name="T39" fmla="*/ 23 h 59"/>
                <a:gd name="T40" fmla="*/ 15 w 98"/>
                <a:gd name="T41" fmla="*/ 13 h 59"/>
                <a:gd name="T42" fmla="*/ 30 w 98"/>
                <a:gd name="T43" fmla="*/ 5 h 59"/>
                <a:gd name="T44" fmla="*/ 49 w 98"/>
                <a:gd name="T45" fmla="*/ 0 h 59"/>
                <a:gd name="T46" fmla="*/ 60 w 98"/>
                <a:gd name="T47" fmla="*/ 0 h 59"/>
                <a:gd name="T48" fmla="*/ 71 w 98"/>
                <a:gd name="T49" fmla="*/ 1 h 59"/>
                <a:gd name="T50" fmla="*/ 83 w 98"/>
                <a:gd name="T51" fmla="*/ 4 h 59"/>
                <a:gd name="T52" fmla="*/ 92 w 98"/>
                <a:gd name="T53" fmla="*/ 9 h 59"/>
                <a:gd name="T54" fmla="*/ 96 w 98"/>
                <a:gd name="T55" fmla="*/ 13 h 59"/>
                <a:gd name="T56" fmla="*/ 98 w 98"/>
                <a:gd name="T57" fmla="*/ 18 h 59"/>
                <a:gd name="T58" fmla="*/ 98 w 98"/>
                <a:gd name="T59" fmla="*/ 23 h 59"/>
                <a:gd name="T60" fmla="*/ 94 w 98"/>
                <a:gd name="T61" fmla="*/ 29 h 59"/>
                <a:gd name="T62" fmla="*/ 84 w 98"/>
                <a:gd name="T63" fmla="*/ 39 h 59"/>
                <a:gd name="T64" fmla="*/ 77 w 98"/>
                <a:gd name="T65" fmla="*/ 43 h 59"/>
                <a:gd name="T66" fmla="*/ 64 w 98"/>
                <a:gd name="T67" fmla="*/ 49 h 59"/>
                <a:gd name="T68" fmla="*/ 49 w 98"/>
                <a:gd name="T69" fmla="*/ 52 h 59"/>
                <a:gd name="T70" fmla="*/ 31 w 98"/>
                <a:gd name="T71" fmla="*/ 53 h 59"/>
                <a:gd name="T72" fmla="*/ 21 w 98"/>
                <a:gd name="T73" fmla="*/ 51 h 59"/>
                <a:gd name="T74" fmla="*/ 13 w 98"/>
                <a:gd name="T75" fmla="*/ 49 h 59"/>
                <a:gd name="T76" fmla="*/ 5 w 98"/>
                <a:gd name="T77" fmla="*/ 43 h 59"/>
                <a:gd name="T78" fmla="*/ 2 w 98"/>
                <a:gd name="T79" fmla="*/ 39 h 59"/>
                <a:gd name="T80" fmla="*/ 0 w 98"/>
                <a:gd name="T81" fmla="*/ 29 h 5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98" h="59">
                  <a:moveTo>
                    <a:pt x="24" y="29"/>
                  </a:moveTo>
                  <a:lnTo>
                    <a:pt x="23" y="33"/>
                  </a:lnTo>
                  <a:lnTo>
                    <a:pt x="22" y="36"/>
                  </a:lnTo>
                  <a:lnTo>
                    <a:pt x="23" y="40"/>
                  </a:lnTo>
                  <a:lnTo>
                    <a:pt x="24" y="44"/>
                  </a:lnTo>
                  <a:lnTo>
                    <a:pt x="26" y="47"/>
                  </a:lnTo>
                  <a:lnTo>
                    <a:pt x="30" y="49"/>
                  </a:lnTo>
                  <a:lnTo>
                    <a:pt x="34" y="50"/>
                  </a:lnTo>
                  <a:lnTo>
                    <a:pt x="41" y="51"/>
                  </a:lnTo>
                  <a:lnTo>
                    <a:pt x="48" y="50"/>
                  </a:lnTo>
                  <a:lnTo>
                    <a:pt x="51" y="49"/>
                  </a:lnTo>
                  <a:lnTo>
                    <a:pt x="54" y="49"/>
                  </a:lnTo>
                  <a:lnTo>
                    <a:pt x="59" y="46"/>
                  </a:lnTo>
                  <a:lnTo>
                    <a:pt x="63" y="44"/>
                  </a:lnTo>
                  <a:lnTo>
                    <a:pt x="67" y="40"/>
                  </a:lnTo>
                  <a:lnTo>
                    <a:pt x="70" y="36"/>
                  </a:lnTo>
                  <a:lnTo>
                    <a:pt x="71" y="35"/>
                  </a:lnTo>
                  <a:lnTo>
                    <a:pt x="72" y="33"/>
                  </a:lnTo>
                  <a:lnTo>
                    <a:pt x="74" y="29"/>
                  </a:lnTo>
                  <a:lnTo>
                    <a:pt x="75" y="25"/>
                  </a:lnTo>
                  <a:lnTo>
                    <a:pt x="75" y="22"/>
                  </a:lnTo>
                  <a:lnTo>
                    <a:pt x="75" y="18"/>
                  </a:lnTo>
                  <a:lnTo>
                    <a:pt x="74" y="15"/>
                  </a:lnTo>
                  <a:lnTo>
                    <a:pt x="73" y="14"/>
                  </a:lnTo>
                  <a:lnTo>
                    <a:pt x="71" y="13"/>
                  </a:lnTo>
                  <a:lnTo>
                    <a:pt x="68" y="11"/>
                  </a:lnTo>
                  <a:lnTo>
                    <a:pt x="63" y="9"/>
                  </a:lnTo>
                  <a:lnTo>
                    <a:pt x="57" y="9"/>
                  </a:lnTo>
                  <a:lnTo>
                    <a:pt x="53" y="9"/>
                  </a:lnTo>
                  <a:lnTo>
                    <a:pt x="50" y="9"/>
                  </a:lnTo>
                  <a:lnTo>
                    <a:pt x="44" y="11"/>
                  </a:lnTo>
                  <a:lnTo>
                    <a:pt x="38" y="13"/>
                  </a:lnTo>
                  <a:lnTo>
                    <a:pt x="34" y="15"/>
                  </a:lnTo>
                  <a:lnTo>
                    <a:pt x="31" y="18"/>
                  </a:lnTo>
                  <a:lnTo>
                    <a:pt x="28" y="21"/>
                  </a:lnTo>
                  <a:lnTo>
                    <a:pt x="26" y="25"/>
                  </a:lnTo>
                  <a:lnTo>
                    <a:pt x="24" y="29"/>
                  </a:lnTo>
                  <a:close/>
                  <a:moveTo>
                    <a:pt x="1" y="29"/>
                  </a:moveTo>
                  <a:lnTo>
                    <a:pt x="3" y="26"/>
                  </a:lnTo>
                  <a:lnTo>
                    <a:pt x="4" y="23"/>
                  </a:lnTo>
                  <a:lnTo>
                    <a:pt x="9" y="18"/>
                  </a:lnTo>
                  <a:lnTo>
                    <a:pt x="15" y="13"/>
                  </a:lnTo>
                  <a:lnTo>
                    <a:pt x="22" y="9"/>
                  </a:lnTo>
                  <a:lnTo>
                    <a:pt x="30" y="5"/>
                  </a:lnTo>
                  <a:lnTo>
                    <a:pt x="39" y="2"/>
                  </a:lnTo>
                  <a:lnTo>
                    <a:pt x="49" y="0"/>
                  </a:lnTo>
                  <a:lnTo>
                    <a:pt x="55" y="0"/>
                  </a:lnTo>
                  <a:lnTo>
                    <a:pt x="60" y="0"/>
                  </a:lnTo>
                  <a:lnTo>
                    <a:pt x="66" y="0"/>
                  </a:lnTo>
                  <a:lnTo>
                    <a:pt x="71" y="1"/>
                  </a:lnTo>
                  <a:lnTo>
                    <a:pt x="79" y="2"/>
                  </a:lnTo>
                  <a:lnTo>
                    <a:pt x="83" y="4"/>
                  </a:lnTo>
                  <a:lnTo>
                    <a:pt x="86" y="5"/>
                  </a:lnTo>
                  <a:lnTo>
                    <a:pt x="92" y="9"/>
                  </a:lnTo>
                  <a:lnTo>
                    <a:pt x="94" y="11"/>
                  </a:lnTo>
                  <a:lnTo>
                    <a:pt x="96" y="13"/>
                  </a:lnTo>
                  <a:lnTo>
                    <a:pt x="97" y="15"/>
                  </a:lnTo>
                  <a:lnTo>
                    <a:pt x="98" y="18"/>
                  </a:lnTo>
                  <a:lnTo>
                    <a:pt x="98" y="20"/>
                  </a:lnTo>
                  <a:lnTo>
                    <a:pt x="98" y="23"/>
                  </a:lnTo>
                  <a:lnTo>
                    <a:pt x="96" y="29"/>
                  </a:lnTo>
                  <a:lnTo>
                    <a:pt x="94" y="34"/>
                  </a:lnTo>
                  <a:lnTo>
                    <a:pt x="89" y="40"/>
                  </a:lnTo>
                  <a:lnTo>
                    <a:pt x="84" y="45"/>
                  </a:lnTo>
                  <a:lnTo>
                    <a:pt x="80" y="47"/>
                  </a:lnTo>
                  <a:lnTo>
                    <a:pt x="77" y="49"/>
                  </a:lnTo>
                  <a:lnTo>
                    <a:pt x="68" y="53"/>
                  </a:lnTo>
                  <a:lnTo>
                    <a:pt x="64" y="55"/>
                  </a:lnTo>
                  <a:lnTo>
                    <a:pt x="59" y="56"/>
                  </a:lnTo>
                  <a:lnTo>
                    <a:pt x="49" y="58"/>
                  </a:lnTo>
                  <a:lnTo>
                    <a:pt x="37" y="59"/>
                  </a:lnTo>
                  <a:lnTo>
                    <a:pt x="31" y="59"/>
                  </a:lnTo>
                  <a:lnTo>
                    <a:pt x="26" y="58"/>
                  </a:lnTo>
                  <a:lnTo>
                    <a:pt x="21" y="57"/>
                  </a:lnTo>
                  <a:lnTo>
                    <a:pt x="17" y="56"/>
                  </a:lnTo>
                  <a:lnTo>
                    <a:pt x="13" y="55"/>
                  </a:lnTo>
                  <a:lnTo>
                    <a:pt x="10" y="53"/>
                  </a:lnTo>
                  <a:lnTo>
                    <a:pt x="5" y="49"/>
                  </a:lnTo>
                  <a:lnTo>
                    <a:pt x="3" y="47"/>
                  </a:lnTo>
                  <a:lnTo>
                    <a:pt x="2" y="45"/>
                  </a:lnTo>
                  <a:lnTo>
                    <a:pt x="0" y="40"/>
                  </a:lnTo>
                  <a:lnTo>
                    <a:pt x="0" y="34"/>
                  </a:lnTo>
                  <a:lnTo>
                    <a:pt x="1" y="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35" name="Freeform 69"/>
            <p:cNvSpPr/>
            <p:nvPr userDrawn="1"/>
          </p:nvSpPr>
          <p:spPr bwMode="auto">
            <a:xfrm>
              <a:off x="4137" y="3332"/>
              <a:ext cx="150" cy="58"/>
            </a:xfrm>
            <a:custGeom>
              <a:avLst/>
              <a:gdLst>
                <a:gd name="T0" fmla="*/ 126 w 150"/>
                <a:gd name="T1" fmla="*/ 20 h 59"/>
                <a:gd name="T2" fmla="*/ 127 w 150"/>
                <a:gd name="T3" fmla="*/ 18 h 59"/>
                <a:gd name="T4" fmla="*/ 127 w 150"/>
                <a:gd name="T5" fmla="*/ 16 h 59"/>
                <a:gd name="T6" fmla="*/ 127 w 150"/>
                <a:gd name="T7" fmla="*/ 14 h 59"/>
                <a:gd name="T8" fmla="*/ 126 w 150"/>
                <a:gd name="T9" fmla="*/ 13 h 59"/>
                <a:gd name="T10" fmla="*/ 125 w 150"/>
                <a:gd name="T11" fmla="*/ 12 h 59"/>
                <a:gd name="T12" fmla="*/ 123 w 150"/>
                <a:gd name="T13" fmla="*/ 11 h 59"/>
                <a:gd name="T14" fmla="*/ 119 w 150"/>
                <a:gd name="T15" fmla="*/ 10 h 59"/>
                <a:gd name="T16" fmla="*/ 113 w 150"/>
                <a:gd name="T17" fmla="*/ 9 h 59"/>
                <a:gd name="T18" fmla="*/ 107 w 150"/>
                <a:gd name="T19" fmla="*/ 10 h 59"/>
                <a:gd name="T20" fmla="*/ 101 w 150"/>
                <a:gd name="T21" fmla="*/ 11 h 59"/>
                <a:gd name="T22" fmla="*/ 95 w 150"/>
                <a:gd name="T23" fmla="*/ 12 h 59"/>
                <a:gd name="T24" fmla="*/ 94 w 150"/>
                <a:gd name="T25" fmla="*/ 14 h 59"/>
                <a:gd name="T26" fmla="*/ 94 w 150"/>
                <a:gd name="T27" fmla="*/ 16 h 59"/>
                <a:gd name="T28" fmla="*/ 77 w 150"/>
                <a:gd name="T29" fmla="*/ 53 h 59"/>
                <a:gd name="T30" fmla="*/ 56 w 150"/>
                <a:gd name="T31" fmla="*/ 53 h 59"/>
                <a:gd name="T32" fmla="*/ 70 w 150"/>
                <a:gd name="T33" fmla="*/ 20 h 59"/>
                <a:gd name="T34" fmla="*/ 71 w 150"/>
                <a:gd name="T35" fmla="*/ 18 h 59"/>
                <a:gd name="T36" fmla="*/ 71 w 150"/>
                <a:gd name="T37" fmla="*/ 15 h 59"/>
                <a:gd name="T38" fmla="*/ 70 w 150"/>
                <a:gd name="T39" fmla="*/ 13 h 59"/>
                <a:gd name="T40" fmla="*/ 69 w 150"/>
                <a:gd name="T41" fmla="*/ 12 h 59"/>
                <a:gd name="T42" fmla="*/ 66 w 150"/>
                <a:gd name="T43" fmla="*/ 11 h 59"/>
                <a:gd name="T44" fmla="*/ 65 w 150"/>
                <a:gd name="T45" fmla="*/ 10 h 59"/>
                <a:gd name="T46" fmla="*/ 63 w 150"/>
                <a:gd name="T47" fmla="*/ 10 h 59"/>
                <a:gd name="T48" fmla="*/ 59 w 150"/>
                <a:gd name="T49" fmla="*/ 9 h 59"/>
                <a:gd name="T50" fmla="*/ 53 w 150"/>
                <a:gd name="T51" fmla="*/ 9 h 59"/>
                <a:gd name="T52" fmla="*/ 50 w 150"/>
                <a:gd name="T53" fmla="*/ 10 h 59"/>
                <a:gd name="T54" fmla="*/ 46 w 150"/>
                <a:gd name="T55" fmla="*/ 10 h 59"/>
                <a:gd name="T56" fmla="*/ 39 w 150"/>
                <a:gd name="T57" fmla="*/ 12 h 59"/>
                <a:gd name="T58" fmla="*/ 21 w 150"/>
                <a:gd name="T59" fmla="*/ 53 h 59"/>
                <a:gd name="T60" fmla="*/ 0 w 150"/>
                <a:gd name="T61" fmla="*/ 53 h 59"/>
                <a:gd name="T62" fmla="*/ 19 w 150"/>
                <a:gd name="T63" fmla="*/ 10 h 59"/>
                <a:gd name="T64" fmla="*/ 31 w 150"/>
                <a:gd name="T65" fmla="*/ 6 h 59"/>
                <a:gd name="T66" fmla="*/ 42 w 150"/>
                <a:gd name="T67" fmla="*/ 3 h 59"/>
                <a:gd name="T68" fmla="*/ 54 w 150"/>
                <a:gd name="T69" fmla="*/ 1 h 59"/>
                <a:gd name="T70" fmla="*/ 60 w 150"/>
                <a:gd name="T71" fmla="*/ 1 h 59"/>
                <a:gd name="T72" fmla="*/ 67 w 150"/>
                <a:gd name="T73" fmla="*/ 0 h 59"/>
                <a:gd name="T74" fmla="*/ 73 w 150"/>
                <a:gd name="T75" fmla="*/ 1 h 59"/>
                <a:gd name="T76" fmla="*/ 79 w 150"/>
                <a:gd name="T77" fmla="*/ 2 h 59"/>
                <a:gd name="T78" fmla="*/ 85 w 150"/>
                <a:gd name="T79" fmla="*/ 3 h 59"/>
                <a:gd name="T80" fmla="*/ 87 w 150"/>
                <a:gd name="T81" fmla="*/ 4 h 59"/>
                <a:gd name="T82" fmla="*/ 89 w 150"/>
                <a:gd name="T83" fmla="*/ 5 h 59"/>
                <a:gd name="T84" fmla="*/ 97 w 150"/>
                <a:gd name="T85" fmla="*/ 3 h 59"/>
                <a:gd name="T86" fmla="*/ 105 w 150"/>
                <a:gd name="T87" fmla="*/ 2 h 59"/>
                <a:gd name="T88" fmla="*/ 114 w 150"/>
                <a:gd name="T89" fmla="*/ 1 h 59"/>
                <a:gd name="T90" fmla="*/ 123 w 150"/>
                <a:gd name="T91" fmla="*/ 1 h 59"/>
                <a:gd name="T92" fmla="*/ 129 w 150"/>
                <a:gd name="T93" fmla="*/ 1 h 59"/>
                <a:gd name="T94" fmla="*/ 134 w 150"/>
                <a:gd name="T95" fmla="*/ 2 h 59"/>
                <a:gd name="T96" fmla="*/ 139 w 150"/>
                <a:gd name="T97" fmla="*/ 3 h 59"/>
                <a:gd name="T98" fmla="*/ 144 w 150"/>
                <a:gd name="T99" fmla="*/ 5 h 59"/>
                <a:gd name="T100" fmla="*/ 147 w 150"/>
                <a:gd name="T101" fmla="*/ 7 h 59"/>
                <a:gd name="T102" fmla="*/ 148 w 150"/>
                <a:gd name="T103" fmla="*/ 8 h 59"/>
                <a:gd name="T104" fmla="*/ 149 w 150"/>
                <a:gd name="T105" fmla="*/ 10 h 59"/>
                <a:gd name="T106" fmla="*/ 150 w 150"/>
                <a:gd name="T107" fmla="*/ 11 h 59"/>
                <a:gd name="T108" fmla="*/ 150 w 150"/>
                <a:gd name="T109" fmla="*/ 13 h 59"/>
                <a:gd name="T110" fmla="*/ 150 w 150"/>
                <a:gd name="T111" fmla="*/ 15 h 59"/>
                <a:gd name="T112" fmla="*/ 150 w 150"/>
                <a:gd name="T113" fmla="*/ 16 h 59"/>
                <a:gd name="T114" fmla="*/ 133 w 150"/>
                <a:gd name="T115" fmla="*/ 53 h 59"/>
                <a:gd name="T116" fmla="*/ 112 w 150"/>
                <a:gd name="T117" fmla="*/ 53 h 59"/>
                <a:gd name="T118" fmla="*/ 126 w 150"/>
                <a:gd name="T119" fmla="*/ 20 h 5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50" h="59">
                  <a:moveTo>
                    <a:pt x="126" y="20"/>
                  </a:moveTo>
                  <a:lnTo>
                    <a:pt x="127" y="18"/>
                  </a:lnTo>
                  <a:lnTo>
                    <a:pt x="127" y="16"/>
                  </a:lnTo>
                  <a:lnTo>
                    <a:pt x="127" y="14"/>
                  </a:lnTo>
                  <a:lnTo>
                    <a:pt x="126" y="13"/>
                  </a:lnTo>
                  <a:lnTo>
                    <a:pt x="125" y="12"/>
                  </a:lnTo>
                  <a:lnTo>
                    <a:pt x="123" y="11"/>
                  </a:lnTo>
                  <a:lnTo>
                    <a:pt x="119" y="10"/>
                  </a:lnTo>
                  <a:lnTo>
                    <a:pt x="113" y="9"/>
                  </a:lnTo>
                  <a:lnTo>
                    <a:pt x="107" y="10"/>
                  </a:lnTo>
                  <a:lnTo>
                    <a:pt x="101" y="11"/>
                  </a:lnTo>
                  <a:lnTo>
                    <a:pt x="95" y="12"/>
                  </a:lnTo>
                  <a:lnTo>
                    <a:pt x="94" y="14"/>
                  </a:lnTo>
                  <a:lnTo>
                    <a:pt x="94" y="16"/>
                  </a:lnTo>
                  <a:lnTo>
                    <a:pt x="77" y="59"/>
                  </a:lnTo>
                  <a:lnTo>
                    <a:pt x="56" y="59"/>
                  </a:lnTo>
                  <a:lnTo>
                    <a:pt x="70" y="20"/>
                  </a:lnTo>
                  <a:lnTo>
                    <a:pt x="71" y="18"/>
                  </a:lnTo>
                  <a:lnTo>
                    <a:pt x="71" y="15"/>
                  </a:lnTo>
                  <a:lnTo>
                    <a:pt x="70" y="13"/>
                  </a:lnTo>
                  <a:lnTo>
                    <a:pt x="69" y="12"/>
                  </a:lnTo>
                  <a:lnTo>
                    <a:pt x="66" y="11"/>
                  </a:lnTo>
                  <a:lnTo>
                    <a:pt x="65" y="10"/>
                  </a:lnTo>
                  <a:lnTo>
                    <a:pt x="63" y="10"/>
                  </a:lnTo>
                  <a:lnTo>
                    <a:pt x="59" y="9"/>
                  </a:lnTo>
                  <a:lnTo>
                    <a:pt x="53" y="9"/>
                  </a:lnTo>
                  <a:lnTo>
                    <a:pt x="50" y="10"/>
                  </a:lnTo>
                  <a:lnTo>
                    <a:pt x="46" y="10"/>
                  </a:lnTo>
                  <a:lnTo>
                    <a:pt x="39" y="12"/>
                  </a:lnTo>
                  <a:lnTo>
                    <a:pt x="21" y="59"/>
                  </a:lnTo>
                  <a:lnTo>
                    <a:pt x="0" y="59"/>
                  </a:lnTo>
                  <a:lnTo>
                    <a:pt x="19" y="10"/>
                  </a:lnTo>
                  <a:lnTo>
                    <a:pt x="31" y="6"/>
                  </a:lnTo>
                  <a:lnTo>
                    <a:pt x="42" y="3"/>
                  </a:lnTo>
                  <a:lnTo>
                    <a:pt x="54" y="1"/>
                  </a:lnTo>
                  <a:lnTo>
                    <a:pt x="60" y="1"/>
                  </a:lnTo>
                  <a:lnTo>
                    <a:pt x="67" y="0"/>
                  </a:lnTo>
                  <a:lnTo>
                    <a:pt x="73" y="1"/>
                  </a:lnTo>
                  <a:lnTo>
                    <a:pt x="79" y="2"/>
                  </a:lnTo>
                  <a:lnTo>
                    <a:pt x="85" y="3"/>
                  </a:lnTo>
                  <a:lnTo>
                    <a:pt x="87" y="4"/>
                  </a:lnTo>
                  <a:lnTo>
                    <a:pt x="89" y="5"/>
                  </a:lnTo>
                  <a:lnTo>
                    <a:pt x="97" y="3"/>
                  </a:lnTo>
                  <a:lnTo>
                    <a:pt x="105" y="2"/>
                  </a:lnTo>
                  <a:lnTo>
                    <a:pt x="114" y="1"/>
                  </a:lnTo>
                  <a:lnTo>
                    <a:pt x="123" y="1"/>
                  </a:lnTo>
                  <a:lnTo>
                    <a:pt x="129" y="1"/>
                  </a:lnTo>
                  <a:lnTo>
                    <a:pt x="134" y="2"/>
                  </a:lnTo>
                  <a:lnTo>
                    <a:pt x="139" y="3"/>
                  </a:lnTo>
                  <a:lnTo>
                    <a:pt x="144" y="5"/>
                  </a:lnTo>
                  <a:lnTo>
                    <a:pt x="147" y="7"/>
                  </a:lnTo>
                  <a:lnTo>
                    <a:pt x="148" y="8"/>
                  </a:lnTo>
                  <a:lnTo>
                    <a:pt x="149" y="10"/>
                  </a:lnTo>
                  <a:lnTo>
                    <a:pt x="150" y="11"/>
                  </a:lnTo>
                  <a:lnTo>
                    <a:pt x="150" y="13"/>
                  </a:lnTo>
                  <a:lnTo>
                    <a:pt x="150" y="15"/>
                  </a:lnTo>
                  <a:lnTo>
                    <a:pt x="150" y="16"/>
                  </a:lnTo>
                  <a:lnTo>
                    <a:pt x="133" y="59"/>
                  </a:lnTo>
                  <a:lnTo>
                    <a:pt x="112" y="59"/>
                  </a:lnTo>
                  <a:lnTo>
                    <a:pt x="126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36" name="Freeform 70"/>
            <p:cNvSpPr>
              <a:spLocks noEditPoints="1"/>
            </p:cNvSpPr>
            <p:nvPr userDrawn="1"/>
          </p:nvSpPr>
          <p:spPr bwMode="auto">
            <a:xfrm>
              <a:off x="4296" y="3334"/>
              <a:ext cx="98" cy="59"/>
            </a:xfrm>
            <a:custGeom>
              <a:avLst/>
              <a:gdLst>
                <a:gd name="T0" fmla="*/ 23 w 98"/>
                <a:gd name="T1" fmla="*/ 33 h 59"/>
                <a:gd name="T2" fmla="*/ 22 w 98"/>
                <a:gd name="T3" fmla="*/ 40 h 59"/>
                <a:gd name="T4" fmla="*/ 26 w 98"/>
                <a:gd name="T5" fmla="*/ 47 h 59"/>
                <a:gd name="T6" fmla="*/ 34 w 98"/>
                <a:gd name="T7" fmla="*/ 50 h 59"/>
                <a:gd name="T8" fmla="*/ 48 w 98"/>
                <a:gd name="T9" fmla="*/ 50 h 59"/>
                <a:gd name="T10" fmla="*/ 54 w 98"/>
                <a:gd name="T11" fmla="*/ 49 h 59"/>
                <a:gd name="T12" fmla="*/ 63 w 98"/>
                <a:gd name="T13" fmla="*/ 44 h 59"/>
                <a:gd name="T14" fmla="*/ 70 w 98"/>
                <a:gd name="T15" fmla="*/ 37 h 59"/>
                <a:gd name="T16" fmla="*/ 74 w 98"/>
                <a:gd name="T17" fmla="*/ 29 h 59"/>
                <a:gd name="T18" fmla="*/ 75 w 98"/>
                <a:gd name="T19" fmla="*/ 22 h 59"/>
                <a:gd name="T20" fmla="*/ 73 w 98"/>
                <a:gd name="T21" fmla="*/ 15 h 59"/>
                <a:gd name="T22" fmla="*/ 71 w 98"/>
                <a:gd name="T23" fmla="*/ 13 h 59"/>
                <a:gd name="T24" fmla="*/ 63 w 98"/>
                <a:gd name="T25" fmla="*/ 10 h 59"/>
                <a:gd name="T26" fmla="*/ 53 w 98"/>
                <a:gd name="T27" fmla="*/ 9 h 59"/>
                <a:gd name="T28" fmla="*/ 43 w 98"/>
                <a:gd name="T29" fmla="*/ 11 h 59"/>
                <a:gd name="T30" fmla="*/ 34 w 98"/>
                <a:gd name="T31" fmla="*/ 15 h 59"/>
                <a:gd name="T32" fmla="*/ 28 w 98"/>
                <a:gd name="T33" fmla="*/ 22 h 59"/>
                <a:gd name="T34" fmla="*/ 24 w 98"/>
                <a:gd name="T35" fmla="*/ 29 h 59"/>
                <a:gd name="T36" fmla="*/ 4 w 98"/>
                <a:gd name="T37" fmla="*/ 23 h 59"/>
                <a:gd name="T38" fmla="*/ 11 w 98"/>
                <a:gd name="T39" fmla="*/ 15 h 59"/>
                <a:gd name="T40" fmla="*/ 22 w 98"/>
                <a:gd name="T41" fmla="*/ 9 h 59"/>
                <a:gd name="T42" fmla="*/ 39 w 98"/>
                <a:gd name="T43" fmla="*/ 2 h 59"/>
                <a:gd name="T44" fmla="*/ 54 w 98"/>
                <a:gd name="T45" fmla="*/ 0 h 59"/>
                <a:gd name="T46" fmla="*/ 65 w 98"/>
                <a:gd name="T47" fmla="*/ 0 h 59"/>
                <a:gd name="T48" fmla="*/ 79 w 98"/>
                <a:gd name="T49" fmla="*/ 2 h 59"/>
                <a:gd name="T50" fmla="*/ 91 w 98"/>
                <a:gd name="T51" fmla="*/ 9 h 59"/>
                <a:gd name="T52" fmla="*/ 95 w 98"/>
                <a:gd name="T53" fmla="*/ 13 h 59"/>
                <a:gd name="T54" fmla="*/ 97 w 98"/>
                <a:gd name="T55" fmla="*/ 18 h 59"/>
                <a:gd name="T56" fmla="*/ 97 w 98"/>
                <a:gd name="T57" fmla="*/ 23 h 59"/>
                <a:gd name="T58" fmla="*/ 93 w 98"/>
                <a:gd name="T59" fmla="*/ 34 h 59"/>
                <a:gd name="T60" fmla="*/ 83 w 98"/>
                <a:gd name="T61" fmla="*/ 45 h 59"/>
                <a:gd name="T62" fmla="*/ 76 w 98"/>
                <a:gd name="T63" fmla="*/ 50 h 59"/>
                <a:gd name="T64" fmla="*/ 64 w 98"/>
                <a:gd name="T65" fmla="*/ 55 h 59"/>
                <a:gd name="T66" fmla="*/ 48 w 98"/>
                <a:gd name="T67" fmla="*/ 58 h 59"/>
                <a:gd name="T68" fmla="*/ 31 w 98"/>
                <a:gd name="T69" fmla="*/ 59 h 59"/>
                <a:gd name="T70" fmla="*/ 21 w 98"/>
                <a:gd name="T71" fmla="*/ 57 h 59"/>
                <a:gd name="T72" fmla="*/ 13 w 98"/>
                <a:gd name="T73" fmla="*/ 55 h 59"/>
                <a:gd name="T74" fmla="*/ 5 w 98"/>
                <a:gd name="T75" fmla="*/ 49 h 59"/>
                <a:gd name="T76" fmla="*/ 1 w 98"/>
                <a:gd name="T77" fmla="*/ 45 h 59"/>
                <a:gd name="T78" fmla="*/ 0 w 98"/>
                <a:gd name="T79" fmla="*/ 34 h 5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98" h="59">
                  <a:moveTo>
                    <a:pt x="24" y="29"/>
                  </a:moveTo>
                  <a:lnTo>
                    <a:pt x="23" y="33"/>
                  </a:lnTo>
                  <a:lnTo>
                    <a:pt x="22" y="37"/>
                  </a:lnTo>
                  <a:lnTo>
                    <a:pt x="22" y="40"/>
                  </a:lnTo>
                  <a:lnTo>
                    <a:pt x="24" y="44"/>
                  </a:lnTo>
                  <a:lnTo>
                    <a:pt x="26" y="47"/>
                  </a:lnTo>
                  <a:lnTo>
                    <a:pt x="29" y="49"/>
                  </a:lnTo>
                  <a:lnTo>
                    <a:pt x="34" y="50"/>
                  </a:lnTo>
                  <a:lnTo>
                    <a:pt x="40" y="51"/>
                  </a:lnTo>
                  <a:lnTo>
                    <a:pt x="48" y="50"/>
                  </a:lnTo>
                  <a:lnTo>
                    <a:pt x="51" y="50"/>
                  </a:lnTo>
                  <a:lnTo>
                    <a:pt x="54" y="49"/>
                  </a:lnTo>
                  <a:lnTo>
                    <a:pt x="59" y="46"/>
                  </a:lnTo>
                  <a:lnTo>
                    <a:pt x="63" y="44"/>
                  </a:lnTo>
                  <a:lnTo>
                    <a:pt x="67" y="40"/>
                  </a:lnTo>
                  <a:lnTo>
                    <a:pt x="70" y="37"/>
                  </a:lnTo>
                  <a:lnTo>
                    <a:pt x="72" y="33"/>
                  </a:lnTo>
                  <a:lnTo>
                    <a:pt x="74" y="29"/>
                  </a:lnTo>
                  <a:lnTo>
                    <a:pt x="75" y="25"/>
                  </a:lnTo>
                  <a:lnTo>
                    <a:pt x="75" y="22"/>
                  </a:lnTo>
                  <a:lnTo>
                    <a:pt x="75" y="18"/>
                  </a:lnTo>
                  <a:lnTo>
                    <a:pt x="73" y="15"/>
                  </a:lnTo>
                  <a:lnTo>
                    <a:pt x="72" y="14"/>
                  </a:lnTo>
                  <a:lnTo>
                    <a:pt x="71" y="13"/>
                  </a:lnTo>
                  <a:lnTo>
                    <a:pt x="67" y="11"/>
                  </a:lnTo>
                  <a:lnTo>
                    <a:pt x="63" y="10"/>
                  </a:lnTo>
                  <a:lnTo>
                    <a:pt x="56" y="9"/>
                  </a:lnTo>
                  <a:lnTo>
                    <a:pt x="53" y="9"/>
                  </a:lnTo>
                  <a:lnTo>
                    <a:pt x="49" y="10"/>
                  </a:lnTo>
                  <a:lnTo>
                    <a:pt x="43" y="11"/>
                  </a:lnTo>
                  <a:lnTo>
                    <a:pt x="38" y="13"/>
                  </a:lnTo>
                  <a:lnTo>
                    <a:pt x="34" y="15"/>
                  </a:lnTo>
                  <a:lnTo>
                    <a:pt x="31" y="18"/>
                  </a:lnTo>
                  <a:lnTo>
                    <a:pt x="28" y="22"/>
                  </a:lnTo>
                  <a:lnTo>
                    <a:pt x="26" y="25"/>
                  </a:lnTo>
                  <a:lnTo>
                    <a:pt x="24" y="29"/>
                  </a:lnTo>
                  <a:close/>
                  <a:moveTo>
                    <a:pt x="1" y="29"/>
                  </a:moveTo>
                  <a:lnTo>
                    <a:pt x="4" y="23"/>
                  </a:lnTo>
                  <a:lnTo>
                    <a:pt x="9" y="18"/>
                  </a:lnTo>
                  <a:lnTo>
                    <a:pt x="11" y="15"/>
                  </a:lnTo>
                  <a:lnTo>
                    <a:pt x="14" y="13"/>
                  </a:lnTo>
                  <a:lnTo>
                    <a:pt x="22" y="9"/>
                  </a:lnTo>
                  <a:lnTo>
                    <a:pt x="30" y="5"/>
                  </a:lnTo>
                  <a:lnTo>
                    <a:pt x="39" y="2"/>
                  </a:lnTo>
                  <a:lnTo>
                    <a:pt x="49" y="1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5" y="0"/>
                  </a:lnTo>
                  <a:lnTo>
                    <a:pt x="70" y="1"/>
                  </a:lnTo>
                  <a:lnTo>
                    <a:pt x="79" y="2"/>
                  </a:lnTo>
                  <a:lnTo>
                    <a:pt x="86" y="5"/>
                  </a:lnTo>
                  <a:lnTo>
                    <a:pt x="91" y="9"/>
                  </a:lnTo>
                  <a:lnTo>
                    <a:pt x="94" y="11"/>
                  </a:lnTo>
                  <a:lnTo>
                    <a:pt x="95" y="13"/>
                  </a:lnTo>
                  <a:lnTo>
                    <a:pt x="96" y="15"/>
                  </a:lnTo>
                  <a:lnTo>
                    <a:pt x="97" y="18"/>
                  </a:lnTo>
                  <a:lnTo>
                    <a:pt x="98" y="20"/>
                  </a:lnTo>
                  <a:lnTo>
                    <a:pt x="97" y="23"/>
                  </a:lnTo>
                  <a:lnTo>
                    <a:pt x="96" y="29"/>
                  </a:lnTo>
                  <a:lnTo>
                    <a:pt x="93" y="34"/>
                  </a:lnTo>
                  <a:lnTo>
                    <a:pt x="89" y="40"/>
                  </a:lnTo>
                  <a:lnTo>
                    <a:pt x="83" y="45"/>
                  </a:lnTo>
                  <a:lnTo>
                    <a:pt x="80" y="47"/>
                  </a:lnTo>
                  <a:lnTo>
                    <a:pt x="76" y="50"/>
                  </a:lnTo>
                  <a:lnTo>
                    <a:pt x="68" y="53"/>
                  </a:lnTo>
                  <a:lnTo>
                    <a:pt x="64" y="55"/>
                  </a:lnTo>
                  <a:lnTo>
                    <a:pt x="59" y="56"/>
                  </a:lnTo>
                  <a:lnTo>
                    <a:pt x="48" y="58"/>
                  </a:lnTo>
                  <a:lnTo>
                    <a:pt x="37" y="59"/>
                  </a:lnTo>
                  <a:lnTo>
                    <a:pt x="31" y="59"/>
                  </a:lnTo>
                  <a:lnTo>
                    <a:pt x="26" y="58"/>
                  </a:lnTo>
                  <a:lnTo>
                    <a:pt x="21" y="57"/>
                  </a:lnTo>
                  <a:lnTo>
                    <a:pt x="17" y="56"/>
                  </a:lnTo>
                  <a:lnTo>
                    <a:pt x="13" y="55"/>
                  </a:lnTo>
                  <a:lnTo>
                    <a:pt x="10" y="53"/>
                  </a:lnTo>
                  <a:lnTo>
                    <a:pt x="5" y="49"/>
                  </a:lnTo>
                  <a:lnTo>
                    <a:pt x="3" y="47"/>
                  </a:lnTo>
                  <a:lnTo>
                    <a:pt x="1" y="45"/>
                  </a:lnTo>
                  <a:lnTo>
                    <a:pt x="0" y="40"/>
                  </a:lnTo>
                  <a:lnTo>
                    <a:pt x="0" y="34"/>
                  </a:lnTo>
                  <a:lnTo>
                    <a:pt x="1" y="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37" name="Freeform 71"/>
            <p:cNvSpPr/>
            <p:nvPr userDrawn="1"/>
          </p:nvSpPr>
          <p:spPr bwMode="auto">
            <a:xfrm>
              <a:off x="4394" y="3332"/>
              <a:ext cx="91" cy="61"/>
            </a:xfrm>
            <a:custGeom>
              <a:avLst/>
              <a:gdLst>
                <a:gd name="T0" fmla="*/ 11 w 89"/>
                <a:gd name="T1" fmla="*/ 51 h 60"/>
                <a:gd name="T2" fmla="*/ 16 w 89"/>
                <a:gd name="T3" fmla="*/ 54 h 60"/>
                <a:gd name="T4" fmla="*/ 35 w 89"/>
                <a:gd name="T5" fmla="*/ 57 h 60"/>
                <a:gd name="T6" fmla="*/ 49 w 89"/>
                <a:gd name="T7" fmla="*/ 56 h 60"/>
                <a:gd name="T8" fmla="*/ 56 w 89"/>
                <a:gd name="T9" fmla="*/ 55 h 60"/>
                <a:gd name="T10" fmla="*/ 62 w 89"/>
                <a:gd name="T11" fmla="*/ 52 h 60"/>
                <a:gd name="T12" fmla="*/ 65 w 89"/>
                <a:gd name="T13" fmla="*/ 49 h 60"/>
                <a:gd name="T14" fmla="*/ 64 w 89"/>
                <a:gd name="T15" fmla="*/ 46 h 60"/>
                <a:gd name="T16" fmla="*/ 61 w 89"/>
                <a:gd name="T17" fmla="*/ 44 h 60"/>
                <a:gd name="T18" fmla="*/ 53 w 89"/>
                <a:gd name="T19" fmla="*/ 42 h 60"/>
                <a:gd name="T20" fmla="*/ 35 w 89"/>
                <a:gd name="T21" fmla="*/ 37 h 60"/>
                <a:gd name="T22" fmla="*/ 21 w 89"/>
                <a:gd name="T23" fmla="*/ 28 h 60"/>
                <a:gd name="T24" fmla="*/ 17 w 89"/>
                <a:gd name="T25" fmla="*/ 25 h 60"/>
                <a:gd name="T26" fmla="*/ 16 w 89"/>
                <a:gd name="T27" fmla="*/ 22 h 60"/>
                <a:gd name="T28" fmla="*/ 16 w 89"/>
                <a:gd name="T29" fmla="*/ 17 h 60"/>
                <a:gd name="T30" fmla="*/ 19 w 89"/>
                <a:gd name="T31" fmla="*/ 13 h 60"/>
                <a:gd name="T32" fmla="*/ 22 w 89"/>
                <a:gd name="T33" fmla="*/ 10 h 60"/>
                <a:gd name="T34" fmla="*/ 39 w 89"/>
                <a:gd name="T35" fmla="*/ 5 h 60"/>
                <a:gd name="T36" fmla="*/ 52 w 89"/>
                <a:gd name="T37" fmla="*/ 1 h 60"/>
                <a:gd name="T38" fmla="*/ 66 w 89"/>
                <a:gd name="T39" fmla="*/ 0 h 60"/>
                <a:gd name="T40" fmla="*/ 87 w 89"/>
                <a:gd name="T41" fmla="*/ 2 h 60"/>
                <a:gd name="T42" fmla="*/ 101 w 89"/>
                <a:gd name="T43" fmla="*/ 6 h 60"/>
                <a:gd name="T44" fmla="*/ 84 w 89"/>
                <a:gd name="T45" fmla="*/ 11 h 60"/>
                <a:gd name="T46" fmla="*/ 69 w 89"/>
                <a:gd name="T47" fmla="*/ 9 h 60"/>
                <a:gd name="T48" fmla="*/ 56 w 89"/>
                <a:gd name="T49" fmla="*/ 10 h 60"/>
                <a:gd name="T50" fmla="*/ 47 w 89"/>
                <a:gd name="T51" fmla="*/ 12 h 60"/>
                <a:gd name="T52" fmla="*/ 44 w 89"/>
                <a:gd name="T53" fmla="*/ 15 h 60"/>
                <a:gd name="T54" fmla="*/ 42 w 89"/>
                <a:gd name="T55" fmla="*/ 18 h 60"/>
                <a:gd name="T56" fmla="*/ 45 w 89"/>
                <a:gd name="T57" fmla="*/ 20 h 60"/>
                <a:gd name="T58" fmla="*/ 64 w 89"/>
                <a:gd name="T59" fmla="*/ 25 h 60"/>
                <a:gd name="T60" fmla="*/ 86 w 89"/>
                <a:gd name="T61" fmla="*/ 36 h 60"/>
                <a:gd name="T62" fmla="*/ 92 w 89"/>
                <a:gd name="T63" fmla="*/ 41 h 60"/>
                <a:gd name="T64" fmla="*/ 93 w 89"/>
                <a:gd name="T65" fmla="*/ 44 h 60"/>
                <a:gd name="T66" fmla="*/ 91 w 89"/>
                <a:gd name="T67" fmla="*/ 50 h 60"/>
                <a:gd name="T68" fmla="*/ 85 w 89"/>
                <a:gd name="T69" fmla="*/ 56 h 60"/>
                <a:gd name="T70" fmla="*/ 79 w 89"/>
                <a:gd name="T71" fmla="*/ 59 h 60"/>
                <a:gd name="T72" fmla="*/ 60 w 89"/>
                <a:gd name="T73" fmla="*/ 64 h 60"/>
                <a:gd name="T74" fmla="*/ 45 w 89"/>
                <a:gd name="T75" fmla="*/ 66 h 60"/>
                <a:gd name="T76" fmla="*/ 29 w 89"/>
                <a:gd name="T77" fmla="*/ 65 h 60"/>
                <a:gd name="T78" fmla="*/ 14 w 89"/>
                <a:gd name="T79" fmla="*/ 64 h 60"/>
                <a:gd name="T80" fmla="*/ 7 w 89"/>
                <a:gd name="T81" fmla="*/ 62 h 60"/>
                <a:gd name="T82" fmla="*/ 0 w 89"/>
                <a:gd name="T83" fmla="*/ 59 h 6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89" h="60">
                  <a:moveTo>
                    <a:pt x="0" y="53"/>
                  </a:moveTo>
                  <a:lnTo>
                    <a:pt x="11" y="45"/>
                  </a:lnTo>
                  <a:lnTo>
                    <a:pt x="14" y="47"/>
                  </a:lnTo>
                  <a:lnTo>
                    <a:pt x="16" y="48"/>
                  </a:lnTo>
                  <a:lnTo>
                    <a:pt x="22" y="50"/>
                  </a:lnTo>
                  <a:lnTo>
                    <a:pt x="29" y="51"/>
                  </a:lnTo>
                  <a:lnTo>
                    <a:pt x="35" y="51"/>
                  </a:lnTo>
                  <a:lnTo>
                    <a:pt x="43" y="50"/>
                  </a:lnTo>
                  <a:lnTo>
                    <a:pt x="47" y="50"/>
                  </a:lnTo>
                  <a:lnTo>
                    <a:pt x="50" y="49"/>
                  </a:lnTo>
                  <a:lnTo>
                    <a:pt x="53" y="48"/>
                  </a:lnTo>
                  <a:lnTo>
                    <a:pt x="56" y="46"/>
                  </a:lnTo>
                  <a:lnTo>
                    <a:pt x="57" y="45"/>
                  </a:lnTo>
                  <a:lnTo>
                    <a:pt x="59" y="43"/>
                  </a:lnTo>
                  <a:lnTo>
                    <a:pt x="59" y="41"/>
                  </a:lnTo>
                  <a:lnTo>
                    <a:pt x="58" y="40"/>
                  </a:lnTo>
                  <a:lnTo>
                    <a:pt x="57" y="39"/>
                  </a:lnTo>
                  <a:lnTo>
                    <a:pt x="55" y="38"/>
                  </a:lnTo>
                  <a:lnTo>
                    <a:pt x="51" y="37"/>
                  </a:lnTo>
                  <a:lnTo>
                    <a:pt x="47" y="36"/>
                  </a:lnTo>
                  <a:lnTo>
                    <a:pt x="38" y="33"/>
                  </a:lnTo>
                  <a:lnTo>
                    <a:pt x="29" y="31"/>
                  </a:lnTo>
                  <a:lnTo>
                    <a:pt x="24" y="30"/>
                  </a:lnTo>
                  <a:lnTo>
                    <a:pt x="21" y="28"/>
                  </a:lnTo>
                  <a:lnTo>
                    <a:pt x="18" y="26"/>
                  </a:lnTo>
                  <a:lnTo>
                    <a:pt x="17" y="25"/>
                  </a:lnTo>
                  <a:lnTo>
                    <a:pt x="16" y="24"/>
                  </a:lnTo>
                  <a:lnTo>
                    <a:pt x="16" y="22"/>
                  </a:lnTo>
                  <a:lnTo>
                    <a:pt x="16" y="21"/>
                  </a:lnTo>
                  <a:lnTo>
                    <a:pt x="16" y="17"/>
                  </a:lnTo>
                  <a:lnTo>
                    <a:pt x="17" y="15"/>
                  </a:lnTo>
                  <a:lnTo>
                    <a:pt x="19" y="13"/>
                  </a:lnTo>
                  <a:lnTo>
                    <a:pt x="20" y="12"/>
                  </a:lnTo>
                  <a:lnTo>
                    <a:pt x="22" y="10"/>
                  </a:lnTo>
                  <a:lnTo>
                    <a:pt x="27" y="7"/>
                  </a:lnTo>
                  <a:lnTo>
                    <a:pt x="33" y="5"/>
                  </a:lnTo>
                  <a:lnTo>
                    <a:pt x="39" y="3"/>
                  </a:lnTo>
                  <a:lnTo>
                    <a:pt x="46" y="1"/>
                  </a:lnTo>
                  <a:lnTo>
                    <a:pt x="53" y="0"/>
                  </a:lnTo>
                  <a:lnTo>
                    <a:pt x="60" y="0"/>
                  </a:lnTo>
                  <a:lnTo>
                    <a:pt x="67" y="0"/>
                  </a:lnTo>
                  <a:lnTo>
                    <a:pt x="75" y="2"/>
                  </a:lnTo>
                  <a:lnTo>
                    <a:pt x="82" y="3"/>
                  </a:lnTo>
                  <a:lnTo>
                    <a:pt x="89" y="6"/>
                  </a:lnTo>
                  <a:lnTo>
                    <a:pt x="78" y="13"/>
                  </a:lnTo>
                  <a:lnTo>
                    <a:pt x="72" y="11"/>
                  </a:lnTo>
                  <a:lnTo>
                    <a:pt x="67" y="10"/>
                  </a:lnTo>
                  <a:lnTo>
                    <a:pt x="62" y="9"/>
                  </a:lnTo>
                  <a:lnTo>
                    <a:pt x="56" y="9"/>
                  </a:lnTo>
                  <a:lnTo>
                    <a:pt x="50" y="10"/>
                  </a:lnTo>
                  <a:lnTo>
                    <a:pt x="44" y="11"/>
                  </a:lnTo>
                  <a:lnTo>
                    <a:pt x="41" y="12"/>
                  </a:lnTo>
                  <a:lnTo>
                    <a:pt x="39" y="13"/>
                  </a:lnTo>
                  <a:lnTo>
                    <a:pt x="38" y="15"/>
                  </a:lnTo>
                  <a:lnTo>
                    <a:pt x="37" y="16"/>
                  </a:lnTo>
                  <a:lnTo>
                    <a:pt x="36" y="18"/>
                  </a:lnTo>
                  <a:lnTo>
                    <a:pt x="37" y="19"/>
                  </a:lnTo>
                  <a:lnTo>
                    <a:pt x="39" y="20"/>
                  </a:lnTo>
                  <a:lnTo>
                    <a:pt x="42" y="21"/>
                  </a:lnTo>
                  <a:lnTo>
                    <a:pt x="58" y="25"/>
                  </a:lnTo>
                  <a:lnTo>
                    <a:pt x="66" y="27"/>
                  </a:lnTo>
                  <a:lnTo>
                    <a:pt x="74" y="30"/>
                  </a:lnTo>
                  <a:lnTo>
                    <a:pt x="77" y="32"/>
                  </a:lnTo>
                  <a:lnTo>
                    <a:pt x="80" y="35"/>
                  </a:lnTo>
                  <a:lnTo>
                    <a:pt x="80" y="36"/>
                  </a:lnTo>
                  <a:lnTo>
                    <a:pt x="81" y="38"/>
                  </a:lnTo>
                  <a:lnTo>
                    <a:pt x="80" y="42"/>
                  </a:lnTo>
                  <a:lnTo>
                    <a:pt x="79" y="44"/>
                  </a:lnTo>
                  <a:lnTo>
                    <a:pt x="77" y="46"/>
                  </a:lnTo>
                  <a:lnTo>
                    <a:pt x="73" y="50"/>
                  </a:lnTo>
                  <a:lnTo>
                    <a:pt x="70" y="52"/>
                  </a:lnTo>
                  <a:lnTo>
                    <a:pt x="67" y="53"/>
                  </a:lnTo>
                  <a:lnTo>
                    <a:pt x="61" y="56"/>
                  </a:lnTo>
                  <a:lnTo>
                    <a:pt x="54" y="58"/>
                  </a:lnTo>
                  <a:lnTo>
                    <a:pt x="46" y="59"/>
                  </a:lnTo>
                  <a:lnTo>
                    <a:pt x="39" y="60"/>
                  </a:lnTo>
                  <a:lnTo>
                    <a:pt x="32" y="60"/>
                  </a:lnTo>
                  <a:lnTo>
                    <a:pt x="23" y="59"/>
                  </a:lnTo>
                  <a:lnTo>
                    <a:pt x="18" y="59"/>
                  </a:lnTo>
                  <a:lnTo>
                    <a:pt x="14" y="58"/>
                  </a:lnTo>
                  <a:lnTo>
                    <a:pt x="10" y="57"/>
                  </a:lnTo>
                  <a:lnTo>
                    <a:pt x="7" y="56"/>
                  </a:lnTo>
                  <a:lnTo>
                    <a:pt x="3" y="54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</p:grp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448755" y="1736115"/>
            <a:ext cx="17486494" cy="769442"/>
          </a:xfrm>
        </p:spPr>
        <p:txBody>
          <a:bodyPr lIns="0" tIns="0" rIns="0" bIns="0"/>
          <a:lstStyle>
            <a:lvl1pPr>
              <a:defRPr sz="5000" b="0" i="0">
                <a:solidFill>
                  <a:srgbClr val="6D6E71"/>
                </a:solidFill>
                <a:latin typeface="Verdana" panose="020B0604030504040204"/>
                <a:cs typeface="Verdana" panose="020B0604030504040204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219200" y="3154681"/>
            <a:ext cx="10607040" cy="98488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2376051" y="4312808"/>
            <a:ext cx="7330594" cy="5232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400" b="1" i="0">
                <a:solidFill>
                  <a:srgbClr val="414042"/>
                </a:solidFill>
                <a:latin typeface="Verdana" panose="020B0604030504040204"/>
                <a:cs typeface="Verdana" panose="020B0604030504040204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>
  <p:cSld name="En blanco">
    <p:bg>
      <p:bgPr>
        <a:solidFill>
          <a:srgbClr val="FFFFFF"/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8"/>
          <p:cNvSpPr txBox="1">
            <a:spLocks noGrp="1"/>
          </p:cNvSpPr>
          <p:nvPr>
            <p:ph type="sldNum" idx="1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ángulo 35"/>
          <p:cNvSpPr>
            <a:spLocks noChangeArrowheads="1"/>
          </p:cNvSpPr>
          <p:nvPr userDrawn="1"/>
        </p:nvSpPr>
        <p:spPr bwMode="auto">
          <a:xfrm>
            <a:off x="0" y="6702433"/>
            <a:ext cx="24384000" cy="7013574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rgbClr val="4A7EBB"/>
            </a:solidFill>
            <a:miter lim="800000"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es-ES" sz="2700" kern="1200">
              <a:solidFill>
                <a:srgbClr val="FFFFFF"/>
              </a:solidFill>
              <a:ea typeface="MS PGothic" panose="020B0600070205080204" pitchFamily="34" charset="-128"/>
              <a:cs typeface="+mn-cs"/>
              <a:sym typeface="Helvetica Neue" panose="020B0604020202020204"/>
            </a:endParaRPr>
          </a:p>
        </p:txBody>
      </p:sp>
      <p:pic>
        <p:nvPicPr>
          <p:cNvPr id="37" name="Imagen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1234" y="0"/>
            <a:ext cx="24515236" cy="137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Imagen 11" descr="logo udd + bajadaBlanco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0069" y="1778003"/>
            <a:ext cx="12941302" cy="4606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1" descr="FACHADA DEFINITIVA 3 Liviana.jp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915533"/>
            <a:ext cx="11971868" cy="2797174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0" name="Picture 3" descr="Imagen 025.jp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34336" y="9877433"/>
            <a:ext cx="11971868" cy="280035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41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3657600" y="6702426"/>
            <a:ext cx="17068800" cy="3505200"/>
          </a:xfrm>
        </p:spPr>
        <p:txBody>
          <a:bodyPr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ES" dirty="0"/>
          </a:p>
        </p:txBody>
      </p:sp>
      <p:sp>
        <p:nvSpPr>
          <p:cNvPr id="42" name="Marcador de fecha 3"/>
          <p:cNvSpPr>
            <a:spLocks noGrp="1"/>
          </p:cNvSpPr>
          <p:nvPr>
            <p:ph type="dt" sz="half" idx="10"/>
          </p:nvPr>
        </p:nvSpPr>
        <p:spPr>
          <a:xfrm>
            <a:off x="1219200" y="12712707"/>
            <a:ext cx="5689600" cy="730250"/>
          </a:xfrm>
        </p:spPr>
        <p:txBody>
          <a:bodyPr/>
          <a:lstStyle>
            <a:lvl1pPr>
              <a:defRPr/>
            </a:lvl1pPr>
          </a:lstStyle>
          <a:p>
            <a:fld id="{5B20A61F-75D1-4478-BF29-56EBD7E5C3A6}" type="datetimeFigureOut">
              <a:rPr lang="es-CL" smtClean="0"/>
              <a:t>04-11-2024</a:t>
            </a:fld>
            <a:endParaRPr lang="es-CL"/>
          </a:p>
        </p:txBody>
      </p:sp>
      <p:sp>
        <p:nvSpPr>
          <p:cNvPr id="43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8331200" y="12712707"/>
            <a:ext cx="7721600" cy="730250"/>
          </a:xfrm>
        </p:spPr>
        <p:txBody>
          <a:bodyPr/>
          <a:lstStyle>
            <a:lvl1pPr>
              <a:defRPr/>
            </a:lvl1pPr>
          </a:lstStyle>
          <a:p>
            <a:endParaRPr lang="es-CL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4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17475200" y="12712707"/>
            <a:ext cx="5689600" cy="730250"/>
          </a:xfrm>
        </p:spPr>
        <p:txBody>
          <a:bodyPr/>
          <a:lstStyle>
            <a:lvl1pPr>
              <a:defRPr/>
            </a:lvl1pPr>
          </a:lstStyle>
          <a:p>
            <a:fld id="{6BBCCEE6-BEC7-4415-B969-9F85D4551E3B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58" tIns="91428" rIns="182858" bIns="91428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s-CL" sz="3600" kern="1200">
              <a:solidFill>
                <a:srgbClr val="FFFFFF"/>
              </a:solidFill>
              <a:sym typeface="Helvetica Neue" panose="020B0604020202020204"/>
            </a:endParaRPr>
          </a:p>
        </p:txBody>
      </p:sp>
      <p:pic>
        <p:nvPicPr>
          <p:cNvPr id="3" name="90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99540" y="0"/>
            <a:ext cx="15684500" cy="137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41"/>
          <p:cNvGrpSpPr>
            <a:grpSpLocks noChangeAspect="1"/>
          </p:cNvGrpSpPr>
          <p:nvPr/>
        </p:nvGrpSpPr>
        <p:grpSpPr bwMode="auto">
          <a:xfrm>
            <a:off x="3238722" y="1857705"/>
            <a:ext cx="6477000" cy="2606674"/>
            <a:chOff x="2655" y="2025"/>
            <a:chExt cx="2610" cy="1401"/>
          </a:xfrm>
        </p:grpSpPr>
        <p:sp>
          <p:nvSpPr>
            <p:cNvPr id="5" name="AutoShape 40"/>
            <p:cNvSpPr>
              <a:spLocks noChangeAspect="1" noChangeArrowheads="1" noTextEdit="1"/>
            </p:cNvSpPr>
            <p:nvPr userDrawn="1"/>
          </p:nvSpPr>
          <p:spPr bwMode="auto">
            <a:xfrm>
              <a:off x="2655" y="2025"/>
              <a:ext cx="2610" cy="1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6" name="Freeform 42"/>
            <p:cNvSpPr>
              <a:spLocks noEditPoints="1"/>
            </p:cNvSpPr>
            <p:nvPr userDrawn="1"/>
          </p:nvSpPr>
          <p:spPr bwMode="auto">
            <a:xfrm>
              <a:off x="3702" y="3057"/>
              <a:ext cx="225" cy="213"/>
            </a:xfrm>
            <a:custGeom>
              <a:avLst/>
              <a:gdLst>
                <a:gd name="T0" fmla="*/ 160 w 225"/>
                <a:gd name="T1" fmla="*/ 33 h 214"/>
                <a:gd name="T2" fmla="*/ 134 w 225"/>
                <a:gd name="T3" fmla="*/ 28 h 214"/>
                <a:gd name="T4" fmla="*/ 117 w 225"/>
                <a:gd name="T5" fmla="*/ 29 h 214"/>
                <a:gd name="T6" fmla="*/ 100 w 225"/>
                <a:gd name="T7" fmla="*/ 34 h 214"/>
                <a:gd name="T8" fmla="*/ 86 w 225"/>
                <a:gd name="T9" fmla="*/ 42 h 214"/>
                <a:gd name="T10" fmla="*/ 74 w 225"/>
                <a:gd name="T11" fmla="*/ 53 h 214"/>
                <a:gd name="T12" fmla="*/ 65 w 225"/>
                <a:gd name="T13" fmla="*/ 66 h 214"/>
                <a:gd name="T14" fmla="*/ 59 w 225"/>
                <a:gd name="T15" fmla="*/ 79 h 214"/>
                <a:gd name="T16" fmla="*/ 57 w 225"/>
                <a:gd name="T17" fmla="*/ 92 h 214"/>
                <a:gd name="T18" fmla="*/ 58 w 225"/>
                <a:gd name="T19" fmla="*/ 103 h 214"/>
                <a:gd name="T20" fmla="*/ 64 w 225"/>
                <a:gd name="T21" fmla="*/ 107 h 214"/>
                <a:gd name="T22" fmla="*/ 74 w 225"/>
                <a:gd name="T23" fmla="*/ 113 h 214"/>
                <a:gd name="T24" fmla="*/ 89 w 225"/>
                <a:gd name="T25" fmla="*/ 115 h 214"/>
                <a:gd name="T26" fmla="*/ 109 w 225"/>
                <a:gd name="T27" fmla="*/ 113 h 214"/>
                <a:gd name="T28" fmla="*/ 142 w 225"/>
                <a:gd name="T29" fmla="*/ 107 h 214"/>
                <a:gd name="T30" fmla="*/ 155 w 225"/>
                <a:gd name="T31" fmla="*/ 176 h 214"/>
                <a:gd name="T32" fmla="*/ 135 w 225"/>
                <a:gd name="T33" fmla="*/ 188 h 214"/>
                <a:gd name="T34" fmla="*/ 111 w 225"/>
                <a:gd name="T35" fmla="*/ 197 h 214"/>
                <a:gd name="T36" fmla="*/ 75 w 225"/>
                <a:gd name="T37" fmla="*/ 205 h 214"/>
                <a:gd name="T38" fmla="*/ 25 w 225"/>
                <a:gd name="T39" fmla="*/ 208 h 214"/>
                <a:gd name="T40" fmla="*/ 72 w 225"/>
                <a:gd name="T41" fmla="*/ 178 h 214"/>
                <a:gd name="T42" fmla="*/ 102 w 225"/>
                <a:gd name="T43" fmla="*/ 170 h 214"/>
                <a:gd name="T44" fmla="*/ 115 w 225"/>
                <a:gd name="T45" fmla="*/ 163 h 214"/>
                <a:gd name="T46" fmla="*/ 123 w 225"/>
                <a:gd name="T47" fmla="*/ 154 h 214"/>
                <a:gd name="T48" fmla="*/ 132 w 225"/>
                <a:gd name="T49" fmla="*/ 134 h 214"/>
                <a:gd name="T50" fmla="*/ 95 w 225"/>
                <a:gd name="T51" fmla="*/ 142 h 214"/>
                <a:gd name="T52" fmla="*/ 59 w 225"/>
                <a:gd name="T53" fmla="*/ 142 h 214"/>
                <a:gd name="T54" fmla="*/ 40 w 225"/>
                <a:gd name="T55" fmla="*/ 139 h 214"/>
                <a:gd name="T56" fmla="*/ 24 w 225"/>
                <a:gd name="T57" fmla="*/ 132 h 214"/>
                <a:gd name="T58" fmla="*/ 9 w 225"/>
                <a:gd name="T59" fmla="*/ 118 h 214"/>
                <a:gd name="T60" fmla="*/ 2 w 225"/>
                <a:gd name="T61" fmla="*/ 107 h 214"/>
                <a:gd name="T62" fmla="*/ 0 w 225"/>
                <a:gd name="T63" fmla="*/ 94 h 214"/>
                <a:gd name="T64" fmla="*/ 4 w 225"/>
                <a:gd name="T65" fmla="*/ 74 h 214"/>
                <a:gd name="T66" fmla="*/ 14 w 225"/>
                <a:gd name="T67" fmla="*/ 56 h 214"/>
                <a:gd name="T68" fmla="*/ 30 w 225"/>
                <a:gd name="T69" fmla="*/ 37 h 214"/>
                <a:gd name="T70" fmla="*/ 52 w 225"/>
                <a:gd name="T71" fmla="*/ 21 h 214"/>
                <a:gd name="T72" fmla="*/ 79 w 225"/>
                <a:gd name="T73" fmla="*/ 8 h 214"/>
                <a:gd name="T74" fmla="*/ 111 w 225"/>
                <a:gd name="T75" fmla="*/ 1 h 214"/>
                <a:gd name="T76" fmla="*/ 149 w 225"/>
                <a:gd name="T77" fmla="*/ 2 h 214"/>
                <a:gd name="T78" fmla="*/ 182 w 225"/>
                <a:gd name="T79" fmla="*/ 8 h 214"/>
                <a:gd name="T80" fmla="*/ 214 w 225"/>
                <a:gd name="T81" fmla="*/ 21 h 214"/>
                <a:gd name="T82" fmla="*/ 183 w 225"/>
                <a:gd name="T83" fmla="*/ 135 h 214"/>
                <a:gd name="T84" fmla="*/ 173 w 225"/>
                <a:gd name="T85" fmla="*/ 156 h 21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25" h="214">
                  <a:moveTo>
                    <a:pt x="142" y="110"/>
                  </a:moveTo>
                  <a:lnTo>
                    <a:pt x="169" y="36"/>
                  </a:lnTo>
                  <a:lnTo>
                    <a:pt x="160" y="33"/>
                  </a:lnTo>
                  <a:lnTo>
                    <a:pt x="151" y="30"/>
                  </a:lnTo>
                  <a:lnTo>
                    <a:pt x="140" y="28"/>
                  </a:lnTo>
                  <a:lnTo>
                    <a:pt x="134" y="28"/>
                  </a:lnTo>
                  <a:lnTo>
                    <a:pt x="128" y="28"/>
                  </a:lnTo>
                  <a:lnTo>
                    <a:pt x="122" y="28"/>
                  </a:lnTo>
                  <a:lnTo>
                    <a:pt x="117" y="29"/>
                  </a:lnTo>
                  <a:lnTo>
                    <a:pt x="111" y="30"/>
                  </a:lnTo>
                  <a:lnTo>
                    <a:pt x="106" y="32"/>
                  </a:lnTo>
                  <a:lnTo>
                    <a:pt x="100" y="34"/>
                  </a:lnTo>
                  <a:lnTo>
                    <a:pt x="95" y="36"/>
                  </a:lnTo>
                  <a:lnTo>
                    <a:pt x="91" y="39"/>
                  </a:lnTo>
                  <a:lnTo>
                    <a:pt x="86" y="42"/>
                  </a:lnTo>
                  <a:lnTo>
                    <a:pt x="82" y="46"/>
                  </a:lnTo>
                  <a:lnTo>
                    <a:pt x="78" y="49"/>
                  </a:lnTo>
                  <a:lnTo>
                    <a:pt x="74" y="53"/>
                  </a:lnTo>
                  <a:lnTo>
                    <a:pt x="71" y="57"/>
                  </a:lnTo>
                  <a:lnTo>
                    <a:pt x="68" y="61"/>
                  </a:lnTo>
                  <a:lnTo>
                    <a:pt x="65" y="66"/>
                  </a:lnTo>
                  <a:lnTo>
                    <a:pt x="63" y="70"/>
                  </a:lnTo>
                  <a:lnTo>
                    <a:pt x="61" y="74"/>
                  </a:lnTo>
                  <a:lnTo>
                    <a:pt x="59" y="79"/>
                  </a:lnTo>
                  <a:lnTo>
                    <a:pt x="58" y="83"/>
                  </a:lnTo>
                  <a:lnTo>
                    <a:pt x="57" y="87"/>
                  </a:lnTo>
                  <a:lnTo>
                    <a:pt x="57" y="92"/>
                  </a:lnTo>
                  <a:lnTo>
                    <a:pt x="57" y="96"/>
                  </a:lnTo>
                  <a:lnTo>
                    <a:pt x="57" y="100"/>
                  </a:lnTo>
                  <a:lnTo>
                    <a:pt x="58" y="103"/>
                  </a:lnTo>
                  <a:lnTo>
                    <a:pt x="59" y="107"/>
                  </a:lnTo>
                  <a:lnTo>
                    <a:pt x="61" y="110"/>
                  </a:lnTo>
                  <a:lnTo>
                    <a:pt x="64" y="113"/>
                  </a:lnTo>
                  <a:lnTo>
                    <a:pt x="66" y="115"/>
                  </a:lnTo>
                  <a:lnTo>
                    <a:pt x="70" y="117"/>
                  </a:lnTo>
                  <a:lnTo>
                    <a:pt x="74" y="119"/>
                  </a:lnTo>
                  <a:lnTo>
                    <a:pt x="78" y="120"/>
                  </a:lnTo>
                  <a:lnTo>
                    <a:pt x="83" y="121"/>
                  </a:lnTo>
                  <a:lnTo>
                    <a:pt x="89" y="121"/>
                  </a:lnTo>
                  <a:lnTo>
                    <a:pt x="96" y="121"/>
                  </a:lnTo>
                  <a:lnTo>
                    <a:pt x="103" y="120"/>
                  </a:lnTo>
                  <a:lnTo>
                    <a:pt x="109" y="119"/>
                  </a:lnTo>
                  <a:lnTo>
                    <a:pt x="116" y="118"/>
                  </a:lnTo>
                  <a:lnTo>
                    <a:pt x="129" y="114"/>
                  </a:lnTo>
                  <a:lnTo>
                    <a:pt x="142" y="110"/>
                  </a:lnTo>
                  <a:close/>
                  <a:moveTo>
                    <a:pt x="165" y="173"/>
                  </a:moveTo>
                  <a:lnTo>
                    <a:pt x="159" y="179"/>
                  </a:lnTo>
                  <a:lnTo>
                    <a:pt x="155" y="182"/>
                  </a:lnTo>
                  <a:lnTo>
                    <a:pt x="149" y="187"/>
                  </a:lnTo>
                  <a:lnTo>
                    <a:pt x="142" y="191"/>
                  </a:lnTo>
                  <a:lnTo>
                    <a:pt x="135" y="194"/>
                  </a:lnTo>
                  <a:lnTo>
                    <a:pt x="127" y="198"/>
                  </a:lnTo>
                  <a:lnTo>
                    <a:pt x="119" y="201"/>
                  </a:lnTo>
                  <a:lnTo>
                    <a:pt x="111" y="203"/>
                  </a:lnTo>
                  <a:lnTo>
                    <a:pt x="102" y="205"/>
                  </a:lnTo>
                  <a:lnTo>
                    <a:pt x="93" y="207"/>
                  </a:lnTo>
                  <a:lnTo>
                    <a:pt x="75" y="211"/>
                  </a:lnTo>
                  <a:lnTo>
                    <a:pt x="57" y="213"/>
                  </a:lnTo>
                  <a:lnTo>
                    <a:pt x="41" y="214"/>
                  </a:lnTo>
                  <a:lnTo>
                    <a:pt x="25" y="214"/>
                  </a:lnTo>
                  <a:lnTo>
                    <a:pt x="24" y="189"/>
                  </a:lnTo>
                  <a:lnTo>
                    <a:pt x="47" y="187"/>
                  </a:lnTo>
                  <a:lnTo>
                    <a:pt x="72" y="184"/>
                  </a:lnTo>
                  <a:lnTo>
                    <a:pt x="85" y="181"/>
                  </a:lnTo>
                  <a:lnTo>
                    <a:pt x="96" y="178"/>
                  </a:lnTo>
                  <a:lnTo>
                    <a:pt x="102" y="176"/>
                  </a:lnTo>
                  <a:lnTo>
                    <a:pt x="107" y="174"/>
                  </a:lnTo>
                  <a:lnTo>
                    <a:pt x="111" y="172"/>
                  </a:lnTo>
                  <a:lnTo>
                    <a:pt x="115" y="169"/>
                  </a:lnTo>
                  <a:lnTo>
                    <a:pt x="118" y="166"/>
                  </a:lnTo>
                  <a:lnTo>
                    <a:pt x="121" y="163"/>
                  </a:lnTo>
                  <a:lnTo>
                    <a:pt x="123" y="160"/>
                  </a:lnTo>
                  <a:lnTo>
                    <a:pt x="125" y="156"/>
                  </a:lnTo>
                  <a:lnTo>
                    <a:pt x="129" y="148"/>
                  </a:lnTo>
                  <a:lnTo>
                    <a:pt x="132" y="140"/>
                  </a:lnTo>
                  <a:lnTo>
                    <a:pt x="117" y="144"/>
                  </a:lnTo>
                  <a:lnTo>
                    <a:pt x="103" y="147"/>
                  </a:lnTo>
                  <a:lnTo>
                    <a:pt x="95" y="148"/>
                  </a:lnTo>
                  <a:lnTo>
                    <a:pt x="87" y="149"/>
                  </a:lnTo>
                  <a:lnTo>
                    <a:pt x="71" y="149"/>
                  </a:lnTo>
                  <a:lnTo>
                    <a:pt x="59" y="148"/>
                  </a:lnTo>
                  <a:lnTo>
                    <a:pt x="49" y="147"/>
                  </a:lnTo>
                  <a:lnTo>
                    <a:pt x="44" y="146"/>
                  </a:lnTo>
                  <a:lnTo>
                    <a:pt x="40" y="145"/>
                  </a:lnTo>
                  <a:lnTo>
                    <a:pt x="35" y="144"/>
                  </a:lnTo>
                  <a:lnTo>
                    <a:pt x="31" y="142"/>
                  </a:lnTo>
                  <a:lnTo>
                    <a:pt x="24" y="138"/>
                  </a:lnTo>
                  <a:lnTo>
                    <a:pt x="18" y="134"/>
                  </a:lnTo>
                  <a:lnTo>
                    <a:pt x="13" y="129"/>
                  </a:lnTo>
                  <a:lnTo>
                    <a:pt x="9" y="124"/>
                  </a:lnTo>
                  <a:lnTo>
                    <a:pt x="5" y="119"/>
                  </a:lnTo>
                  <a:lnTo>
                    <a:pt x="3" y="113"/>
                  </a:lnTo>
                  <a:lnTo>
                    <a:pt x="2" y="110"/>
                  </a:lnTo>
                  <a:lnTo>
                    <a:pt x="1" y="106"/>
                  </a:lnTo>
                  <a:lnTo>
                    <a:pt x="0" y="100"/>
                  </a:lnTo>
                  <a:lnTo>
                    <a:pt x="0" y="94"/>
                  </a:lnTo>
                  <a:lnTo>
                    <a:pt x="1" y="87"/>
                  </a:lnTo>
                  <a:lnTo>
                    <a:pt x="2" y="81"/>
                  </a:lnTo>
                  <a:lnTo>
                    <a:pt x="4" y="74"/>
                  </a:lnTo>
                  <a:lnTo>
                    <a:pt x="7" y="68"/>
                  </a:lnTo>
                  <a:lnTo>
                    <a:pt x="10" y="62"/>
                  </a:lnTo>
                  <a:lnTo>
                    <a:pt x="14" y="56"/>
                  </a:lnTo>
                  <a:lnTo>
                    <a:pt x="19" y="50"/>
                  </a:lnTo>
                  <a:lnTo>
                    <a:pt x="24" y="44"/>
                  </a:lnTo>
                  <a:lnTo>
                    <a:pt x="30" y="37"/>
                  </a:lnTo>
                  <a:lnTo>
                    <a:pt x="37" y="32"/>
                  </a:lnTo>
                  <a:lnTo>
                    <a:pt x="44" y="26"/>
                  </a:lnTo>
                  <a:lnTo>
                    <a:pt x="52" y="21"/>
                  </a:lnTo>
                  <a:lnTo>
                    <a:pt x="60" y="16"/>
                  </a:lnTo>
                  <a:lnTo>
                    <a:pt x="69" y="11"/>
                  </a:lnTo>
                  <a:lnTo>
                    <a:pt x="79" y="8"/>
                  </a:lnTo>
                  <a:lnTo>
                    <a:pt x="89" y="5"/>
                  </a:lnTo>
                  <a:lnTo>
                    <a:pt x="100" y="2"/>
                  </a:lnTo>
                  <a:lnTo>
                    <a:pt x="111" y="1"/>
                  </a:lnTo>
                  <a:lnTo>
                    <a:pt x="122" y="0"/>
                  </a:lnTo>
                  <a:lnTo>
                    <a:pt x="136" y="1"/>
                  </a:lnTo>
                  <a:lnTo>
                    <a:pt x="149" y="2"/>
                  </a:lnTo>
                  <a:lnTo>
                    <a:pt x="163" y="4"/>
                  </a:lnTo>
                  <a:lnTo>
                    <a:pt x="176" y="7"/>
                  </a:lnTo>
                  <a:lnTo>
                    <a:pt x="182" y="8"/>
                  </a:lnTo>
                  <a:lnTo>
                    <a:pt x="189" y="10"/>
                  </a:lnTo>
                  <a:lnTo>
                    <a:pt x="202" y="15"/>
                  </a:lnTo>
                  <a:lnTo>
                    <a:pt x="214" y="21"/>
                  </a:lnTo>
                  <a:lnTo>
                    <a:pt x="225" y="28"/>
                  </a:lnTo>
                  <a:lnTo>
                    <a:pt x="187" y="132"/>
                  </a:lnTo>
                  <a:lnTo>
                    <a:pt x="183" y="141"/>
                  </a:lnTo>
                  <a:lnTo>
                    <a:pt x="179" y="151"/>
                  </a:lnTo>
                  <a:lnTo>
                    <a:pt x="176" y="156"/>
                  </a:lnTo>
                  <a:lnTo>
                    <a:pt x="173" y="162"/>
                  </a:lnTo>
                  <a:lnTo>
                    <a:pt x="165" y="173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7" name="Freeform 43"/>
            <p:cNvSpPr>
              <a:spLocks noEditPoints="1"/>
            </p:cNvSpPr>
            <p:nvPr userDrawn="1"/>
          </p:nvSpPr>
          <p:spPr bwMode="auto">
            <a:xfrm>
              <a:off x="2906" y="3057"/>
              <a:ext cx="193" cy="147"/>
            </a:xfrm>
            <a:custGeom>
              <a:avLst/>
              <a:gdLst>
                <a:gd name="T0" fmla="*/ 143 w 193"/>
                <a:gd name="T1" fmla="*/ 47 h 147"/>
                <a:gd name="T2" fmla="*/ 143 w 193"/>
                <a:gd name="T3" fmla="*/ 39 h 147"/>
                <a:gd name="T4" fmla="*/ 141 w 193"/>
                <a:gd name="T5" fmla="*/ 35 h 147"/>
                <a:gd name="T6" fmla="*/ 138 w 193"/>
                <a:gd name="T7" fmla="*/ 32 h 147"/>
                <a:gd name="T8" fmla="*/ 134 w 193"/>
                <a:gd name="T9" fmla="*/ 29 h 147"/>
                <a:gd name="T10" fmla="*/ 129 w 193"/>
                <a:gd name="T11" fmla="*/ 27 h 147"/>
                <a:gd name="T12" fmla="*/ 118 w 193"/>
                <a:gd name="T13" fmla="*/ 26 h 147"/>
                <a:gd name="T14" fmla="*/ 106 w 193"/>
                <a:gd name="T15" fmla="*/ 27 h 147"/>
                <a:gd name="T16" fmla="*/ 95 w 193"/>
                <a:gd name="T17" fmla="*/ 30 h 147"/>
                <a:gd name="T18" fmla="*/ 83 w 193"/>
                <a:gd name="T19" fmla="*/ 37 h 147"/>
                <a:gd name="T20" fmla="*/ 73 w 193"/>
                <a:gd name="T21" fmla="*/ 47 h 147"/>
                <a:gd name="T22" fmla="*/ 142 w 193"/>
                <a:gd name="T23" fmla="*/ 52 h 147"/>
                <a:gd name="T24" fmla="*/ 157 w 193"/>
                <a:gd name="T25" fmla="*/ 135 h 147"/>
                <a:gd name="T26" fmla="*/ 134 w 193"/>
                <a:gd name="T27" fmla="*/ 142 h 147"/>
                <a:gd name="T28" fmla="*/ 109 w 193"/>
                <a:gd name="T29" fmla="*/ 146 h 147"/>
                <a:gd name="T30" fmla="*/ 82 w 193"/>
                <a:gd name="T31" fmla="*/ 147 h 147"/>
                <a:gd name="T32" fmla="*/ 56 w 193"/>
                <a:gd name="T33" fmla="*/ 146 h 147"/>
                <a:gd name="T34" fmla="*/ 43 w 193"/>
                <a:gd name="T35" fmla="*/ 143 h 147"/>
                <a:gd name="T36" fmla="*/ 27 w 193"/>
                <a:gd name="T37" fmla="*/ 138 h 147"/>
                <a:gd name="T38" fmla="*/ 16 w 193"/>
                <a:gd name="T39" fmla="*/ 130 h 147"/>
                <a:gd name="T40" fmla="*/ 10 w 193"/>
                <a:gd name="T41" fmla="*/ 123 h 147"/>
                <a:gd name="T42" fmla="*/ 5 w 193"/>
                <a:gd name="T43" fmla="*/ 116 h 147"/>
                <a:gd name="T44" fmla="*/ 1 w 193"/>
                <a:gd name="T45" fmla="*/ 105 h 147"/>
                <a:gd name="T46" fmla="*/ 0 w 193"/>
                <a:gd name="T47" fmla="*/ 96 h 147"/>
                <a:gd name="T48" fmla="*/ 0 w 193"/>
                <a:gd name="T49" fmla="*/ 88 h 147"/>
                <a:gd name="T50" fmla="*/ 2 w 193"/>
                <a:gd name="T51" fmla="*/ 79 h 147"/>
                <a:gd name="T52" fmla="*/ 7 w 193"/>
                <a:gd name="T53" fmla="*/ 68 h 147"/>
                <a:gd name="T54" fmla="*/ 14 w 193"/>
                <a:gd name="T55" fmla="*/ 55 h 147"/>
                <a:gd name="T56" fmla="*/ 24 w 193"/>
                <a:gd name="T57" fmla="*/ 42 h 147"/>
                <a:gd name="T58" fmla="*/ 36 w 193"/>
                <a:gd name="T59" fmla="*/ 30 h 147"/>
                <a:gd name="T60" fmla="*/ 51 w 193"/>
                <a:gd name="T61" fmla="*/ 19 h 147"/>
                <a:gd name="T62" fmla="*/ 68 w 193"/>
                <a:gd name="T63" fmla="*/ 10 h 147"/>
                <a:gd name="T64" fmla="*/ 88 w 193"/>
                <a:gd name="T65" fmla="*/ 4 h 147"/>
                <a:gd name="T66" fmla="*/ 111 w 193"/>
                <a:gd name="T67" fmla="*/ 0 h 147"/>
                <a:gd name="T68" fmla="*/ 135 w 193"/>
                <a:gd name="T69" fmla="*/ 0 h 147"/>
                <a:gd name="T70" fmla="*/ 154 w 193"/>
                <a:gd name="T71" fmla="*/ 3 h 147"/>
                <a:gd name="T72" fmla="*/ 169 w 193"/>
                <a:gd name="T73" fmla="*/ 8 h 147"/>
                <a:gd name="T74" fmla="*/ 178 w 193"/>
                <a:gd name="T75" fmla="*/ 13 h 147"/>
                <a:gd name="T76" fmla="*/ 185 w 193"/>
                <a:gd name="T77" fmla="*/ 19 h 147"/>
                <a:gd name="T78" fmla="*/ 188 w 193"/>
                <a:gd name="T79" fmla="*/ 25 h 147"/>
                <a:gd name="T80" fmla="*/ 192 w 193"/>
                <a:gd name="T81" fmla="*/ 37 h 147"/>
                <a:gd name="T82" fmla="*/ 193 w 193"/>
                <a:gd name="T83" fmla="*/ 51 h 147"/>
                <a:gd name="T84" fmla="*/ 189 w 193"/>
                <a:gd name="T85" fmla="*/ 68 h 147"/>
                <a:gd name="T86" fmla="*/ 57 w 193"/>
                <a:gd name="T87" fmla="*/ 78 h 147"/>
                <a:gd name="T88" fmla="*/ 54 w 193"/>
                <a:gd name="T89" fmla="*/ 87 h 147"/>
                <a:gd name="T90" fmla="*/ 54 w 193"/>
                <a:gd name="T91" fmla="*/ 96 h 147"/>
                <a:gd name="T92" fmla="*/ 56 w 193"/>
                <a:gd name="T93" fmla="*/ 103 h 147"/>
                <a:gd name="T94" fmla="*/ 60 w 193"/>
                <a:gd name="T95" fmla="*/ 110 h 147"/>
                <a:gd name="T96" fmla="*/ 66 w 193"/>
                <a:gd name="T97" fmla="*/ 115 h 147"/>
                <a:gd name="T98" fmla="*/ 74 w 193"/>
                <a:gd name="T99" fmla="*/ 118 h 147"/>
                <a:gd name="T100" fmla="*/ 83 w 193"/>
                <a:gd name="T101" fmla="*/ 120 h 147"/>
                <a:gd name="T102" fmla="*/ 95 w 193"/>
                <a:gd name="T103" fmla="*/ 121 h 147"/>
                <a:gd name="T104" fmla="*/ 112 w 193"/>
                <a:gd name="T105" fmla="*/ 120 h 147"/>
                <a:gd name="T106" fmla="*/ 146 w 193"/>
                <a:gd name="T107" fmla="*/ 113 h 147"/>
                <a:gd name="T108" fmla="*/ 172 w 193"/>
                <a:gd name="T109" fmla="*/ 130 h 14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93" h="147">
                  <a:moveTo>
                    <a:pt x="142" y="52"/>
                  </a:moveTo>
                  <a:lnTo>
                    <a:pt x="143" y="47"/>
                  </a:lnTo>
                  <a:lnTo>
                    <a:pt x="143" y="42"/>
                  </a:lnTo>
                  <a:lnTo>
                    <a:pt x="143" y="39"/>
                  </a:lnTo>
                  <a:lnTo>
                    <a:pt x="142" y="37"/>
                  </a:lnTo>
                  <a:lnTo>
                    <a:pt x="141" y="35"/>
                  </a:lnTo>
                  <a:lnTo>
                    <a:pt x="140" y="33"/>
                  </a:lnTo>
                  <a:lnTo>
                    <a:pt x="138" y="32"/>
                  </a:lnTo>
                  <a:lnTo>
                    <a:pt x="136" y="30"/>
                  </a:lnTo>
                  <a:lnTo>
                    <a:pt x="134" y="29"/>
                  </a:lnTo>
                  <a:lnTo>
                    <a:pt x="131" y="28"/>
                  </a:lnTo>
                  <a:lnTo>
                    <a:pt x="129" y="27"/>
                  </a:lnTo>
                  <a:lnTo>
                    <a:pt x="125" y="26"/>
                  </a:lnTo>
                  <a:lnTo>
                    <a:pt x="118" y="26"/>
                  </a:lnTo>
                  <a:lnTo>
                    <a:pt x="110" y="26"/>
                  </a:lnTo>
                  <a:lnTo>
                    <a:pt x="106" y="27"/>
                  </a:lnTo>
                  <a:lnTo>
                    <a:pt x="102" y="28"/>
                  </a:lnTo>
                  <a:lnTo>
                    <a:pt x="95" y="30"/>
                  </a:lnTo>
                  <a:lnTo>
                    <a:pt x="89" y="34"/>
                  </a:lnTo>
                  <a:lnTo>
                    <a:pt x="83" y="37"/>
                  </a:lnTo>
                  <a:lnTo>
                    <a:pt x="78" y="42"/>
                  </a:lnTo>
                  <a:lnTo>
                    <a:pt x="73" y="47"/>
                  </a:lnTo>
                  <a:lnTo>
                    <a:pt x="69" y="52"/>
                  </a:lnTo>
                  <a:lnTo>
                    <a:pt x="142" y="52"/>
                  </a:lnTo>
                  <a:close/>
                  <a:moveTo>
                    <a:pt x="169" y="131"/>
                  </a:moveTo>
                  <a:lnTo>
                    <a:pt x="157" y="135"/>
                  </a:lnTo>
                  <a:lnTo>
                    <a:pt x="145" y="139"/>
                  </a:lnTo>
                  <a:lnTo>
                    <a:pt x="134" y="142"/>
                  </a:lnTo>
                  <a:lnTo>
                    <a:pt x="122" y="144"/>
                  </a:lnTo>
                  <a:lnTo>
                    <a:pt x="109" y="146"/>
                  </a:lnTo>
                  <a:lnTo>
                    <a:pt x="96" y="147"/>
                  </a:lnTo>
                  <a:lnTo>
                    <a:pt x="82" y="147"/>
                  </a:lnTo>
                  <a:lnTo>
                    <a:pt x="69" y="147"/>
                  </a:lnTo>
                  <a:lnTo>
                    <a:pt x="56" y="146"/>
                  </a:lnTo>
                  <a:lnTo>
                    <a:pt x="49" y="145"/>
                  </a:lnTo>
                  <a:lnTo>
                    <a:pt x="43" y="143"/>
                  </a:lnTo>
                  <a:lnTo>
                    <a:pt x="32" y="140"/>
                  </a:lnTo>
                  <a:lnTo>
                    <a:pt x="27" y="138"/>
                  </a:lnTo>
                  <a:lnTo>
                    <a:pt x="23" y="135"/>
                  </a:lnTo>
                  <a:lnTo>
                    <a:pt x="16" y="130"/>
                  </a:lnTo>
                  <a:lnTo>
                    <a:pt x="13" y="126"/>
                  </a:lnTo>
                  <a:lnTo>
                    <a:pt x="10" y="123"/>
                  </a:lnTo>
                  <a:lnTo>
                    <a:pt x="7" y="120"/>
                  </a:lnTo>
                  <a:lnTo>
                    <a:pt x="5" y="116"/>
                  </a:lnTo>
                  <a:lnTo>
                    <a:pt x="2" y="109"/>
                  </a:lnTo>
                  <a:lnTo>
                    <a:pt x="1" y="105"/>
                  </a:lnTo>
                  <a:lnTo>
                    <a:pt x="0" y="101"/>
                  </a:lnTo>
                  <a:lnTo>
                    <a:pt x="0" y="96"/>
                  </a:lnTo>
                  <a:lnTo>
                    <a:pt x="0" y="92"/>
                  </a:lnTo>
                  <a:lnTo>
                    <a:pt x="0" y="88"/>
                  </a:lnTo>
                  <a:lnTo>
                    <a:pt x="1" y="83"/>
                  </a:lnTo>
                  <a:lnTo>
                    <a:pt x="2" y="79"/>
                  </a:lnTo>
                  <a:lnTo>
                    <a:pt x="4" y="75"/>
                  </a:lnTo>
                  <a:lnTo>
                    <a:pt x="7" y="68"/>
                  </a:lnTo>
                  <a:lnTo>
                    <a:pt x="10" y="61"/>
                  </a:lnTo>
                  <a:lnTo>
                    <a:pt x="14" y="55"/>
                  </a:lnTo>
                  <a:lnTo>
                    <a:pt x="19" y="48"/>
                  </a:lnTo>
                  <a:lnTo>
                    <a:pt x="24" y="42"/>
                  </a:lnTo>
                  <a:lnTo>
                    <a:pt x="30" y="35"/>
                  </a:lnTo>
                  <a:lnTo>
                    <a:pt x="36" y="30"/>
                  </a:lnTo>
                  <a:lnTo>
                    <a:pt x="43" y="24"/>
                  </a:lnTo>
                  <a:lnTo>
                    <a:pt x="51" y="19"/>
                  </a:lnTo>
                  <a:lnTo>
                    <a:pt x="59" y="14"/>
                  </a:lnTo>
                  <a:lnTo>
                    <a:pt x="68" y="10"/>
                  </a:lnTo>
                  <a:lnTo>
                    <a:pt x="78" y="7"/>
                  </a:lnTo>
                  <a:lnTo>
                    <a:pt x="88" y="4"/>
                  </a:lnTo>
                  <a:lnTo>
                    <a:pt x="99" y="2"/>
                  </a:lnTo>
                  <a:lnTo>
                    <a:pt x="111" y="0"/>
                  </a:lnTo>
                  <a:lnTo>
                    <a:pt x="123" y="0"/>
                  </a:lnTo>
                  <a:lnTo>
                    <a:pt x="135" y="0"/>
                  </a:lnTo>
                  <a:lnTo>
                    <a:pt x="145" y="1"/>
                  </a:lnTo>
                  <a:lnTo>
                    <a:pt x="154" y="3"/>
                  </a:lnTo>
                  <a:lnTo>
                    <a:pt x="162" y="5"/>
                  </a:lnTo>
                  <a:lnTo>
                    <a:pt x="169" y="8"/>
                  </a:lnTo>
                  <a:lnTo>
                    <a:pt x="176" y="11"/>
                  </a:lnTo>
                  <a:lnTo>
                    <a:pt x="178" y="13"/>
                  </a:lnTo>
                  <a:lnTo>
                    <a:pt x="181" y="15"/>
                  </a:lnTo>
                  <a:lnTo>
                    <a:pt x="185" y="19"/>
                  </a:lnTo>
                  <a:lnTo>
                    <a:pt x="187" y="22"/>
                  </a:lnTo>
                  <a:lnTo>
                    <a:pt x="188" y="25"/>
                  </a:lnTo>
                  <a:lnTo>
                    <a:pt x="191" y="30"/>
                  </a:lnTo>
                  <a:lnTo>
                    <a:pt x="192" y="37"/>
                  </a:lnTo>
                  <a:lnTo>
                    <a:pt x="193" y="44"/>
                  </a:lnTo>
                  <a:lnTo>
                    <a:pt x="193" y="51"/>
                  </a:lnTo>
                  <a:lnTo>
                    <a:pt x="191" y="59"/>
                  </a:lnTo>
                  <a:lnTo>
                    <a:pt x="189" y="68"/>
                  </a:lnTo>
                  <a:lnTo>
                    <a:pt x="186" y="78"/>
                  </a:lnTo>
                  <a:lnTo>
                    <a:pt x="57" y="78"/>
                  </a:lnTo>
                  <a:lnTo>
                    <a:pt x="55" y="83"/>
                  </a:lnTo>
                  <a:lnTo>
                    <a:pt x="54" y="87"/>
                  </a:lnTo>
                  <a:lnTo>
                    <a:pt x="54" y="92"/>
                  </a:lnTo>
                  <a:lnTo>
                    <a:pt x="54" y="96"/>
                  </a:lnTo>
                  <a:lnTo>
                    <a:pt x="54" y="100"/>
                  </a:lnTo>
                  <a:lnTo>
                    <a:pt x="56" y="103"/>
                  </a:lnTo>
                  <a:lnTo>
                    <a:pt x="57" y="107"/>
                  </a:lnTo>
                  <a:lnTo>
                    <a:pt x="60" y="110"/>
                  </a:lnTo>
                  <a:lnTo>
                    <a:pt x="62" y="112"/>
                  </a:lnTo>
                  <a:lnTo>
                    <a:pt x="66" y="115"/>
                  </a:lnTo>
                  <a:lnTo>
                    <a:pt x="69" y="117"/>
                  </a:lnTo>
                  <a:lnTo>
                    <a:pt x="74" y="118"/>
                  </a:lnTo>
                  <a:lnTo>
                    <a:pt x="78" y="119"/>
                  </a:lnTo>
                  <a:lnTo>
                    <a:pt x="83" y="120"/>
                  </a:lnTo>
                  <a:lnTo>
                    <a:pt x="89" y="121"/>
                  </a:lnTo>
                  <a:lnTo>
                    <a:pt x="95" y="121"/>
                  </a:lnTo>
                  <a:lnTo>
                    <a:pt x="104" y="120"/>
                  </a:lnTo>
                  <a:lnTo>
                    <a:pt x="112" y="120"/>
                  </a:lnTo>
                  <a:lnTo>
                    <a:pt x="129" y="117"/>
                  </a:lnTo>
                  <a:lnTo>
                    <a:pt x="146" y="113"/>
                  </a:lnTo>
                  <a:lnTo>
                    <a:pt x="163" y="108"/>
                  </a:lnTo>
                  <a:lnTo>
                    <a:pt x="172" y="130"/>
                  </a:lnTo>
                  <a:lnTo>
                    <a:pt x="169" y="131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8" name="Freeform 44"/>
            <p:cNvSpPr>
              <a:spLocks noEditPoints="1"/>
            </p:cNvSpPr>
            <p:nvPr userDrawn="1"/>
          </p:nvSpPr>
          <p:spPr bwMode="auto">
            <a:xfrm>
              <a:off x="2655" y="2979"/>
              <a:ext cx="263" cy="225"/>
            </a:xfrm>
            <a:custGeom>
              <a:avLst/>
              <a:gdLst>
                <a:gd name="T0" fmla="*/ 169 w 263"/>
                <a:gd name="T1" fmla="*/ 113 h 226"/>
                <a:gd name="T2" fmla="*/ 151 w 263"/>
                <a:gd name="T3" fmla="*/ 106 h 226"/>
                <a:gd name="T4" fmla="*/ 140 w 263"/>
                <a:gd name="T5" fmla="*/ 105 h 226"/>
                <a:gd name="T6" fmla="*/ 122 w 263"/>
                <a:gd name="T7" fmla="*/ 105 h 226"/>
                <a:gd name="T8" fmla="*/ 105 w 263"/>
                <a:gd name="T9" fmla="*/ 109 h 226"/>
                <a:gd name="T10" fmla="*/ 95 w 263"/>
                <a:gd name="T11" fmla="*/ 113 h 226"/>
                <a:gd name="T12" fmla="*/ 86 w 263"/>
                <a:gd name="T13" fmla="*/ 113 h 226"/>
                <a:gd name="T14" fmla="*/ 77 w 263"/>
                <a:gd name="T15" fmla="*/ 121 h 226"/>
                <a:gd name="T16" fmla="*/ 70 w 263"/>
                <a:gd name="T17" fmla="*/ 129 h 226"/>
                <a:gd name="T18" fmla="*/ 65 w 263"/>
                <a:gd name="T19" fmla="*/ 137 h 226"/>
                <a:gd name="T20" fmla="*/ 57 w 263"/>
                <a:gd name="T21" fmla="*/ 155 h 226"/>
                <a:gd name="T22" fmla="*/ 56 w 263"/>
                <a:gd name="T23" fmla="*/ 164 h 226"/>
                <a:gd name="T24" fmla="*/ 56 w 263"/>
                <a:gd name="T25" fmla="*/ 172 h 226"/>
                <a:gd name="T26" fmla="*/ 58 w 263"/>
                <a:gd name="T27" fmla="*/ 179 h 226"/>
                <a:gd name="T28" fmla="*/ 63 w 263"/>
                <a:gd name="T29" fmla="*/ 185 h 226"/>
                <a:gd name="T30" fmla="*/ 69 w 263"/>
                <a:gd name="T31" fmla="*/ 190 h 226"/>
                <a:gd name="T32" fmla="*/ 77 w 263"/>
                <a:gd name="T33" fmla="*/ 193 h 226"/>
                <a:gd name="T34" fmla="*/ 88 w 263"/>
                <a:gd name="T35" fmla="*/ 194 h 226"/>
                <a:gd name="T36" fmla="*/ 102 w 263"/>
                <a:gd name="T37" fmla="*/ 193 h 226"/>
                <a:gd name="T38" fmla="*/ 129 w 263"/>
                <a:gd name="T39" fmla="*/ 188 h 226"/>
                <a:gd name="T40" fmla="*/ 70 w 263"/>
                <a:gd name="T41" fmla="*/ 220 h 226"/>
                <a:gd name="T42" fmla="*/ 53 w 263"/>
                <a:gd name="T43" fmla="*/ 219 h 226"/>
                <a:gd name="T44" fmla="*/ 43 w 263"/>
                <a:gd name="T45" fmla="*/ 217 h 226"/>
                <a:gd name="T46" fmla="*/ 30 w 263"/>
                <a:gd name="T47" fmla="*/ 213 h 226"/>
                <a:gd name="T48" fmla="*/ 23 w 263"/>
                <a:gd name="T49" fmla="*/ 209 h 226"/>
                <a:gd name="T50" fmla="*/ 12 w 263"/>
                <a:gd name="T51" fmla="*/ 200 h 226"/>
                <a:gd name="T52" fmla="*/ 5 w 263"/>
                <a:gd name="T53" fmla="*/ 189 h 226"/>
                <a:gd name="T54" fmla="*/ 1 w 263"/>
                <a:gd name="T55" fmla="*/ 177 h 226"/>
                <a:gd name="T56" fmla="*/ 0 w 263"/>
                <a:gd name="T57" fmla="*/ 164 h 226"/>
                <a:gd name="T58" fmla="*/ 2 w 263"/>
                <a:gd name="T59" fmla="*/ 151 h 226"/>
                <a:gd name="T60" fmla="*/ 7 w 263"/>
                <a:gd name="T61" fmla="*/ 139 h 226"/>
                <a:gd name="T62" fmla="*/ 15 w 263"/>
                <a:gd name="T63" fmla="*/ 126 h 226"/>
                <a:gd name="T64" fmla="*/ 25 w 263"/>
                <a:gd name="T65" fmla="*/ 113 h 226"/>
                <a:gd name="T66" fmla="*/ 38 w 263"/>
                <a:gd name="T67" fmla="*/ 107 h 226"/>
                <a:gd name="T68" fmla="*/ 54 w 263"/>
                <a:gd name="T69" fmla="*/ 96 h 226"/>
                <a:gd name="T70" fmla="*/ 72 w 263"/>
                <a:gd name="T71" fmla="*/ 87 h 226"/>
                <a:gd name="T72" fmla="*/ 92 w 263"/>
                <a:gd name="T73" fmla="*/ 81 h 226"/>
                <a:gd name="T74" fmla="*/ 115 w 263"/>
                <a:gd name="T75" fmla="*/ 77 h 226"/>
                <a:gd name="T76" fmla="*/ 141 w 263"/>
                <a:gd name="T77" fmla="*/ 77 h 226"/>
                <a:gd name="T78" fmla="*/ 154 w 263"/>
                <a:gd name="T79" fmla="*/ 79 h 226"/>
                <a:gd name="T80" fmla="*/ 167 w 263"/>
                <a:gd name="T81" fmla="*/ 81 h 226"/>
                <a:gd name="T82" fmla="*/ 180 w 263"/>
                <a:gd name="T83" fmla="*/ 84 h 226"/>
                <a:gd name="T84" fmla="*/ 263 w 263"/>
                <a:gd name="T85" fmla="*/ 0 h 226"/>
                <a:gd name="T86" fmla="*/ 160 w 263"/>
                <a:gd name="T87" fmla="*/ 206 h 226"/>
                <a:gd name="T88" fmla="*/ 131 w 263"/>
                <a:gd name="T89" fmla="*/ 213 h 226"/>
                <a:gd name="T90" fmla="*/ 101 w 263"/>
                <a:gd name="T91" fmla="*/ 219 h 226"/>
                <a:gd name="T92" fmla="*/ 70 w 263"/>
                <a:gd name="T93" fmla="*/ 220 h 22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63" h="226">
                  <a:moveTo>
                    <a:pt x="141" y="190"/>
                  </a:moveTo>
                  <a:lnTo>
                    <a:pt x="169" y="113"/>
                  </a:lnTo>
                  <a:lnTo>
                    <a:pt x="160" y="109"/>
                  </a:lnTo>
                  <a:lnTo>
                    <a:pt x="151" y="106"/>
                  </a:lnTo>
                  <a:lnTo>
                    <a:pt x="145" y="105"/>
                  </a:lnTo>
                  <a:lnTo>
                    <a:pt x="140" y="105"/>
                  </a:lnTo>
                  <a:lnTo>
                    <a:pt x="128" y="104"/>
                  </a:lnTo>
                  <a:lnTo>
                    <a:pt x="122" y="105"/>
                  </a:lnTo>
                  <a:lnTo>
                    <a:pt x="116" y="105"/>
                  </a:lnTo>
                  <a:lnTo>
                    <a:pt x="105" y="109"/>
                  </a:lnTo>
                  <a:lnTo>
                    <a:pt x="100" y="111"/>
                  </a:lnTo>
                  <a:lnTo>
                    <a:pt x="95" y="113"/>
                  </a:lnTo>
                  <a:lnTo>
                    <a:pt x="90" y="116"/>
                  </a:lnTo>
                  <a:lnTo>
                    <a:pt x="86" y="119"/>
                  </a:lnTo>
                  <a:lnTo>
                    <a:pt x="81" y="123"/>
                  </a:lnTo>
                  <a:lnTo>
                    <a:pt x="77" y="127"/>
                  </a:lnTo>
                  <a:lnTo>
                    <a:pt x="74" y="131"/>
                  </a:lnTo>
                  <a:lnTo>
                    <a:pt x="70" y="135"/>
                  </a:lnTo>
                  <a:lnTo>
                    <a:pt x="67" y="139"/>
                  </a:lnTo>
                  <a:lnTo>
                    <a:pt x="65" y="143"/>
                  </a:lnTo>
                  <a:lnTo>
                    <a:pt x="60" y="152"/>
                  </a:lnTo>
                  <a:lnTo>
                    <a:pt x="57" y="161"/>
                  </a:lnTo>
                  <a:lnTo>
                    <a:pt x="56" y="166"/>
                  </a:lnTo>
                  <a:lnTo>
                    <a:pt x="56" y="170"/>
                  </a:lnTo>
                  <a:lnTo>
                    <a:pt x="56" y="174"/>
                  </a:lnTo>
                  <a:lnTo>
                    <a:pt x="56" y="178"/>
                  </a:lnTo>
                  <a:lnTo>
                    <a:pt x="57" y="182"/>
                  </a:lnTo>
                  <a:lnTo>
                    <a:pt x="58" y="185"/>
                  </a:lnTo>
                  <a:lnTo>
                    <a:pt x="60" y="188"/>
                  </a:lnTo>
                  <a:lnTo>
                    <a:pt x="63" y="191"/>
                  </a:lnTo>
                  <a:lnTo>
                    <a:pt x="65" y="194"/>
                  </a:lnTo>
                  <a:lnTo>
                    <a:pt x="69" y="196"/>
                  </a:lnTo>
                  <a:lnTo>
                    <a:pt x="73" y="198"/>
                  </a:lnTo>
                  <a:lnTo>
                    <a:pt x="77" y="199"/>
                  </a:lnTo>
                  <a:lnTo>
                    <a:pt x="82" y="200"/>
                  </a:lnTo>
                  <a:lnTo>
                    <a:pt x="88" y="200"/>
                  </a:lnTo>
                  <a:lnTo>
                    <a:pt x="94" y="200"/>
                  </a:lnTo>
                  <a:lnTo>
                    <a:pt x="102" y="199"/>
                  </a:lnTo>
                  <a:lnTo>
                    <a:pt x="116" y="197"/>
                  </a:lnTo>
                  <a:lnTo>
                    <a:pt x="129" y="194"/>
                  </a:lnTo>
                  <a:lnTo>
                    <a:pt x="141" y="190"/>
                  </a:lnTo>
                  <a:close/>
                  <a:moveTo>
                    <a:pt x="70" y="226"/>
                  </a:moveTo>
                  <a:lnTo>
                    <a:pt x="58" y="226"/>
                  </a:lnTo>
                  <a:lnTo>
                    <a:pt x="53" y="225"/>
                  </a:lnTo>
                  <a:lnTo>
                    <a:pt x="48" y="224"/>
                  </a:lnTo>
                  <a:lnTo>
                    <a:pt x="43" y="223"/>
                  </a:lnTo>
                  <a:lnTo>
                    <a:pt x="38" y="222"/>
                  </a:lnTo>
                  <a:lnTo>
                    <a:pt x="30" y="219"/>
                  </a:lnTo>
                  <a:lnTo>
                    <a:pt x="27" y="217"/>
                  </a:lnTo>
                  <a:lnTo>
                    <a:pt x="23" y="215"/>
                  </a:lnTo>
                  <a:lnTo>
                    <a:pt x="17" y="211"/>
                  </a:lnTo>
                  <a:lnTo>
                    <a:pt x="12" y="206"/>
                  </a:lnTo>
                  <a:lnTo>
                    <a:pt x="8" y="201"/>
                  </a:lnTo>
                  <a:lnTo>
                    <a:pt x="5" y="195"/>
                  </a:lnTo>
                  <a:lnTo>
                    <a:pt x="2" y="189"/>
                  </a:lnTo>
                  <a:lnTo>
                    <a:pt x="1" y="183"/>
                  </a:lnTo>
                  <a:lnTo>
                    <a:pt x="0" y="176"/>
                  </a:lnTo>
                  <a:lnTo>
                    <a:pt x="0" y="170"/>
                  </a:lnTo>
                  <a:lnTo>
                    <a:pt x="1" y="163"/>
                  </a:lnTo>
                  <a:lnTo>
                    <a:pt x="2" y="157"/>
                  </a:lnTo>
                  <a:lnTo>
                    <a:pt x="4" y="151"/>
                  </a:lnTo>
                  <a:lnTo>
                    <a:pt x="7" y="145"/>
                  </a:lnTo>
                  <a:lnTo>
                    <a:pt x="10" y="138"/>
                  </a:lnTo>
                  <a:lnTo>
                    <a:pt x="15" y="132"/>
                  </a:lnTo>
                  <a:lnTo>
                    <a:pt x="19" y="125"/>
                  </a:lnTo>
                  <a:lnTo>
                    <a:pt x="25" y="119"/>
                  </a:lnTo>
                  <a:lnTo>
                    <a:pt x="31" y="113"/>
                  </a:lnTo>
                  <a:lnTo>
                    <a:pt x="38" y="107"/>
                  </a:lnTo>
                  <a:lnTo>
                    <a:pt x="46" y="101"/>
                  </a:lnTo>
                  <a:lnTo>
                    <a:pt x="54" y="96"/>
                  </a:lnTo>
                  <a:lnTo>
                    <a:pt x="63" y="92"/>
                  </a:lnTo>
                  <a:lnTo>
                    <a:pt x="72" y="87"/>
                  </a:lnTo>
                  <a:lnTo>
                    <a:pt x="82" y="84"/>
                  </a:lnTo>
                  <a:lnTo>
                    <a:pt x="92" y="81"/>
                  </a:lnTo>
                  <a:lnTo>
                    <a:pt x="103" y="79"/>
                  </a:lnTo>
                  <a:lnTo>
                    <a:pt x="115" y="77"/>
                  </a:lnTo>
                  <a:lnTo>
                    <a:pt x="126" y="77"/>
                  </a:lnTo>
                  <a:lnTo>
                    <a:pt x="141" y="77"/>
                  </a:lnTo>
                  <a:lnTo>
                    <a:pt x="148" y="78"/>
                  </a:lnTo>
                  <a:lnTo>
                    <a:pt x="154" y="79"/>
                  </a:lnTo>
                  <a:lnTo>
                    <a:pt x="161" y="80"/>
                  </a:lnTo>
                  <a:lnTo>
                    <a:pt x="167" y="81"/>
                  </a:lnTo>
                  <a:lnTo>
                    <a:pt x="174" y="82"/>
                  </a:lnTo>
                  <a:lnTo>
                    <a:pt x="180" y="84"/>
                  </a:lnTo>
                  <a:lnTo>
                    <a:pt x="206" y="11"/>
                  </a:lnTo>
                  <a:lnTo>
                    <a:pt x="263" y="0"/>
                  </a:lnTo>
                  <a:lnTo>
                    <a:pt x="188" y="201"/>
                  </a:lnTo>
                  <a:lnTo>
                    <a:pt x="160" y="212"/>
                  </a:lnTo>
                  <a:lnTo>
                    <a:pt x="145" y="216"/>
                  </a:lnTo>
                  <a:lnTo>
                    <a:pt x="131" y="219"/>
                  </a:lnTo>
                  <a:lnTo>
                    <a:pt x="116" y="222"/>
                  </a:lnTo>
                  <a:lnTo>
                    <a:pt x="101" y="225"/>
                  </a:lnTo>
                  <a:lnTo>
                    <a:pt x="85" y="226"/>
                  </a:lnTo>
                  <a:lnTo>
                    <a:pt x="70" y="226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9" name="Freeform 45"/>
            <p:cNvSpPr/>
            <p:nvPr userDrawn="1"/>
          </p:nvSpPr>
          <p:spPr bwMode="auto">
            <a:xfrm>
              <a:off x="3261" y="3056"/>
              <a:ext cx="208" cy="152"/>
            </a:xfrm>
            <a:custGeom>
              <a:avLst/>
              <a:gdLst>
                <a:gd name="T0" fmla="*/ 182 w 208"/>
                <a:gd name="T1" fmla="*/ 114 h 151"/>
                <a:gd name="T2" fmla="*/ 179 w 208"/>
                <a:gd name="T3" fmla="*/ 120 h 151"/>
                <a:gd name="T4" fmla="*/ 172 w 208"/>
                <a:gd name="T5" fmla="*/ 127 h 151"/>
                <a:gd name="T6" fmla="*/ 161 w 208"/>
                <a:gd name="T7" fmla="*/ 136 h 151"/>
                <a:gd name="T8" fmla="*/ 147 w 208"/>
                <a:gd name="T9" fmla="*/ 143 h 151"/>
                <a:gd name="T10" fmla="*/ 132 w 208"/>
                <a:gd name="T11" fmla="*/ 149 h 151"/>
                <a:gd name="T12" fmla="*/ 116 w 208"/>
                <a:gd name="T13" fmla="*/ 153 h 151"/>
                <a:gd name="T14" fmla="*/ 91 w 208"/>
                <a:gd name="T15" fmla="*/ 156 h 151"/>
                <a:gd name="T16" fmla="*/ 65 w 208"/>
                <a:gd name="T17" fmla="*/ 156 h 151"/>
                <a:gd name="T18" fmla="*/ 45 w 208"/>
                <a:gd name="T19" fmla="*/ 154 h 151"/>
                <a:gd name="T20" fmla="*/ 27 w 208"/>
                <a:gd name="T21" fmla="*/ 149 h 151"/>
                <a:gd name="T22" fmla="*/ 9 w 208"/>
                <a:gd name="T23" fmla="*/ 141 h 151"/>
                <a:gd name="T24" fmla="*/ 30 w 208"/>
                <a:gd name="T25" fmla="*/ 115 h 151"/>
                <a:gd name="T26" fmla="*/ 42 w 208"/>
                <a:gd name="T27" fmla="*/ 121 h 151"/>
                <a:gd name="T28" fmla="*/ 56 w 208"/>
                <a:gd name="T29" fmla="*/ 125 h 151"/>
                <a:gd name="T30" fmla="*/ 69 w 208"/>
                <a:gd name="T31" fmla="*/ 127 h 151"/>
                <a:gd name="T32" fmla="*/ 91 w 208"/>
                <a:gd name="T33" fmla="*/ 128 h 151"/>
                <a:gd name="T34" fmla="*/ 107 w 208"/>
                <a:gd name="T35" fmla="*/ 126 h 151"/>
                <a:gd name="T36" fmla="*/ 121 w 208"/>
                <a:gd name="T37" fmla="*/ 121 h 151"/>
                <a:gd name="T38" fmla="*/ 128 w 208"/>
                <a:gd name="T39" fmla="*/ 116 h 151"/>
                <a:gd name="T40" fmla="*/ 131 w 208"/>
                <a:gd name="T41" fmla="*/ 113 h 151"/>
                <a:gd name="T42" fmla="*/ 131 w 208"/>
                <a:gd name="T43" fmla="*/ 108 h 151"/>
                <a:gd name="T44" fmla="*/ 130 w 208"/>
                <a:gd name="T45" fmla="*/ 105 h 151"/>
                <a:gd name="T46" fmla="*/ 123 w 208"/>
                <a:gd name="T47" fmla="*/ 102 h 151"/>
                <a:gd name="T48" fmla="*/ 108 w 208"/>
                <a:gd name="T49" fmla="*/ 98 h 151"/>
                <a:gd name="T50" fmla="*/ 90 w 208"/>
                <a:gd name="T51" fmla="*/ 93 h 151"/>
                <a:gd name="T52" fmla="*/ 72 w 208"/>
                <a:gd name="T53" fmla="*/ 88 h 151"/>
                <a:gd name="T54" fmla="*/ 54 w 208"/>
                <a:gd name="T55" fmla="*/ 74 h 151"/>
                <a:gd name="T56" fmla="*/ 45 w 208"/>
                <a:gd name="T57" fmla="*/ 69 h 151"/>
                <a:gd name="T58" fmla="*/ 40 w 208"/>
                <a:gd name="T59" fmla="*/ 62 h 151"/>
                <a:gd name="T60" fmla="*/ 38 w 208"/>
                <a:gd name="T61" fmla="*/ 54 h 151"/>
                <a:gd name="T62" fmla="*/ 39 w 208"/>
                <a:gd name="T63" fmla="*/ 49 h 151"/>
                <a:gd name="T64" fmla="*/ 43 w 208"/>
                <a:gd name="T65" fmla="*/ 38 h 151"/>
                <a:gd name="T66" fmla="*/ 51 w 208"/>
                <a:gd name="T67" fmla="*/ 29 h 151"/>
                <a:gd name="T68" fmla="*/ 61 w 208"/>
                <a:gd name="T69" fmla="*/ 21 h 151"/>
                <a:gd name="T70" fmla="*/ 79 w 208"/>
                <a:gd name="T71" fmla="*/ 11 h 151"/>
                <a:gd name="T72" fmla="*/ 94 w 208"/>
                <a:gd name="T73" fmla="*/ 6 h 151"/>
                <a:gd name="T74" fmla="*/ 116 w 208"/>
                <a:gd name="T75" fmla="*/ 1 h 151"/>
                <a:gd name="T76" fmla="*/ 139 w 208"/>
                <a:gd name="T77" fmla="*/ 0 h 151"/>
                <a:gd name="T78" fmla="*/ 157 w 208"/>
                <a:gd name="T79" fmla="*/ 1 h 151"/>
                <a:gd name="T80" fmla="*/ 174 w 208"/>
                <a:gd name="T81" fmla="*/ 4 h 151"/>
                <a:gd name="T82" fmla="*/ 191 w 208"/>
                <a:gd name="T83" fmla="*/ 9 h 151"/>
                <a:gd name="T84" fmla="*/ 178 w 208"/>
                <a:gd name="T85" fmla="*/ 38 h 151"/>
                <a:gd name="T86" fmla="*/ 156 w 208"/>
                <a:gd name="T87" fmla="*/ 31 h 151"/>
                <a:gd name="T88" fmla="*/ 132 w 208"/>
                <a:gd name="T89" fmla="*/ 28 h 151"/>
                <a:gd name="T90" fmla="*/ 118 w 208"/>
                <a:gd name="T91" fmla="*/ 29 h 151"/>
                <a:gd name="T92" fmla="*/ 106 w 208"/>
                <a:gd name="T93" fmla="*/ 32 h 151"/>
                <a:gd name="T94" fmla="*/ 97 w 208"/>
                <a:gd name="T95" fmla="*/ 37 h 151"/>
                <a:gd name="T96" fmla="*/ 92 w 208"/>
                <a:gd name="T97" fmla="*/ 43 h 151"/>
                <a:gd name="T98" fmla="*/ 92 w 208"/>
                <a:gd name="T99" fmla="*/ 45 h 151"/>
                <a:gd name="T100" fmla="*/ 95 w 208"/>
                <a:gd name="T101" fmla="*/ 49 h 151"/>
                <a:gd name="T102" fmla="*/ 117 w 208"/>
                <a:gd name="T103" fmla="*/ 56 h 151"/>
                <a:gd name="T104" fmla="*/ 153 w 208"/>
                <a:gd name="T105" fmla="*/ 65 h 151"/>
                <a:gd name="T106" fmla="*/ 170 w 208"/>
                <a:gd name="T107" fmla="*/ 73 h 151"/>
                <a:gd name="T108" fmla="*/ 178 w 208"/>
                <a:gd name="T109" fmla="*/ 84 h 151"/>
                <a:gd name="T110" fmla="*/ 181 w 208"/>
                <a:gd name="T111" fmla="*/ 88 h 151"/>
                <a:gd name="T112" fmla="*/ 184 w 208"/>
                <a:gd name="T113" fmla="*/ 94 h 151"/>
                <a:gd name="T114" fmla="*/ 186 w 208"/>
                <a:gd name="T115" fmla="*/ 100 h 151"/>
                <a:gd name="T116" fmla="*/ 184 w 208"/>
                <a:gd name="T117" fmla="*/ 108 h 15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08" h="151">
                  <a:moveTo>
                    <a:pt x="183" y="105"/>
                  </a:moveTo>
                  <a:lnTo>
                    <a:pt x="182" y="108"/>
                  </a:lnTo>
                  <a:lnTo>
                    <a:pt x="180" y="111"/>
                  </a:lnTo>
                  <a:lnTo>
                    <a:pt x="179" y="114"/>
                  </a:lnTo>
                  <a:lnTo>
                    <a:pt x="177" y="116"/>
                  </a:lnTo>
                  <a:lnTo>
                    <a:pt x="172" y="121"/>
                  </a:lnTo>
                  <a:lnTo>
                    <a:pt x="167" y="126"/>
                  </a:lnTo>
                  <a:lnTo>
                    <a:pt x="161" y="130"/>
                  </a:lnTo>
                  <a:lnTo>
                    <a:pt x="154" y="134"/>
                  </a:lnTo>
                  <a:lnTo>
                    <a:pt x="147" y="137"/>
                  </a:lnTo>
                  <a:lnTo>
                    <a:pt x="140" y="140"/>
                  </a:lnTo>
                  <a:lnTo>
                    <a:pt x="132" y="143"/>
                  </a:lnTo>
                  <a:lnTo>
                    <a:pt x="124" y="145"/>
                  </a:lnTo>
                  <a:lnTo>
                    <a:pt x="116" y="147"/>
                  </a:lnTo>
                  <a:lnTo>
                    <a:pt x="108" y="148"/>
                  </a:lnTo>
                  <a:lnTo>
                    <a:pt x="91" y="150"/>
                  </a:lnTo>
                  <a:lnTo>
                    <a:pt x="76" y="151"/>
                  </a:lnTo>
                  <a:lnTo>
                    <a:pt x="65" y="150"/>
                  </a:lnTo>
                  <a:lnTo>
                    <a:pt x="56" y="149"/>
                  </a:lnTo>
                  <a:lnTo>
                    <a:pt x="45" y="148"/>
                  </a:lnTo>
                  <a:lnTo>
                    <a:pt x="36" y="146"/>
                  </a:lnTo>
                  <a:lnTo>
                    <a:pt x="27" y="143"/>
                  </a:lnTo>
                  <a:lnTo>
                    <a:pt x="18" y="139"/>
                  </a:lnTo>
                  <a:lnTo>
                    <a:pt x="9" y="135"/>
                  </a:lnTo>
                  <a:lnTo>
                    <a:pt x="0" y="130"/>
                  </a:lnTo>
                  <a:lnTo>
                    <a:pt x="30" y="109"/>
                  </a:lnTo>
                  <a:lnTo>
                    <a:pt x="36" y="112"/>
                  </a:lnTo>
                  <a:lnTo>
                    <a:pt x="42" y="115"/>
                  </a:lnTo>
                  <a:lnTo>
                    <a:pt x="50" y="117"/>
                  </a:lnTo>
                  <a:lnTo>
                    <a:pt x="56" y="119"/>
                  </a:lnTo>
                  <a:lnTo>
                    <a:pt x="63" y="120"/>
                  </a:lnTo>
                  <a:lnTo>
                    <a:pt x="69" y="121"/>
                  </a:lnTo>
                  <a:lnTo>
                    <a:pt x="83" y="122"/>
                  </a:lnTo>
                  <a:lnTo>
                    <a:pt x="91" y="122"/>
                  </a:lnTo>
                  <a:lnTo>
                    <a:pt x="100" y="121"/>
                  </a:lnTo>
                  <a:lnTo>
                    <a:pt x="107" y="120"/>
                  </a:lnTo>
                  <a:lnTo>
                    <a:pt x="114" y="118"/>
                  </a:lnTo>
                  <a:lnTo>
                    <a:pt x="121" y="115"/>
                  </a:lnTo>
                  <a:lnTo>
                    <a:pt x="126" y="112"/>
                  </a:lnTo>
                  <a:lnTo>
                    <a:pt x="128" y="110"/>
                  </a:lnTo>
                  <a:lnTo>
                    <a:pt x="129" y="109"/>
                  </a:lnTo>
                  <a:lnTo>
                    <a:pt x="131" y="107"/>
                  </a:lnTo>
                  <a:lnTo>
                    <a:pt x="131" y="105"/>
                  </a:lnTo>
                  <a:lnTo>
                    <a:pt x="131" y="102"/>
                  </a:lnTo>
                  <a:lnTo>
                    <a:pt x="131" y="101"/>
                  </a:lnTo>
                  <a:lnTo>
                    <a:pt x="130" y="99"/>
                  </a:lnTo>
                  <a:lnTo>
                    <a:pt x="127" y="97"/>
                  </a:lnTo>
                  <a:lnTo>
                    <a:pt x="123" y="96"/>
                  </a:lnTo>
                  <a:lnTo>
                    <a:pt x="115" y="93"/>
                  </a:lnTo>
                  <a:lnTo>
                    <a:pt x="108" y="92"/>
                  </a:lnTo>
                  <a:lnTo>
                    <a:pt x="99" y="89"/>
                  </a:lnTo>
                  <a:lnTo>
                    <a:pt x="90" y="87"/>
                  </a:lnTo>
                  <a:lnTo>
                    <a:pt x="82" y="84"/>
                  </a:lnTo>
                  <a:lnTo>
                    <a:pt x="72" y="82"/>
                  </a:lnTo>
                  <a:lnTo>
                    <a:pt x="63" y="79"/>
                  </a:lnTo>
                  <a:lnTo>
                    <a:pt x="54" y="74"/>
                  </a:lnTo>
                  <a:lnTo>
                    <a:pt x="50" y="72"/>
                  </a:lnTo>
                  <a:lnTo>
                    <a:pt x="45" y="69"/>
                  </a:lnTo>
                  <a:lnTo>
                    <a:pt x="42" y="66"/>
                  </a:lnTo>
                  <a:lnTo>
                    <a:pt x="40" y="62"/>
                  </a:lnTo>
                  <a:lnTo>
                    <a:pt x="39" y="58"/>
                  </a:lnTo>
                  <a:lnTo>
                    <a:pt x="38" y="54"/>
                  </a:lnTo>
                  <a:lnTo>
                    <a:pt x="38" y="52"/>
                  </a:lnTo>
                  <a:lnTo>
                    <a:pt x="39" y="49"/>
                  </a:lnTo>
                  <a:lnTo>
                    <a:pt x="40" y="44"/>
                  </a:lnTo>
                  <a:lnTo>
                    <a:pt x="43" y="38"/>
                  </a:lnTo>
                  <a:lnTo>
                    <a:pt x="47" y="33"/>
                  </a:lnTo>
                  <a:lnTo>
                    <a:pt x="51" y="29"/>
                  </a:lnTo>
                  <a:lnTo>
                    <a:pt x="56" y="24"/>
                  </a:lnTo>
                  <a:lnTo>
                    <a:pt x="61" y="21"/>
                  </a:lnTo>
                  <a:lnTo>
                    <a:pt x="67" y="17"/>
                  </a:lnTo>
                  <a:lnTo>
                    <a:pt x="79" y="11"/>
                  </a:lnTo>
                  <a:lnTo>
                    <a:pt x="86" y="8"/>
                  </a:lnTo>
                  <a:lnTo>
                    <a:pt x="94" y="6"/>
                  </a:lnTo>
                  <a:lnTo>
                    <a:pt x="109" y="3"/>
                  </a:lnTo>
                  <a:lnTo>
                    <a:pt x="116" y="1"/>
                  </a:lnTo>
                  <a:lnTo>
                    <a:pt x="124" y="1"/>
                  </a:lnTo>
                  <a:lnTo>
                    <a:pt x="139" y="0"/>
                  </a:lnTo>
                  <a:lnTo>
                    <a:pt x="148" y="0"/>
                  </a:lnTo>
                  <a:lnTo>
                    <a:pt x="157" y="1"/>
                  </a:lnTo>
                  <a:lnTo>
                    <a:pt x="166" y="2"/>
                  </a:lnTo>
                  <a:lnTo>
                    <a:pt x="174" y="4"/>
                  </a:lnTo>
                  <a:lnTo>
                    <a:pt x="182" y="6"/>
                  </a:lnTo>
                  <a:lnTo>
                    <a:pt x="191" y="9"/>
                  </a:lnTo>
                  <a:lnTo>
                    <a:pt x="208" y="16"/>
                  </a:lnTo>
                  <a:lnTo>
                    <a:pt x="178" y="38"/>
                  </a:lnTo>
                  <a:lnTo>
                    <a:pt x="167" y="34"/>
                  </a:lnTo>
                  <a:lnTo>
                    <a:pt x="156" y="31"/>
                  </a:lnTo>
                  <a:lnTo>
                    <a:pt x="144" y="29"/>
                  </a:lnTo>
                  <a:lnTo>
                    <a:pt x="132" y="28"/>
                  </a:lnTo>
                  <a:lnTo>
                    <a:pt x="125" y="29"/>
                  </a:lnTo>
                  <a:lnTo>
                    <a:pt x="118" y="29"/>
                  </a:lnTo>
                  <a:lnTo>
                    <a:pt x="112" y="31"/>
                  </a:lnTo>
                  <a:lnTo>
                    <a:pt x="106" y="32"/>
                  </a:lnTo>
                  <a:lnTo>
                    <a:pt x="101" y="35"/>
                  </a:lnTo>
                  <a:lnTo>
                    <a:pt x="97" y="37"/>
                  </a:lnTo>
                  <a:lnTo>
                    <a:pt x="94" y="40"/>
                  </a:lnTo>
                  <a:lnTo>
                    <a:pt x="92" y="43"/>
                  </a:lnTo>
                  <a:lnTo>
                    <a:pt x="92" y="44"/>
                  </a:lnTo>
                  <a:lnTo>
                    <a:pt x="92" y="45"/>
                  </a:lnTo>
                  <a:lnTo>
                    <a:pt x="92" y="47"/>
                  </a:lnTo>
                  <a:lnTo>
                    <a:pt x="95" y="49"/>
                  </a:lnTo>
                  <a:lnTo>
                    <a:pt x="100" y="51"/>
                  </a:lnTo>
                  <a:lnTo>
                    <a:pt x="117" y="56"/>
                  </a:lnTo>
                  <a:lnTo>
                    <a:pt x="135" y="60"/>
                  </a:lnTo>
                  <a:lnTo>
                    <a:pt x="153" y="65"/>
                  </a:lnTo>
                  <a:lnTo>
                    <a:pt x="162" y="69"/>
                  </a:lnTo>
                  <a:lnTo>
                    <a:pt x="170" y="73"/>
                  </a:lnTo>
                  <a:lnTo>
                    <a:pt x="174" y="75"/>
                  </a:lnTo>
                  <a:lnTo>
                    <a:pt x="178" y="78"/>
                  </a:lnTo>
                  <a:lnTo>
                    <a:pt x="180" y="80"/>
                  </a:lnTo>
                  <a:lnTo>
                    <a:pt x="181" y="82"/>
                  </a:lnTo>
                  <a:lnTo>
                    <a:pt x="183" y="86"/>
                  </a:lnTo>
                  <a:lnTo>
                    <a:pt x="184" y="88"/>
                  </a:lnTo>
                  <a:lnTo>
                    <a:pt x="185" y="90"/>
                  </a:lnTo>
                  <a:lnTo>
                    <a:pt x="186" y="94"/>
                  </a:lnTo>
                  <a:lnTo>
                    <a:pt x="185" y="99"/>
                  </a:lnTo>
                  <a:lnTo>
                    <a:pt x="184" y="102"/>
                  </a:lnTo>
                  <a:lnTo>
                    <a:pt x="183" y="105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10" name="Freeform 46"/>
            <p:cNvSpPr>
              <a:spLocks noEditPoints="1"/>
            </p:cNvSpPr>
            <p:nvPr userDrawn="1"/>
          </p:nvSpPr>
          <p:spPr bwMode="auto">
            <a:xfrm>
              <a:off x="3482" y="3057"/>
              <a:ext cx="193" cy="147"/>
            </a:xfrm>
            <a:custGeom>
              <a:avLst/>
              <a:gdLst>
                <a:gd name="T0" fmla="*/ 143 w 193"/>
                <a:gd name="T1" fmla="*/ 47 h 147"/>
                <a:gd name="T2" fmla="*/ 142 w 193"/>
                <a:gd name="T3" fmla="*/ 39 h 147"/>
                <a:gd name="T4" fmla="*/ 141 w 193"/>
                <a:gd name="T5" fmla="*/ 35 h 147"/>
                <a:gd name="T6" fmla="*/ 138 w 193"/>
                <a:gd name="T7" fmla="*/ 32 h 147"/>
                <a:gd name="T8" fmla="*/ 134 w 193"/>
                <a:gd name="T9" fmla="*/ 29 h 147"/>
                <a:gd name="T10" fmla="*/ 128 w 193"/>
                <a:gd name="T11" fmla="*/ 27 h 147"/>
                <a:gd name="T12" fmla="*/ 118 w 193"/>
                <a:gd name="T13" fmla="*/ 26 h 147"/>
                <a:gd name="T14" fmla="*/ 106 w 193"/>
                <a:gd name="T15" fmla="*/ 27 h 147"/>
                <a:gd name="T16" fmla="*/ 95 w 193"/>
                <a:gd name="T17" fmla="*/ 30 h 147"/>
                <a:gd name="T18" fmla="*/ 83 w 193"/>
                <a:gd name="T19" fmla="*/ 37 h 147"/>
                <a:gd name="T20" fmla="*/ 73 w 193"/>
                <a:gd name="T21" fmla="*/ 47 h 147"/>
                <a:gd name="T22" fmla="*/ 142 w 193"/>
                <a:gd name="T23" fmla="*/ 52 h 147"/>
                <a:gd name="T24" fmla="*/ 156 w 193"/>
                <a:gd name="T25" fmla="*/ 135 h 147"/>
                <a:gd name="T26" fmla="*/ 134 w 193"/>
                <a:gd name="T27" fmla="*/ 142 h 147"/>
                <a:gd name="T28" fmla="*/ 109 w 193"/>
                <a:gd name="T29" fmla="*/ 146 h 147"/>
                <a:gd name="T30" fmla="*/ 82 w 193"/>
                <a:gd name="T31" fmla="*/ 147 h 147"/>
                <a:gd name="T32" fmla="*/ 55 w 193"/>
                <a:gd name="T33" fmla="*/ 146 h 147"/>
                <a:gd name="T34" fmla="*/ 43 w 193"/>
                <a:gd name="T35" fmla="*/ 143 h 147"/>
                <a:gd name="T36" fmla="*/ 27 w 193"/>
                <a:gd name="T37" fmla="*/ 138 h 147"/>
                <a:gd name="T38" fmla="*/ 15 w 193"/>
                <a:gd name="T39" fmla="*/ 130 h 147"/>
                <a:gd name="T40" fmla="*/ 9 w 193"/>
                <a:gd name="T41" fmla="*/ 123 h 147"/>
                <a:gd name="T42" fmla="*/ 5 w 193"/>
                <a:gd name="T43" fmla="*/ 116 h 147"/>
                <a:gd name="T44" fmla="*/ 1 w 193"/>
                <a:gd name="T45" fmla="*/ 105 h 147"/>
                <a:gd name="T46" fmla="*/ 0 w 193"/>
                <a:gd name="T47" fmla="*/ 96 h 147"/>
                <a:gd name="T48" fmla="*/ 0 w 193"/>
                <a:gd name="T49" fmla="*/ 88 h 147"/>
                <a:gd name="T50" fmla="*/ 2 w 193"/>
                <a:gd name="T51" fmla="*/ 79 h 147"/>
                <a:gd name="T52" fmla="*/ 7 w 193"/>
                <a:gd name="T53" fmla="*/ 68 h 147"/>
                <a:gd name="T54" fmla="*/ 14 w 193"/>
                <a:gd name="T55" fmla="*/ 55 h 147"/>
                <a:gd name="T56" fmla="*/ 24 w 193"/>
                <a:gd name="T57" fmla="*/ 42 h 147"/>
                <a:gd name="T58" fmla="*/ 36 w 193"/>
                <a:gd name="T59" fmla="*/ 30 h 147"/>
                <a:gd name="T60" fmla="*/ 51 w 193"/>
                <a:gd name="T61" fmla="*/ 19 h 147"/>
                <a:gd name="T62" fmla="*/ 68 w 193"/>
                <a:gd name="T63" fmla="*/ 10 h 147"/>
                <a:gd name="T64" fmla="*/ 88 w 193"/>
                <a:gd name="T65" fmla="*/ 4 h 147"/>
                <a:gd name="T66" fmla="*/ 111 w 193"/>
                <a:gd name="T67" fmla="*/ 0 h 147"/>
                <a:gd name="T68" fmla="*/ 134 w 193"/>
                <a:gd name="T69" fmla="*/ 0 h 147"/>
                <a:gd name="T70" fmla="*/ 154 w 193"/>
                <a:gd name="T71" fmla="*/ 3 h 147"/>
                <a:gd name="T72" fmla="*/ 169 w 193"/>
                <a:gd name="T73" fmla="*/ 8 h 147"/>
                <a:gd name="T74" fmla="*/ 178 w 193"/>
                <a:gd name="T75" fmla="*/ 13 h 147"/>
                <a:gd name="T76" fmla="*/ 185 w 193"/>
                <a:gd name="T77" fmla="*/ 19 h 147"/>
                <a:gd name="T78" fmla="*/ 188 w 193"/>
                <a:gd name="T79" fmla="*/ 25 h 147"/>
                <a:gd name="T80" fmla="*/ 192 w 193"/>
                <a:gd name="T81" fmla="*/ 37 h 147"/>
                <a:gd name="T82" fmla="*/ 192 w 193"/>
                <a:gd name="T83" fmla="*/ 51 h 147"/>
                <a:gd name="T84" fmla="*/ 189 w 193"/>
                <a:gd name="T85" fmla="*/ 68 h 147"/>
                <a:gd name="T86" fmla="*/ 57 w 193"/>
                <a:gd name="T87" fmla="*/ 78 h 147"/>
                <a:gd name="T88" fmla="*/ 54 w 193"/>
                <a:gd name="T89" fmla="*/ 87 h 147"/>
                <a:gd name="T90" fmla="*/ 53 w 193"/>
                <a:gd name="T91" fmla="*/ 96 h 147"/>
                <a:gd name="T92" fmla="*/ 55 w 193"/>
                <a:gd name="T93" fmla="*/ 103 h 147"/>
                <a:gd name="T94" fmla="*/ 59 w 193"/>
                <a:gd name="T95" fmla="*/ 110 h 147"/>
                <a:gd name="T96" fmla="*/ 65 w 193"/>
                <a:gd name="T97" fmla="*/ 115 h 147"/>
                <a:gd name="T98" fmla="*/ 73 w 193"/>
                <a:gd name="T99" fmla="*/ 118 h 147"/>
                <a:gd name="T100" fmla="*/ 83 w 193"/>
                <a:gd name="T101" fmla="*/ 120 h 147"/>
                <a:gd name="T102" fmla="*/ 94 w 193"/>
                <a:gd name="T103" fmla="*/ 121 h 147"/>
                <a:gd name="T104" fmla="*/ 112 w 193"/>
                <a:gd name="T105" fmla="*/ 120 h 147"/>
                <a:gd name="T106" fmla="*/ 146 w 193"/>
                <a:gd name="T107" fmla="*/ 113 h 147"/>
                <a:gd name="T108" fmla="*/ 172 w 193"/>
                <a:gd name="T109" fmla="*/ 130 h 14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93" h="147">
                  <a:moveTo>
                    <a:pt x="142" y="52"/>
                  </a:moveTo>
                  <a:lnTo>
                    <a:pt x="143" y="47"/>
                  </a:lnTo>
                  <a:lnTo>
                    <a:pt x="143" y="42"/>
                  </a:lnTo>
                  <a:lnTo>
                    <a:pt x="142" y="39"/>
                  </a:lnTo>
                  <a:lnTo>
                    <a:pt x="142" y="37"/>
                  </a:lnTo>
                  <a:lnTo>
                    <a:pt x="141" y="35"/>
                  </a:lnTo>
                  <a:lnTo>
                    <a:pt x="139" y="33"/>
                  </a:lnTo>
                  <a:lnTo>
                    <a:pt x="138" y="32"/>
                  </a:lnTo>
                  <a:lnTo>
                    <a:pt x="136" y="30"/>
                  </a:lnTo>
                  <a:lnTo>
                    <a:pt x="134" y="29"/>
                  </a:lnTo>
                  <a:lnTo>
                    <a:pt x="131" y="28"/>
                  </a:lnTo>
                  <a:lnTo>
                    <a:pt x="128" y="27"/>
                  </a:lnTo>
                  <a:lnTo>
                    <a:pt x="125" y="26"/>
                  </a:lnTo>
                  <a:lnTo>
                    <a:pt x="118" y="26"/>
                  </a:lnTo>
                  <a:lnTo>
                    <a:pt x="110" y="26"/>
                  </a:lnTo>
                  <a:lnTo>
                    <a:pt x="106" y="27"/>
                  </a:lnTo>
                  <a:lnTo>
                    <a:pt x="102" y="28"/>
                  </a:lnTo>
                  <a:lnTo>
                    <a:pt x="95" y="30"/>
                  </a:lnTo>
                  <a:lnTo>
                    <a:pt x="89" y="34"/>
                  </a:lnTo>
                  <a:lnTo>
                    <a:pt x="83" y="37"/>
                  </a:lnTo>
                  <a:lnTo>
                    <a:pt x="78" y="42"/>
                  </a:lnTo>
                  <a:lnTo>
                    <a:pt x="73" y="47"/>
                  </a:lnTo>
                  <a:lnTo>
                    <a:pt x="69" y="52"/>
                  </a:lnTo>
                  <a:lnTo>
                    <a:pt x="142" y="52"/>
                  </a:lnTo>
                  <a:close/>
                  <a:moveTo>
                    <a:pt x="169" y="131"/>
                  </a:moveTo>
                  <a:lnTo>
                    <a:pt x="156" y="135"/>
                  </a:lnTo>
                  <a:lnTo>
                    <a:pt x="145" y="139"/>
                  </a:lnTo>
                  <a:lnTo>
                    <a:pt x="134" y="142"/>
                  </a:lnTo>
                  <a:lnTo>
                    <a:pt x="122" y="144"/>
                  </a:lnTo>
                  <a:lnTo>
                    <a:pt x="109" y="146"/>
                  </a:lnTo>
                  <a:lnTo>
                    <a:pt x="96" y="147"/>
                  </a:lnTo>
                  <a:lnTo>
                    <a:pt x="82" y="147"/>
                  </a:lnTo>
                  <a:lnTo>
                    <a:pt x="69" y="147"/>
                  </a:lnTo>
                  <a:lnTo>
                    <a:pt x="55" y="146"/>
                  </a:lnTo>
                  <a:lnTo>
                    <a:pt x="49" y="145"/>
                  </a:lnTo>
                  <a:lnTo>
                    <a:pt x="43" y="143"/>
                  </a:lnTo>
                  <a:lnTo>
                    <a:pt x="32" y="140"/>
                  </a:lnTo>
                  <a:lnTo>
                    <a:pt x="27" y="138"/>
                  </a:lnTo>
                  <a:lnTo>
                    <a:pt x="23" y="135"/>
                  </a:lnTo>
                  <a:lnTo>
                    <a:pt x="15" y="130"/>
                  </a:lnTo>
                  <a:lnTo>
                    <a:pt x="12" y="126"/>
                  </a:lnTo>
                  <a:lnTo>
                    <a:pt x="9" y="123"/>
                  </a:lnTo>
                  <a:lnTo>
                    <a:pt x="7" y="120"/>
                  </a:lnTo>
                  <a:lnTo>
                    <a:pt x="5" y="116"/>
                  </a:lnTo>
                  <a:lnTo>
                    <a:pt x="2" y="109"/>
                  </a:lnTo>
                  <a:lnTo>
                    <a:pt x="1" y="105"/>
                  </a:lnTo>
                  <a:lnTo>
                    <a:pt x="0" y="101"/>
                  </a:lnTo>
                  <a:lnTo>
                    <a:pt x="0" y="96"/>
                  </a:lnTo>
                  <a:lnTo>
                    <a:pt x="0" y="92"/>
                  </a:lnTo>
                  <a:lnTo>
                    <a:pt x="0" y="88"/>
                  </a:lnTo>
                  <a:lnTo>
                    <a:pt x="1" y="83"/>
                  </a:lnTo>
                  <a:lnTo>
                    <a:pt x="2" y="79"/>
                  </a:lnTo>
                  <a:lnTo>
                    <a:pt x="4" y="75"/>
                  </a:lnTo>
                  <a:lnTo>
                    <a:pt x="7" y="68"/>
                  </a:lnTo>
                  <a:lnTo>
                    <a:pt x="10" y="61"/>
                  </a:lnTo>
                  <a:lnTo>
                    <a:pt x="14" y="55"/>
                  </a:lnTo>
                  <a:lnTo>
                    <a:pt x="19" y="48"/>
                  </a:lnTo>
                  <a:lnTo>
                    <a:pt x="24" y="42"/>
                  </a:lnTo>
                  <a:lnTo>
                    <a:pt x="30" y="35"/>
                  </a:lnTo>
                  <a:lnTo>
                    <a:pt x="36" y="30"/>
                  </a:lnTo>
                  <a:lnTo>
                    <a:pt x="43" y="24"/>
                  </a:lnTo>
                  <a:lnTo>
                    <a:pt x="51" y="19"/>
                  </a:lnTo>
                  <a:lnTo>
                    <a:pt x="59" y="14"/>
                  </a:lnTo>
                  <a:lnTo>
                    <a:pt x="68" y="10"/>
                  </a:lnTo>
                  <a:lnTo>
                    <a:pt x="78" y="7"/>
                  </a:lnTo>
                  <a:lnTo>
                    <a:pt x="88" y="4"/>
                  </a:lnTo>
                  <a:lnTo>
                    <a:pt x="99" y="2"/>
                  </a:lnTo>
                  <a:lnTo>
                    <a:pt x="111" y="0"/>
                  </a:lnTo>
                  <a:lnTo>
                    <a:pt x="123" y="0"/>
                  </a:lnTo>
                  <a:lnTo>
                    <a:pt x="134" y="0"/>
                  </a:lnTo>
                  <a:lnTo>
                    <a:pt x="145" y="1"/>
                  </a:lnTo>
                  <a:lnTo>
                    <a:pt x="154" y="3"/>
                  </a:lnTo>
                  <a:lnTo>
                    <a:pt x="162" y="5"/>
                  </a:lnTo>
                  <a:lnTo>
                    <a:pt x="169" y="8"/>
                  </a:lnTo>
                  <a:lnTo>
                    <a:pt x="175" y="11"/>
                  </a:lnTo>
                  <a:lnTo>
                    <a:pt x="178" y="13"/>
                  </a:lnTo>
                  <a:lnTo>
                    <a:pt x="181" y="15"/>
                  </a:lnTo>
                  <a:lnTo>
                    <a:pt x="185" y="19"/>
                  </a:lnTo>
                  <a:lnTo>
                    <a:pt x="187" y="22"/>
                  </a:lnTo>
                  <a:lnTo>
                    <a:pt x="188" y="25"/>
                  </a:lnTo>
                  <a:lnTo>
                    <a:pt x="191" y="30"/>
                  </a:lnTo>
                  <a:lnTo>
                    <a:pt x="192" y="37"/>
                  </a:lnTo>
                  <a:lnTo>
                    <a:pt x="193" y="44"/>
                  </a:lnTo>
                  <a:lnTo>
                    <a:pt x="192" y="51"/>
                  </a:lnTo>
                  <a:lnTo>
                    <a:pt x="191" y="59"/>
                  </a:lnTo>
                  <a:lnTo>
                    <a:pt x="189" y="68"/>
                  </a:lnTo>
                  <a:lnTo>
                    <a:pt x="186" y="78"/>
                  </a:lnTo>
                  <a:lnTo>
                    <a:pt x="57" y="78"/>
                  </a:lnTo>
                  <a:lnTo>
                    <a:pt x="55" y="83"/>
                  </a:lnTo>
                  <a:lnTo>
                    <a:pt x="54" y="87"/>
                  </a:lnTo>
                  <a:lnTo>
                    <a:pt x="53" y="92"/>
                  </a:lnTo>
                  <a:lnTo>
                    <a:pt x="53" y="96"/>
                  </a:lnTo>
                  <a:lnTo>
                    <a:pt x="54" y="100"/>
                  </a:lnTo>
                  <a:lnTo>
                    <a:pt x="55" y="103"/>
                  </a:lnTo>
                  <a:lnTo>
                    <a:pt x="57" y="107"/>
                  </a:lnTo>
                  <a:lnTo>
                    <a:pt x="59" y="110"/>
                  </a:lnTo>
                  <a:lnTo>
                    <a:pt x="62" y="112"/>
                  </a:lnTo>
                  <a:lnTo>
                    <a:pt x="65" y="115"/>
                  </a:lnTo>
                  <a:lnTo>
                    <a:pt x="69" y="117"/>
                  </a:lnTo>
                  <a:lnTo>
                    <a:pt x="73" y="118"/>
                  </a:lnTo>
                  <a:lnTo>
                    <a:pt x="78" y="119"/>
                  </a:lnTo>
                  <a:lnTo>
                    <a:pt x="83" y="120"/>
                  </a:lnTo>
                  <a:lnTo>
                    <a:pt x="88" y="121"/>
                  </a:lnTo>
                  <a:lnTo>
                    <a:pt x="94" y="121"/>
                  </a:lnTo>
                  <a:lnTo>
                    <a:pt x="103" y="120"/>
                  </a:lnTo>
                  <a:lnTo>
                    <a:pt x="112" y="120"/>
                  </a:lnTo>
                  <a:lnTo>
                    <a:pt x="129" y="117"/>
                  </a:lnTo>
                  <a:lnTo>
                    <a:pt x="146" y="113"/>
                  </a:lnTo>
                  <a:lnTo>
                    <a:pt x="163" y="108"/>
                  </a:lnTo>
                  <a:lnTo>
                    <a:pt x="172" y="130"/>
                  </a:lnTo>
                  <a:lnTo>
                    <a:pt x="169" y="131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11" name="Freeform 47"/>
            <p:cNvSpPr/>
            <p:nvPr userDrawn="1"/>
          </p:nvSpPr>
          <p:spPr bwMode="auto">
            <a:xfrm>
              <a:off x="3946" y="3056"/>
              <a:ext cx="230" cy="148"/>
            </a:xfrm>
            <a:custGeom>
              <a:avLst/>
              <a:gdLst>
                <a:gd name="T0" fmla="*/ 189 w 229"/>
                <a:gd name="T1" fmla="*/ 115 h 150"/>
                <a:gd name="T2" fmla="*/ 174 w 229"/>
                <a:gd name="T3" fmla="*/ 120 h 150"/>
                <a:gd name="T4" fmla="*/ 160 w 229"/>
                <a:gd name="T5" fmla="*/ 125 h 150"/>
                <a:gd name="T6" fmla="*/ 145 w 229"/>
                <a:gd name="T7" fmla="*/ 129 h 150"/>
                <a:gd name="T8" fmla="*/ 131 w 229"/>
                <a:gd name="T9" fmla="*/ 132 h 150"/>
                <a:gd name="T10" fmla="*/ 110 w 229"/>
                <a:gd name="T11" fmla="*/ 135 h 150"/>
                <a:gd name="T12" fmla="*/ 94 w 229"/>
                <a:gd name="T13" fmla="*/ 137 h 150"/>
                <a:gd name="T14" fmla="*/ 79 w 229"/>
                <a:gd name="T15" fmla="*/ 138 h 150"/>
                <a:gd name="T16" fmla="*/ 62 w 229"/>
                <a:gd name="T17" fmla="*/ 138 h 150"/>
                <a:gd name="T18" fmla="*/ 53 w 229"/>
                <a:gd name="T19" fmla="*/ 138 h 150"/>
                <a:gd name="T20" fmla="*/ 45 w 229"/>
                <a:gd name="T21" fmla="*/ 138 h 150"/>
                <a:gd name="T22" fmla="*/ 38 w 229"/>
                <a:gd name="T23" fmla="*/ 136 h 150"/>
                <a:gd name="T24" fmla="*/ 31 w 229"/>
                <a:gd name="T25" fmla="*/ 135 h 150"/>
                <a:gd name="T26" fmla="*/ 25 w 229"/>
                <a:gd name="T27" fmla="*/ 133 h 150"/>
                <a:gd name="T28" fmla="*/ 20 w 229"/>
                <a:gd name="T29" fmla="*/ 131 h 150"/>
                <a:gd name="T30" fmla="*/ 15 w 229"/>
                <a:gd name="T31" fmla="*/ 128 h 150"/>
                <a:gd name="T32" fmla="*/ 12 w 229"/>
                <a:gd name="T33" fmla="*/ 126 h 150"/>
                <a:gd name="T34" fmla="*/ 8 w 229"/>
                <a:gd name="T35" fmla="*/ 122 h 150"/>
                <a:gd name="T36" fmla="*/ 6 w 229"/>
                <a:gd name="T37" fmla="*/ 119 h 150"/>
                <a:gd name="T38" fmla="*/ 4 w 229"/>
                <a:gd name="T39" fmla="*/ 115 h 150"/>
                <a:gd name="T40" fmla="*/ 3 w 229"/>
                <a:gd name="T41" fmla="*/ 113 h 150"/>
                <a:gd name="T42" fmla="*/ 2 w 229"/>
                <a:gd name="T43" fmla="*/ 111 h 150"/>
                <a:gd name="T44" fmla="*/ 1 w 229"/>
                <a:gd name="T45" fmla="*/ 109 h 150"/>
                <a:gd name="T46" fmla="*/ 0 w 229"/>
                <a:gd name="T47" fmla="*/ 107 h 150"/>
                <a:gd name="T48" fmla="*/ 0 w 229"/>
                <a:gd name="T49" fmla="*/ 99 h 150"/>
                <a:gd name="T50" fmla="*/ 33 w 229"/>
                <a:gd name="T51" fmla="*/ 16 h 150"/>
                <a:gd name="T52" fmla="*/ 35 w 229"/>
                <a:gd name="T53" fmla="*/ 11 h 150"/>
                <a:gd name="T54" fmla="*/ 93 w 229"/>
                <a:gd name="T55" fmla="*/ 0 h 150"/>
                <a:gd name="T56" fmla="*/ 56 w 229"/>
                <a:gd name="T57" fmla="*/ 94 h 150"/>
                <a:gd name="T58" fmla="*/ 56 w 229"/>
                <a:gd name="T59" fmla="*/ 97 h 150"/>
                <a:gd name="T60" fmla="*/ 55 w 229"/>
                <a:gd name="T61" fmla="*/ 99 h 150"/>
                <a:gd name="T62" fmla="*/ 55 w 229"/>
                <a:gd name="T63" fmla="*/ 101 h 150"/>
                <a:gd name="T64" fmla="*/ 56 w 229"/>
                <a:gd name="T65" fmla="*/ 104 h 150"/>
                <a:gd name="T66" fmla="*/ 56 w 229"/>
                <a:gd name="T67" fmla="*/ 106 h 150"/>
                <a:gd name="T68" fmla="*/ 58 w 229"/>
                <a:gd name="T69" fmla="*/ 107 h 150"/>
                <a:gd name="T70" fmla="*/ 61 w 229"/>
                <a:gd name="T71" fmla="*/ 108 h 150"/>
                <a:gd name="T72" fmla="*/ 66 w 229"/>
                <a:gd name="T73" fmla="*/ 110 h 150"/>
                <a:gd name="T74" fmla="*/ 73 w 229"/>
                <a:gd name="T75" fmla="*/ 111 h 150"/>
                <a:gd name="T76" fmla="*/ 82 w 229"/>
                <a:gd name="T77" fmla="*/ 111 h 150"/>
                <a:gd name="T78" fmla="*/ 87 w 229"/>
                <a:gd name="T79" fmla="*/ 111 h 150"/>
                <a:gd name="T80" fmla="*/ 92 w 229"/>
                <a:gd name="T81" fmla="*/ 112 h 150"/>
                <a:gd name="T82" fmla="*/ 103 w 229"/>
                <a:gd name="T83" fmla="*/ 111 h 150"/>
                <a:gd name="T84" fmla="*/ 121 w 229"/>
                <a:gd name="T85" fmla="*/ 110 h 150"/>
                <a:gd name="T86" fmla="*/ 131 w 229"/>
                <a:gd name="T87" fmla="*/ 109 h 150"/>
                <a:gd name="T88" fmla="*/ 141 w 229"/>
                <a:gd name="T89" fmla="*/ 107 h 150"/>
                <a:gd name="T90" fmla="*/ 182 w 229"/>
                <a:gd name="T91" fmla="*/ 4 h 150"/>
                <a:gd name="T92" fmla="*/ 235 w 229"/>
                <a:gd name="T93" fmla="*/ 4 h 150"/>
                <a:gd name="T94" fmla="*/ 190 w 229"/>
                <a:gd name="T95" fmla="*/ 114 h 150"/>
                <a:gd name="T96" fmla="*/ 189 w 229"/>
                <a:gd name="T97" fmla="*/ 115 h 15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29" h="150">
                  <a:moveTo>
                    <a:pt x="183" y="127"/>
                  </a:moveTo>
                  <a:lnTo>
                    <a:pt x="168" y="132"/>
                  </a:lnTo>
                  <a:lnTo>
                    <a:pt x="154" y="137"/>
                  </a:lnTo>
                  <a:lnTo>
                    <a:pt x="139" y="141"/>
                  </a:lnTo>
                  <a:lnTo>
                    <a:pt x="125" y="144"/>
                  </a:lnTo>
                  <a:lnTo>
                    <a:pt x="110" y="147"/>
                  </a:lnTo>
                  <a:lnTo>
                    <a:pt x="94" y="149"/>
                  </a:lnTo>
                  <a:lnTo>
                    <a:pt x="79" y="150"/>
                  </a:lnTo>
                  <a:lnTo>
                    <a:pt x="62" y="150"/>
                  </a:lnTo>
                  <a:lnTo>
                    <a:pt x="53" y="150"/>
                  </a:lnTo>
                  <a:lnTo>
                    <a:pt x="45" y="150"/>
                  </a:lnTo>
                  <a:lnTo>
                    <a:pt x="38" y="148"/>
                  </a:lnTo>
                  <a:lnTo>
                    <a:pt x="31" y="147"/>
                  </a:lnTo>
                  <a:lnTo>
                    <a:pt x="25" y="145"/>
                  </a:lnTo>
                  <a:lnTo>
                    <a:pt x="20" y="143"/>
                  </a:lnTo>
                  <a:lnTo>
                    <a:pt x="15" y="140"/>
                  </a:lnTo>
                  <a:lnTo>
                    <a:pt x="12" y="138"/>
                  </a:lnTo>
                  <a:lnTo>
                    <a:pt x="8" y="134"/>
                  </a:lnTo>
                  <a:lnTo>
                    <a:pt x="6" y="131"/>
                  </a:lnTo>
                  <a:lnTo>
                    <a:pt x="4" y="127"/>
                  </a:lnTo>
                  <a:lnTo>
                    <a:pt x="3" y="125"/>
                  </a:lnTo>
                  <a:lnTo>
                    <a:pt x="2" y="123"/>
                  </a:lnTo>
                  <a:lnTo>
                    <a:pt x="1" y="119"/>
                  </a:lnTo>
                  <a:lnTo>
                    <a:pt x="0" y="115"/>
                  </a:lnTo>
                  <a:lnTo>
                    <a:pt x="0" y="105"/>
                  </a:lnTo>
                  <a:lnTo>
                    <a:pt x="33" y="16"/>
                  </a:lnTo>
                  <a:lnTo>
                    <a:pt x="35" y="11"/>
                  </a:lnTo>
                  <a:lnTo>
                    <a:pt x="93" y="0"/>
                  </a:lnTo>
                  <a:lnTo>
                    <a:pt x="56" y="100"/>
                  </a:lnTo>
                  <a:lnTo>
                    <a:pt x="56" y="103"/>
                  </a:lnTo>
                  <a:lnTo>
                    <a:pt x="55" y="105"/>
                  </a:lnTo>
                  <a:lnTo>
                    <a:pt x="55" y="107"/>
                  </a:lnTo>
                  <a:lnTo>
                    <a:pt x="56" y="110"/>
                  </a:lnTo>
                  <a:lnTo>
                    <a:pt x="56" y="112"/>
                  </a:lnTo>
                  <a:lnTo>
                    <a:pt x="58" y="114"/>
                  </a:lnTo>
                  <a:lnTo>
                    <a:pt x="61" y="117"/>
                  </a:lnTo>
                  <a:lnTo>
                    <a:pt x="66" y="120"/>
                  </a:lnTo>
                  <a:lnTo>
                    <a:pt x="73" y="122"/>
                  </a:lnTo>
                  <a:lnTo>
                    <a:pt x="82" y="123"/>
                  </a:lnTo>
                  <a:lnTo>
                    <a:pt x="87" y="123"/>
                  </a:lnTo>
                  <a:lnTo>
                    <a:pt x="92" y="124"/>
                  </a:lnTo>
                  <a:lnTo>
                    <a:pt x="103" y="123"/>
                  </a:lnTo>
                  <a:lnTo>
                    <a:pt x="115" y="121"/>
                  </a:lnTo>
                  <a:lnTo>
                    <a:pt x="125" y="118"/>
                  </a:lnTo>
                  <a:lnTo>
                    <a:pt x="135" y="115"/>
                  </a:lnTo>
                  <a:lnTo>
                    <a:pt x="176" y="4"/>
                  </a:lnTo>
                  <a:lnTo>
                    <a:pt x="229" y="4"/>
                  </a:lnTo>
                  <a:lnTo>
                    <a:pt x="184" y="126"/>
                  </a:lnTo>
                  <a:lnTo>
                    <a:pt x="183" y="127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12" name="Freeform 48"/>
            <p:cNvSpPr/>
            <p:nvPr userDrawn="1"/>
          </p:nvSpPr>
          <p:spPr bwMode="auto">
            <a:xfrm>
              <a:off x="4173" y="3057"/>
              <a:ext cx="196" cy="145"/>
            </a:xfrm>
            <a:custGeom>
              <a:avLst/>
              <a:gdLst>
                <a:gd name="T0" fmla="*/ 191 w 196"/>
                <a:gd name="T1" fmla="*/ 7 h 146"/>
                <a:gd name="T2" fmla="*/ 177 w 196"/>
                <a:gd name="T3" fmla="*/ 19 h 146"/>
                <a:gd name="T4" fmla="*/ 163 w 196"/>
                <a:gd name="T5" fmla="*/ 31 h 146"/>
                <a:gd name="T6" fmla="*/ 148 w 196"/>
                <a:gd name="T7" fmla="*/ 30 h 146"/>
                <a:gd name="T8" fmla="*/ 143 w 196"/>
                <a:gd name="T9" fmla="*/ 29 h 146"/>
                <a:gd name="T10" fmla="*/ 139 w 196"/>
                <a:gd name="T11" fmla="*/ 29 h 146"/>
                <a:gd name="T12" fmla="*/ 132 w 196"/>
                <a:gd name="T13" fmla="*/ 30 h 146"/>
                <a:gd name="T14" fmla="*/ 126 w 196"/>
                <a:gd name="T15" fmla="*/ 30 h 146"/>
                <a:gd name="T16" fmla="*/ 119 w 196"/>
                <a:gd name="T17" fmla="*/ 31 h 146"/>
                <a:gd name="T18" fmla="*/ 113 w 196"/>
                <a:gd name="T19" fmla="*/ 32 h 146"/>
                <a:gd name="T20" fmla="*/ 108 w 196"/>
                <a:gd name="T21" fmla="*/ 33 h 146"/>
                <a:gd name="T22" fmla="*/ 102 w 196"/>
                <a:gd name="T23" fmla="*/ 35 h 146"/>
                <a:gd name="T24" fmla="*/ 97 w 196"/>
                <a:gd name="T25" fmla="*/ 37 h 146"/>
                <a:gd name="T26" fmla="*/ 92 w 196"/>
                <a:gd name="T27" fmla="*/ 39 h 146"/>
                <a:gd name="T28" fmla="*/ 52 w 196"/>
                <a:gd name="T29" fmla="*/ 140 h 146"/>
                <a:gd name="T30" fmla="*/ 0 w 196"/>
                <a:gd name="T31" fmla="*/ 140 h 146"/>
                <a:gd name="T32" fmla="*/ 43 w 196"/>
                <a:gd name="T33" fmla="*/ 28 h 146"/>
                <a:gd name="T34" fmla="*/ 58 w 196"/>
                <a:gd name="T35" fmla="*/ 21 h 146"/>
                <a:gd name="T36" fmla="*/ 66 w 196"/>
                <a:gd name="T37" fmla="*/ 17 h 146"/>
                <a:gd name="T38" fmla="*/ 74 w 196"/>
                <a:gd name="T39" fmla="*/ 14 h 146"/>
                <a:gd name="T40" fmla="*/ 82 w 196"/>
                <a:gd name="T41" fmla="*/ 12 h 146"/>
                <a:gd name="T42" fmla="*/ 90 w 196"/>
                <a:gd name="T43" fmla="*/ 9 h 146"/>
                <a:gd name="T44" fmla="*/ 107 w 196"/>
                <a:gd name="T45" fmla="*/ 5 h 146"/>
                <a:gd name="T46" fmla="*/ 119 w 196"/>
                <a:gd name="T47" fmla="*/ 3 h 146"/>
                <a:gd name="T48" fmla="*/ 130 w 196"/>
                <a:gd name="T49" fmla="*/ 1 h 146"/>
                <a:gd name="T50" fmla="*/ 140 w 196"/>
                <a:gd name="T51" fmla="*/ 0 h 146"/>
                <a:gd name="T52" fmla="*/ 151 w 196"/>
                <a:gd name="T53" fmla="*/ 0 h 146"/>
                <a:gd name="T54" fmla="*/ 161 w 196"/>
                <a:gd name="T55" fmla="*/ 0 h 146"/>
                <a:gd name="T56" fmla="*/ 172 w 196"/>
                <a:gd name="T57" fmla="*/ 0 h 146"/>
                <a:gd name="T58" fmla="*/ 183 w 196"/>
                <a:gd name="T59" fmla="*/ 1 h 146"/>
                <a:gd name="T60" fmla="*/ 196 w 196"/>
                <a:gd name="T61" fmla="*/ 3 h 146"/>
                <a:gd name="T62" fmla="*/ 191 w 196"/>
                <a:gd name="T63" fmla="*/ 7 h 14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96" h="146">
                  <a:moveTo>
                    <a:pt x="191" y="7"/>
                  </a:moveTo>
                  <a:lnTo>
                    <a:pt x="177" y="19"/>
                  </a:lnTo>
                  <a:lnTo>
                    <a:pt x="163" y="31"/>
                  </a:lnTo>
                  <a:lnTo>
                    <a:pt x="148" y="30"/>
                  </a:lnTo>
                  <a:lnTo>
                    <a:pt x="143" y="29"/>
                  </a:lnTo>
                  <a:lnTo>
                    <a:pt x="139" y="29"/>
                  </a:lnTo>
                  <a:lnTo>
                    <a:pt x="132" y="30"/>
                  </a:lnTo>
                  <a:lnTo>
                    <a:pt x="126" y="30"/>
                  </a:lnTo>
                  <a:lnTo>
                    <a:pt x="119" y="31"/>
                  </a:lnTo>
                  <a:lnTo>
                    <a:pt x="113" y="32"/>
                  </a:lnTo>
                  <a:lnTo>
                    <a:pt x="108" y="33"/>
                  </a:lnTo>
                  <a:lnTo>
                    <a:pt x="102" y="35"/>
                  </a:lnTo>
                  <a:lnTo>
                    <a:pt x="97" y="37"/>
                  </a:lnTo>
                  <a:lnTo>
                    <a:pt x="92" y="39"/>
                  </a:lnTo>
                  <a:lnTo>
                    <a:pt x="52" y="146"/>
                  </a:lnTo>
                  <a:lnTo>
                    <a:pt x="0" y="146"/>
                  </a:lnTo>
                  <a:lnTo>
                    <a:pt x="43" y="28"/>
                  </a:lnTo>
                  <a:lnTo>
                    <a:pt x="58" y="21"/>
                  </a:lnTo>
                  <a:lnTo>
                    <a:pt x="66" y="17"/>
                  </a:lnTo>
                  <a:lnTo>
                    <a:pt x="74" y="14"/>
                  </a:lnTo>
                  <a:lnTo>
                    <a:pt x="82" y="12"/>
                  </a:lnTo>
                  <a:lnTo>
                    <a:pt x="90" y="9"/>
                  </a:lnTo>
                  <a:lnTo>
                    <a:pt x="107" y="5"/>
                  </a:lnTo>
                  <a:lnTo>
                    <a:pt x="119" y="3"/>
                  </a:lnTo>
                  <a:lnTo>
                    <a:pt x="130" y="1"/>
                  </a:lnTo>
                  <a:lnTo>
                    <a:pt x="140" y="0"/>
                  </a:lnTo>
                  <a:lnTo>
                    <a:pt x="151" y="0"/>
                  </a:lnTo>
                  <a:lnTo>
                    <a:pt x="161" y="0"/>
                  </a:lnTo>
                  <a:lnTo>
                    <a:pt x="172" y="0"/>
                  </a:lnTo>
                  <a:lnTo>
                    <a:pt x="183" y="1"/>
                  </a:lnTo>
                  <a:lnTo>
                    <a:pt x="196" y="3"/>
                  </a:lnTo>
                  <a:lnTo>
                    <a:pt x="191" y="7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13" name="Freeform 49"/>
            <p:cNvSpPr>
              <a:spLocks noEditPoints="1"/>
            </p:cNvSpPr>
            <p:nvPr userDrawn="1"/>
          </p:nvSpPr>
          <p:spPr bwMode="auto">
            <a:xfrm>
              <a:off x="4351" y="2999"/>
              <a:ext cx="128" cy="203"/>
            </a:xfrm>
            <a:custGeom>
              <a:avLst/>
              <a:gdLst>
                <a:gd name="T0" fmla="*/ 54 w 128"/>
                <a:gd name="T1" fmla="*/ 198 h 204"/>
                <a:gd name="T2" fmla="*/ 0 w 128"/>
                <a:gd name="T3" fmla="*/ 198 h 204"/>
                <a:gd name="T4" fmla="*/ 51 w 128"/>
                <a:gd name="T5" fmla="*/ 66 h 204"/>
                <a:gd name="T6" fmla="*/ 109 w 128"/>
                <a:gd name="T7" fmla="*/ 55 h 204"/>
                <a:gd name="T8" fmla="*/ 54 w 128"/>
                <a:gd name="T9" fmla="*/ 198 h 204"/>
                <a:gd name="T10" fmla="*/ 62 w 128"/>
                <a:gd name="T11" fmla="*/ 19 h 204"/>
                <a:gd name="T12" fmla="*/ 65 w 128"/>
                <a:gd name="T13" fmla="*/ 15 h 204"/>
                <a:gd name="T14" fmla="*/ 68 w 128"/>
                <a:gd name="T15" fmla="*/ 11 h 204"/>
                <a:gd name="T16" fmla="*/ 72 w 128"/>
                <a:gd name="T17" fmla="*/ 8 h 204"/>
                <a:gd name="T18" fmla="*/ 77 w 128"/>
                <a:gd name="T19" fmla="*/ 5 h 204"/>
                <a:gd name="T20" fmla="*/ 83 w 128"/>
                <a:gd name="T21" fmla="*/ 3 h 204"/>
                <a:gd name="T22" fmla="*/ 89 w 128"/>
                <a:gd name="T23" fmla="*/ 2 h 204"/>
                <a:gd name="T24" fmla="*/ 95 w 128"/>
                <a:gd name="T25" fmla="*/ 1 h 204"/>
                <a:gd name="T26" fmla="*/ 101 w 128"/>
                <a:gd name="T27" fmla="*/ 0 h 204"/>
                <a:gd name="T28" fmla="*/ 107 w 128"/>
                <a:gd name="T29" fmla="*/ 1 h 204"/>
                <a:gd name="T30" fmla="*/ 113 w 128"/>
                <a:gd name="T31" fmla="*/ 2 h 204"/>
                <a:gd name="T32" fmla="*/ 118 w 128"/>
                <a:gd name="T33" fmla="*/ 4 h 204"/>
                <a:gd name="T34" fmla="*/ 122 w 128"/>
                <a:gd name="T35" fmla="*/ 6 h 204"/>
                <a:gd name="T36" fmla="*/ 124 w 128"/>
                <a:gd name="T37" fmla="*/ 8 h 204"/>
                <a:gd name="T38" fmla="*/ 126 w 128"/>
                <a:gd name="T39" fmla="*/ 10 h 204"/>
                <a:gd name="T40" fmla="*/ 127 w 128"/>
                <a:gd name="T41" fmla="*/ 12 h 204"/>
                <a:gd name="T42" fmla="*/ 128 w 128"/>
                <a:gd name="T43" fmla="*/ 14 h 204"/>
                <a:gd name="T44" fmla="*/ 128 w 128"/>
                <a:gd name="T45" fmla="*/ 16 h 204"/>
                <a:gd name="T46" fmla="*/ 128 w 128"/>
                <a:gd name="T47" fmla="*/ 18 h 204"/>
                <a:gd name="T48" fmla="*/ 128 w 128"/>
                <a:gd name="T49" fmla="*/ 21 h 204"/>
                <a:gd name="T50" fmla="*/ 127 w 128"/>
                <a:gd name="T51" fmla="*/ 23 h 204"/>
                <a:gd name="T52" fmla="*/ 126 w 128"/>
                <a:gd name="T53" fmla="*/ 25 h 204"/>
                <a:gd name="T54" fmla="*/ 125 w 128"/>
                <a:gd name="T55" fmla="*/ 27 h 204"/>
                <a:gd name="T56" fmla="*/ 121 w 128"/>
                <a:gd name="T57" fmla="*/ 31 h 204"/>
                <a:gd name="T58" fmla="*/ 117 w 128"/>
                <a:gd name="T59" fmla="*/ 35 h 204"/>
                <a:gd name="T60" fmla="*/ 112 w 128"/>
                <a:gd name="T61" fmla="*/ 38 h 204"/>
                <a:gd name="T62" fmla="*/ 106 w 128"/>
                <a:gd name="T63" fmla="*/ 40 h 204"/>
                <a:gd name="T64" fmla="*/ 100 w 128"/>
                <a:gd name="T65" fmla="*/ 42 h 204"/>
                <a:gd name="T66" fmla="*/ 94 w 128"/>
                <a:gd name="T67" fmla="*/ 43 h 204"/>
                <a:gd name="T68" fmla="*/ 87 w 128"/>
                <a:gd name="T69" fmla="*/ 44 h 204"/>
                <a:gd name="T70" fmla="*/ 81 w 128"/>
                <a:gd name="T71" fmla="*/ 43 h 204"/>
                <a:gd name="T72" fmla="*/ 76 w 128"/>
                <a:gd name="T73" fmla="*/ 42 h 204"/>
                <a:gd name="T74" fmla="*/ 71 w 128"/>
                <a:gd name="T75" fmla="*/ 40 h 204"/>
                <a:gd name="T76" fmla="*/ 66 w 128"/>
                <a:gd name="T77" fmla="*/ 38 h 204"/>
                <a:gd name="T78" fmla="*/ 63 w 128"/>
                <a:gd name="T79" fmla="*/ 34 h 204"/>
                <a:gd name="T80" fmla="*/ 61 w 128"/>
                <a:gd name="T81" fmla="*/ 32 h 204"/>
                <a:gd name="T82" fmla="*/ 60 w 128"/>
                <a:gd name="T83" fmla="*/ 30 h 204"/>
                <a:gd name="T84" fmla="*/ 60 w 128"/>
                <a:gd name="T85" fmla="*/ 28 h 204"/>
                <a:gd name="T86" fmla="*/ 60 w 128"/>
                <a:gd name="T87" fmla="*/ 25 h 204"/>
                <a:gd name="T88" fmla="*/ 60 w 128"/>
                <a:gd name="T89" fmla="*/ 22 h 204"/>
                <a:gd name="T90" fmla="*/ 61 w 128"/>
                <a:gd name="T91" fmla="*/ 19 h 204"/>
                <a:gd name="T92" fmla="*/ 62 w 128"/>
                <a:gd name="T93" fmla="*/ 19 h 20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28" h="204">
                  <a:moveTo>
                    <a:pt x="54" y="204"/>
                  </a:moveTo>
                  <a:lnTo>
                    <a:pt x="0" y="204"/>
                  </a:lnTo>
                  <a:lnTo>
                    <a:pt x="51" y="66"/>
                  </a:lnTo>
                  <a:lnTo>
                    <a:pt x="109" y="55"/>
                  </a:lnTo>
                  <a:lnTo>
                    <a:pt x="54" y="204"/>
                  </a:lnTo>
                  <a:close/>
                  <a:moveTo>
                    <a:pt x="62" y="19"/>
                  </a:moveTo>
                  <a:lnTo>
                    <a:pt x="65" y="15"/>
                  </a:lnTo>
                  <a:lnTo>
                    <a:pt x="68" y="11"/>
                  </a:lnTo>
                  <a:lnTo>
                    <a:pt x="72" y="8"/>
                  </a:lnTo>
                  <a:lnTo>
                    <a:pt x="77" y="5"/>
                  </a:lnTo>
                  <a:lnTo>
                    <a:pt x="83" y="3"/>
                  </a:lnTo>
                  <a:lnTo>
                    <a:pt x="89" y="2"/>
                  </a:lnTo>
                  <a:lnTo>
                    <a:pt x="95" y="1"/>
                  </a:lnTo>
                  <a:lnTo>
                    <a:pt x="101" y="0"/>
                  </a:lnTo>
                  <a:lnTo>
                    <a:pt x="107" y="1"/>
                  </a:lnTo>
                  <a:lnTo>
                    <a:pt x="113" y="2"/>
                  </a:lnTo>
                  <a:lnTo>
                    <a:pt x="118" y="4"/>
                  </a:lnTo>
                  <a:lnTo>
                    <a:pt x="122" y="6"/>
                  </a:lnTo>
                  <a:lnTo>
                    <a:pt x="124" y="8"/>
                  </a:lnTo>
                  <a:lnTo>
                    <a:pt x="126" y="10"/>
                  </a:lnTo>
                  <a:lnTo>
                    <a:pt x="127" y="12"/>
                  </a:lnTo>
                  <a:lnTo>
                    <a:pt x="128" y="14"/>
                  </a:lnTo>
                  <a:lnTo>
                    <a:pt x="128" y="16"/>
                  </a:lnTo>
                  <a:lnTo>
                    <a:pt x="128" y="18"/>
                  </a:lnTo>
                  <a:lnTo>
                    <a:pt x="128" y="21"/>
                  </a:lnTo>
                  <a:lnTo>
                    <a:pt x="127" y="23"/>
                  </a:lnTo>
                  <a:lnTo>
                    <a:pt x="126" y="25"/>
                  </a:lnTo>
                  <a:lnTo>
                    <a:pt x="125" y="27"/>
                  </a:lnTo>
                  <a:lnTo>
                    <a:pt x="121" y="31"/>
                  </a:lnTo>
                  <a:lnTo>
                    <a:pt x="117" y="35"/>
                  </a:lnTo>
                  <a:lnTo>
                    <a:pt x="112" y="38"/>
                  </a:lnTo>
                  <a:lnTo>
                    <a:pt x="106" y="40"/>
                  </a:lnTo>
                  <a:lnTo>
                    <a:pt x="100" y="42"/>
                  </a:lnTo>
                  <a:lnTo>
                    <a:pt x="94" y="43"/>
                  </a:lnTo>
                  <a:lnTo>
                    <a:pt x="87" y="44"/>
                  </a:lnTo>
                  <a:lnTo>
                    <a:pt x="81" y="43"/>
                  </a:lnTo>
                  <a:lnTo>
                    <a:pt x="76" y="42"/>
                  </a:lnTo>
                  <a:lnTo>
                    <a:pt x="71" y="40"/>
                  </a:lnTo>
                  <a:lnTo>
                    <a:pt x="66" y="38"/>
                  </a:lnTo>
                  <a:lnTo>
                    <a:pt x="63" y="34"/>
                  </a:lnTo>
                  <a:lnTo>
                    <a:pt x="61" y="32"/>
                  </a:lnTo>
                  <a:lnTo>
                    <a:pt x="60" y="30"/>
                  </a:lnTo>
                  <a:lnTo>
                    <a:pt x="60" y="28"/>
                  </a:lnTo>
                  <a:lnTo>
                    <a:pt x="60" y="25"/>
                  </a:lnTo>
                  <a:lnTo>
                    <a:pt x="60" y="22"/>
                  </a:lnTo>
                  <a:lnTo>
                    <a:pt x="61" y="19"/>
                  </a:lnTo>
                  <a:lnTo>
                    <a:pt x="62" y="19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14" name="Freeform 50"/>
            <p:cNvSpPr>
              <a:spLocks noEditPoints="1"/>
            </p:cNvSpPr>
            <p:nvPr userDrawn="1"/>
          </p:nvSpPr>
          <p:spPr bwMode="auto">
            <a:xfrm>
              <a:off x="4721" y="3057"/>
              <a:ext cx="206" cy="147"/>
            </a:xfrm>
            <a:custGeom>
              <a:avLst/>
              <a:gdLst>
                <a:gd name="T0" fmla="*/ 149 w 206"/>
                <a:gd name="T1" fmla="*/ 73 h 148"/>
                <a:gd name="T2" fmla="*/ 92 w 206"/>
                <a:gd name="T3" fmla="*/ 73 h 148"/>
                <a:gd name="T4" fmla="*/ 72 w 206"/>
                <a:gd name="T5" fmla="*/ 74 h 148"/>
                <a:gd name="T6" fmla="*/ 59 w 206"/>
                <a:gd name="T7" fmla="*/ 79 h 148"/>
                <a:gd name="T8" fmla="*/ 52 w 206"/>
                <a:gd name="T9" fmla="*/ 86 h 148"/>
                <a:gd name="T10" fmla="*/ 50 w 206"/>
                <a:gd name="T11" fmla="*/ 91 h 148"/>
                <a:gd name="T12" fmla="*/ 49 w 206"/>
                <a:gd name="T13" fmla="*/ 96 h 148"/>
                <a:gd name="T14" fmla="*/ 49 w 206"/>
                <a:gd name="T15" fmla="*/ 102 h 148"/>
                <a:gd name="T16" fmla="*/ 52 w 206"/>
                <a:gd name="T17" fmla="*/ 109 h 148"/>
                <a:gd name="T18" fmla="*/ 55 w 206"/>
                <a:gd name="T19" fmla="*/ 112 h 148"/>
                <a:gd name="T20" fmla="*/ 62 w 206"/>
                <a:gd name="T21" fmla="*/ 116 h 148"/>
                <a:gd name="T22" fmla="*/ 72 w 206"/>
                <a:gd name="T23" fmla="*/ 120 h 148"/>
                <a:gd name="T24" fmla="*/ 81 w 206"/>
                <a:gd name="T25" fmla="*/ 122 h 148"/>
                <a:gd name="T26" fmla="*/ 98 w 206"/>
                <a:gd name="T27" fmla="*/ 121 h 148"/>
                <a:gd name="T28" fmla="*/ 110 w 206"/>
                <a:gd name="T29" fmla="*/ 119 h 148"/>
                <a:gd name="T30" fmla="*/ 122 w 206"/>
                <a:gd name="T31" fmla="*/ 116 h 148"/>
                <a:gd name="T32" fmla="*/ 174 w 206"/>
                <a:gd name="T33" fmla="*/ 118 h 148"/>
                <a:gd name="T34" fmla="*/ 163 w 206"/>
                <a:gd name="T35" fmla="*/ 123 h 148"/>
                <a:gd name="T36" fmla="*/ 139 w 206"/>
                <a:gd name="T37" fmla="*/ 132 h 148"/>
                <a:gd name="T38" fmla="*/ 111 w 206"/>
                <a:gd name="T39" fmla="*/ 138 h 148"/>
                <a:gd name="T40" fmla="*/ 81 w 206"/>
                <a:gd name="T41" fmla="*/ 142 h 148"/>
                <a:gd name="T42" fmla="*/ 55 w 206"/>
                <a:gd name="T43" fmla="*/ 142 h 148"/>
                <a:gd name="T44" fmla="*/ 44 w 206"/>
                <a:gd name="T45" fmla="*/ 140 h 148"/>
                <a:gd name="T46" fmla="*/ 31 w 206"/>
                <a:gd name="T47" fmla="*/ 137 h 148"/>
                <a:gd name="T48" fmla="*/ 20 w 206"/>
                <a:gd name="T49" fmla="*/ 132 h 148"/>
                <a:gd name="T50" fmla="*/ 10 w 206"/>
                <a:gd name="T51" fmla="*/ 125 h 148"/>
                <a:gd name="T52" fmla="*/ 4 w 206"/>
                <a:gd name="T53" fmla="*/ 119 h 148"/>
                <a:gd name="T54" fmla="*/ 1 w 206"/>
                <a:gd name="T55" fmla="*/ 111 h 148"/>
                <a:gd name="T56" fmla="*/ 0 w 206"/>
                <a:gd name="T57" fmla="*/ 105 h 148"/>
                <a:gd name="T58" fmla="*/ 0 w 206"/>
                <a:gd name="T59" fmla="*/ 99 h 148"/>
                <a:gd name="T60" fmla="*/ 5 w 206"/>
                <a:gd name="T61" fmla="*/ 87 h 148"/>
                <a:gd name="T62" fmla="*/ 12 w 206"/>
                <a:gd name="T63" fmla="*/ 77 h 148"/>
                <a:gd name="T64" fmla="*/ 22 w 206"/>
                <a:gd name="T65" fmla="*/ 74 h 148"/>
                <a:gd name="T66" fmla="*/ 33 w 206"/>
                <a:gd name="T67" fmla="*/ 67 h 148"/>
                <a:gd name="T68" fmla="*/ 46 w 206"/>
                <a:gd name="T69" fmla="*/ 61 h 148"/>
                <a:gd name="T70" fmla="*/ 61 w 206"/>
                <a:gd name="T71" fmla="*/ 57 h 148"/>
                <a:gd name="T72" fmla="*/ 84 w 206"/>
                <a:gd name="T73" fmla="*/ 53 h 148"/>
                <a:gd name="T74" fmla="*/ 150 w 206"/>
                <a:gd name="T75" fmla="*/ 52 h 148"/>
                <a:gd name="T76" fmla="*/ 153 w 206"/>
                <a:gd name="T77" fmla="*/ 43 h 148"/>
                <a:gd name="T78" fmla="*/ 153 w 206"/>
                <a:gd name="T79" fmla="*/ 38 h 148"/>
                <a:gd name="T80" fmla="*/ 148 w 206"/>
                <a:gd name="T81" fmla="*/ 33 h 148"/>
                <a:gd name="T82" fmla="*/ 139 w 206"/>
                <a:gd name="T83" fmla="*/ 29 h 148"/>
                <a:gd name="T84" fmla="*/ 125 w 206"/>
                <a:gd name="T85" fmla="*/ 27 h 148"/>
                <a:gd name="T86" fmla="*/ 108 w 206"/>
                <a:gd name="T87" fmla="*/ 28 h 148"/>
                <a:gd name="T88" fmla="*/ 92 w 206"/>
                <a:gd name="T89" fmla="*/ 30 h 148"/>
                <a:gd name="T90" fmla="*/ 60 w 206"/>
                <a:gd name="T91" fmla="*/ 38 h 148"/>
                <a:gd name="T92" fmla="*/ 75 w 206"/>
                <a:gd name="T93" fmla="*/ 8 h 148"/>
                <a:gd name="T94" fmla="*/ 106 w 206"/>
                <a:gd name="T95" fmla="*/ 2 h 148"/>
                <a:gd name="T96" fmla="*/ 129 w 206"/>
                <a:gd name="T97" fmla="*/ 0 h 148"/>
                <a:gd name="T98" fmla="*/ 154 w 206"/>
                <a:gd name="T99" fmla="*/ 0 h 148"/>
                <a:gd name="T100" fmla="*/ 168 w 206"/>
                <a:gd name="T101" fmla="*/ 3 h 148"/>
                <a:gd name="T102" fmla="*/ 185 w 206"/>
                <a:gd name="T103" fmla="*/ 9 h 148"/>
                <a:gd name="T104" fmla="*/ 195 w 206"/>
                <a:gd name="T105" fmla="*/ 14 h 148"/>
                <a:gd name="T106" fmla="*/ 198 w 206"/>
                <a:gd name="T107" fmla="*/ 18 h 148"/>
                <a:gd name="T108" fmla="*/ 203 w 206"/>
                <a:gd name="T109" fmla="*/ 23 h 148"/>
                <a:gd name="T110" fmla="*/ 205 w 206"/>
                <a:gd name="T111" fmla="*/ 30 h 148"/>
                <a:gd name="T112" fmla="*/ 205 w 206"/>
                <a:gd name="T113" fmla="*/ 40 h 148"/>
                <a:gd name="T114" fmla="*/ 175 w 206"/>
                <a:gd name="T115" fmla="*/ 117 h 14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06" h="148">
                  <a:moveTo>
                    <a:pt x="132" y="118"/>
                  </a:moveTo>
                  <a:lnTo>
                    <a:pt x="149" y="73"/>
                  </a:lnTo>
                  <a:lnTo>
                    <a:pt x="103" y="72"/>
                  </a:lnTo>
                  <a:lnTo>
                    <a:pt x="92" y="73"/>
                  </a:lnTo>
                  <a:lnTo>
                    <a:pt x="81" y="75"/>
                  </a:lnTo>
                  <a:lnTo>
                    <a:pt x="72" y="77"/>
                  </a:lnTo>
                  <a:lnTo>
                    <a:pt x="65" y="81"/>
                  </a:lnTo>
                  <a:lnTo>
                    <a:pt x="59" y="85"/>
                  </a:lnTo>
                  <a:lnTo>
                    <a:pt x="54" y="90"/>
                  </a:lnTo>
                  <a:lnTo>
                    <a:pt x="52" y="92"/>
                  </a:lnTo>
                  <a:lnTo>
                    <a:pt x="51" y="95"/>
                  </a:lnTo>
                  <a:lnTo>
                    <a:pt x="50" y="97"/>
                  </a:lnTo>
                  <a:lnTo>
                    <a:pt x="49" y="100"/>
                  </a:lnTo>
                  <a:lnTo>
                    <a:pt x="49" y="102"/>
                  </a:lnTo>
                  <a:lnTo>
                    <a:pt x="49" y="105"/>
                  </a:lnTo>
                  <a:lnTo>
                    <a:pt x="49" y="108"/>
                  </a:lnTo>
                  <a:lnTo>
                    <a:pt x="50" y="110"/>
                  </a:lnTo>
                  <a:lnTo>
                    <a:pt x="52" y="115"/>
                  </a:lnTo>
                  <a:lnTo>
                    <a:pt x="54" y="117"/>
                  </a:lnTo>
                  <a:lnTo>
                    <a:pt x="55" y="118"/>
                  </a:lnTo>
                  <a:lnTo>
                    <a:pt x="56" y="119"/>
                  </a:lnTo>
                  <a:lnTo>
                    <a:pt x="62" y="122"/>
                  </a:lnTo>
                  <a:lnTo>
                    <a:pt x="68" y="125"/>
                  </a:lnTo>
                  <a:lnTo>
                    <a:pt x="72" y="126"/>
                  </a:lnTo>
                  <a:lnTo>
                    <a:pt x="77" y="127"/>
                  </a:lnTo>
                  <a:lnTo>
                    <a:pt x="81" y="128"/>
                  </a:lnTo>
                  <a:lnTo>
                    <a:pt x="86" y="128"/>
                  </a:lnTo>
                  <a:lnTo>
                    <a:pt x="98" y="127"/>
                  </a:lnTo>
                  <a:lnTo>
                    <a:pt x="104" y="126"/>
                  </a:lnTo>
                  <a:lnTo>
                    <a:pt x="110" y="125"/>
                  </a:lnTo>
                  <a:lnTo>
                    <a:pt x="116" y="124"/>
                  </a:lnTo>
                  <a:lnTo>
                    <a:pt x="122" y="122"/>
                  </a:lnTo>
                  <a:lnTo>
                    <a:pt x="132" y="118"/>
                  </a:lnTo>
                  <a:close/>
                  <a:moveTo>
                    <a:pt x="174" y="124"/>
                  </a:moveTo>
                  <a:lnTo>
                    <a:pt x="169" y="126"/>
                  </a:lnTo>
                  <a:lnTo>
                    <a:pt x="163" y="129"/>
                  </a:lnTo>
                  <a:lnTo>
                    <a:pt x="152" y="134"/>
                  </a:lnTo>
                  <a:lnTo>
                    <a:pt x="139" y="138"/>
                  </a:lnTo>
                  <a:lnTo>
                    <a:pt x="126" y="141"/>
                  </a:lnTo>
                  <a:lnTo>
                    <a:pt x="111" y="144"/>
                  </a:lnTo>
                  <a:lnTo>
                    <a:pt x="97" y="147"/>
                  </a:lnTo>
                  <a:lnTo>
                    <a:pt x="81" y="148"/>
                  </a:lnTo>
                  <a:lnTo>
                    <a:pt x="65" y="148"/>
                  </a:lnTo>
                  <a:lnTo>
                    <a:pt x="55" y="148"/>
                  </a:lnTo>
                  <a:lnTo>
                    <a:pt x="50" y="147"/>
                  </a:lnTo>
                  <a:lnTo>
                    <a:pt x="44" y="146"/>
                  </a:lnTo>
                  <a:lnTo>
                    <a:pt x="38" y="144"/>
                  </a:lnTo>
                  <a:lnTo>
                    <a:pt x="31" y="143"/>
                  </a:lnTo>
                  <a:lnTo>
                    <a:pt x="25" y="140"/>
                  </a:lnTo>
                  <a:lnTo>
                    <a:pt x="20" y="138"/>
                  </a:lnTo>
                  <a:lnTo>
                    <a:pt x="15" y="134"/>
                  </a:lnTo>
                  <a:lnTo>
                    <a:pt x="10" y="131"/>
                  </a:lnTo>
                  <a:lnTo>
                    <a:pt x="6" y="127"/>
                  </a:lnTo>
                  <a:lnTo>
                    <a:pt x="4" y="125"/>
                  </a:lnTo>
                  <a:lnTo>
                    <a:pt x="3" y="122"/>
                  </a:lnTo>
                  <a:lnTo>
                    <a:pt x="1" y="117"/>
                  </a:lnTo>
                  <a:lnTo>
                    <a:pt x="0" y="114"/>
                  </a:lnTo>
                  <a:lnTo>
                    <a:pt x="0" y="111"/>
                  </a:lnTo>
                  <a:lnTo>
                    <a:pt x="0" y="108"/>
                  </a:lnTo>
                  <a:lnTo>
                    <a:pt x="0" y="105"/>
                  </a:lnTo>
                  <a:lnTo>
                    <a:pt x="2" y="98"/>
                  </a:lnTo>
                  <a:lnTo>
                    <a:pt x="5" y="93"/>
                  </a:lnTo>
                  <a:lnTo>
                    <a:pt x="8" y="88"/>
                  </a:lnTo>
                  <a:lnTo>
                    <a:pt x="12" y="83"/>
                  </a:lnTo>
                  <a:lnTo>
                    <a:pt x="17" y="78"/>
                  </a:lnTo>
                  <a:lnTo>
                    <a:pt x="22" y="74"/>
                  </a:lnTo>
                  <a:lnTo>
                    <a:pt x="27" y="71"/>
                  </a:lnTo>
                  <a:lnTo>
                    <a:pt x="33" y="67"/>
                  </a:lnTo>
                  <a:lnTo>
                    <a:pt x="40" y="64"/>
                  </a:lnTo>
                  <a:lnTo>
                    <a:pt x="46" y="61"/>
                  </a:lnTo>
                  <a:lnTo>
                    <a:pt x="53" y="59"/>
                  </a:lnTo>
                  <a:lnTo>
                    <a:pt x="61" y="57"/>
                  </a:lnTo>
                  <a:lnTo>
                    <a:pt x="68" y="55"/>
                  </a:lnTo>
                  <a:lnTo>
                    <a:pt x="84" y="53"/>
                  </a:lnTo>
                  <a:lnTo>
                    <a:pt x="100" y="52"/>
                  </a:lnTo>
                  <a:lnTo>
                    <a:pt x="150" y="52"/>
                  </a:lnTo>
                  <a:lnTo>
                    <a:pt x="153" y="45"/>
                  </a:lnTo>
                  <a:lnTo>
                    <a:pt x="153" y="43"/>
                  </a:lnTo>
                  <a:lnTo>
                    <a:pt x="154" y="41"/>
                  </a:lnTo>
                  <a:lnTo>
                    <a:pt x="153" y="38"/>
                  </a:lnTo>
                  <a:lnTo>
                    <a:pt x="151" y="35"/>
                  </a:lnTo>
                  <a:lnTo>
                    <a:pt x="148" y="33"/>
                  </a:lnTo>
                  <a:lnTo>
                    <a:pt x="144" y="31"/>
                  </a:lnTo>
                  <a:lnTo>
                    <a:pt x="139" y="29"/>
                  </a:lnTo>
                  <a:lnTo>
                    <a:pt x="132" y="28"/>
                  </a:lnTo>
                  <a:lnTo>
                    <a:pt x="125" y="27"/>
                  </a:lnTo>
                  <a:lnTo>
                    <a:pt x="116" y="27"/>
                  </a:lnTo>
                  <a:lnTo>
                    <a:pt x="108" y="28"/>
                  </a:lnTo>
                  <a:lnTo>
                    <a:pt x="100" y="29"/>
                  </a:lnTo>
                  <a:lnTo>
                    <a:pt x="92" y="30"/>
                  </a:lnTo>
                  <a:lnTo>
                    <a:pt x="76" y="34"/>
                  </a:lnTo>
                  <a:lnTo>
                    <a:pt x="60" y="38"/>
                  </a:lnTo>
                  <a:lnTo>
                    <a:pt x="52" y="14"/>
                  </a:lnTo>
                  <a:lnTo>
                    <a:pt x="75" y="8"/>
                  </a:lnTo>
                  <a:lnTo>
                    <a:pt x="96" y="3"/>
                  </a:lnTo>
                  <a:lnTo>
                    <a:pt x="106" y="2"/>
                  </a:lnTo>
                  <a:lnTo>
                    <a:pt x="117" y="1"/>
                  </a:lnTo>
                  <a:lnTo>
                    <a:pt x="129" y="0"/>
                  </a:lnTo>
                  <a:lnTo>
                    <a:pt x="141" y="0"/>
                  </a:lnTo>
                  <a:lnTo>
                    <a:pt x="154" y="0"/>
                  </a:lnTo>
                  <a:lnTo>
                    <a:pt x="161" y="1"/>
                  </a:lnTo>
                  <a:lnTo>
                    <a:pt x="168" y="3"/>
                  </a:lnTo>
                  <a:lnTo>
                    <a:pt x="180" y="6"/>
                  </a:lnTo>
                  <a:lnTo>
                    <a:pt x="185" y="9"/>
                  </a:lnTo>
                  <a:lnTo>
                    <a:pt x="190" y="11"/>
                  </a:lnTo>
                  <a:lnTo>
                    <a:pt x="195" y="14"/>
                  </a:lnTo>
                  <a:lnTo>
                    <a:pt x="197" y="16"/>
                  </a:lnTo>
                  <a:lnTo>
                    <a:pt x="198" y="18"/>
                  </a:lnTo>
                  <a:lnTo>
                    <a:pt x="201" y="21"/>
                  </a:lnTo>
                  <a:lnTo>
                    <a:pt x="203" y="23"/>
                  </a:lnTo>
                  <a:lnTo>
                    <a:pt x="204" y="26"/>
                  </a:lnTo>
                  <a:lnTo>
                    <a:pt x="205" y="30"/>
                  </a:lnTo>
                  <a:lnTo>
                    <a:pt x="206" y="35"/>
                  </a:lnTo>
                  <a:lnTo>
                    <a:pt x="205" y="40"/>
                  </a:lnTo>
                  <a:lnTo>
                    <a:pt x="204" y="46"/>
                  </a:lnTo>
                  <a:lnTo>
                    <a:pt x="175" y="123"/>
                  </a:lnTo>
                  <a:lnTo>
                    <a:pt x="174" y="124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15" name="Freeform 51"/>
            <p:cNvSpPr>
              <a:spLocks noEditPoints="1"/>
            </p:cNvSpPr>
            <p:nvPr userDrawn="1"/>
          </p:nvSpPr>
          <p:spPr bwMode="auto">
            <a:xfrm>
              <a:off x="4477" y="2979"/>
              <a:ext cx="264" cy="225"/>
            </a:xfrm>
            <a:custGeom>
              <a:avLst/>
              <a:gdLst>
                <a:gd name="T0" fmla="*/ 171 w 264"/>
                <a:gd name="T1" fmla="*/ 113 h 226"/>
                <a:gd name="T2" fmla="*/ 152 w 264"/>
                <a:gd name="T3" fmla="*/ 106 h 226"/>
                <a:gd name="T4" fmla="*/ 141 w 264"/>
                <a:gd name="T5" fmla="*/ 105 h 226"/>
                <a:gd name="T6" fmla="*/ 122 w 264"/>
                <a:gd name="T7" fmla="*/ 105 h 226"/>
                <a:gd name="T8" fmla="*/ 105 w 264"/>
                <a:gd name="T9" fmla="*/ 109 h 226"/>
                <a:gd name="T10" fmla="*/ 95 w 264"/>
                <a:gd name="T11" fmla="*/ 113 h 226"/>
                <a:gd name="T12" fmla="*/ 86 w 264"/>
                <a:gd name="T13" fmla="*/ 113 h 226"/>
                <a:gd name="T14" fmla="*/ 78 w 264"/>
                <a:gd name="T15" fmla="*/ 121 h 226"/>
                <a:gd name="T16" fmla="*/ 71 w 264"/>
                <a:gd name="T17" fmla="*/ 129 h 226"/>
                <a:gd name="T18" fmla="*/ 65 w 264"/>
                <a:gd name="T19" fmla="*/ 137 h 226"/>
                <a:gd name="T20" fmla="*/ 57 w 264"/>
                <a:gd name="T21" fmla="*/ 155 h 226"/>
                <a:gd name="T22" fmla="*/ 56 w 264"/>
                <a:gd name="T23" fmla="*/ 164 h 226"/>
                <a:gd name="T24" fmla="*/ 57 w 264"/>
                <a:gd name="T25" fmla="*/ 172 h 226"/>
                <a:gd name="T26" fmla="*/ 59 w 264"/>
                <a:gd name="T27" fmla="*/ 179 h 226"/>
                <a:gd name="T28" fmla="*/ 63 w 264"/>
                <a:gd name="T29" fmla="*/ 185 h 226"/>
                <a:gd name="T30" fmla="*/ 69 w 264"/>
                <a:gd name="T31" fmla="*/ 190 h 226"/>
                <a:gd name="T32" fmla="*/ 77 w 264"/>
                <a:gd name="T33" fmla="*/ 193 h 226"/>
                <a:gd name="T34" fmla="*/ 88 w 264"/>
                <a:gd name="T35" fmla="*/ 194 h 226"/>
                <a:gd name="T36" fmla="*/ 102 w 264"/>
                <a:gd name="T37" fmla="*/ 193 h 226"/>
                <a:gd name="T38" fmla="*/ 116 w 264"/>
                <a:gd name="T39" fmla="*/ 191 h 226"/>
                <a:gd name="T40" fmla="*/ 142 w 264"/>
                <a:gd name="T41" fmla="*/ 184 h 226"/>
                <a:gd name="T42" fmla="*/ 58 w 264"/>
                <a:gd name="T43" fmla="*/ 220 h 226"/>
                <a:gd name="T44" fmla="*/ 48 w 264"/>
                <a:gd name="T45" fmla="*/ 218 h 226"/>
                <a:gd name="T46" fmla="*/ 39 w 264"/>
                <a:gd name="T47" fmla="*/ 216 h 226"/>
                <a:gd name="T48" fmla="*/ 27 w 264"/>
                <a:gd name="T49" fmla="*/ 211 h 226"/>
                <a:gd name="T50" fmla="*/ 17 w 264"/>
                <a:gd name="T51" fmla="*/ 205 h 226"/>
                <a:gd name="T52" fmla="*/ 8 w 264"/>
                <a:gd name="T53" fmla="*/ 195 h 226"/>
                <a:gd name="T54" fmla="*/ 3 w 264"/>
                <a:gd name="T55" fmla="*/ 183 h 226"/>
                <a:gd name="T56" fmla="*/ 0 w 264"/>
                <a:gd name="T57" fmla="*/ 170 h 226"/>
                <a:gd name="T58" fmla="*/ 1 w 264"/>
                <a:gd name="T59" fmla="*/ 157 h 226"/>
                <a:gd name="T60" fmla="*/ 4 w 264"/>
                <a:gd name="T61" fmla="*/ 145 h 226"/>
                <a:gd name="T62" fmla="*/ 11 w 264"/>
                <a:gd name="T63" fmla="*/ 132 h 226"/>
                <a:gd name="T64" fmla="*/ 20 w 264"/>
                <a:gd name="T65" fmla="*/ 119 h 226"/>
                <a:gd name="T66" fmla="*/ 32 w 264"/>
                <a:gd name="T67" fmla="*/ 113 h 226"/>
                <a:gd name="T68" fmla="*/ 46 w 264"/>
                <a:gd name="T69" fmla="*/ 101 h 226"/>
                <a:gd name="T70" fmla="*/ 63 w 264"/>
                <a:gd name="T71" fmla="*/ 92 h 226"/>
                <a:gd name="T72" fmla="*/ 82 w 264"/>
                <a:gd name="T73" fmla="*/ 84 h 226"/>
                <a:gd name="T74" fmla="*/ 103 w 264"/>
                <a:gd name="T75" fmla="*/ 79 h 226"/>
                <a:gd name="T76" fmla="*/ 127 w 264"/>
                <a:gd name="T77" fmla="*/ 77 h 226"/>
                <a:gd name="T78" fmla="*/ 149 w 264"/>
                <a:gd name="T79" fmla="*/ 78 h 226"/>
                <a:gd name="T80" fmla="*/ 162 w 264"/>
                <a:gd name="T81" fmla="*/ 80 h 226"/>
                <a:gd name="T82" fmla="*/ 175 w 264"/>
                <a:gd name="T83" fmla="*/ 82 h 226"/>
                <a:gd name="T84" fmla="*/ 208 w 264"/>
                <a:gd name="T85" fmla="*/ 11 h 226"/>
                <a:gd name="T86" fmla="*/ 190 w 264"/>
                <a:gd name="T87" fmla="*/ 195 h 226"/>
                <a:gd name="T88" fmla="*/ 147 w 264"/>
                <a:gd name="T89" fmla="*/ 210 h 226"/>
                <a:gd name="T90" fmla="*/ 116 w 264"/>
                <a:gd name="T91" fmla="*/ 216 h 226"/>
                <a:gd name="T92" fmla="*/ 86 w 264"/>
                <a:gd name="T93" fmla="*/ 220 h 22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64" h="226">
                  <a:moveTo>
                    <a:pt x="142" y="190"/>
                  </a:moveTo>
                  <a:lnTo>
                    <a:pt x="171" y="113"/>
                  </a:lnTo>
                  <a:lnTo>
                    <a:pt x="161" y="109"/>
                  </a:lnTo>
                  <a:lnTo>
                    <a:pt x="152" y="106"/>
                  </a:lnTo>
                  <a:lnTo>
                    <a:pt x="147" y="105"/>
                  </a:lnTo>
                  <a:lnTo>
                    <a:pt x="141" y="105"/>
                  </a:lnTo>
                  <a:lnTo>
                    <a:pt x="129" y="104"/>
                  </a:lnTo>
                  <a:lnTo>
                    <a:pt x="122" y="105"/>
                  </a:lnTo>
                  <a:lnTo>
                    <a:pt x="117" y="105"/>
                  </a:lnTo>
                  <a:lnTo>
                    <a:pt x="105" y="109"/>
                  </a:lnTo>
                  <a:lnTo>
                    <a:pt x="100" y="111"/>
                  </a:lnTo>
                  <a:lnTo>
                    <a:pt x="95" y="113"/>
                  </a:lnTo>
                  <a:lnTo>
                    <a:pt x="90" y="116"/>
                  </a:lnTo>
                  <a:lnTo>
                    <a:pt x="86" y="119"/>
                  </a:lnTo>
                  <a:lnTo>
                    <a:pt x="82" y="123"/>
                  </a:lnTo>
                  <a:lnTo>
                    <a:pt x="78" y="127"/>
                  </a:lnTo>
                  <a:lnTo>
                    <a:pt x="74" y="131"/>
                  </a:lnTo>
                  <a:lnTo>
                    <a:pt x="71" y="135"/>
                  </a:lnTo>
                  <a:lnTo>
                    <a:pt x="67" y="139"/>
                  </a:lnTo>
                  <a:lnTo>
                    <a:pt x="65" y="143"/>
                  </a:lnTo>
                  <a:lnTo>
                    <a:pt x="60" y="152"/>
                  </a:lnTo>
                  <a:lnTo>
                    <a:pt x="57" y="161"/>
                  </a:lnTo>
                  <a:lnTo>
                    <a:pt x="57" y="166"/>
                  </a:lnTo>
                  <a:lnTo>
                    <a:pt x="56" y="170"/>
                  </a:lnTo>
                  <a:lnTo>
                    <a:pt x="56" y="174"/>
                  </a:lnTo>
                  <a:lnTo>
                    <a:pt x="57" y="178"/>
                  </a:lnTo>
                  <a:lnTo>
                    <a:pt x="57" y="182"/>
                  </a:lnTo>
                  <a:lnTo>
                    <a:pt x="59" y="185"/>
                  </a:lnTo>
                  <a:lnTo>
                    <a:pt x="61" y="188"/>
                  </a:lnTo>
                  <a:lnTo>
                    <a:pt x="63" y="191"/>
                  </a:lnTo>
                  <a:lnTo>
                    <a:pt x="66" y="194"/>
                  </a:lnTo>
                  <a:lnTo>
                    <a:pt x="69" y="196"/>
                  </a:lnTo>
                  <a:lnTo>
                    <a:pt x="73" y="198"/>
                  </a:lnTo>
                  <a:lnTo>
                    <a:pt x="77" y="199"/>
                  </a:lnTo>
                  <a:lnTo>
                    <a:pt x="82" y="200"/>
                  </a:lnTo>
                  <a:lnTo>
                    <a:pt x="88" y="200"/>
                  </a:lnTo>
                  <a:lnTo>
                    <a:pt x="95" y="200"/>
                  </a:lnTo>
                  <a:lnTo>
                    <a:pt x="102" y="199"/>
                  </a:lnTo>
                  <a:lnTo>
                    <a:pt x="109" y="198"/>
                  </a:lnTo>
                  <a:lnTo>
                    <a:pt x="116" y="197"/>
                  </a:lnTo>
                  <a:lnTo>
                    <a:pt x="129" y="194"/>
                  </a:lnTo>
                  <a:lnTo>
                    <a:pt x="142" y="190"/>
                  </a:lnTo>
                  <a:close/>
                  <a:moveTo>
                    <a:pt x="70" y="226"/>
                  </a:moveTo>
                  <a:lnTo>
                    <a:pt x="58" y="226"/>
                  </a:lnTo>
                  <a:lnTo>
                    <a:pt x="53" y="225"/>
                  </a:lnTo>
                  <a:lnTo>
                    <a:pt x="48" y="224"/>
                  </a:lnTo>
                  <a:lnTo>
                    <a:pt x="43" y="223"/>
                  </a:lnTo>
                  <a:lnTo>
                    <a:pt x="39" y="222"/>
                  </a:lnTo>
                  <a:lnTo>
                    <a:pt x="30" y="219"/>
                  </a:lnTo>
                  <a:lnTo>
                    <a:pt x="27" y="217"/>
                  </a:lnTo>
                  <a:lnTo>
                    <a:pt x="23" y="215"/>
                  </a:lnTo>
                  <a:lnTo>
                    <a:pt x="17" y="211"/>
                  </a:lnTo>
                  <a:lnTo>
                    <a:pt x="12" y="206"/>
                  </a:lnTo>
                  <a:lnTo>
                    <a:pt x="8" y="201"/>
                  </a:lnTo>
                  <a:lnTo>
                    <a:pt x="5" y="195"/>
                  </a:lnTo>
                  <a:lnTo>
                    <a:pt x="3" y="189"/>
                  </a:lnTo>
                  <a:lnTo>
                    <a:pt x="1" y="183"/>
                  </a:lnTo>
                  <a:lnTo>
                    <a:pt x="0" y="176"/>
                  </a:lnTo>
                  <a:lnTo>
                    <a:pt x="0" y="170"/>
                  </a:lnTo>
                  <a:lnTo>
                    <a:pt x="1" y="163"/>
                  </a:lnTo>
                  <a:lnTo>
                    <a:pt x="2" y="157"/>
                  </a:lnTo>
                  <a:lnTo>
                    <a:pt x="4" y="151"/>
                  </a:lnTo>
                  <a:lnTo>
                    <a:pt x="7" y="145"/>
                  </a:lnTo>
                  <a:lnTo>
                    <a:pt x="11" y="138"/>
                  </a:lnTo>
                  <a:lnTo>
                    <a:pt x="15" y="132"/>
                  </a:lnTo>
                  <a:lnTo>
                    <a:pt x="20" y="125"/>
                  </a:lnTo>
                  <a:lnTo>
                    <a:pt x="25" y="119"/>
                  </a:lnTo>
                  <a:lnTo>
                    <a:pt x="32" y="113"/>
                  </a:lnTo>
                  <a:lnTo>
                    <a:pt x="38" y="107"/>
                  </a:lnTo>
                  <a:lnTo>
                    <a:pt x="46" y="101"/>
                  </a:lnTo>
                  <a:lnTo>
                    <a:pt x="54" y="96"/>
                  </a:lnTo>
                  <a:lnTo>
                    <a:pt x="63" y="92"/>
                  </a:lnTo>
                  <a:lnTo>
                    <a:pt x="72" y="87"/>
                  </a:lnTo>
                  <a:lnTo>
                    <a:pt x="82" y="84"/>
                  </a:lnTo>
                  <a:lnTo>
                    <a:pt x="93" y="81"/>
                  </a:lnTo>
                  <a:lnTo>
                    <a:pt x="103" y="79"/>
                  </a:lnTo>
                  <a:lnTo>
                    <a:pt x="115" y="77"/>
                  </a:lnTo>
                  <a:lnTo>
                    <a:pt x="127" y="77"/>
                  </a:lnTo>
                  <a:lnTo>
                    <a:pt x="142" y="77"/>
                  </a:lnTo>
                  <a:lnTo>
                    <a:pt x="149" y="78"/>
                  </a:lnTo>
                  <a:lnTo>
                    <a:pt x="156" y="79"/>
                  </a:lnTo>
                  <a:lnTo>
                    <a:pt x="162" y="80"/>
                  </a:lnTo>
                  <a:lnTo>
                    <a:pt x="169" y="81"/>
                  </a:lnTo>
                  <a:lnTo>
                    <a:pt x="175" y="82"/>
                  </a:lnTo>
                  <a:lnTo>
                    <a:pt x="181" y="84"/>
                  </a:lnTo>
                  <a:lnTo>
                    <a:pt x="208" y="11"/>
                  </a:lnTo>
                  <a:lnTo>
                    <a:pt x="264" y="0"/>
                  </a:lnTo>
                  <a:lnTo>
                    <a:pt x="190" y="201"/>
                  </a:lnTo>
                  <a:lnTo>
                    <a:pt x="161" y="212"/>
                  </a:lnTo>
                  <a:lnTo>
                    <a:pt x="147" y="216"/>
                  </a:lnTo>
                  <a:lnTo>
                    <a:pt x="131" y="219"/>
                  </a:lnTo>
                  <a:lnTo>
                    <a:pt x="116" y="222"/>
                  </a:lnTo>
                  <a:lnTo>
                    <a:pt x="101" y="225"/>
                  </a:lnTo>
                  <a:lnTo>
                    <a:pt x="86" y="226"/>
                  </a:lnTo>
                  <a:lnTo>
                    <a:pt x="70" y="226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16" name="Freeform 52"/>
            <p:cNvSpPr>
              <a:spLocks noEditPoints="1"/>
            </p:cNvSpPr>
            <p:nvPr userDrawn="1"/>
          </p:nvSpPr>
          <p:spPr bwMode="auto">
            <a:xfrm>
              <a:off x="4955" y="2979"/>
              <a:ext cx="263" cy="225"/>
            </a:xfrm>
            <a:custGeom>
              <a:avLst/>
              <a:gdLst>
                <a:gd name="T0" fmla="*/ 175 w 262"/>
                <a:gd name="T1" fmla="*/ 113 h 226"/>
                <a:gd name="T2" fmla="*/ 156 w 262"/>
                <a:gd name="T3" fmla="*/ 106 h 226"/>
                <a:gd name="T4" fmla="*/ 146 w 262"/>
                <a:gd name="T5" fmla="*/ 105 h 226"/>
                <a:gd name="T6" fmla="*/ 122 w 262"/>
                <a:gd name="T7" fmla="*/ 105 h 226"/>
                <a:gd name="T8" fmla="*/ 105 w 262"/>
                <a:gd name="T9" fmla="*/ 109 h 226"/>
                <a:gd name="T10" fmla="*/ 95 w 262"/>
                <a:gd name="T11" fmla="*/ 113 h 226"/>
                <a:gd name="T12" fmla="*/ 85 w 262"/>
                <a:gd name="T13" fmla="*/ 113 h 226"/>
                <a:gd name="T14" fmla="*/ 77 w 262"/>
                <a:gd name="T15" fmla="*/ 121 h 226"/>
                <a:gd name="T16" fmla="*/ 70 w 262"/>
                <a:gd name="T17" fmla="*/ 129 h 226"/>
                <a:gd name="T18" fmla="*/ 64 w 262"/>
                <a:gd name="T19" fmla="*/ 137 h 226"/>
                <a:gd name="T20" fmla="*/ 57 w 262"/>
                <a:gd name="T21" fmla="*/ 155 h 226"/>
                <a:gd name="T22" fmla="*/ 56 w 262"/>
                <a:gd name="T23" fmla="*/ 164 h 226"/>
                <a:gd name="T24" fmla="*/ 56 w 262"/>
                <a:gd name="T25" fmla="*/ 172 h 226"/>
                <a:gd name="T26" fmla="*/ 58 w 262"/>
                <a:gd name="T27" fmla="*/ 179 h 226"/>
                <a:gd name="T28" fmla="*/ 62 w 262"/>
                <a:gd name="T29" fmla="*/ 185 h 226"/>
                <a:gd name="T30" fmla="*/ 69 w 262"/>
                <a:gd name="T31" fmla="*/ 190 h 226"/>
                <a:gd name="T32" fmla="*/ 77 w 262"/>
                <a:gd name="T33" fmla="*/ 193 h 226"/>
                <a:gd name="T34" fmla="*/ 87 w 262"/>
                <a:gd name="T35" fmla="*/ 194 h 226"/>
                <a:gd name="T36" fmla="*/ 101 w 262"/>
                <a:gd name="T37" fmla="*/ 193 h 226"/>
                <a:gd name="T38" fmla="*/ 115 w 262"/>
                <a:gd name="T39" fmla="*/ 191 h 226"/>
                <a:gd name="T40" fmla="*/ 147 w 262"/>
                <a:gd name="T41" fmla="*/ 184 h 226"/>
                <a:gd name="T42" fmla="*/ 58 w 262"/>
                <a:gd name="T43" fmla="*/ 220 h 226"/>
                <a:gd name="T44" fmla="*/ 47 w 262"/>
                <a:gd name="T45" fmla="*/ 218 h 226"/>
                <a:gd name="T46" fmla="*/ 38 w 262"/>
                <a:gd name="T47" fmla="*/ 216 h 226"/>
                <a:gd name="T48" fmla="*/ 26 w 262"/>
                <a:gd name="T49" fmla="*/ 211 h 226"/>
                <a:gd name="T50" fmla="*/ 17 w 262"/>
                <a:gd name="T51" fmla="*/ 205 h 226"/>
                <a:gd name="T52" fmla="*/ 8 w 262"/>
                <a:gd name="T53" fmla="*/ 195 h 226"/>
                <a:gd name="T54" fmla="*/ 2 w 262"/>
                <a:gd name="T55" fmla="*/ 183 h 226"/>
                <a:gd name="T56" fmla="*/ 0 w 262"/>
                <a:gd name="T57" fmla="*/ 170 h 226"/>
                <a:gd name="T58" fmla="*/ 1 w 262"/>
                <a:gd name="T59" fmla="*/ 157 h 226"/>
                <a:gd name="T60" fmla="*/ 2 w 262"/>
                <a:gd name="T61" fmla="*/ 151 h 226"/>
                <a:gd name="T62" fmla="*/ 7 w 262"/>
                <a:gd name="T63" fmla="*/ 139 h 226"/>
                <a:gd name="T64" fmla="*/ 14 w 262"/>
                <a:gd name="T65" fmla="*/ 126 h 226"/>
                <a:gd name="T66" fmla="*/ 25 w 262"/>
                <a:gd name="T67" fmla="*/ 113 h 226"/>
                <a:gd name="T68" fmla="*/ 38 w 262"/>
                <a:gd name="T69" fmla="*/ 107 h 226"/>
                <a:gd name="T70" fmla="*/ 54 w 262"/>
                <a:gd name="T71" fmla="*/ 96 h 226"/>
                <a:gd name="T72" fmla="*/ 72 w 262"/>
                <a:gd name="T73" fmla="*/ 87 h 226"/>
                <a:gd name="T74" fmla="*/ 92 w 262"/>
                <a:gd name="T75" fmla="*/ 81 h 226"/>
                <a:gd name="T76" fmla="*/ 114 w 262"/>
                <a:gd name="T77" fmla="*/ 77 h 226"/>
                <a:gd name="T78" fmla="*/ 147 w 262"/>
                <a:gd name="T79" fmla="*/ 77 h 226"/>
                <a:gd name="T80" fmla="*/ 160 w 262"/>
                <a:gd name="T81" fmla="*/ 79 h 226"/>
                <a:gd name="T82" fmla="*/ 173 w 262"/>
                <a:gd name="T83" fmla="*/ 81 h 226"/>
                <a:gd name="T84" fmla="*/ 185 w 262"/>
                <a:gd name="T85" fmla="*/ 84 h 226"/>
                <a:gd name="T86" fmla="*/ 268 w 262"/>
                <a:gd name="T87" fmla="*/ 0 h 226"/>
                <a:gd name="T88" fmla="*/ 165 w 262"/>
                <a:gd name="T89" fmla="*/ 206 h 226"/>
                <a:gd name="T90" fmla="*/ 130 w 262"/>
                <a:gd name="T91" fmla="*/ 213 h 226"/>
                <a:gd name="T92" fmla="*/ 101 w 262"/>
                <a:gd name="T93" fmla="*/ 219 h 226"/>
                <a:gd name="T94" fmla="*/ 70 w 262"/>
                <a:gd name="T95" fmla="*/ 220 h 22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262" h="226">
                  <a:moveTo>
                    <a:pt x="141" y="190"/>
                  </a:moveTo>
                  <a:lnTo>
                    <a:pt x="169" y="113"/>
                  </a:lnTo>
                  <a:lnTo>
                    <a:pt x="160" y="109"/>
                  </a:lnTo>
                  <a:lnTo>
                    <a:pt x="150" y="106"/>
                  </a:lnTo>
                  <a:lnTo>
                    <a:pt x="145" y="105"/>
                  </a:lnTo>
                  <a:lnTo>
                    <a:pt x="140" y="105"/>
                  </a:lnTo>
                  <a:lnTo>
                    <a:pt x="128" y="104"/>
                  </a:lnTo>
                  <a:lnTo>
                    <a:pt x="122" y="105"/>
                  </a:lnTo>
                  <a:lnTo>
                    <a:pt x="116" y="105"/>
                  </a:lnTo>
                  <a:lnTo>
                    <a:pt x="105" y="109"/>
                  </a:lnTo>
                  <a:lnTo>
                    <a:pt x="100" y="111"/>
                  </a:lnTo>
                  <a:lnTo>
                    <a:pt x="95" y="113"/>
                  </a:lnTo>
                  <a:lnTo>
                    <a:pt x="90" y="116"/>
                  </a:lnTo>
                  <a:lnTo>
                    <a:pt x="85" y="119"/>
                  </a:lnTo>
                  <a:lnTo>
                    <a:pt x="81" y="123"/>
                  </a:lnTo>
                  <a:lnTo>
                    <a:pt x="77" y="127"/>
                  </a:lnTo>
                  <a:lnTo>
                    <a:pt x="73" y="131"/>
                  </a:lnTo>
                  <a:lnTo>
                    <a:pt x="70" y="135"/>
                  </a:lnTo>
                  <a:lnTo>
                    <a:pt x="67" y="139"/>
                  </a:lnTo>
                  <a:lnTo>
                    <a:pt x="64" y="143"/>
                  </a:lnTo>
                  <a:lnTo>
                    <a:pt x="60" y="152"/>
                  </a:lnTo>
                  <a:lnTo>
                    <a:pt x="57" y="161"/>
                  </a:lnTo>
                  <a:lnTo>
                    <a:pt x="56" y="166"/>
                  </a:lnTo>
                  <a:lnTo>
                    <a:pt x="56" y="170"/>
                  </a:lnTo>
                  <a:lnTo>
                    <a:pt x="56" y="174"/>
                  </a:lnTo>
                  <a:lnTo>
                    <a:pt x="56" y="178"/>
                  </a:lnTo>
                  <a:lnTo>
                    <a:pt x="57" y="182"/>
                  </a:lnTo>
                  <a:lnTo>
                    <a:pt x="58" y="185"/>
                  </a:lnTo>
                  <a:lnTo>
                    <a:pt x="60" y="188"/>
                  </a:lnTo>
                  <a:lnTo>
                    <a:pt x="62" y="191"/>
                  </a:lnTo>
                  <a:lnTo>
                    <a:pt x="65" y="194"/>
                  </a:lnTo>
                  <a:lnTo>
                    <a:pt x="69" y="196"/>
                  </a:lnTo>
                  <a:lnTo>
                    <a:pt x="72" y="198"/>
                  </a:lnTo>
                  <a:lnTo>
                    <a:pt x="77" y="199"/>
                  </a:lnTo>
                  <a:lnTo>
                    <a:pt x="82" y="200"/>
                  </a:lnTo>
                  <a:lnTo>
                    <a:pt x="87" y="200"/>
                  </a:lnTo>
                  <a:lnTo>
                    <a:pt x="94" y="200"/>
                  </a:lnTo>
                  <a:lnTo>
                    <a:pt x="101" y="199"/>
                  </a:lnTo>
                  <a:lnTo>
                    <a:pt x="108" y="198"/>
                  </a:lnTo>
                  <a:lnTo>
                    <a:pt x="115" y="197"/>
                  </a:lnTo>
                  <a:lnTo>
                    <a:pt x="129" y="194"/>
                  </a:lnTo>
                  <a:lnTo>
                    <a:pt x="141" y="190"/>
                  </a:lnTo>
                  <a:close/>
                  <a:moveTo>
                    <a:pt x="69" y="226"/>
                  </a:moveTo>
                  <a:lnTo>
                    <a:pt x="58" y="226"/>
                  </a:lnTo>
                  <a:lnTo>
                    <a:pt x="52" y="225"/>
                  </a:lnTo>
                  <a:lnTo>
                    <a:pt x="47" y="224"/>
                  </a:lnTo>
                  <a:lnTo>
                    <a:pt x="42" y="223"/>
                  </a:lnTo>
                  <a:lnTo>
                    <a:pt x="38" y="222"/>
                  </a:lnTo>
                  <a:lnTo>
                    <a:pt x="30" y="219"/>
                  </a:lnTo>
                  <a:lnTo>
                    <a:pt x="26" y="217"/>
                  </a:lnTo>
                  <a:lnTo>
                    <a:pt x="23" y="215"/>
                  </a:lnTo>
                  <a:lnTo>
                    <a:pt x="17" y="211"/>
                  </a:lnTo>
                  <a:lnTo>
                    <a:pt x="12" y="206"/>
                  </a:lnTo>
                  <a:lnTo>
                    <a:pt x="8" y="201"/>
                  </a:lnTo>
                  <a:lnTo>
                    <a:pt x="4" y="195"/>
                  </a:lnTo>
                  <a:lnTo>
                    <a:pt x="2" y="189"/>
                  </a:lnTo>
                  <a:lnTo>
                    <a:pt x="1" y="183"/>
                  </a:lnTo>
                  <a:lnTo>
                    <a:pt x="0" y="176"/>
                  </a:lnTo>
                  <a:lnTo>
                    <a:pt x="0" y="170"/>
                  </a:lnTo>
                  <a:lnTo>
                    <a:pt x="1" y="163"/>
                  </a:lnTo>
                  <a:lnTo>
                    <a:pt x="1" y="160"/>
                  </a:lnTo>
                  <a:lnTo>
                    <a:pt x="2" y="157"/>
                  </a:lnTo>
                  <a:lnTo>
                    <a:pt x="4" y="151"/>
                  </a:lnTo>
                  <a:lnTo>
                    <a:pt x="7" y="145"/>
                  </a:lnTo>
                  <a:lnTo>
                    <a:pt x="10" y="138"/>
                  </a:lnTo>
                  <a:lnTo>
                    <a:pt x="14" y="132"/>
                  </a:lnTo>
                  <a:lnTo>
                    <a:pt x="19" y="125"/>
                  </a:lnTo>
                  <a:lnTo>
                    <a:pt x="25" y="119"/>
                  </a:lnTo>
                  <a:lnTo>
                    <a:pt x="31" y="113"/>
                  </a:lnTo>
                  <a:lnTo>
                    <a:pt x="38" y="107"/>
                  </a:lnTo>
                  <a:lnTo>
                    <a:pt x="46" y="101"/>
                  </a:lnTo>
                  <a:lnTo>
                    <a:pt x="54" y="96"/>
                  </a:lnTo>
                  <a:lnTo>
                    <a:pt x="62" y="92"/>
                  </a:lnTo>
                  <a:lnTo>
                    <a:pt x="72" y="87"/>
                  </a:lnTo>
                  <a:lnTo>
                    <a:pt x="82" y="84"/>
                  </a:lnTo>
                  <a:lnTo>
                    <a:pt x="92" y="81"/>
                  </a:lnTo>
                  <a:lnTo>
                    <a:pt x="103" y="79"/>
                  </a:lnTo>
                  <a:lnTo>
                    <a:pt x="114" y="77"/>
                  </a:lnTo>
                  <a:lnTo>
                    <a:pt x="126" y="77"/>
                  </a:lnTo>
                  <a:lnTo>
                    <a:pt x="141" y="77"/>
                  </a:lnTo>
                  <a:lnTo>
                    <a:pt x="147" y="78"/>
                  </a:lnTo>
                  <a:lnTo>
                    <a:pt x="154" y="79"/>
                  </a:lnTo>
                  <a:lnTo>
                    <a:pt x="161" y="80"/>
                  </a:lnTo>
                  <a:lnTo>
                    <a:pt x="167" y="81"/>
                  </a:lnTo>
                  <a:lnTo>
                    <a:pt x="173" y="82"/>
                  </a:lnTo>
                  <a:lnTo>
                    <a:pt x="179" y="84"/>
                  </a:lnTo>
                  <a:lnTo>
                    <a:pt x="206" y="11"/>
                  </a:lnTo>
                  <a:lnTo>
                    <a:pt x="262" y="0"/>
                  </a:lnTo>
                  <a:lnTo>
                    <a:pt x="188" y="201"/>
                  </a:lnTo>
                  <a:lnTo>
                    <a:pt x="159" y="212"/>
                  </a:lnTo>
                  <a:lnTo>
                    <a:pt x="145" y="216"/>
                  </a:lnTo>
                  <a:lnTo>
                    <a:pt x="130" y="219"/>
                  </a:lnTo>
                  <a:lnTo>
                    <a:pt x="116" y="222"/>
                  </a:lnTo>
                  <a:lnTo>
                    <a:pt x="101" y="225"/>
                  </a:lnTo>
                  <a:lnTo>
                    <a:pt x="85" y="226"/>
                  </a:lnTo>
                  <a:lnTo>
                    <a:pt x="70" y="226"/>
                  </a:lnTo>
                  <a:lnTo>
                    <a:pt x="69" y="226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17" name="Freeform 53"/>
            <p:cNvSpPr/>
            <p:nvPr userDrawn="1"/>
          </p:nvSpPr>
          <p:spPr bwMode="auto">
            <a:xfrm>
              <a:off x="2740" y="2691"/>
              <a:ext cx="565" cy="220"/>
            </a:xfrm>
            <a:custGeom>
              <a:avLst/>
              <a:gdLst>
                <a:gd name="T0" fmla="*/ 204 w 564"/>
                <a:gd name="T1" fmla="*/ 0 h 220"/>
                <a:gd name="T2" fmla="*/ 207 w 564"/>
                <a:gd name="T3" fmla="*/ 1 h 220"/>
                <a:gd name="T4" fmla="*/ 208 w 564"/>
                <a:gd name="T5" fmla="*/ 2 h 220"/>
                <a:gd name="T6" fmla="*/ 209 w 564"/>
                <a:gd name="T7" fmla="*/ 3 h 220"/>
                <a:gd name="T8" fmla="*/ 267 w 564"/>
                <a:gd name="T9" fmla="*/ 148 h 220"/>
                <a:gd name="T10" fmla="*/ 444 w 564"/>
                <a:gd name="T11" fmla="*/ 1 h 220"/>
                <a:gd name="T12" fmla="*/ 447 w 564"/>
                <a:gd name="T13" fmla="*/ 0 h 220"/>
                <a:gd name="T14" fmla="*/ 565 w 564"/>
                <a:gd name="T15" fmla="*/ 0 h 220"/>
                <a:gd name="T16" fmla="*/ 567 w 564"/>
                <a:gd name="T17" fmla="*/ 1 h 220"/>
                <a:gd name="T18" fmla="*/ 569 w 564"/>
                <a:gd name="T19" fmla="*/ 2 h 220"/>
                <a:gd name="T20" fmla="*/ 570 w 564"/>
                <a:gd name="T21" fmla="*/ 4 h 220"/>
                <a:gd name="T22" fmla="*/ 569 w 564"/>
                <a:gd name="T23" fmla="*/ 6 h 220"/>
                <a:gd name="T24" fmla="*/ 490 w 564"/>
                <a:gd name="T25" fmla="*/ 218 h 220"/>
                <a:gd name="T26" fmla="*/ 488 w 564"/>
                <a:gd name="T27" fmla="*/ 219 h 220"/>
                <a:gd name="T28" fmla="*/ 486 w 564"/>
                <a:gd name="T29" fmla="*/ 220 h 220"/>
                <a:gd name="T30" fmla="*/ 459 w 564"/>
                <a:gd name="T31" fmla="*/ 220 h 220"/>
                <a:gd name="T32" fmla="*/ 449 w 564"/>
                <a:gd name="T33" fmla="*/ 220 h 220"/>
                <a:gd name="T34" fmla="*/ 440 w 564"/>
                <a:gd name="T35" fmla="*/ 219 h 220"/>
                <a:gd name="T36" fmla="*/ 432 w 564"/>
                <a:gd name="T37" fmla="*/ 217 h 220"/>
                <a:gd name="T38" fmla="*/ 425 w 564"/>
                <a:gd name="T39" fmla="*/ 215 h 220"/>
                <a:gd name="T40" fmla="*/ 419 w 564"/>
                <a:gd name="T41" fmla="*/ 213 h 220"/>
                <a:gd name="T42" fmla="*/ 414 w 564"/>
                <a:gd name="T43" fmla="*/ 210 h 220"/>
                <a:gd name="T44" fmla="*/ 412 w 564"/>
                <a:gd name="T45" fmla="*/ 208 h 220"/>
                <a:gd name="T46" fmla="*/ 410 w 564"/>
                <a:gd name="T47" fmla="*/ 206 h 220"/>
                <a:gd name="T48" fmla="*/ 406 w 564"/>
                <a:gd name="T49" fmla="*/ 203 h 220"/>
                <a:gd name="T50" fmla="*/ 404 w 564"/>
                <a:gd name="T51" fmla="*/ 199 h 220"/>
                <a:gd name="T52" fmla="*/ 402 w 564"/>
                <a:gd name="T53" fmla="*/ 195 h 220"/>
                <a:gd name="T54" fmla="*/ 401 w 564"/>
                <a:gd name="T55" fmla="*/ 191 h 220"/>
                <a:gd name="T56" fmla="*/ 400 w 564"/>
                <a:gd name="T57" fmla="*/ 187 h 220"/>
                <a:gd name="T58" fmla="*/ 400 w 564"/>
                <a:gd name="T59" fmla="*/ 183 h 220"/>
                <a:gd name="T60" fmla="*/ 400 w 564"/>
                <a:gd name="T61" fmla="*/ 179 h 220"/>
                <a:gd name="T62" fmla="*/ 400 w 564"/>
                <a:gd name="T63" fmla="*/ 176 h 220"/>
                <a:gd name="T64" fmla="*/ 401 w 564"/>
                <a:gd name="T65" fmla="*/ 172 h 220"/>
                <a:gd name="T66" fmla="*/ 403 w 564"/>
                <a:gd name="T67" fmla="*/ 165 h 220"/>
                <a:gd name="T68" fmla="*/ 408 w 564"/>
                <a:gd name="T69" fmla="*/ 151 h 220"/>
                <a:gd name="T70" fmla="*/ 423 w 564"/>
                <a:gd name="T71" fmla="*/ 111 h 220"/>
                <a:gd name="T72" fmla="*/ 438 w 564"/>
                <a:gd name="T73" fmla="*/ 72 h 220"/>
                <a:gd name="T74" fmla="*/ 261 w 564"/>
                <a:gd name="T75" fmla="*/ 219 h 220"/>
                <a:gd name="T76" fmla="*/ 258 w 564"/>
                <a:gd name="T77" fmla="*/ 220 h 220"/>
                <a:gd name="T78" fmla="*/ 184 w 564"/>
                <a:gd name="T79" fmla="*/ 220 h 220"/>
                <a:gd name="T80" fmla="*/ 182 w 564"/>
                <a:gd name="T81" fmla="*/ 219 h 220"/>
                <a:gd name="T82" fmla="*/ 180 w 564"/>
                <a:gd name="T83" fmla="*/ 217 h 220"/>
                <a:gd name="T84" fmla="*/ 119 w 564"/>
                <a:gd name="T85" fmla="*/ 65 h 220"/>
                <a:gd name="T86" fmla="*/ 61 w 564"/>
                <a:gd name="T87" fmla="*/ 218 h 220"/>
                <a:gd name="T88" fmla="*/ 60 w 564"/>
                <a:gd name="T89" fmla="*/ 219 h 220"/>
                <a:gd name="T90" fmla="*/ 57 w 564"/>
                <a:gd name="T91" fmla="*/ 220 h 220"/>
                <a:gd name="T92" fmla="*/ 5 w 564"/>
                <a:gd name="T93" fmla="*/ 220 h 220"/>
                <a:gd name="T94" fmla="*/ 2 w 564"/>
                <a:gd name="T95" fmla="*/ 220 h 220"/>
                <a:gd name="T96" fmla="*/ 1 w 564"/>
                <a:gd name="T97" fmla="*/ 218 h 220"/>
                <a:gd name="T98" fmla="*/ 0 w 564"/>
                <a:gd name="T99" fmla="*/ 218 h 220"/>
                <a:gd name="T100" fmla="*/ 0 w 564"/>
                <a:gd name="T101" fmla="*/ 217 h 220"/>
                <a:gd name="T102" fmla="*/ 0 w 564"/>
                <a:gd name="T103" fmla="*/ 216 h 220"/>
                <a:gd name="T104" fmla="*/ 0 w 564"/>
                <a:gd name="T105" fmla="*/ 214 h 220"/>
                <a:gd name="T106" fmla="*/ 82 w 564"/>
                <a:gd name="T107" fmla="*/ 3 h 220"/>
                <a:gd name="T108" fmla="*/ 83 w 564"/>
                <a:gd name="T109" fmla="*/ 1 h 220"/>
                <a:gd name="T110" fmla="*/ 85 w 564"/>
                <a:gd name="T111" fmla="*/ 0 h 220"/>
                <a:gd name="T112" fmla="*/ 204 w 564"/>
                <a:gd name="T113" fmla="*/ 0 h 22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564" h="220">
                  <a:moveTo>
                    <a:pt x="204" y="0"/>
                  </a:moveTo>
                  <a:lnTo>
                    <a:pt x="207" y="1"/>
                  </a:lnTo>
                  <a:lnTo>
                    <a:pt x="208" y="2"/>
                  </a:lnTo>
                  <a:lnTo>
                    <a:pt x="209" y="3"/>
                  </a:lnTo>
                  <a:lnTo>
                    <a:pt x="267" y="148"/>
                  </a:lnTo>
                  <a:lnTo>
                    <a:pt x="438" y="1"/>
                  </a:lnTo>
                  <a:lnTo>
                    <a:pt x="441" y="0"/>
                  </a:lnTo>
                  <a:lnTo>
                    <a:pt x="559" y="0"/>
                  </a:lnTo>
                  <a:lnTo>
                    <a:pt x="561" y="1"/>
                  </a:lnTo>
                  <a:lnTo>
                    <a:pt x="563" y="2"/>
                  </a:lnTo>
                  <a:lnTo>
                    <a:pt x="564" y="4"/>
                  </a:lnTo>
                  <a:lnTo>
                    <a:pt x="563" y="6"/>
                  </a:lnTo>
                  <a:lnTo>
                    <a:pt x="484" y="218"/>
                  </a:lnTo>
                  <a:lnTo>
                    <a:pt x="482" y="219"/>
                  </a:lnTo>
                  <a:lnTo>
                    <a:pt x="480" y="220"/>
                  </a:lnTo>
                  <a:lnTo>
                    <a:pt x="453" y="220"/>
                  </a:lnTo>
                  <a:lnTo>
                    <a:pt x="443" y="220"/>
                  </a:lnTo>
                  <a:lnTo>
                    <a:pt x="434" y="219"/>
                  </a:lnTo>
                  <a:lnTo>
                    <a:pt x="426" y="217"/>
                  </a:lnTo>
                  <a:lnTo>
                    <a:pt x="419" y="215"/>
                  </a:lnTo>
                  <a:lnTo>
                    <a:pt x="413" y="213"/>
                  </a:lnTo>
                  <a:lnTo>
                    <a:pt x="408" y="210"/>
                  </a:lnTo>
                  <a:lnTo>
                    <a:pt x="406" y="208"/>
                  </a:lnTo>
                  <a:lnTo>
                    <a:pt x="404" y="206"/>
                  </a:lnTo>
                  <a:lnTo>
                    <a:pt x="400" y="203"/>
                  </a:lnTo>
                  <a:lnTo>
                    <a:pt x="398" y="199"/>
                  </a:lnTo>
                  <a:lnTo>
                    <a:pt x="396" y="195"/>
                  </a:lnTo>
                  <a:lnTo>
                    <a:pt x="395" y="191"/>
                  </a:lnTo>
                  <a:lnTo>
                    <a:pt x="394" y="187"/>
                  </a:lnTo>
                  <a:lnTo>
                    <a:pt x="394" y="183"/>
                  </a:lnTo>
                  <a:lnTo>
                    <a:pt x="394" y="179"/>
                  </a:lnTo>
                  <a:lnTo>
                    <a:pt x="394" y="176"/>
                  </a:lnTo>
                  <a:lnTo>
                    <a:pt x="395" y="172"/>
                  </a:lnTo>
                  <a:lnTo>
                    <a:pt x="397" y="165"/>
                  </a:lnTo>
                  <a:lnTo>
                    <a:pt x="402" y="151"/>
                  </a:lnTo>
                  <a:lnTo>
                    <a:pt x="417" y="111"/>
                  </a:lnTo>
                  <a:lnTo>
                    <a:pt x="432" y="72"/>
                  </a:lnTo>
                  <a:lnTo>
                    <a:pt x="261" y="219"/>
                  </a:lnTo>
                  <a:lnTo>
                    <a:pt x="258" y="220"/>
                  </a:lnTo>
                  <a:lnTo>
                    <a:pt x="184" y="220"/>
                  </a:lnTo>
                  <a:lnTo>
                    <a:pt x="182" y="219"/>
                  </a:lnTo>
                  <a:lnTo>
                    <a:pt x="180" y="217"/>
                  </a:lnTo>
                  <a:lnTo>
                    <a:pt x="119" y="65"/>
                  </a:lnTo>
                  <a:lnTo>
                    <a:pt x="61" y="218"/>
                  </a:lnTo>
                  <a:lnTo>
                    <a:pt x="60" y="219"/>
                  </a:lnTo>
                  <a:lnTo>
                    <a:pt x="57" y="220"/>
                  </a:lnTo>
                  <a:lnTo>
                    <a:pt x="5" y="220"/>
                  </a:lnTo>
                  <a:lnTo>
                    <a:pt x="2" y="220"/>
                  </a:lnTo>
                  <a:lnTo>
                    <a:pt x="1" y="218"/>
                  </a:lnTo>
                  <a:lnTo>
                    <a:pt x="0" y="218"/>
                  </a:lnTo>
                  <a:lnTo>
                    <a:pt x="0" y="217"/>
                  </a:lnTo>
                  <a:lnTo>
                    <a:pt x="0" y="216"/>
                  </a:lnTo>
                  <a:lnTo>
                    <a:pt x="0" y="214"/>
                  </a:lnTo>
                  <a:lnTo>
                    <a:pt x="82" y="3"/>
                  </a:lnTo>
                  <a:lnTo>
                    <a:pt x="83" y="1"/>
                  </a:lnTo>
                  <a:lnTo>
                    <a:pt x="85" y="0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18" name="Freeform 54"/>
            <p:cNvSpPr/>
            <p:nvPr userDrawn="1"/>
          </p:nvSpPr>
          <p:spPr bwMode="auto">
            <a:xfrm>
              <a:off x="4941" y="2691"/>
              <a:ext cx="321" cy="220"/>
            </a:xfrm>
            <a:custGeom>
              <a:avLst/>
              <a:gdLst>
                <a:gd name="T0" fmla="*/ 53 w 321"/>
                <a:gd name="T1" fmla="*/ 220 h 220"/>
                <a:gd name="T2" fmla="*/ 39 w 321"/>
                <a:gd name="T3" fmla="*/ 219 h 220"/>
                <a:gd name="T4" fmla="*/ 27 w 321"/>
                <a:gd name="T5" fmla="*/ 216 h 220"/>
                <a:gd name="T6" fmla="*/ 22 w 321"/>
                <a:gd name="T7" fmla="*/ 214 h 220"/>
                <a:gd name="T8" fmla="*/ 18 w 321"/>
                <a:gd name="T9" fmla="*/ 212 h 220"/>
                <a:gd name="T10" fmla="*/ 13 w 321"/>
                <a:gd name="T11" fmla="*/ 209 h 220"/>
                <a:gd name="T12" fmla="*/ 10 w 321"/>
                <a:gd name="T13" fmla="*/ 206 h 220"/>
                <a:gd name="T14" fmla="*/ 6 w 321"/>
                <a:gd name="T15" fmla="*/ 202 h 220"/>
                <a:gd name="T16" fmla="*/ 4 w 321"/>
                <a:gd name="T17" fmla="*/ 199 h 220"/>
                <a:gd name="T18" fmla="*/ 2 w 321"/>
                <a:gd name="T19" fmla="*/ 194 h 220"/>
                <a:gd name="T20" fmla="*/ 1 w 321"/>
                <a:gd name="T21" fmla="*/ 190 h 220"/>
                <a:gd name="T22" fmla="*/ 0 w 321"/>
                <a:gd name="T23" fmla="*/ 185 h 220"/>
                <a:gd name="T24" fmla="*/ 0 w 321"/>
                <a:gd name="T25" fmla="*/ 180 h 220"/>
                <a:gd name="T26" fmla="*/ 1 w 321"/>
                <a:gd name="T27" fmla="*/ 174 h 220"/>
                <a:gd name="T28" fmla="*/ 2 w 321"/>
                <a:gd name="T29" fmla="*/ 168 h 220"/>
                <a:gd name="T30" fmla="*/ 63 w 321"/>
                <a:gd name="T31" fmla="*/ 3 h 220"/>
                <a:gd name="T32" fmla="*/ 65 w 321"/>
                <a:gd name="T33" fmla="*/ 1 h 220"/>
                <a:gd name="T34" fmla="*/ 66 w 321"/>
                <a:gd name="T35" fmla="*/ 0 h 220"/>
                <a:gd name="T36" fmla="*/ 67 w 321"/>
                <a:gd name="T37" fmla="*/ 0 h 220"/>
                <a:gd name="T38" fmla="*/ 165 w 321"/>
                <a:gd name="T39" fmla="*/ 0 h 220"/>
                <a:gd name="T40" fmla="*/ 167 w 321"/>
                <a:gd name="T41" fmla="*/ 1 h 220"/>
                <a:gd name="T42" fmla="*/ 169 w 321"/>
                <a:gd name="T43" fmla="*/ 2 h 220"/>
                <a:gd name="T44" fmla="*/ 170 w 321"/>
                <a:gd name="T45" fmla="*/ 4 h 220"/>
                <a:gd name="T46" fmla="*/ 169 w 321"/>
                <a:gd name="T47" fmla="*/ 6 h 220"/>
                <a:gd name="T48" fmla="*/ 110 w 321"/>
                <a:gd name="T49" fmla="*/ 164 h 220"/>
                <a:gd name="T50" fmla="*/ 110 w 321"/>
                <a:gd name="T51" fmla="*/ 166 h 220"/>
                <a:gd name="T52" fmla="*/ 110 w 321"/>
                <a:gd name="T53" fmla="*/ 168 h 220"/>
                <a:gd name="T54" fmla="*/ 111 w 321"/>
                <a:gd name="T55" fmla="*/ 171 h 220"/>
                <a:gd name="T56" fmla="*/ 112 w 321"/>
                <a:gd name="T57" fmla="*/ 173 h 220"/>
                <a:gd name="T58" fmla="*/ 115 w 321"/>
                <a:gd name="T59" fmla="*/ 174 h 220"/>
                <a:gd name="T60" fmla="*/ 117 w 321"/>
                <a:gd name="T61" fmla="*/ 175 h 220"/>
                <a:gd name="T62" fmla="*/ 120 w 321"/>
                <a:gd name="T63" fmla="*/ 176 h 220"/>
                <a:gd name="T64" fmla="*/ 126 w 321"/>
                <a:gd name="T65" fmla="*/ 176 h 220"/>
                <a:gd name="T66" fmla="*/ 316 w 321"/>
                <a:gd name="T67" fmla="*/ 176 h 220"/>
                <a:gd name="T68" fmla="*/ 319 w 321"/>
                <a:gd name="T69" fmla="*/ 176 h 220"/>
                <a:gd name="T70" fmla="*/ 320 w 321"/>
                <a:gd name="T71" fmla="*/ 177 h 220"/>
                <a:gd name="T72" fmla="*/ 321 w 321"/>
                <a:gd name="T73" fmla="*/ 179 h 220"/>
                <a:gd name="T74" fmla="*/ 320 w 321"/>
                <a:gd name="T75" fmla="*/ 182 h 220"/>
                <a:gd name="T76" fmla="*/ 316 w 321"/>
                <a:gd name="T77" fmla="*/ 194 h 220"/>
                <a:gd name="T78" fmla="*/ 307 w 321"/>
                <a:gd name="T79" fmla="*/ 218 h 220"/>
                <a:gd name="T80" fmla="*/ 305 w 321"/>
                <a:gd name="T81" fmla="*/ 219 h 220"/>
                <a:gd name="T82" fmla="*/ 303 w 321"/>
                <a:gd name="T83" fmla="*/ 220 h 220"/>
                <a:gd name="T84" fmla="*/ 53 w 321"/>
                <a:gd name="T85" fmla="*/ 220 h 22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321" h="220">
                  <a:moveTo>
                    <a:pt x="53" y="220"/>
                  </a:moveTo>
                  <a:lnTo>
                    <a:pt x="39" y="219"/>
                  </a:lnTo>
                  <a:lnTo>
                    <a:pt x="27" y="216"/>
                  </a:lnTo>
                  <a:lnTo>
                    <a:pt x="22" y="214"/>
                  </a:lnTo>
                  <a:lnTo>
                    <a:pt x="18" y="212"/>
                  </a:lnTo>
                  <a:lnTo>
                    <a:pt x="13" y="209"/>
                  </a:lnTo>
                  <a:lnTo>
                    <a:pt x="10" y="206"/>
                  </a:lnTo>
                  <a:lnTo>
                    <a:pt x="6" y="202"/>
                  </a:lnTo>
                  <a:lnTo>
                    <a:pt x="4" y="199"/>
                  </a:lnTo>
                  <a:lnTo>
                    <a:pt x="2" y="194"/>
                  </a:lnTo>
                  <a:lnTo>
                    <a:pt x="1" y="190"/>
                  </a:lnTo>
                  <a:lnTo>
                    <a:pt x="0" y="185"/>
                  </a:lnTo>
                  <a:lnTo>
                    <a:pt x="0" y="180"/>
                  </a:lnTo>
                  <a:lnTo>
                    <a:pt x="1" y="174"/>
                  </a:lnTo>
                  <a:lnTo>
                    <a:pt x="2" y="168"/>
                  </a:lnTo>
                  <a:lnTo>
                    <a:pt x="63" y="3"/>
                  </a:lnTo>
                  <a:lnTo>
                    <a:pt x="65" y="1"/>
                  </a:lnTo>
                  <a:lnTo>
                    <a:pt x="66" y="0"/>
                  </a:lnTo>
                  <a:lnTo>
                    <a:pt x="67" y="0"/>
                  </a:lnTo>
                  <a:lnTo>
                    <a:pt x="165" y="0"/>
                  </a:lnTo>
                  <a:lnTo>
                    <a:pt x="167" y="1"/>
                  </a:lnTo>
                  <a:lnTo>
                    <a:pt x="169" y="2"/>
                  </a:lnTo>
                  <a:lnTo>
                    <a:pt x="170" y="4"/>
                  </a:lnTo>
                  <a:lnTo>
                    <a:pt x="169" y="6"/>
                  </a:lnTo>
                  <a:lnTo>
                    <a:pt x="110" y="164"/>
                  </a:lnTo>
                  <a:lnTo>
                    <a:pt x="110" y="166"/>
                  </a:lnTo>
                  <a:lnTo>
                    <a:pt x="110" y="168"/>
                  </a:lnTo>
                  <a:lnTo>
                    <a:pt x="111" y="171"/>
                  </a:lnTo>
                  <a:lnTo>
                    <a:pt x="112" y="173"/>
                  </a:lnTo>
                  <a:lnTo>
                    <a:pt x="115" y="174"/>
                  </a:lnTo>
                  <a:lnTo>
                    <a:pt x="117" y="175"/>
                  </a:lnTo>
                  <a:lnTo>
                    <a:pt x="120" y="176"/>
                  </a:lnTo>
                  <a:lnTo>
                    <a:pt x="126" y="176"/>
                  </a:lnTo>
                  <a:lnTo>
                    <a:pt x="316" y="176"/>
                  </a:lnTo>
                  <a:lnTo>
                    <a:pt x="319" y="176"/>
                  </a:lnTo>
                  <a:lnTo>
                    <a:pt x="320" y="177"/>
                  </a:lnTo>
                  <a:lnTo>
                    <a:pt x="321" y="179"/>
                  </a:lnTo>
                  <a:lnTo>
                    <a:pt x="320" y="182"/>
                  </a:lnTo>
                  <a:lnTo>
                    <a:pt x="316" y="194"/>
                  </a:lnTo>
                  <a:lnTo>
                    <a:pt x="307" y="218"/>
                  </a:lnTo>
                  <a:lnTo>
                    <a:pt x="305" y="219"/>
                  </a:lnTo>
                  <a:lnTo>
                    <a:pt x="303" y="220"/>
                  </a:lnTo>
                  <a:lnTo>
                    <a:pt x="53" y="22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19" name="Freeform 55"/>
            <p:cNvSpPr>
              <a:spLocks noEditPoints="1"/>
            </p:cNvSpPr>
            <p:nvPr userDrawn="1"/>
          </p:nvSpPr>
          <p:spPr bwMode="auto">
            <a:xfrm>
              <a:off x="4472" y="2691"/>
              <a:ext cx="444" cy="220"/>
            </a:xfrm>
            <a:custGeom>
              <a:avLst/>
              <a:gdLst>
                <a:gd name="T0" fmla="*/ 172 w 443"/>
                <a:gd name="T1" fmla="*/ 126 h 220"/>
                <a:gd name="T2" fmla="*/ 297 w 443"/>
                <a:gd name="T3" fmla="*/ 126 h 220"/>
                <a:gd name="T4" fmla="*/ 266 w 443"/>
                <a:gd name="T5" fmla="*/ 58 h 220"/>
                <a:gd name="T6" fmla="*/ 172 w 443"/>
                <a:gd name="T7" fmla="*/ 126 h 220"/>
                <a:gd name="T8" fmla="*/ 448 w 443"/>
                <a:gd name="T9" fmla="*/ 215 h 220"/>
                <a:gd name="T10" fmla="*/ 449 w 443"/>
                <a:gd name="T11" fmla="*/ 217 h 220"/>
                <a:gd name="T12" fmla="*/ 448 w 443"/>
                <a:gd name="T13" fmla="*/ 218 h 220"/>
                <a:gd name="T14" fmla="*/ 447 w 443"/>
                <a:gd name="T15" fmla="*/ 220 h 220"/>
                <a:gd name="T16" fmla="*/ 444 w 443"/>
                <a:gd name="T17" fmla="*/ 220 h 220"/>
                <a:gd name="T18" fmla="*/ 394 w 443"/>
                <a:gd name="T19" fmla="*/ 220 h 220"/>
                <a:gd name="T20" fmla="*/ 386 w 443"/>
                <a:gd name="T21" fmla="*/ 220 h 220"/>
                <a:gd name="T22" fmla="*/ 378 w 443"/>
                <a:gd name="T23" fmla="*/ 219 h 220"/>
                <a:gd name="T24" fmla="*/ 372 w 443"/>
                <a:gd name="T25" fmla="*/ 218 h 220"/>
                <a:gd name="T26" fmla="*/ 365 w 443"/>
                <a:gd name="T27" fmla="*/ 217 h 220"/>
                <a:gd name="T28" fmla="*/ 354 w 443"/>
                <a:gd name="T29" fmla="*/ 213 h 220"/>
                <a:gd name="T30" fmla="*/ 350 w 443"/>
                <a:gd name="T31" fmla="*/ 211 h 220"/>
                <a:gd name="T32" fmla="*/ 345 w 443"/>
                <a:gd name="T33" fmla="*/ 209 h 220"/>
                <a:gd name="T34" fmla="*/ 338 w 443"/>
                <a:gd name="T35" fmla="*/ 204 h 220"/>
                <a:gd name="T36" fmla="*/ 335 w 443"/>
                <a:gd name="T37" fmla="*/ 201 h 220"/>
                <a:gd name="T38" fmla="*/ 332 w 443"/>
                <a:gd name="T39" fmla="*/ 199 h 220"/>
                <a:gd name="T40" fmla="*/ 328 w 443"/>
                <a:gd name="T41" fmla="*/ 194 h 220"/>
                <a:gd name="T42" fmla="*/ 324 w 443"/>
                <a:gd name="T43" fmla="*/ 189 h 220"/>
                <a:gd name="T44" fmla="*/ 309 w 443"/>
                <a:gd name="T45" fmla="*/ 154 h 220"/>
                <a:gd name="T46" fmla="*/ 136 w 443"/>
                <a:gd name="T47" fmla="*/ 154 h 220"/>
                <a:gd name="T48" fmla="*/ 57 w 443"/>
                <a:gd name="T49" fmla="*/ 219 h 220"/>
                <a:gd name="T50" fmla="*/ 54 w 443"/>
                <a:gd name="T51" fmla="*/ 220 h 220"/>
                <a:gd name="T52" fmla="*/ 5 w 443"/>
                <a:gd name="T53" fmla="*/ 220 h 220"/>
                <a:gd name="T54" fmla="*/ 2 w 443"/>
                <a:gd name="T55" fmla="*/ 219 h 220"/>
                <a:gd name="T56" fmla="*/ 1 w 443"/>
                <a:gd name="T57" fmla="*/ 219 h 220"/>
                <a:gd name="T58" fmla="*/ 0 w 443"/>
                <a:gd name="T59" fmla="*/ 218 h 220"/>
                <a:gd name="T60" fmla="*/ 0 w 443"/>
                <a:gd name="T61" fmla="*/ 215 h 220"/>
                <a:gd name="T62" fmla="*/ 1 w 443"/>
                <a:gd name="T63" fmla="*/ 214 h 220"/>
                <a:gd name="T64" fmla="*/ 2 w 443"/>
                <a:gd name="T65" fmla="*/ 213 h 220"/>
                <a:gd name="T66" fmla="*/ 265 w 443"/>
                <a:gd name="T67" fmla="*/ 1 h 220"/>
                <a:gd name="T68" fmla="*/ 267 w 443"/>
                <a:gd name="T69" fmla="*/ 0 h 220"/>
                <a:gd name="T70" fmla="*/ 350 w 443"/>
                <a:gd name="T71" fmla="*/ 0 h 220"/>
                <a:gd name="T72" fmla="*/ 351 w 443"/>
                <a:gd name="T73" fmla="*/ 0 h 220"/>
                <a:gd name="T74" fmla="*/ 352 w 443"/>
                <a:gd name="T75" fmla="*/ 1 h 220"/>
                <a:gd name="T76" fmla="*/ 354 w 443"/>
                <a:gd name="T77" fmla="*/ 3 h 220"/>
                <a:gd name="T78" fmla="*/ 448 w 443"/>
                <a:gd name="T79" fmla="*/ 215 h 22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443" h="220">
                  <a:moveTo>
                    <a:pt x="172" y="126"/>
                  </a:moveTo>
                  <a:lnTo>
                    <a:pt x="291" y="126"/>
                  </a:lnTo>
                  <a:lnTo>
                    <a:pt x="260" y="58"/>
                  </a:lnTo>
                  <a:lnTo>
                    <a:pt x="172" y="126"/>
                  </a:lnTo>
                  <a:close/>
                  <a:moveTo>
                    <a:pt x="442" y="215"/>
                  </a:moveTo>
                  <a:lnTo>
                    <a:pt x="443" y="217"/>
                  </a:lnTo>
                  <a:lnTo>
                    <a:pt x="442" y="218"/>
                  </a:lnTo>
                  <a:lnTo>
                    <a:pt x="441" y="220"/>
                  </a:lnTo>
                  <a:lnTo>
                    <a:pt x="438" y="220"/>
                  </a:lnTo>
                  <a:lnTo>
                    <a:pt x="388" y="220"/>
                  </a:lnTo>
                  <a:lnTo>
                    <a:pt x="380" y="220"/>
                  </a:lnTo>
                  <a:lnTo>
                    <a:pt x="372" y="219"/>
                  </a:lnTo>
                  <a:lnTo>
                    <a:pt x="366" y="218"/>
                  </a:lnTo>
                  <a:lnTo>
                    <a:pt x="359" y="217"/>
                  </a:lnTo>
                  <a:lnTo>
                    <a:pt x="348" y="213"/>
                  </a:lnTo>
                  <a:lnTo>
                    <a:pt x="344" y="211"/>
                  </a:lnTo>
                  <a:lnTo>
                    <a:pt x="339" y="209"/>
                  </a:lnTo>
                  <a:lnTo>
                    <a:pt x="332" y="204"/>
                  </a:lnTo>
                  <a:lnTo>
                    <a:pt x="329" y="201"/>
                  </a:lnTo>
                  <a:lnTo>
                    <a:pt x="326" y="199"/>
                  </a:lnTo>
                  <a:lnTo>
                    <a:pt x="322" y="194"/>
                  </a:lnTo>
                  <a:lnTo>
                    <a:pt x="318" y="189"/>
                  </a:lnTo>
                  <a:lnTo>
                    <a:pt x="303" y="154"/>
                  </a:lnTo>
                  <a:lnTo>
                    <a:pt x="136" y="154"/>
                  </a:lnTo>
                  <a:lnTo>
                    <a:pt x="57" y="219"/>
                  </a:lnTo>
                  <a:lnTo>
                    <a:pt x="54" y="220"/>
                  </a:lnTo>
                  <a:lnTo>
                    <a:pt x="5" y="220"/>
                  </a:lnTo>
                  <a:lnTo>
                    <a:pt x="2" y="219"/>
                  </a:lnTo>
                  <a:lnTo>
                    <a:pt x="1" y="219"/>
                  </a:lnTo>
                  <a:lnTo>
                    <a:pt x="0" y="218"/>
                  </a:lnTo>
                  <a:lnTo>
                    <a:pt x="0" y="215"/>
                  </a:lnTo>
                  <a:lnTo>
                    <a:pt x="1" y="214"/>
                  </a:lnTo>
                  <a:lnTo>
                    <a:pt x="2" y="213"/>
                  </a:lnTo>
                  <a:lnTo>
                    <a:pt x="259" y="1"/>
                  </a:lnTo>
                  <a:lnTo>
                    <a:pt x="261" y="0"/>
                  </a:lnTo>
                  <a:lnTo>
                    <a:pt x="344" y="0"/>
                  </a:lnTo>
                  <a:lnTo>
                    <a:pt x="345" y="0"/>
                  </a:lnTo>
                  <a:lnTo>
                    <a:pt x="346" y="1"/>
                  </a:lnTo>
                  <a:lnTo>
                    <a:pt x="348" y="3"/>
                  </a:lnTo>
                  <a:lnTo>
                    <a:pt x="442" y="215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20" name="Freeform 56"/>
            <p:cNvSpPr/>
            <p:nvPr userDrawn="1"/>
          </p:nvSpPr>
          <p:spPr bwMode="auto">
            <a:xfrm>
              <a:off x="4083" y="2691"/>
              <a:ext cx="437" cy="220"/>
            </a:xfrm>
            <a:custGeom>
              <a:avLst/>
              <a:gdLst>
                <a:gd name="T0" fmla="*/ 53 w 437"/>
                <a:gd name="T1" fmla="*/ 220 h 220"/>
                <a:gd name="T2" fmla="*/ 39 w 437"/>
                <a:gd name="T3" fmla="*/ 219 h 220"/>
                <a:gd name="T4" fmla="*/ 28 w 437"/>
                <a:gd name="T5" fmla="*/ 216 h 220"/>
                <a:gd name="T6" fmla="*/ 22 w 437"/>
                <a:gd name="T7" fmla="*/ 214 h 220"/>
                <a:gd name="T8" fmla="*/ 18 w 437"/>
                <a:gd name="T9" fmla="*/ 212 h 220"/>
                <a:gd name="T10" fmla="*/ 13 w 437"/>
                <a:gd name="T11" fmla="*/ 209 h 220"/>
                <a:gd name="T12" fmla="*/ 10 w 437"/>
                <a:gd name="T13" fmla="*/ 206 h 220"/>
                <a:gd name="T14" fmla="*/ 6 w 437"/>
                <a:gd name="T15" fmla="*/ 202 h 220"/>
                <a:gd name="T16" fmla="*/ 4 w 437"/>
                <a:gd name="T17" fmla="*/ 199 h 220"/>
                <a:gd name="T18" fmla="*/ 2 w 437"/>
                <a:gd name="T19" fmla="*/ 194 h 220"/>
                <a:gd name="T20" fmla="*/ 1 w 437"/>
                <a:gd name="T21" fmla="*/ 190 h 220"/>
                <a:gd name="T22" fmla="*/ 0 w 437"/>
                <a:gd name="T23" fmla="*/ 185 h 220"/>
                <a:gd name="T24" fmla="*/ 0 w 437"/>
                <a:gd name="T25" fmla="*/ 180 h 220"/>
                <a:gd name="T26" fmla="*/ 1 w 437"/>
                <a:gd name="T27" fmla="*/ 174 h 220"/>
                <a:gd name="T28" fmla="*/ 2 w 437"/>
                <a:gd name="T29" fmla="*/ 168 h 220"/>
                <a:gd name="T30" fmla="*/ 63 w 437"/>
                <a:gd name="T31" fmla="*/ 3 h 220"/>
                <a:gd name="T32" fmla="*/ 65 w 437"/>
                <a:gd name="T33" fmla="*/ 1 h 220"/>
                <a:gd name="T34" fmla="*/ 66 w 437"/>
                <a:gd name="T35" fmla="*/ 0 h 220"/>
                <a:gd name="T36" fmla="*/ 67 w 437"/>
                <a:gd name="T37" fmla="*/ 0 h 220"/>
                <a:gd name="T38" fmla="*/ 165 w 437"/>
                <a:gd name="T39" fmla="*/ 0 h 220"/>
                <a:gd name="T40" fmla="*/ 167 w 437"/>
                <a:gd name="T41" fmla="*/ 1 h 220"/>
                <a:gd name="T42" fmla="*/ 169 w 437"/>
                <a:gd name="T43" fmla="*/ 2 h 220"/>
                <a:gd name="T44" fmla="*/ 170 w 437"/>
                <a:gd name="T45" fmla="*/ 4 h 220"/>
                <a:gd name="T46" fmla="*/ 169 w 437"/>
                <a:gd name="T47" fmla="*/ 6 h 220"/>
                <a:gd name="T48" fmla="*/ 137 w 437"/>
                <a:gd name="T49" fmla="*/ 91 h 220"/>
                <a:gd name="T50" fmla="*/ 110 w 437"/>
                <a:gd name="T51" fmla="*/ 164 h 220"/>
                <a:gd name="T52" fmla="*/ 110 w 437"/>
                <a:gd name="T53" fmla="*/ 166 h 220"/>
                <a:gd name="T54" fmla="*/ 110 w 437"/>
                <a:gd name="T55" fmla="*/ 168 h 220"/>
                <a:gd name="T56" fmla="*/ 111 w 437"/>
                <a:gd name="T57" fmla="*/ 171 h 220"/>
                <a:gd name="T58" fmla="*/ 112 w 437"/>
                <a:gd name="T59" fmla="*/ 173 h 220"/>
                <a:gd name="T60" fmla="*/ 115 w 437"/>
                <a:gd name="T61" fmla="*/ 174 h 220"/>
                <a:gd name="T62" fmla="*/ 117 w 437"/>
                <a:gd name="T63" fmla="*/ 175 h 220"/>
                <a:gd name="T64" fmla="*/ 120 w 437"/>
                <a:gd name="T65" fmla="*/ 176 h 220"/>
                <a:gd name="T66" fmla="*/ 126 w 437"/>
                <a:gd name="T67" fmla="*/ 176 h 220"/>
                <a:gd name="T68" fmla="*/ 310 w 437"/>
                <a:gd name="T69" fmla="*/ 176 h 220"/>
                <a:gd name="T70" fmla="*/ 377 w 437"/>
                <a:gd name="T71" fmla="*/ 3 h 220"/>
                <a:gd name="T72" fmla="*/ 377 w 437"/>
                <a:gd name="T73" fmla="*/ 2 h 220"/>
                <a:gd name="T74" fmla="*/ 378 w 437"/>
                <a:gd name="T75" fmla="*/ 1 h 220"/>
                <a:gd name="T76" fmla="*/ 380 w 437"/>
                <a:gd name="T77" fmla="*/ 0 h 220"/>
                <a:gd name="T78" fmla="*/ 433 w 437"/>
                <a:gd name="T79" fmla="*/ 0 h 220"/>
                <a:gd name="T80" fmla="*/ 435 w 437"/>
                <a:gd name="T81" fmla="*/ 1 h 220"/>
                <a:gd name="T82" fmla="*/ 437 w 437"/>
                <a:gd name="T83" fmla="*/ 2 h 220"/>
                <a:gd name="T84" fmla="*/ 437 w 437"/>
                <a:gd name="T85" fmla="*/ 4 h 220"/>
                <a:gd name="T86" fmla="*/ 437 w 437"/>
                <a:gd name="T87" fmla="*/ 5 h 220"/>
                <a:gd name="T88" fmla="*/ 437 w 437"/>
                <a:gd name="T89" fmla="*/ 6 h 220"/>
                <a:gd name="T90" fmla="*/ 356 w 437"/>
                <a:gd name="T91" fmla="*/ 218 h 220"/>
                <a:gd name="T92" fmla="*/ 354 w 437"/>
                <a:gd name="T93" fmla="*/ 219 h 220"/>
                <a:gd name="T94" fmla="*/ 352 w 437"/>
                <a:gd name="T95" fmla="*/ 220 h 220"/>
                <a:gd name="T96" fmla="*/ 53 w 437"/>
                <a:gd name="T97" fmla="*/ 220 h 22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437" h="220">
                  <a:moveTo>
                    <a:pt x="53" y="220"/>
                  </a:moveTo>
                  <a:lnTo>
                    <a:pt x="39" y="219"/>
                  </a:lnTo>
                  <a:lnTo>
                    <a:pt x="28" y="216"/>
                  </a:lnTo>
                  <a:lnTo>
                    <a:pt x="22" y="214"/>
                  </a:lnTo>
                  <a:lnTo>
                    <a:pt x="18" y="212"/>
                  </a:lnTo>
                  <a:lnTo>
                    <a:pt x="13" y="209"/>
                  </a:lnTo>
                  <a:lnTo>
                    <a:pt x="10" y="206"/>
                  </a:lnTo>
                  <a:lnTo>
                    <a:pt x="6" y="202"/>
                  </a:lnTo>
                  <a:lnTo>
                    <a:pt x="4" y="199"/>
                  </a:lnTo>
                  <a:lnTo>
                    <a:pt x="2" y="194"/>
                  </a:lnTo>
                  <a:lnTo>
                    <a:pt x="1" y="190"/>
                  </a:lnTo>
                  <a:lnTo>
                    <a:pt x="0" y="185"/>
                  </a:lnTo>
                  <a:lnTo>
                    <a:pt x="0" y="180"/>
                  </a:lnTo>
                  <a:lnTo>
                    <a:pt x="1" y="174"/>
                  </a:lnTo>
                  <a:lnTo>
                    <a:pt x="2" y="168"/>
                  </a:lnTo>
                  <a:lnTo>
                    <a:pt x="63" y="3"/>
                  </a:lnTo>
                  <a:lnTo>
                    <a:pt x="65" y="1"/>
                  </a:lnTo>
                  <a:lnTo>
                    <a:pt x="66" y="0"/>
                  </a:lnTo>
                  <a:lnTo>
                    <a:pt x="67" y="0"/>
                  </a:lnTo>
                  <a:lnTo>
                    <a:pt x="165" y="0"/>
                  </a:lnTo>
                  <a:lnTo>
                    <a:pt x="167" y="1"/>
                  </a:lnTo>
                  <a:lnTo>
                    <a:pt x="169" y="2"/>
                  </a:lnTo>
                  <a:lnTo>
                    <a:pt x="170" y="4"/>
                  </a:lnTo>
                  <a:lnTo>
                    <a:pt x="169" y="6"/>
                  </a:lnTo>
                  <a:lnTo>
                    <a:pt x="137" y="91"/>
                  </a:lnTo>
                  <a:lnTo>
                    <a:pt x="110" y="164"/>
                  </a:lnTo>
                  <a:lnTo>
                    <a:pt x="110" y="166"/>
                  </a:lnTo>
                  <a:lnTo>
                    <a:pt x="110" y="168"/>
                  </a:lnTo>
                  <a:lnTo>
                    <a:pt x="111" y="171"/>
                  </a:lnTo>
                  <a:lnTo>
                    <a:pt x="112" y="173"/>
                  </a:lnTo>
                  <a:lnTo>
                    <a:pt x="115" y="174"/>
                  </a:lnTo>
                  <a:lnTo>
                    <a:pt x="117" y="175"/>
                  </a:lnTo>
                  <a:lnTo>
                    <a:pt x="120" y="176"/>
                  </a:lnTo>
                  <a:lnTo>
                    <a:pt x="126" y="176"/>
                  </a:lnTo>
                  <a:lnTo>
                    <a:pt x="310" y="176"/>
                  </a:lnTo>
                  <a:lnTo>
                    <a:pt x="377" y="3"/>
                  </a:lnTo>
                  <a:lnTo>
                    <a:pt x="377" y="2"/>
                  </a:lnTo>
                  <a:lnTo>
                    <a:pt x="378" y="1"/>
                  </a:lnTo>
                  <a:lnTo>
                    <a:pt x="380" y="0"/>
                  </a:lnTo>
                  <a:lnTo>
                    <a:pt x="433" y="0"/>
                  </a:lnTo>
                  <a:lnTo>
                    <a:pt x="435" y="1"/>
                  </a:lnTo>
                  <a:lnTo>
                    <a:pt x="437" y="2"/>
                  </a:lnTo>
                  <a:lnTo>
                    <a:pt x="437" y="4"/>
                  </a:lnTo>
                  <a:lnTo>
                    <a:pt x="437" y="5"/>
                  </a:lnTo>
                  <a:lnTo>
                    <a:pt x="437" y="6"/>
                  </a:lnTo>
                  <a:lnTo>
                    <a:pt x="356" y="218"/>
                  </a:lnTo>
                  <a:lnTo>
                    <a:pt x="354" y="219"/>
                  </a:lnTo>
                  <a:lnTo>
                    <a:pt x="352" y="220"/>
                  </a:lnTo>
                  <a:lnTo>
                    <a:pt x="53" y="22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21" name="Freeform 57"/>
            <p:cNvSpPr/>
            <p:nvPr userDrawn="1"/>
          </p:nvSpPr>
          <p:spPr bwMode="auto">
            <a:xfrm>
              <a:off x="3290" y="2691"/>
              <a:ext cx="440" cy="220"/>
            </a:xfrm>
            <a:custGeom>
              <a:avLst/>
              <a:gdLst>
                <a:gd name="T0" fmla="*/ 54 w 439"/>
                <a:gd name="T1" fmla="*/ 220 h 220"/>
                <a:gd name="T2" fmla="*/ 41 w 439"/>
                <a:gd name="T3" fmla="*/ 219 h 220"/>
                <a:gd name="T4" fmla="*/ 29 w 439"/>
                <a:gd name="T5" fmla="*/ 216 h 220"/>
                <a:gd name="T6" fmla="*/ 24 w 439"/>
                <a:gd name="T7" fmla="*/ 214 h 220"/>
                <a:gd name="T8" fmla="*/ 19 w 439"/>
                <a:gd name="T9" fmla="*/ 212 h 220"/>
                <a:gd name="T10" fmla="*/ 14 w 439"/>
                <a:gd name="T11" fmla="*/ 209 h 220"/>
                <a:gd name="T12" fmla="*/ 10 w 439"/>
                <a:gd name="T13" fmla="*/ 206 h 220"/>
                <a:gd name="T14" fmla="*/ 7 w 439"/>
                <a:gd name="T15" fmla="*/ 202 h 220"/>
                <a:gd name="T16" fmla="*/ 4 w 439"/>
                <a:gd name="T17" fmla="*/ 199 h 220"/>
                <a:gd name="T18" fmla="*/ 2 w 439"/>
                <a:gd name="T19" fmla="*/ 194 h 220"/>
                <a:gd name="T20" fmla="*/ 1 w 439"/>
                <a:gd name="T21" fmla="*/ 190 h 220"/>
                <a:gd name="T22" fmla="*/ 0 w 439"/>
                <a:gd name="T23" fmla="*/ 185 h 220"/>
                <a:gd name="T24" fmla="*/ 1 w 439"/>
                <a:gd name="T25" fmla="*/ 180 h 220"/>
                <a:gd name="T26" fmla="*/ 1 w 439"/>
                <a:gd name="T27" fmla="*/ 174 h 220"/>
                <a:gd name="T28" fmla="*/ 3 w 439"/>
                <a:gd name="T29" fmla="*/ 168 h 220"/>
                <a:gd name="T30" fmla="*/ 5 w 439"/>
                <a:gd name="T31" fmla="*/ 162 h 220"/>
                <a:gd name="T32" fmla="*/ 6 w 439"/>
                <a:gd name="T33" fmla="*/ 159 h 220"/>
                <a:gd name="T34" fmla="*/ 64 w 439"/>
                <a:gd name="T35" fmla="*/ 3 h 220"/>
                <a:gd name="T36" fmla="*/ 66 w 439"/>
                <a:gd name="T37" fmla="*/ 1 h 220"/>
                <a:gd name="T38" fmla="*/ 67 w 439"/>
                <a:gd name="T39" fmla="*/ 0 h 220"/>
                <a:gd name="T40" fmla="*/ 68 w 439"/>
                <a:gd name="T41" fmla="*/ 0 h 220"/>
                <a:gd name="T42" fmla="*/ 166 w 439"/>
                <a:gd name="T43" fmla="*/ 0 h 220"/>
                <a:gd name="T44" fmla="*/ 169 w 439"/>
                <a:gd name="T45" fmla="*/ 1 h 220"/>
                <a:gd name="T46" fmla="*/ 170 w 439"/>
                <a:gd name="T47" fmla="*/ 2 h 220"/>
                <a:gd name="T48" fmla="*/ 171 w 439"/>
                <a:gd name="T49" fmla="*/ 4 h 220"/>
                <a:gd name="T50" fmla="*/ 171 w 439"/>
                <a:gd name="T51" fmla="*/ 6 h 220"/>
                <a:gd name="T52" fmla="*/ 139 w 439"/>
                <a:gd name="T53" fmla="*/ 91 h 220"/>
                <a:gd name="T54" fmla="*/ 112 w 439"/>
                <a:gd name="T55" fmla="*/ 164 h 220"/>
                <a:gd name="T56" fmla="*/ 111 w 439"/>
                <a:gd name="T57" fmla="*/ 166 h 220"/>
                <a:gd name="T58" fmla="*/ 112 w 439"/>
                <a:gd name="T59" fmla="*/ 168 h 220"/>
                <a:gd name="T60" fmla="*/ 112 w 439"/>
                <a:gd name="T61" fmla="*/ 171 h 220"/>
                <a:gd name="T62" fmla="*/ 114 w 439"/>
                <a:gd name="T63" fmla="*/ 173 h 220"/>
                <a:gd name="T64" fmla="*/ 116 w 439"/>
                <a:gd name="T65" fmla="*/ 174 h 220"/>
                <a:gd name="T66" fmla="*/ 118 w 439"/>
                <a:gd name="T67" fmla="*/ 175 h 220"/>
                <a:gd name="T68" fmla="*/ 121 w 439"/>
                <a:gd name="T69" fmla="*/ 176 h 220"/>
                <a:gd name="T70" fmla="*/ 127 w 439"/>
                <a:gd name="T71" fmla="*/ 176 h 220"/>
                <a:gd name="T72" fmla="*/ 318 w 439"/>
                <a:gd name="T73" fmla="*/ 176 h 220"/>
                <a:gd name="T74" fmla="*/ 384 w 439"/>
                <a:gd name="T75" fmla="*/ 3 h 220"/>
                <a:gd name="T76" fmla="*/ 386 w 439"/>
                <a:gd name="T77" fmla="*/ 1 h 220"/>
                <a:gd name="T78" fmla="*/ 388 w 439"/>
                <a:gd name="T79" fmla="*/ 0 h 220"/>
                <a:gd name="T80" fmla="*/ 440 w 439"/>
                <a:gd name="T81" fmla="*/ 0 h 220"/>
                <a:gd name="T82" fmla="*/ 442 w 439"/>
                <a:gd name="T83" fmla="*/ 1 h 220"/>
                <a:gd name="T84" fmla="*/ 444 w 439"/>
                <a:gd name="T85" fmla="*/ 2 h 220"/>
                <a:gd name="T86" fmla="*/ 445 w 439"/>
                <a:gd name="T87" fmla="*/ 4 h 220"/>
                <a:gd name="T88" fmla="*/ 445 w 439"/>
                <a:gd name="T89" fmla="*/ 5 h 220"/>
                <a:gd name="T90" fmla="*/ 444 w 439"/>
                <a:gd name="T91" fmla="*/ 6 h 220"/>
                <a:gd name="T92" fmla="*/ 363 w 439"/>
                <a:gd name="T93" fmla="*/ 218 h 220"/>
                <a:gd name="T94" fmla="*/ 361 w 439"/>
                <a:gd name="T95" fmla="*/ 219 h 220"/>
                <a:gd name="T96" fmla="*/ 359 w 439"/>
                <a:gd name="T97" fmla="*/ 220 h 220"/>
                <a:gd name="T98" fmla="*/ 54 w 439"/>
                <a:gd name="T99" fmla="*/ 220 h 22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439" h="220">
                  <a:moveTo>
                    <a:pt x="54" y="220"/>
                  </a:moveTo>
                  <a:lnTo>
                    <a:pt x="41" y="219"/>
                  </a:lnTo>
                  <a:lnTo>
                    <a:pt x="29" y="216"/>
                  </a:lnTo>
                  <a:lnTo>
                    <a:pt x="24" y="214"/>
                  </a:lnTo>
                  <a:lnTo>
                    <a:pt x="19" y="212"/>
                  </a:lnTo>
                  <a:lnTo>
                    <a:pt x="14" y="209"/>
                  </a:lnTo>
                  <a:lnTo>
                    <a:pt x="10" y="206"/>
                  </a:lnTo>
                  <a:lnTo>
                    <a:pt x="7" y="202"/>
                  </a:lnTo>
                  <a:lnTo>
                    <a:pt x="4" y="199"/>
                  </a:lnTo>
                  <a:lnTo>
                    <a:pt x="2" y="194"/>
                  </a:lnTo>
                  <a:lnTo>
                    <a:pt x="1" y="190"/>
                  </a:lnTo>
                  <a:lnTo>
                    <a:pt x="0" y="185"/>
                  </a:lnTo>
                  <a:lnTo>
                    <a:pt x="1" y="180"/>
                  </a:lnTo>
                  <a:lnTo>
                    <a:pt x="1" y="174"/>
                  </a:lnTo>
                  <a:lnTo>
                    <a:pt x="3" y="168"/>
                  </a:lnTo>
                  <a:lnTo>
                    <a:pt x="5" y="162"/>
                  </a:lnTo>
                  <a:lnTo>
                    <a:pt x="6" y="159"/>
                  </a:lnTo>
                  <a:lnTo>
                    <a:pt x="64" y="3"/>
                  </a:lnTo>
                  <a:lnTo>
                    <a:pt x="66" y="1"/>
                  </a:lnTo>
                  <a:lnTo>
                    <a:pt x="67" y="0"/>
                  </a:lnTo>
                  <a:lnTo>
                    <a:pt x="68" y="0"/>
                  </a:lnTo>
                  <a:lnTo>
                    <a:pt x="166" y="0"/>
                  </a:lnTo>
                  <a:lnTo>
                    <a:pt x="169" y="1"/>
                  </a:lnTo>
                  <a:lnTo>
                    <a:pt x="170" y="2"/>
                  </a:lnTo>
                  <a:lnTo>
                    <a:pt x="171" y="4"/>
                  </a:lnTo>
                  <a:lnTo>
                    <a:pt x="171" y="6"/>
                  </a:lnTo>
                  <a:lnTo>
                    <a:pt x="139" y="91"/>
                  </a:lnTo>
                  <a:lnTo>
                    <a:pt x="112" y="164"/>
                  </a:lnTo>
                  <a:lnTo>
                    <a:pt x="111" y="166"/>
                  </a:lnTo>
                  <a:lnTo>
                    <a:pt x="112" y="168"/>
                  </a:lnTo>
                  <a:lnTo>
                    <a:pt x="112" y="171"/>
                  </a:lnTo>
                  <a:lnTo>
                    <a:pt x="114" y="173"/>
                  </a:lnTo>
                  <a:lnTo>
                    <a:pt x="116" y="174"/>
                  </a:lnTo>
                  <a:lnTo>
                    <a:pt x="118" y="175"/>
                  </a:lnTo>
                  <a:lnTo>
                    <a:pt x="121" y="176"/>
                  </a:lnTo>
                  <a:lnTo>
                    <a:pt x="127" y="176"/>
                  </a:lnTo>
                  <a:lnTo>
                    <a:pt x="312" y="176"/>
                  </a:lnTo>
                  <a:lnTo>
                    <a:pt x="378" y="3"/>
                  </a:lnTo>
                  <a:lnTo>
                    <a:pt x="380" y="1"/>
                  </a:lnTo>
                  <a:lnTo>
                    <a:pt x="382" y="0"/>
                  </a:lnTo>
                  <a:lnTo>
                    <a:pt x="434" y="0"/>
                  </a:lnTo>
                  <a:lnTo>
                    <a:pt x="436" y="1"/>
                  </a:lnTo>
                  <a:lnTo>
                    <a:pt x="438" y="2"/>
                  </a:lnTo>
                  <a:lnTo>
                    <a:pt x="439" y="4"/>
                  </a:lnTo>
                  <a:lnTo>
                    <a:pt x="439" y="5"/>
                  </a:lnTo>
                  <a:lnTo>
                    <a:pt x="438" y="6"/>
                  </a:lnTo>
                  <a:lnTo>
                    <a:pt x="357" y="218"/>
                  </a:lnTo>
                  <a:lnTo>
                    <a:pt x="355" y="219"/>
                  </a:lnTo>
                  <a:lnTo>
                    <a:pt x="353" y="220"/>
                  </a:lnTo>
                  <a:lnTo>
                    <a:pt x="54" y="22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22" name="Freeform 58"/>
            <p:cNvSpPr/>
            <p:nvPr userDrawn="1"/>
          </p:nvSpPr>
          <p:spPr bwMode="auto">
            <a:xfrm>
              <a:off x="3748" y="2691"/>
              <a:ext cx="372" cy="220"/>
            </a:xfrm>
            <a:custGeom>
              <a:avLst/>
              <a:gdLst>
                <a:gd name="T0" fmla="*/ 363 w 373"/>
                <a:gd name="T1" fmla="*/ 0 h 220"/>
                <a:gd name="T2" fmla="*/ 366 w 373"/>
                <a:gd name="T3" fmla="*/ 1 h 220"/>
                <a:gd name="T4" fmla="*/ 367 w 373"/>
                <a:gd name="T5" fmla="*/ 3 h 220"/>
                <a:gd name="T6" fmla="*/ 367 w 373"/>
                <a:gd name="T7" fmla="*/ 9 h 220"/>
                <a:gd name="T8" fmla="*/ 362 w 373"/>
                <a:gd name="T9" fmla="*/ 18 h 220"/>
                <a:gd name="T10" fmla="*/ 359 w 373"/>
                <a:gd name="T11" fmla="*/ 25 h 220"/>
                <a:gd name="T12" fmla="*/ 354 w 373"/>
                <a:gd name="T13" fmla="*/ 31 h 220"/>
                <a:gd name="T14" fmla="*/ 343 w 373"/>
                <a:gd name="T15" fmla="*/ 40 h 220"/>
                <a:gd name="T16" fmla="*/ 332 w 373"/>
                <a:gd name="T17" fmla="*/ 44 h 220"/>
                <a:gd name="T18" fmla="*/ 285 w 373"/>
                <a:gd name="T19" fmla="*/ 45 h 220"/>
                <a:gd name="T20" fmla="*/ 209 w 373"/>
                <a:gd name="T21" fmla="*/ 45 h 220"/>
                <a:gd name="T22" fmla="*/ 148 w 373"/>
                <a:gd name="T23" fmla="*/ 219 h 220"/>
                <a:gd name="T24" fmla="*/ 120 w 373"/>
                <a:gd name="T25" fmla="*/ 220 h 220"/>
                <a:gd name="T26" fmla="*/ 100 w 373"/>
                <a:gd name="T27" fmla="*/ 219 h 220"/>
                <a:gd name="T28" fmla="*/ 85 w 373"/>
                <a:gd name="T29" fmla="*/ 215 h 220"/>
                <a:gd name="T30" fmla="*/ 74 w 373"/>
                <a:gd name="T31" fmla="*/ 210 h 220"/>
                <a:gd name="T32" fmla="*/ 67 w 373"/>
                <a:gd name="T33" fmla="*/ 203 h 220"/>
                <a:gd name="T34" fmla="*/ 62 w 373"/>
                <a:gd name="T35" fmla="*/ 195 h 220"/>
                <a:gd name="T36" fmla="*/ 60 w 373"/>
                <a:gd name="T37" fmla="*/ 187 h 220"/>
                <a:gd name="T38" fmla="*/ 61 w 373"/>
                <a:gd name="T39" fmla="*/ 171 h 220"/>
                <a:gd name="T40" fmla="*/ 84 w 373"/>
                <a:gd name="T41" fmla="*/ 111 h 220"/>
                <a:gd name="T42" fmla="*/ 108 w 373"/>
                <a:gd name="T43" fmla="*/ 45 h 220"/>
                <a:gd name="T44" fmla="*/ 5 w 373"/>
                <a:gd name="T45" fmla="*/ 45 h 220"/>
                <a:gd name="T46" fmla="*/ 2 w 373"/>
                <a:gd name="T47" fmla="*/ 44 h 220"/>
                <a:gd name="T48" fmla="*/ 0 w 373"/>
                <a:gd name="T49" fmla="*/ 42 h 220"/>
                <a:gd name="T50" fmla="*/ 1 w 373"/>
                <a:gd name="T51" fmla="*/ 36 h 220"/>
                <a:gd name="T52" fmla="*/ 4 w 373"/>
                <a:gd name="T53" fmla="*/ 29 h 220"/>
                <a:gd name="T54" fmla="*/ 7 w 373"/>
                <a:gd name="T55" fmla="*/ 23 h 220"/>
                <a:gd name="T56" fmla="*/ 14 w 373"/>
                <a:gd name="T57" fmla="*/ 14 h 220"/>
                <a:gd name="T58" fmla="*/ 24 w 373"/>
                <a:gd name="T59" fmla="*/ 6 h 220"/>
                <a:gd name="T60" fmla="*/ 36 w 373"/>
                <a:gd name="T61" fmla="*/ 2 h 220"/>
                <a:gd name="T62" fmla="*/ 323 w 373"/>
                <a:gd name="T63" fmla="*/ 0 h 22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373" h="220">
                  <a:moveTo>
                    <a:pt x="329" y="0"/>
                  </a:moveTo>
                  <a:lnTo>
                    <a:pt x="369" y="0"/>
                  </a:lnTo>
                  <a:lnTo>
                    <a:pt x="371" y="0"/>
                  </a:lnTo>
                  <a:lnTo>
                    <a:pt x="372" y="1"/>
                  </a:lnTo>
                  <a:lnTo>
                    <a:pt x="373" y="2"/>
                  </a:lnTo>
                  <a:lnTo>
                    <a:pt x="373" y="3"/>
                  </a:lnTo>
                  <a:lnTo>
                    <a:pt x="373" y="6"/>
                  </a:lnTo>
                  <a:lnTo>
                    <a:pt x="373" y="9"/>
                  </a:lnTo>
                  <a:lnTo>
                    <a:pt x="370" y="15"/>
                  </a:lnTo>
                  <a:lnTo>
                    <a:pt x="368" y="18"/>
                  </a:lnTo>
                  <a:lnTo>
                    <a:pt x="367" y="22"/>
                  </a:lnTo>
                  <a:lnTo>
                    <a:pt x="365" y="25"/>
                  </a:lnTo>
                  <a:lnTo>
                    <a:pt x="362" y="28"/>
                  </a:lnTo>
                  <a:lnTo>
                    <a:pt x="360" y="31"/>
                  </a:lnTo>
                  <a:lnTo>
                    <a:pt x="355" y="36"/>
                  </a:lnTo>
                  <a:lnTo>
                    <a:pt x="349" y="40"/>
                  </a:lnTo>
                  <a:lnTo>
                    <a:pt x="344" y="42"/>
                  </a:lnTo>
                  <a:lnTo>
                    <a:pt x="338" y="44"/>
                  </a:lnTo>
                  <a:lnTo>
                    <a:pt x="328" y="45"/>
                  </a:lnTo>
                  <a:lnTo>
                    <a:pt x="291" y="45"/>
                  </a:lnTo>
                  <a:lnTo>
                    <a:pt x="228" y="45"/>
                  </a:lnTo>
                  <a:lnTo>
                    <a:pt x="215" y="45"/>
                  </a:lnTo>
                  <a:lnTo>
                    <a:pt x="150" y="218"/>
                  </a:lnTo>
                  <a:lnTo>
                    <a:pt x="148" y="219"/>
                  </a:lnTo>
                  <a:lnTo>
                    <a:pt x="146" y="220"/>
                  </a:lnTo>
                  <a:lnTo>
                    <a:pt x="120" y="220"/>
                  </a:lnTo>
                  <a:lnTo>
                    <a:pt x="109" y="220"/>
                  </a:lnTo>
                  <a:lnTo>
                    <a:pt x="100" y="219"/>
                  </a:lnTo>
                  <a:lnTo>
                    <a:pt x="92" y="217"/>
                  </a:lnTo>
                  <a:lnTo>
                    <a:pt x="85" y="215"/>
                  </a:lnTo>
                  <a:lnTo>
                    <a:pt x="79" y="212"/>
                  </a:lnTo>
                  <a:lnTo>
                    <a:pt x="74" y="210"/>
                  </a:lnTo>
                  <a:lnTo>
                    <a:pt x="70" y="206"/>
                  </a:lnTo>
                  <a:lnTo>
                    <a:pt x="67" y="203"/>
                  </a:lnTo>
                  <a:lnTo>
                    <a:pt x="64" y="199"/>
                  </a:lnTo>
                  <a:lnTo>
                    <a:pt x="62" y="195"/>
                  </a:lnTo>
                  <a:lnTo>
                    <a:pt x="61" y="191"/>
                  </a:lnTo>
                  <a:lnTo>
                    <a:pt x="60" y="187"/>
                  </a:lnTo>
                  <a:lnTo>
                    <a:pt x="60" y="179"/>
                  </a:lnTo>
                  <a:lnTo>
                    <a:pt x="61" y="171"/>
                  </a:lnTo>
                  <a:lnTo>
                    <a:pt x="69" y="150"/>
                  </a:lnTo>
                  <a:lnTo>
                    <a:pt x="84" y="111"/>
                  </a:lnTo>
                  <a:lnTo>
                    <a:pt x="104" y="56"/>
                  </a:lnTo>
                  <a:lnTo>
                    <a:pt x="108" y="45"/>
                  </a:lnTo>
                  <a:lnTo>
                    <a:pt x="83" y="45"/>
                  </a:lnTo>
                  <a:lnTo>
                    <a:pt x="5" y="45"/>
                  </a:lnTo>
                  <a:lnTo>
                    <a:pt x="3" y="45"/>
                  </a:lnTo>
                  <a:lnTo>
                    <a:pt x="2" y="44"/>
                  </a:lnTo>
                  <a:lnTo>
                    <a:pt x="1" y="44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1" y="36"/>
                  </a:lnTo>
                  <a:lnTo>
                    <a:pt x="2" y="32"/>
                  </a:lnTo>
                  <a:lnTo>
                    <a:pt x="4" y="29"/>
                  </a:lnTo>
                  <a:lnTo>
                    <a:pt x="5" y="26"/>
                  </a:lnTo>
                  <a:lnTo>
                    <a:pt x="7" y="23"/>
                  </a:lnTo>
                  <a:lnTo>
                    <a:pt x="9" y="19"/>
                  </a:lnTo>
                  <a:lnTo>
                    <a:pt x="14" y="14"/>
                  </a:lnTo>
                  <a:lnTo>
                    <a:pt x="19" y="9"/>
                  </a:lnTo>
                  <a:lnTo>
                    <a:pt x="24" y="6"/>
                  </a:lnTo>
                  <a:lnTo>
                    <a:pt x="30" y="3"/>
                  </a:lnTo>
                  <a:lnTo>
                    <a:pt x="36" y="2"/>
                  </a:lnTo>
                  <a:lnTo>
                    <a:pt x="45" y="0"/>
                  </a:lnTo>
                  <a:lnTo>
                    <a:pt x="329" y="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23" name="Freeform 59"/>
            <p:cNvSpPr/>
            <p:nvPr userDrawn="1"/>
          </p:nvSpPr>
          <p:spPr bwMode="auto">
            <a:xfrm>
              <a:off x="4357" y="2109"/>
              <a:ext cx="336" cy="538"/>
            </a:xfrm>
            <a:custGeom>
              <a:avLst/>
              <a:gdLst>
                <a:gd name="T0" fmla="*/ 54 w 335"/>
                <a:gd name="T1" fmla="*/ 226 h 538"/>
                <a:gd name="T2" fmla="*/ 160 w 335"/>
                <a:gd name="T3" fmla="*/ 0 h 538"/>
                <a:gd name="T4" fmla="*/ 201 w 335"/>
                <a:gd name="T5" fmla="*/ 1 h 538"/>
                <a:gd name="T6" fmla="*/ 226 w 335"/>
                <a:gd name="T7" fmla="*/ 6 h 538"/>
                <a:gd name="T8" fmla="*/ 242 w 335"/>
                <a:gd name="T9" fmla="*/ 11 h 538"/>
                <a:gd name="T10" fmla="*/ 258 w 335"/>
                <a:gd name="T11" fmla="*/ 17 h 538"/>
                <a:gd name="T12" fmla="*/ 273 w 335"/>
                <a:gd name="T13" fmla="*/ 25 h 538"/>
                <a:gd name="T14" fmla="*/ 286 w 335"/>
                <a:gd name="T15" fmla="*/ 34 h 538"/>
                <a:gd name="T16" fmla="*/ 298 w 335"/>
                <a:gd name="T17" fmla="*/ 45 h 538"/>
                <a:gd name="T18" fmla="*/ 309 w 335"/>
                <a:gd name="T19" fmla="*/ 57 h 538"/>
                <a:gd name="T20" fmla="*/ 319 w 335"/>
                <a:gd name="T21" fmla="*/ 70 h 538"/>
                <a:gd name="T22" fmla="*/ 327 w 335"/>
                <a:gd name="T23" fmla="*/ 84 h 538"/>
                <a:gd name="T24" fmla="*/ 333 w 335"/>
                <a:gd name="T25" fmla="*/ 100 h 538"/>
                <a:gd name="T26" fmla="*/ 337 w 335"/>
                <a:gd name="T27" fmla="*/ 117 h 538"/>
                <a:gd name="T28" fmla="*/ 340 w 335"/>
                <a:gd name="T29" fmla="*/ 135 h 538"/>
                <a:gd name="T30" fmla="*/ 341 w 335"/>
                <a:gd name="T31" fmla="*/ 158 h 538"/>
                <a:gd name="T32" fmla="*/ 338 w 335"/>
                <a:gd name="T33" fmla="*/ 183 h 538"/>
                <a:gd name="T34" fmla="*/ 333 w 335"/>
                <a:gd name="T35" fmla="*/ 209 h 538"/>
                <a:gd name="T36" fmla="*/ 325 w 335"/>
                <a:gd name="T37" fmla="*/ 233 h 538"/>
                <a:gd name="T38" fmla="*/ 202 w 335"/>
                <a:gd name="T39" fmla="*/ 538 h 538"/>
                <a:gd name="T40" fmla="*/ 165 w 335"/>
                <a:gd name="T41" fmla="*/ 536 h 538"/>
                <a:gd name="T42" fmla="*/ 133 w 335"/>
                <a:gd name="T43" fmla="*/ 532 h 538"/>
                <a:gd name="T44" fmla="*/ 116 w 335"/>
                <a:gd name="T45" fmla="*/ 529 h 538"/>
                <a:gd name="T46" fmla="*/ 93 w 335"/>
                <a:gd name="T47" fmla="*/ 522 h 538"/>
                <a:gd name="T48" fmla="*/ 72 w 335"/>
                <a:gd name="T49" fmla="*/ 513 h 538"/>
                <a:gd name="T50" fmla="*/ 56 w 335"/>
                <a:gd name="T51" fmla="*/ 503 h 538"/>
                <a:gd name="T52" fmla="*/ 42 w 335"/>
                <a:gd name="T53" fmla="*/ 491 h 538"/>
                <a:gd name="T54" fmla="*/ 30 w 335"/>
                <a:gd name="T55" fmla="*/ 477 h 538"/>
                <a:gd name="T56" fmla="*/ 20 w 335"/>
                <a:gd name="T57" fmla="*/ 462 h 538"/>
                <a:gd name="T58" fmla="*/ 11 w 335"/>
                <a:gd name="T59" fmla="*/ 445 h 538"/>
                <a:gd name="T60" fmla="*/ 5 w 335"/>
                <a:gd name="T61" fmla="*/ 428 h 538"/>
                <a:gd name="T62" fmla="*/ 2 w 335"/>
                <a:gd name="T63" fmla="*/ 410 h 538"/>
                <a:gd name="T64" fmla="*/ 0 w 335"/>
                <a:gd name="T65" fmla="*/ 392 h 538"/>
                <a:gd name="T66" fmla="*/ 2 w 335"/>
                <a:gd name="T67" fmla="*/ 372 h 538"/>
                <a:gd name="T68" fmla="*/ 4 w 335"/>
                <a:gd name="T69" fmla="*/ 358 h 538"/>
                <a:gd name="T70" fmla="*/ 10 w 335"/>
                <a:gd name="T71" fmla="*/ 339 h 53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335" h="538">
                  <a:moveTo>
                    <a:pt x="10" y="339"/>
                  </a:moveTo>
                  <a:lnTo>
                    <a:pt x="54" y="226"/>
                  </a:lnTo>
                  <a:lnTo>
                    <a:pt x="142" y="1"/>
                  </a:lnTo>
                  <a:lnTo>
                    <a:pt x="160" y="0"/>
                  </a:lnTo>
                  <a:lnTo>
                    <a:pt x="178" y="0"/>
                  </a:lnTo>
                  <a:lnTo>
                    <a:pt x="195" y="1"/>
                  </a:lnTo>
                  <a:lnTo>
                    <a:pt x="212" y="4"/>
                  </a:lnTo>
                  <a:lnTo>
                    <a:pt x="220" y="6"/>
                  </a:lnTo>
                  <a:lnTo>
                    <a:pt x="229" y="8"/>
                  </a:lnTo>
                  <a:lnTo>
                    <a:pt x="236" y="11"/>
                  </a:lnTo>
                  <a:lnTo>
                    <a:pt x="244" y="14"/>
                  </a:lnTo>
                  <a:lnTo>
                    <a:pt x="252" y="17"/>
                  </a:lnTo>
                  <a:lnTo>
                    <a:pt x="260" y="21"/>
                  </a:lnTo>
                  <a:lnTo>
                    <a:pt x="267" y="25"/>
                  </a:lnTo>
                  <a:lnTo>
                    <a:pt x="274" y="30"/>
                  </a:lnTo>
                  <a:lnTo>
                    <a:pt x="280" y="34"/>
                  </a:lnTo>
                  <a:lnTo>
                    <a:pt x="286" y="39"/>
                  </a:lnTo>
                  <a:lnTo>
                    <a:pt x="292" y="45"/>
                  </a:lnTo>
                  <a:lnTo>
                    <a:pt x="298" y="51"/>
                  </a:lnTo>
                  <a:lnTo>
                    <a:pt x="303" y="57"/>
                  </a:lnTo>
                  <a:lnTo>
                    <a:pt x="308" y="63"/>
                  </a:lnTo>
                  <a:lnTo>
                    <a:pt x="313" y="70"/>
                  </a:lnTo>
                  <a:lnTo>
                    <a:pt x="317" y="77"/>
                  </a:lnTo>
                  <a:lnTo>
                    <a:pt x="321" y="84"/>
                  </a:lnTo>
                  <a:lnTo>
                    <a:pt x="324" y="92"/>
                  </a:lnTo>
                  <a:lnTo>
                    <a:pt x="327" y="100"/>
                  </a:lnTo>
                  <a:lnTo>
                    <a:pt x="329" y="108"/>
                  </a:lnTo>
                  <a:lnTo>
                    <a:pt x="331" y="117"/>
                  </a:lnTo>
                  <a:lnTo>
                    <a:pt x="333" y="126"/>
                  </a:lnTo>
                  <a:lnTo>
                    <a:pt x="334" y="135"/>
                  </a:lnTo>
                  <a:lnTo>
                    <a:pt x="335" y="145"/>
                  </a:lnTo>
                  <a:lnTo>
                    <a:pt x="335" y="158"/>
                  </a:lnTo>
                  <a:lnTo>
                    <a:pt x="334" y="170"/>
                  </a:lnTo>
                  <a:lnTo>
                    <a:pt x="332" y="183"/>
                  </a:lnTo>
                  <a:lnTo>
                    <a:pt x="330" y="196"/>
                  </a:lnTo>
                  <a:lnTo>
                    <a:pt x="327" y="209"/>
                  </a:lnTo>
                  <a:lnTo>
                    <a:pt x="323" y="221"/>
                  </a:lnTo>
                  <a:lnTo>
                    <a:pt x="319" y="233"/>
                  </a:lnTo>
                  <a:lnTo>
                    <a:pt x="315" y="245"/>
                  </a:lnTo>
                  <a:lnTo>
                    <a:pt x="196" y="538"/>
                  </a:lnTo>
                  <a:lnTo>
                    <a:pt x="181" y="538"/>
                  </a:lnTo>
                  <a:lnTo>
                    <a:pt x="165" y="536"/>
                  </a:lnTo>
                  <a:lnTo>
                    <a:pt x="149" y="535"/>
                  </a:lnTo>
                  <a:lnTo>
                    <a:pt x="133" y="532"/>
                  </a:lnTo>
                  <a:lnTo>
                    <a:pt x="124" y="530"/>
                  </a:lnTo>
                  <a:lnTo>
                    <a:pt x="116" y="529"/>
                  </a:lnTo>
                  <a:lnTo>
                    <a:pt x="101" y="524"/>
                  </a:lnTo>
                  <a:lnTo>
                    <a:pt x="93" y="522"/>
                  </a:lnTo>
                  <a:lnTo>
                    <a:pt x="86" y="519"/>
                  </a:lnTo>
                  <a:lnTo>
                    <a:pt x="72" y="513"/>
                  </a:lnTo>
                  <a:lnTo>
                    <a:pt x="64" y="508"/>
                  </a:lnTo>
                  <a:lnTo>
                    <a:pt x="56" y="503"/>
                  </a:lnTo>
                  <a:lnTo>
                    <a:pt x="49" y="497"/>
                  </a:lnTo>
                  <a:lnTo>
                    <a:pt x="42" y="491"/>
                  </a:lnTo>
                  <a:lnTo>
                    <a:pt x="36" y="484"/>
                  </a:lnTo>
                  <a:lnTo>
                    <a:pt x="30" y="477"/>
                  </a:lnTo>
                  <a:lnTo>
                    <a:pt x="25" y="470"/>
                  </a:lnTo>
                  <a:lnTo>
                    <a:pt x="20" y="462"/>
                  </a:lnTo>
                  <a:lnTo>
                    <a:pt x="15" y="453"/>
                  </a:lnTo>
                  <a:lnTo>
                    <a:pt x="11" y="445"/>
                  </a:lnTo>
                  <a:lnTo>
                    <a:pt x="8" y="436"/>
                  </a:lnTo>
                  <a:lnTo>
                    <a:pt x="5" y="428"/>
                  </a:lnTo>
                  <a:lnTo>
                    <a:pt x="3" y="419"/>
                  </a:lnTo>
                  <a:lnTo>
                    <a:pt x="2" y="410"/>
                  </a:lnTo>
                  <a:lnTo>
                    <a:pt x="1" y="401"/>
                  </a:lnTo>
                  <a:lnTo>
                    <a:pt x="0" y="392"/>
                  </a:lnTo>
                  <a:lnTo>
                    <a:pt x="1" y="378"/>
                  </a:lnTo>
                  <a:lnTo>
                    <a:pt x="2" y="372"/>
                  </a:lnTo>
                  <a:lnTo>
                    <a:pt x="3" y="365"/>
                  </a:lnTo>
                  <a:lnTo>
                    <a:pt x="4" y="358"/>
                  </a:lnTo>
                  <a:lnTo>
                    <a:pt x="6" y="352"/>
                  </a:lnTo>
                  <a:lnTo>
                    <a:pt x="10" y="339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24" name="Freeform 60"/>
            <p:cNvSpPr/>
            <p:nvPr userDrawn="1"/>
          </p:nvSpPr>
          <p:spPr bwMode="auto">
            <a:xfrm>
              <a:off x="4666" y="2191"/>
              <a:ext cx="302" cy="456"/>
            </a:xfrm>
            <a:custGeom>
              <a:avLst/>
              <a:gdLst>
                <a:gd name="T0" fmla="*/ 110 w 302"/>
                <a:gd name="T1" fmla="*/ 2 h 456"/>
                <a:gd name="T2" fmla="*/ 146 w 302"/>
                <a:gd name="T3" fmla="*/ 0 h 456"/>
                <a:gd name="T4" fmla="*/ 180 w 302"/>
                <a:gd name="T5" fmla="*/ 5 h 456"/>
                <a:gd name="T6" fmla="*/ 196 w 302"/>
                <a:gd name="T7" fmla="*/ 9 h 456"/>
                <a:gd name="T8" fmla="*/ 212 w 302"/>
                <a:gd name="T9" fmla="*/ 15 h 456"/>
                <a:gd name="T10" fmla="*/ 227 w 302"/>
                <a:gd name="T11" fmla="*/ 22 h 456"/>
                <a:gd name="T12" fmla="*/ 240 w 302"/>
                <a:gd name="T13" fmla="*/ 30 h 456"/>
                <a:gd name="T14" fmla="*/ 253 w 302"/>
                <a:gd name="T15" fmla="*/ 40 h 456"/>
                <a:gd name="T16" fmla="*/ 264 w 302"/>
                <a:gd name="T17" fmla="*/ 51 h 456"/>
                <a:gd name="T18" fmla="*/ 275 w 302"/>
                <a:gd name="T19" fmla="*/ 64 h 456"/>
                <a:gd name="T20" fmla="*/ 283 w 302"/>
                <a:gd name="T21" fmla="*/ 77 h 456"/>
                <a:gd name="T22" fmla="*/ 291 w 302"/>
                <a:gd name="T23" fmla="*/ 93 h 456"/>
                <a:gd name="T24" fmla="*/ 296 w 302"/>
                <a:gd name="T25" fmla="*/ 109 h 456"/>
                <a:gd name="T26" fmla="*/ 300 w 302"/>
                <a:gd name="T27" fmla="*/ 127 h 456"/>
                <a:gd name="T28" fmla="*/ 302 w 302"/>
                <a:gd name="T29" fmla="*/ 146 h 456"/>
                <a:gd name="T30" fmla="*/ 301 w 302"/>
                <a:gd name="T31" fmla="*/ 171 h 456"/>
                <a:gd name="T32" fmla="*/ 296 w 302"/>
                <a:gd name="T33" fmla="*/ 196 h 456"/>
                <a:gd name="T34" fmla="*/ 290 w 302"/>
                <a:gd name="T35" fmla="*/ 222 h 456"/>
                <a:gd name="T36" fmla="*/ 281 w 302"/>
                <a:gd name="T37" fmla="*/ 245 h 456"/>
                <a:gd name="T38" fmla="*/ 181 w 302"/>
                <a:gd name="T39" fmla="*/ 456 h 456"/>
                <a:gd name="T40" fmla="*/ 148 w 302"/>
                <a:gd name="T41" fmla="*/ 453 h 456"/>
                <a:gd name="T42" fmla="*/ 124 w 302"/>
                <a:gd name="T43" fmla="*/ 448 h 456"/>
                <a:gd name="T44" fmla="*/ 100 w 302"/>
                <a:gd name="T45" fmla="*/ 442 h 456"/>
                <a:gd name="T46" fmla="*/ 85 w 302"/>
                <a:gd name="T47" fmla="*/ 437 h 456"/>
                <a:gd name="T48" fmla="*/ 64 w 302"/>
                <a:gd name="T49" fmla="*/ 426 h 456"/>
                <a:gd name="T50" fmla="*/ 49 w 302"/>
                <a:gd name="T51" fmla="*/ 415 h 456"/>
                <a:gd name="T52" fmla="*/ 35 w 302"/>
                <a:gd name="T53" fmla="*/ 402 h 456"/>
                <a:gd name="T54" fmla="*/ 24 w 302"/>
                <a:gd name="T55" fmla="*/ 388 h 456"/>
                <a:gd name="T56" fmla="*/ 15 w 302"/>
                <a:gd name="T57" fmla="*/ 371 h 456"/>
                <a:gd name="T58" fmla="*/ 8 w 302"/>
                <a:gd name="T59" fmla="*/ 354 h 456"/>
                <a:gd name="T60" fmla="*/ 3 w 302"/>
                <a:gd name="T61" fmla="*/ 337 h 456"/>
                <a:gd name="T62" fmla="*/ 0 w 302"/>
                <a:gd name="T63" fmla="*/ 319 h 456"/>
                <a:gd name="T64" fmla="*/ 0 w 302"/>
                <a:gd name="T65" fmla="*/ 296 h 456"/>
                <a:gd name="T66" fmla="*/ 2 w 302"/>
                <a:gd name="T67" fmla="*/ 283 h 456"/>
                <a:gd name="T68" fmla="*/ 5 w 302"/>
                <a:gd name="T69" fmla="*/ 270 h 45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02" h="456">
                  <a:moveTo>
                    <a:pt x="10" y="257"/>
                  </a:moveTo>
                  <a:lnTo>
                    <a:pt x="110" y="2"/>
                  </a:lnTo>
                  <a:lnTo>
                    <a:pt x="128" y="0"/>
                  </a:lnTo>
                  <a:lnTo>
                    <a:pt x="146" y="0"/>
                  </a:lnTo>
                  <a:lnTo>
                    <a:pt x="163" y="2"/>
                  </a:lnTo>
                  <a:lnTo>
                    <a:pt x="180" y="5"/>
                  </a:lnTo>
                  <a:lnTo>
                    <a:pt x="188" y="7"/>
                  </a:lnTo>
                  <a:lnTo>
                    <a:pt x="196" y="9"/>
                  </a:lnTo>
                  <a:lnTo>
                    <a:pt x="204" y="12"/>
                  </a:lnTo>
                  <a:lnTo>
                    <a:pt x="212" y="15"/>
                  </a:lnTo>
                  <a:lnTo>
                    <a:pt x="219" y="18"/>
                  </a:lnTo>
                  <a:lnTo>
                    <a:pt x="227" y="22"/>
                  </a:lnTo>
                  <a:lnTo>
                    <a:pt x="234" y="26"/>
                  </a:lnTo>
                  <a:lnTo>
                    <a:pt x="240" y="30"/>
                  </a:lnTo>
                  <a:lnTo>
                    <a:pt x="247" y="35"/>
                  </a:lnTo>
                  <a:lnTo>
                    <a:pt x="253" y="40"/>
                  </a:lnTo>
                  <a:lnTo>
                    <a:pt x="259" y="45"/>
                  </a:lnTo>
                  <a:lnTo>
                    <a:pt x="264" y="51"/>
                  </a:lnTo>
                  <a:lnTo>
                    <a:pt x="270" y="57"/>
                  </a:lnTo>
                  <a:lnTo>
                    <a:pt x="275" y="64"/>
                  </a:lnTo>
                  <a:lnTo>
                    <a:pt x="279" y="70"/>
                  </a:lnTo>
                  <a:lnTo>
                    <a:pt x="283" y="77"/>
                  </a:lnTo>
                  <a:lnTo>
                    <a:pt x="287" y="85"/>
                  </a:lnTo>
                  <a:lnTo>
                    <a:pt x="291" y="93"/>
                  </a:lnTo>
                  <a:lnTo>
                    <a:pt x="293" y="101"/>
                  </a:lnTo>
                  <a:lnTo>
                    <a:pt x="296" y="109"/>
                  </a:lnTo>
                  <a:lnTo>
                    <a:pt x="298" y="118"/>
                  </a:lnTo>
                  <a:lnTo>
                    <a:pt x="300" y="127"/>
                  </a:lnTo>
                  <a:lnTo>
                    <a:pt x="301" y="136"/>
                  </a:lnTo>
                  <a:lnTo>
                    <a:pt x="302" y="146"/>
                  </a:lnTo>
                  <a:lnTo>
                    <a:pt x="302" y="158"/>
                  </a:lnTo>
                  <a:lnTo>
                    <a:pt x="301" y="171"/>
                  </a:lnTo>
                  <a:lnTo>
                    <a:pt x="299" y="184"/>
                  </a:lnTo>
                  <a:lnTo>
                    <a:pt x="296" y="196"/>
                  </a:lnTo>
                  <a:lnTo>
                    <a:pt x="293" y="209"/>
                  </a:lnTo>
                  <a:lnTo>
                    <a:pt x="290" y="222"/>
                  </a:lnTo>
                  <a:lnTo>
                    <a:pt x="286" y="234"/>
                  </a:lnTo>
                  <a:lnTo>
                    <a:pt x="281" y="245"/>
                  </a:lnTo>
                  <a:lnTo>
                    <a:pt x="196" y="456"/>
                  </a:lnTo>
                  <a:lnTo>
                    <a:pt x="181" y="456"/>
                  </a:lnTo>
                  <a:lnTo>
                    <a:pt x="165" y="454"/>
                  </a:lnTo>
                  <a:lnTo>
                    <a:pt x="148" y="453"/>
                  </a:lnTo>
                  <a:lnTo>
                    <a:pt x="132" y="450"/>
                  </a:lnTo>
                  <a:lnTo>
                    <a:pt x="124" y="448"/>
                  </a:lnTo>
                  <a:lnTo>
                    <a:pt x="116" y="447"/>
                  </a:lnTo>
                  <a:lnTo>
                    <a:pt x="100" y="442"/>
                  </a:lnTo>
                  <a:lnTo>
                    <a:pt x="93" y="440"/>
                  </a:lnTo>
                  <a:lnTo>
                    <a:pt x="85" y="437"/>
                  </a:lnTo>
                  <a:lnTo>
                    <a:pt x="72" y="431"/>
                  </a:lnTo>
                  <a:lnTo>
                    <a:pt x="64" y="426"/>
                  </a:lnTo>
                  <a:lnTo>
                    <a:pt x="56" y="421"/>
                  </a:lnTo>
                  <a:lnTo>
                    <a:pt x="49" y="415"/>
                  </a:lnTo>
                  <a:lnTo>
                    <a:pt x="42" y="409"/>
                  </a:lnTo>
                  <a:lnTo>
                    <a:pt x="35" y="402"/>
                  </a:lnTo>
                  <a:lnTo>
                    <a:pt x="30" y="395"/>
                  </a:lnTo>
                  <a:lnTo>
                    <a:pt x="24" y="388"/>
                  </a:lnTo>
                  <a:lnTo>
                    <a:pt x="19" y="380"/>
                  </a:lnTo>
                  <a:lnTo>
                    <a:pt x="15" y="371"/>
                  </a:lnTo>
                  <a:lnTo>
                    <a:pt x="11" y="363"/>
                  </a:lnTo>
                  <a:lnTo>
                    <a:pt x="8" y="354"/>
                  </a:lnTo>
                  <a:lnTo>
                    <a:pt x="5" y="346"/>
                  </a:lnTo>
                  <a:lnTo>
                    <a:pt x="3" y="337"/>
                  </a:lnTo>
                  <a:lnTo>
                    <a:pt x="1" y="328"/>
                  </a:lnTo>
                  <a:lnTo>
                    <a:pt x="0" y="319"/>
                  </a:lnTo>
                  <a:lnTo>
                    <a:pt x="0" y="310"/>
                  </a:lnTo>
                  <a:lnTo>
                    <a:pt x="0" y="296"/>
                  </a:lnTo>
                  <a:lnTo>
                    <a:pt x="1" y="290"/>
                  </a:lnTo>
                  <a:lnTo>
                    <a:pt x="2" y="283"/>
                  </a:lnTo>
                  <a:lnTo>
                    <a:pt x="4" y="276"/>
                  </a:lnTo>
                  <a:lnTo>
                    <a:pt x="5" y="270"/>
                  </a:lnTo>
                  <a:lnTo>
                    <a:pt x="10" y="257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25" name="Freeform 61"/>
            <p:cNvSpPr/>
            <p:nvPr userDrawn="1"/>
          </p:nvSpPr>
          <p:spPr bwMode="auto">
            <a:xfrm>
              <a:off x="4054" y="2022"/>
              <a:ext cx="363" cy="625"/>
            </a:xfrm>
            <a:custGeom>
              <a:avLst/>
              <a:gdLst>
                <a:gd name="T0" fmla="*/ 263 w 365"/>
                <a:gd name="T1" fmla="*/ 15 h 625"/>
                <a:gd name="T2" fmla="*/ 277 w 365"/>
                <a:gd name="T3" fmla="*/ 24 h 625"/>
                <a:gd name="T4" fmla="*/ 294 w 365"/>
                <a:gd name="T5" fmla="*/ 35 h 625"/>
                <a:gd name="T6" fmla="*/ 310 w 365"/>
                <a:gd name="T7" fmla="*/ 49 h 625"/>
                <a:gd name="T8" fmla="*/ 324 w 365"/>
                <a:gd name="T9" fmla="*/ 64 h 625"/>
                <a:gd name="T10" fmla="*/ 336 w 365"/>
                <a:gd name="T11" fmla="*/ 82 h 625"/>
                <a:gd name="T12" fmla="*/ 344 w 365"/>
                <a:gd name="T13" fmla="*/ 102 h 625"/>
                <a:gd name="T14" fmla="*/ 350 w 365"/>
                <a:gd name="T15" fmla="*/ 124 h 625"/>
                <a:gd name="T16" fmla="*/ 353 w 365"/>
                <a:gd name="T17" fmla="*/ 149 h 625"/>
                <a:gd name="T18" fmla="*/ 353 w 365"/>
                <a:gd name="T19" fmla="*/ 169 h 625"/>
                <a:gd name="T20" fmla="*/ 350 w 365"/>
                <a:gd name="T21" fmla="*/ 190 h 625"/>
                <a:gd name="T22" fmla="*/ 339 w 365"/>
                <a:gd name="T23" fmla="*/ 231 h 625"/>
                <a:gd name="T24" fmla="*/ 190 w 365"/>
                <a:gd name="T25" fmla="*/ 625 h 625"/>
                <a:gd name="T26" fmla="*/ 155 w 365"/>
                <a:gd name="T27" fmla="*/ 623 h 625"/>
                <a:gd name="T28" fmla="*/ 123 w 365"/>
                <a:gd name="T29" fmla="*/ 618 h 625"/>
                <a:gd name="T30" fmla="*/ 93 w 365"/>
                <a:gd name="T31" fmla="*/ 610 h 625"/>
                <a:gd name="T32" fmla="*/ 72 w 365"/>
                <a:gd name="T33" fmla="*/ 600 h 625"/>
                <a:gd name="T34" fmla="*/ 57 w 365"/>
                <a:gd name="T35" fmla="*/ 590 h 625"/>
                <a:gd name="T36" fmla="*/ 43 w 365"/>
                <a:gd name="T37" fmla="*/ 578 h 625"/>
                <a:gd name="T38" fmla="*/ 31 w 365"/>
                <a:gd name="T39" fmla="*/ 565 h 625"/>
                <a:gd name="T40" fmla="*/ 20 w 365"/>
                <a:gd name="T41" fmla="*/ 550 h 625"/>
                <a:gd name="T42" fmla="*/ 12 w 365"/>
                <a:gd name="T43" fmla="*/ 533 h 625"/>
                <a:gd name="T44" fmla="*/ 5 w 365"/>
                <a:gd name="T45" fmla="*/ 516 h 625"/>
                <a:gd name="T46" fmla="*/ 2 w 365"/>
                <a:gd name="T47" fmla="*/ 498 h 625"/>
                <a:gd name="T48" fmla="*/ 0 w 365"/>
                <a:gd name="T49" fmla="*/ 479 h 625"/>
                <a:gd name="T50" fmla="*/ 2 w 365"/>
                <a:gd name="T51" fmla="*/ 458 h 625"/>
                <a:gd name="T52" fmla="*/ 4 w 365"/>
                <a:gd name="T53" fmla="*/ 445 h 625"/>
                <a:gd name="T54" fmla="*/ 8 w 365"/>
                <a:gd name="T55" fmla="*/ 432 h 625"/>
                <a:gd name="T56" fmla="*/ 91 w 365"/>
                <a:gd name="T57" fmla="*/ 217 h 625"/>
                <a:gd name="T58" fmla="*/ 94 w 365"/>
                <a:gd name="T59" fmla="*/ 188 h 625"/>
                <a:gd name="T60" fmla="*/ 97 w 365"/>
                <a:gd name="T61" fmla="*/ 169 h 625"/>
                <a:gd name="T62" fmla="*/ 99 w 365"/>
                <a:gd name="T63" fmla="*/ 141 h 625"/>
                <a:gd name="T64" fmla="*/ 95 w 365"/>
                <a:gd name="T65" fmla="*/ 110 h 625"/>
                <a:gd name="T66" fmla="*/ 91 w 365"/>
                <a:gd name="T67" fmla="*/ 96 h 625"/>
                <a:gd name="T68" fmla="*/ 91 w 365"/>
                <a:gd name="T69" fmla="*/ 84 h 625"/>
                <a:gd name="T70" fmla="*/ 85 w 365"/>
                <a:gd name="T71" fmla="*/ 72 h 625"/>
                <a:gd name="T72" fmla="*/ 77 w 365"/>
                <a:gd name="T73" fmla="*/ 62 h 625"/>
                <a:gd name="T74" fmla="*/ 63 w 365"/>
                <a:gd name="T75" fmla="*/ 48 h 625"/>
                <a:gd name="T76" fmla="*/ 56 w 365"/>
                <a:gd name="T77" fmla="*/ 42 h 625"/>
                <a:gd name="T78" fmla="*/ 52 w 365"/>
                <a:gd name="T79" fmla="*/ 37 h 625"/>
                <a:gd name="T80" fmla="*/ 51 w 365"/>
                <a:gd name="T81" fmla="*/ 31 h 625"/>
                <a:gd name="T82" fmla="*/ 52 w 365"/>
                <a:gd name="T83" fmla="*/ 25 h 625"/>
                <a:gd name="T84" fmla="*/ 54 w 365"/>
                <a:gd name="T85" fmla="*/ 20 h 625"/>
                <a:gd name="T86" fmla="*/ 59 w 365"/>
                <a:gd name="T87" fmla="*/ 16 h 625"/>
                <a:gd name="T88" fmla="*/ 74 w 365"/>
                <a:gd name="T89" fmla="*/ 11 h 625"/>
                <a:gd name="T90" fmla="*/ 106 w 365"/>
                <a:gd name="T91" fmla="*/ 3 h 625"/>
                <a:gd name="T92" fmla="*/ 131 w 365"/>
                <a:gd name="T93" fmla="*/ 1 h 625"/>
                <a:gd name="T94" fmla="*/ 154 w 365"/>
                <a:gd name="T95" fmla="*/ 0 h 625"/>
                <a:gd name="T96" fmla="*/ 175 w 365"/>
                <a:gd name="T97" fmla="*/ 0 h 625"/>
                <a:gd name="T98" fmla="*/ 195 w 365"/>
                <a:gd name="T99" fmla="*/ 2 h 625"/>
                <a:gd name="T100" fmla="*/ 220 w 365"/>
                <a:gd name="T101" fmla="*/ 5 h 625"/>
                <a:gd name="T102" fmla="*/ 244 w 365"/>
                <a:gd name="T103" fmla="*/ 10 h 62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365" h="625">
                  <a:moveTo>
                    <a:pt x="261" y="13"/>
                  </a:moveTo>
                  <a:lnTo>
                    <a:pt x="269" y="15"/>
                  </a:lnTo>
                  <a:lnTo>
                    <a:pt x="279" y="20"/>
                  </a:lnTo>
                  <a:lnTo>
                    <a:pt x="289" y="24"/>
                  </a:lnTo>
                  <a:lnTo>
                    <a:pt x="298" y="29"/>
                  </a:lnTo>
                  <a:lnTo>
                    <a:pt x="306" y="35"/>
                  </a:lnTo>
                  <a:lnTo>
                    <a:pt x="315" y="42"/>
                  </a:lnTo>
                  <a:lnTo>
                    <a:pt x="322" y="49"/>
                  </a:lnTo>
                  <a:lnTo>
                    <a:pt x="330" y="56"/>
                  </a:lnTo>
                  <a:lnTo>
                    <a:pt x="336" y="64"/>
                  </a:lnTo>
                  <a:lnTo>
                    <a:pt x="342" y="73"/>
                  </a:lnTo>
                  <a:lnTo>
                    <a:pt x="348" y="82"/>
                  </a:lnTo>
                  <a:lnTo>
                    <a:pt x="352" y="92"/>
                  </a:lnTo>
                  <a:lnTo>
                    <a:pt x="356" y="102"/>
                  </a:lnTo>
                  <a:lnTo>
                    <a:pt x="360" y="113"/>
                  </a:lnTo>
                  <a:lnTo>
                    <a:pt x="362" y="124"/>
                  </a:lnTo>
                  <a:lnTo>
                    <a:pt x="364" y="136"/>
                  </a:lnTo>
                  <a:lnTo>
                    <a:pt x="365" y="149"/>
                  </a:lnTo>
                  <a:lnTo>
                    <a:pt x="365" y="159"/>
                  </a:lnTo>
                  <a:lnTo>
                    <a:pt x="365" y="169"/>
                  </a:lnTo>
                  <a:lnTo>
                    <a:pt x="363" y="180"/>
                  </a:lnTo>
                  <a:lnTo>
                    <a:pt x="362" y="190"/>
                  </a:lnTo>
                  <a:lnTo>
                    <a:pt x="357" y="211"/>
                  </a:lnTo>
                  <a:lnTo>
                    <a:pt x="351" y="231"/>
                  </a:lnTo>
                  <a:lnTo>
                    <a:pt x="240" y="514"/>
                  </a:lnTo>
                  <a:lnTo>
                    <a:pt x="196" y="625"/>
                  </a:lnTo>
                  <a:lnTo>
                    <a:pt x="178" y="624"/>
                  </a:lnTo>
                  <a:lnTo>
                    <a:pt x="161" y="623"/>
                  </a:lnTo>
                  <a:lnTo>
                    <a:pt x="145" y="621"/>
                  </a:lnTo>
                  <a:lnTo>
                    <a:pt x="129" y="618"/>
                  </a:lnTo>
                  <a:lnTo>
                    <a:pt x="114" y="615"/>
                  </a:lnTo>
                  <a:lnTo>
                    <a:pt x="99" y="610"/>
                  </a:lnTo>
                  <a:lnTo>
                    <a:pt x="85" y="606"/>
                  </a:lnTo>
                  <a:lnTo>
                    <a:pt x="72" y="600"/>
                  </a:lnTo>
                  <a:lnTo>
                    <a:pt x="64" y="595"/>
                  </a:lnTo>
                  <a:lnTo>
                    <a:pt x="57" y="590"/>
                  </a:lnTo>
                  <a:lnTo>
                    <a:pt x="50" y="584"/>
                  </a:lnTo>
                  <a:lnTo>
                    <a:pt x="43" y="578"/>
                  </a:lnTo>
                  <a:lnTo>
                    <a:pt x="36" y="571"/>
                  </a:lnTo>
                  <a:lnTo>
                    <a:pt x="31" y="565"/>
                  </a:lnTo>
                  <a:lnTo>
                    <a:pt x="25" y="557"/>
                  </a:lnTo>
                  <a:lnTo>
                    <a:pt x="20" y="550"/>
                  </a:lnTo>
                  <a:lnTo>
                    <a:pt x="16" y="542"/>
                  </a:lnTo>
                  <a:lnTo>
                    <a:pt x="12" y="533"/>
                  </a:lnTo>
                  <a:lnTo>
                    <a:pt x="8" y="525"/>
                  </a:lnTo>
                  <a:lnTo>
                    <a:pt x="5" y="516"/>
                  </a:lnTo>
                  <a:lnTo>
                    <a:pt x="3" y="507"/>
                  </a:lnTo>
                  <a:lnTo>
                    <a:pt x="2" y="498"/>
                  </a:lnTo>
                  <a:lnTo>
                    <a:pt x="1" y="488"/>
                  </a:lnTo>
                  <a:lnTo>
                    <a:pt x="0" y="479"/>
                  </a:lnTo>
                  <a:lnTo>
                    <a:pt x="1" y="465"/>
                  </a:lnTo>
                  <a:lnTo>
                    <a:pt x="2" y="458"/>
                  </a:lnTo>
                  <a:lnTo>
                    <a:pt x="3" y="451"/>
                  </a:lnTo>
                  <a:lnTo>
                    <a:pt x="4" y="445"/>
                  </a:lnTo>
                  <a:lnTo>
                    <a:pt x="6" y="438"/>
                  </a:lnTo>
                  <a:lnTo>
                    <a:pt x="8" y="432"/>
                  </a:lnTo>
                  <a:lnTo>
                    <a:pt x="10" y="426"/>
                  </a:lnTo>
                  <a:lnTo>
                    <a:pt x="92" y="217"/>
                  </a:lnTo>
                  <a:lnTo>
                    <a:pt x="98" y="197"/>
                  </a:lnTo>
                  <a:lnTo>
                    <a:pt x="100" y="188"/>
                  </a:lnTo>
                  <a:lnTo>
                    <a:pt x="102" y="178"/>
                  </a:lnTo>
                  <a:lnTo>
                    <a:pt x="103" y="169"/>
                  </a:lnTo>
                  <a:lnTo>
                    <a:pt x="104" y="159"/>
                  </a:lnTo>
                  <a:lnTo>
                    <a:pt x="105" y="141"/>
                  </a:lnTo>
                  <a:lnTo>
                    <a:pt x="104" y="125"/>
                  </a:lnTo>
                  <a:lnTo>
                    <a:pt x="101" y="110"/>
                  </a:lnTo>
                  <a:lnTo>
                    <a:pt x="99" y="103"/>
                  </a:lnTo>
                  <a:lnTo>
                    <a:pt x="97" y="96"/>
                  </a:lnTo>
                  <a:lnTo>
                    <a:pt x="94" y="90"/>
                  </a:lnTo>
                  <a:lnTo>
                    <a:pt x="91" y="84"/>
                  </a:lnTo>
                  <a:lnTo>
                    <a:pt x="88" y="78"/>
                  </a:lnTo>
                  <a:lnTo>
                    <a:pt x="85" y="72"/>
                  </a:lnTo>
                  <a:lnTo>
                    <a:pt x="81" y="67"/>
                  </a:lnTo>
                  <a:lnTo>
                    <a:pt x="77" y="62"/>
                  </a:lnTo>
                  <a:lnTo>
                    <a:pt x="68" y="52"/>
                  </a:lnTo>
                  <a:lnTo>
                    <a:pt x="63" y="48"/>
                  </a:lnTo>
                  <a:lnTo>
                    <a:pt x="59" y="44"/>
                  </a:lnTo>
                  <a:lnTo>
                    <a:pt x="56" y="42"/>
                  </a:lnTo>
                  <a:lnTo>
                    <a:pt x="54" y="39"/>
                  </a:lnTo>
                  <a:lnTo>
                    <a:pt x="52" y="37"/>
                  </a:lnTo>
                  <a:lnTo>
                    <a:pt x="51" y="34"/>
                  </a:lnTo>
                  <a:lnTo>
                    <a:pt x="51" y="31"/>
                  </a:lnTo>
                  <a:lnTo>
                    <a:pt x="51" y="28"/>
                  </a:lnTo>
                  <a:lnTo>
                    <a:pt x="52" y="25"/>
                  </a:lnTo>
                  <a:lnTo>
                    <a:pt x="53" y="22"/>
                  </a:lnTo>
                  <a:lnTo>
                    <a:pt x="54" y="20"/>
                  </a:lnTo>
                  <a:lnTo>
                    <a:pt x="56" y="18"/>
                  </a:lnTo>
                  <a:lnTo>
                    <a:pt x="59" y="16"/>
                  </a:lnTo>
                  <a:lnTo>
                    <a:pt x="61" y="14"/>
                  </a:lnTo>
                  <a:lnTo>
                    <a:pt x="74" y="11"/>
                  </a:lnTo>
                  <a:lnTo>
                    <a:pt x="87" y="8"/>
                  </a:lnTo>
                  <a:lnTo>
                    <a:pt x="112" y="3"/>
                  </a:lnTo>
                  <a:lnTo>
                    <a:pt x="125" y="2"/>
                  </a:lnTo>
                  <a:lnTo>
                    <a:pt x="137" y="1"/>
                  </a:lnTo>
                  <a:lnTo>
                    <a:pt x="149" y="0"/>
                  </a:lnTo>
                  <a:lnTo>
                    <a:pt x="160" y="0"/>
                  </a:lnTo>
                  <a:lnTo>
                    <a:pt x="174" y="0"/>
                  </a:lnTo>
                  <a:lnTo>
                    <a:pt x="181" y="0"/>
                  </a:lnTo>
                  <a:lnTo>
                    <a:pt x="188" y="1"/>
                  </a:lnTo>
                  <a:lnTo>
                    <a:pt x="201" y="2"/>
                  </a:lnTo>
                  <a:lnTo>
                    <a:pt x="214" y="3"/>
                  </a:lnTo>
                  <a:lnTo>
                    <a:pt x="226" y="5"/>
                  </a:lnTo>
                  <a:lnTo>
                    <a:pt x="238" y="7"/>
                  </a:lnTo>
                  <a:lnTo>
                    <a:pt x="250" y="10"/>
                  </a:lnTo>
                  <a:lnTo>
                    <a:pt x="261" y="13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26" name="Freeform 62"/>
            <p:cNvSpPr/>
            <p:nvPr userDrawn="1"/>
          </p:nvSpPr>
          <p:spPr bwMode="auto">
            <a:xfrm>
              <a:off x="3844" y="3274"/>
              <a:ext cx="1262" cy="152"/>
            </a:xfrm>
            <a:custGeom>
              <a:avLst/>
              <a:gdLst>
                <a:gd name="T0" fmla="*/ 0 w 1263"/>
                <a:gd name="T1" fmla="*/ 152 h 152"/>
                <a:gd name="T2" fmla="*/ 11 w 1263"/>
                <a:gd name="T3" fmla="*/ 123 h 152"/>
                <a:gd name="T4" fmla="*/ 43 w 1263"/>
                <a:gd name="T5" fmla="*/ 37 h 152"/>
                <a:gd name="T6" fmla="*/ 45 w 1263"/>
                <a:gd name="T7" fmla="*/ 31 h 152"/>
                <a:gd name="T8" fmla="*/ 48 w 1263"/>
                <a:gd name="T9" fmla="*/ 26 h 152"/>
                <a:gd name="T10" fmla="*/ 53 w 1263"/>
                <a:gd name="T11" fmla="*/ 18 h 152"/>
                <a:gd name="T12" fmla="*/ 56 w 1263"/>
                <a:gd name="T13" fmla="*/ 14 h 152"/>
                <a:gd name="T14" fmla="*/ 59 w 1263"/>
                <a:gd name="T15" fmla="*/ 11 h 152"/>
                <a:gd name="T16" fmla="*/ 62 w 1263"/>
                <a:gd name="T17" fmla="*/ 8 h 152"/>
                <a:gd name="T18" fmla="*/ 65 w 1263"/>
                <a:gd name="T19" fmla="*/ 6 h 152"/>
                <a:gd name="T20" fmla="*/ 69 w 1263"/>
                <a:gd name="T21" fmla="*/ 4 h 152"/>
                <a:gd name="T22" fmla="*/ 72 w 1263"/>
                <a:gd name="T23" fmla="*/ 3 h 152"/>
                <a:gd name="T24" fmla="*/ 79 w 1263"/>
                <a:gd name="T25" fmla="*/ 1 h 152"/>
                <a:gd name="T26" fmla="*/ 87 w 1263"/>
                <a:gd name="T27" fmla="*/ 0 h 152"/>
                <a:gd name="T28" fmla="*/ 95 w 1263"/>
                <a:gd name="T29" fmla="*/ 0 h 152"/>
                <a:gd name="T30" fmla="*/ 703 w 1263"/>
                <a:gd name="T31" fmla="*/ 0 h 152"/>
                <a:gd name="T32" fmla="*/ 1257 w 1263"/>
                <a:gd name="T33" fmla="*/ 0 h 152"/>
                <a:gd name="T34" fmla="*/ 1246 w 1263"/>
                <a:gd name="T35" fmla="*/ 29 h 152"/>
                <a:gd name="T36" fmla="*/ 1214 w 1263"/>
                <a:gd name="T37" fmla="*/ 115 h 152"/>
                <a:gd name="T38" fmla="*/ 1209 w 1263"/>
                <a:gd name="T39" fmla="*/ 126 h 152"/>
                <a:gd name="T40" fmla="*/ 1206 w 1263"/>
                <a:gd name="T41" fmla="*/ 130 h 152"/>
                <a:gd name="T42" fmla="*/ 1203 w 1263"/>
                <a:gd name="T43" fmla="*/ 134 h 152"/>
                <a:gd name="T44" fmla="*/ 1201 w 1263"/>
                <a:gd name="T45" fmla="*/ 138 h 152"/>
                <a:gd name="T46" fmla="*/ 1198 w 1263"/>
                <a:gd name="T47" fmla="*/ 141 h 152"/>
                <a:gd name="T48" fmla="*/ 1194 w 1263"/>
                <a:gd name="T49" fmla="*/ 143 h 152"/>
                <a:gd name="T50" fmla="*/ 1191 w 1263"/>
                <a:gd name="T51" fmla="*/ 145 h 152"/>
                <a:gd name="T52" fmla="*/ 1184 w 1263"/>
                <a:gd name="T53" fmla="*/ 149 h 152"/>
                <a:gd name="T54" fmla="*/ 1177 w 1263"/>
                <a:gd name="T55" fmla="*/ 151 h 152"/>
                <a:gd name="T56" fmla="*/ 1169 w 1263"/>
                <a:gd name="T57" fmla="*/ 152 h 152"/>
                <a:gd name="T58" fmla="*/ 1161 w 1263"/>
                <a:gd name="T59" fmla="*/ 152 h 152"/>
                <a:gd name="T60" fmla="*/ 567 w 1263"/>
                <a:gd name="T61" fmla="*/ 152 h 152"/>
                <a:gd name="T62" fmla="*/ 30 w 1263"/>
                <a:gd name="T63" fmla="*/ 152 h 152"/>
                <a:gd name="T64" fmla="*/ 0 w 1263"/>
                <a:gd name="T65" fmla="*/ 152 h 15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263" h="152">
                  <a:moveTo>
                    <a:pt x="0" y="152"/>
                  </a:moveTo>
                  <a:lnTo>
                    <a:pt x="11" y="123"/>
                  </a:lnTo>
                  <a:lnTo>
                    <a:pt x="43" y="37"/>
                  </a:lnTo>
                  <a:lnTo>
                    <a:pt x="45" y="31"/>
                  </a:lnTo>
                  <a:lnTo>
                    <a:pt x="48" y="26"/>
                  </a:lnTo>
                  <a:lnTo>
                    <a:pt x="53" y="18"/>
                  </a:lnTo>
                  <a:lnTo>
                    <a:pt x="56" y="14"/>
                  </a:lnTo>
                  <a:lnTo>
                    <a:pt x="59" y="11"/>
                  </a:lnTo>
                  <a:lnTo>
                    <a:pt x="62" y="8"/>
                  </a:lnTo>
                  <a:lnTo>
                    <a:pt x="65" y="6"/>
                  </a:lnTo>
                  <a:lnTo>
                    <a:pt x="69" y="4"/>
                  </a:lnTo>
                  <a:lnTo>
                    <a:pt x="72" y="3"/>
                  </a:lnTo>
                  <a:lnTo>
                    <a:pt x="79" y="1"/>
                  </a:lnTo>
                  <a:lnTo>
                    <a:pt x="87" y="0"/>
                  </a:lnTo>
                  <a:lnTo>
                    <a:pt x="95" y="0"/>
                  </a:lnTo>
                  <a:lnTo>
                    <a:pt x="709" y="0"/>
                  </a:lnTo>
                  <a:lnTo>
                    <a:pt x="1263" y="0"/>
                  </a:lnTo>
                  <a:lnTo>
                    <a:pt x="1252" y="29"/>
                  </a:lnTo>
                  <a:lnTo>
                    <a:pt x="1220" y="115"/>
                  </a:lnTo>
                  <a:lnTo>
                    <a:pt x="1215" y="126"/>
                  </a:lnTo>
                  <a:lnTo>
                    <a:pt x="1212" y="130"/>
                  </a:lnTo>
                  <a:lnTo>
                    <a:pt x="1209" y="134"/>
                  </a:lnTo>
                  <a:lnTo>
                    <a:pt x="1207" y="138"/>
                  </a:lnTo>
                  <a:lnTo>
                    <a:pt x="1204" y="141"/>
                  </a:lnTo>
                  <a:lnTo>
                    <a:pt x="1200" y="143"/>
                  </a:lnTo>
                  <a:lnTo>
                    <a:pt x="1197" y="145"/>
                  </a:lnTo>
                  <a:lnTo>
                    <a:pt x="1190" y="149"/>
                  </a:lnTo>
                  <a:lnTo>
                    <a:pt x="1183" y="151"/>
                  </a:lnTo>
                  <a:lnTo>
                    <a:pt x="1175" y="152"/>
                  </a:lnTo>
                  <a:lnTo>
                    <a:pt x="1167" y="152"/>
                  </a:lnTo>
                  <a:lnTo>
                    <a:pt x="567" y="152"/>
                  </a:lnTo>
                  <a:lnTo>
                    <a:pt x="30" y="152"/>
                  </a:lnTo>
                  <a:lnTo>
                    <a:pt x="0" y="152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27" name="Freeform 63"/>
            <p:cNvSpPr/>
            <p:nvPr userDrawn="1"/>
          </p:nvSpPr>
          <p:spPr bwMode="auto">
            <a:xfrm>
              <a:off x="4538" y="3312"/>
              <a:ext cx="125" cy="82"/>
            </a:xfrm>
            <a:custGeom>
              <a:avLst/>
              <a:gdLst>
                <a:gd name="T0" fmla="*/ 66 w 123"/>
                <a:gd name="T1" fmla="*/ 81 h 82"/>
                <a:gd name="T2" fmla="*/ 81 w 123"/>
                <a:gd name="T3" fmla="*/ 79 h 82"/>
                <a:gd name="T4" fmla="*/ 99 w 123"/>
                <a:gd name="T5" fmla="*/ 76 h 82"/>
                <a:gd name="T6" fmla="*/ 112 w 123"/>
                <a:gd name="T7" fmla="*/ 64 h 82"/>
                <a:gd name="T8" fmla="*/ 74 w 123"/>
                <a:gd name="T9" fmla="*/ 71 h 82"/>
                <a:gd name="T10" fmla="*/ 67 w 123"/>
                <a:gd name="T11" fmla="*/ 72 h 82"/>
                <a:gd name="T12" fmla="*/ 54 w 123"/>
                <a:gd name="T13" fmla="*/ 72 h 82"/>
                <a:gd name="T14" fmla="*/ 44 w 123"/>
                <a:gd name="T15" fmla="*/ 69 h 82"/>
                <a:gd name="T16" fmla="*/ 39 w 123"/>
                <a:gd name="T17" fmla="*/ 66 h 82"/>
                <a:gd name="T18" fmla="*/ 29 w 123"/>
                <a:gd name="T19" fmla="*/ 62 h 82"/>
                <a:gd name="T20" fmla="*/ 27 w 123"/>
                <a:gd name="T21" fmla="*/ 58 h 82"/>
                <a:gd name="T22" fmla="*/ 27 w 123"/>
                <a:gd name="T23" fmla="*/ 47 h 82"/>
                <a:gd name="T24" fmla="*/ 37 w 123"/>
                <a:gd name="T25" fmla="*/ 35 h 82"/>
                <a:gd name="T26" fmla="*/ 46 w 123"/>
                <a:gd name="T27" fmla="*/ 24 h 82"/>
                <a:gd name="T28" fmla="*/ 52 w 123"/>
                <a:gd name="T29" fmla="*/ 19 h 82"/>
                <a:gd name="T30" fmla="*/ 62 w 123"/>
                <a:gd name="T31" fmla="*/ 14 h 82"/>
                <a:gd name="T32" fmla="*/ 75 w 123"/>
                <a:gd name="T33" fmla="*/ 10 h 82"/>
                <a:gd name="T34" fmla="*/ 95 w 123"/>
                <a:gd name="T35" fmla="*/ 10 h 82"/>
                <a:gd name="T36" fmla="*/ 116 w 123"/>
                <a:gd name="T37" fmla="*/ 12 h 82"/>
                <a:gd name="T38" fmla="*/ 124 w 123"/>
                <a:gd name="T39" fmla="*/ 15 h 82"/>
                <a:gd name="T40" fmla="*/ 131 w 123"/>
                <a:gd name="T41" fmla="*/ 6 h 82"/>
                <a:gd name="T42" fmla="*/ 121 w 123"/>
                <a:gd name="T43" fmla="*/ 3 h 82"/>
                <a:gd name="T44" fmla="*/ 103 w 123"/>
                <a:gd name="T45" fmla="*/ 1 h 82"/>
                <a:gd name="T46" fmla="*/ 70 w 123"/>
                <a:gd name="T47" fmla="*/ 1 h 82"/>
                <a:gd name="T48" fmla="*/ 57 w 123"/>
                <a:gd name="T49" fmla="*/ 4 h 82"/>
                <a:gd name="T50" fmla="*/ 45 w 123"/>
                <a:gd name="T51" fmla="*/ 8 h 82"/>
                <a:gd name="T52" fmla="*/ 28 w 123"/>
                <a:gd name="T53" fmla="*/ 13 h 82"/>
                <a:gd name="T54" fmla="*/ 12 w 123"/>
                <a:gd name="T55" fmla="*/ 26 h 82"/>
                <a:gd name="T56" fmla="*/ 6 w 123"/>
                <a:gd name="T57" fmla="*/ 33 h 82"/>
                <a:gd name="T58" fmla="*/ 2 w 123"/>
                <a:gd name="T59" fmla="*/ 40 h 82"/>
                <a:gd name="T60" fmla="*/ 0 w 123"/>
                <a:gd name="T61" fmla="*/ 47 h 82"/>
                <a:gd name="T62" fmla="*/ 0 w 123"/>
                <a:gd name="T63" fmla="*/ 54 h 82"/>
                <a:gd name="T64" fmla="*/ 2 w 123"/>
                <a:gd name="T65" fmla="*/ 61 h 82"/>
                <a:gd name="T66" fmla="*/ 6 w 123"/>
                <a:gd name="T67" fmla="*/ 67 h 82"/>
                <a:gd name="T68" fmla="*/ 12 w 123"/>
                <a:gd name="T69" fmla="*/ 73 h 82"/>
                <a:gd name="T70" fmla="*/ 21 w 123"/>
                <a:gd name="T71" fmla="*/ 78 h 82"/>
                <a:gd name="T72" fmla="*/ 38 w 123"/>
                <a:gd name="T73" fmla="*/ 81 h 82"/>
                <a:gd name="T74" fmla="*/ 51 w 123"/>
                <a:gd name="T75" fmla="*/ 82 h 8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23" h="82">
                  <a:moveTo>
                    <a:pt x="45" y="82"/>
                  </a:moveTo>
                  <a:lnTo>
                    <a:pt x="60" y="81"/>
                  </a:lnTo>
                  <a:lnTo>
                    <a:pt x="67" y="80"/>
                  </a:lnTo>
                  <a:lnTo>
                    <a:pt x="75" y="79"/>
                  </a:lnTo>
                  <a:lnTo>
                    <a:pt x="82" y="78"/>
                  </a:lnTo>
                  <a:lnTo>
                    <a:pt x="90" y="76"/>
                  </a:lnTo>
                  <a:lnTo>
                    <a:pt x="106" y="71"/>
                  </a:lnTo>
                  <a:lnTo>
                    <a:pt x="100" y="64"/>
                  </a:lnTo>
                  <a:lnTo>
                    <a:pt x="85" y="68"/>
                  </a:lnTo>
                  <a:lnTo>
                    <a:pt x="68" y="71"/>
                  </a:lnTo>
                  <a:lnTo>
                    <a:pt x="65" y="71"/>
                  </a:lnTo>
                  <a:lnTo>
                    <a:pt x="61" y="72"/>
                  </a:lnTo>
                  <a:lnTo>
                    <a:pt x="53" y="72"/>
                  </a:lnTo>
                  <a:lnTo>
                    <a:pt x="48" y="72"/>
                  </a:lnTo>
                  <a:lnTo>
                    <a:pt x="45" y="71"/>
                  </a:lnTo>
                  <a:lnTo>
                    <a:pt x="38" y="69"/>
                  </a:lnTo>
                  <a:lnTo>
                    <a:pt x="35" y="68"/>
                  </a:lnTo>
                  <a:lnTo>
                    <a:pt x="33" y="66"/>
                  </a:lnTo>
                  <a:lnTo>
                    <a:pt x="31" y="64"/>
                  </a:lnTo>
                  <a:lnTo>
                    <a:pt x="29" y="62"/>
                  </a:lnTo>
                  <a:lnTo>
                    <a:pt x="28" y="60"/>
                  </a:lnTo>
                  <a:lnTo>
                    <a:pt x="27" y="58"/>
                  </a:lnTo>
                  <a:lnTo>
                    <a:pt x="26" y="52"/>
                  </a:lnTo>
                  <a:lnTo>
                    <a:pt x="27" y="47"/>
                  </a:lnTo>
                  <a:lnTo>
                    <a:pt x="28" y="41"/>
                  </a:lnTo>
                  <a:lnTo>
                    <a:pt x="31" y="35"/>
                  </a:lnTo>
                  <a:lnTo>
                    <a:pt x="35" y="29"/>
                  </a:lnTo>
                  <a:lnTo>
                    <a:pt x="40" y="24"/>
                  </a:lnTo>
                  <a:lnTo>
                    <a:pt x="43" y="22"/>
                  </a:lnTo>
                  <a:lnTo>
                    <a:pt x="46" y="19"/>
                  </a:lnTo>
                  <a:lnTo>
                    <a:pt x="52" y="15"/>
                  </a:lnTo>
                  <a:lnTo>
                    <a:pt x="56" y="14"/>
                  </a:lnTo>
                  <a:lnTo>
                    <a:pt x="60" y="12"/>
                  </a:lnTo>
                  <a:lnTo>
                    <a:pt x="69" y="10"/>
                  </a:lnTo>
                  <a:lnTo>
                    <a:pt x="79" y="10"/>
                  </a:lnTo>
                  <a:lnTo>
                    <a:pt x="88" y="10"/>
                  </a:lnTo>
                  <a:lnTo>
                    <a:pt x="96" y="11"/>
                  </a:lnTo>
                  <a:lnTo>
                    <a:pt x="104" y="12"/>
                  </a:lnTo>
                  <a:lnTo>
                    <a:pt x="108" y="14"/>
                  </a:lnTo>
                  <a:lnTo>
                    <a:pt x="112" y="15"/>
                  </a:lnTo>
                  <a:lnTo>
                    <a:pt x="123" y="8"/>
                  </a:lnTo>
                  <a:lnTo>
                    <a:pt x="119" y="6"/>
                  </a:lnTo>
                  <a:lnTo>
                    <a:pt x="114" y="4"/>
                  </a:lnTo>
                  <a:lnTo>
                    <a:pt x="109" y="3"/>
                  </a:lnTo>
                  <a:lnTo>
                    <a:pt x="104" y="2"/>
                  </a:lnTo>
                  <a:lnTo>
                    <a:pt x="92" y="1"/>
                  </a:lnTo>
                  <a:lnTo>
                    <a:pt x="80" y="0"/>
                  </a:lnTo>
                  <a:lnTo>
                    <a:pt x="64" y="1"/>
                  </a:lnTo>
                  <a:lnTo>
                    <a:pt x="58" y="2"/>
                  </a:lnTo>
                  <a:lnTo>
                    <a:pt x="51" y="4"/>
                  </a:lnTo>
                  <a:lnTo>
                    <a:pt x="45" y="6"/>
                  </a:lnTo>
                  <a:lnTo>
                    <a:pt x="39" y="8"/>
                  </a:lnTo>
                  <a:lnTo>
                    <a:pt x="34" y="10"/>
                  </a:lnTo>
                  <a:lnTo>
                    <a:pt x="28" y="13"/>
                  </a:lnTo>
                  <a:lnTo>
                    <a:pt x="19" y="19"/>
                  </a:lnTo>
                  <a:lnTo>
                    <a:pt x="12" y="26"/>
                  </a:lnTo>
                  <a:lnTo>
                    <a:pt x="9" y="30"/>
                  </a:lnTo>
                  <a:lnTo>
                    <a:pt x="6" y="33"/>
                  </a:lnTo>
                  <a:lnTo>
                    <a:pt x="4" y="37"/>
                  </a:lnTo>
                  <a:lnTo>
                    <a:pt x="2" y="40"/>
                  </a:lnTo>
                  <a:lnTo>
                    <a:pt x="1" y="43"/>
                  </a:lnTo>
                  <a:lnTo>
                    <a:pt x="0" y="47"/>
                  </a:lnTo>
                  <a:lnTo>
                    <a:pt x="0" y="50"/>
                  </a:lnTo>
                  <a:lnTo>
                    <a:pt x="0" y="54"/>
                  </a:lnTo>
                  <a:lnTo>
                    <a:pt x="1" y="57"/>
                  </a:lnTo>
                  <a:lnTo>
                    <a:pt x="2" y="61"/>
                  </a:lnTo>
                  <a:lnTo>
                    <a:pt x="4" y="64"/>
                  </a:lnTo>
                  <a:lnTo>
                    <a:pt x="6" y="67"/>
                  </a:lnTo>
                  <a:lnTo>
                    <a:pt x="9" y="70"/>
                  </a:lnTo>
                  <a:lnTo>
                    <a:pt x="12" y="73"/>
                  </a:lnTo>
                  <a:lnTo>
                    <a:pt x="16" y="76"/>
                  </a:lnTo>
                  <a:lnTo>
                    <a:pt x="21" y="78"/>
                  </a:lnTo>
                  <a:lnTo>
                    <a:pt x="26" y="79"/>
                  </a:lnTo>
                  <a:lnTo>
                    <a:pt x="32" y="81"/>
                  </a:lnTo>
                  <a:lnTo>
                    <a:pt x="38" y="81"/>
                  </a:lnTo>
                  <a:lnTo>
                    <a:pt x="45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28" name="Freeform 64"/>
            <p:cNvSpPr/>
            <p:nvPr userDrawn="1"/>
          </p:nvSpPr>
          <p:spPr bwMode="auto">
            <a:xfrm>
              <a:off x="4888" y="3312"/>
              <a:ext cx="123" cy="82"/>
            </a:xfrm>
            <a:custGeom>
              <a:avLst/>
              <a:gdLst>
                <a:gd name="T0" fmla="*/ 60 w 122"/>
                <a:gd name="T1" fmla="*/ 81 h 82"/>
                <a:gd name="T2" fmla="*/ 80 w 122"/>
                <a:gd name="T3" fmla="*/ 79 h 82"/>
                <a:gd name="T4" fmla="*/ 95 w 122"/>
                <a:gd name="T5" fmla="*/ 76 h 82"/>
                <a:gd name="T6" fmla="*/ 105 w 122"/>
                <a:gd name="T7" fmla="*/ 64 h 82"/>
                <a:gd name="T8" fmla="*/ 82 w 122"/>
                <a:gd name="T9" fmla="*/ 70 h 82"/>
                <a:gd name="T10" fmla="*/ 71 w 122"/>
                <a:gd name="T11" fmla="*/ 71 h 82"/>
                <a:gd name="T12" fmla="*/ 53 w 122"/>
                <a:gd name="T13" fmla="*/ 72 h 82"/>
                <a:gd name="T14" fmla="*/ 45 w 122"/>
                <a:gd name="T15" fmla="*/ 71 h 82"/>
                <a:gd name="T16" fmla="*/ 36 w 122"/>
                <a:gd name="T17" fmla="*/ 68 h 82"/>
                <a:gd name="T18" fmla="*/ 31 w 122"/>
                <a:gd name="T19" fmla="*/ 64 h 82"/>
                <a:gd name="T20" fmla="*/ 28 w 122"/>
                <a:gd name="T21" fmla="*/ 60 h 82"/>
                <a:gd name="T22" fmla="*/ 26 w 122"/>
                <a:gd name="T23" fmla="*/ 52 h 82"/>
                <a:gd name="T24" fmla="*/ 28 w 122"/>
                <a:gd name="T25" fmla="*/ 41 h 82"/>
                <a:gd name="T26" fmla="*/ 35 w 122"/>
                <a:gd name="T27" fmla="*/ 29 h 82"/>
                <a:gd name="T28" fmla="*/ 43 w 122"/>
                <a:gd name="T29" fmla="*/ 22 h 82"/>
                <a:gd name="T30" fmla="*/ 53 w 122"/>
                <a:gd name="T31" fmla="*/ 15 h 82"/>
                <a:gd name="T32" fmla="*/ 60 w 122"/>
                <a:gd name="T33" fmla="*/ 12 h 82"/>
                <a:gd name="T34" fmla="*/ 84 w 122"/>
                <a:gd name="T35" fmla="*/ 10 h 82"/>
                <a:gd name="T36" fmla="*/ 101 w 122"/>
                <a:gd name="T37" fmla="*/ 11 h 82"/>
                <a:gd name="T38" fmla="*/ 113 w 122"/>
                <a:gd name="T39" fmla="*/ 14 h 82"/>
                <a:gd name="T40" fmla="*/ 128 w 122"/>
                <a:gd name="T41" fmla="*/ 8 h 82"/>
                <a:gd name="T42" fmla="*/ 119 w 122"/>
                <a:gd name="T43" fmla="*/ 4 h 82"/>
                <a:gd name="T44" fmla="*/ 109 w 122"/>
                <a:gd name="T45" fmla="*/ 2 h 82"/>
                <a:gd name="T46" fmla="*/ 85 w 122"/>
                <a:gd name="T47" fmla="*/ 0 h 82"/>
                <a:gd name="T48" fmla="*/ 58 w 122"/>
                <a:gd name="T49" fmla="*/ 2 h 82"/>
                <a:gd name="T50" fmla="*/ 45 w 122"/>
                <a:gd name="T51" fmla="*/ 6 h 82"/>
                <a:gd name="T52" fmla="*/ 34 w 122"/>
                <a:gd name="T53" fmla="*/ 10 h 82"/>
                <a:gd name="T54" fmla="*/ 20 w 122"/>
                <a:gd name="T55" fmla="*/ 19 h 82"/>
                <a:gd name="T56" fmla="*/ 9 w 122"/>
                <a:gd name="T57" fmla="*/ 30 h 82"/>
                <a:gd name="T58" fmla="*/ 4 w 122"/>
                <a:gd name="T59" fmla="*/ 37 h 82"/>
                <a:gd name="T60" fmla="*/ 1 w 122"/>
                <a:gd name="T61" fmla="*/ 43 h 82"/>
                <a:gd name="T62" fmla="*/ 0 w 122"/>
                <a:gd name="T63" fmla="*/ 50 h 82"/>
                <a:gd name="T64" fmla="*/ 1 w 122"/>
                <a:gd name="T65" fmla="*/ 57 h 82"/>
                <a:gd name="T66" fmla="*/ 4 w 122"/>
                <a:gd name="T67" fmla="*/ 64 h 82"/>
                <a:gd name="T68" fmla="*/ 9 w 122"/>
                <a:gd name="T69" fmla="*/ 70 h 82"/>
                <a:gd name="T70" fmla="*/ 16 w 122"/>
                <a:gd name="T71" fmla="*/ 76 h 82"/>
                <a:gd name="T72" fmla="*/ 26 w 122"/>
                <a:gd name="T73" fmla="*/ 79 h 82"/>
                <a:gd name="T74" fmla="*/ 38 w 122"/>
                <a:gd name="T75" fmla="*/ 81 h 82"/>
                <a:gd name="T76" fmla="*/ 46 w 122"/>
                <a:gd name="T77" fmla="*/ 82 h 8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22" h="82">
                  <a:moveTo>
                    <a:pt x="46" y="82"/>
                  </a:moveTo>
                  <a:lnTo>
                    <a:pt x="60" y="81"/>
                  </a:lnTo>
                  <a:lnTo>
                    <a:pt x="67" y="80"/>
                  </a:lnTo>
                  <a:lnTo>
                    <a:pt x="74" y="79"/>
                  </a:lnTo>
                  <a:lnTo>
                    <a:pt x="82" y="78"/>
                  </a:lnTo>
                  <a:lnTo>
                    <a:pt x="89" y="76"/>
                  </a:lnTo>
                  <a:lnTo>
                    <a:pt x="105" y="71"/>
                  </a:lnTo>
                  <a:lnTo>
                    <a:pt x="99" y="64"/>
                  </a:lnTo>
                  <a:lnTo>
                    <a:pt x="84" y="68"/>
                  </a:lnTo>
                  <a:lnTo>
                    <a:pt x="76" y="70"/>
                  </a:lnTo>
                  <a:lnTo>
                    <a:pt x="69" y="71"/>
                  </a:lnTo>
                  <a:lnTo>
                    <a:pt x="65" y="71"/>
                  </a:lnTo>
                  <a:lnTo>
                    <a:pt x="61" y="72"/>
                  </a:lnTo>
                  <a:lnTo>
                    <a:pt x="53" y="72"/>
                  </a:lnTo>
                  <a:lnTo>
                    <a:pt x="49" y="72"/>
                  </a:lnTo>
                  <a:lnTo>
                    <a:pt x="45" y="71"/>
                  </a:lnTo>
                  <a:lnTo>
                    <a:pt x="38" y="69"/>
                  </a:lnTo>
                  <a:lnTo>
                    <a:pt x="36" y="68"/>
                  </a:lnTo>
                  <a:lnTo>
                    <a:pt x="33" y="66"/>
                  </a:lnTo>
                  <a:lnTo>
                    <a:pt x="31" y="64"/>
                  </a:lnTo>
                  <a:lnTo>
                    <a:pt x="30" y="62"/>
                  </a:lnTo>
                  <a:lnTo>
                    <a:pt x="28" y="60"/>
                  </a:lnTo>
                  <a:lnTo>
                    <a:pt x="27" y="58"/>
                  </a:lnTo>
                  <a:lnTo>
                    <a:pt x="26" y="52"/>
                  </a:lnTo>
                  <a:lnTo>
                    <a:pt x="27" y="47"/>
                  </a:lnTo>
                  <a:lnTo>
                    <a:pt x="28" y="41"/>
                  </a:lnTo>
                  <a:lnTo>
                    <a:pt x="31" y="35"/>
                  </a:lnTo>
                  <a:lnTo>
                    <a:pt x="35" y="29"/>
                  </a:lnTo>
                  <a:lnTo>
                    <a:pt x="40" y="24"/>
                  </a:lnTo>
                  <a:lnTo>
                    <a:pt x="43" y="22"/>
                  </a:lnTo>
                  <a:lnTo>
                    <a:pt x="46" y="19"/>
                  </a:lnTo>
                  <a:lnTo>
                    <a:pt x="53" y="15"/>
                  </a:lnTo>
                  <a:lnTo>
                    <a:pt x="56" y="14"/>
                  </a:lnTo>
                  <a:lnTo>
                    <a:pt x="60" y="12"/>
                  </a:lnTo>
                  <a:lnTo>
                    <a:pt x="69" y="10"/>
                  </a:lnTo>
                  <a:lnTo>
                    <a:pt x="78" y="10"/>
                  </a:lnTo>
                  <a:lnTo>
                    <a:pt x="87" y="10"/>
                  </a:lnTo>
                  <a:lnTo>
                    <a:pt x="95" y="11"/>
                  </a:lnTo>
                  <a:lnTo>
                    <a:pt x="103" y="12"/>
                  </a:lnTo>
                  <a:lnTo>
                    <a:pt x="107" y="14"/>
                  </a:lnTo>
                  <a:lnTo>
                    <a:pt x="111" y="15"/>
                  </a:lnTo>
                  <a:lnTo>
                    <a:pt x="122" y="8"/>
                  </a:lnTo>
                  <a:lnTo>
                    <a:pt x="118" y="6"/>
                  </a:lnTo>
                  <a:lnTo>
                    <a:pt x="113" y="4"/>
                  </a:lnTo>
                  <a:lnTo>
                    <a:pt x="108" y="3"/>
                  </a:lnTo>
                  <a:lnTo>
                    <a:pt x="103" y="2"/>
                  </a:lnTo>
                  <a:lnTo>
                    <a:pt x="92" y="1"/>
                  </a:lnTo>
                  <a:lnTo>
                    <a:pt x="79" y="0"/>
                  </a:lnTo>
                  <a:lnTo>
                    <a:pt x="65" y="1"/>
                  </a:lnTo>
                  <a:lnTo>
                    <a:pt x="58" y="2"/>
                  </a:lnTo>
                  <a:lnTo>
                    <a:pt x="51" y="4"/>
                  </a:lnTo>
                  <a:lnTo>
                    <a:pt x="45" y="6"/>
                  </a:lnTo>
                  <a:lnTo>
                    <a:pt x="39" y="8"/>
                  </a:lnTo>
                  <a:lnTo>
                    <a:pt x="34" y="10"/>
                  </a:lnTo>
                  <a:lnTo>
                    <a:pt x="29" y="13"/>
                  </a:lnTo>
                  <a:lnTo>
                    <a:pt x="20" y="19"/>
                  </a:lnTo>
                  <a:lnTo>
                    <a:pt x="12" y="26"/>
                  </a:lnTo>
                  <a:lnTo>
                    <a:pt x="9" y="30"/>
                  </a:lnTo>
                  <a:lnTo>
                    <a:pt x="6" y="33"/>
                  </a:lnTo>
                  <a:lnTo>
                    <a:pt x="4" y="37"/>
                  </a:lnTo>
                  <a:lnTo>
                    <a:pt x="2" y="40"/>
                  </a:lnTo>
                  <a:lnTo>
                    <a:pt x="1" y="43"/>
                  </a:lnTo>
                  <a:lnTo>
                    <a:pt x="0" y="47"/>
                  </a:lnTo>
                  <a:lnTo>
                    <a:pt x="0" y="50"/>
                  </a:lnTo>
                  <a:lnTo>
                    <a:pt x="0" y="54"/>
                  </a:lnTo>
                  <a:lnTo>
                    <a:pt x="1" y="57"/>
                  </a:lnTo>
                  <a:lnTo>
                    <a:pt x="2" y="61"/>
                  </a:lnTo>
                  <a:lnTo>
                    <a:pt x="4" y="64"/>
                  </a:lnTo>
                  <a:lnTo>
                    <a:pt x="6" y="67"/>
                  </a:lnTo>
                  <a:lnTo>
                    <a:pt x="9" y="70"/>
                  </a:lnTo>
                  <a:lnTo>
                    <a:pt x="12" y="73"/>
                  </a:lnTo>
                  <a:lnTo>
                    <a:pt x="16" y="76"/>
                  </a:lnTo>
                  <a:lnTo>
                    <a:pt x="21" y="78"/>
                  </a:lnTo>
                  <a:lnTo>
                    <a:pt x="26" y="79"/>
                  </a:lnTo>
                  <a:lnTo>
                    <a:pt x="32" y="81"/>
                  </a:lnTo>
                  <a:lnTo>
                    <a:pt x="38" y="81"/>
                  </a:lnTo>
                  <a:lnTo>
                    <a:pt x="45" y="82"/>
                  </a:lnTo>
                  <a:lnTo>
                    <a:pt x="46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29" name="Freeform 65"/>
            <p:cNvSpPr/>
            <p:nvPr userDrawn="1"/>
          </p:nvSpPr>
          <p:spPr bwMode="auto">
            <a:xfrm>
              <a:off x="4663" y="3312"/>
              <a:ext cx="121" cy="82"/>
            </a:xfrm>
            <a:custGeom>
              <a:avLst/>
              <a:gdLst>
                <a:gd name="T0" fmla="*/ 60 w 122"/>
                <a:gd name="T1" fmla="*/ 81 h 82"/>
                <a:gd name="T2" fmla="*/ 68 w 122"/>
                <a:gd name="T3" fmla="*/ 79 h 82"/>
                <a:gd name="T4" fmla="*/ 83 w 122"/>
                <a:gd name="T5" fmla="*/ 76 h 82"/>
                <a:gd name="T6" fmla="*/ 93 w 122"/>
                <a:gd name="T7" fmla="*/ 64 h 82"/>
                <a:gd name="T8" fmla="*/ 70 w 122"/>
                <a:gd name="T9" fmla="*/ 70 h 82"/>
                <a:gd name="T10" fmla="*/ 61 w 122"/>
                <a:gd name="T11" fmla="*/ 71 h 82"/>
                <a:gd name="T12" fmla="*/ 53 w 122"/>
                <a:gd name="T13" fmla="*/ 72 h 82"/>
                <a:gd name="T14" fmla="*/ 45 w 122"/>
                <a:gd name="T15" fmla="*/ 71 h 82"/>
                <a:gd name="T16" fmla="*/ 35 w 122"/>
                <a:gd name="T17" fmla="*/ 68 h 82"/>
                <a:gd name="T18" fmla="*/ 31 w 122"/>
                <a:gd name="T19" fmla="*/ 64 h 82"/>
                <a:gd name="T20" fmla="*/ 28 w 122"/>
                <a:gd name="T21" fmla="*/ 60 h 82"/>
                <a:gd name="T22" fmla="*/ 26 w 122"/>
                <a:gd name="T23" fmla="*/ 52 h 82"/>
                <a:gd name="T24" fmla="*/ 28 w 122"/>
                <a:gd name="T25" fmla="*/ 41 h 82"/>
                <a:gd name="T26" fmla="*/ 35 w 122"/>
                <a:gd name="T27" fmla="*/ 29 h 82"/>
                <a:gd name="T28" fmla="*/ 42 w 122"/>
                <a:gd name="T29" fmla="*/ 22 h 82"/>
                <a:gd name="T30" fmla="*/ 52 w 122"/>
                <a:gd name="T31" fmla="*/ 15 h 82"/>
                <a:gd name="T32" fmla="*/ 60 w 122"/>
                <a:gd name="T33" fmla="*/ 12 h 82"/>
                <a:gd name="T34" fmla="*/ 72 w 122"/>
                <a:gd name="T35" fmla="*/ 10 h 82"/>
                <a:gd name="T36" fmla="*/ 89 w 122"/>
                <a:gd name="T37" fmla="*/ 11 h 82"/>
                <a:gd name="T38" fmla="*/ 101 w 122"/>
                <a:gd name="T39" fmla="*/ 14 h 82"/>
                <a:gd name="T40" fmla="*/ 116 w 122"/>
                <a:gd name="T41" fmla="*/ 8 h 82"/>
                <a:gd name="T42" fmla="*/ 107 w 122"/>
                <a:gd name="T43" fmla="*/ 4 h 82"/>
                <a:gd name="T44" fmla="*/ 96 w 122"/>
                <a:gd name="T45" fmla="*/ 2 h 82"/>
                <a:gd name="T46" fmla="*/ 73 w 122"/>
                <a:gd name="T47" fmla="*/ 0 h 82"/>
                <a:gd name="T48" fmla="*/ 58 w 122"/>
                <a:gd name="T49" fmla="*/ 2 h 82"/>
                <a:gd name="T50" fmla="*/ 45 w 122"/>
                <a:gd name="T51" fmla="*/ 6 h 82"/>
                <a:gd name="T52" fmla="*/ 34 w 122"/>
                <a:gd name="T53" fmla="*/ 10 h 82"/>
                <a:gd name="T54" fmla="*/ 19 w 122"/>
                <a:gd name="T55" fmla="*/ 19 h 82"/>
                <a:gd name="T56" fmla="*/ 9 w 122"/>
                <a:gd name="T57" fmla="*/ 30 h 82"/>
                <a:gd name="T58" fmla="*/ 4 w 122"/>
                <a:gd name="T59" fmla="*/ 37 h 82"/>
                <a:gd name="T60" fmla="*/ 1 w 122"/>
                <a:gd name="T61" fmla="*/ 43 h 82"/>
                <a:gd name="T62" fmla="*/ 0 w 122"/>
                <a:gd name="T63" fmla="*/ 50 h 82"/>
                <a:gd name="T64" fmla="*/ 1 w 122"/>
                <a:gd name="T65" fmla="*/ 57 h 82"/>
                <a:gd name="T66" fmla="*/ 4 w 122"/>
                <a:gd name="T67" fmla="*/ 64 h 82"/>
                <a:gd name="T68" fmla="*/ 9 w 122"/>
                <a:gd name="T69" fmla="*/ 70 h 82"/>
                <a:gd name="T70" fmla="*/ 16 w 122"/>
                <a:gd name="T71" fmla="*/ 76 h 82"/>
                <a:gd name="T72" fmla="*/ 26 w 122"/>
                <a:gd name="T73" fmla="*/ 79 h 82"/>
                <a:gd name="T74" fmla="*/ 38 w 122"/>
                <a:gd name="T75" fmla="*/ 81 h 8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22" h="82">
                  <a:moveTo>
                    <a:pt x="45" y="82"/>
                  </a:moveTo>
                  <a:lnTo>
                    <a:pt x="60" y="81"/>
                  </a:lnTo>
                  <a:lnTo>
                    <a:pt x="67" y="80"/>
                  </a:lnTo>
                  <a:lnTo>
                    <a:pt x="74" y="79"/>
                  </a:lnTo>
                  <a:lnTo>
                    <a:pt x="81" y="78"/>
                  </a:lnTo>
                  <a:lnTo>
                    <a:pt x="89" y="76"/>
                  </a:lnTo>
                  <a:lnTo>
                    <a:pt x="105" y="71"/>
                  </a:lnTo>
                  <a:lnTo>
                    <a:pt x="99" y="64"/>
                  </a:lnTo>
                  <a:lnTo>
                    <a:pt x="84" y="68"/>
                  </a:lnTo>
                  <a:lnTo>
                    <a:pt x="76" y="70"/>
                  </a:lnTo>
                  <a:lnTo>
                    <a:pt x="68" y="71"/>
                  </a:lnTo>
                  <a:lnTo>
                    <a:pt x="65" y="71"/>
                  </a:lnTo>
                  <a:lnTo>
                    <a:pt x="61" y="72"/>
                  </a:lnTo>
                  <a:lnTo>
                    <a:pt x="53" y="72"/>
                  </a:lnTo>
                  <a:lnTo>
                    <a:pt x="48" y="72"/>
                  </a:lnTo>
                  <a:lnTo>
                    <a:pt x="45" y="71"/>
                  </a:lnTo>
                  <a:lnTo>
                    <a:pt x="38" y="69"/>
                  </a:lnTo>
                  <a:lnTo>
                    <a:pt x="35" y="68"/>
                  </a:lnTo>
                  <a:lnTo>
                    <a:pt x="33" y="66"/>
                  </a:lnTo>
                  <a:lnTo>
                    <a:pt x="31" y="64"/>
                  </a:lnTo>
                  <a:lnTo>
                    <a:pt x="29" y="62"/>
                  </a:lnTo>
                  <a:lnTo>
                    <a:pt x="28" y="60"/>
                  </a:lnTo>
                  <a:lnTo>
                    <a:pt x="27" y="58"/>
                  </a:lnTo>
                  <a:lnTo>
                    <a:pt x="26" y="52"/>
                  </a:lnTo>
                  <a:lnTo>
                    <a:pt x="27" y="47"/>
                  </a:lnTo>
                  <a:lnTo>
                    <a:pt x="28" y="41"/>
                  </a:lnTo>
                  <a:lnTo>
                    <a:pt x="31" y="35"/>
                  </a:lnTo>
                  <a:lnTo>
                    <a:pt x="35" y="29"/>
                  </a:lnTo>
                  <a:lnTo>
                    <a:pt x="40" y="24"/>
                  </a:lnTo>
                  <a:lnTo>
                    <a:pt x="42" y="22"/>
                  </a:lnTo>
                  <a:lnTo>
                    <a:pt x="46" y="19"/>
                  </a:lnTo>
                  <a:lnTo>
                    <a:pt x="52" y="15"/>
                  </a:lnTo>
                  <a:lnTo>
                    <a:pt x="56" y="14"/>
                  </a:lnTo>
                  <a:lnTo>
                    <a:pt x="60" y="12"/>
                  </a:lnTo>
                  <a:lnTo>
                    <a:pt x="69" y="10"/>
                  </a:lnTo>
                  <a:lnTo>
                    <a:pt x="78" y="10"/>
                  </a:lnTo>
                  <a:lnTo>
                    <a:pt x="87" y="10"/>
                  </a:lnTo>
                  <a:lnTo>
                    <a:pt x="95" y="11"/>
                  </a:lnTo>
                  <a:lnTo>
                    <a:pt x="103" y="12"/>
                  </a:lnTo>
                  <a:lnTo>
                    <a:pt x="107" y="14"/>
                  </a:lnTo>
                  <a:lnTo>
                    <a:pt x="111" y="15"/>
                  </a:lnTo>
                  <a:lnTo>
                    <a:pt x="122" y="8"/>
                  </a:lnTo>
                  <a:lnTo>
                    <a:pt x="118" y="6"/>
                  </a:lnTo>
                  <a:lnTo>
                    <a:pt x="113" y="4"/>
                  </a:lnTo>
                  <a:lnTo>
                    <a:pt x="108" y="3"/>
                  </a:lnTo>
                  <a:lnTo>
                    <a:pt x="102" y="2"/>
                  </a:lnTo>
                  <a:lnTo>
                    <a:pt x="91" y="1"/>
                  </a:lnTo>
                  <a:lnTo>
                    <a:pt x="79" y="0"/>
                  </a:lnTo>
                  <a:lnTo>
                    <a:pt x="64" y="1"/>
                  </a:lnTo>
                  <a:lnTo>
                    <a:pt x="58" y="2"/>
                  </a:lnTo>
                  <a:lnTo>
                    <a:pt x="51" y="4"/>
                  </a:lnTo>
                  <a:lnTo>
                    <a:pt x="45" y="6"/>
                  </a:lnTo>
                  <a:lnTo>
                    <a:pt x="39" y="8"/>
                  </a:lnTo>
                  <a:lnTo>
                    <a:pt x="34" y="10"/>
                  </a:lnTo>
                  <a:lnTo>
                    <a:pt x="28" y="13"/>
                  </a:lnTo>
                  <a:lnTo>
                    <a:pt x="19" y="19"/>
                  </a:lnTo>
                  <a:lnTo>
                    <a:pt x="12" y="26"/>
                  </a:lnTo>
                  <a:lnTo>
                    <a:pt x="9" y="30"/>
                  </a:lnTo>
                  <a:lnTo>
                    <a:pt x="6" y="33"/>
                  </a:lnTo>
                  <a:lnTo>
                    <a:pt x="4" y="37"/>
                  </a:lnTo>
                  <a:lnTo>
                    <a:pt x="2" y="40"/>
                  </a:lnTo>
                  <a:lnTo>
                    <a:pt x="1" y="43"/>
                  </a:lnTo>
                  <a:lnTo>
                    <a:pt x="0" y="47"/>
                  </a:lnTo>
                  <a:lnTo>
                    <a:pt x="0" y="50"/>
                  </a:lnTo>
                  <a:lnTo>
                    <a:pt x="0" y="54"/>
                  </a:lnTo>
                  <a:lnTo>
                    <a:pt x="1" y="57"/>
                  </a:lnTo>
                  <a:lnTo>
                    <a:pt x="2" y="61"/>
                  </a:lnTo>
                  <a:lnTo>
                    <a:pt x="4" y="64"/>
                  </a:lnTo>
                  <a:lnTo>
                    <a:pt x="6" y="67"/>
                  </a:lnTo>
                  <a:lnTo>
                    <a:pt x="9" y="70"/>
                  </a:lnTo>
                  <a:lnTo>
                    <a:pt x="12" y="73"/>
                  </a:lnTo>
                  <a:lnTo>
                    <a:pt x="16" y="76"/>
                  </a:lnTo>
                  <a:lnTo>
                    <a:pt x="21" y="78"/>
                  </a:lnTo>
                  <a:lnTo>
                    <a:pt x="26" y="79"/>
                  </a:lnTo>
                  <a:lnTo>
                    <a:pt x="32" y="81"/>
                  </a:lnTo>
                  <a:lnTo>
                    <a:pt x="38" y="81"/>
                  </a:lnTo>
                  <a:lnTo>
                    <a:pt x="45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30" name="Freeform 66"/>
            <p:cNvSpPr/>
            <p:nvPr userDrawn="1"/>
          </p:nvSpPr>
          <p:spPr bwMode="auto">
            <a:xfrm>
              <a:off x="4774" y="3305"/>
              <a:ext cx="102" cy="87"/>
            </a:xfrm>
            <a:custGeom>
              <a:avLst/>
              <a:gdLst>
                <a:gd name="T0" fmla="*/ 59 w 103"/>
                <a:gd name="T1" fmla="*/ 82 h 88"/>
                <a:gd name="T2" fmla="*/ 81 w 103"/>
                <a:gd name="T3" fmla="*/ 82 h 88"/>
                <a:gd name="T4" fmla="*/ 96 w 103"/>
                <a:gd name="T5" fmla="*/ 44 h 88"/>
                <a:gd name="T6" fmla="*/ 97 w 103"/>
                <a:gd name="T7" fmla="*/ 44 h 88"/>
                <a:gd name="T8" fmla="*/ 97 w 103"/>
                <a:gd name="T9" fmla="*/ 44 h 88"/>
                <a:gd name="T10" fmla="*/ 96 w 103"/>
                <a:gd name="T11" fmla="*/ 43 h 88"/>
                <a:gd name="T12" fmla="*/ 95 w 103"/>
                <a:gd name="T13" fmla="*/ 40 h 88"/>
                <a:gd name="T14" fmla="*/ 92 w 103"/>
                <a:gd name="T15" fmla="*/ 37 h 88"/>
                <a:gd name="T16" fmla="*/ 88 w 103"/>
                <a:gd name="T17" fmla="*/ 35 h 88"/>
                <a:gd name="T18" fmla="*/ 83 w 103"/>
                <a:gd name="T19" fmla="*/ 33 h 88"/>
                <a:gd name="T20" fmla="*/ 78 w 103"/>
                <a:gd name="T21" fmla="*/ 32 h 88"/>
                <a:gd name="T22" fmla="*/ 71 w 103"/>
                <a:gd name="T23" fmla="*/ 32 h 88"/>
                <a:gd name="T24" fmla="*/ 62 w 103"/>
                <a:gd name="T25" fmla="*/ 32 h 88"/>
                <a:gd name="T26" fmla="*/ 53 w 103"/>
                <a:gd name="T27" fmla="*/ 33 h 88"/>
                <a:gd name="T28" fmla="*/ 50 w 103"/>
                <a:gd name="T29" fmla="*/ 35 h 88"/>
                <a:gd name="T30" fmla="*/ 42 w 103"/>
                <a:gd name="T31" fmla="*/ 37 h 88"/>
                <a:gd name="T32" fmla="*/ 51 w 103"/>
                <a:gd name="T33" fmla="*/ 0 h 88"/>
                <a:gd name="T34" fmla="*/ 34 w 103"/>
                <a:gd name="T35" fmla="*/ 4 h 88"/>
                <a:gd name="T36" fmla="*/ 0 w 103"/>
                <a:gd name="T37" fmla="*/ 82 h 88"/>
                <a:gd name="T38" fmla="*/ 22 w 103"/>
                <a:gd name="T39" fmla="*/ 82 h 88"/>
                <a:gd name="T40" fmla="*/ 39 w 103"/>
                <a:gd name="T41" fmla="*/ 44 h 88"/>
                <a:gd name="T42" fmla="*/ 46 w 103"/>
                <a:gd name="T43" fmla="*/ 44 h 88"/>
                <a:gd name="T44" fmla="*/ 51 w 103"/>
                <a:gd name="T45" fmla="*/ 42 h 88"/>
                <a:gd name="T46" fmla="*/ 54 w 103"/>
                <a:gd name="T47" fmla="*/ 41 h 88"/>
                <a:gd name="T48" fmla="*/ 61 w 103"/>
                <a:gd name="T49" fmla="*/ 40 h 88"/>
                <a:gd name="T50" fmla="*/ 65 w 103"/>
                <a:gd name="T51" fmla="*/ 41 h 88"/>
                <a:gd name="T52" fmla="*/ 68 w 103"/>
                <a:gd name="T53" fmla="*/ 41 h 88"/>
                <a:gd name="T54" fmla="*/ 70 w 103"/>
                <a:gd name="T55" fmla="*/ 43 h 88"/>
                <a:gd name="T56" fmla="*/ 72 w 103"/>
                <a:gd name="T57" fmla="*/ 44 h 88"/>
                <a:gd name="T58" fmla="*/ 73 w 103"/>
                <a:gd name="T59" fmla="*/ 44 h 88"/>
                <a:gd name="T60" fmla="*/ 74 w 103"/>
                <a:gd name="T61" fmla="*/ 44 h 88"/>
                <a:gd name="T62" fmla="*/ 74 w 103"/>
                <a:gd name="T63" fmla="*/ 44 h 88"/>
                <a:gd name="T64" fmla="*/ 73 w 103"/>
                <a:gd name="T65" fmla="*/ 46 h 88"/>
                <a:gd name="T66" fmla="*/ 59 w 103"/>
                <a:gd name="T67" fmla="*/ 82 h 8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03" h="88">
                  <a:moveTo>
                    <a:pt x="65" y="88"/>
                  </a:moveTo>
                  <a:lnTo>
                    <a:pt x="87" y="88"/>
                  </a:lnTo>
                  <a:lnTo>
                    <a:pt x="102" y="50"/>
                  </a:lnTo>
                  <a:lnTo>
                    <a:pt x="103" y="46"/>
                  </a:lnTo>
                  <a:lnTo>
                    <a:pt x="103" y="44"/>
                  </a:lnTo>
                  <a:lnTo>
                    <a:pt x="102" y="43"/>
                  </a:lnTo>
                  <a:lnTo>
                    <a:pt x="101" y="40"/>
                  </a:lnTo>
                  <a:lnTo>
                    <a:pt x="98" y="37"/>
                  </a:lnTo>
                  <a:lnTo>
                    <a:pt x="94" y="35"/>
                  </a:lnTo>
                  <a:lnTo>
                    <a:pt x="89" y="33"/>
                  </a:lnTo>
                  <a:lnTo>
                    <a:pt x="84" y="32"/>
                  </a:lnTo>
                  <a:lnTo>
                    <a:pt x="77" y="32"/>
                  </a:lnTo>
                  <a:lnTo>
                    <a:pt x="68" y="32"/>
                  </a:lnTo>
                  <a:lnTo>
                    <a:pt x="59" y="33"/>
                  </a:lnTo>
                  <a:lnTo>
                    <a:pt x="50" y="35"/>
                  </a:lnTo>
                  <a:lnTo>
                    <a:pt x="42" y="37"/>
                  </a:lnTo>
                  <a:lnTo>
                    <a:pt x="57" y="0"/>
                  </a:lnTo>
                  <a:lnTo>
                    <a:pt x="34" y="4"/>
                  </a:lnTo>
                  <a:lnTo>
                    <a:pt x="0" y="88"/>
                  </a:lnTo>
                  <a:lnTo>
                    <a:pt x="22" y="88"/>
                  </a:lnTo>
                  <a:lnTo>
                    <a:pt x="39" y="46"/>
                  </a:lnTo>
                  <a:lnTo>
                    <a:pt x="46" y="44"/>
                  </a:lnTo>
                  <a:lnTo>
                    <a:pt x="53" y="42"/>
                  </a:lnTo>
                  <a:lnTo>
                    <a:pt x="60" y="41"/>
                  </a:lnTo>
                  <a:lnTo>
                    <a:pt x="67" y="40"/>
                  </a:lnTo>
                  <a:lnTo>
                    <a:pt x="71" y="41"/>
                  </a:lnTo>
                  <a:lnTo>
                    <a:pt x="74" y="41"/>
                  </a:lnTo>
                  <a:lnTo>
                    <a:pt x="76" y="43"/>
                  </a:lnTo>
                  <a:lnTo>
                    <a:pt x="78" y="44"/>
                  </a:lnTo>
                  <a:lnTo>
                    <a:pt x="79" y="46"/>
                  </a:lnTo>
                  <a:lnTo>
                    <a:pt x="80" y="48"/>
                  </a:lnTo>
                  <a:lnTo>
                    <a:pt x="80" y="50"/>
                  </a:lnTo>
                  <a:lnTo>
                    <a:pt x="79" y="52"/>
                  </a:lnTo>
                  <a:lnTo>
                    <a:pt x="65" y="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31" name="Freeform 67"/>
            <p:cNvSpPr/>
            <p:nvPr userDrawn="1"/>
          </p:nvSpPr>
          <p:spPr bwMode="auto">
            <a:xfrm>
              <a:off x="3945" y="3332"/>
              <a:ext cx="89" cy="60"/>
            </a:xfrm>
            <a:custGeom>
              <a:avLst/>
              <a:gdLst>
                <a:gd name="T0" fmla="*/ 11 w 89"/>
                <a:gd name="T1" fmla="*/ 46 h 60"/>
                <a:gd name="T2" fmla="*/ 23 w 89"/>
                <a:gd name="T3" fmla="*/ 50 h 60"/>
                <a:gd name="T4" fmla="*/ 35 w 89"/>
                <a:gd name="T5" fmla="*/ 51 h 60"/>
                <a:gd name="T6" fmla="*/ 47 w 89"/>
                <a:gd name="T7" fmla="*/ 50 h 60"/>
                <a:gd name="T8" fmla="*/ 53 w 89"/>
                <a:gd name="T9" fmla="*/ 48 h 60"/>
                <a:gd name="T10" fmla="*/ 58 w 89"/>
                <a:gd name="T11" fmla="*/ 45 h 60"/>
                <a:gd name="T12" fmla="*/ 59 w 89"/>
                <a:gd name="T13" fmla="*/ 43 h 60"/>
                <a:gd name="T14" fmla="*/ 58 w 89"/>
                <a:gd name="T15" fmla="*/ 40 h 60"/>
                <a:gd name="T16" fmla="*/ 55 w 89"/>
                <a:gd name="T17" fmla="*/ 38 h 60"/>
                <a:gd name="T18" fmla="*/ 47 w 89"/>
                <a:gd name="T19" fmla="*/ 36 h 60"/>
                <a:gd name="T20" fmla="*/ 29 w 89"/>
                <a:gd name="T21" fmla="*/ 32 h 60"/>
                <a:gd name="T22" fmla="*/ 21 w 89"/>
                <a:gd name="T23" fmla="*/ 29 h 60"/>
                <a:gd name="T24" fmla="*/ 17 w 89"/>
                <a:gd name="T25" fmla="*/ 25 h 60"/>
                <a:gd name="T26" fmla="*/ 16 w 89"/>
                <a:gd name="T27" fmla="*/ 23 h 60"/>
                <a:gd name="T28" fmla="*/ 16 w 89"/>
                <a:gd name="T29" fmla="*/ 18 h 60"/>
                <a:gd name="T30" fmla="*/ 19 w 89"/>
                <a:gd name="T31" fmla="*/ 14 h 60"/>
                <a:gd name="T32" fmla="*/ 22 w 89"/>
                <a:gd name="T33" fmla="*/ 10 h 60"/>
                <a:gd name="T34" fmla="*/ 33 w 89"/>
                <a:gd name="T35" fmla="*/ 5 h 60"/>
                <a:gd name="T36" fmla="*/ 46 w 89"/>
                <a:gd name="T37" fmla="*/ 2 h 60"/>
                <a:gd name="T38" fmla="*/ 60 w 89"/>
                <a:gd name="T39" fmla="*/ 0 h 60"/>
                <a:gd name="T40" fmla="*/ 75 w 89"/>
                <a:gd name="T41" fmla="*/ 2 h 60"/>
                <a:gd name="T42" fmla="*/ 89 w 89"/>
                <a:gd name="T43" fmla="*/ 6 h 60"/>
                <a:gd name="T44" fmla="*/ 72 w 89"/>
                <a:gd name="T45" fmla="*/ 12 h 60"/>
                <a:gd name="T46" fmla="*/ 62 w 89"/>
                <a:gd name="T47" fmla="*/ 10 h 60"/>
                <a:gd name="T48" fmla="*/ 50 w 89"/>
                <a:gd name="T49" fmla="*/ 10 h 60"/>
                <a:gd name="T50" fmla="*/ 41 w 89"/>
                <a:gd name="T51" fmla="*/ 12 h 60"/>
                <a:gd name="T52" fmla="*/ 38 w 89"/>
                <a:gd name="T53" fmla="*/ 15 h 60"/>
                <a:gd name="T54" fmla="*/ 37 w 89"/>
                <a:gd name="T55" fmla="*/ 18 h 60"/>
                <a:gd name="T56" fmla="*/ 39 w 89"/>
                <a:gd name="T57" fmla="*/ 21 h 60"/>
                <a:gd name="T58" fmla="*/ 58 w 89"/>
                <a:gd name="T59" fmla="*/ 25 h 60"/>
                <a:gd name="T60" fmla="*/ 74 w 89"/>
                <a:gd name="T61" fmla="*/ 30 h 60"/>
                <a:gd name="T62" fmla="*/ 80 w 89"/>
                <a:gd name="T63" fmla="*/ 35 h 60"/>
                <a:gd name="T64" fmla="*/ 81 w 89"/>
                <a:gd name="T65" fmla="*/ 38 h 60"/>
                <a:gd name="T66" fmla="*/ 79 w 89"/>
                <a:gd name="T67" fmla="*/ 44 h 60"/>
                <a:gd name="T68" fmla="*/ 73 w 89"/>
                <a:gd name="T69" fmla="*/ 50 h 60"/>
                <a:gd name="T70" fmla="*/ 61 w 89"/>
                <a:gd name="T71" fmla="*/ 56 h 60"/>
                <a:gd name="T72" fmla="*/ 46 w 89"/>
                <a:gd name="T73" fmla="*/ 59 h 60"/>
                <a:gd name="T74" fmla="*/ 32 w 89"/>
                <a:gd name="T75" fmla="*/ 60 h 60"/>
                <a:gd name="T76" fmla="*/ 19 w 89"/>
                <a:gd name="T77" fmla="*/ 59 h 60"/>
                <a:gd name="T78" fmla="*/ 11 w 89"/>
                <a:gd name="T79" fmla="*/ 57 h 60"/>
                <a:gd name="T80" fmla="*/ 0 w 89"/>
                <a:gd name="T81" fmla="*/ 53 h 6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89" h="60">
                  <a:moveTo>
                    <a:pt x="0" y="53"/>
                  </a:moveTo>
                  <a:lnTo>
                    <a:pt x="11" y="46"/>
                  </a:lnTo>
                  <a:lnTo>
                    <a:pt x="17" y="48"/>
                  </a:lnTo>
                  <a:lnTo>
                    <a:pt x="23" y="50"/>
                  </a:lnTo>
                  <a:lnTo>
                    <a:pt x="29" y="51"/>
                  </a:lnTo>
                  <a:lnTo>
                    <a:pt x="35" y="51"/>
                  </a:lnTo>
                  <a:lnTo>
                    <a:pt x="43" y="51"/>
                  </a:lnTo>
                  <a:lnTo>
                    <a:pt x="47" y="50"/>
                  </a:lnTo>
                  <a:lnTo>
                    <a:pt x="50" y="49"/>
                  </a:lnTo>
                  <a:lnTo>
                    <a:pt x="53" y="48"/>
                  </a:lnTo>
                  <a:lnTo>
                    <a:pt x="56" y="47"/>
                  </a:lnTo>
                  <a:lnTo>
                    <a:pt x="58" y="45"/>
                  </a:lnTo>
                  <a:lnTo>
                    <a:pt x="58" y="44"/>
                  </a:lnTo>
                  <a:lnTo>
                    <a:pt x="59" y="43"/>
                  </a:lnTo>
                  <a:lnTo>
                    <a:pt x="59" y="42"/>
                  </a:lnTo>
                  <a:lnTo>
                    <a:pt x="58" y="40"/>
                  </a:lnTo>
                  <a:lnTo>
                    <a:pt x="57" y="39"/>
                  </a:lnTo>
                  <a:lnTo>
                    <a:pt x="55" y="38"/>
                  </a:lnTo>
                  <a:lnTo>
                    <a:pt x="51" y="37"/>
                  </a:lnTo>
                  <a:lnTo>
                    <a:pt x="47" y="36"/>
                  </a:lnTo>
                  <a:lnTo>
                    <a:pt x="38" y="34"/>
                  </a:lnTo>
                  <a:lnTo>
                    <a:pt x="29" y="32"/>
                  </a:lnTo>
                  <a:lnTo>
                    <a:pt x="25" y="30"/>
                  </a:lnTo>
                  <a:lnTo>
                    <a:pt x="21" y="29"/>
                  </a:lnTo>
                  <a:lnTo>
                    <a:pt x="18" y="27"/>
                  </a:lnTo>
                  <a:lnTo>
                    <a:pt x="17" y="25"/>
                  </a:lnTo>
                  <a:lnTo>
                    <a:pt x="16" y="24"/>
                  </a:lnTo>
                  <a:lnTo>
                    <a:pt x="16" y="23"/>
                  </a:lnTo>
                  <a:lnTo>
                    <a:pt x="16" y="21"/>
                  </a:lnTo>
                  <a:lnTo>
                    <a:pt x="16" y="18"/>
                  </a:lnTo>
                  <a:lnTo>
                    <a:pt x="17" y="16"/>
                  </a:lnTo>
                  <a:lnTo>
                    <a:pt x="19" y="14"/>
                  </a:lnTo>
                  <a:lnTo>
                    <a:pt x="20" y="12"/>
                  </a:lnTo>
                  <a:lnTo>
                    <a:pt x="22" y="10"/>
                  </a:lnTo>
                  <a:lnTo>
                    <a:pt x="27" y="7"/>
                  </a:lnTo>
                  <a:lnTo>
                    <a:pt x="33" y="5"/>
                  </a:lnTo>
                  <a:lnTo>
                    <a:pt x="39" y="3"/>
                  </a:lnTo>
                  <a:lnTo>
                    <a:pt x="46" y="2"/>
                  </a:lnTo>
                  <a:lnTo>
                    <a:pt x="53" y="1"/>
                  </a:lnTo>
                  <a:lnTo>
                    <a:pt x="60" y="0"/>
                  </a:lnTo>
                  <a:lnTo>
                    <a:pt x="67" y="1"/>
                  </a:lnTo>
                  <a:lnTo>
                    <a:pt x="75" y="2"/>
                  </a:lnTo>
                  <a:lnTo>
                    <a:pt x="82" y="4"/>
                  </a:lnTo>
                  <a:lnTo>
                    <a:pt x="89" y="6"/>
                  </a:lnTo>
                  <a:lnTo>
                    <a:pt x="78" y="14"/>
                  </a:lnTo>
                  <a:lnTo>
                    <a:pt x="72" y="12"/>
                  </a:lnTo>
                  <a:lnTo>
                    <a:pt x="67" y="10"/>
                  </a:lnTo>
                  <a:lnTo>
                    <a:pt x="62" y="10"/>
                  </a:lnTo>
                  <a:lnTo>
                    <a:pt x="57" y="10"/>
                  </a:lnTo>
                  <a:lnTo>
                    <a:pt x="50" y="10"/>
                  </a:lnTo>
                  <a:lnTo>
                    <a:pt x="44" y="11"/>
                  </a:lnTo>
                  <a:lnTo>
                    <a:pt x="41" y="12"/>
                  </a:lnTo>
                  <a:lnTo>
                    <a:pt x="39" y="14"/>
                  </a:lnTo>
                  <a:lnTo>
                    <a:pt x="38" y="15"/>
                  </a:lnTo>
                  <a:lnTo>
                    <a:pt x="37" y="17"/>
                  </a:lnTo>
                  <a:lnTo>
                    <a:pt x="37" y="18"/>
                  </a:lnTo>
                  <a:lnTo>
                    <a:pt x="37" y="20"/>
                  </a:lnTo>
                  <a:lnTo>
                    <a:pt x="39" y="21"/>
                  </a:lnTo>
                  <a:lnTo>
                    <a:pt x="42" y="22"/>
                  </a:lnTo>
                  <a:lnTo>
                    <a:pt x="58" y="25"/>
                  </a:lnTo>
                  <a:lnTo>
                    <a:pt x="67" y="28"/>
                  </a:lnTo>
                  <a:lnTo>
                    <a:pt x="74" y="30"/>
                  </a:lnTo>
                  <a:lnTo>
                    <a:pt x="77" y="33"/>
                  </a:lnTo>
                  <a:lnTo>
                    <a:pt x="80" y="35"/>
                  </a:lnTo>
                  <a:lnTo>
                    <a:pt x="80" y="37"/>
                  </a:lnTo>
                  <a:lnTo>
                    <a:pt x="81" y="38"/>
                  </a:lnTo>
                  <a:lnTo>
                    <a:pt x="80" y="42"/>
                  </a:lnTo>
                  <a:lnTo>
                    <a:pt x="79" y="44"/>
                  </a:lnTo>
                  <a:lnTo>
                    <a:pt x="77" y="47"/>
                  </a:lnTo>
                  <a:lnTo>
                    <a:pt x="73" y="50"/>
                  </a:lnTo>
                  <a:lnTo>
                    <a:pt x="67" y="53"/>
                  </a:lnTo>
                  <a:lnTo>
                    <a:pt x="61" y="56"/>
                  </a:lnTo>
                  <a:lnTo>
                    <a:pt x="54" y="58"/>
                  </a:lnTo>
                  <a:lnTo>
                    <a:pt x="46" y="59"/>
                  </a:lnTo>
                  <a:lnTo>
                    <a:pt x="39" y="60"/>
                  </a:lnTo>
                  <a:lnTo>
                    <a:pt x="32" y="60"/>
                  </a:lnTo>
                  <a:lnTo>
                    <a:pt x="23" y="60"/>
                  </a:lnTo>
                  <a:lnTo>
                    <a:pt x="19" y="59"/>
                  </a:lnTo>
                  <a:lnTo>
                    <a:pt x="14" y="58"/>
                  </a:lnTo>
                  <a:lnTo>
                    <a:pt x="11" y="57"/>
                  </a:lnTo>
                  <a:lnTo>
                    <a:pt x="7" y="56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32" name="Freeform 68"/>
            <p:cNvSpPr>
              <a:spLocks noEditPoints="1"/>
            </p:cNvSpPr>
            <p:nvPr userDrawn="1"/>
          </p:nvSpPr>
          <p:spPr bwMode="auto">
            <a:xfrm>
              <a:off x="4038" y="3334"/>
              <a:ext cx="99" cy="58"/>
            </a:xfrm>
            <a:custGeom>
              <a:avLst/>
              <a:gdLst>
                <a:gd name="T0" fmla="*/ 23 w 98"/>
                <a:gd name="T1" fmla="*/ 29 h 59"/>
                <a:gd name="T2" fmla="*/ 23 w 98"/>
                <a:gd name="T3" fmla="*/ 34 h 59"/>
                <a:gd name="T4" fmla="*/ 26 w 98"/>
                <a:gd name="T5" fmla="*/ 41 h 59"/>
                <a:gd name="T6" fmla="*/ 34 w 98"/>
                <a:gd name="T7" fmla="*/ 44 h 59"/>
                <a:gd name="T8" fmla="*/ 48 w 98"/>
                <a:gd name="T9" fmla="*/ 44 h 59"/>
                <a:gd name="T10" fmla="*/ 60 w 98"/>
                <a:gd name="T11" fmla="*/ 43 h 59"/>
                <a:gd name="T12" fmla="*/ 69 w 98"/>
                <a:gd name="T13" fmla="*/ 38 h 59"/>
                <a:gd name="T14" fmla="*/ 76 w 98"/>
                <a:gd name="T15" fmla="*/ 30 h 59"/>
                <a:gd name="T16" fmla="*/ 78 w 98"/>
                <a:gd name="T17" fmla="*/ 29 h 59"/>
                <a:gd name="T18" fmla="*/ 81 w 98"/>
                <a:gd name="T19" fmla="*/ 25 h 59"/>
                <a:gd name="T20" fmla="*/ 81 w 98"/>
                <a:gd name="T21" fmla="*/ 18 h 59"/>
                <a:gd name="T22" fmla="*/ 79 w 98"/>
                <a:gd name="T23" fmla="*/ 14 h 59"/>
                <a:gd name="T24" fmla="*/ 74 w 98"/>
                <a:gd name="T25" fmla="*/ 11 h 59"/>
                <a:gd name="T26" fmla="*/ 63 w 98"/>
                <a:gd name="T27" fmla="*/ 9 h 59"/>
                <a:gd name="T28" fmla="*/ 56 w 98"/>
                <a:gd name="T29" fmla="*/ 9 h 59"/>
                <a:gd name="T30" fmla="*/ 38 w 98"/>
                <a:gd name="T31" fmla="*/ 13 h 59"/>
                <a:gd name="T32" fmla="*/ 31 w 98"/>
                <a:gd name="T33" fmla="*/ 18 h 59"/>
                <a:gd name="T34" fmla="*/ 26 w 98"/>
                <a:gd name="T35" fmla="*/ 25 h 59"/>
                <a:gd name="T36" fmla="*/ 1 w 98"/>
                <a:gd name="T37" fmla="*/ 29 h 59"/>
                <a:gd name="T38" fmla="*/ 4 w 98"/>
                <a:gd name="T39" fmla="*/ 23 h 59"/>
                <a:gd name="T40" fmla="*/ 15 w 98"/>
                <a:gd name="T41" fmla="*/ 13 h 59"/>
                <a:gd name="T42" fmla="*/ 30 w 98"/>
                <a:gd name="T43" fmla="*/ 5 h 59"/>
                <a:gd name="T44" fmla="*/ 49 w 98"/>
                <a:gd name="T45" fmla="*/ 0 h 59"/>
                <a:gd name="T46" fmla="*/ 66 w 98"/>
                <a:gd name="T47" fmla="*/ 0 h 59"/>
                <a:gd name="T48" fmla="*/ 77 w 98"/>
                <a:gd name="T49" fmla="*/ 1 h 59"/>
                <a:gd name="T50" fmla="*/ 89 w 98"/>
                <a:gd name="T51" fmla="*/ 4 h 59"/>
                <a:gd name="T52" fmla="*/ 98 w 98"/>
                <a:gd name="T53" fmla="*/ 9 h 59"/>
                <a:gd name="T54" fmla="*/ 102 w 98"/>
                <a:gd name="T55" fmla="*/ 13 h 59"/>
                <a:gd name="T56" fmla="*/ 104 w 98"/>
                <a:gd name="T57" fmla="*/ 18 h 59"/>
                <a:gd name="T58" fmla="*/ 104 w 98"/>
                <a:gd name="T59" fmla="*/ 23 h 59"/>
                <a:gd name="T60" fmla="*/ 100 w 98"/>
                <a:gd name="T61" fmla="*/ 29 h 59"/>
                <a:gd name="T62" fmla="*/ 90 w 98"/>
                <a:gd name="T63" fmla="*/ 39 h 59"/>
                <a:gd name="T64" fmla="*/ 83 w 98"/>
                <a:gd name="T65" fmla="*/ 43 h 59"/>
                <a:gd name="T66" fmla="*/ 70 w 98"/>
                <a:gd name="T67" fmla="*/ 49 h 59"/>
                <a:gd name="T68" fmla="*/ 49 w 98"/>
                <a:gd name="T69" fmla="*/ 52 h 59"/>
                <a:gd name="T70" fmla="*/ 31 w 98"/>
                <a:gd name="T71" fmla="*/ 53 h 59"/>
                <a:gd name="T72" fmla="*/ 21 w 98"/>
                <a:gd name="T73" fmla="*/ 51 h 59"/>
                <a:gd name="T74" fmla="*/ 13 w 98"/>
                <a:gd name="T75" fmla="*/ 49 h 59"/>
                <a:gd name="T76" fmla="*/ 5 w 98"/>
                <a:gd name="T77" fmla="*/ 43 h 59"/>
                <a:gd name="T78" fmla="*/ 2 w 98"/>
                <a:gd name="T79" fmla="*/ 39 h 59"/>
                <a:gd name="T80" fmla="*/ 0 w 98"/>
                <a:gd name="T81" fmla="*/ 29 h 5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98" h="59">
                  <a:moveTo>
                    <a:pt x="24" y="29"/>
                  </a:moveTo>
                  <a:lnTo>
                    <a:pt x="23" y="33"/>
                  </a:lnTo>
                  <a:lnTo>
                    <a:pt x="22" y="36"/>
                  </a:lnTo>
                  <a:lnTo>
                    <a:pt x="23" y="40"/>
                  </a:lnTo>
                  <a:lnTo>
                    <a:pt x="24" y="44"/>
                  </a:lnTo>
                  <a:lnTo>
                    <a:pt x="26" y="47"/>
                  </a:lnTo>
                  <a:lnTo>
                    <a:pt x="30" y="49"/>
                  </a:lnTo>
                  <a:lnTo>
                    <a:pt x="34" y="50"/>
                  </a:lnTo>
                  <a:lnTo>
                    <a:pt x="41" y="51"/>
                  </a:lnTo>
                  <a:lnTo>
                    <a:pt x="48" y="50"/>
                  </a:lnTo>
                  <a:lnTo>
                    <a:pt x="51" y="49"/>
                  </a:lnTo>
                  <a:lnTo>
                    <a:pt x="54" y="49"/>
                  </a:lnTo>
                  <a:lnTo>
                    <a:pt x="59" y="46"/>
                  </a:lnTo>
                  <a:lnTo>
                    <a:pt x="63" y="44"/>
                  </a:lnTo>
                  <a:lnTo>
                    <a:pt x="67" y="40"/>
                  </a:lnTo>
                  <a:lnTo>
                    <a:pt x="70" y="36"/>
                  </a:lnTo>
                  <a:lnTo>
                    <a:pt x="71" y="35"/>
                  </a:lnTo>
                  <a:lnTo>
                    <a:pt x="72" y="33"/>
                  </a:lnTo>
                  <a:lnTo>
                    <a:pt x="74" y="29"/>
                  </a:lnTo>
                  <a:lnTo>
                    <a:pt x="75" y="25"/>
                  </a:lnTo>
                  <a:lnTo>
                    <a:pt x="75" y="22"/>
                  </a:lnTo>
                  <a:lnTo>
                    <a:pt x="75" y="18"/>
                  </a:lnTo>
                  <a:lnTo>
                    <a:pt x="74" y="15"/>
                  </a:lnTo>
                  <a:lnTo>
                    <a:pt x="73" y="14"/>
                  </a:lnTo>
                  <a:lnTo>
                    <a:pt x="71" y="13"/>
                  </a:lnTo>
                  <a:lnTo>
                    <a:pt x="68" y="11"/>
                  </a:lnTo>
                  <a:lnTo>
                    <a:pt x="63" y="9"/>
                  </a:lnTo>
                  <a:lnTo>
                    <a:pt x="57" y="9"/>
                  </a:lnTo>
                  <a:lnTo>
                    <a:pt x="53" y="9"/>
                  </a:lnTo>
                  <a:lnTo>
                    <a:pt x="50" y="9"/>
                  </a:lnTo>
                  <a:lnTo>
                    <a:pt x="44" y="11"/>
                  </a:lnTo>
                  <a:lnTo>
                    <a:pt x="38" y="13"/>
                  </a:lnTo>
                  <a:lnTo>
                    <a:pt x="34" y="15"/>
                  </a:lnTo>
                  <a:lnTo>
                    <a:pt x="31" y="18"/>
                  </a:lnTo>
                  <a:lnTo>
                    <a:pt x="28" y="21"/>
                  </a:lnTo>
                  <a:lnTo>
                    <a:pt x="26" y="25"/>
                  </a:lnTo>
                  <a:lnTo>
                    <a:pt x="24" y="29"/>
                  </a:lnTo>
                  <a:close/>
                  <a:moveTo>
                    <a:pt x="1" y="29"/>
                  </a:moveTo>
                  <a:lnTo>
                    <a:pt x="3" y="26"/>
                  </a:lnTo>
                  <a:lnTo>
                    <a:pt x="4" y="23"/>
                  </a:lnTo>
                  <a:lnTo>
                    <a:pt x="9" y="18"/>
                  </a:lnTo>
                  <a:lnTo>
                    <a:pt x="15" y="13"/>
                  </a:lnTo>
                  <a:lnTo>
                    <a:pt x="22" y="9"/>
                  </a:lnTo>
                  <a:lnTo>
                    <a:pt x="30" y="5"/>
                  </a:lnTo>
                  <a:lnTo>
                    <a:pt x="39" y="2"/>
                  </a:lnTo>
                  <a:lnTo>
                    <a:pt x="49" y="0"/>
                  </a:lnTo>
                  <a:lnTo>
                    <a:pt x="55" y="0"/>
                  </a:lnTo>
                  <a:lnTo>
                    <a:pt x="60" y="0"/>
                  </a:lnTo>
                  <a:lnTo>
                    <a:pt x="66" y="0"/>
                  </a:lnTo>
                  <a:lnTo>
                    <a:pt x="71" y="1"/>
                  </a:lnTo>
                  <a:lnTo>
                    <a:pt x="79" y="2"/>
                  </a:lnTo>
                  <a:lnTo>
                    <a:pt x="83" y="4"/>
                  </a:lnTo>
                  <a:lnTo>
                    <a:pt x="86" y="5"/>
                  </a:lnTo>
                  <a:lnTo>
                    <a:pt x="92" y="9"/>
                  </a:lnTo>
                  <a:lnTo>
                    <a:pt x="94" y="11"/>
                  </a:lnTo>
                  <a:lnTo>
                    <a:pt x="96" y="13"/>
                  </a:lnTo>
                  <a:lnTo>
                    <a:pt x="97" y="15"/>
                  </a:lnTo>
                  <a:lnTo>
                    <a:pt x="98" y="18"/>
                  </a:lnTo>
                  <a:lnTo>
                    <a:pt x="98" y="20"/>
                  </a:lnTo>
                  <a:lnTo>
                    <a:pt x="98" y="23"/>
                  </a:lnTo>
                  <a:lnTo>
                    <a:pt x="96" y="29"/>
                  </a:lnTo>
                  <a:lnTo>
                    <a:pt x="94" y="34"/>
                  </a:lnTo>
                  <a:lnTo>
                    <a:pt x="89" y="40"/>
                  </a:lnTo>
                  <a:lnTo>
                    <a:pt x="84" y="45"/>
                  </a:lnTo>
                  <a:lnTo>
                    <a:pt x="80" y="47"/>
                  </a:lnTo>
                  <a:lnTo>
                    <a:pt x="77" y="49"/>
                  </a:lnTo>
                  <a:lnTo>
                    <a:pt x="68" y="53"/>
                  </a:lnTo>
                  <a:lnTo>
                    <a:pt x="64" y="55"/>
                  </a:lnTo>
                  <a:lnTo>
                    <a:pt x="59" y="56"/>
                  </a:lnTo>
                  <a:lnTo>
                    <a:pt x="49" y="58"/>
                  </a:lnTo>
                  <a:lnTo>
                    <a:pt x="37" y="59"/>
                  </a:lnTo>
                  <a:lnTo>
                    <a:pt x="31" y="59"/>
                  </a:lnTo>
                  <a:lnTo>
                    <a:pt x="26" y="58"/>
                  </a:lnTo>
                  <a:lnTo>
                    <a:pt x="21" y="57"/>
                  </a:lnTo>
                  <a:lnTo>
                    <a:pt x="17" y="56"/>
                  </a:lnTo>
                  <a:lnTo>
                    <a:pt x="13" y="55"/>
                  </a:lnTo>
                  <a:lnTo>
                    <a:pt x="10" y="53"/>
                  </a:lnTo>
                  <a:lnTo>
                    <a:pt x="5" y="49"/>
                  </a:lnTo>
                  <a:lnTo>
                    <a:pt x="3" y="47"/>
                  </a:lnTo>
                  <a:lnTo>
                    <a:pt x="2" y="45"/>
                  </a:lnTo>
                  <a:lnTo>
                    <a:pt x="0" y="40"/>
                  </a:lnTo>
                  <a:lnTo>
                    <a:pt x="0" y="34"/>
                  </a:lnTo>
                  <a:lnTo>
                    <a:pt x="1" y="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33" name="Freeform 69"/>
            <p:cNvSpPr/>
            <p:nvPr userDrawn="1"/>
          </p:nvSpPr>
          <p:spPr bwMode="auto">
            <a:xfrm>
              <a:off x="4137" y="3334"/>
              <a:ext cx="150" cy="58"/>
            </a:xfrm>
            <a:custGeom>
              <a:avLst/>
              <a:gdLst>
                <a:gd name="T0" fmla="*/ 126 w 150"/>
                <a:gd name="T1" fmla="*/ 20 h 59"/>
                <a:gd name="T2" fmla="*/ 127 w 150"/>
                <a:gd name="T3" fmla="*/ 18 h 59"/>
                <a:gd name="T4" fmla="*/ 127 w 150"/>
                <a:gd name="T5" fmla="*/ 16 h 59"/>
                <a:gd name="T6" fmla="*/ 127 w 150"/>
                <a:gd name="T7" fmla="*/ 14 h 59"/>
                <a:gd name="T8" fmla="*/ 126 w 150"/>
                <a:gd name="T9" fmla="*/ 13 h 59"/>
                <a:gd name="T10" fmla="*/ 125 w 150"/>
                <a:gd name="T11" fmla="*/ 12 h 59"/>
                <a:gd name="T12" fmla="*/ 123 w 150"/>
                <a:gd name="T13" fmla="*/ 11 h 59"/>
                <a:gd name="T14" fmla="*/ 119 w 150"/>
                <a:gd name="T15" fmla="*/ 10 h 59"/>
                <a:gd name="T16" fmla="*/ 113 w 150"/>
                <a:gd name="T17" fmla="*/ 9 h 59"/>
                <a:gd name="T18" fmla="*/ 107 w 150"/>
                <a:gd name="T19" fmla="*/ 10 h 59"/>
                <a:gd name="T20" fmla="*/ 101 w 150"/>
                <a:gd name="T21" fmla="*/ 11 h 59"/>
                <a:gd name="T22" fmla="*/ 95 w 150"/>
                <a:gd name="T23" fmla="*/ 12 h 59"/>
                <a:gd name="T24" fmla="*/ 94 w 150"/>
                <a:gd name="T25" fmla="*/ 14 h 59"/>
                <a:gd name="T26" fmla="*/ 94 w 150"/>
                <a:gd name="T27" fmla="*/ 16 h 59"/>
                <a:gd name="T28" fmla="*/ 77 w 150"/>
                <a:gd name="T29" fmla="*/ 53 h 59"/>
                <a:gd name="T30" fmla="*/ 56 w 150"/>
                <a:gd name="T31" fmla="*/ 53 h 59"/>
                <a:gd name="T32" fmla="*/ 70 w 150"/>
                <a:gd name="T33" fmla="*/ 20 h 59"/>
                <a:gd name="T34" fmla="*/ 71 w 150"/>
                <a:gd name="T35" fmla="*/ 18 h 59"/>
                <a:gd name="T36" fmla="*/ 71 w 150"/>
                <a:gd name="T37" fmla="*/ 15 h 59"/>
                <a:gd name="T38" fmla="*/ 70 w 150"/>
                <a:gd name="T39" fmla="*/ 13 h 59"/>
                <a:gd name="T40" fmla="*/ 69 w 150"/>
                <a:gd name="T41" fmla="*/ 12 h 59"/>
                <a:gd name="T42" fmla="*/ 66 w 150"/>
                <a:gd name="T43" fmla="*/ 11 h 59"/>
                <a:gd name="T44" fmla="*/ 65 w 150"/>
                <a:gd name="T45" fmla="*/ 10 h 59"/>
                <a:gd name="T46" fmla="*/ 63 w 150"/>
                <a:gd name="T47" fmla="*/ 10 h 59"/>
                <a:gd name="T48" fmla="*/ 59 w 150"/>
                <a:gd name="T49" fmla="*/ 9 h 59"/>
                <a:gd name="T50" fmla="*/ 53 w 150"/>
                <a:gd name="T51" fmla="*/ 9 h 59"/>
                <a:gd name="T52" fmla="*/ 50 w 150"/>
                <a:gd name="T53" fmla="*/ 10 h 59"/>
                <a:gd name="T54" fmla="*/ 46 w 150"/>
                <a:gd name="T55" fmla="*/ 10 h 59"/>
                <a:gd name="T56" fmla="*/ 39 w 150"/>
                <a:gd name="T57" fmla="*/ 12 h 59"/>
                <a:gd name="T58" fmla="*/ 21 w 150"/>
                <a:gd name="T59" fmla="*/ 53 h 59"/>
                <a:gd name="T60" fmla="*/ 0 w 150"/>
                <a:gd name="T61" fmla="*/ 53 h 59"/>
                <a:gd name="T62" fmla="*/ 19 w 150"/>
                <a:gd name="T63" fmla="*/ 10 h 59"/>
                <a:gd name="T64" fmla="*/ 31 w 150"/>
                <a:gd name="T65" fmla="*/ 6 h 59"/>
                <a:gd name="T66" fmla="*/ 42 w 150"/>
                <a:gd name="T67" fmla="*/ 3 h 59"/>
                <a:gd name="T68" fmla="*/ 54 w 150"/>
                <a:gd name="T69" fmla="*/ 1 h 59"/>
                <a:gd name="T70" fmla="*/ 60 w 150"/>
                <a:gd name="T71" fmla="*/ 1 h 59"/>
                <a:gd name="T72" fmla="*/ 67 w 150"/>
                <a:gd name="T73" fmla="*/ 0 h 59"/>
                <a:gd name="T74" fmla="*/ 73 w 150"/>
                <a:gd name="T75" fmla="*/ 1 h 59"/>
                <a:gd name="T76" fmla="*/ 79 w 150"/>
                <a:gd name="T77" fmla="*/ 2 h 59"/>
                <a:gd name="T78" fmla="*/ 85 w 150"/>
                <a:gd name="T79" fmla="*/ 3 h 59"/>
                <a:gd name="T80" fmla="*/ 87 w 150"/>
                <a:gd name="T81" fmla="*/ 4 h 59"/>
                <a:gd name="T82" fmla="*/ 89 w 150"/>
                <a:gd name="T83" fmla="*/ 5 h 59"/>
                <a:gd name="T84" fmla="*/ 97 w 150"/>
                <a:gd name="T85" fmla="*/ 3 h 59"/>
                <a:gd name="T86" fmla="*/ 105 w 150"/>
                <a:gd name="T87" fmla="*/ 2 h 59"/>
                <a:gd name="T88" fmla="*/ 114 w 150"/>
                <a:gd name="T89" fmla="*/ 1 h 59"/>
                <a:gd name="T90" fmla="*/ 123 w 150"/>
                <a:gd name="T91" fmla="*/ 1 h 59"/>
                <a:gd name="T92" fmla="*/ 129 w 150"/>
                <a:gd name="T93" fmla="*/ 1 h 59"/>
                <a:gd name="T94" fmla="*/ 134 w 150"/>
                <a:gd name="T95" fmla="*/ 2 h 59"/>
                <a:gd name="T96" fmla="*/ 139 w 150"/>
                <a:gd name="T97" fmla="*/ 3 h 59"/>
                <a:gd name="T98" fmla="*/ 144 w 150"/>
                <a:gd name="T99" fmla="*/ 5 h 59"/>
                <a:gd name="T100" fmla="*/ 147 w 150"/>
                <a:gd name="T101" fmla="*/ 7 h 59"/>
                <a:gd name="T102" fmla="*/ 148 w 150"/>
                <a:gd name="T103" fmla="*/ 8 h 59"/>
                <a:gd name="T104" fmla="*/ 149 w 150"/>
                <a:gd name="T105" fmla="*/ 10 h 59"/>
                <a:gd name="T106" fmla="*/ 150 w 150"/>
                <a:gd name="T107" fmla="*/ 11 h 59"/>
                <a:gd name="T108" fmla="*/ 150 w 150"/>
                <a:gd name="T109" fmla="*/ 13 h 59"/>
                <a:gd name="T110" fmla="*/ 150 w 150"/>
                <a:gd name="T111" fmla="*/ 15 h 59"/>
                <a:gd name="T112" fmla="*/ 150 w 150"/>
                <a:gd name="T113" fmla="*/ 16 h 59"/>
                <a:gd name="T114" fmla="*/ 133 w 150"/>
                <a:gd name="T115" fmla="*/ 53 h 59"/>
                <a:gd name="T116" fmla="*/ 112 w 150"/>
                <a:gd name="T117" fmla="*/ 53 h 59"/>
                <a:gd name="T118" fmla="*/ 126 w 150"/>
                <a:gd name="T119" fmla="*/ 20 h 5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50" h="59">
                  <a:moveTo>
                    <a:pt x="126" y="20"/>
                  </a:moveTo>
                  <a:lnTo>
                    <a:pt x="127" y="18"/>
                  </a:lnTo>
                  <a:lnTo>
                    <a:pt x="127" y="16"/>
                  </a:lnTo>
                  <a:lnTo>
                    <a:pt x="127" y="14"/>
                  </a:lnTo>
                  <a:lnTo>
                    <a:pt x="126" y="13"/>
                  </a:lnTo>
                  <a:lnTo>
                    <a:pt x="125" y="12"/>
                  </a:lnTo>
                  <a:lnTo>
                    <a:pt x="123" y="11"/>
                  </a:lnTo>
                  <a:lnTo>
                    <a:pt x="119" y="10"/>
                  </a:lnTo>
                  <a:lnTo>
                    <a:pt x="113" y="9"/>
                  </a:lnTo>
                  <a:lnTo>
                    <a:pt x="107" y="10"/>
                  </a:lnTo>
                  <a:lnTo>
                    <a:pt x="101" y="11"/>
                  </a:lnTo>
                  <a:lnTo>
                    <a:pt x="95" y="12"/>
                  </a:lnTo>
                  <a:lnTo>
                    <a:pt x="94" y="14"/>
                  </a:lnTo>
                  <a:lnTo>
                    <a:pt x="94" y="16"/>
                  </a:lnTo>
                  <a:lnTo>
                    <a:pt x="77" y="59"/>
                  </a:lnTo>
                  <a:lnTo>
                    <a:pt x="56" y="59"/>
                  </a:lnTo>
                  <a:lnTo>
                    <a:pt x="70" y="20"/>
                  </a:lnTo>
                  <a:lnTo>
                    <a:pt x="71" y="18"/>
                  </a:lnTo>
                  <a:lnTo>
                    <a:pt x="71" y="15"/>
                  </a:lnTo>
                  <a:lnTo>
                    <a:pt x="70" y="13"/>
                  </a:lnTo>
                  <a:lnTo>
                    <a:pt x="69" y="12"/>
                  </a:lnTo>
                  <a:lnTo>
                    <a:pt x="66" y="11"/>
                  </a:lnTo>
                  <a:lnTo>
                    <a:pt x="65" y="10"/>
                  </a:lnTo>
                  <a:lnTo>
                    <a:pt x="63" y="10"/>
                  </a:lnTo>
                  <a:lnTo>
                    <a:pt x="59" y="9"/>
                  </a:lnTo>
                  <a:lnTo>
                    <a:pt x="53" y="9"/>
                  </a:lnTo>
                  <a:lnTo>
                    <a:pt x="50" y="10"/>
                  </a:lnTo>
                  <a:lnTo>
                    <a:pt x="46" y="10"/>
                  </a:lnTo>
                  <a:lnTo>
                    <a:pt x="39" y="12"/>
                  </a:lnTo>
                  <a:lnTo>
                    <a:pt x="21" y="59"/>
                  </a:lnTo>
                  <a:lnTo>
                    <a:pt x="0" y="59"/>
                  </a:lnTo>
                  <a:lnTo>
                    <a:pt x="19" y="10"/>
                  </a:lnTo>
                  <a:lnTo>
                    <a:pt x="31" y="6"/>
                  </a:lnTo>
                  <a:lnTo>
                    <a:pt x="42" y="3"/>
                  </a:lnTo>
                  <a:lnTo>
                    <a:pt x="54" y="1"/>
                  </a:lnTo>
                  <a:lnTo>
                    <a:pt x="60" y="1"/>
                  </a:lnTo>
                  <a:lnTo>
                    <a:pt x="67" y="0"/>
                  </a:lnTo>
                  <a:lnTo>
                    <a:pt x="73" y="1"/>
                  </a:lnTo>
                  <a:lnTo>
                    <a:pt x="79" y="2"/>
                  </a:lnTo>
                  <a:lnTo>
                    <a:pt x="85" y="3"/>
                  </a:lnTo>
                  <a:lnTo>
                    <a:pt x="87" y="4"/>
                  </a:lnTo>
                  <a:lnTo>
                    <a:pt x="89" y="5"/>
                  </a:lnTo>
                  <a:lnTo>
                    <a:pt x="97" y="3"/>
                  </a:lnTo>
                  <a:lnTo>
                    <a:pt x="105" y="2"/>
                  </a:lnTo>
                  <a:lnTo>
                    <a:pt x="114" y="1"/>
                  </a:lnTo>
                  <a:lnTo>
                    <a:pt x="123" y="1"/>
                  </a:lnTo>
                  <a:lnTo>
                    <a:pt x="129" y="1"/>
                  </a:lnTo>
                  <a:lnTo>
                    <a:pt x="134" y="2"/>
                  </a:lnTo>
                  <a:lnTo>
                    <a:pt x="139" y="3"/>
                  </a:lnTo>
                  <a:lnTo>
                    <a:pt x="144" y="5"/>
                  </a:lnTo>
                  <a:lnTo>
                    <a:pt x="147" y="7"/>
                  </a:lnTo>
                  <a:lnTo>
                    <a:pt x="148" y="8"/>
                  </a:lnTo>
                  <a:lnTo>
                    <a:pt x="149" y="10"/>
                  </a:lnTo>
                  <a:lnTo>
                    <a:pt x="150" y="11"/>
                  </a:lnTo>
                  <a:lnTo>
                    <a:pt x="150" y="13"/>
                  </a:lnTo>
                  <a:lnTo>
                    <a:pt x="150" y="15"/>
                  </a:lnTo>
                  <a:lnTo>
                    <a:pt x="150" y="16"/>
                  </a:lnTo>
                  <a:lnTo>
                    <a:pt x="133" y="59"/>
                  </a:lnTo>
                  <a:lnTo>
                    <a:pt x="112" y="59"/>
                  </a:lnTo>
                  <a:lnTo>
                    <a:pt x="126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34" name="Freeform 70"/>
            <p:cNvSpPr>
              <a:spLocks noEditPoints="1"/>
            </p:cNvSpPr>
            <p:nvPr userDrawn="1"/>
          </p:nvSpPr>
          <p:spPr bwMode="auto">
            <a:xfrm>
              <a:off x="4296" y="3334"/>
              <a:ext cx="97" cy="60"/>
            </a:xfrm>
            <a:custGeom>
              <a:avLst/>
              <a:gdLst>
                <a:gd name="T0" fmla="*/ 23 w 98"/>
                <a:gd name="T1" fmla="*/ 39 h 59"/>
                <a:gd name="T2" fmla="*/ 22 w 98"/>
                <a:gd name="T3" fmla="*/ 46 h 59"/>
                <a:gd name="T4" fmla="*/ 26 w 98"/>
                <a:gd name="T5" fmla="*/ 53 h 59"/>
                <a:gd name="T6" fmla="*/ 34 w 98"/>
                <a:gd name="T7" fmla="*/ 56 h 59"/>
                <a:gd name="T8" fmla="*/ 48 w 98"/>
                <a:gd name="T9" fmla="*/ 56 h 59"/>
                <a:gd name="T10" fmla="*/ 49 w 98"/>
                <a:gd name="T11" fmla="*/ 55 h 59"/>
                <a:gd name="T12" fmla="*/ 57 w 98"/>
                <a:gd name="T13" fmla="*/ 50 h 59"/>
                <a:gd name="T14" fmla="*/ 64 w 98"/>
                <a:gd name="T15" fmla="*/ 43 h 59"/>
                <a:gd name="T16" fmla="*/ 68 w 98"/>
                <a:gd name="T17" fmla="*/ 29 h 59"/>
                <a:gd name="T18" fmla="*/ 69 w 98"/>
                <a:gd name="T19" fmla="*/ 22 h 59"/>
                <a:gd name="T20" fmla="*/ 67 w 98"/>
                <a:gd name="T21" fmla="*/ 15 h 59"/>
                <a:gd name="T22" fmla="*/ 65 w 98"/>
                <a:gd name="T23" fmla="*/ 13 h 59"/>
                <a:gd name="T24" fmla="*/ 57 w 98"/>
                <a:gd name="T25" fmla="*/ 10 h 59"/>
                <a:gd name="T26" fmla="*/ 49 w 98"/>
                <a:gd name="T27" fmla="*/ 9 h 59"/>
                <a:gd name="T28" fmla="*/ 43 w 98"/>
                <a:gd name="T29" fmla="*/ 11 h 59"/>
                <a:gd name="T30" fmla="*/ 34 w 98"/>
                <a:gd name="T31" fmla="*/ 15 h 59"/>
                <a:gd name="T32" fmla="*/ 28 w 98"/>
                <a:gd name="T33" fmla="*/ 22 h 59"/>
                <a:gd name="T34" fmla="*/ 24 w 98"/>
                <a:gd name="T35" fmla="*/ 29 h 59"/>
                <a:gd name="T36" fmla="*/ 4 w 98"/>
                <a:gd name="T37" fmla="*/ 23 h 59"/>
                <a:gd name="T38" fmla="*/ 11 w 98"/>
                <a:gd name="T39" fmla="*/ 15 h 59"/>
                <a:gd name="T40" fmla="*/ 22 w 98"/>
                <a:gd name="T41" fmla="*/ 9 h 59"/>
                <a:gd name="T42" fmla="*/ 39 w 98"/>
                <a:gd name="T43" fmla="*/ 2 h 59"/>
                <a:gd name="T44" fmla="*/ 49 w 98"/>
                <a:gd name="T45" fmla="*/ 0 h 59"/>
                <a:gd name="T46" fmla="*/ 59 w 98"/>
                <a:gd name="T47" fmla="*/ 0 h 59"/>
                <a:gd name="T48" fmla="*/ 73 w 98"/>
                <a:gd name="T49" fmla="*/ 2 h 59"/>
                <a:gd name="T50" fmla="*/ 85 w 98"/>
                <a:gd name="T51" fmla="*/ 9 h 59"/>
                <a:gd name="T52" fmla="*/ 89 w 98"/>
                <a:gd name="T53" fmla="*/ 13 h 59"/>
                <a:gd name="T54" fmla="*/ 91 w 98"/>
                <a:gd name="T55" fmla="*/ 18 h 59"/>
                <a:gd name="T56" fmla="*/ 91 w 98"/>
                <a:gd name="T57" fmla="*/ 23 h 59"/>
                <a:gd name="T58" fmla="*/ 87 w 98"/>
                <a:gd name="T59" fmla="*/ 40 h 59"/>
                <a:gd name="T60" fmla="*/ 77 w 98"/>
                <a:gd name="T61" fmla="*/ 51 h 59"/>
                <a:gd name="T62" fmla="*/ 70 w 98"/>
                <a:gd name="T63" fmla="*/ 56 h 59"/>
                <a:gd name="T64" fmla="*/ 58 w 98"/>
                <a:gd name="T65" fmla="*/ 61 h 59"/>
                <a:gd name="T66" fmla="*/ 48 w 98"/>
                <a:gd name="T67" fmla="*/ 64 h 59"/>
                <a:gd name="T68" fmla="*/ 31 w 98"/>
                <a:gd name="T69" fmla="*/ 65 h 59"/>
                <a:gd name="T70" fmla="*/ 21 w 98"/>
                <a:gd name="T71" fmla="*/ 63 h 59"/>
                <a:gd name="T72" fmla="*/ 13 w 98"/>
                <a:gd name="T73" fmla="*/ 61 h 59"/>
                <a:gd name="T74" fmla="*/ 5 w 98"/>
                <a:gd name="T75" fmla="*/ 55 h 59"/>
                <a:gd name="T76" fmla="*/ 1 w 98"/>
                <a:gd name="T77" fmla="*/ 51 h 59"/>
                <a:gd name="T78" fmla="*/ 0 w 98"/>
                <a:gd name="T79" fmla="*/ 40 h 5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98" h="59">
                  <a:moveTo>
                    <a:pt x="24" y="29"/>
                  </a:moveTo>
                  <a:lnTo>
                    <a:pt x="23" y="33"/>
                  </a:lnTo>
                  <a:lnTo>
                    <a:pt x="22" y="37"/>
                  </a:lnTo>
                  <a:lnTo>
                    <a:pt x="22" y="40"/>
                  </a:lnTo>
                  <a:lnTo>
                    <a:pt x="24" y="44"/>
                  </a:lnTo>
                  <a:lnTo>
                    <a:pt x="26" y="47"/>
                  </a:lnTo>
                  <a:lnTo>
                    <a:pt x="29" y="49"/>
                  </a:lnTo>
                  <a:lnTo>
                    <a:pt x="34" y="50"/>
                  </a:lnTo>
                  <a:lnTo>
                    <a:pt x="40" y="51"/>
                  </a:lnTo>
                  <a:lnTo>
                    <a:pt x="48" y="50"/>
                  </a:lnTo>
                  <a:lnTo>
                    <a:pt x="51" y="50"/>
                  </a:lnTo>
                  <a:lnTo>
                    <a:pt x="54" y="49"/>
                  </a:lnTo>
                  <a:lnTo>
                    <a:pt x="59" y="46"/>
                  </a:lnTo>
                  <a:lnTo>
                    <a:pt x="63" y="44"/>
                  </a:lnTo>
                  <a:lnTo>
                    <a:pt x="67" y="40"/>
                  </a:lnTo>
                  <a:lnTo>
                    <a:pt x="70" y="37"/>
                  </a:lnTo>
                  <a:lnTo>
                    <a:pt x="72" y="33"/>
                  </a:lnTo>
                  <a:lnTo>
                    <a:pt x="74" y="29"/>
                  </a:lnTo>
                  <a:lnTo>
                    <a:pt x="75" y="25"/>
                  </a:lnTo>
                  <a:lnTo>
                    <a:pt x="75" y="22"/>
                  </a:lnTo>
                  <a:lnTo>
                    <a:pt x="75" y="18"/>
                  </a:lnTo>
                  <a:lnTo>
                    <a:pt x="73" y="15"/>
                  </a:lnTo>
                  <a:lnTo>
                    <a:pt x="72" y="14"/>
                  </a:lnTo>
                  <a:lnTo>
                    <a:pt x="71" y="13"/>
                  </a:lnTo>
                  <a:lnTo>
                    <a:pt x="67" y="11"/>
                  </a:lnTo>
                  <a:lnTo>
                    <a:pt x="63" y="10"/>
                  </a:lnTo>
                  <a:lnTo>
                    <a:pt x="56" y="9"/>
                  </a:lnTo>
                  <a:lnTo>
                    <a:pt x="53" y="9"/>
                  </a:lnTo>
                  <a:lnTo>
                    <a:pt x="49" y="10"/>
                  </a:lnTo>
                  <a:lnTo>
                    <a:pt x="43" y="11"/>
                  </a:lnTo>
                  <a:lnTo>
                    <a:pt x="38" y="13"/>
                  </a:lnTo>
                  <a:lnTo>
                    <a:pt x="34" y="15"/>
                  </a:lnTo>
                  <a:lnTo>
                    <a:pt x="31" y="18"/>
                  </a:lnTo>
                  <a:lnTo>
                    <a:pt x="28" y="22"/>
                  </a:lnTo>
                  <a:lnTo>
                    <a:pt x="26" y="25"/>
                  </a:lnTo>
                  <a:lnTo>
                    <a:pt x="24" y="29"/>
                  </a:lnTo>
                  <a:close/>
                  <a:moveTo>
                    <a:pt x="1" y="29"/>
                  </a:moveTo>
                  <a:lnTo>
                    <a:pt x="4" y="23"/>
                  </a:lnTo>
                  <a:lnTo>
                    <a:pt x="9" y="18"/>
                  </a:lnTo>
                  <a:lnTo>
                    <a:pt x="11" y="15"/>
                  </a:lnTo>
                  <a:lnTo>
                    <a:pt x="14" y="13"/>
                  </a:lnTo>
                  <a:lnTo>
                    <a:pt x="22" y="9"/>
                  </a:lnTo>
                  <a:lnTo>
                    <a:pt x="30" y="5"/>
                  </a:lnTo>
                  <a:lnTo>
                    <a:pt x="39" y="2"/>
                  </a:lnTo>
                  <a:lnTo>
                    <a:pt x="49" y="1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5" y="0"/>
                  </a:lnTo>
                  <a:lnTo>
                    <a:pt x="70" y="1"/>
                  </a:lnTo>
                  <a:lnTo>
                    <a:pt x="79" y="2"/>
                  </a:lnTo>
                  <a:lnTo>
                    <a:pt x="86" y="5"/>
                  </a:lnTo>
                  <a:lnTo>
                    <a:pt x="91" y="9"/>
                  </a:lnTo>
                  <a:lnTo>
                    <a:pt x="94" y="11"/>
                  </a:lnTo>
                  <a:lnTo>
                    <a:pt x="95" y="13"/>
                  </a:lnTo>
                  <a:lnTo>
                    <a:pt x="96" y="15"/>
                  </a:lnTo>
                  <a:lnTo>
                    <a:pt x="97" y="18"/>
                  </a:lnTo>
                  <a:lnTo>
                    <a:pt x="98" y="20"/>
                  </a:lnTo>
                  <a:lnTo>
                    <a:pt x="97" y="23"/>
                  </a:lnTo>
                  <a:lnTo>
                    <a:pt x="96" y="29"/>
                  </a:lnTo>
                  <a:lnTo>
                    <a:pt x="93" y="34"/>
                  </a:lnTo>
                  <a:lnTo>
                    <a:pt x="89" y="40"/>
                  </a:lnTo>
                  <a:lnTo>
                    <a:pt x="83" y="45"/>
                  </a:lnTo>
                  <a:lnTo>
                    <a:pt x="80" y="47"/>
                  </a:lnTo>
                  <a:lnTo>
                    <a:pt x="76" y="50"/>
                  </a:lnTo>
                  <a:lnTo>
                    <a:pt x="68" y="53"/>
                  </a:lnTo>
                  <a:lnTo>
                    <a:pt x="64" y="55"/>
                  </a:lnTo>
                  <a:lnTo>
                    <a:pt x="59" y="56"/>
                  </a:lnTo>
                  <a:lnTo>
                    <a:pt x="48" y="58"/>
                  </a:lnTo>
                  <a:lnTo>
                    <a:pt x="37" y="59"/>
                  </a:lnTo>
                  <a:lnTo>
                    <a:pt x="31" y="59"/>
                  </a:lnTo>
                  <a:lnTo>
                    <a:pt x="26" y="58"/>
                  </a:lnTo>
                  <a:lnTo>
                    <a:pt x="21" y="57"/>
                  </a:lnTo>
                  <a:lnTo>
                    <a:pt x="17" y="56"/>
                  </a:lnTo>
                  <a:lnTo>
                    <a:pt x="13" y="55"/>
                  </a:lnTo>
                  <a:lnTo>
                    <a:pt x="10" y="53"/>
                  </a:lnTo>
                  <a:lnTo>
                    <a:pt x="5" y="49"/>
                  </a:lnTo>
                  <a:lnTo>
                    <a:pt x="3" y="47"/>
                  </a:lnTo>
                  <a:lnTo>
                    <a:pt x="1" y="45"/>
                  </a:lnTo>
                  <a:lnTo>
                    <a:pt x="0" y="40"/>
                  </a:lnTo>
                  <a:lnTo>
                    <a:pt x="0" y="34"/>
                  </a:lnTo>
                  <a:lnTo>
                    <a:pt x="1" y="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35" name="Freeform 71"/>
            <p:cNvSpPr/>
            <p:nvPr userDrawn="1"/>
          </p:nvSpPr>
          <p:spPr bwMode="auto">
            <a:xfrm>
              <a:off x="4393" y="3334"/>
              <a:ext cx="90" cy="60"/>
            </a:xfrm>
            <a:custGeom>
              <a:avLst/>
              <a:gdLst>
                <a:gd name="T0" fmla="*/ 11 w 89"/>
                <a:gd name="T1" fmla="*/ 45 h 60"/>
                <a:gd name="T2" fmla="*/ 16 w 89"/>
                <a:gd name="T3" fmla="*/ 48 h 60"/>
                <a:gd name="T4" fmla="*/ 29 w 89"/>
                <a:gd name="T5" fmla="*/ 51 h 60"/>
                <a:gd name="T6" fmla="*/ 43 w 89"/>
                <a:gd name="T7" fmla="*/ 50 h 60"/>
                <a:gd name="T8" fmla="*/ 56 w 89"/>
                <a:gd name="T9" fmla="*/ 49 h 60"/>
                <a:gd name="T10" fmla="*/ 62 w 89"/>
                <a:gd name="T11" fmla="*/ 46 h 60"/>
                <a:gd name="T12" fmla="*/ 65 w 89"/>
                <a:gd name="T13" fmla="*/ 43 h 60"/>
                <a:gd name="T14" fmla="*/ 64 w 89"/>
                <a:gd name="T15" fmla="*/ 40 h 60"/>
                <a:gd name="T16" fmla="*/ 61 w 89"/>
                <a:gd name="T17" fmla="*/ 38 h 60"/>
                <a:gd name="T18" fmla="*/ 53 w 89"/>
                <a:gd name="T19" fmla="*/ 36 h 60"/>
                <a:gd name="T20" fmla="*/ 29 w 89"/>
                <a:gd name="T21" fmla="*/ 31 h 60"/>
                <a:gd name="T22" fmla="*/ 21 w 89"/>
                <a:gd name="T23" fmla="*/ 28 h 60"/>
                <a:gd name="T24" fmla="*/ 17 w 89"/>
                <a:gd name="T25" fmla="*/ 25 h 60"/>
                <a:gd name="T26" fmla="*/ 16 w 89"/>
                <a:gd name="T27" fmla="*/ 22 h 60"/>
                <a:gd name="T28" fmla="*/ 16 w 89"/>
                <a:gd name="T29" fmla="*/ 17 h 60"/>
                <a:gd name="T30" fmla="*/ 19 w 89"/>
                <a:gd name="T31" fmla="*/ 13 h 60"/>
                <a:gd name="T32" fmla="*/ 22 w 89"/>
                <a:gd name="T33" fmla="*/ 10 h 60"/>
                <a:gd name="T34" fmla="*/ 33 w 89"/>
                <a:gd name="T35" fmla="*/ 5 h 60"/>
                <a:gd name="T36" fmla="*/ 52 w 89"/>
                <a:gd name="T37" fmla="*/ 1 h 60"/>
                <a:gd name="T38" fmla="*/ 66 w 89"/>
                <a:gd name="T39" fmla="*/ 0 h 60"/>
                <a:gd name="T40" fmla="*/ 81 w 89"/>
                <a:gd name="T41" fmla="*/ 2 h 60"/>
                <a:gd name="T42" fmla="*/ 95 w 89"/>
                <a:gd name="T43" fmla="*/ 6 h 60"/>
                <a:gd name="T44" fmla="*/ 78 w 89"/>
                <a:gd name="T45" fmla="*/ 11 h 60"/>
                <a:gd name="T46" fmla="*/ 68 w 89"/>
                <a:gd name="T47" fmla="*/ 9 h 60"/>
                <a:gd name="T48" fmla="*/ 56 w 89"/>
                <a:gd name="T49" fmla="*/ 10 h 60"/>
                <a:gd name="T50" fmla="*/ 41 w 89"/>
                <a:gd name="T51" fmla="*/ 12 h 60"/>
                <a:gd name="T52" fmla="*/ 38 w 89"/>
                <a:gd name="T53" fmla="*/ 15 h 60"/>
                <a:gd name="T54" fmla="*/ 36 w 89"/>
                <a:gd name="T55" fmla="*/ 18 h 60"/>
                <a:gd name="T56" fmla="*/ 39 w 89"/>
                <a:gd name="T57" fmla="*/ 20 h 60"/>
                <a:gd name="T58" fmla="*/ 64 w 89"/>
                <a:gd name="T59" fmla="*/ 25 h 60"/>
                <a:gd name="T60" fmla="*/ 80 w 89"/>
                <a:gd name="T61" fmla="*/ 30 h 60"/>
                <a:gd name="T62" fmla="*/ 86 w 89"/>
                <a:gd name="T63" fmla="*/ 35 h 60"/>
                <a:gd name="T64" fmla="*/ 87 w 89"/>
                <a:gd name="T65" fmla="*/ 38 h 60"/>
                <a:gd name="T66" fmla="*/ 85 w 89"/>
                <a:gd name="T67" fmla="*/ 44 h 60"/>
                <a:gd name="T68" fmla="*/ 79 w 89"/>
                <a:gd name="T69" fmla="*/ 50 h 60"/>
                <a:gd name="T70" fmla="*/ 73 w 89"/>
                <a:gd name="T71" fmla="*/ 53 h 60"/>
                <a:gd name="T72" fmla="*/ 60 w 89"/>
                <a:gd name="T73" fmla="*/ 58 h 60"/>
                <a:gd name="T74" fmla="*/ 39 w 89"/>
                <a:gd name="T75" fmla="*/ 60 h 60"/>
                <a:gd name="T76" fmla="*/ 23 w 89"/>
                <a:gd name="T77" fmla="*/ 59 h 60"/>
                <a:gd name="T78" fmla="*/ 14 w 89"/>
                <a:gd name="T79" fmla="*/ 58 h 60"/>
                <a:gd name="T80" fmla="*/ 7 w 89"/>
                <a:gd name="T81" fmla="*/ 56 h 60"/>
                <a:gd name="T82" fmla="*/ 0 w 89"/>
                <a:gd name="T83" fmla="*/ 53 h 6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89" h="60">
                  <a:moveTo>
                    <a:pt x="0" y="53"/>
                  </a:moveTo>
                  <a:lnTo>
                    <a:pt x="11" y="45"/>
                  </a:lnTo>
                  <a:lnTo>
                    <a:pt x="14" y="47"/>
                  </a:lnTo>
                  <a:lnTo>
                    <a:pt x="16" y="48"/>
                  </a:lnTo>
                  <a:lnTo>
                    <a:pt x="22" y="50"/>
                  </a:lnTo>
                  <a:lnTo>
                    <a:pt x="29" y="51"/>
                  </a:lnTo>
                  <a:lnTo>
                    <a:pt x="35" y="51"/>
                  </a:lnTo>
                  <a:lnTo>
                    <a:pt x="43" y="50"/>
                  </a:lnTo>
                  <a:lnTo>
                    <a:pt x="47" y="50"/>
                  </a:lnTo>
                  <a:lnTo>
                    <a:pt x="50" y="49"/>
                  </a:lnTo>
                  <a:lnTo>
                    <a:pt x="53" y="48"/>
                  </a:lnTo>
                  <a:lnTo>
                    <a:pt x="56" y="46"/>
                  </a:lnTo>
                  <a:lnTo>
                    <a:pt x="57" y="45"/>
                  </a:lnTo>
                  <a:lnTo>
                    <a:pt x="59" y="43"/>
                  </a:lnTo>
                  <a:lnTo>
                    <a:pt x="59" y="41"/>
                  </a:lnTo>
                  <a:lnTo>
                    <a:pt x="58" y="40"/>
                  </a:lnTo>
                  <a:lnTo>
                    <a:pt x="57" y="39"/>
                  </a:lnTo>
                  <a:lnTo>
                    <a:pt x="55" y="38"/>
                  </a:lnTo>
                  <a:lnTo>
                    <a:pt x="51" y="37"/>
                  </a:lnTo>
                  <a:lnTo>
                    <a:pt x="47" y="36"/>
                  </a:lnTo>
                  <a:lnTo>
                    <a:pt x="38" y="33"/>
                  </a:lnTo>
                  <a:lnTo>
                    <a:pt x="29" y="31"/>
                  </a:lnTo>
                  <a:lnTo>
                    <a:pt x="24" y="30"/>
                  </a:lnTo>
                  <a:lnTo>
                    <a:pt x="21" y="28"/>
                  </a:lnTo>
                  <a:lnTo>
                    <a:pt x="18" y="26"/>
                  </a:lnTo>
                  <a:lnTo>
                    <a:pt x="17" y="25"/>
                  </a:lnTo>
                  <a:lnTo>
                    <a:pt x="16" y="24"/>
                  </a:lnTo>
                  <a:lnTo>
                    <a:pt x="16" y="22"/>
                  </a:lnTo>
                  <a:lnTo>
                    <a:pt x="16" y="21"/>
                  </a:lnTo>
                  <a:lnTo>
                    <a:pt x="16" y="17"/>
                  </a:lnTo>
                  <a:lnTo>
                    <a:pt x="17" y="15"/>
                  </a:lnTo>
                  <a:lnTo>
                    <a:pt x="19" y="13"/>
                  </a:lnTo>
                  <a:lnTo>
                    <a:pt x="20" y="12"/>
                  </a:lnTo>
                  <a:lnTo>
                    <a:pt x="22" y="10"/>
                  </a:lnTo>
                  <a:lnTo>
                    <a:pt x="27" y="7"/>
                  </a:lnTo>
                  <a:lnTo>
                    <a:pt x="33" y="5"/>
                  </a:lnTo>
                  <a:lnTo>
                    <a:pt x="39" y="3"/>
                  </a:lnTo>
                  <a:lnTo>
                    <a:pt x="46" y="1"/>
                  </a:lnTo>
                  <a:lnTo>
                    <a:pt x="53" y="0"/>
                  </a:lnTo>
                  <a:lnTo>
                    <a:pt x="60" y="0"/>
                  </a:lnTo>
                  <a:lnTo>
                    <a:pt x="67" y="0"/>
                  </a:lnTo>
                  <a:lnTo>
                    <a:pt x="75" y="2"/>
                  </a:lnTo>
                  <a:lnTo>
                    <a:pt x="82" y="3"/>
                  </a:lnTo>
                  <a:lnTo>
                    <a:pt x="89" y="6"/>
                  </a:lnTo>
                  <a:lnTo>
                    <a:pt x="78" y="13"/>
                  </a:lnTo>
                  <a:lnTo>
                    <a:pt x="72" y="11"/>
                  </a:lnTo>
                  <a:lnTo>
                    <a:pt x="67" y="10"/>
                  </a:lnTo>
                  <a:lnTo>
                    <a:pt x="62" y="9"/>
                  </a:lnTo>
                  <a:lnTo>
                    <a:pt x="56" y="9"/>
                  </a:lnTo>
                  <a:lnTo>
                    <a:pt x="50" y="10"/>
                  </a:lnTo>
                  <a:lnTo>
                    <a:pt x="44" y="11"/>
                  </a:lnTo>
                  <a:lnTo>
                    <a:pt x="41" y="12"/>
                  </a:lnTo>
                  <a:lnTo>
                    <a:pt x="39" y="13"/>
                  </a:lnTo>
                  <a:lnTo>
                    <a:pt x="38" y="15"/>
                  </a:lnTo>
                  <a:lnTo>
                    <a:pt x="37" y="16"/>
                  </a:lnTo>
                  <a:lnTo>
                    <a:pt x="36" y="18"/>
                  </a:lnTo>
                  <a:lnTo>
                    <a:pt x="37" y="19"/>
                  </a:lnTo>
                  <a:lnTo>
                    <a:pt x="39" y="20"/>
                  </a:lnTo>
                  <a:lnTo>
                    <a:pt x="42" y="21"/>
                  </a:lnTo>
                  <a:lnTo>
                    <a:pt x="58" y="25"/>
                  </a:lnTo>
                  <a:lnTo>
                    <a:pt x="66" y="27"/>
                  </a:lnTo>
                  <a:lnTo>
                    <a:pt x="74" y="30"/>
                  </a:lnTo>
                  <a:lnTo>
                    <a:pt x="77" y="32"/>
                  </a:lnTo>
                  <a:lnTo>
                    <a:pt x="80" y="35"/>
                  </a:lnTo>
                  <a:lnTo>
                    <a:pt x="80" y="36"/>
                  </a:lnTo>
                  <a:lnTo>
                    <a:pt x="81" y="38"/>
                  </a:lnTo>
                  <a:lnTo>
                    <a:pt x="80" y="42"/>
                  </a:lnTo>
                  <a:lnTo>
                    <a:pt x="79" y="44"/>
                  </a:lnTo>
                  <a:lnTo>
                    <a:pt x="77" y="46"/>
                  </a:lnTo>
                  <a:lnTo>
                    <a:pt x="73" y="50"/>
                  </a:lnTo>
                  <a:lnTo>
                    <a:pt x="70" y="52"/>
                  </a:lnTo>
                  <a:lnTo>
                    <a:pt x="67" y="53"/>
                  </a:lnTo>
                  <a:lnTo>
                    <a:pt x="61" y="56"/>
                  </a:lnTo>
                  <a:lnTo>
                    <a:pt x="54" y="58"/>
                  </a:lnTo>
                  <a:lnTo>
                    <a:pt x="46" y="59"/>
                  </a:lnTo>
                  <a:lnTo>
                    <a:pt x="39" y="60"/>
                  </a:lnTo>
                  <a:lnTo>
                    <a:pt x="32" y="60"/>
                  </a:lnTo>
                  <a:lnTo>
                    <a:pt x="23" y="59"/>
                  </a:lnTo>
                  <a:lnTo>
                    <a:pt x="18" y="59"/>
                  </a:lnTo>
                  <a:lnTo>
                    <a:pt x="14" y="58"/>
                  </a:lnTo>
                  <a:lnTo>
                    <a:pt x="10" y="57"/>
                  </a:lnTo>
                  <a:lnTo>
                    <a:pt x="7" y="56"/>
                  </a:lnTo>
                  <a:lnTo>
                    <a:pt x="3" y="54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702"/>
            <a:ext cx="14075836" cy="137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87008" y="0"/>
            <a:ext cx="14097000" cy="137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" y="9526"/>
            <a:ext cx="14113934" cy="13750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36420" y="0"/>
            <a:ext cx="14147800" cy="137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21704376" y="12859077"/>
            <a:ext cx="1917700" cy="577850"/>
          </a:xfrm>
          <a:prstGeom prst="rect">
            <a:avLst/>
          </a:prstGeom>
        </p:spPr>
        <p:txBody>
          <a:bodyPr lIns="91429" tIns="45714" rIns="91429" bIns="45714"/>
          <a:lstStyle>
            <a:lvl1pPr>
              <a:defRPr>
                <a:ea typeface="MS PGothic" panose="020B0600070205080204" pitchFamily="34" charset="-128"/>
                <a:cs typeface="MS PGothic" panose="020B0600070205080204" pitchFamily="34" charset="-128"/>
              </a:defRPr>
            </a:lvl1pPr>
          </a:lstStyle>
          <a:p>
            <a:pPr>
              <a:defRPr/>
            </a:pPr>
            <a:fld id="{B4E714C0-5FE2-4E4D-AD48-E2E2FC6A5305}" type="slidenum">
              <a:rPr lang="es-ES"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400050"/>
            <a:ext cx="243840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41"/>
          <p:cNvGrpSpPr>
            <a:grpSpLocks noChangeAspect="1"/>
          </p:cNvGrpSpPr>
          <p:nvPr userDrawn="1"/>
        </p:nvGrpSpPr>
        <p:grpSpPr bwMode="auto">
          <a:xfrm>
            <a:off x="19680984" y="11754873"/>
            <a:ext cx="4088232" cy="1646134"/>
            <a:chOff x="2655" y="2025"/>
            <a:chExt cx="2610" cy="1401"/>
          </a:xfrm>
        </p:grpSpPr>
        <p:sp>
          <p:nvSpPr>
            <p:cNvPr id="5" name="AutoShape 40"/>
            <p:cNvSpPr>
              <a:spLocks noChangeAspect="1" noChangeArrowheads="1" noTextEdit="1"/>
            </p:cNvSpPr>
            <p:nvPr userDrawn="1"/>
          </p:nvSpPr>
          <p:spPr bwMode="auto">
            <a:xfrm>
              <a:off x="2655" y="2025"/>
              <a:ext cx="2610" cy="1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6" name="Freeform 42"/>
            <p:cNvSpPr>
              <a:spLocks noEditPoints="1"/>
            </p:cNvSpPr>
            <p:nvPr userDrawn="1"/>
          </p:nvSpPr>
          <p:spPr bwMode="auto">
            <a:xfrm>
              <a:off x="3703" y="3057"/>
              <a:ext cx="225" cy="214"/>
            </a:xfrm>
            <a:custGeom>
              <a:avLst/>
              <a:gdLst>
                <a:gd name="T0" fmla="*/ 160 w 225"/>
                <a:gd name="T1" fmla="*/ 33 h 214"/>
                <a:gd name="T2" fmla="*/ 134 w 225"/>
                <a:gd name="T3" fmla="*/ 28 h 214"/>
                <a:gd name="T4" fmla="*/ 117 w 225"/>
                <a:gd name="T5" fmla="*/ 29 h 214"/>
                <a:gd name="T6" fmla="*/ 100 w 225"/>
                <a:gd name="T7" fmla="*/ 34 h 214"/>
                <a:gd name="T8" fmla="*/ 86 w 225"/>
                <a:gd name="T9" fmla="*/ 42 h 214"/>
                <a:gd name="T10" fmla="*/ 74 w 225"/>
                <a:gd name="T11" fmla="*/ 53 h 214"/>
                <a:gd name="T12" fmla="*/ 65 w 225"/>
                <a:gd name="T13" fmla="*/ 66 h 214"/>
                <a:gd name="T14" fmla="*/ 59 w 225"/>
                <a:gd name="T15" fmla="*/ 79 h 214"/>
                <a:gd name="T16" fmla="*/ 57 w 225"/>
                <a:gd name="T17" fmla="*/ 92 h 214"/>
                <a:gd name="T18" fmla="*/ 58 w 225"/>
                <a:gd name="T19" fmla="*/ 103 h 214"/>
                <a:gd name="T20" fmla="*/ 64 w 225"/>
                <a:gd name="T21" fmla="*/ 113 h 214"/>
                <a:gd name="T22" fmla="*/ 74 w 225"/>
                <a:gd name="T23" fmla="*/ 119 h 214"/>
                <a:gd name="T24" fmla="*/ 89 w 225"/>
                <a:gd name="T25" fmla="*/ 121 h 214"/>
                <a:gd name="T26" fmla="*/ 109 w 225"/>
                <a:gd name="T27" fmla="*/ 119 h 214"/>
                <a:gd name="T28" fmla="*/ 142 w 225"/>
                <a:gd name="T29" fmla="*/ 110 h 214"/>
                <a:gd name="T30" fmla="*/ 155 w 225"/>
                <a:gd name="T31" fmla="*/ 182 h 214"/>
                <a:gd name="T32" fmla="*/ 135 w 225"/>
                <a:gd name="T33" fmla="*/ 194 h 214"/>
                <a:gd name="T34" fmla="*/ 111 w 225"/>
                <a:gd name="T35" fmla="*/ 203 h 214"/>
                <a:gd name="T36" fmla="*/ 75 w 225"/>
                <a:gd name="T37" fmla="*/ 211 h 214"/>
                <a:gd name="T38" fmla="*/ 25 w 225"/>
                <a:gd name="T39" fmla="*/ 214 h 214"/>
                <a:gd name="T40" fmla="*/ 72 w 225"/>
                <a:gd name="T41" fmla="*/ 184 h 214"/>
                <a:gd name="T42" fmla="*/ 102 w 225"/>
                <a:gd name="T43" fmla="*/ 176 h 214"/>
                <a:gd name="T44" fmla="*/ 115 w 225"/>
                <a:gd name="T45" fmla="*/ 169 h 214"/>
                <a:gd name="T46" fmla="*/ 123 w 225"/>
                <a:gd name="T47" fmla="*/ 160 h 214"/>
                <a:gd name="T48" fmla="*/ 132 w 225"/>
                <a:gd name="T49" fmla="*/ 140 h 214"/>
                <a:gd name="T50" fmla="*/ 95 w 225"/>
                <a:gd name="T51" fmla="*/ 148 h 214"/>
                <a:gd name="T52" fmla="*/ 59 w 225"/>
                <a:gd name="T53" fmla="*/ 148 h 214"/>
                <a:gd name="T54" fmla="*/ 40 w 225"/>
                <a:gd name="T55" fmla="*/ 145 h 214"/>
                <a:gd name="T56" fmla="*/ 24 w 225"/>
                <a:gd name="T57" fmla="*/ 138 h 214"/>
                <a:gd name="T58" fmla="*/ 9 w 225"/>
                <a:gd name="T59" fmla="*/ 124 h 214"/>
                <a:gd name="T60" fmla="*/ 2 w 225"/>
                <a:gd name="T61" fmla="*/ 110 h 214"/>
                <a:gd name="T62" fmla="*/ 0 w 225"/>
                <a:gd name="T63" fmla="*/ 94 h 214"/>
                <a:gd name="T64" fmla="*/ 4 w 225"/>
                <a:gd name="T65" fmla="*/ 74 h 214"/>
                <a:gd name="T66" fmla="*/ 14 w 225"/>
                <a:gd name="T67" fmla="*/ 56 h 214"/>
                <a:gd name="T68" fmla="*/ 30 w 225"/>
                <a:gd name="T69" fmla="*/ 37 h 214"/>
                <a:gd name="T70" fmla="*/ 52 w 225"/>
                <a:gd name="T71" fmla="*/ 21 h 214"/>
                <a:gd name="T72" fmla="*/ 79 w 225"/>
                <a:gd name="T73" fmla="*/ 8 h 214"/>
                <a:gd name="T74" fmla="*/ 111 w 225"/>
                <a:gd name="T75" fmla="*/ 1 h 214"/>
                <a:gd name="T76" fmla="*/ 149 w 225"/>
                <a:gd name="T77" fmla="*/ 2 h 214"/>
                <a:gd name="T78" fmla="*/ 182 w 225"/>
                <a:gd name="T79" fmla="*/ 8 h 214"/>
                <a:gd name="T80" fmla="*/ 214 w 225"/>
                <a:gd name="T81" fmla="*/ 21 h 214"/>
                <a:gd name="T82" fmla="*/ 183 w 225"/>
                <a:gd name="T83" fmla="*/ 141 h 214"/>
                <a:gd name="T84" fmla="*/ 173 w 225"/>
                <a:gd name="T85" fmla="*/ 162 h 21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25" h="214">
                  <a:moveTo>
                    <a:pt x="142" y="110"/>
                  </a:moveTo>
                  <a:lnTo>
                    <a:pt x="169" y="36"/>
                  </a:lnTo>
                  <a:lnTo>
                    <a:pt x="160" y="33"/>
                  </a:lnTo>
                  <a:lnTo>
                    <a:pt x="151" y="30"/>
                  </a:lnTo>
                  <a:lnTo>
                    <a:pt x="140" y="28"/>
                  </a:lnTo>
                  <a:lnTo>
                    <a:pt x="134" y="28"/>
                  </a:lnTo>
                  <a:lnTo>
                    <a:pt x="128" y="28"/>
                  </a:lnTo>
                  <a:lnTo>
                    <a:pt x="122" y="28"/>
                  </a:lnTo>
                  <a:lnTo>
                    <a:pt x="117" y="29"/>
                  </a:lnTo>
                  <a:lnTo>
                    <a:pt x="111" y="30"/>
                  </a:lnTo>
                  <a:lnTo>
                    <a:pt x="106" y="32"/>
                  </a:lnTo>
                  <a:lnTo>
                    <a:pt x="100" y="34"/>
                  </a:lnTo>
                  <a:lnTo>
                    <a:pt x="95" y="36"/>
                  </a:lnTo>
                  <a:lnTo>
                    <a:pt x="91" y="39"/>
                  </a:lnTo>
                  <a:lnTo>
                    <a:pt x="86" y="42"/>
                  </a:lnTo>
                  <a:lnTo>
                    <a:pt x="82" y="46"/>
                  </a:lnTo>
                  <a:lnTo>
                    <a:pt x="78" y="49"/>
                  </a:lnTo>
                  <a:lnTo>
                    <a:pt x="74" y="53"/>
                  </a:lnTo>
                  <a:lnTo>
                    <a:pt x="71" y="57"/>
                  </a:lnTo>
                  <a:lnTo>
                    <a:pt x="68" y="61"/>
                  </a:lnTo>
                  <a:lnTo>
                    <a:pt x="65" y="66"/>
                  </a:lnTo>
                  <a:lnTo>
                    <a:pt x="63" y="70"/>
                  </a:lnTo>
                  <a:lnTo>
                    <a:pt x="61" y="74"/>
                  </a:lnTo>
                  <a:lnTo>
                    <a:pt x="59" y="79"/>
                  </a:lnTo>
                  <a:lnTo>
                    <a:pt x="58" y="83"/>
                  </a:lnTo>
                  <a:lnTo>
                    <a:pt x="57" y="87"/>
                  </a:lnTo>
                  <a:lnTo>
                    <a:pt x="57" y="92"/>
                  </a:lnTo>
                  <a:lnTo>
                    <a:pt x="57" y="96"/>
                  </a:lnTo>
                  <a:lnTo>
                    <a:pt x="57" y="100"/>
                  </a:lnTo>
                  <a:lnTo>
                    <a:pt x="58" y="103"/>
                  </a:lnTo>
                  <a:lnTo>
                    <a:pt x="59" y="107"/>
                  </a:lnTo>
                  <a:lnTo>
                    <a:pt x="61" y="110"/>
                  </a:lnTo>
                  <a:lnTo>
                    <a:pt x="64" y="113"/>
                  </a:lnTo>
                  <a:lnTo>
                    <a:pt x="66" y="115"/>
                  </a:lnTo>
                  <a:lnTo>
                    <a:pt x="70" y="117"/>
                  </a:lnTo>
                  <a:lnTo>
                    <a:pt x="74" y="119"/>
                  </a:lnTo>
                  <a:lnTo>
                    <a:pt x="78" y="120"/>
                  </a:lnTo>
                  <a:lnTo>
                    <a:pt x="83" y="121"/>
                  </a:lnTo>
                  <a:lnTo>
                    <a:pt x="89" y="121"/>
                  </a:lnTo>
                  <a:lnTo>
                    <a:pt x="96" y="121"/>
                  </a:lnTo>
                  <a:lnTo>
                    <a:pt x="103" y="120"/>
                  </a:lnTo>
                  <a:lnTo>
                    <a:pt x="109" y="119"/>
                  </a:lnTo>
                  <a:lnTo>
                    <a:pt x="116" y="118"/>
                  </a:lnTo>
                  <a:lnTo>
                    <a:pt x="129" y="114"/>
                  </a:lnTo>
                  <a:lnTo>
                    <a:pt x="142" y="110"/>
                  </a:lnTo>
                  <a:close/>
                  <a:moveTo>
                    <a:pt x="165" y="173"/>
                  </a:moveTo>
                  <a:lnTo>
                    <a:pt x="159" y="179"/>
                  </a:lnTo>
                  <a:lnTo>
                    <a:pt x="155" y="182"/>
                  </a:lnTo>
                  <a:lnTo>
                    <a:pt x="149" y="187"/>
                  </a:lnTo>
                  <a:lnTo>
                    <a:pt x="142" y="191"/>
                  </a:lnTo>
                  <a:lnTo>
                    <a:pt x="135" y="194"/>
                  </a:lnTo>
                  <a:lnTo>
                    <a:pt x="127" y="198"/>
                  </a:lnTo>
                  <a:lnTo>
                    <a:pt x="119" y="201"/>
                  </a:lnTo>
                  <a:lnTo>
                    <a:pt x="111" y="203"/>
                  </a:lnTo>
                  <a:lnTo>
                    <a:pt x="102" y="205"/>
                  </a:lnTo>
                  <a:lnTo>
                    <a:pt x="93" y="207"/>
                  </a:lnTo>
                  <a:lnTo>
                    <a:pt x="75" y="211"/>
                  </a:lnTo>
                  <a:lnTo>
                    <a:pt x="57" y="213"/>
                  </a:lnTo>
                  <a:lnTo>
                    <a:pt x="41" y="214"/>
                  </a:lnTo>
                  <a:lnTo>
                    <a:pt x="25" y="214"/>
                  </a:lnTo>
                  <a:lnTo>
                    <a:pt x="24" y="189"/>
                  </a:lnTo>
                  <a:lnTo>
                    <a:pt x="47" y="187"/>
                  </a:lnTo>
                  <a:lnTo>
                    <a:pt x="72" y="184"/>
                  </a:lnTo>
                  <a:lnTo>
                    <a:pt x="85" y="181"/>
                  </a:lnTo>
                  <a:lnTo>
                    <a:pt x="96" y="178"/>
                  </a:lnTo>
                  <a:lnTo>
                    <a:pt x="102" y="176"/>
                  </a:lnTo>
                  <a:lnTo>
                    <a:pt x="107" y="174"/>
                  </a:lnTo>
                  <a:lnTo>
                    <a:pt x="111" y="172"/>
                  </a:lnTo>
                  <a:lnTo>
                    <a:pt x="115" y="169"/>
                  </a:lnTo>
                  <a:lnTo>
                    <a:pt x="118" y="166"/>
                  </a:lnTo>
                  <a:lnTo>
                    <a:pt x="121" y="163"/>
                  </a:lnTo>
                  <a:lnTo>
                    <a:pt x="123" y="160"/>
                  </a:lnTo>
                  <a:lnTo>
                    <a:pt x="125" y="156"/>
                  </a:lnTo>
                  <a:lnTo>
                    <a:pt x="129" y="148"/>
                  </a:lnTo>
                  <a:lnTo>
                    <a:pt x="132" y="140"/>
                  </a:lnTo>
                  <a:lnTo>
                    <a:pt x="117" y="144"/>
                  </a:lnTo>
                  <a:lnTo>
                    <a:pt x="103" y="147"/>
                  </a:lnTo>
                  <a:lnTo>
                    <a:pt x="95" y="148"/>
                  </a:lnTo>
                  <a:lnTo>
                    <a:pt x="87" y="149"/>
                  </a:lnTo>
                  <a:lnTo>
                    <a:pt x="71" y="149"/>
                  </a:lnTo>
                  <a:lnTo>
                    <a:pt x="59" y="148"/>
                  </a:lnTo>
                  <a:lnTo>
                    <a:pt x="49" y="147"/>
                  </a:lnTo>
                  <a:lnTo>
                    <a:pt x="44" y="146"/>
                  </a:lnTo>
                  <a:lnTo>
                    <a:pt x="40" y="145"/>
                  </a:lnTo>
                  <a:lnTo>
                    <a:pt x="35" y="144"/>
                  </a:lnTo>
                  <a:lnTo>
                    <a:pt x="31" y="142"/>
                  </a:lnTo>
                  <a:lnTo>
                    <a:pt x="24" y="138"/>
                  </a:lnTo>
                  <a:lnTo>
                    <a:pt x="18" y="134"/>
                  </a:lnTo>
                  <a:lnTo>
                    <a:pt x="13" y="129"/>
                  </a:lnTo>
                  <a:lnTo>
                    <a:pt x="9" y="124"/>
                  </a:lnTo>
                  <a:lnTo>
                    <a:pt x="5" y="119"/>
                  </a:lnTo>
                  <a:lnTo>
                    <a:pt x="3" y="113"/>
                  </a:lnTo>
                  <a:lnTo>
                    <a:pt x="2" y="110"/>
                  </a:lnTo>
                  <a:lnTo>
                    <a:pt x="1" y="106"/>
                  </a:lnTo>
                  <a:lnTo>
                    <a:pt x="0" y="100"/>
                  </a:lnTo>
                  <a:lnTo>
                    <a:pt x="0" y="94"/>
                  </a:lnTo>
                  <a:lnTo>
                    <a:pt x="1" y="87"/>
                  </a:lnTo>
                  <a:lnTo>
                    <a:pt x="2" y="81"/>
                  </a:lnTo>
                  <a:lnTo>
                    <a:pt x="4" y="74"/>
                  </a:lnTo>
                  <a:lnTo>
                    <a:pt x="7" y="68"/>
                  </a:lnTo>
                  <a:lnTo>
                    <a:pt x="10" y="62"/>
                  </a:lnTo>
                  <a:lnTo>
                    <a:pt x="14" y="56"/>
                  </a:lnTo>
                  <a:lnTo>
                    <a:pt x="19" y="50"/>
                  </a:lnTo>
                  <a:lnTo>
                    <a:pt x="24" y="44"/>
                  </a:lnTo>
                  <a:lnTo>
                    <a:pt x="30" y="37"/>
                  </a:lnTo>
                  <a:lnTo>
                    <a:pt x="37" y="32"/>
                  </a:lnTo>
                  <a:lnTo>
                    <a:pt x="44" y="26"/>
                  </a:lnTo>
                  <a:lnTo>
                    <a:pt x="52" y="21"/>
                  </a:lnTo>
                  <a:lnTo>
                    <a:pt x="60" y="16"/>
                  </a:lnTo>
                  <a:lnTo>
                    <a:pt x="69" y="11"/>
                  </a:lnTo>
                  <a:lnTo>
                    <a:pt x="79" y="8"/>
                  </a:lnTo>
                  <a:lnTo>
                    <a:pt x="89" y="5"/>
                  </a:lnTo>
                  <a:lnTo>
                    <a:pt x="100" y="2"/>
                  </a:lnTo>
                  <a:lnTo>
                    <a:pt x="111" y="1"/>
                  </a:lnTo>
                  <a:lnTo>
                    <a:pt x="122" y="0"/>
                  </a:lnTo>
                  <a:lnTo>
                    <a:pt x="136" y="1"/>
                  </a:lnTo>
                  <a:lnTo>
                    <a:pt x="149" y="2"/>
                  </a:lnTo>
                  <a:lnTo>
                    <a:pt x="163" y="4"/>
                  </a:lnTo>
                  <a:lnTo>
                    <a:pt x="176" y="7"/>
                  </a:lnTo>
                  <a:lnTo>
                    <a:pt x="182" y="8"/>
                  </a:lnTo>
                  <a:lnTo>
                    <a:pt x="189" y="10"/>
                  </a:lnTo>
                  <a:lnTo>
                    <a:pt x="202" y="15"/>
                  </a:lnTo>
                  <a:lnTo>
                    <a:pt x="214" y="21"/>
                  </a:lnTo>
                  <a:lnTo>
                    <a:pt x="225" y="28"/>
                  </a:lnTo>
                  <a:lnTo>
                    <a:pt x="187" y="132"/>
                  </a:lnTo>
                  <a:lnTo>
                    <a:pt x="183" y="141"/>
                  </a:lnTo>
                  <a:lnTo>
                    <a:pt x="179" y="151"/>
                  </a:lnTo>
                  <a:lnTo>
                    <a:pt x="176" y="156"/>
                  </a:lnTo>
                  <a:lnTo>
                    <a:pt x="173" y="162"/>
                  </a:lnTo>
                  <a:lnTo>
                    <a:pt x="165" y="173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7" name="Freeform 43"/>
            <p:cNvSpPr>
              <a:spLocks noEditPoints="1"/>
            </p:cNvSpPr>
            <p:nvPr userDrawn="1"/>
          </p:nvSpPr>
          <p:spPr bwMode="auto">
            <a:xfrm>
              <a:off x="2905" y="3058"/>
              <a:ext cx="194" cy="146"/>
            </a:xfrm>
            <a:custGeom>
              <a:avLst/>
              <a:gdLst>
                <a:gd name="T0" fmla="*/ 149 w 193"/>
                <a:gd name="T1" fmla="*/ 47 h 147"/>
                <a:gd name="T2" fmla="*/ 149 w 193"/>
                <a:gd name="T3" fmla="*/ 39 h 147"/>
                <a:gd name="T4" fmla="*/ 147 w 193"/>
                <a:gd name="T5" fmla="*/ 35 h 147"/>
                <a:gd name="T6" fmla="*/ 144 w 193"/>
                <a:gd name="T7" fmla="*/ 32 h 147"/>
                <a:gd name="T8" fmla="*/ 140 w 193"/>
                <a:gd name="T9" fmla="*/ 29 h 147"/>
                <a:gd name="T10" fmla="*/ 135 w 193"/>
                <a:gd name="T11" fmla="*/ 27 h 147"/>
                <a:gd name="T12" fmla="*/ 124 w 193"/>
                <a:gd name="T13" fmla="*/ 26 h 147"/>
                <a:gd name="T14" fmla="*/ 112 w 193"/>
                <a:gd name="T15" fmla="*/ 27 h 147"/>
                <a:gd name="T16" fmla="*/ 95 w 193"/>
                <a:gd name="T17" fmla="*/ 30 h 147"/>
                <a:gd name="T18" fmla="*/ 83 w 193"/>
                <a:gd name="T19" fmla="*/ 37 h 147"/>
                <a:gd name="T20" fmla="*/ 73 w 193"/>
                <a:gd name="T21" fmla="*/ 47 h 147"/>
                <a:gd name="T22" fmla="*/ 148 w 193"/>
                <a:gd name="T23" fmla="*/ 52 h 147"/>
                <a:gd name="T24" fmla="*/ 163 w 193"/>
                <a:gd name="T25" fmla="*/ 129 h 147"/>
                <a:gd name="T26" fmla="*/ 140 w 193"/>
                <a:gd name="T27" fmla="*/ 136 h 147"/>
                <a:gd name="T28" fmla="*/ 115 w 193"/>
                <a:gd name="T29" fmla="*/ 140 h 147"/>
                <a:gd name="T30" fmla="*/ 82 w 193"/>
                <a:gd name="T31" fmla="*/ 141 h 147"/>
                <a:gd name="T32" fmla="*/ 56 w 193"/>
                <a:gd name="T33" fmla="*/ 140 h 147"/>
                <a:gd name="T34" fmla="*/ 43 w 193"/>
                <a:gd name="T35" fmla="*/ 137 h 147"/>
                <a:gd name="T36" fmla="*/ 27 w 193"/>
                <a:gd name="T37" fmla="*/ 132 h 147"/>
                <a:gd name="T38" fmla="*/ 16 w 193"/>
                <a:gd name="T39" fmla="*/ 124 h 147"/>
                <a:gd name="T40" fmla="*/ 10 w 193"/>
                <a:gd name="T41" fmla="*/ 117 h 147"/>
                <a:gd name="T42" fmla="*/ 5 w 193"/>
                <a:gd name="T43" fmla="*/ 110 h 147"/>
                <a:gd name="T44" fmla="*/ 1 w 193"/>
                <a:gd name="T45" fmla="*/ 99 h 147"/>
                <a:gd name="T46" fmla="*/ 0 w 193"/>
                <a:gd name="T47" fmla="*/ 90 h 147"/>
                <a:gd name="T48" fmla="*/ 0 w 193"/>
                <a:gd name="T49" fmla="*/ 82 h 147"/>
                <a:gd name="T50" fmla="*/ 2 w 193"/>
                <a:gd name="T51" fmla="*/ 73 h 147"/>
                <a:gd name="T52" fmla="*/ 7 w 193"/>
                <a:gd name="T53" fmla="*/ 68 h 147"/>
                <a:gd name="T54" fmla="*/ 14 w 193"/>
                <a:gd name="T55" fmla="*/ 55 h 147"/>
                <a:gd name="T56" fmla="*/ 24 w 193"/>
                <a:gd name="T57" fmla="*/ 42 h 147"/>
                <a:gd name="T58" fmla="*/ 36 w 193"/>
                <a:gd name="T59" fmla="*/ 30 h 147"/>
                <a:gd name="T60" fmla="*/ 51 w 193"/>
                <a:gd name="T61" fmla="*/ 19 h 147"/>
                <a:gd name="T62" fmla="*/ 68 w 193"/>
                <a:gd name="T63" fmla="*/ 10 h 147"/>
                <a:gd name="T64" fmla="*/ 88 w 193"/>
                <a:gd name="T65" fmla="*/ 4 h 147"/>
                <a:gd name="T66" fmla="*/ 117 w 193"/>
                <a:gd name="T67" fmla="*/ 0 h 147"/>
                <a:gd name="T68" fmla="*/ 141 w 193"/>
                <a:gd name="T69" fmla="*/ 0 h 147"/>
                <a:gd name="T70" fmla="*/ 160 w 193"/>
                <a:gd name="T71" fmla="*/ 3 h 147"/>
                <a:gd name="T72" fmla="*/ 175 w 193"/>
                <a:gd name="T73" fmla="*/ 8 h 147"/>
                <a:gd name="T74" fmla="*/ 184 w 193"/>
                <a:gd name="T75" fmla="*/ 13 h 147"/>
                <a:gd name="T76" fmla="*/ 191 w 193"/>
                <a:gd name="T77" fmla="*/ 19 h 147"/>
                <a:gd name="T78" fmla="*/ 194 w 193"/>
                <a:gd name="T79" fmla="*/ 25 h 147"/>
                <a:gd name="T80" fmla="*/ 198 w 193"/>
                <a:gd name="T81" fmla="*/ 37 h 147"/>
                <a:gd name="T82" fmla="*/ 199 w 193"/>
                <a:gd name="T83" fmla="*/ 51 h 147"/>
                <a:gd name="T84" fmla="*/ 195 w 193"/>
                <a:gd name="T85" fmla="*/ 68 h 147"/>
                <a:gd name="T86" fmla="*/ 57 w 193"/>
                <a:gd name="T87" fmla="*/ 73 h 147"/>
                <a:gd name="T88" fmla="*/ 54 w 193"/>
                <a:gd name="T89" fmla="*/ 81 h 147"/>
                <a:gd name="T90" fmla="*/ 54 w 193"/>
                <a:gd name="T91" fmla="*/ 90 h 147"/>
                <a:gd name="T92" fmla="*/ 56 w 193"/>
                <a:gd name="T93" fmla="*/ 97 h 147"/>
                <a:gd name="T94" fmla="*/ 60 w 193"/>
                <a:gd name="T95" fmla="*/ 104 h 147"/>
                <a:gd name="T96" fmla="*/ 66 w 193"/>
                <a:gd name="T97" fmla="*/ 109 h 147"/>
                <a:gd name="T98" fmla="*/ 74 w 193"/>
                <a:gd name="T99" fmla="*/ 112 h 147"/>
                <a:gd name="T100" fmla="*/ 83 w 193"/>
                <a:gd name="T101" fmla="*/ 114 h 147"/>
                <a:gd name="T102" fmla="*/ 95 w 193"/>
                <a:gd name="T103" fmla="*/ 115 h 147"/>
                <a:gd name="T104" fmla="*/ 118 w 193"/>
                <a:gd name="T105" fmla="*/ 114 h 147"/>
                <a:gd name="T106" fmla="*/ 152 w 193"/>
                <a:gd name="T107" fmla="*/ 107 h 147"/>
                <a:gd name="T108" fmla="*/ 178 w 193"/>
                <a:gd name="T109" fmla="*/ 124 h 14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93" h="147">
                  <a:moveTo>
                    <a:pt x="142" y="52"/>
                  </a:moveTo>
                  <a:lnTo>
                    <a:pt x="143" y="47"/>
                  </a:lnTo>
                  <a:lnTo>
                    <a:pt x="143" y="42"/>
                  </a:lnTo>
                  <a:lnTo>
                    <a:pt x="143" y="39"/>
                  </a:lnTo>
                  <a:lnTo>
                    <a:pt x="142" y="37"/>
                  </a:lnTo>
                  <a:lnTo>
                    <a:pt x="141" y="35"/>
                  </a:lnTo>
                  <a:lnTo>
                    <a:pt x="140" y="33"/>
                  </a:lnTo>
                  <a:lnTo>
                    <a:pt x="138" y="32"/>
                  </a:lnTo>
                  <a:lnTo>
                    <a:pt x="136" y="30"/>
                  </a:lnTo>
                  <a:lnTo>
                    <a:pt x="134" y="29"/>
                  </a:lnTo>
                  <a:lnTo>
                    <a:pt x="131" y="28"/>
                  </a:lnTo>
                  <a:lnTo>
                    <a:pt x="129" y="27"/>
                  </a:lnTo>
                  <a:lnTo>
                    <a:pt x="125" y="26"/>
                  </a:lnTo>
                  <a:lnTo>
                    <a:pt x="118" y="26"/>
                  </a:lnTo>
                  <a:lnTo>
                    <a:pt x="110" y="26"/>
                  </a:lnTo>
                  <a:lnTo>
                    <a:pt x="106" y="27"/>
                  </a:lnTo>
                  <a:lnTo>
                    <a:pt x="102" y="28"/>
                  </a:lnTo>
                  <a:lnTo>
                    <a:pt x="95" y="30"/>
                  </a:lnTo>
                  <a:lnTo>
                    <a:pt x="89" y="34"/>
                  </a:lnTo>
                  <a:lnTo>
                    <a:pt x="83" y="37"/>
                  </a:lnTo>
                  <a:lnTo>
                    <a:pt x="78" y="42"/>
                  </a:lnTo>
                  <a:lnTo>
                    <a:pt x="73" y="47"/>
                  </a:lnTo>
                  <a:lnTo>
                    <a:pt x="69" y="52"/>
                  </a:lnTo>
                  <a:lnTo>
                    <a:pt x="142" y="52"/>
                  </a:lnTo>
                  <a:close/>
                  <a:moveTo>
                    <a:pt x="169" y="131"/>
                  </a:moveTo>
                  <a:lnTo>
                    <a:pt x="157" y="135"/>
                  </a:lnTo>
                  <a:lnTo>
                    <a:pt x="145" y="139"/>
                  </a:lnTo>
                  <a:lnTo>
                    <a:pt x="134" y="142"/>
                  </a:lnTo>
                  <a:lnTo>
                    <a:pt x="122" y="144"/>
                  </a:lnTo>
                  <a:lnTo>
                    <a:pt x="109" y="146"/>
                  </a:lnTo>
                  <a:lnTo>
                    <a:pt x="96" y="147"/>
                  </a:lnTo>
                  <a:lnTo>
                    <a:pt x="82" y="147"/>
                  </a:lnTo>
                  <a:lnTo>
                    <a:pt x="69" y="147"/>
                  </a:lnTo>
                  <a:lnTo>
                    <a:pt x="56" y="146"/>
                  </a:lnTo>
                  <a:lnTo>
                    <a:pt x="49" y="145"/>
                  </a:lnTo>
                  <a:lnTo>
                    <a:pt x="43" y="143"/>
                  </a:lnTo>
                  <a:lnTo>
                    <a:pt x="32" y="140"/>
                  </a:lnTo>
                  <a:lnTo>
                    <a:pt x="27" y="138"/>
                  </a:lnTo>
                  <a:lnTo>
                    <a:pt x="23" y="135"/>
                  </a:lnTo>
                  <a:lnTo>
                    <a:pt x="16" y="130"/>
                  </a:lnTo>
                  <a:lnTo>
                    <a:pt x="13" y="126"/>
                  </a:lnTo>
                  <a:lnTo>
                    <a:pt x="10" y="123"/>
                  </a:lnTo>
                  <a:lnTo>
                    <a:pt x="7" y="120"/>
                  </a:lnTo>
                  <a:lnTo>
                    <a:pt x="5" y="116"/>
                  </a:lnTo>
                  <a:lnTo>
                    <a:pt x="2" y="109"/>
                  </a:lnTo>
                  <a:lnTo>
                    <a:pt x="1" y="105"/>
                  </a:lnTo>
                  <a:lnTo>
                    <a:pt x="0" y="101"/>
                  </a:lnTo>
                  <a:lnTo>
                    <a:pt x="0" y="96"/>
                  </a:lnTo>
                  <a:lnTo>
                    <a:pt x="0" y="92"/>
                  </a:lnTo>
                  <a:lnTo>
                    <a:pt x="0" y="88"/>
                  </a:lnTo>
                  <a:lnTo>
                    <a:pt x="1" y="83"/>
                  </a:lnTo>
                  <a:lnTo>
                    <a:pt x="2" y="79"/>
                  </a:lnTo>
                  <a:lnTo>
                    <a:pt x="4" y="75"/>
                  </a:lnTo>
                  <a:lnTo>
                    <a:pt x="7" y="68"/>
                  </a:lnTo>
                  <a:lnTo>
                    <a:pt x="10" y="61"/>
                  </a:lnTo>
                  <a:lnTo>
                    <a:pt x="14" y="55"/>
                  </a:lnTo>
                  <a:lnTo>
                    <a:pt x="19" y="48"/>
                  </a:lnTo>
                  <a:lnTo>
                    <a:pt x="24" y="42"/>
                  </a:lnTo>
                  <a:lnTo>
                    <a:pt x="30" y="35"/>
                  </a:lnTo>
                  <a:lnTo>
                    <a:pt x="36" y="30"/>
                  </a:lnTo>
                  <a:lnTo>
                    <a:pt x="43" y="24"/>
                  </a:lnTo>
                  <a:lnTo>
                    <a:pt x="51" y="19"/>
                  </a:lnTo>
                  <a:lnTo>
                    <a:pt x="59" y="14"/>
                  </a:lnTo>
                  <a:lnTo>
                    <a:pt x="68" y="10"/>
                  </a:lnTo>
                  <a:lnTo>
                    <a:pt x="78" y="7"/>
                  </a:lnTo>
                  <a:lnTo>
                    <a:pt x="88" y="4"/>
                  </a:lnTo>
                  <a:lnTo>
                    <a:pt x="99" y="2"/>
                  </a:lnTo>
                  <a:lnTo>
                    <a:pt x="111" y="0"/>
                  </a:lnTo>
                  <a:lnTo>
                    <a:pt x="123" y="0"/>
                  </a:lnTo>
                  <a:lnTo>
                    <a:pt x="135" y="0"/>
                  </a:lnTo>
                  <a:lnTo>
                    <a:pt x="145" y="1"/>
                  </a:lnTo>
                  <a:lnTo>
                    <a:pt x="154" y="3"/>
                  </a:lnTo>
                  <a:lnTo>
                    <a:pt x="162" y="5"/>
                  </a:lnTo>
                  <a:lnTo>
                    <a:pt x="169" y="8"/>
                  </a:lnTo>
                  <a:lnTo>
                    <a:pt x="176" y="11"/>
                  </a:lnTo>
                  <a:lnTo>
                    <a:pt x="178" y="13"/>
                  </a:lnTo>
                  <a:lnTo>
                    <a:pt x="181" y="15"/>
                  </a:lnTo>
                  <a:lnTo>
                    <a:pt x="185" y="19"/>
                  </a:lnTo>
                  <a:lnTo>
                    <a:pt x="187" y="22"/>
                  </a:lnTo>
                  <a:lnTo>
                    <a:pt x="188" y="25"/>
                  </a:lnTo>
                  <a:lnTo>
                    <a:pt x="191" y="30"/>
                  </a:lnTo>
                  <a:lnTo>
                    <a:pt x="192" y="37"/>
                  </a:lnTo>
                  <a:lnTo>
                    <a:pt x="193" y="44"/>
                  </a:lnTo>
                  <a:lnTo>
                    <a:pt x="193" y="51"/>
                  </a:lnTo>
                  <a:lnTo>
                    <a:pt x="191" y="59"/>
                  </a:lnTo>
                  <a:lnTo>
                    <a:pt x="189" y="68"/>
                  </a:lnTo>
                  <a:lnTo>
                    <a:pt x="186" y="78"/>
                  </a:lnTo>
                  <a:lnTo>
                    <a:pt x="57" y="78"/>
                  </a:lnTo>
                  <a:lnTo>
                    <a:pt x="55" y="83"/>
                  </a:lnTo>
                  <a:lnTo>
                    <a:pt x="54" y="87"/>
                  </a:lnTo>
                  <a:lnTo>
                    <a:pt x="54" y="92"/>
                  </a:lnTo>
                  <a:lnTo>
                    <a:pt x="54" y="96"/>
                  </a:lnTo>
                  <a:lnTo>
                    <a:pt x="54" y="100"/>
                  </a:lnTo>
                  <a:lnTo>
                    <a:pt x="56" y="103"/>
                  </a:lnTo>
                  <a:lnTo>
                    <a:pt x="57" y="107"/>
                  </a:lnTo>
                  <a:lnTo>
                    <a:pt x="60" y="110"/>
                  </a:lnTo>
                  <a:lnTo>
                    <a:pt x="62" y="112"/>
                  </a:lnTo>
                  <a:lnTo>
                    <a:pt x="66" y="115"/>
                  </a:lnTo>
                  <a:lnTo>
                    <a:pt x="69" y="117"/>
                  </a:lnTo>
                  <a:lnTo>
                    <a:pt x="74" y="118"/>
                  </a:lnTo>
                  <a:lnTo>
                    <a:pt x="78" y="119"/>
                  </a:lnTo>
                  <a:lnTo>
                    <a:pt x="83" y="120"/>
                  </a:lnTo>
                  <a:lnTo>
                    <a:pt x="89" y="121"/>
                  </a:lnTo>
                  <a:lnTo>
                    <a:pt x="95" y="121"/>
                  </a:lnTo>
                  <a:lnTo>
                    <a:pt x="104" y="120"/>
                  </a:lnTo>
                  <a:lnTo>
                    <a:pt x="112" y="120"/>
                  </a:lnTo>
                  <a:lnTo>
                    <a:pt x="129" y="117"/>
                  </a:lnTo>
                  <a:lnTo>
                    <a:pt x="146" y="113"/>
                  </a:lnTo>
                  <a:lnTo>
                    <a:pt x="163" y="108"/>
                  </a:lnTo>
                  <a:lnTo>
                    <a:pt x="172" y="130"/>
                  </a:lnTo>
                  <a:lnTo>
                    <a:pt x="169" y="131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8" name="Freeform 44"/>
            <p:cNvSpPr>
              <a:spLocks noEditPoints="1"/>
            </p:cNvSpPr>
            <p:nvPr userDrawn="1"/>
          </p:nvSpPr>
          <p:spPr bwMode="auto">
            <a:xfrm>
              <a:off x="2655" y="2979"/>
              <a:ext cx="264" cy="225"/>
            </a:xfrm>
            <a:custGeom>
              <a:avLst/>
              <a:gdLst>
                <a:gd name="T0" fmla="*/ 175 w 263"/>
                <a:gd name="T1" fmla="*/ 113 h 226"/>
                <a:gd name="T2" fmla="*/ 157 w 263"/>
                <a:gd name="T3" fmla="*/ 106 h 226"/>
                <a:gd name="T4" fmla="*/ 146 w 263"/>
                <a:gd name="T5" fmla="*/ 105 h 226"/>
                <a:gd name="T6" fmla="*/ 122 w 263"/>
                <a:gd name="T7" fmla="*/ 105 h 226"/>
                <a:gd name="T8" fmla="*/ 105 w 263"/>
                <a:gd name="T9" fmla="*/ 109 h 226"/>
                <a:gd name="T10" fmla="*/ 95 w 263"/>
                <a:gd name="T11" fmla="*/ 113 h 226"/>
                <a:gd name="T12" fmla="*/ 86 w 263"/>
                <a:gd name="T13" fmla="*/ 113 h 226"/>
                <a:gd name="T14" fmla="*/ 77 w 263"/>
                <a:gd name="T15" fmla="*/ 121 h 226"/>
                <a:gd name="T16" fmla="*/ 70 w 263"/>
                <a:gd name="T17" fmla="*/ 129 h 226"/>
                <a:gd name="T18" fmla="*/ 65 w 263"/>
                <a:gd name="T19" fmla="*/ 137 h 226"/>
                <a:gd name="T20" fmla="*/ 57 w 263"/>
                <a:gd name="T21" fmla="*/ 155 h 226"/>
                <a:gd name="T22" fmla="*/ 56 w 263"/>
                <a:gd name="T23" fmla="*/ 164 h 226"/>
                <a:gd name="T24" fmla="*/ 56 w 263"/>
                <a:gd name="T25" fmla="*/ 172 h 226"/>
                <a:gd name="T26" fmla="*/ 58 w 263"/>
                <a:gd name="T27" fmla="*/ 179 h 226"/>
                <a:gd name="T28" fmla="*/ 63 w 263"/>
                <a:gd name="T29" fmla="*/ 185 h 226"/>
                <a:gd name="T30" fmla="*/ 69 w 263"/>
                <a:gd name="T31" fmla="*/ 190 h 226"/>
                <a:gd name="T32" fmla="*/ 77 w 263"/>
                <a:gd name="T33" fmla="*/ 193 h 226"/>
                <a:gd name="T34" fmla="*/ 88 w 263"/>
                <a:gd name="T35" fmla="*/ 194 h 226"/>
                <a:gd name="T36" fmla="*/ 102 w 263"/>
                <a:gd name="T37" fmla="*/ 193 h 226"/>
                <a:gd name="T38" fmla="*/ 129 w 263"/>
                <a:gd name="T39" fmla="*/ 188 h 226"/>
                <a:gd name="T40" fmla="*/ 70 w 263"/>
                <a:gd name="T41" fmla="*/ 220 h 226"/>
                <a:gd name="T42" fmla="*/ 53 w 263"/>
                <a:gd name="T43" fmla="*/ 219 h 226"/>
                <a:gd name="T44" fmla="*/ 43 w 263"/>
                <a:gd name="T45" fmla="*/ 217 h 226"/>
                <a:gd name="T46" fmla="*/ 30 w 263"/>
                <a:gd name="T47" fmla="*/ 213 h 226"/>
                <a:gd name="T48" fmla="*/ 23 w 263"/>
                <a:gd name="T49" fmla="*/ 209 h 226"/>
                <a:gd name="T50" fmla="*/ 12 w 263"/>
                <a:gd name="T51" fmla="*/ 200 h 226"/>
                <a:gd name="T52" fmla="*/ 5 w 263"/>
                <a:gd name="T53" fmla="*/ 189 h 226"/>
                <a:gd name="T54" fmla="*/ 1 w 263"/>
                <a:gd name="T55" fmla="*/ 177 h 226"/>
                <a:gd name="T56" fmla="*/ 0 w 263"/>
                <a:gd name="T57" fmla="*/ 164 h 226"/>
                <a:gd name="T58" fmla="*/ 2 w 263"/>
                <a:gd name="T59" fmla="*/ 151 h 226"/>
                <a:gd name="T60" fmla="*/ 7 w 263"/>
                <a:gd name="T61" fmla="*/ 139 h 226"/>
                <a:gd name="T62" fmla="*/ 15 w 263"/>
                <a:gd name="T63" fmla="*/ 126 h 226"/>
                <a:gd name="T64" fmla="*/ 25 w 263"/>
                <a:gd name="T65" fmla="*/ 113 h 226"/>
                <a:gd name="T66" fmla="*/ 38 w 263"/>
                <a:gd name="T67" fmla="*/ 107 h 226"/>
                <a:gd name="T68" fmla="*/ 54 w 263"/>
                <a:gd name="T69" fmla="*/ 96 h 226"/>
                <a:gd name="T70" fmla="*/ 72 w 263"/>
                <a:gd name="T71" fmla="*/ 87 h 226"/>
                <a:gd name="T72" fmla="*/ 92 w 263"/>
                <a:gd name="T73" fmla="*/ 81 h 226"/>
                <a:gd name="T74" fmla="*/ 115 w 263"/>
                <a:gd name="T75" fmla="*/ 77 h 226"/>
                <a:gd name="T76" fmla="*/ 147 w 263"/>
                <a:gd name="T77" fmla="*/ 77 h 226"/>
                <a:gd name="T78" fmla="*/ 160 w 263"/>
                <a:gd name="T79" fmla="*/ 79 h 226"/>
                <a:gd name="T80" fmla="*/ 173 w 263"/>
                <a:gd name="T81" fmla="*/ 81 h 226"/>
                <a:gd name="T82" fmla="*/ 186 w 263"/>
                <a:gd name="T83" fmla="*/ 84 h 226"/>
                <a:gd name="T84" fmla="*/ 269 w 263"/>
                <a:gd name="T85" fmla="*/ 0 h 226"/>
                <a:gd name="T86" fmla="*/ 166 w 263"/>
                <a:gd name="T87" fmla="*/ 206 h 226"/>
                <a:gd name="T88" fmla="*/ 131 w 263"/>
                <a:gd name="T89" fmla="*/ 213 h 226"/>
                <a:gd name="T90" fmla="*/ 101 w 263"/>
                <a:gd name="T91" fmla="*/ 219 h 226"/>
                <a:gd name="T92" fmla="*/ 70 w 263"/>
                <a:gd name="T93" fmla="*/ 220 h 22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63" h="226">
                  <a:moveTo>
                    <a:pt x="141" y="190"/>
                  </a:moveTo>
                  <a:lnTo>
                    <a:pt x="169" y="113"/>
                  </a:lnTo>
                  <a:lnTo>
                    <a:pt x="160" y="109"/>
                  </a:lnTo>
                  <a:lnTo>
                    <a:pt x="151" y="106"/>
                  </a:lnTo>
                  <a:lnTo>
                    <a:pt x="145" y="105"/>
                  </a:lnTo>
                  <a:lnTo>
                    <a:pt x="140" y="105"/>
                  </a:lnTo>
                  <a:lnTo>
                    <a:pt x="128" y="104"/>
                  </a:lnTo>
                  <a:lnTo>
                    <a:pt x="122" y="105"/>
                  </a:lnTo>
                  <a:lnTo>
                    <a:pt x="116" y="105"/>
                  </a:lnTo>
                  <a:lnTo>
                    <a:pt x="105" y="109"/>
                  </a:lnTo>
                  <a:lnTo>
                    <a:pt x="100" y="111"/>
                  </a:lnTo>
                  <a:lnTo>
                    <a:pt x="95" y="113"/>
                  </a:lnTo>
                  <a:lnTo>
                    <a:pt x="90" y="116"/>
                  </a:lnTo>
                  <a:lnTo>
                    <a:pt x="86" y="119"/>
                  </a:lnTo>
                  <a:lnTo>
                    <a:pt x="81" y="123"/>
                  </a:lnTo>
                  <a:lnTo>
                    <a:pt x="77" y="127"/>
                  </a:lnTo>
                  <a:lnTo>
                    <a:pt x="74" y="131"/>
                  </a:lnTo>
                  <a:lnTo>
                    <a:pt x="70" y="135"/>
                  </a:lnTo>
                  <a:lnTo>
                    <a:pt x="67" y="139"/>
                  </a:lnTo>
                  <a:lnTo>
                    <a:pt x="65" y="143"/>
                  </a:lnTo>
                  <a:lnTo>
                    <a:pt x="60" y="152"/>
                  </a:lnTo>
                  <a:lnTo>
                    <a:pt x="57" y="161"/>
                  </a:lnTo>
                  <a:lnTo>
                    <a:pt x="56" y="166"/>
                  </a:lnTo>
                  <a:lnTo>
                    <a:pt x="56" y="170"/>
                  </a:lnTo>
                  <a:lnTo>
                    <a:pt x="56" y="174"/>
                  </a:lnTo>
                  <a:lnTo>
                    <a:pt x="56" y="178"/>
                  </a:lnTo>
                  <a:lnTo>
                    <a:pt x="57" y="182"/>
                  </a:lnTo>
                  <a:lnTo>
                    <a:pt x="58" y="185"/>
                  </a:lnTo>
                  <a:lnTo>
                    <a:pt x="60" y="188"/>
                  </a:lnTo>
                  <a:lnTo>
                    <a:pt x="63" y="191"/>
                  </a:lnTo>
                  <a:lnTo>
                    <a:pt x="65" y="194"/>
                  </a:lnTo>
                  <a:lnTo>
                    <a:pt x="69" y="196"/>
                  </a:lnTo>
                  <a:lnTo>
                    <a:pt x="73" y="198"/>
                  </a:lnTo>
                  <a:lnTo>
                    <a:pt x="77" y="199"/>
                  </a:lnTo>
                  <a:lnTo>
                    <a:pt x="82" y="200"/>
                  </a:lnTo>
                  <a:lnTo>
                    <a:pt x="88" y="200"/>
                  </a:lnTo>
                  <a:lnTo>
                    <a:pt x="94" y="200"/>
                  </a:lnTo>
                  <a:lnTo>
                    <a:pt x="102" y="199"/>
                  </a:lnTo>
                  <a:lnTo>
                    <a:pt x="116" y="197"/>
                  </a:lnTo>
                  <a:lnTo>
                    <a:pt x="129" y="194"/>
                  </a:lnTo>
                  <a:lnTo>
                    <a:pt x="141" y="190"/>
                  </a:lnTo>
                  <a:close/>
                  <a:moveTo>
                    <a:pt x="70" y="226"/>
                  </a:moveTo>
                  <a:lnTo>
                    <a:pt x="58" y="226"/>
                  </a:lnTo>
                  <a:lnTo>
                    <a:pt x="53" y="225"/>
                  </a:lnTo>
                  <a:lnTo>
                    <a:pt x="48" y="224"/>
                  </a:lnTo>
                  <a:lnTo>
                    <a:pt x="43" y="223"/>
                  </a:lnTo>
                  <a:lnTo>
                    <a:pt x="38" y="222"/>
                  </a:lnTo>
                  <a:lnTo>
                    <a:pt x="30" y="219"/>
                  </a:lnTo>
                  <a:lnTo>
                    <a:pt x="27" y="217"/>
                  </a:lnTo>
                  <a:lnTo>
                    <a:pt x="23" y="215"/>
                  </a:lnTo>
                  <a:lnTo>
                    <a:pt x="17" y="211"/>
                  </a:lnTo>
                  <a:lnTo>
                    <a:pt x="12" y="206"/>
                  </a:lnTo>
                  <a:lnTo>
                    <a:pt x="8" y="201"/>
                  </a:lnTo>
                  <a:lnTo>
                    <a:pt x="5" y="195"/>
                  </a:lnTo>
                  <a:lnTo>
                    <a:pt x="2" y="189"/>
                  </a:lnTo>
                  <a:lnTo>
                    <a:pt x="1" y="183"/>
                  </a:lnTo>
                  <a:lnTo>
                    <a:pt x="0" y="176"/>
                  </a:lnTo>
                  <a:lnTo>
                    <a:pt x="0" y="170"/>
                  </a:lnTo>
                  <a:lnTo>
                    <a:pt x="1" y="163"/>
                  </a:lnTo>
                  <a:lnTo>
                    <a:pt x="2" y="157"/>
                  </a:lnTo>
                  <a:lnTo>
                    <a:pt x="4" y="151"/>
                  </a:lnTo>
                  <a:lnTo>
                    <a:pt x="7" y="145"/>
                  </a:lnTo>
                  <a:lnTo>
                    <a:pt x="10" y="138"/>
                  </a:lnTo>
                  <a:lnTo>
                    <a:pt x="15" y="132"/>
                  </a:lnTo>
                  <a:lnTo>
                    <a:pt x="19" y="125"/>
                  </a:lnTo>
                  <a:lnTo>
                    <a:pt x="25" y="119"/>
                  </a:lnTo>
                  <a:lnTo>
                    <a:pt x="31" y="113"/>
                  </a:lnTo>
                  <a:lnTo>
                    <a:pt x="38" y="107"/>
                  </a:lnTo>
                  <a:lnTo>
                    <a:pt x="46" y="101"/>
                  </a:lnTo>
                  <a:lnTo>
                    <a:pt x="54" y="96"/>
                  </a:lnTo>
                  <a:lnTo>
                    <a:pt x="63" y="92"/>
                  </a:lnTo>
                  <a:lnTo>
                    <a:pt x="72" y="87"/>
                  </a:lnTo>
                  <a:lnTo>
                    <a:pt x="82" y="84"/>
                  </a:lnTo>
                  <a:lnTo>
                    <a:pt x="92" y="81"/>
                  </a:lnTo>
                  <a:lnTo>
                    <a:pt x="103" y="79"/>
                  </a:lnTo>
                  <a:lnTo>
                    <a:pt x="115" y="77"/>
                  </a:lnTo>
                  <a:lnTo>
                    <a:pt x="126" y="77"/>
                  </a:lnTo>
                  <a:lnTo>
                    <a:pt x="141" y="77"/>
                  </a:lnTo>
                  <a:lnTo>
                    <a:pt x="148" y="78"/>
                  </a:lnTo>
                  <a:lnTo>
                    <a:pt x="154" y="79"/>
                  </a:lnTo>
                  <a:lnTo>
                    <a:pt x="161" y="80"/>
                  </a:lnTo>
                  <a:lnTo>
                    <a:pt x="167" y="81"/>
                  </a:lnTo>
                  <a:lnTo>
                    <a:pt x="174" y="82"/>
                  </a:lnTo>
                  <a:lnTo>
                    <a:pt x="180" y="84"/>
                  </a:lnTo>
                  <a:lnTo>
                    <a:pt x="206" y="11"/>
                  </a:lnTo>
                  <a:lnTo>
                    <a:pt x="263" y="0"/>
                  </a:lnTo>
                  <a:lnTo>
                    <a:pt x="188" y="201"/>
                  </a:lnTo>
                  <a:lnTo>
                    <a:pt x="160" y="212"/>
                  </a:lnTo>
                  <a:lnTo>
                    <a:pt x="145" y="216"/>
                  </a:lnTo>
                  <a:lnTo>
                    <a:pt x="131" y="219"/>
                  </a:lnTo>
                  <a:lnTo>
                    <a:pt x="116" y="222"/>
                  </a:lnTo>
                  <a:lnTo>
                    <a:pt x="101" y="225"/>
                  </a:lnTo>
                  <a:lnTo>
                    <a:pt x="85" y="226"/>
                  </a:lnTo>
                  <a:lnTo>
                    <a:pt x="70" y="226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9" name="Freeform 45"/>
            <p:cNvSpPr/>
            <p:nvPr userDrawn="1"/>
          </p:nvSpPr>
          <p:spPr bwMode="auto">
            <a:xfrm>
              <a:off x="3261" y="3056"/>
              <a:ext cx="208" cy="153"/>
            </a:xfrm>
            <a:custGeom>
              <a:avLst/>
              <a:gdLst>
                <a:gd name="T0" fmla="*/ 182 w 208"/>
                <a:gd name="T1" fmla="*/ 114 h 151"/>
                <a:gd name="T2" fmla="*/ 179 w 208"/>
                <a:gd name="T3" fmla="*/ 126 h 151"/>
                <a:gd name="T4" fmla="*/ 172 w 208"/>
                <a:gd name="T5" fmla="*/ 133 h 151"/>
                <a:gd name="T6" fmla="*/ 161 w 208"/>
                <a:gd name="T7" fmla="*/ 142 h 151"/>
                <a:gd name="T8" fmla="*/ 147 w 208"/>
                <a:gd name="T9" fmla="*/ 149 h 151"/>
                <a:gd name="T10" fmla="*/ 132 w 208"/>
                <a:gd name="T11" fmla="*/ 155 h 151"/>
                <a:gd name="T12" fmla="*/ 116 w 208"/>
                <a:gd name="T13" fmla="*/ 159 h 151"/>
                <a:gd name="T14" fmla="*/ 91 w 208"/>
                <a:gd name="T15" fmla="*/ 162 h 151"/>
                <a:gd name="T16" fmla="*/ 65 w 208"/>
                <a:gd name="T17" fmla="*/ 162 h 151"/>
                <a:gd name="T18" fmla="*/ 45 w 208"/>
                <a:gd name="T19" fmla="*/ 160 h 151"/>
                <a:gd name="T20" fmla="*/ 27 w 208"/>
                <a:gd name="T21" fmla="*/ 155 h 151"/>
                <a:gd name="T22" fmla="*/ 9 w 208"/>
                <a:gd name="T23" fmla="*/ 147 h 151"/>
                <a:gd name="T24" fmla="*/ 30 w 208"/>
                <a:gd name="T25" fmla="*/ 116 h 151"/>
                <a:gd name="T26" fmla="*/ 42 w 208"/>
                <a:gd name="T27" fmla="*/ 127 h 151"/>
                <a:gd name="T28" fmla="*/ 56 w 208"/>
                <a:gd name="T29" fmla="*/ 131 h 151"/>
                <a:gd name="T30" fmla="*/ 69 w 208"/>
                <a:gd name="T31" fmla="*/ 133 h 151"/>
                <a:gd name="T32" fmla="*/ 91 w 208"/>
                <a:gd name="T33" fmla="*/ 134 h 151"/>
                <a:gd name="T34" fmla="*/ 107 w 208"/>
                <a:gd name="T35" fmla="*/ 132 h 151"/>
                <a:gd name="T36" fmla="*/ 121 w 208"/>
                <a:gd name="T37" fmla="*/ 127 h 151"/>
                <a:gd name="T38" fmla="*/ 128 w 208"/>
                <a:gd name="T39" fmla="*/ 118 h 151"/>
                <a:gd name="T40" fmla="*/ 131 w 208"/>
                <a:gd name="T41" fmla="*/ 113 h 151"/>
                <a:gd name="T42" fmla="*/ 131 w 208"/>
                <a:gd name="T43" fmla="*/ 108 h 151"/>
                <a:gd name="T44" fmla="*/ 130 w 208"/>
                <a:gd name="T45" fmla="*/ 105 h 151"/>
                <a:gd name="T46" fmla="*/ 123 w 208"/>
                <a:gd name="T47" fmla="*/ 102 h 151"/>
                <a:gd name="T48" fmla="*/ 108 w 208"/>
                <a:gd name="T49" fmla="*/ 98 h 151"/>
                <a:gd name="T50" fmla="*/ 90 w 208"/>
                <a:gd name="T51" fmla="*/ 93 h 151"/>
                <a:gd name="T52" fmla="*/ 72 w 208"/>
                <a:gd name="T53" fmla="*/ 88 h 151"/>
                <a:gd name="T54" fmla="*/ 54 w 208"/>
                <a:gd name="T55" fmla="*/ 80 h 151"/>
                <a:gd name="T56" fmla="*/ 45 w 208"/>
                <a:gd name="T57" fmla="*/ 75 h 151"/>
                <a:gd name="T58" fmla="*/ 40 w 208"/>
                <a:gd name="T59" fmla="*/ 68 h 151"/>
                <a:gd name="T60" fmla="*/ 38 w 208"/>
                <a:gd name="T61" fmla="*/ 60 h 151"/>
                <a:gd name="T62" fmla="*/ 39 w 208"/>
                <a:gd name="T63" fmla="*/ 55 h 151"/>
                <a:gd name="T64" fmla="*/ 43 w 208"/>
                <a:gd name="T65" fmla="*/ 44 h 151"/>
                <a:gd name="T66" fmla="*/ 51 w 208"/>
                <a:gd name="T67" fmla="*/ 29 h 151"/>
                <a:gd name="T68" fmla="*/ 61 w 208"/>
                <a:gd name="T69" fmla="*/ 21 h 151"/>
                <a:gd name="T70" fmla="*/ 79 w 208"/>
                <a:gd name="T71" fmla="*/ 11 h 151"/>
                <a:gd name="T72" fmla="*/ 94 w 208"/>
                <a:gd name="T73" fmla="*/ 6 h 151"/>
                <a:gd name="T74" fmla="*/ 116 w 208"/>
                <a:gd name="T75" fmla="*/ 1 h 151"/>
                <a:gd name="T76" fmla="*/ 139 w 208"/>
                <a:gd name="T77" fmla="*/ 0 h 151"/>
                <a:gd name="T78" fmla="*/ 157 w 208"/>
                <a:gd name="T79" fmla="*/ 1 h 151"/>
                <a:gd name="T80" fmla="*/ 174 w 208"/>
                <a:gd name="T81" fmla="*/ 4 h 151"/>
                <a:gd name="T82" fmla="*/ 191 w 208"/>
                <a:gd name="T83" fmla="*/ 9 h 151"/>
                <a:gd name="T84" fmla="*/ 178 w 208"/>
                <a:gd name="T85" fmla="*/ 44 h 151"/>
                <a:gd name="T86" fmla="*/ 156 w 208"/>
                <a:gd name="T87" fmla="*/ 31 h 151"/>
                <a:gd name="T88" fmla="*/ 132 w 208"/>
                <a:gd name="T89" fmla="*/ 28 h 151"/>
                <a:gd name="T90" fmla="*/ 118 w 208"/>
                <a:gd name="T91" fmla="*/ 29 h 151"/>
                <a:gd name="T92" fmla="*/ 106 w 208"/>
                <a:gd name="T93" fmla="*/ 32 h 151"/>
                <a:gd name="T94" fmla="*/ 97 w 208"/>
                <a:gd name="T95" fmla="*/ 37 h 151"/>
                <a:gd name="T96" fmla="*/ 92 w 208"/>
                <a:gd name="T97" fmla="*/ 49 h 151"/>
                <a:gd name="T98" fmla="*/ 92 w 208"/>
                <a:gd name="T99" fmla="*/ 51 h 151"/>
                <a:gd name="T100" fmla="*/ 95 w 208"/>
                <a:gd name="T101" fmla="*/ 55 h 151"/>
                <a:gd name="T102" fmla="*/ 117 w 208"/>
                <a:gd name="T103" fmla="*/ 62 h 151"/>
                <a:gd name="T104" fmla="*/ 153 w 208"/>
                <a:gd name="T105" fmla="*/ 71 h 151"/>
                <a:gd name="T106" fmla="*/ 170 w 208"/>
                <a:gd name="T107" fmla="*/ 79 h 151"/>
                <a:gd name="T108" fmla="*/ 178 w 208"/>
                <a:gd name="T109" fmla="*/ 84 h 151"/>
                <a:gd name="T110" fmla="*/ 181 w 208"/>
                <a:gd name="T111" fmla="*/ 88 h 151"/>
                <a:gd name="T112" fmla="*/ 184 w 208"/>
                <a:gd name="T113" fmla="*/ 94 h 151"/>
                <a:gd name="T114" fmla="*/ 186 w 208"/>
                <a:gd name="T115" fmla="*/ 100 h 151"/>
                <a:gd name="T116" fmla="*/ 184 w 208"/>
                <a:gd name="T117" fmla="*/ 108 h 15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08" h="151">
                  <a:moveTo>
                    <a:pt x="183" y="105"/>
                  </a:moveTo>
                  <a:lnTo>
                    <a:pt x="182" y="108"/>
                  </a:lnTo>
                  <a:lnTo>
                    <a:pt x="180" y="111"/>
                  </a:lnTo>
                  <a:lnTo>
                    <a:pt x="179" y="114"/>
                  </a:lnTo>
                  <a:lnTo>
                    <a:pt x="177" y="116"/>
                  </a:lnTo>
                  <a:lnTo>
                    <a:pt x="172" y="121"/>
                  </a:lnTo>
                  <a:lnTo>
                    <a:pt x="167" y="126"/>
                  </a:lnTo>
                  <a:lnTo>
                    <a:pt x="161" y="130"/>
                  </a:lnTo>
                  <a:lnTo>
                    <a:pt x="154" y="134"/>
                  </a:lnTo>
                  <a:lnTo>
                    <a:pt x="147" y="137"/>
                  </a:lnTo>
                  <a:lnTo>
                    <a:pt x="140" y="140"/>
                  </a:lnTo>
                  <a:lnTo>
                    <a:pt x="132" y="143"/>
                  </a:lnTo>
                  <a:lnTo>
                    <a:pt x="124" y="145"/>
                  </a:lnTo>
                  <a:lnTo>
                    <a:pt x="116" y="147"/>
                  </a:lnTo>
                  <a:lnTo>
                    <a:pt x="108" y="148"/>
                  </a:lnTo>
                  <a:lnTo>
                    <a:pt x="91" y="150"/>
                  </a:lnTo>
                  <a:lnTo>
                    <a:pt x="76" y="151"/>
                  </a:lnTo>
                  <a:lnTo>
                    <a:pt x="65" y="150"/>
                  </a:lnTo>
                  <a:lnTo>
                    <a:pt x="56" y="149"/>
                  </a:lnTo>
                  <a:lnTo>
                    <a:pt x="45" y="148"/>
                  </a:lnTo>
                  <a:lnTo>
                    <a:pt x="36" y="146"/>
                  </a:lnTo>
                  <a:lnTo>
                    <a:pt x="27" y="143"/>
                  </a:lnTo>
                  <a:lnTo>
                    <a:pt x="18" y="139"/>
                  </a:lnTo>
                  <a:lnTo>
                    <a:pt x="9" y="135"/>
                  </a:lnTo>
                  <a:lnTo>
                    <a:pt x="0" y="130"/>
                  </a:lnTo>
                  <a:lnTo>
                    <a:pt x="30" y="109"/>
                  </a:lnTo>
                  <a:lnTo>
                    <a:pt x="36" y="112"/>
                  </a:lnTo>
                  <a:lnTo>
                    <a:pt x="42" y="115"/>
                  </a:lnTo>
                  <a:lnTo>
                    <a:pt x="50" y="117"/>
                  </a:lnTo>
                  <a:lnTo>
                    <a:pt x="56" y="119"/>
                  </a:lnTo>
                  <a:lnTo>
                    <a:pt x="63" y="120"/>
                  </a:lnTo>
                  <a:lnTo>
                    <a:pt x="69" y="121"/>
                  </a:lnTo>
                  <a:lnTo>
                    <a:pt x="83" y="122"/>
                  </a:lnTo>
                  <a:lnTo>
                    <a:pt x="91" y="122"/>
                  </a:lnTo>
                  <a:lnTo>
                    <a:pt x="100" y="121"/>
                  </a:lnTo>
                  <a:lnTo>
                    <a:pt x="107" y="120"/>
                  </a:lnTo>
                  <a:lnTo>
                    <a:pt x="114" y="118"/>
                  </a:lnTo>
                  <a:lnTo>
                    <a:pt x="121" y="115"/>
                  </a:lnTo>
                  <a:lnTo>
                    <a:pt x="126" y="112"/>
                  </a:lnTo>
                  <a:lnTo>
                    <a:pt x="128" y="110"/>
                  </a:lnTo>
                  <a:lnTo>
                    <a:pt x="129" y="109"/>
                  </a:lnTo>
                  <a:lnTo>
                    <a:pt x="131" y="107"/>
                  </a:lnTo>
                  <a:lnTo>
                    <a:pt x="131" y="105"/>
                  </a:lnTo>
                  <a:lnTo>
                    <a:pt x="131" y="102"/>
                  </a:lnTo>
                  <a:lnTo>
                    <a:pt x="131" y="101"/>
                  </a:lnTo>
                  <a:lnTo>
                    <a:pt x="130" y="99"/>
                  </a:lnTo>
                  <a:lnTo>
                    <a:pt x="127" y="97"/>
                  </a:lnTo>
                  <a:lnTo>
                    <a:pt x="123" y="96"/>
                  </a:lnTo>
                  <a:lnTo>
                    <a:pt x="115" y="93"/>
                  </a:lnTo>
                  <a:lnTo>
                    <a:pt x="108" y="92"/>
                  </a:lnTo>
                  <a:lnTo>
                    <a:pt x="99" y="89"/>
                  </a:lnTo>
                  <a:lnTo>
                    <a:pt x="90" y="87"/>
                  </a:lnTo>
                  <a:lnTo>
                    <a:pt x="82" y="84"/>
                  </a:lnTo>
                  <a:lnTo>
                    <a:pt x="72" y="82"/>
                  </a:lnTo>
                  <a:lnTo>
                    <a:pt x="63" y="79"/>
                  </a:lnTo>
                  <a:lnTo>
                    <a:pt x="54" y="74"/>
                  </a:lnTo>
                  <a:lnTo>
                    <a:pt x="50" y="72"/>
                  </a:lnTo>
                  <a:lnTo>
                    <a:pt x="45" y="69"/>
                  </a:lnTo>
                  <a:lnTo>
                    <a:pt x="42" y="66"/>
                  </a:lnTo>
                  <a:lnTo>
                    <a:pt x="40" y="62"/>
                  </a:lnTo>
                  <a:lnTo>
                    <a:pt x="39" y="58"/>
                  </a:lnTo>
                  <a:lnTo>
                    <a:pt x="38" y="54"/>
                  </a:lnTo>
                  <a:lnTo>
                    <a:pt x="38" y="52"/>
                  </a:lnTo>
                  <a:lnTo>
                    <a:pt x="39" y="49"/>
                  </a:lnTo>
                  <a:lnTo>
                    <a:pt x="40" y="44"/>
                  </a:lnTo>
                  <a:lnTo>
                    <a:pt x="43" y="38"/>
                  </a:lnTo>
                  <a:lnTo>
                    <a:pt x="47" y="33"/>
                  </a:lnTo>
                  <a:lnTo>
                    <a:pt x="51" y="29"/>
                  </a:lnTo>
                  <a:lnTo>
                    <a:pt x="56" y="24"/>
                  </a:lnTo>
                  <a:lnTo>
                    <a:pt x="61" y="21"/>
                  </a:lnTo>
                  <a:lnTo>
                    <a:pt x="67" y="17"/>
                  </a:lnTo>
                  <a:lnTo>
                    <a:pt x="79" y="11"/>
                  </a:lnTo>
                  <a:lnTo>
                    <a:pt x="86" y="8"/>
                  </a:lnTo>
                  <a:lnTo>
                    <a:pt x="94" y="6"/>
                  </a:lnTo>
                  <a:lnTo>
                    <a:pt x="109" y="3"/>
                  </a:lnTo>
                  <a:lnTo>
                    <a:pt x="116" y="1"/>
                  </a:lnTo>
                  <a:lnTo>
                    <a:pt x="124" y="1"/>
                  </a:lnTo>
                  <a:lnTo>
                    <a:pt x="139" y="0"/>
                  </a:lnTo>
                  <a:lnTo>
                    <a:pt x="148" y="0"/>
                  </a:lnTo>
                  <a:lnTo>
                    <a:pt x="157" y="1"/>
                  </a:lnTo>
                  <a:lnTo>
                    <a:pt x="166" y="2"/>
                  </a:lnTo>
                  <a:lnTo>
                    <a:pt x="174" y="4"/>
                  </a:lnTo>
                  <a:lnTo>
                    <a:pt x="182" y="6"/>
                  </a:lnTo>
                  <a:lnTo>
                    <a:pt x="191" y="9"/>
                  </a:lnTo>
                  <a:lnTo>
                    <a:pt x="208" y="16"/>
                  </a:lnTo>
                  <a:lnTo>
                    <a:pt x="178" y="38"/>
                  </a:lnTo>
                  <a:lnTo>
                    <a:pt x="167" y="34"/>
                  </a:lnTo>
                  <a:lnTo>
                    <a:pt x="156" y="31"/>
                  </a:lnTo>
                  <a:lnTo>
                    <a:pt x="144" y="29"/>
                  </a:lnTo>
                  <a:lnTo>
                    <a:pt x="132" y="28"/>
                  </a:lnTo>
                  <a:lnTo>
                    <a:pt x="125" y="29"/>
                  </a:lnTo>
                  <a:lnTo>
                    <a:pt x="118" y="29"/>
                  </a:lnTo>
                  <a:lnTo>
                    <a:pt x="112" y="31"/>
                  </a:lnTo>
                  <a:lnTo>
                    <a:pt x="106" y="32"/>
                  </a:lnTo>
                  <a:lnTo>
                    <a:pt x="101" y="35"/>
                  </a:lnTo>
                  <a:lnTo>
                    <a:pt x="97" y="37"/>
                  </a:lnTo>
                  <a:lnTo>
                    <a:pt x="94" y="40"/>
                  </a:lnTo>
                  <a:lnTo>
                    <a:pt x="92" y="43"/>
                  </a:lnTo>
                  <a:lnTo>
                    <a:pt x="92" y="44"/>
                  </a:lnTo>
                  <a:lnTo>
                    <a:pt x="92" y="45"/>
                  </a:lnTo>
                  <a:lnTo>
                    <a:pt x="92" y="47"/>
                  </a:lnTo>
                  <a:lnTo>
                    <a:pt x="95" y="49"/>
                  </a:lnTo>
                  <a:lnTo>
                    <a:pt x="100" y="51"/>
                  </a:lnTo>
                  <a:lnTo>
                    <a:pt x="117" y="56"/>
                  </a:lnTo>
                  <a:lnTo>
                    <a:pt x="135" y="60"/>
                  </a:lnTo>
                  <a:lnTo>
                    <a:pt x="153" y="65"/>
                  </a:lnTo>
                  <a:lnTo>
                    <a:pt x="162" y="69"/>
                  </a:lnTo>
                  <a:lnTo>
                    <a:pt x="170" y="73"/>
                  </a:lnTo>
                  <a:lnTo>
                    <a:pt x="174" y="75"/>
                  </a:lnTo>
                  <a:lnTo>
                    <a:pt x="178" y="78"/>
                  </a:lnTo>
                  <a:lnTo>
                    <a:pt x="180" y="80"/>
                  </a:lnTo>
                  <a:lnTo>
                    <a:pt x="181" y="82"/>
                  </a:lnTo>
                  <a:lnTo>
                    <a:pt x="183" y="86"/>
                  </a:lnTo>
                  <a:lnTo>
                    <a:pt x="184" y="88"/>
                  </a:lnTo>
                  <a:lnTo>
                    <a:pt x="185" y="90"/>
                  </a:lnTo>
                  <a:lnTo>
                    <a:pt x="186" y="94"/>
                  </a:lnTo>
                  <a:lnTo>
                    <a:pt x="185" y="99"/>
                  </a:lnTo>
                  <a:lnTo>
                    <a:pt x="184" y="102"/>
                  </a:lnTo>
                  <a:lnTo>
                    <a:pt x="183" y="105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10" name="Freeform 46"/>
            <p:cNvSpPr>
              <a:spLocks noEditPoints="1"/>
            </p:cNvSpPr>
            <p:nvPr userDrawn="1"/>
          </p:nvSpPr>
          <p:spPr bwMode="auto">
            <a:xfrm>
              <a:off x="3481" y="3058"/>
              <a:ext cx="194" cy="146"/>
            </a:xfrm>
            <a:custGeom>
              <a:avLst/>
              <a:gdLst>
                <a:gd name="T0" fmla="*/ 149 w 193"/>
                <a:gd name="T1" fmla="*/ 47 h 147"/>
                <a:gd name="T2" fmla="*/ 148 w 193"/>
                <a:gd name="T3" fmla="*/ 39 h 147"/>
                <a:gd name="T4" fmla="*/ 147 w 193"/>
                <a:gd name="T5" fmla="*/ 35 h 147"/>
                <a:gd name="T6" fmla="*/ 144 w 193"/>
                <a:gd name="T7" fmla="*/ 32 h 147"/>
                <a:gd name="T8" fmla="*/ 140 w 193"/>
                <a:gd name="T9" fmla="*/ 29 h 147"/>
                <a:gd name="T10" fmla="*/ 134 w 193"/>
                <a:gd name="T11" fmla="*/ 27 h 147"/>
                <a:gd name="T12" fmla="*/ 124 w 193"/>
                <a:gd name="T13" fmla="*/ 26 h 147"/>
                <a:gd name="T14" fmla="*/ 112 w 193"/>
                <a:gd name="T15" fmla="*/ 27 h 147"/>
                <a:gd name="T16" fmla="*/ 95 w 193"/>
                <a:gd name="T17" fmla="*/ 30 h 147"/>
                <a:gd name="T18" fmla="*/ 83 w 193"/>
                <a:gd name="T19" fmla="*/ 37 h 147"/>
                <a:gd name="T20" fmla="*/ 73 w 193"/>
                <a:gd name="T21" fmla="*/ 47 h 147"/>
                <a:gd name="T22" fmla="*/ 148 w 193"/>
                <a:gd name="T23" fmla="*/ 52 h 147"/>
                <a:gd name="T24" fmla="*/ 162 w 193"/>
                <a:gd name="T25" fmla="*/ 129 h 147"/>
                <a:gd name="T26" fmla="*/ 140 w 193"/>
                <a:gd name="T27" fmla="*/ 136 h 147"/>
                <a:gd name="T28" fmla="*/ 115 w 193"/>
                <a:gd name="T29" fmla="*/ 140 h 147"/>
                <a:gd name="T30" fmla="*/ 82 w 193"/>
                <a:gd name="T31" fmla="*/ 141 h 147"/>
                <a:gd name="T32" fmla="*/ 55 w 193"/>
                <a:gd name="T33" fmla="*/ 140 h 147"/>
                <a:gd name="T34" fmla="*/ 43 w 193"/>
                <a:gd name="T35" fmla="*/ 137 h 147"/>
                <a:gd name="T36" fmla="*/ 27 w 193"/>
                <a:gd name="T37" fmla="*/ 132 h 147"/>
                <a:gd name="T38" fmla="*/ 15 w 193"/>
                <a:gd name="T39" fmla="*/ 124 h 147"/>
                <a:gd name="T40" fmla="*/ 9 w 193"/>
                <a:gd name="T41" fmla="*/ 117 h 147"/>
                <a:gd name="T42" fmla="*/ 5 w 193"/>
                <a:gd name="T43" fmla="*/ 110 h 147"/>
                <a:gd name="T44" fmla="*/ 1 w 193"/>
                <a:gd name="T45" fmla="*/ 99 h 147"/>
                <a:gd name="T46" fmla="*/ 0 w 193"/>
                <a:gd name="T47" fmla="*/ 90 h 147"/>
                <a:gd name="T48" fmla="*/ 0 w 193"/>
                <a:gd name="T49" fmla="*/ 82 h 147"/>
                <a:gd name="T50" fmla="*/ 2 w 193"/>
                <a:gd name="T51" fmla="*/ 73 h 147"/>
                <a:gd name="T52" fmla="*/ 7 w 193"/>
                <a:gd name="T53" fmla="*/ 68 h 147"/>
                <a:gd name="T54" fmla="*/ 14 w 193"/>
                <a:gd name="T55" fmla="*/ 55 h 147"/>
                <a:gd name="T56" fmla="*/ 24 w 193"/>
                <a:gd name="T57" fmla="*/ 42 h 147"/>
                <a:gd name="T58" fmla="*/ 36 w 193"/>
                <a:gd name="T59" fmla="*/ 30 h 147"/>
                <a:gd name="T60" fmla="*/ 51 w 193"/>
                <a:gd name="T61" fmla="*/ 19 h 147"/>
                <a:gd name="T62" fmla="*/ 68 w 193"/>
                <a:gd name="T63" fmla="*/ 10 h 147"/>
                <a:gd name="T64" fmla="*/ 88 w 193"/>
                <a:gd name="T65" fmla="*/ 4 h 147"/>
                <a:gd name="T66" fmla="*/ 117 w 193"/>
                <a:gd name="T67" fmla="*/ 0 h 147"/>
                <a:gd name="T68" fmla="*/ 140 w 193"/>
                <a:gd name="T69" fmla="*/ 0 h 147"/>
                <a:gd name="T70" fmla="*/ 160 w 193"/>
                <a:gd name="T71" fmla="*/ 3 h 147"/>
                <a:gd name="T72" fmla="*/ 175 w 193"/>
                <a:gd name="T73" fmla="*/ 8 h 147"/>
                <a:gd name="T74" fmla="*/ 184 w 193"/>
                <a:gd name="T75" fmla="*/ 13 h 147"/>
                <a:gd name="T76" fmla="*/ 191 w 193"/>
                <a:gd name="T77" fmla="*/ 19 h 147"/>
                <a:gd name="T78" fmla="*/ 194 w 193"/>
                <a:gd name="T79" fmla="*/ 25 h 147"/>
                <a:gd name="T80" fmla="*/ 198 w 193"/>
                <a:gd name="T81" fmla="*/ 37 h 147"/>
                <a:gd name="T82" fmla="*/ 198 w 193"/>
                <a:gd name="T83" fmla="*/ 51 h 147"/>
                <a:gd name="T84" fmla="*/ 195 w 193"/>
                <a:gd name="T85" fmla="*/ 68 h 147"/>
                <a:gd name="T86" fmla="*/ 57 w 193"/>
                <a:gd name="T87" fmla="*/ 73 h 147"/>
                <a:gd name="T88" fmla="*/ 54 w 193"/>
                <a:gd name="T89" fmla="*/ 81 h 147"/>
                <a:gd name="T90" fmla="*/ 53 w 193"/>
                <a:gd name="T91" fmla="*/ 90 h 147"/>
                <a:gd name="T92" fmla="*/ 55 w 193"/>
                <a:gd name="T93" fmla="*/ 97 h 147"/>
                <a:gd name="T94" fmla="*/ 59 w 193"/>
                <a:gd name="T95" fmla="*/ 104 h 147"/>
                <a:gd name="T96" fmla="*/ 65 w 193"/>
                <a:gd name="T97" fmla="*/ 109 h 147"/>
                <a:gd name="T98" fmla="*/ 73 w 193"/>
                <a:gd name="T99" fmla="*/ 112 h 147"/>
                <a:gd name="T100" fmla="*/ 83 w 193"/>
                <a:gd name="T101" fmla="*/ 114 h 147"/>
                <a:gd name="T102" fmla="*/ 94 w 193"/>
                <a:gd name="T103" fmla="*/ 115 h 147"/>
                <a:gd name="T104" fmla="*/ 118 w 193"/>
                <a:gd name="T105" fmla="*/ 114 h 147"/>
                <a:gd name="T106" fmla="*/ 152 w 193"/>
                <a:gd name="T107" fmla="*/ 107 h 147"/>
                <a:gd name="T108" fmla="*/ 178 w 193"/>
                <a:gd name="T109" fmla="*/ 124 h 14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93" h="147">
                  <a:moveTo>
                    <a:pt x="142" y="52"/>
                  </a:moveTo>
                  <a:lnTo>
                    <a:pt x="143" y="47"/>
                  </a:lnTo>
                  <a:lnTo>
                    <a:pt x="143" y="42"/>
                  </a:lnTo>
                  <a:lnTo>
                    <a:pt x="142" y="39"/>
                  </a:lnTo>
                  <a:lnTo>
                    <a:pt x="142" y="37"/>
                  </a:lnTo>
                  <a:lnTo>
                    <a:pt x="141" y="35"/>
                  </a:lnTo>
                  <a:lnTo>
                    <a:pt x="139" y="33"/>
                  </a:lnTo>
                  <a:lnTo>
                    <a:pt x="138" y="32"/>
                  </a:lnTo>
                  <a:lnTo>
                    <a:pt x="136" y="30"/>
                  </a:lnTo>
                  <a:lnTo>
                    <a:pt x="134" y="29"/>
                  </a:lnTo>
                  <a:lnTo>
                    <a:pt x="131" y="28"/>
                  </a:lnTo>
                  <a:lnTo>
                    <a:pt x="128" y="27"/>
                  </a:lnTo>
                  <a:lnTo>
                    <a:pt x="125" y="26"/>
                  </a:lnTo>
                  <a:lnTo>
                    <a:pt x="118" y="26"/>
                  </a:lnTo>
                  <a:lnTo>
                    <a:pt x="110" y="26"/>
                  </a:lnTo>
                  <a:lnTo>
                    <a:pt x="106" y="27"/>
                  </a:lnTo>
                  <a:lnTo>
                    <a:pt x="102" y="28"/>
                  </a:lnTo>
                  <a:lnTo>
                    <a:pt x="95" y="30"/>
                  </a:lnTo>
                  <a:lnTo>
                    <a:pt x="89" y="34"/>
                  </a:lnTo>
                  <a:lnTo>
                    <a:pt x="83" y="37"/>
                  </a:lnTo>
                  <a:lnTo>
                    <a:pt x="78" y="42"/>
                  </a:lnTo>
                  <a:lnTo>
                    <a:pt x="73" y="47"/>
                  </a:lnTo>
                  <a:lnTo>
                    <a:pt x="69" y="52"/>
                  </a:lnTo>
                  <a:lnTo>
                    <a:pt x="142" y="52"/>
                  </a:lnTo>
                  <a:close/>
                  <a:moveTo>
                    <a:pt x="169" y="131"/>
                  </a:moveTo>
                  <a:lnTo>
                    <a:pt x="156" y="135"/>
                  </a:lnTo>
                  <a:lnTo>
                    <a:pt x="145" y="139"/>
                  </a:lnTo>
                  <a:lnTo>
                    <a:pt x="134" y="142"/>
                  </a:lnTo>
                  <a:lnTo>
                    <a:pt x="122" y="144"/>
                  </a:lnTo>
                  <a:lnTo>
                    <a:pt x="109" y="146"/>
                  </a:lnTo>
                  <a:lnTo>
                    <a:pt x="96" y="147"/>
                  </a:lnTo>
                  <a:lnTo>
                    <a:pt x="82" y="147"/>
                  </a:lnTo>
                  <a:lnTo>
                    <a:pt x="69" y="147"/>
                  </a:lnTo>
                  <a:lnTo>
                    <a:pt x="55" y="146"/>
                  </a:lnTo>
                  <a:lnTo>
                    <a:pt x="49" y="145"/>
                  </a:lnTo>
                  <a:lnTo>
                    <a:pt x="43" y="143"/>
                  </a:lnTo>
                  <a:lnTo>
                    <a:pt x="32" y="140"/>
                  </a:lnTo>
                  <a:lnTo>
                    <a:pt x="27" y="138"/>
                  </a:lnTo>
                  <a:lnTo>
                    <a:pt x="23" y="135"/>
                  </a:lnTo>
                  <a:lnTo>
                    <a:pt x="15" y="130"/>
                  </a:lnTo>
                  <a:lnTo>
                    <a:pt x="12" y="126"/>
                  </a:lnTo>
                  <a:lnTo>
                    <a:pt x="9" y="123"/>
                  </a:lnTo>
                  <a:lnTo>
                    <a:pt x="7" y="120"/>
                  </a:lnTo>
                  <a:lnTo>
                    <a:pt x="5" y="116"/>
                  </a:lnTo>
                  <a:lnTo>
                    <a:pt x="2" y="109"/>
                  </a:lnTo>
                  <a:lnTo>
                    <a:pt x="1" y="105"/>
                  </a:lnTo>
                  <a:lnTo>
                    <a:pt x="0" y="101"/>
                  </a:lnTo>
                  <a:lnTo>
                    <a:pt x="0" y="96"/>
                  </a:lnTo>
                  <a:lnTo>
                    <a:pt x="0" y="92"/>
                  </a:lnTo>
                  <a:lnTo>
                    <a:pt x="0" y="88"/>
                  </a:lnTo>
                  <a:lnTo>
                    <a:pt x="1" y="83"/>
                  </a:lnTo>
                  <a:lnTo>
                    <a:pt x="2" y="79"/>
                  </a:lnTo>
                  <a:lnTo>
                    <a:pt x="4" y="75"/>
                  </a:lnTo>
                  <a:lnTo>
                    <a:pt x="7" y="68"/>
                  </a:lnTo>
                  <a:lnTo>
                    <a:pt x="10" y="61"/>
                  </a:lnTo>
                  <a:lnTo>
                    <a:pt x="14" y="55"/>
                  </a:lnTo>
                  <a:lnTo>
                    <a:pt x="19" y="48"/>
                  </a:lnTo>
                  <a:lnTo>
                    <a:pt x="24" y="42"/>
                  </a:lnTo>
                  <a:lnTo>
                    <a:pt x="30" y="35"/>
                  </a:lnTo>
                  <a:lnTo>
                    <a:pt x="36" y="30"/>
                  </a:lnTo>
                  <a:lnTo>
                    <a:pt x="43" y="24"/>
                  </a:lnTo>
                  <a:lnTo>
                    <a:pt x="51" y="19"/>
                  </a:lnTo>
                  <a:lnTo>
                    <a:pt x="59" y="14"/>
                  </a:lnTo>
                  <a:lnTo>
                    <a:pt x="68" y="10"/>
                  </a:lnTo>
                  <a:lnTo>
                    <a:pt x="78" y="7"/>
                  </a:lnTo>
                  <a:lnTo>
                    <a:pt x="88" y="4"/>
                  </a:lnTo>
                  <a:lnTo>
                    <a:pt x="99" y="2"/>
                  </a:lnTo>
                  <a:lnTo>
                    <a:pt x="111" y="0"/>
                  </a:lnTo>
                  <a:lnTo>
                    <a:pt x="123" y="0"/>
                  </a:lnTo>
                  <a:lnTo>
                    <a:pt x="134" y="0"/>
                  </a:lnTo>
                  <a:lnTo>
                    <a:pt x="145" y="1"/>
                  </a:lnTo>
                  <a:lnTo>
                    <a:pt x="154" y="3"/>
                  </a:lnTo>
                  <a:lnTo>
                    <a:pt x="162" y="5"/>
                  </a:lnTo>
                  <a:lnTo>
                    <a:pt x="169" y="8"/>
                  </a:lnTo>
                  <a:lnTo>
                    <a:pt x="175" y="11"/>
                  </a:lnTo>
                  <a:lnTo>
                    <a:pt x="178" y="13"/>
                  </a:lnTo>
                  <a:lnTo>
                    <a:pt x="181" y="15"/>
                  </a:lnTo>
                  <a:lnTo>
                    <a:pt x="185" y="19"/>
                  </a:lnTo>
                  <a:lnTo>
                    <a:pt x="187" y="22"/>
                  </a:lnTo>
                  <a:lnTo>
                    <a:pt x="188" y="25"/>
                  </a:lnTo>
                  <a:lnTo>
                    <a:pt x="191" y="30"/>
                  </a:lnTo>
                  <a:lnTo>
                    <a:pt x="192" y="37"/>
                  </a:lnTo>
                  <a:lnTo>
                    <a:pt x="193" y="44"/>
                  </a:lnTo>
                  <a:lnTo>
                    <a:pt x="192" y="51"/>
                  </a:lnTo>
                  <a:lnTo>
                    <a:pt x="191" y="59"/>
                  </a:lnTo>
                  <a:lnTo>
                    <a:pt x="189" y="68"/>
                  </a:lnTo>
                  <a:lnTo>
                    <a:pt x="186" y="78"/>
                  </a:lnTo>
                  <a:lnTo>
                    <a:pt x="57" y="78"/>
                  </a:lnTo>
                  <a:lnTo>
                    <a:pt x="55" y="83"/>
                  </a:lnTo>
                  <a:lnTo>
                    <a:pt x="54" y="87"/>
                  </a:lnTo>
                  <a:lnTo>
                    <a:pt x="53" y="92"/>
                  </a:lnTo>
                  <a:lnTo>
                    <a:pt x="53" y="96"/>
                  </a:lnTo>
                  <a:lnTo>
                    <a:pt x="54" y="100"/>
                  </a:lnTo>
                  <a:lnTo>
                    <a:pt x="55" y="103"/>
                  </a:lnTo>
                  <a:lnTo>
                    <a:pt x="57" y="107"/>
                  </a:lnTo>
                  <a:lnTo>
                    <a:pt x="59" y="110"/>
                  </a:lnTo>
                  <a:lnTo>
                    <a:pt x="62" y="112"/>
                  </a:lnTo>
                  <a:lnTo>
                    <a:pt x="65" y="115"/>
                  </a:lnTo>
                  <a:lnTo>
                    <a:pt x="69" y="117"/>
                  </a:lnTo>
                  <a:lnTo>
                    <a:pt x="73" y="118"/>
                  </a:lnTo>
                  <a:lnTo>
                    <a:pt x="78" y="119"/>
                  </a:lnTo>
                  <a:lnTo>
                    <a:pt x="83" y="120"/>
                  </a:lnTo>
                  <a:lnTo>
                    <a:pt x="88" y="121"/>
                  </a:lnTo>
                  <a:lnTo>
                    <a:pt x="94" y="121"/>
                  </a:lnTo>
                  <a:lnTo>
                    <a:pt x="103" y="120"/>
                  </a:lnTo>
                  <a:lnTo>
                    <a:pt x="112" y="120"/>
                  </a:lnTo>
                  <a:lnTo>
                    <a:pt x="129" y="117"/>
                  </a:lnTo>
                  <a:lnTo>
                    <a:pt x="146" y="113"/>
                  </a:lnTo>
                  <a:lnTo>
                    <a:pt x="163" y="108"/>
                  </a:lnTo>
                  <a:lnTo>
                    <a:pt x="172" y="130"/>
                  </a:lnTo>
                  <a:lnTo>
                    <a:pt x="169" y="131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11" name="Freeform 47"/>
            <p:cNvSpPr/>
            <p:nvPr userDrawn="1"/>
          </p:nvSpPr>
          <p:spPr bwMode="auto">
            <a:xfrm>
              <a:off x="3947" y="3056"/>
              <a:ext cx="229" cy="149"/>
            </a:xfrm>
            <a:custGeom>
              <a:avLst/>
              <a:gdLst>
                <a:gd name="T0" fmla="*/ 183 w 229"/>
                <a:gd name="T1" fmla="*/ 121 h 150"/>
                <a:gd name="T2" fmla="*/ 168 w 229"/>
                <a:gd name="T3" fmla="*/ 126 h 150"/>
                <a:gd name="T4" fmla="*/ 154 w 229"/>
                <a:gd name="T5" fmla="*/ 131 h 150"/>
                <a:gd name="T6" fmla="*/ 139 w 229"/>
                <a:gd name="T7" fmla="*/ 135 h 150"/>
                <a:gd name="T8" fmla="*/ 125 w 229"/>
                <a:gd name="T9" fmla="*/ 138 h 150"/>
                <a:gd name="T10" fmla="*/ 110 w 229"/>
                <a:gd name="T11" fmla="*/ 141 h 150"/>
                <a:gd name="T12" fmla="*/ 94 w 229"/>
                <a:gd name="T13" fmla="*/ 143 h 150"/>
                <a:gd name="T14" fmla="*/ 79 w 229"/>
                <a:gd name="T15" fmla="*/ 144 h 150"/>
                <a:gd name="T16" fmla="*/ 62 w 229"/>
                <a:gd name="T17" fmla="*/ 144 h 150"/>
                <a:gd name="T18" fmla="*/ 53 w 229"/>
                <a:gd name="T19" fmla="*/ 144 h 150"/>
                <a:gd name="T20" fmla="*/ 45 w 229"/>
                <a:gd name="T21" fmla="*/ 144 h 150"/>
                <a:gd name="T22" fmla="*/ 38 w 229"/>
                <a:gd name="T23" fmla="*/ 142 h 150"/>
                <a:gd name="T24" fmla="*/ 31 w 229"/>
                <a:gd name="T25" fmla="*/ 141 h 150"/>
                <a:gd name="T26" fmla="*/ 25 w 229"/>
                <a:gd name="T27" fmla="*/ 139 h 150"/>
                <a:gd name="T28" fmla="*/ 20 w 229"/>
                <a:gd name="T29" fmla="*/ 137 h 150"/>
                <a:gd name="T30" fmla="*/ 15 w 229"/>
                <a:gd name="T31" fmla="*/ 134 h 150"/>
                <a:gd name="T32" fmla="*/ 12 w 229"/>
                <a:gd name="T33" fmla="*/ 132 h 150"/>
                <a:gd name="T34" fmla="*/ 8 w 229"/>
                <a:gd name="T35" fmla="*/ 128 h 150"/>
                <a:gd name="T36" fmla="*/ 6 w 229"/>
                <a:gd name="T37" fmla="*/ 125 h 150"/>
                <a:gd name="T38" fmla="*/ 4 w 229"/>
                <a:gd name="T39" fmla="*/ 121 h 150"/>
                <a:gd name="T40" fmla="*/ 3 w 229"/>
                <a:gd name="T41" fmla="*/ 119 h 150"/>
                <a:gd name="T42" fmla="*/ 2 w 229"/>
                <a:gd name="T43" fmla="*/ 117 h 150"/>
                <a:gd name="T44" fmla="*/ 1 w 229"/>
                <a:gd name="T45" fmla="*/ 113 h 150"/>
                <a:gd name="T46" fmla="*/ 0 w 229"/>
                <a:gd name="T47" fmla="*/ 109 h 150"/>
                <a:gd name="T48" fmla="*/ 0 w 229"/>
                <a:gd name="T49" fmla="*/ 99 h 150"/>
                <a:gd name="T50" fmla="*/ 33 w 229"/>
                <a:gd name="T51" fmla="*/ 16 h 150"/>
                <a:gd name="T52" fmla="*/ 35 w 229"/>
                <a:gd name="T53" fmla="*/ 11 h 150"/>
                <a:gd name="T54" fmla="*/ 93 w 229"/>
                <a:gd name="T55" fmla="*/ 0 h 150"/>
                <a:gd name="T56" fmla="*/ 56 w 229"/>
                <a:gd name="T57" fmla="*/ 94 h 150"/>
                <a:gd name="T58" fmla="*/ 56 w 229"/>
                <a:gd name="T59" fmla="*/ 97 h 150"/>
                <a:gd name="T60" fmla="*/ 55 w 229"/>
                <a:gd name="T61" fmla="*/ 99 h 150"/>
                <a:gd name="T62" fmla="*/ 55 w 229"/>
                <a:gd name="T63" fmla="*/ 101 h 150"/>
                <a:gd name="T64" fmla="*/ 56 w 229"/>
                <a:gd name="T65" fmla="*/ 104 h 150"/>
                <a:gd name="T66" fmla="*/ 56 w 229"/>
                <a:gd name="T67" fmla="*/ 106 h 150"/>
                <a:gd name="T68" fmla="*/ 58 w 229"/>
                <a:gd name="T69" fmla="*/ 108 h 150"/>
                <a:gd name="T70" fmla="*/ 61 w 229"/>
                <a:gd name="T71" fmla="*/ 111 h 150"/>
                <a:gd name="T72" fmla="*/ 66 w 229"/>
                <a:gd name="T73" fmla="*/ 114 h 150"/>
                <a:gd name="T74" fmla="*/ 73 w 229"/>
                <a:gd name="T75" fmla="*/ 116 h 150"/>
                <a:gd name="T76" fmla="*/ 82 w 229"/>
                <a:gd name="T77" fmla="*/ 117 h 150"/>
                <a:gd name="T78" fmla="*/ 87 w 229"/>
                <a:gd name="T79" fmla="*/ 117 h 150"/>
                <a:gd name="T80" fmla="*/ 92 w 229"/>
                <a:gd name="T81" fmla="*/ 118 h 150"/>
                <a:gd name="T82" fmla="*/ 103 w 229"/>
                <a:gd name="T83" fmla="*/ 117 h 150"/>
                <a:gd name="T84" fmla="*/ 115 w 229"/>
                <a:gd name="T85" fmla="*/ 115 h 150"/>
                <a:gd name="T86" fmla="*/ 125 w 229"/>
                <a:gd name="T87" fmla="*/ 112 h 150"/>
                <a:gd name="T88" fmla="*/ 135 w 229"/>
                <a:gd name="T89" fmla="*/ 109 h 150"/>
                <a:gd name="T90" fmla="*/ 176 w 229"/>
                <a:gd name="T91" fmla="*/ 4 h 150"/>
                <a:gd name="T92" fmla="*/ 229 w 229"/>
                <a:gd name="T93" fmla="*/ 4 h 150"/>
                <a:gd name="T94" fmla="*/ 184 w 229"/>
                <a:gd name="T95" fmla="*/ 120 h 150"/>
                <a:gd name="T96" fmla="*/ 183 w 229"/>
                <a:gd name="T97" fmla="*/ 121 h 15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29" h="150">
                  <a:moveTo>
                    <a:pt x="183" y="127"/>
                  </a:moveTo>
                  <a:lnTo>
                    <a:pt x="168" y="132"/>
                  </a:lnTo>
                  <a:lnTo>
                    <a:pt x="154" y="137"/>
                  </a:lnTo>
                  <a:lnTo>
                    <a:pt x="139" y="141"/>
                  </a:lnTo>
                  <a:lnTo>
                    <a:pt x="125" y="144"/>
                  </a:lnTo>
                  <a:lnTo>
                    <a:pt x="110" y="147"/>
                  </a:lnTo>
                  <a:lnTo>
                    <a:pt x="94" y="149"/>
                  </a:lnTo>
                  <a:lnTo>
                    <a:pt x="79" y="150"/>
                  </a:lnTo>
                  <a:lnTo>
                    <a:pt x="62" y="150"/>
                  </a:lnTo>
                  <a:lnTo>
                    <a:pt x="53" y="150"/>
                  </a:lnTo>
                  <a:lnTo>
                    <a:pt x="45" y="150"/>
                  </a:lnTo>
                  <a:lnTo>
                    <a:pt x="38" y="148"/>
                  </a:lnTo>
                  <a:lnTo>
                    <a:pt x="31" y="147"/>
                  </a:lnTo>
                  <a:lnTo>
                    <a:pt x="25" y="145"/>
                  </a:lnTo>
                  <a:lnTo>
                    <a:pt x="20" y="143"/>
                  </a:lnTo>
                  <a:lnTo>
                    <a:pt x="15" y="140"/>
                  </a:lnTo>
                  <a:lnTo>
                    <a:pt x="12" y="138"/>
                  </a:lnTo>
                  <a:lnTo>
                    <a:pt x="8" y="134"/>
                  </a:lnTo>
                  <a:lnTo>
                    <a:pt x="6" y="131"/>
                  </a:lnTo>
                  <a:lnTo>
                    <a:pt x="4" y="127"/>
                  </a:lnTo>
                  <a:lnTo>
                    <a:pt x="3" y="125"/>
                  </a:lnTo>
                  <a:lnTo>
                    <a:pt x="2" y="123"/>
                  </a:lnTo>
                  <a:lnTo>
                    <a:pt x="1" y="119"/>
                  </a:lnTo>
                  <a:lnTo>
                    <a:pt x="0" y="115"/>
                  </a:lnTo>
                  <a:lnTo>
                    <a:pt x="0" y="105"/>
                  </a:lnTo>
                  <a:lnTo>
                    <a:pt x="33" y="16"/>
                  </a:lnTo>
                  <a:lnTo>
                    <a:pt x="35" y="11"/>
                  </a:lnTo>
                  <a:lnTo>
                    <a:pt x="93" y="0"/>
                  </a:lnTo>
                  <a:lnTo>
                    <a:pt x="56" y="100"/>
                  </a:lnTo>
                  <a:lnTo>
                    <a:pt x="56" y="103"/>
                  </a:lnTo>
                  <a:lnTo>
                    <a:pt x="55" y="105"/>
                  </a:lnTo>
                  <a:lnTo>
                    <a:pt x="55" y="107"/>
                  </a:lnTo>
                  <a:lnTo>
                    <a:pt x="56" y="110"/>
                  </a:lnTo>
                  <a:lnTo>
                    <a:pt x="56" y="112"/>
                  </a:lnTo>
                  <a:lnTo>
                    <a:pt x="58" y="114"/>
                  </a:lnTo>
                  <a:lnTo>
                    <a:pt x="61" y="117"/>
                  </a:lnTo>
                  <a:lnTo>
                    <a:pt x="66" y="120"/>
                  </a:lnTo>
                  <a:lnTo>
                    <a:pt x="73" y="122"/>
                  </a:lnTo>
                  <a:lnTo>
                    <a:pt x="82" y="123"/>
                  </a:lnTo>
                  <a:lnTo>
                    <a:pt x="87" y="123"/>
                  </a:lnTo>
                  <a:lnTo>
                    <a:pt x="92" y="124"/>
                  </a:lnTo>
                  <a:lnTo>
                    <a:pt x="103" y="123"/>
                  </a:lnTo>
                  <a:lnTo>
                    <a:pt x="115" y="121"/>
                  </a:lnTo>
                  <a:lnTo>
                    <a:pt x="125" y="118"/>
                  </a:lnTo>
                  <a:lnTo>
                    <a:pt x="135" y="115"/>
                  </a:lnTo>
                  <a:lnTo>
                    <a:pt x="176" y="4"/>
                  </a:lnTo>
                  <a:lnTo>
                    <a:pt x="229" y="4"/>
                  </a:lnTo>
                  <a:lnTo>
                    <a:pt x="184" y="126"/>
                  </a:lnTo>
                  <a:lnTo>
                    <a:pt x="183" y="127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12" name="Freeform 48"/>
            <p:cNvSpPr/>
            <p:nvPr userDrawn="1"/>
          </p:nvSpPr>
          <p:spPr bwMode="auto">
            <a:xfrm>
              <a:off x="4174" y="3057"/>
              <a:ext cx="196" cy="146"/>
            </a:xfrm>
            <a:custGeom>
              <a:avLst/>
              <a:gdLst>
                <a:gd name="T0" fmla="*/ 191 w 196"/>
                <a:gd name="T1" fmla="*/ 7 h 146"/>
                <a:gd name="T2" fmla="*/ 177 w 196"/>
                <a:gd name="T3" fmla="*/ 19 h 146"/>
                <a:gd name="T4" fmla="*/ 163 w 196"/>
                <a:gd name="T5" fmla="*/ 31 h 146"/>
                <a:gd name="T6" fmla="*/ 148 w 196"/>
                <a:gd name="T7" fmla="*/ 30 h 146"/>
                <a:gd name="T8" fmla="*/ 143 w 196"/>
                <a:gd name="T9" fmla="*/ 29 h 146"/>
                <a:gd name="T10" fmla="*/ 139 w 196"/>
                <a:gd name="T11" fmla="*/ 29 h 146"/>
                <a:gd name="T12" fmla="*/ 132 w 196"/>
                <a:gd name="T13" fmla="*/ 30 h 146"/>
                <a:gd name="T14" fmla="*/ 126 w 196"/>
                <a:gd name="T15" fmla="*/ 30 h 146"/>
                <a:gd name="T16" fmla="*/ 119 w 196"/>
                <a:gd name="T17" fmla="*/ 31 h 146"/>
                <a:gd name="T18" fmla="*/ 113 w 196"/>
                <a:gd name="T19" fmla="*/ 32 h 146"/>
                <a:gd name="T20" fmla="*/ 108 w 196"/>
                <a:gd name="T21" fmla="*/ 33 h 146"/>
                <a:gd name="T22" fmla="*/ 102 w 196"/>
                <a:gd name="T23" fmla="*/ 35 h 146"/>
                <a:gd name="T24" fmla="*/ 97 w 196"/>
                <a:gd name="T25" fmla="*/ 37 h 146"/>
                <a:gd name="T26" fmla="*/ 92 w 196"/>
                <a:gd name="T27" fmla="*/ 39 h 146"/>
                <a:gd name="T28" fmla="*/ 52 w 196"/>
                <a:gd name="T29" fmla="*/ 146 h 146"/>
                <a:gd name="T30" fmla="*/ 0 w 196"/>
                <a:gd name="T31" fmla="*/ 146 h 146"/>
                <a:gd name="T32" fmla="*/ 43 w 196"/>
                <a:gd name="T33" fmla="*/ 28 h 146"/>
                <a:gd name="T34" fmla="*/ 58 w 196"/>
                <a:gd name="T35" fmla="*/ 21 h 146"/>
                <a:gd name="T36" fmla="*/ 66 w 196"/>
                <a:gd name="T37" fmla="*/ 17 h 146"/>
                <a:gd name="T38" fmla="*/ 74 w 196"/>
                <a:gd name="T39" fmla="*/ 14 h 146"/>
                <a:gd name="T40" fmla="*/ 82 w 196"/>
                <a:gd name="T41" fmla="*/ 12 h 146"/>
                <a:gd name="T42" fmla="*/ 90 w 196"/>
                <a:gd name="T43" fmla="*/ 9 h 146"/>
                <a:gd name="T44" fmla="*/ 107 w 196"/>
                <a:gd name="T45" fmla="*/ 5 h 146"/>
                <a:gd name="T46" fmla="*/ 119 w 196"/>
                <a:gd name="T47" fmla="*/ 3 h 146"/>
                <a:gd name="T48" fmla="*/ 130 w 196"/>
                <a:gd name="T49" fmla="*/ 1 h 146"/>
                <a:gd name="T50" fmla="*/ 140 w 196"/>
                <a:gd name="T51" fmla="*/ 0 h 146"/>
                <a:gd name="T52" fmla="*/ 151 w 196"/>
                <a:gd name="T53" fmla="*/ 0 h 146"/>
                <a:gd name="T54" fmla="*/ 161 w 196"/>
                <a:gd name="T55" fmla="*/ 0 h 146"/>
                <a:gd name="T56" fmla="*/ 172 w 196"/>
                <a:gd name="T57" fmla="*/ 0 h 146"/>
                <a:gd name="T58" fmla="*/ 183 w 196"/>
                <a:gd name="T59" fmla="*/ 1 h 146"/>
                <a:gd name="T60" fmla="*/ 196 w 196"/>
                <a:gd name="T61" fmla="*/ 3 h 146"/>
                <a:gd name="T62" fmla="*/ 191 w 196"/>
                <a:gd name="T63" fmla="*/ 7 h 14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96" h="146">
                  <a:moveTo>
                    <a:pt x="191" y="7"/>
                  </a:moveTo>
                  <a:lnTo>
                    <a:pt x="177" y="19"/>
                  </a:lnTo>
                  <a:lnTo>
                    <a:pt x="163" y="31"/>
                  </a:lnTo>
                  <a:lnTo>
                    <a:pt x="148" y="30"/>
                  </a:lnTo>
                  <a:lnTo>
                    <a:pt x="143" y="29"/>
                  </a:lnTo>
                  <a:lnTo>
                    <a:pt x="139" y="29"/>
                  </a:lnTo>
                  <a:lnTo>
                    <a:pt x="132" y="30"/>
                  </a:lnTo>
                  <a:lnTo>
                    <a:pt x="126" y="30"/>
                  </a:lnTo>
                  <a:lnTo>
                    <a:pt x="119" y="31"/>
                  </a:lnTo>
                  <a:lnTo>
                    <a:pt x="113" y="32"/>
                  </a:lnTo>
                  <a:lnTo>
                    <a:pt x="108" y="33"/>
                  </a:lnTo>
                  <a:lnTo>
                    <a:pt x="102" y="35"/>
                  </a:lnTo>
                  <a:lnTo>
                    <a:pt x="97" y="37"/>
                  </a:lnTo>
                  <a:lnTo>
                    <a:pt x="92" y="39"/>
                  </a:lnTo>
                  <a:lnTo>
                    <a:pt x="52" y="146"/>
                  </a:lnTo>
                  <a:lnTo>
                    <a:pt x="0" y="146"/>
                  </a:lnTo>
                  <a:lnTo>
                    <a:pt x="43" y="28"/>
                  </a:lnTo>
                  <a:lnTo>
                    <a:pt x="58" y="21"/>
                  </a:lnTo>
                  <a:lnTo>
                    <a:pt x="66" y="17"/>
                  </a:lnTo>
                  <a:lnTo>
                    <a:pt x="74" y="14"/>
                  </a:lnTo>
                  <a:lnTo>
                    <a:pt x="82" y="12"/>
                  </a:lnTo>
                  <a:lnTo>
                    <a:pt x="90" y="9"/>
                  </a:lnTo>
                  <a:lnTo>
                    <a:pt x="107" y="5"/>
                  </a:lnTo>
                  <a:lnTo>
                    <a:pt x="119" y="3"/>
                  </a:lnTo>
                  <a:lnTo>
                    <a:pt x="130" y="1"/>
                  </a:lnTo>
                  <a:lnTo>
                    <a:pt x="140" y="0"/>
                  </a:lnTo>
                  <a:lnTo>
                    <a:pt x="151" y="0"/>
                  </a:lnTo>
                  <a:lnTo>
                    <a:pt x="161" y="0"/>
                  </a:lnTo>
                  <a:lnTo>
                    <a:pt x="172" y="0"/>
                  </a:lnTo>
                  <a:lnTo>
                    <a:pt x="183" y="1"/>
                  </a:lnTo>
                  <a:lnTo>
                    <a:pt x="196" y="3"/>
                  </a:lnTo>
                  <a:lnTo>
                    <a:pt x="191" y="7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13" name="Freeform 49"/>
            <p:cNvSpPr>
              <a:spLocks noEditPoints="1"/>
            </p:cNvSpPr>
            <p:nvPr userDrawn="1"/>
          </p:nvSpPr>
          <p:spPr bwMode="auto">
            <a:xfrm>
              <a:off x="4350" y="2999"/>
              <a:ext cx="128" cy="204"/>
            </a:xfrm>
            <a:custGeom>
              <a:avLst/>
              <a:gdLst>
                <a:gd name="T0" fmla="*/ 54 w 128"/>
                <a:gd name="T1" fmla="*/ 204 h 204"/>
                <a:gd name="T2" fmla="*/ 0 w 128"/>
                <a:gd name="T3" fmla="*/ 204 h 204"/>
                <a:gd name="T4" fmla="*/ 51 w 128"/>
                <a:gd name="T5" fmla="*/ 66 h 204"/>
                <a:gd name="T6" fmla="*/ 109 w 128"/>
                <a:gd name="T7" fmla="*/ 55 h 204"/>
                <a:gd name="T8" fmla="*/ 54 w 128"/>
                <a:gd name="T9" fmla="*/ 204 h 204"/>
                <a:gd name="T10" fmla="*/ 62 w 128"/>
                <a:gd name="T11" fmla="*/ 19 h 204"/>
                <a:gd name="T12" fmla="*/ 65 w 128"/>
                <a:gd name="T13" fmla="*/ 15 h 204"/>
                <a:gd name="T14" fmla="*/ 68 w 128"/>
                <a:gd name="T15" fmla="*/ 11 h 204"/>
                <a:gd name="T16" fmla="*/ 72 w 128"/>
                <a:gd name="T17" fmla="*/ 8 h 204"/>
                <a:gd name="T18" fmla="*/ 77 w 128"/>
                <a:gd name="T19" fmla="*/ 5 h 204"/>
                <a:gd name="T20" fmla="*/ 83 w 128"/>
                <a:gd name="T21" fmla="*/ 3 h 204"/>
                <a:gd name="T22" fmla="*/ 89 w 128"/>
                <a:gd name="T23" fmla="*/ 2 h 204"/>
                <a:gd name="T24" fmla="*/ 95 w 128"/>
                <a:gd name="T25" fmla="*/ 1 h 204"/>
                <a:gd name="T26" fmla="*/ 101 w 128"/>
                <a:gd name="T27" fmla="*/ 0 h 204"/>
                <a:gd name="T28" fmla="*/ 107 w 128"/>
                <a:gd name="T29" fmla="*/ 1 h 204"/>
                <a:gd name="T30" fmla="*/ 113 w 128"/>
                <a:gd name="T31" fmla="*/ 2 h 204"/>
                <a:gd name="T32" fmla="*/ 118 w 128"/>
                <a:gd name="T33" fmla="*/ 4 h 204"/>
                <a:gd name="T34" fmla="*/ 122 w 128"/>
                <a:gd name="T35" fmla="*/ 6 h 204"/>
                <a:gd name="T36" fmla="*/ 124 w 128"/>
                <a:gd name="T37" fmla="*/ 8 h 204"/>
                <a:gd name="T38" fmla="*/ 126 w 128"/>
                <a:gd name="T39" fmla="*/ 10 h 204"/>
                <a:gd name="T40" fmla="*/ 127 w 128"/>
                <a:gd name="T41" fmla="*/ 12 h 204"/>
                <a:gd name="T42" fmla="*/ 128 w 128"/>
                <a:gd name="T43" fmla="*/ 14 h 204"/>
                <a:gd name="T44" fmla="*/ 128 w 128"/>
                <a:gd name="T45" fmla="*/ 16 h 204"/>
                <a:gd name="T46" fmla="*/ 128 w 128"/>
                <a:gd name="T47" fmla="*/ 18 h 204"/>
                <a:gd name="T48" fmla="*/ 128 w 128"/>
                <a:gd name="T49" fmla="*/ 21 h 204"/>
                <a:gd name="T50" fmla="*/ 127 w 128"/>
                <a:gd name="T51" fmla="*/ 23 h 204"/>
                <a:gd name="T52" fmla="*/ 126 w 128"/>
                <a:gd name="T53" fmla="*/ 25 h 204"/>
                <a:gd name="T54" fmla="*/ 125 w 128"/>
                <a:gd name="T55" fmla="*/ 27 h 204"/>
                <a:gd name="T56" fmla="*/ 121 w 128"/>
                <a:gd name="T57" fmla="*/ 31 h 204"/>
                <a:gd name="T58" fmla="*/ 117 w 128"/>
                <a:gd name="T59" fmla="*/ 35 h 204"/>
                <a:gd name="T60" fmla="*/ 112 w 128"/>
                <a:gd name="T61" fmla="*/ 38 h 204"/>
                <a:gd name="T62" fmla="*/ 106 w 128"/>
                <a:gd name="T63" fmla="*/ 40 h 204"/>
                <a:gd name="T64" fmla="*/ 100 w 128"/>
                <a:gd name="T65" fmla="*/ 42 h 204"/>
                <a:gd name="T66" fmla="*/ 94 w 128"/>
                <a:gd name="T67" fmla="*/ 43 h 204"/>
                <a:gd name="T68" fmla="*/ 87 w 128"/>
                <a:gd name="T69" fmla="*/ 44 h 204"/>
                <a:gd name="T70" fmla="*/ 81 w 128"/>
                <a:gd name="T71" fmla="*/ 43 h 204"/>
                <a:gd name="T72" fmla="*/ 76 w 128"/>
                <a:gd name="T73" fmla="*/ 42 h 204"/>
                <a:gd name="T74" fmla="*/ 71 w 128"/>
                <a:gd name="T75" fmla="*/ 40 h 204"/>
                <a:gd name="T76" fmla="*/ 66 w 128"/>
                <a:gd name="T77" fmla="*/ 38 h 204"/>
                <a:gd name="T78" fmla="*/ 63 w 128"/>
                <a:gd name="T79" fmla="*/ 34 h 204"/>
                <a:gd name="T80" fmla="*/ 61 w 128"/>
                <a:gd name="T81" fmla="*/ 32 h 204"/>
                <a:gd name="T82" fmla="*/ 60 w 128"/>
                <a:gd name="T83" fmla="*/ 30 h 204"/>
                <a:gd name="T84" fmla="*/ 60 w 128"/>
                <a:gd name="T85" fmla="*/ 28 h 204"/>
                <a:gd name="T86" fmla="*/ 60 w 128"/>
                <a:gd name="T87" fmla="*/ 25 h 204"/>
                <a:gd name="T88" fmla="*/ 60 w 128"/>
                <a:gd name="T89" fmla="*/ 22 h 204"/>
                <a:gd name="T90" fmla="*/ 61 w 128"/>
                <a:gd name="T91" fmla="*/ 19 h 204"/>
                <a:gd name="T92" fmla="*/ 62 w 128"/>
                <a:gd name="T93" fmla="*/ 19 h 20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28" h="204">
                  <a:moveTo>
                    <a:pt x="54" y="204"/>
                  </a:moveTo>
                  <a:lnTo>
                    <a:pt x="0" y="204"/>
                  </a:lnTo>
                  <a:lnTo>
                    <a:pt x="51" y="66"/>
                  </a:lnTo>
                  <a:lnTo>
                    <a:pt x="109" y="55"/>
                  </a:lnTo>
                  <a:lnTo>
                    <a:pt x="54" y="204"/>
                  </a:lnTo>
                  <a:close/>
                  <a:moveTo>
                    <a:pt x="62" y="19"/>
                  </a:moveTo>
                  <a:lnTo>
                    <a:pt x="65" y="15"/>
                  </a:lnTo>
                  <a:lnTo>
                    <a:pt x="68" y="11"/>
                  </a:lnTo>
                  <a:lnTo>
                    <a:pt x="72" y="8"/>
                  </a:lnTo>
                  <a:lnTo>
                    <a:pt x="77" y="5"/>
                  </a:lnTo>
                  <a:lnTo>
                    <a:pt x="83" y="3"/>
                  </a:lnTo>
                  <a:lnTo>
                    <a:pt x="89" y="2"/>
                  </a:lnTo>
                  <a:lnTo>
                    <a:pt x="95" y="1"/>
                  </a:lnTo>
                  <a:lnTo>
                    <a:pt x="101" y="0"/>
                  </a:lnTo>
                  <a:lnTo>
                    <a:pt x="107" y="1"/>
                  </a:lnTo>
                  <a:lnTo>
                    <a:pt x="113" y="2"/>
                  </a:lnTo>
                  <a:lnTo>
                    <a:pt x="118" y="4"/>
                  </a:lnTo>
                  <a:lnTo>
                    <a:pt x="122" y="6"/>
                  </a:lnTo>
                  <a:lnTo>
                    <a:pt x="124" y="8"/>
                  </a:lnTo>
                  <a:lnTo>
                    <a:pt x="126" y="10"/>
                  </a:lnTo>
                  <a:lnTo>
                    <a:pt x="127" y="12"/>
                  </a:lnTo>
                  <a:lnTo>
                    <a:pt x="128" y="14"/>
                  </a:lnTo>
                  <a:lnTo>
                    <a:pt x="128" y="16"/>
                  </a:lnTo>
                  <a:lnTo>
                    <a:pt x="128" y="18"/>
                  </a:lnTo>
                  <a:lnTo>
                    <a:pt x="128" y="21"/>
                  </a:lnTo>
                  <a:lnTo>
                    <a:pt x="127" y="23"/>
                  </a:lnTo>
                  <a:lnTo>
                    <a:pt x="126" y="25"/>
                  </a:lnTo>
                  <a:lnTo>
                    <a:pt x="125" y="27"/>
                  </a:lnTo>
                  <a:lnTo>
                    <a:pt x="121" y="31"/>
                  </a:lnTo>
                  <a:lnTo>
                    <a:pt x="117" y="35"/>
                  </a:lnTo>
                  <a:lnTo>
                    <a:pt x="112" y="38"/>
                  </a:lnTo>
                  <a:lnTo>
                    <a:pt x="106" y="40"/>
                  </a:lnTo>
                  <a:lnTo>
                    <a:pt x="100" y="42"/>
                  </a:lnTo>
                  <a:lnTo>
                    <a:pt x="94" y="43"/>
                  </a:lnTo>
                  <a:lnTo>
                    <a:pt x="87" y="44"/>
                  </a:lnTo>
                  <a:lnTo>
                    <a:pt x="81" y="43"/>
                  </a:lnTo>
                  <a:lnTo>
                    <a:pt x="76" y="42"/>
                  </a:lnTo>
                  <a:lnTo>
                    <a:pt x="71" y="40"/>
                  </a:lnTo>
                  <a:lnTo>
                    <a:pt x="66" y="38"/>
                  </a:lnTo>
                  <a:lnTo>
                    <a:pt x="63" y="34"/>
                  </a:lnTo>
                  <a:lnTo>
                    <a:pt x="61" y="32"/>
                  </a:lnTo>
                  <a:lnTo>
                    <a:pt x="60" y="30"/>
                  </a:lnTo>
                  <a:lnTo>
                    <a:pt x="60" y="28"/>
                  </a:lnTo>
                  <a:lnTo>
                    <a:pt x="60" y="25"/>
                  </a:lnTo>
                  <a:lnTo>
                    <a:pt x="60" y="22"/>
                  </a:lnTo>
                  <a:lnTo>
                    <a:pt x="61" y="19"/>
                  </a:lnTo>
                  <a:lnTo>
                    <a:pt x="62" y="19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14" name="Freeform 50"/>
            <p:cNvSpPr>
              <a:spLocks noEditPoints="1"/>
            </p:cNvSpPr>
            <p:nvPr userDrawn="1"/>
          </p:nvSpPr>
          <p:spPr bwMode="auto">
            <a:xfrm>
              <a:off x="4721" y="3057"/>
              <a:ext cx="207" cy="148"/>
            </a:xfrm>
            <a:custGeom>
              <a:avLst/>
              <a:gdLst>
                <a:gd name="T0" fmla="*/ 155 w 206"/>
                <a:gd name="T1" fmla="*/ 73 h 148"/>
                <a:gd name="T2" fmla="*/ 92 w 206"/>
                <a:gd name="T3" fmla="*/ 73 h 148"/>
                <a:gd name="T4" fmla="*/ 72 w 206"/>
                <a:gd name="T5" fmla="*/ 77 h 148"/>
                <a:gd name="T6" fmla="*/ 59 w 206"/>
                <a:gd name="T7" fmla="*/ 85 h 148"/>
                <a:gd name="T8" fmla="*/ 52 w 206"/>
                <a:gd name="T9" fmla="*/ 92 h 148"/>
                <a:gd name="T10" fmla="*/ 50 w 206"/>
                <a:gd name="T11" fmla="*/ 97 h 148"/>
                <a:gd name="T12" fmla="*/ 49 w 206"/>
                <a:gd name="T13" fmla="*/ 102 h 148"/>
                <a:gd name="T14" fmla="*/ 49 w 206"/>
                <a:gd name="T15" fmla="*/ 108 h 148"/>
                <a:gd name="T16" fmla="*/ 52 w 206"/>
                <a:gd name="T17" fmla="*/ 115 h 148"/>
                <a:gd name="T18" fmla="*/ 55 w 206"/>
                <a:gd name="T19" fmla="*/ 118 h 148"/>
                <a:gd name="T20" fmla="*/ 62 w 206"/>
                <a:gd name="T21" fmla="*/ 122 h 148"/>
                <a:gd name="T22" fmla="*/ 72 w 206"/>
                <a:gd name="T23" fmla="*/ 126 h 148"/>
                <a:gd name="T24" fmla="*/ 81 w 206"/>
                <a:gd name="T25" fmla="*/ 128 h 148"/>
                <a:gd name="T26" fmla="*/ 98 w 206"/>
                <a:gd name="T27" fmla="*/ 127 h 148"/>
                <a:gd name="T28" fmla="*/ 116 w 206"/>
                <a:gd name="T29" fmla="*/ 125 h 148"/>
                <a:gd name="T30" fmla="*/ 128 w 206"/>
                <a:gd name="T31" fmla="*/ 122 h 148"/>
                <a:gd name="T32" fmla="*/ 180 w 206"/>
                <a:gd name="T33" fmla="*/ 124 h 148"/>
                <a:gd name="T34" fmla="*/ 169 w 206"/>
                <a:gd name="T35" fmla="*/ 129 h 148"/>
                <a:gd name="T36" fmla="*/ 145 w 206"/>
                <a:gd name="T37" fmla="*/ 138 h 148"/>
                <a:gd name="T38" fmla="*/ 117 w 206"/>
                <a:gd name="T39" fmla="*/ 144 h 148"/>
                <a:gd name="T40" fmla="*/ 81 w 206"/>
                <a:gd name="T41" fmla="*/ 148 h 148"/>
                <a:gd name="T42" fmla="*/ 55 w 206"/>
                <a:gd name="T43" fmla="*/ 148 h 148"/>
                <a:gd name="T44" fmla="*/ 44 w 206"/>
                <a:gd name="T45" fmla="*/ 146 h 148"/>
                <a:gd name="T46" fmla="*/ 31 w 206"/>
                <a:gd name="T47" fmla="*/ 143 h 148"/>
                <a:gd name="T48" fmla="*/ 20 w 206"/>
                <a:gd name="T49" fmla="*/ 138 h 148"/>
                <a:gd name="T50" fmla="*/ 10 w 206"/>
                <a:gd name="T51" fmla="*/ 131 h 148"/>
                <a:gd name="T52" fmla="*/ 4 w 206"/>
                <a:gd name="T53" fmla="*/ 125 h 148"/>
                <a:gd name="T54" fmla="*/ 1 w 206"/>
                <a:gd name="T55" fmla="*/ 117 h 148"/>
                <a:gd name="T56" fmla="*/ 0 w 206"/>
                <a:gd name="T57" fmla="*/ 111 h 148"/>
                <a:gd name="T58" fmla="*/ 0 w 206"/>
                <a:gd name="T59" fmla="*/ 105 h 148"/>
                <a:gd name="T60" fmla="*/ 5 w 206"/>
                <a:gd name="T61" fmla="*/ 93 h 148"/>
                <a:gd name="T62" fmla="*/ 12 w 206"/>
                <a:gd name="T63" fmla="*/ 83 h 148"/>
                <a:gd name="T64" fmla="*/ 22 w 206"/>
                <a:gd name="T65" fmla="*/ 74 h 148"/>
                <a:gd name="T66" fmla="*/ 33 w 206"/>
                <a:gd name="T67" fmla="*/ 67 h 148"/>
                <a:gd name="T68" fmla="*/ 46 w 206"/>
                <a:gd name="T69" fmla="*/ 61 h 148"/>
                <a:gd name="T70" fmla="*/ 61 w 206"/>
                <a:gd name="T71" fmla="*/ 57 h 148"/>
                <a:gd name="T72" fmla="*/ 84 w 206"/>
                <a:gd name="T73" fmla="*/ 53 h 148"/>
                <a:gd name="T74" fmla="*/ 156 w 206"/>
                <a:gd name="T75" fmla="*/ 52 h 148"/>
                <a:gd name="T76" fmla="*/ 159 w 206"/>
                <a:gd name="T77" fmla="*/ 43 h 148"/>
                <a:gd name="T78" fmla="*/ 159 w 206"/>
                <a:gd name="T79" fmla="*/ 38 h 148"/>
                <a:gd name="T80" fmla="*/ 154 w 206"/>
                <a:gd name="T81" fmla="*/ 33 h 148"/>
                <a:gd name="T82" fmla="*/ 145 w 206"/>
                <a:gd name="T83" fmla="*/ 29 h 148"/>
                <a:gd name="T84" fmla="*/ 131 w 206"/>
                <a:gd name="T85" fmla="*/ 27 h 148"/>
                <a:gd name="T86" fmla="*/ 114 w 206"/>
                <a:gd name="T87" fmla="*/ 28 h 148"/>
                <a:gd name="T88" fmla="*/ 92 w 206"/>
                <a:gd name="T89" fmla="*/ 30 h 148"/>
                <a:gd name="T90" fmla="*/ 60 w 206"/>
                <a:gd name="T91" fmla="*/ 38 h 148"/>
                <a:gd name="T92" fmla="*/ 75 w 206"/>
                <a:gd name="T93" fmla="*/ 8 h 148"/>
                <a:gd name="T94" fmla="*/ 112 w 206"/>
                <a:gd name="T95" fmla="*/ 2 h 148"/>
                <a:gd name="T96" fmla="*/ 135 w 206"/>
                <a:gd name="T97" fmla="*/ 0 h 148"/>
                <a:gd name="T98" fmla="*/ 160 w 206"/>
                <a:gd name="T99" fmla="*/ 0 h 148"/>
                <a:gd name="T100" fmla="*/ 174 w 206"/>
                <a:gd name="T101" fmla="*/ 3 h 148"/>
                <a:gd name="T102" fmla="*/ 191 w 206"/>
                <a:gd name="T103" fmla="*/ 9 h 148"/>
                <a:gd name="T104" fmla="*/ 201 w 206"/>
                <a:gd name="T105" fmla="*/ 14 h 148"/>
                <a:gd name="T106" fmla="*/ 204 w 206"/>
                <a:gd name="T107" fmla="*/ 18 h 148"/>
                <a:gd name="T108" fmla="*/ 209 w 206"/>
                <a:gd name="T109" fmla="*/ 23 h 148"/>
                <a:gd name="T110" fmla="*/ 211 w 206"/>
                <a:gd name="T111" fmla="*/ 30 h 148"/>
                <a:gd name="T112" fmla="*/ 211 w 206"/>
                <a:gd name="T113" fmla="*/ 40 h 148"/>
                <a:gd name="T114" fmla="*/ 181 w 206"/>
                <a:gd name="T115" fmla="*/ 123 h 14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06" h="148">
                  <a:moveTo>
                    <a:pt x="132" y="118"/>
                  </a:moveTo>
                  <a:lnTo>
                    <a:pt x="149" y="73"/>
                  </a:lnTo>
                  <a:lnTo>
                    <a:pt x="103" y="72"/>
                  </a:lnTo>
                  <a:lnTo>
                    <a:pt x="92" y="73"/>
                  </a:lnTo>
                  <a:lnTo>
                    <a:pt x="81" y="75"/>
                  </a:lnTo>
                  <a:lnTo>
                    <a:pt x="72" y="77"/>
                  </a:lnTo>
                  <a:lnTo>
                    <a:pt x="65" y="81"/>
                  </a:lnTo>
                  <a:lnTo>
                    <a:pt x="59" y="85"/>
                  </a:lnTo>
                  <a:lnTo>
                    <a:pt x="54" y="90"/>
                  </a:lnTo>
                  <a:lnTo>
                    <a:pt x="52" y="92"/>
                  </a:lnTo>
                  <a:lnTo>
                    <a:pt x="51" y="95"/>
                  </a:lnTo>
                  <a:lnTo>
                    <a:pt x="50" y="97"/>
                  </a:lnTo>
                  <a:lnTo>
                    <a:pt x="49" y="100"/>
                  </a:lnTo>
                  <a:lnTo>
                    <a:pt x="49" y="102"/>
                  </a:lnTo>
                  <a:lnTo>
                    <a:pt x="49" y="105"/>
                  </a:lnTo>
                  <a:lnTo>
                    <a:pt x="49" y="108"/>
                  </a:lnTo>
                  <a:lnTo>
                    <a:pt x="50" y="110"/>
                  </a:lnTo>
                  <a:lnTo>
                    <a:pt x="52" y="115"/>
                  </a:lnTo>
                  <a:lnTo>
                    <a:pt x="54" y="117"/>
                  </a:lnTo>
                  <a:lnTo>
                    <a:pt x="55" y="118"/>
                  </a:lnTo>
                  <a:lnTo>
                    <a:pt x="56" y="119"/>
                  </a:lnTo>
                  <a:lnTo>
                    <a:pt x="62" y="122"/>
                  </a:lnTo>
                  <a:lnTo>
                    <a:pt x="68" y="125"/>
                  </a:lnTo>
                  <a:lnTo>
                    <a:pt x="72" y="126"/>
                  </a:lnTo>
                  <a:lnTo>
                    <a:pt x="77" y="127"/>
                  </a:lnTo>
                  <a:lnTo>
                    <a:pt x="81" y="128"/>
                  </a:lnTo>
                  <a:lnTo>
                    <a:pt x="86" y="128"/>
                  </a:lnTo>
                  <a:lnTo>
                    <a:pt x="98" y="127"/>
                  </a:lnTo>
                  <a:lnTo>
                    <a:pt x="104" y="126"/>
                  </a:lnTo>
                  <a:lnTo>
                    <a:pt x="110" y="125"/>
                  </a:lnTo>
                  <a:lnTo>
                    <a:pt x="116" y="124"/>
                  </a:lnTo>
                  <a:lnTo>
                    <a:pt x="122" y="122"/>
                  </a:lnTo>
                  <a:lnTo>
                    <a:pt x="132" y="118"/>
                  </a:lnTo>
                  <a:close/>
                  <a:moveTo>
                    <a:pt x="174" y="124"/>
                  </a:moveTo>
                  <a:lnTo>
                    <a:pt x="169" y="126"/>
                  </a:lnTo>
                  <a:lnTo>
                    <a:pt x="163" y="129"/>
                  </a:lnTo>
                  <a:lnTo>
                    <a:pt x="152" y="134"/>
                  </a:lnTo>
                  <a:lnTo>
                    <a:pt x="139" y="138"/>
                  </a:lnTo>
                  <a:lnTo>
                    <a:pt x="126" y="141"/>
                  </a:lnTo>
                  <a:lnTo>
                    <a:pt x="111" y="144"/>
                  </a:lnTo>
                  <a:lnTo>
                    <a:pt x="97" y="147"/>
                  </a:lnTo>
                  <a:lnTo>
                    <a:pt x="81" y="148"/>
                  </a:lnTo>
                  <a:lnTo>
                    <a:pt x="65" y="148"/>
                  </a:lnTo>
                  <a:lnTo>
                    <a:pt x="55" y="148"/>
                  </a:lnTo>
                  <a:lnTo>
                    <a:pt x="50" y="147"/>
                  </a:lnTo>
                  <a:lnTo>
                    <a:pt x="44" y="146"/>
                  </a:lnTo>
                  <a:lnTo>
                    <a:pt x="38" y="144"/>
                  </a:lnTo>
                  <a:lnTo>
                    <a:pt x="31" y="143"/>
                  </a:lnTo>
                  <a:lnTo>
                    <a:pt x="25" y="140"/>
                  </a:lnTo>
                  <a:lnTo>
                    <a:pt x="20" y="138"/>
                  </a:lnTo>
                  <a:lnTo>
                    <a:pt x="15" y="134"/>
                  </a:lnTo>
                  <a:lnTo>
                    <a:pt x="10" y="131"/>
                  </a:lnTo>
                  <a:lnTo>
                    <a:pt x="6" y="127"/>
                  </a:lnTo>
                  <a:lnTo>
                    <a:pt x="4" y="125"/>
                  </a:lnTo>
                  <a:lnTo>
                    <a:pt x="3" y="122"/>
                  </a:lnTo>
                  <a:lnTo>
                    <a:pt x="1" y="117"/>
                  </a:lnTo>
                  <a:lnTo>
                    <a:pt x="0" y="114"/>
                  </a:lnTo>
                  <a:lnTo>
                    <a:pt x="0" y="111"/>
                  </a:lnTo>
                  <a:lnTo>
                    <a:pt x="0" y="108"/>
                  </a:lnTo>
                  <a:lnTo>
                    <a:pt x="0" y="105"/>
                  </a:lnTo>
                  <a:lnTo>
                    <a:pt x="2" y="98"/>
                  </a:lnTo>
                  <a:lnTo>
                    <a:pt x="5" y="93"/>
                  </a:lnTo>
                  <a:lnTo>
                    <a:pt x="8" y="88"/>
                  </a:lnTo>
                  <a:lnTo>
                    <a:pt x="12" y="83"/>
                  </a:lnTo>
                  <a:lnTo>
                    <a:pt x="17" y="78"/>
                  </a:lnTo>
                  <a:lnTo>
                    <a:pt x="22" y="74"/>
                  </a:lnTo>
                  <a:lnTo>
                    <a:pt x="27" y="71"/>
                  </a:lnTo>
                  <a:lnTo>
                    <a:pt x="33" y="67"/>
                  </a:lnTo>
                  <a:lnTo>
                    <a:pt x="40" y="64"/>
                  </a:lnTo>
                  <a:lnTo>
                    <a:pt x="46" y="61"/>
                  </a:lnTo>
                  <a:lnTo>
                    <a:pt x="53" y="59"/>
                  </a:lnTo>
                  <a:lnTo>
                    <a:pt x="61" y="57"/>
                  </a:lnTo>
                  <a:lnTo>
                    <a:pt x="68" y="55"/>
                  </a:lnTo>
                  <a:lnTo>
                    <a:pt x="84" y="53"/>
                  </a:lnTo>
                  <a:lnTo>
                    <a:pt x="100" y="52"/>
                  </a:lnTo>
                  <a:lnTo>
                    <a:pt x="150" y="52"/>
                  </a:lnTo>
                  <a:lnTo>
                    <a:pt x="153" y="45"/>
                  </a:lnTo>
                  <a:lnTo>
                    <a:pt x="153" y="43"/>
                  </a:lnTo>
                  <a:lnTo>
                    <a:pt x="154" y="41"/>
                  </a:lnTo>
                  <a:lnTo>
                    <a:pt x="153" y="38"/>
                  </a:lnTo>
                  <a:lnTo>
                    <a:pt x="151" y="35"/>
                  </a:lnTo>
                  <a:lnTo>
                    <a:pt x="148" y="33"/>
                  </a:lnTo>
                  <a:lnTo>
                    <a:pt x="144" y="31"/>
                  </a:lnTo>
                  <a:lnTo>
                    <a:pt x="139" y="29"/>
                  </a:lnTo>
                  <a:lnTo>
                    <a:pt x="132" y="28"/>
                  </a:lnTo>
                  <a:lnTo>
                    <a:pt x="125" y="27"/>
                  </a:lnTo>
                  <a:lnTo>
                    <a:pt x="116" y="27"/>
                  </a:lnTo>
                  <a:lnTo>
                    <a:pt x="108" y="28"/>
                  </a:lnTo>
                  <a:lnTo>
                    <a:pt x="100" y="29"/>
                  </a:lnTo>
                  <a:lnTo>
                    <a:pt x="92" y="30"/>
                  </a:lnTo>
                  <a:lnTo>
                    <a:pt x="76" y="34"/>
                  </a:lnTo>
                  <a:lnTo>
                    <a:pt x="60" y="38"/>
                  </a:lnTo>
                  <a:lnTo>
                    <a:pt x="52" y="14"/>
                  </a:lnTo>
                  <a:lnTo>
                    <a:pt x="75" y="8"/>
                  </a:lnTo>
                  <a:lnTo>
                    <a:pt x="96" y="3"/>
                  </a:lnTo>
                  <a:lnTo>
                    <a:pt x="106" y="2"/>
                  </a:lnTo>
                  <a:lnTo>
                    <a:pt x="117" y="1"/>
                  </a:lnTo>
                  <a:lnTo>
                    <a:pt x="129" y="0"/>
                  </a:lnTo>
                  <a:lnTo>
                    <a:pt x="141" y="0"/>
                  </a:lnTo>
                  <a:lnTo>
                    <a:pt x="154" y="0"/>
                  </a:lnTo>
                  <a:lnTo>
                    <a:pt x="161" y="1"/>
                  </a:lnTo>
                  <a:lnTo>
                    <a:pt x="168" y="3"/>
                  </a:lnTo>
                  <a:lnTo>
                    <a:pt x="180" y="6"/>
                  </a:lnTo>
                  <a:lnTo>
                    <a:pt x="185" y="9"/>
                  </a:lnTo>
                  <a:lnTo>
                    <a:pt x="190" y="11"/>
                  </a:lnTo>
                  <a:lnTo>
                    <a:pt x="195" y="14"/>
                  </a:lnTo>
                  <a:lnTo>
                    <a:pt x="197" y="16"/>
                  </a:lnTo>
                  <a:lnTo>
                    <a:pt x="198" y="18"/>
                  </a:lnTo>
                  <a:lnTo>
                    <a:pt x="201" y="21"/>
                  </a:lnTo>
                  <a:lnTo>
                    <a:pt x="203" y="23"/>
                  </a:lnTo>
                  <a:lnTo>
                    <a:pt x="204" y="26"/>
                  </a:lnTo>
                  <a:lnTo>
                    <a:pt x="205" y="30"/>
                  </a:lnTo>
                  <a:lnTo>
                    <a:pt x="206" y="35"/>
                  </a:lnTo>
                  <a:lnTo>
                    <a:pt x="205" y="40"/>
                  </a:lnTo>
                  <a:lnTo>
                    <a:pt x="204" y="46"/>
                  </a:lnTo>
                  <a:lnTo>
                    <a:pt x="175" y="123"/>
                  </a:lnTo>
                  <a:lnTo>
                    <a:pt x="174" y="124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15" name="Freeform 51"/>
            <p:cNvSpPr>
              <a:spLocks noEditPoints="1"/>
            </p:cNvSpPr>
            <p:nvPr userDrawn="1"/>
          </p:nvSpPr>
          <p:spPr bwMode="auto">
            <a:xfrm>
              <a:off x="4477" y="2979"/>
              <a:ext cx="264" cy="225"/>
            </a:xfrm>
            <a:custGeom>
              <a:avLst/>
              <a:gdLst>
                <a:gd name="T0" fmla="*/ 171 w 264"/>
                <a:gd name="T1" fmla="*/ 113 h 226"/>
                <a:gd name="T2" fmla="*/ 152 w 264"/>
                <a:gd name="T3" fmla="*/ 106 h 226"/>
                <a:gd name="T4" fmla="*/ 141 w 264"/>
                <a:gd name="T5" fmla="*/ 105 h 226"/>
                <a:gd name="T6" fmla="*/ 122 w 264"/>
                <a:gd name="T7" fmla="*/ 105 h 226"/>
                <a:gd name="T8" fmla="*/ 105 w 264"/>
                <a:gd name="T9" fmla="*/ 109 h 226"/>
                <a:gd name="T10" fmla="*/ 95 w 264"/>
                <a:gd name="T11" fmla="*/ 113 h 226"/>
                <a:gd name="T12" fmla="*/ 86 w 264"/>
                <a:gd name="T13" fmla="*/ 113 h 226"/>
                <a:gd name="T14" fmla="*/ 78 w 264"/>
                <a:gd name="T15" fmla="*/ 121 h 226"/>
                <a:gd name="T16" fmla="*/ 71 w 264"/>
                <a:gd name="T17" fmla="*/ 129 h 226"/>
                <a:gd name="T18" fmla="*/ 65 w 264"/>
                <a:gd name="T19" fmla="*/ 137 h 226"/>
                <a:gd name="T20" fmla="*/ 57 w 264"/>
                <a:gd name="T21" fmla="*/ 155 h 226"/>
                <a:gd name="T22" fmla="*/ 56 w 264"/>
                <a:gd name="T23" fmla="*/ 164 h 226"/>
                <a:gd name="T24" fmla="*/ 57 w 264"/>
                <a:gd name="T25" fmla="*/ 172 h 226"/>
                <a:gd name="T26" fmla="*/ 59 w 264"/>
                <a:gd name="T27" fmla="*/ 179 h 226"/>
                <a:gd name="T28" fmla="*/ 63 w 264"/>
                <a:gd name="T29" fmla="*/ 185 h 226"/>
                <a:gd name="T30" fmla="*/ 69 w 264"/>
                <a:gd name="T31" fmla="*/ 190 h 226"/>
                <a:gd name="T32" fmla="*/ 77 w 264"/>
                <a:gd name="T33" fmla="*/ 193 h 226"/>
                <a:gd name="T34" fmla="*/ 88 w 264"/>
                <a:gd name="T35" fmla="*/ 194 h 226"/>
                <a:gd name="T36" fmla="*/ 102 w 264"/>
                <a:gd name="T37" fmla="*/ 193 h 226"/>
                <a:gd name="T38" fmla="*/ 116 w 264"/>
                <a:gd name="T39" fmla="*/ 191 h 226"/>
                <a:gd name="T40" fmla="*/ 142 w 264"/>
                <a:gd name="T41" fmla="*/ 184 h 226"/>
                <a:gd name="T42" fmla="*/ 58 w 264"/>
                <a:gd name="T43" fmla="*/ 220 h 226"/>
                <a:gd name="T44" fmla="*/ 48 w 264"/>
                <a:gd name="T45" fmla="*/ 218 h 226"/>
                <a:gd name="T46" fmla="*/ 39 w 264"/>
                <a:gd name="T47" fmla="*/ 216 h 226"/>
                <a:gd name="T48" fmla="*/ 27 w 264"/>
                <a:gd name="T49" fmla="*/ 211 h 226"/>
                <a:gd name="T50" fmla="*/ 17 w 264"/>
                <a:gd name="T51" fmla="*/ 205 h 226"/>
                <a:gd name="T52" fmla="*/ 8 w 264"/>
                <a:gd name="T53" fmla="*/ 195 h 226"/>
                <a:gd name="T54" fmla="*/ 3 w 264"/>
                <a:gd name="T55" fmla="*/ 183 h 226"/>
                <a:gd name="T56" fmla="*/ 0 w 264"/>
                <a:gd name="T57" fmla="*/ 170 h 226"/>
                <a:gd name="T58" fmla="*/ 1 w 264"/>
                <a:gd name="T59" fmla="*/ 157 h 226"/>
                <a:gd name="T60" fmla="*/ 4 w 264"/>
                <a:gd name="T61" fmla="*/ 145 h 226"/>
                <a:gd name="T62" fmla="*/ 11 w 264"/>
                <a:gd name="T63" fmla="*/ 132 h 226"/>
                <a:gd name="T64" fmla="*/ 20 w 264"/>
                <a:gd name="T65" fmla="*/ 119 h 226"/>
                <a:gd name="T66" fmla="*/ 32 w 264"/>
                <a:gd name="T67" fmla="*/ 113 h 226"/>
                <a:gd name="T68" fmla="*/ 46 w 264"/>
                <a:gd name="T69" fmla="*/ 101 h 226"/>
                <a:gd name="T70" fmla="*/ 63 w 264"/>
                <a:gd name="T71" fmla="*/ 92 h 226"/>
                <a:gd name="T72" fmla="*/ 82 w 264"/>
                <a:gd name="T73" fmla="*/ 84 h 226"/>
                <a:gd name="T74" fmla="*/ 103 w 264"/>
                <a:gd name="T75" fmla="*/ 79 h 226"/>
                <a:gd name="T76" fmla="*/ 127 w 264"/>
                <a:gd name="T77" fmla="*/ 77 h 226"/>
                <a:gd name="T78" fmla="*/ 149 w 264"/>
                <a:gd name="T79" fmla="*/ 78 h 226"/>
                <a:gd name="T80" fmla="*/ 162 w 264"/>
                <a:gd name="T81" fmla="*/ 80 h 226"/>
                <a:gd name="T82" fmla="*/ 175 w 264"/>
                <a:gd name="T83" fmla="*/ 82 h 226"/>
                <a:gd name="T84" fmla="*/ 208 w 264"/>
                <a:gd name="T85" fmla="*/ 11 h 226"/>
                <a:gd name="T86" fmla="*/ 190 w 264"/>
                <a:gd name="T87" fmla="*/ 195 h 226"/>
                <a:gd name="T88" fmla="*/ 147 w 264"/>
                <a:gd name="T89" fmla="*/ 210 h 226"/>
                <a:gd name="T90" fmla="*/ 116 w 264"/>
                <a:gd name="T91" fmla="*/ 216 h 226"/>
                <a:gd name="T92" fmla="*/ 86 w 264"/>
                <a:gd name="T93" fmla="*/ 220 h 22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64" h="226">
                  <a:moveTo>
                    <a:pt x="142" y="190"/>
                  </a:moveTo>
                  <a:lnTo>
                    <a:pt x="171" y="113"/>
                  </a:lnTo>
                  <a:lnTo>
                    <a:pt x="161" y="109"/>
                  </a:lnTo>
                  <a:lnTo>
                    <a:pt x="152" y="106"/>
                  </a:lnTo>
                  <a:lnTo>
                    <a:pt x="147" y="105"/>
                  </a:lnTo>
                  <a:lnTo>
                    <a:pt x="141" y="105"/>
                  </a:lnTo>
                  <a:lnTo>
                    <a:pt x="129" y="104"/>
                  </a:lnTo>
                  <a:lnTo>
                    <a:pt x="122" y="105"/>
                  </a:lnTo>
                  <a:lnTo>
                    <a:pt x="117" y="105"/>
                  </a:lnTo>
                  <a:lnTo>
                    <a:pt x="105" y="109"/>
                  </a:lnTo>
                  <a:lnTo>
                    <a:pt x="100" y="111"/>
                  </a:lnTo>
                  <a:lnTo>
                    <a:pt x="95" y="113"/>
                  </a:lnTo>
                  <a:lnTo>
                    <a:pt x="90" y="116"/>
                  </a:lnTo>
                  <a:lnTo>
                    <a:pt x="86" y="119"/>
                  </a:lnTo>
                  <a:lnTo>
                    <a:pt x="82" y="123"/>
                  </a:lnTo>
                  <a:lnTo>
                    <a:pt x="78" y="127"/>
                  </a:lnTo>
                  <a:lnTo>
                    <a:pt x="74" y="131"/>
                  </a:lnTo>
                  <a:lnTo>
                    <a:pt x="71" y="135"/>
                  </a:lnTo>
                  <a:lnTo>
                    <a:pt x="67" y="139"/>
                  </a:lnTo>
                  <a:lnTo>
                    <a:pt x="65" y="143"/>
                  </a:lnTo>
                  <a:lnTo>
                    <a:pt x="60" y="152"/>
                  </a:lnTo>
                  <a:lnTo>
                    <a:pt x="57" y="161"/>
                  </a:lnTo>
                  <a:lnTo>
                    <a:pt x="57" y="166"/>
                  </a:lnTo>
                  <a:lnTo>
                    <a:pt x="56" y="170"/>
                  </a:lnTo>
                  <a:lnTo>
                    <a:pt x="56" y="174"/>
                  </a:lnTo>
                  <a:lnTo>
                    <a:pt x="57" y="178"/>
                  </a:lnTo>
                  <a:lnTo>
                    <a:pt x="57" y="182"/>
                  </a:lnTo>
                  <a:lnTo>
                    <a:pt x="59" y="185"/>
                  </a:lnTo>
                  <a:lnTo>
                    <a:pt x="61" y="188"/>
                  </a:lnTo>
                  <a:lnTo>
                    <a:pt x="63" y="191"/>
                  </a:lnTo>
                  <a:lnTo>
                    <a:pt x="66" y="194"/>
                  </a:lnTo>
                  <a:lnTo>
                    <a:pt x="69" y="196"/>
                  </a:lnTo>
                  <a:lnTo>
                    <a:pt x="73" y="198"/>
                  </a:lnTo>
                  <a:lnTo>
                    <a:pt x="77" y="199"/>
                  </a:lnTo>
                  <a:lnTo>
                    <a:pt x="82" y="200"/>
                  </a:lnTo>
                  <a:lnTo>
                    <a:pt x="88" y="200"/>
                  </a:lnTo>
                  <a:lnTo>
                    <a:pt x="95" y="200"/>
                  </a:lnTo>
                  <a:lnTo>
                    <a:pt x="102" y="199"/>
                  </a:lnTo>
                  <a:lnTo>
                    <a:pt x="109" y="198"/>
                  </a:lnTo>
                  <a:lnTo>
                    <a:pt x="116" y="197"/>
                  </a:lnTo>
                  <a:lnTo>
                    <a:pt x="129" y="194"/>
                  </a:lnTo>
                  <a:lnTo>
                    <a:pt x="142" y="190"/>
                  </a:lnTo>
                  <a:close/>
                  <a:moveTo>
                    <a:pt x="70" y="226"/>
                  </a:moveTo>
                  <a:lnTo>
                    <a:pt x="58" y="226"/>
                  </a:lnTo>
                  <a:lnTo>
                    <a:pt x="53" y="225"/>
                  </a:lnTo>
                  <a:lnTo>
                    <a:pt x="48" y="224"/>
                  </a:lnTo>
                  <a:lnTo>
                    <a:pt x="43" y="223"/>
                  </a:lnTo>
                  <a:lnTo>
                    <a:pt x="39" y="222"/>
                  </a:lnTo>
                  <a:lnTo>
                    <a:pt x="30" y="219"/>
                  </a:lnTo>
                  <a:lnTo>
                    <a:pt x="27" y="217"/>
                  </a:lnTo>
                  <a:lnTo>
                    <a:pt x="23" y="215"/>
                  </a:lnTo>
                  <a:lnTo>
                    <a:pt x="17" y="211"/>
                  </a:lnTo>
                  <a:lnTo>
                    <a:pt x="12" y="206"/>
                  </a:lnTo>
                  <a:lnTo>
                    <a:pt x="8" y="201"/>
                  </a:lnTo>
                  <a:lnTo>
                    <a:pt x="5" y="195"/>
                  </a:lnTo>
                  <a:lnTo>
                    <a:pt x="3" y="189"/>
                  </a:lnTo>
                  <a:lnTo>
                    <a:pt x="1" y="183"/>
                  </a:lnTo>
                  <a:lnTo>
                    <a:pt x="0" y="176"/>
                  </a:lnTo>
                  <a:lnTo>
                    <a:pt x="0" y="170"/>
                  </a:lnTo>
                  <a:lnTo>
                    <a:pt x="1" y="163"/>
                  </a:lnTo>
                  <a:lnTo>
                    <a:pt x="2" y="157"/>
                  </a:lnTo>
                  <a:lnTo>
                    <a:pt x="4" y="151"/>
                  </a:lnTo>
                  <a:lnTo>
                    <a:pt x="7" y="145"/>
                  </a:lnTo>
                  <a:lnTo>
                    <a:pt x="11" y="138"/>
                  </a:lnTo>
                  <a:lnTo>
                    <a:pt x="15" y="132"/>
                  </a:lnTo>
                  <a:lnTo>
                    <a:pt x="20" y="125"/>
                  </a:lnTo>
                  <a:lnTo>
                    <a:pt x="25" y="119"/>
                  </a:lnTo>
                  <a:lnTo>
                    <a:pt x="32" y="113"/>
                  </a:lnTo>
                  <a:lnTo>
                    <a:pt x="38" y="107"/>
                  </a:lnTo>
                  <a:lnTo>
                    <a:pt x="46" y="101"/>
                  </a:lnTo>
                  <a:lnTo>
                    <a:pt x="54" y="96"/>
                  </a:lnTo>
                  <a:lnTo>
                    <a:pt x="63" y="92"/>
                  </a:lnTo>
                  <a:lnTo>
                    <a:pt x="72" y="87"/>
                  </a:lnTo>
                  <a:lnTo>
                    <a:pt x="82" y="84"/>
                  </a:lnTo>
                  <a:lnTo>
                    <a:pt x="93" y="81"/>
                  </a:lnTo>
                  <a:lnTo>
                    <a:pt x="103" y="79"/>
                  </a:lnTo>
                  <a:lnTo>
                    <a:pt x="115" y="77"/>
                  </a:lnTo>
                  <a:lnTo>
                    <a:pt x="127" y="77"/>
                  </a:lnTo>
                  <a:lnTo>
                    <a:pt x="142" y="77"/>
                  </a:lnTo>
                  <a:lnTo>
                    <a:pt x="149" y="78"/>
                  </a:lnTo>
                  <a:lnTo>
                    <a:pt x="156" y="79"/>
                  </a:lnTo>
                  <a:lnTo>
                    <a:pt x="162" y="80"/>
                  </a:lnTo>
                  <a:lnTo>
                    <a:pt x="169" y="81"/>
                  </a:lnTo>
                  <a:lnTo>
                    <a:pt x="175" y="82"/>
                  </a:lnTo>
                  <a:lnTo>
                    <a:pt x="181" y="84"/>
                  </a:lnTo>
                  <a:lnTo>
                    <a:pt x="208" y="11"/>
                  </a:lnTo>
                  <a:lnTo>
                    <a:pt x="264" y="0"/>
                  </a:lnTo>
                  <a:lnTo>
                    <a:pt x="190" y="201"/>
                  </a:lnTo>
                  <a:lnTo>
                    <a:pt x="161" y="212"/>
                  </a:lnTo>
                  <a:lnTo>
                    <a:pt x="147" y="216"/>
                  </a:lnTo>
                  <a:lnTo>
                    <a:pt x="131" y="219"/>
                  </a:lnTo>
                  <a:lnTo>
                    <a:pt x="116" y="222"/>
                  </a:lnTo>
                  <a:lnTo>
                    <a:pt x="101" y="225"/>
                  </a:lnTo>
                  <a:lnTo>
                    <a:pt x="86" y="226"/>
                  </a:lnTo>
                  <a:lnTo>
                    <a:pt x="70" y="226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16" name="Freeform 52"/>
            <p:cNvSpPr>
              <a:spLocks noEditPoints="1"/>
            </p:cNvSpPr>
            <p:nvPr userDrawn="1"/>
          </p:nvSpPr>
          <p:spPr bwMode="auto">
            <a:xfrm>
              <a:off x="4955" y="2979"/>
              <a:ext cx="262" cy="225"/>
            </a:xfrm>
            <a:custGeom>
              <a:avLst/>
              <a:gdLst>
                <a:gd name="T0" fmla="*/ 169 w 262"/>
                <a:gd name="T1" fmla="*/ 113 h 226"/>
                <a:gd name="T2" fmla="*/ 150 w 262"/>
                <a:gd name="T3" fmla="*/ 106 h 226"/>
                <a:gd name="T4" fmla="*/ 140 w 262"/>
                <a:gd name="T5" fmla="*/ 105 h 226"/>
                <a:gd name="T6" fmla="*/ 122 w 262"/>
                <a:gd name="T7" fmla="*/ 105 h 226"/>
                <a:gd name="T8" fmla="*/ 105 w 262"/>
                <a:gd name="T9" fmla="*/ 109 h 226"/>
                <a:gd name="T10" fmla="*/ 95 w 262"/>
                <a:gd name="T11" fmla="*/ 113 h 226"/>
                <a:gd name="T12" fmla="*/ 85 w 262"/>
                <a:gd name="T13" fmla="*/ 113 h 226"/>
                <a:gd name="T14" fmla="*/ 77 w 262"/>
                <a:gd name="T15" fmla="*/ 121 h 226"/>
                <a:gd name="T16" fmla="*/ 70 w 262"/>
                <a:gd name="T17" fmla="*/ 129 h 226"/>
                <a:gd name="T18" fmla="*/ 64 w 262"/>
                <a:gd name="T19" fmla="*/ 137 h 226"/>
                <a:gd name="T20" fmla="*/ 57 w 262"/>
                <a:gd name="T21" fmla="*/ 155 h 226"/>
                <a:gd name="T22" fmla="*/ 56 w 262"/>
                <a:gd name="T23" fmla="*/ 164 h 226"/>
                <a:gd name="T24" fmla="*/ 56 w 262"/>
                <a:gd name="T25" fmla="*/ 172 h 226"/>
                <a:gd name="T26" fmla="*/ 58 w 262"/>
                <a:gd name="T27" fmla="*/ 179 h 226"/>
                <a:gd name="T28" fmla="*/ 62 w 262"/>
                <a:gd name="T29" fmla="*/ 185 h 226"/>
                <a:gd name="T30" fmla="*/ 69 w 262"/>
                <a:gd name="T31" fmla="*/ 190 h 226"/>
                <a:gd name="T32" fmla="*/ 77 w 262"/>
                <a:gd name="T33" fmla="*/ 193 h 226"/>
                <a:gd name="T34" fmla="*/ 87 w 262"/>
                <a:gd name="T35" fmla="*/ 194 h 226"/>
                <a:gd name="T36" fmla="*/ 101 w 262"/>
                <a:gd name="T37" fmla="*/ 193 h 226"/>
                <a:gd name="T38" fmla="*/ 115 w 262"/>
                <a:gd name="T39" fmla="*/ 191 h 226"/>
                <a:gd name="T40" fmla="*/ 141 w 262"/>
                <a:gd name="T41" fmla="*/ 184 h 226"/>
                <a:gd name="T42" fmla="*/ 58 w 262"/>
                <a:gd name="T43" fmla="*/ 220 h 226"/>
                <a:gd name="T44" fmla="*/ 47 w 262"/>
                <a:gd name="T45" fmla="*/ 218 h 226"/>
                <a:gd name="T46" fmla="*/ 38 w 262"/>
                <a:gd name="T47" fmla="*/ 216 h 226"/>
                <a:gd name="T48" fmla="*/ 26 w 262"/>
                <a:gd name="T49" fmla="*/ 211 h 226"/>
                <a:gd name="T50" fmla="*/ 17 w 262"/>
                <a:gd name="T51" fmla="*/ 205 h 226"/>
                <a:gd name="T52" fmla="*/ 8 w 262"/>
                <a:gd name="T53" fmla="*/ 195 h 226"/>
                <a:gd name="T54" fmla="*/ 2 w 262"/>
                <a:gd name="T55" fmla="*/ 183 h 226"/>
                <a:gd name="T56" fmla="*/ 0 w 262"/>
                <a:gd name="T57" fmla="*/ 170 h 226"/>
                <a:gd name="T58" fmla="*/ 1 w 262"/>
                <a:gd name="T59" fmla="*/ 157 h 226"/>
                <a:gd name="T60" fmla="*/ 2 w 262"/>
                <a:gd name="T61" fmla="*/ 151 h 226"/>
                <a:gd name="T62" fmla="*/ 7 w 262"/>
                <a:gd name="T63" fmla="*/ 139 h 226"/>
                <a:gd name="T64" fmla="*/ 14 w 262"/>
                <a:gd name="T65" fmla="*/ 126 h 226"/>
                <a:gd name="T66" fmla="*/ 25 w 262"/>
                <a:gd name="T67" fmla="*/ 113 h 226"/>
                <a:gd name="T68" fmla="*/ 38 w 262"/>
                <a:gd name="T69" fmla="*/ 107 h 226"/>
                <a:gd name="T70" fmla="*/ 54 w 262"/>
                <a:gd name="T71" fmla="*/ 96 h 226"/>
                <a:gd name="T72" fmla="*/ 72 w 262"/>
                <a:gd name="T73" fmla="*/ 87 h 226"/>
                <a:gd name="T74" fmla="*/ 92 w 262"/>
                <a:gd name="T75" fmla="*/ 81 h 226"/>
                <a:gd name="T76" fmla="*/ 114 w 262"/>
                <a:gd name="T77" fmla="*/ 77 h 226"/>
                <a:gd name="T78" fmla="*/ 141 w 262"/>
                <a:gd name="T79" fmla="*/ 77 h 226"/>
                <a:gd name="T80" fmla="*/ 154 w 262"/>
                <a:gd name="T81" fmla="*/ 79 h 226"/>
                <a:gd name="T82" fmla="*/ 167 w 262"/>
                <a:gd name="T83" fmla="*/ 81 h 226"/>
                <a:gd name="T84" fmla="*/ 179 w 262"/>
                <a:gd name="T85" fmla="*/ 84 h 226"/>
                <a:gd name="T86" fmla="*/ 262 w 262"/>
                <a:gd name="T87" fmla="*/ 0 h 226"/>
                <a:gd name="T88" fmla="*/ 159 w 262"/>
                <a:gd name="T89" fmla="*/ 206 h 226"/>
                <a:gd name="T90" fmla="*/ 130 w 262"/>
                <a:gd name="T91" fmla="*/ 213 h 226"/>
                <a:gd name="T92" fmla="*/ 101 w 262"/>
                <a:gd name="T93" fmla="*/ 219 h 226"/>
                <a:gd name="T94" fmla="*/ 70 w 262"/>
                <a:gd name="T95" fmla="*/ 220 h 22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262" h="226">
                  <a:moveTo>
                    <a:pt x="141" y="190"/>
                  </a:moveTo>
                  <a:lnTo>
                    <a:pt x="169" y="113"/>
                  </a:lnTo>
                  <a:lnTo>
                    <a:pt x="160" y="109"/>
                  </a:lnTo>
                  <a:lnTo>
                    <a:pt x="150" y="106"/>
                  </a:lnTo>
                  <a:lnTo>
                    <a:pt x="145" y="105"/>
                  </a:lnTo>
                  <a:lnTo>
                    <a:pt x="140" y="105"/>
                  </a:lnTo>
                  <a:lnTo>
                    <a:pt x="128" y="104"/>
                  </a:lnTo>
                  <a:lnTo>
                    <a:pt x="122" y="105"/>
                  </a:lnTo>
                  <a:lnTo>
                    <a:pt x="116" y="105"/>
                  </a:lnTo>
                  <a:lnTo>
                    <a:pt x="105" y="109"/>
                  </a:lnTo>
                  <a:lnTo>
                    <a:pt x="100" y="111"/>
                  </a:lnTo>
                  <a:lnTo>
                    <a:pt x="95" y="113"/>
                  </a:lnTo>
                  <a:lnTo>
                    <a:pt x="90" y="116"/>
                  </a:lnTo>
                  <a:lnTo>
                    <a:pt x="85" y="119"/>
                  </a:lnTo>
                  <a:lnTo>
                    <a:pt x="81" y="123"/>
                  </a:lnTo>
                  <a:lnTo>
                    <a:pt x="77" y="127"/>
                  </a:lnTo>
                  <a:lnTo>
                    <a:pt x="73" y="131"/>
                  </a:lnTo>
                  <a:lnTo>
                    <a:pt x="70" y="135"/>
                  </a:lnTo>
                  <a:lnTo>
                    <a:pt x="67" y="139"/>
                  </a:lnTo>
                  <a:lnTo>
                    <a:pt x="64" y="143"/>
                  </a:lnTo>
                  <a:lnTo>
                    <a:pt x="60" y="152"/>
                  </a:lnTo>
                  <a:lnTo>
                    <a:pt x="57" y="161"/>
                  </a:lnTo>
                  <a:lnTo>
                    <a:pt x="56" y="166"/>
                  </a:lnTo>
                  <a:lnTo>
                    <a:pt x="56" y="170"/>
                  </a:lnTo>
                  <a:lnTo>
                    <a:pt x="56" y="174"/>
                  </a:lnTo>
                  <a:lnTo>
                    <a:pt x="56" y="178"/>
                  </a:lnTo>
                  <a:lnTo>
                    <a:pt x="57" y="182"/>
                  </a:lnTo>
                  <a:lnTo>
                    <a:pt x="58" y="185"/>
                  </a:lnTo>
                  <a:lnTo>
                    <a:pt x="60" y="188"/>
                  </a:lnTo>
                  <a:lnTo>
                    <a:pt x="62" y="191"/>
                  </a:lnTo>
                  <a:lnTo>
                    <a:pt x="65" y="194"/>
                  </a:lnTo>
                  <a:lnTo>
                    <a:pt x="69" y="196"/>
                  </a:lnTo>
                  <a:lnTo>
                    <a:pt x="72" y="198"/>
                  </a:lnTo>
                  <a:lnTo>
                    <a:pt x="77" y="199"/>
                  </a:lnTo>
                  <a:lnTo>
                    <a:pt x="82" y="200"/>
                  </a:lnTo>
                  <a:lnTo>
                    <a:pt x="87" y="200"/>
                  </a:lnTo>
                  <a:lnTo>
                    <a:pt x="94" y="200"/>
                  </a:lnTo>
                  <a:lnTo>
                    <a:pt x="101" y="199"/>
                  </a:lnTo>
                  <a:lnTo>
                    <a:pt x="108" y="198"/>
                  </a:lnTo>
                  <a:lnTo>
                    <a:pt x="115" y="197"/>
                  </a:lnTo>
                  <a:lnTo>
                    <a:pt x="129" y="194"/>
                  </a:lnTo>
                  <a:lnTo>
                    <a:pt x="141" y="190"/>
                  </a:lnTo>
                  <a:close/>
                  <a:moveTo>
                    <a:pt x="69" y="226"/>
                  </a:moveTo>
                  <a:lnTo>
                    <a:pt x="58" y="226"/>
                  </a:lnTo>
                  <a:lnTo>
                    <a:pt x="52" y="225"/>
                  </a:lnTo>
                  <a:lnTo>
                    <a:pt x="47" y="224"/>
                  </a:lnTo>
                  <a:lnTo>
                    <a:pt x="42" y="223"/>
                  </a:lnTo>
                  <a:lnTo>
                    <a:pt x="38" y="222"/>
                  </a:lnTo>
                  <a:lnTo>
                    <a:pt x="30" y="219"/>
                  </a:lnTo>
                  <a:lnTo>
                    <a:pt x="26" y="217"/>
                  </a:lnTo>
                  <a:lnTo>
                    <a:pt x="23" y="215"/>
                  </a:lnTo>
                  <a:lnTo>
                    <a:pt x="17" y="211"/>
                  </a:lnTo>
                  <a:lnTo>
                    <a:pt x="12" y="206"/>
                  </a:lnTo>
                  <a:lnTo>
                    <a:pt x="8" y="201"/>
                  </a:lnTo>
                  <a:lnTo>
                    <a:pt x="4" y="195"/>
                  </a:lnTo>
                  <a:lnTo>
                    <a:pt x="2" y="189"/>
                  </a:lnTo>
                  <a:lnTo>
                    <a:pt x="1" y="183"/>
                  </a:lnTo>
                  <a:lnTo>
                    <a:pt x="0" y="176"/>
                  </a:lnTo>
                  <a:lnTo>
                    <a:pt x="0" y="170"/>
                  </a:lnTo>
                  <a:lnTo>
                    <a:pt x="1" y="163"/>
                  </a:lnTo>
                  <a:lnTo>
                    <a:pt x="1" y="160"/>
                  </a:lnTo>
                  <a:lnTo>
                    <a:pt x="2" y="157"/>
                  </a:lnTo>
                  <a:lnTo>
                    <a:pt x="4" y="151"/>
                  </a:lnTo>
                  <a:lnTo>
                    <a:pt x="7" y="145"/>
                  </a:lnTo>
                  <a:lnTo>
                    <a:pt x="10" y="138"/>
                  </a:lnTo>
                  <a:lnTo>
                    <a:pt x="14" y="132"/>
                  </a:lnTo>
                  <a:lnTo>
                    <a:pt x="19" y="125"/>
                  </a:lnTo>
                  <a:lnTo>
                    <a:pt x="25" y="119"/>
                  </a:lnTo>
                  <a:lnTo>
                    <a:pt x="31" y="113"/>
                  </a:lnTo>
                  <a:lnTo>
                    <a:pt x="38" y="107"/>
                  </a:lnTo>
                  <a:lnTo>
                    <a:pt x="46" y="101"/>
                  </a:lnTo>
                  <a:lnTo>
                    <a:pt x="54" y="96"/>
                  </a:lnTo>
                  <a:lnTo>
                    <a:pt x="62" y="92"/>
                  </a:lnTo>
                  <a:lnTo>
                    <a:pt x="72" y="87"/>
                  </a:lnTo>
                  <a:lnTo>
                    <a:pt x="82" y="84"/>
                  </a:lnTo>
                  <a:lnTo>
                    <a:pt x="92" y="81"/>
                  </a:lnTo>
                  <a:lnTo>
                    <a:pt x="103" y="79"/>
                  </a:lnTo>
                  <a:lnTo>
                    <a:pt x="114" y="77"/>
                  </a:lnTo>
                  <a:lnTo>
                    <a:pt x="126" y="77"/>
                  </a:lnTo>
                  <a:lnTo>
                    <a:pt x="141" y="77"/>
                  </a:lnTo>
                  <a:lnTo>
                    <a:pt x="147" y="78"/>
                  </a:lnTo>
                  <a:lnTo>
                    <a:pt x="154" y="79"/>
                  </a:lnTo>
                  <a:lnTo>
                    <a:pt x="161" y="80"/>
                  </a:lnTo>
                  <a:lnTo>
                    <a:pt x="167" y="81"/>
                  </a:lnTo>
                  <a:lnTo>
                    <a:pt x="173" y="82"/>
                  </a:lnTo>
                  <a:lnTo>
                    <a:pt x="179" y="84"/>
                  </a:lnTo>
                  <a:lnTo>
                    <a:pt x="206" y="11"/>
                  </a:lnTo>
                  <a:lnTo>
                    <a:pt x="262" y="0"/>
                  </a:lnTo>
                  <a:lnTo>
                    <a:pt x="188" y="201"/>
                  </a:lnTo>
                  <a:lnTo>
                    <a:pt x="159" y="212"/>
                  </a:lnTo>
                  <a:lnTo>
                    <a:pt x="145" y="216"/>
                  </a:lnTo>
                  <a:lnTo>
                    <a:pt x="130" y="219"/>
                  </a:lnTo>
                  <a:lnTo>
                    <a:pt x="116" y="222"/>
                  </a:lnTo>
                  <a:lnTo>
                    <a:pt x="101" y="225"/>
                  </a:lnTo>
                  <a:lnTo>
                    <a:pt x="85" y="226"/>
                  </a:lnTo>
                  <a:lnTo>
                    <a:pt x="70" y="226"/>
                  </a:lnTo>
                  <a:lnTo>
                    <a:pt x="69" y="226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17" name="Freeform 53"/>
            <p:cNvSpPr/>
            <p:nvPr userDrawn="1"/>
          </p:nvSpPr>
          <p:spPr bwMode="auto">
            <a:xfrm>
              <a:off x="2741" y="2691"/>
              <a:ext cx="564" cy="219"/>
            </a:xfrm>
            <a:custGeom>
              <a:avLst/>
              <a:gdLst>
                <a:gd name="T0" fmla="*/ 204 w 564"/>
                <a:gd name="T1" fmla="*/ 0 h 220"/>
                <a:gd name="T2" fmla="*/ 207 w 564"/>
                <a:gd name="T3" fmla="*/ 1 h 220"/>
                <a:gd name="T4" fmla="*/ 208 w 564"/>
                <a:gd name="T5" fmla="*/ 2 h 220"/>
                <a:gd name="T6" fmla="*/ 209 w 564"/>
                <a:gd name="T7" fmla="*/ 3 h 220"/>
                <a:gd name="T8" fmla="*/ 267 w 564"/>
                <a:gd name="T9" fmla="*/ 142 h 220"/>
                <a:gd name="T10" fmla="*/ 438 w 564"/>
                <a:gd name="T11" fmla="*/ 1 h 220"/>
                <a:gd name="T12" fmla="*/ 441 w 564"/>
                <a:gd name="T13" fmla="*/ 0 h 220"/>
                <a:gd name="T14" fmla="*/ 559 w 564"/>
                <a:gd name="T15" fmla="*/ 0 h 220"/>
                <a:gd name="T16" fmla="*/ 561 w 564"/>
                <a:gd name="T17" fmla="*/ 1 h 220"/>
                <a:gd name="T18" fmla="*/ 563 w 564"/>
                <a:gd name="T19" fmla="*/ 2 h 220"/>
                <a:gd name="T20" fmla="*/ 564 w 564"/>
                <a:gd name="T21" fmla="*/ 4 h 220"/>
                <a:gd name="T22" fmla="*/ 563 w 564"/>
                <a:gd name="T23" fmla="*/ 6 h 220"/>
                <a:gd name="T24" fmla="*/ 484 w 564"/>
                <a:gd name="T25" fmla="*/ 212 h 220"/>
                <a:gd name="T26" fmla="*/ 482 w 564"/>
                <a:gd name="T27" fmla="*/ 213 h 220"/>
                <a:gd name="T28" fmla="*/ 480 w 564"/>
                <a:gd name="T29" fmla="*/ 214 h 220"/>
                <a:gd name="T30" fmla="*/ 453 w 564"/>
                <a:gd name="T31" fmla="*/ 214 h 220"/>
                <a:gd name="T32" fmla="*/ 443 w 564"/>
                <a:gd name="T33" fmla="*/ 214 h 220"/>
                <a:gd name="T34" fmla="*/ 434 w 564"/>
                <a:gd name="T35" fmla="*/ 213 h 220"/>
                <a:gd name="T36" fmla="*/ 426 w 564"/>
                <a:gd name="T37" fmla="*/ 211 h 220"/>
                <a:gd name="T38" fmla="*/ 419 w 564"/>
                <a:gd name="T39" fmla="*/ 209 h 220"/>
                <a:gd name="T40" fmla="*/ 413 w 564"/>
                <a:gd name="T41" fmla="*/ 207 h 220"/>
                <a:gd name="T42" fmla="*/ 408 w 564"/>
                <a:gd name="T43" fmla="*/ 204 h 220"/>
                <a:gd name="T44" fmla="*/ 406 w 564"/>
                <a:gd name="T45" fmla="*/ 202 h 220"/>
                <a:gd name="T46" fmla="*/ 404 w 564"/>
                <a:gd name="T47" fmla="*/ 200 h 220"/>
                <a:gd name="T48" fmla="*/ 400 w 564"/>
                <a:gd name="T49" fmla="*/ 197 h 220"/>
                <a:gd name="T50" fmla="*/ 398 w 564"/>
                <a:gd name="T51" fmla="*/ 193 h 220"/>
                <a:gd name="T52" fmla="*/ 396 w 564"/>
                <a:gd name="T53" fmla="*/ 189 h 220"/>
                <a:gd name="T54" fmla="*/ 395 w 564"/>
                <a:gd name="T55" fmla="*/ 185 h 220"/>
                <a:gd name="T56" fmla="*/ 394 w 564"/>
                <a:gd name="T57" fmla="*/ 181 h 220"/>
                <a:gd name="T58" fmla="*/ 394 w 564"/>
                <a:gd name="T59" fmla="*/ 177 h 220"/>
                <a:gd name="T60" fmla="*/ 394 w 564"/>
                <a:gd name="T61" fmla="*/ 173 h 220"/>
                <a:gd name="T62" fmla="*/ 394 w 564"/>
                <a:gd name="T63" fmla="*/ 170 h 220"/>
                <a:gd name="T64" fmla="*/ 395 w 564"/>
                <a:gd name="T65" fmla="*/ 166 h 220"/>
                <a:gd name="T66" fmla="*/ 397 w 564"/>
                <a:gd name="T67" fmla="*/ 159 h 220"/>
                <a:gd name="T68" fmla="*/ 402 w 564"/>
                <a:gd name="T69" fmla="*/ 145 h 220"/>
                <a:gd name="T70" fmla="*/ 417 w 564"/>
                <a:gd name="T71" fmla="*/ 110 h 220"/>
                <a:gd name="T72" fmla="*/ 432 w 564"/>
                <a:gd name="T73" fmla="*/ 72 h 220"/>
                <a:gd name="T74" fmla="*/ 261 w 564"/>
                <a:gd name="T75" fmla="*/ 213 h 220"/>
                <a:gd name="T76" fmla="*/ 258 w 564"/>
                <a:gd name="T77" fmla="*/ 214 h 220"/>
                <a:gd name="T78" fmla="*/ 184 w 564"/>
                <a:gd name="T79" fmla="*/ 214 h 220"/>
                <a:gd name="T80" fmla="*/ 182 w 564"/>
                <a:gd name="T81" fmla="*/ 213 h 220"/>
                <a:gd name="T82" fmla="*/ 180 w 564"/>
                <a:gd name="T83" fmla="*/ 211 h 220"/>
                <a:gd name="T84" fmla="*/ 119 w 564"/>
                <a:gd name="T85" fmla="*/ 65 h 220"/>
                <a:gd name="T86" fmla="*/ 61 w 564"/>
                <a:gd name="T87" fmla="*/ 212 h 220"/>
                <a:gd name="T88" fmla="*/ 60 w 564"/>
                <a:gd name="T89" fmla="*/ 213 h 220"/>
                <a:gd name="T90" fmla="*/ 57 w 564"/>
                <a:gd name="T91" fmla="*/ 214 h 220"/>
                <a:gd name="T92" fmla="*/ 5 w 564"/>
                <a:gd name="T93" fmla="*/ 214 h 220"/>
                <a:gd name="T94" fmla="*/ 2 w 564"/>
                <a:gd name="T95" fmla="*/ 214 h 220"/>
                <a:gd name="T96" fmla="*/ 1 w 564"/>
                <a:gd name="T97" fmla="*/ 212 h 220"/>
                <a:gd name="T98" fmla="*/ 0 w 564"/>
                <a:gd name="T99" fmla="*/ 212 h 220"/>
                <a:gd name="T100" fmla="*/ 0 w 564"/>
                <a:gd name="T101" fmla="*/ 211 h 220"/>
                <a:gd name="T102" fmla="*/ 0 w 564"/>
                <a:gd name="T103" fmla="*/ 210 h 220"/>
                <a:gd name="T104" fmla="*/ 0 w 564"/>
                <a:gd name="T105" fmla="*/ 208 h 220"/>
                <a:gd name="T106" fmla="*/ 82 w 564"/>
                <a:gd name="T107" fmla="*/ 3 h 220"/>
                <a:gd name="T108" fmla="*/ 83 w 564"/>
                <a:gd name="T109" fmla="*/ 1 h 220"/>
                <a:gd name="T110" fmla="*/ 85 w 564"/>
                <a:gd name="T111" fmla="*/ 0 h 220"/>
                <a:gd name="T112" fmla="*/ 204 w 564"/>
                <a:gd name="T113" fmla="*/ 0 h 22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564" h="220">
                  <a:moveTo>
                    <a:pt x="204" y="0"/>
                  </a:moveTo>
                  <a:lnTo>
                    <a:pt x="207" y="1"/>
                  </a:lnTo>
                  <a:lnTo>
                    <a:pt x="208" y="2"/>
                  </a:lnTo>
                  <a:lnTo>
                    <a:pt x="209" y="3"/>
                  </a:lnTo>
                  <a:lnTo>
                    <a:pt x="267" y="148"/>
                  </a:lnTo>
                  <a:lnTo>
                    <a:pt x="438" y="1"/>
                  </a:lnTo>
                  <a:lnTo>
                    <a:pt x="441" y="0"/>
                  </a:lnTo>
                  <a:lnTo>
                    <a:pt x="559" y="0"/>
                  </a:lnTo>
                  <a:lnTo>
                    <a:pt x="561" y="1"/>
                  </a:lnTo>
                  <a:lnTo>
                    <a:pt x="563" y="2"/>
                  </a:lnTo>
                  <a:lnTo>
                    <a:pt x="564" y="4"/>
                  </a:lnTo>
                  <a:lnTo>
                    <a:pt x="563" y="6"/>
                  </a:lnTo>
                  <a:lnTo>
                    <a:pt x="484" y="218"/>
                  </a:lnTo>
                  <a:lnTo>
                    <a:pt x="482" y="219"/>
                  </a:lnTo>
                  <a:lnTo>
                    <a:pt x="480" y="220"/>
                  </a:lnTo>
                  <a:lnTo>
                    <a:pt x="453" y="220"/>
                  </a:lnTo>
                  <a:lnTo>
                    <a:pt x="443" y="220"/>
                  </a:lnTo>
                  <a:lnTo>
                    <a:pt x="434" y="219"/>
                  </a:lnTo>
                  <a:lnTo>
                    <a:pt x="426" y="217"/>
                  </a:lnTo>
                  <a:lnTo>
                    <a:pt x="419" y="215"/>
                  </a:lnTo>
                  <a:lnTo>
                    <a:pt x="413" y="213"/>
                  </a:lnTo>
                  <a:lnTo>
                    <a:pt x="408" y="210"/>
                  </a:lnTo>
                  <a:lnTo>
                    <a:pt x="406" y="208"/>
                  </a:lnTo>
                  <a:lnTo>
                    <a:pt x="404" y="206"/>
                  </a:lnTo>
                  <a:lnTo>
                    <a:pt x="400" y="203"/>
                  </a:lnTo>
                  <a:lnTo>
                    <a:pt x="398" y="199"/>
                  </a:lnTo>
                  <a:lnTo>
                    <a:pt x="396" y="195"/>
                  </a:lnTo>
                  <a:lnTo>
                    <a:pt x="395" y="191"/>
                  </a:lnTo>
                  <a:lnTo>
                    <a:pt x="394" y="187"/>
                  </a:lnTo>
                  <a:lnTo>
                    <a:pt x="394" y="183"/>
                  </a:lnTo>
                  <a:lnTo>
                    <a:pt x="394" y="179"/>
                  </a:lnTo>
                  <a:lnTo>
                    <a:pt x="394" y="176"/>
                  </a:lnTo>
                  <a:lnTo>
                    <a:pt x="395" y="172"/>
                  </a:lnTo>
                  <a:lnTo>
                    <a:pt x="397" y="165"/>
                  </a:lnTo>
                  <a:lnTo>
                    <a:pt x="402" y="151"/>
                  </a:lnTo>
                  <a:lnTo>
                    <a:pt x="417" y="111"/>
                  </a:lnTo>
                  <a:lnTo>
                    <a:pt x="432" y="72"/>
                  </a:lnTo>
                  <a:lnTo>
                    <a:pt x="261" y="219"/>
                  </a:lnTo>
                  <a:lnTo>
                    <a:pt x="258" y="220"/>
                  </a:lnTo>
                  <a:lnTo>
                    <a:pt x="184" y="220"/>
                  </a:lnTo>
                  <a:lnTo>
                    <a:pt x="182" y="219"/>
                  </a:lnTo>
                  <a:lnTo>
                    <a:pt x="180" y="217"/>
                  </a:lnTo>
                  <a:lnTo>
                    <a:pt x="119" y="65"/>
                  </a:lnTo>
                  <a:lnTo>
                    <a:pt x="61" y="218"/>
                  </a:lnTo>
                  <a:lnTo>
                    <a:pt x="60" y="219"/>
                  </a:lnTo>
                  <a:lnTo>
                    <a:pt x="57" y="220"/>
                  </a:lnTo>
                  <a:lnTo>
                    <a:pt x="5" y="220"/>
                  </a:lnTo>
                  <a:lnTo>
                    <a:pt x="2" y="220"/>
                  </a:lnTo>
                  <a:lnTo>
                    <a:pt x="1" y="218"/>
                  </a:lnTo>
                  <a:lnTo>
                    <a:pt x="0" y="218"/>
                  </a:lnTo>
                  <a:lnTo>
                    <a:pt x="0" y="217"/>
                  </a:lnTo>
                  <a:lnTo>
                    <a:pt x="0" y="216"/>
                  </a:lnTo>
                  <a:lnTo>
                    <a:pt x="0" y="214"/>
                  </a:lnTo>
                  <a:lnTo>
                    <a:pt x="82" y="3"/>
                  </a:lnTo>
                  <a:lnTo>
                    <a:pt x="83" y="1"/>
                  </a:lnTo>
                  <a:lnTo>
                    <a:pt x="85" y="0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18" name="Freeform 54"/>
            <p:cNvSpPr/>
            <p:nvPr userDrawn="1"/>
          </p:nvSpPr>
          <p:spPr bwMode="auto">
            <a:xfrm>
              <a:off x="4941" y="2691"/>
              <a:ext cx="322" cy="219"/>
            </a:xfrm>
            <a:custGeom>
              <a:avLst/>
              <a:gdLst>
                <a:gd name="T0" fmla="*/ 53 w 321"/>
                <a:gd name="T1" fmla="*/ 214 h 220"/>
                <a:gd name="T2" fmla="*/ 39 w 321"/>
                <a:gd name="T3" fmla="*/ 213 h 220"/>
                <a:gd name="T4" fmla="*/ 27 w 321"/>
                <a:gd name="T5" fmla="*/ 210 h 220"/>
                <a:gd name="T6" fmla="*/ 22 w 321"/>
                <a:gd name="T7" fmla="*/ 208 h 220"/>
                <a:gd name="T8" fmla="*/ 18 w 321"/>
                <a:gd name="T9" fmla="*/ 206 h 220"/>
                <a:gd name="T10" fmla="*/ 13 w 321"/>
                <a:gd name="T11" fmla="*/ 203 h 220"/>
                <a:gd name="T12" fmla="*/ 10 w 321"/>
                <a:gd name="T13" fmla="*/ 200 h 220"/>
                <a:gd name="T14" fmla="*/ 6 w 321"/>
                <a:gd name="T15" fmla="*/ 196 h 220"/>
                <a:gd name="T16" fmla="*/ 4 w 321"/>
                <a:gd name="T17" fmla="*/ 193 h 220"/>
                <a:gd name="T18" fmla="*/ 2 w 321"/>
                <a:gd name="T19" fmla="*/ 188 h 220"/>
                <a:gd name="T20" fmla="*/ 1 w 321"/>
                <a:gd name="T21" fmla="*/ 184 h 220"/>
                <a:gd name="T22" fmla="*/ 0 w 321"/>
                <a:gd name="T23" fmla="*/ 179 h 220"/>
                <a:gd name="T24" fmla="*/ 0 w 321"/>
                <a:gd name="T25" fmla="*/ 174 h 220"/>
                <a:gd name="T26" fmla="*/ 1 w 321"/>
                <a:gd name="T27" fmla="*/ 168 h 220"/>
                <a:gd name="T28" fmla="*/ 2 w 321"/>
                <a:gd name="T29" fmla="*/ 162 h 220"/>
                <a:gd name="T30" fmla="*/ 63 w 321"/>
                <a:gd name="T31" fmla="*/ 3 h 220"/>
                <a:gd name="T32" fmla="*/ 65 w 321"/>
                <a:gd name="T33" fmla="*/ 1 h 220"/>
                <a:gd name="T34" fmla="*/ 66 w 321"/>
                <a:gd name="T35" fmla="*/ 0 h 220"/>
                <a:gd name="T36" fmla="*/ 67 w 321"/>
                <a:gd name="T37" fmla="*/ 0 h 220"/>
                <a:gd name="T38" fmla="*/ 171 w 321"/>
                <a:gd name="T39" fmla="*/ 0 h 220"/>
                <a:gd name="T40" fmla="*/ 173 w 321"/>
                <a:gd name="T41" fmla="*/ 1 h 220"/>
                <a:gd name="T42" fmla="*/ 175 w 321"/>
                <a:gd name="T43" fmla="*/ 2 h 220"/>
                <a:gd name="T44" fmla="*/ 176 w 321"/>
                <a:gd name="T45" fmla="*/ 4 h 220"/>
                <a:gd name="T46" fmla="*/ 175 w 321"/>
                <a:gd name="T47" fmla="*/ 6 h 220"/>
                <a:gd name="T48" fmla="*/ 110 w 321"/>
                <a:gd name="T49" fmla="*/ 158 h 220"/>
                <a:gd name="T50" fmla="*/ 110 w 321"/>
                <a:gd name="T51" fmla="*/ 160 h 220"/>
                <a:gd name="T52" fmla="*/ 110 w 321"/>
                <a:gd name="T53" fmla="*/ 162 h 220"/>
                <a:gd name="T54" fmla="*/ 111 w 321"/>
                <a:gd name="T55" fmla="*/ 165 h 220"/>
                <a:gd name="T56" fmla="*/ 112 w 321"/>
                <a:gd name="T57" fmla="*/ 167 h 220"/>
                <a:gd name="T58" fmla="*/ 115 w 321"/>
                <a:gd name="T59" fmla="*/ 168 h 220"/>
                <a:gd name="T60" fmla="*/ 117 w 321"/>
                <a:gd name="T61" fmla="*/ 169 h 220"/>
                <a:gd name="T62" fmla="*/ 120 w 321"/>
                <a:gd name="T63" fmla="*/ 170 h 220"/>
                <a:gd name="T64" fmla="*/ 126 w 321"/>
                <a:gd name="T65" fmla="*/ 170 h 220"/>
                <a:gd name="T66" fmla="*/ 322 w 321"/>
                <a:gd name="T67" fmla="*/ 170 h 220"/>
                <a:gd name="T68" fmla="*/ 325 w 321"/>
                <a:gd name="T69" fmla="*/ 170 h 220"/>
                <a:gd name="T70" fmla="*/ 326 w 321"/>
                <a:gd name="T71" fmla="*/ 171 h 220"/>
                <a:gd name="T72" fmla="*/ 327 w 321"/>
                <a:gd name="T73" fmla="*/ 173 h 220"/>
                <a:gd name="T74" fmla="*/ 326 w 321"/>
                <a:gd name="T75" fmla="*/ 176 h 220"/>
                <a:gd name="T76" fmla="*/ 322 w 321"/>
                <a:gd name="T77" fmla="*/ 188 h 220"/>
                <a:gd name="T78" fmla="*/ 313 w 321"/>
                <a:gd name="T79" fmla="*/ 212 h 220"/>
                <a:gd name="T80" fmla="*/ 311 w 321"/>
                <a:gd name="T81" fmla="*/ 213 h 220"/>
                <a:gd name="T82" fmla="*/ 309 w 321"/>
                <a:gd name="T83" fmla="*/ 214 h 220"/>
                <a:gd name="T84" fmla="*/ 53 w 321"/>
                <a:gd name="T85" fmla="*/ 214 h 22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321" h="220">
                  <a:moveTo>
                    <a:pt x="53" y="220"/>
                  </a:moveTo>
                  <a:lnTo>
                    <a:pt x="39" y="219"/>
                  </a:lnTo>
                  <a:lnTo>
                    <a:pt x="27" y="216"/>
                  </a:lnTo>
                  <a:lnTo>
                    <a:pt x="22" y="214"/>
                  </a:lnTo>
                  <a:lnTo>
                    <a:pt x="18" y="212"/>
                  </a:lnTo>
                  <a:lnTo>
                    <a:pt x="13" y="209"/>
                  </a:lnTo>
                  <a:lnTo>
                    <a:pt x="10" y="206"/>
                  </a:lnTo>
                  <a:lnTo>
                    <a:pt x="6" y="202"/>
                  </a:lnTo>
                  <a:lnTo>
                    <a:pt x="4" y="199"/>
                  </a:lnTo>
                  <a:lnTo>
                    <a:pt x="2" y="194"/>
                  </a:lnTo>
                  <a:lnTo>
                    <a:pt x="1" y="190"/>
                  </a:lnTo>
                  <a:lnTo>
                    <a:pt x="0" y="185"/>
                  </a:lnTo>
                  <a:lnTo>
                    <a:pt x="0" y="180"/>
                  </a:lnTo>
                  <a:lnTo>
                    <a:pt x="1" y="174"/>
                  </a:lnTo>
                  <a:lnTo>
                    <a:pt x="2" y="168"/>
                  </a:lnTo>
                  <a:lnTo>
                    <a:pt x="63" y="3"/>
                  </a:lnTo>
                  <a:lnTo>
                    <a:pt x="65" y="1"/>
                  </a:lnTo>
                  <a:lnTo>
                    <a:pt x="66" y="0"/>
                  </a:lnTo>
                  <a:lnTo>
                    <a:pt x="67" y="0"/>
                  </a:lnTo>
                  <a:lnTo>
                    <a:pt x="165" y="0"/>
                  </a:lnTo>
                  <a:lnTo>
                    <a:pt x="167" y="1"/>
                  </a:lnTo>
                  <a:lnTo>
                    <a:pt x="169" y="2"/>
                  </a:lnTo>
                  <a:lnTo>
                    <a:pt x="170" y="4"/>
                  </a:lnTo>
                  <a:lnTo>
                    <a:pt x="169" y="6"/>
                  </a:lnTo>
                  <a:lnTo>
                    <a:pt x="110" y="164"/>
                  </a:lnTo>
                  <a:lnTo>
                    <a:pt x="110" y="166"/>
                  </a:lnTo>
                  <a:lnTo>
                    <a:pt x="110" y="168"/>
                  </a:lnTo>
                  <a:lnTo>
                    <a:pt x="111" y="171"/>
                  </a:lnTo>
                  <a:lnTo>
                    <a:pt x="112" y="173"/>
                  </a:lnTo>
                  <a:lnTo>
                    <a:pt x="115" y="174"/>
                  </a:lnTo>
                  <a:lnTo>
                    <a:pt x="117" y="175"/>
                  </a:lnTo>
                  <a:lnTo>
                    <a:pt x="120" y="176"/>
                  </a:lnTo>
                  <a:lnTo>
                    <a:pt x="126" y="176"/>
                  </a:lnTo>
                  <a:lnTo>
                    <a:pt x="316" y="176"/>
                  </a:lnTo>
                  <a:lnTo>
                    <a:pt x="319" y="176"/>
                  </a:lnTo>
                  <a:lnTo>
                    <a:pt x="320" y="177"/>
                  </a:lnTo>
                  <a:lnTo>
                    <a:pt x="321" y="179"/>
                  </a:lnTo>
                  <a:lnTo>
                    <a:pt x="320" y="182"/>
                  </a:lnTo>
                  <a:lnTo>
                    <a:pt x="316" y="194"/>
                  </a:lnTo>
                  <a:lnTo>
                    <a:pt x="307" y="218"/>
                  </a:lnTo>
                  <a:lnTo>
                    <a:pt x="305" y="219"/>
                  </a:lnTo>
                  <a:lnTo>
                    <a:pt x="303" y="220"/>
                  </a:lnTo>
                  <a:lnTo>
                    <a:pt x="53" y="22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19" name="Freeform 55"/>
            <p:cNvSpPr>
              <a:spLocks noEditPoints="1"/>
            </p:cNvSpPr>
            <p:nvPr userDrawn="1"/>
          </p:nvSpPr>
          <p:spPr bwMode="auto">
            <a:xfrm>
              <a:off x="4471" y="2691"/>
              <a:ext cx="443" cy="219"/>
            </a:xfrm>
            <a:custGeom>
              <a:avLst/>
              <a:gdLst>
                <a:gd name="T0" fmla="*/ 172 w 443"/>
                <a:gd name="T1" fmla="*/ 120 h 220"/>
                <a:gd name="T2" fmla="*/ 291 w 443"/>
                <a:gd name="T3" fmla="*/ 120 h 220"/>
                <a:gd name="T4" fmla="*/ 260 w 443"/>
                <a:gd name="T5" fmla="*/ 58 h 220"/>
                <a:gd name="T6" fmla="*/ 172 w 443"/>
                <a:gd name="T7" fmla="*/ 120 h 220"/>
                <a:gd name="T8" fmla="*/ 442 w 443"/>
                <a:gd name="T9" fmla="*/ 209 h 220"/>
                <a:gd name="T10" fmla="*/ 443 w 443"/>
                <a:gd name="T11" fmla="*/ 211 h 220"/>
                <a:gd name="T12" fmla="*/ 442 w 443"/>
                <a:gd name="T13" fmla="*/ 212 h 220"/>
                <a:gd name="T14" fmla="*/ 441 w 443"/>
                <a:gd name="T15" fmla="*/ 214 h 220"/>
                <a:gd name="T16" fmla="*/ 438 w 443"/>
                <a:gd name="T17" fmla="*/ 214 h 220"/>
                <a:gd name="T18" fmla="*/ 388 w 443"/>
                <a:gd name="T19" fmla="*/ 214 h 220"/>
                <a:gd name="T20" fmla="*/ 380 w 443"/>
                <a:gd name="T21" fmla="*/ 214 h 220"/>
                <a:gd name="T22" fmla="*/ 372 w 443"/>
                <a:gd name="T23" fmla="*/ 213 h 220"/>
                <a:gd name="T24" fmla="*/ 366 w 443"/>
                <a:gd name="T25" fmla="*/ 212 h 220"/>
                <a:gd name="T26" fmla="*/ 359 w 443"/>
                <a:gd name="T27" fmla="*/ 211 h 220"/>
                <a:gd name="T28" fmla="*/ 348 w 443"/>
                <a:gd name="T29" fmla="*/ 207 h 220"/>
                <a:gd name="T30" fmla="*/ 344 w 443"/>
                <a:gd name="T31" fmla="*/ 205 h 220"/>
                <a:gd name="T32" fmla="*/ 339 w 443"/>
                <a:gd name="T33" fmla="*/ 203 h 220"/>
                <a:gd name="T34" fmla="*/ 332 w 443"/>
                <a:gd name="T35" fmla="*/ 198 h 220"/>
                <a:gd name="T36" fmla="*/ 329 w 443"/>
                <a:gd name="T37" fmla="*/ 195 h 220"/>
                <a:gd name="T38" fmla="*/ 326 w 443"/>
                <a:gd name="T39" fmla="*/ 193 h 220"/>
                <a:gd name="T40" fmla="*/ 322 w 443"/>
                <a:gd name="T41" fmla="*/ 188 h 220"/>
                <a:gd name="T42" fmla="*/ 318 w 443"/>
                <a:gd name="T43" fmla="*/ 183 h 220"/>
                <a:gd name="T44" fmla="*/ 303 w 443"/>
                <a:gd name="T45" fmla="*/ 148 h 220"/>
                <a:gd name="T46" fmla="*/ 136 w 443"/>
                <a:gd name="T47" fmla="*/ 148 h 220"/>
                <a:gd name="T48" fmla="*/ 57 w 443"/>
                <a:gd name="T49" fmla="*/ 213 h 220"/>
                <a:gd name="T50" fmla="*/ 54 w 443"/>
                <a:gd name="T51" fmla="*/ 214 h 220"/>
                <a:gd name="T52" fmla="*/ 5 w 443"/>
                <a:gd name="T53" fmla="*/ 214 h 220"/>
                <a:gd name="T54" fmla="*/ 2 w 443"/>
                <a:gd name="T55" fmla="*/ 213 h 220"/>
                <a:gd name="T56" fmla="*/ 1 w 443"/>
                <a:gd name="T57" fmla="*/ 213 h 220"/>
                <a:gd name="T58" fmla="*/ 0 w 443"/>
                <a:gd name="T59" fmla="*/ 212 h 220"/>
                <a:gd name="T60" fmla="*/ 0 w 443"/>
                <a:gd name="T61" fmla="*/ 209 h 220"/>
                <a:gd name="T62" fmla="*/ 1 w 443"/>
                <a:gd name="T63" fmla="*/ 208 h 220"/>
                <a:gd name="T64" fmla="*/ 2 w 443"/>
                <a:gd name="T65" fmla="*/ 207 h 220"/>
                <a:gd name="T66" fmla="*/ 259 w 443"/>
                <a:gd name="T67" fmla="*/ 1 h 220"/>
                <a:gd name="T68" fmla="*/ 261 w 443"/>
                <a:gd name="T69" fmla="*/ 0 h 220"/>
                <a:gd name="T70" fmla="*/ 344 w 443"/>
                <a:gd name="T71" fmla="*/ 0 h 220"/>
                <a:gd name="T72" fmla="*/ 345 w 443"/>
                <a:gd name="T73" fmla="*/ 0 h 220"/>
                <a:gd name="T74" fmla="*/ 346 w 443"/>
                <a:gd name="T75" fmla="*/ 1 h 220"/>
                <a:gd name="T76" fmla="*/ 348 w 443"/>
                <a:gd name="T77" fmla="*/ 3 h 220"/>
                <a:gd name="T78" fmla="*/ 442 w 443"/>
                <a:gd name="T79" fmla="*/ 209 h 22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443" h="220">
                  <a:moveTo>
                    <a:pt x="172" y="126"/>
                  </a:moveTo>
                  <a:lnTo>
                    <a:pt x="291" y="126"/>
                  </a:lnTo>
                  <a:lnTo>
                    <a:pt x="260" y="58"/>
                  </a:lnTo>
                  <a:lnTo>
                    <a:pt x="172" y="126"/>
                  </a:lnTo>
                  <a:close/>
                  <a:moveTo>
                    <a:pt x="442" y="215"/>
                  </a:moveTo>
                  <a:lnTo>
                    <a:pt x="443" y="217"/>
                  </a:lnTo>
                  <a:lnTo>
                    <a:pt x="442" y="218"/>
                  </a:lnTo>
                  <a:lnTo>
                    <a:pt x="441" y="220"/>
                  </a:lnTo>
                  <a:lnTo>
                    <a:pt x="438" y="220"/>
                  </a:lnTo>
                  <a:lnTo>
                    <a:pt x="388" y="220"/>
                  </a:lnTo>
                  <a:lnTo>
                    <a:pt x="380" y="220"/>
                  </a:lnTo>
                  <a:lnTo>
                    <a:pt x="372" y="219"/>
                  </a:lnTo>
                  <a:lnTo>
                    <a:pt x="366" y="218"/>
                  </a:lnTo>
                  <a:lnTo>
                    <a:pt x="359" y="217"/>
                  </a:lnTo>
                  <a:lnTo>
                    <a:pt x="348" y="213"/>
                  </a:lnTo>
                  <a:lnTo>
                    <a:pt x="344" y="211"/>
                  </a:lnTo>
                  <a:lnTo>
                    <a:pt x="339" y="209"/>
                  </a:lnTo>
                  <a:lnTo>
                    <a:pt x="332" y="204"/>
                  </a:lnTo>
                  <a:lnTo>
                    <a:pt x="329" y="201"/>
                  </a:lnTo>
                  <a:lnTo>
                    <a:pt x="326" y="199"/>
                  </a:lnTo>
                  <a:lnTo>
                    <a:pt x="322" y="194"/>
                  </a:lnTo>
                  <a:lnTo>
                    <a:pt x="318" y="189"/>
                  </a:lnTo>
                  <a:lnTo>
                    <a:pt x="303" y="154"/>
                  </a:lnTo>
                  <a:lnTo>
                    <a:pt x="136" y="154"/>
                  </a:lnTo>
                  <a:lnTo>
                    <a:pt x="57" y="219"/>
                  </a:lnTo>
                  <a:lnTo>
                    <a:pt x="54" y="220"/>
                  </a:lnTo>
                  <a:lnTo>
                    <a:pt x="5" y="220"/>
                  </a:lnTo>
                  <a:lnTo>
                    <a:pt x="2" y="219"/>
                  </a:lnTo>
                  <a:lnTo>
                    <a:pt x="1" y="219"/>
                  </a:lnTo>
                  <a:lnTo>
                    <a:pt x="0" y="218"/>
                  </a:lnTo>
                  <a:lnTo>
                    <a:pt x="0" y="215"/>
                  </a:lnTo>
                  <a:lnTo>
                    <a:pt x="1" y="214"/>
                  </a:lnTo>
                  <a:lnTo>
                    <a:pt x="2" y="213"/>
                  </a:lnTo>
                  <a:lnTo>
                    <a:pt x="259" y="1"/>
                  </a:lnTo>
                  <a:lnTo>
                    <a:pt x="261" y="0"/>
                  </a:lnTo>
                  <a:lnTo>
                    <a:pt x="344" y="0"/>
                  </a:lnTo>
                  <a:lnTo>
                    <a:pt x="345" y="0"/>
                  </a:lnTo>
                  <a:lnTo>
                    <a:pt x="346" y="1"/>
                  </a:lnTo>
                  <a:lnTo>
                    <a:pt x="348" y="3"/>
                  </a:lnTo>
                  <a:lnTo>
                    <a:pt x="442" y="215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20" name="Freeform 56"/>
            <p:cNvSpPr/>
            <p:nvPr userDrawn="1"/>
          </p:nvSpPr>
          <p:spPr bwMode="auto">
            <a:xfrm>
              <a:off x="4083" y="2691"/>
              <a:ext cx="439" cy="219"/>
            </a:xfrm>
            <a:custGeom>
              <a:avLst/>
              <a:gdLst>
                <a:gd name="T0" fmla="*/ 53 w 437"/>
                <a:gd name="T1" fmla="*/ 214 h 220"/>
                <a:gd name="T2" fmla="*/ 39 w 437"/>
                <a:gd name="T3" fmla="*/ 213 h 220"/>
                <a:gd name="T4" fmla="*/ 28 w 437"/>
                <a:gd name="T5" fmla="*/ 210 h 220"/>
                <a:gd name="T6" fmla="*/ 22 w 437"/>
                <a:gd name="T7" fmla="*/ 208 h 220"/>
                <a:gd name="T8" fmla="*/ 18 w 437"/>
                <a:gd name="T9" fmla="*/ 206 h 220"/>
                <a:gd name="T10" fmla="*/ 13 w 437"/>
                <a:gd name="T11" fmla="*/ 203 h 220"/>
                <a:gd name="T12" fmla="*/ 10 w 437"/>
                <a:gd name="T13" fmla="*/ 200 h 220"/>
                <a:gd name="T14" fmla="*/ 6 w 437"/>
                <a:gd name="T15" fmla="*/ 196 h 220"/>
                <a:gd name="T16" fmla="*/ 4 w 437"/>
                <a:gd name="T17" fmla="*/ 193 h 220"/>
                <a:gd name="T18" fmla="*/ 2 w 437"/>
                <a:gd name="T19" fmla="*/ 188 h 220"/>
                <a:gd name="T20" fmla="*/ 1 w 437"/>
                <a:gd name="T21" fmla="*/ 184 h 220"/>
                <a:gd name="T22" fmla="*/ 0 w 437"/>
                <a:gd name="T23" fmla="*/ 179 h 220"/>
                <a:gd name="T24" fmla="*/ 0 w 437"/>
                <a:gd name="T25" fmla="*/ 174 h 220"/>
                <a:gd name="T26" fmla="*/ 1 w 437"/>
                <a:gd name="T27" fmla="*/ 168 h 220"/>
                <a:gd name="T28" fmla="*/ 2 w 437"/>
                <a:gd name="T29" fmla="*/ 162 h 220"/>
                <a:gd name="T30" fmla="*/ 63 w 437"/>
                <a:gd name="T31" fmla="*/ 3 h 220"/>
                <a:gd name="T32" fmla="*/ 65 w 437"/>
                <a:gd name="T33" fmla="*/ 1 h 220"/>
                <a:gd name="T34" fmla="*/ 66 w 437"/>
                <a:gd name="T35" fmla="*/ 0 h 220"/>
                <a:gd name="T36" fmla="*/ 67 w 437"/>
                <a:gd name="T37" fmla="*/ 0 h 220"/>
                <a:gd name="T38" fmla="*/ 171 w 437"/>
                <a:gd name="T39" fmla="*/ 0 h 220"/>
                <a:gd name="T40" fmla="*/ 173 w 437"/>
                <a:gd name="T41" fmla="*/ 1 h 220"/>
                <a:gd name="T42" fmla="*/ 175 w 437"/>
                <a:gd name="T43" fmla="*/ 2 h 220"/>
                <a:gd name="T44" fmla="*/ 176 w 437"/>
                <a:gd name="T45" fmla="*/ 4 h 220"/>
                <a:gd name="T46" fmla="*/ 175 w 437"/>
                <a:gd name="T47" fmla="*/ 6 h 220"/>
                <a:gd name="T48" fmla="*/ 143 w 437"/>
                <a:gd name="T49" fmla="*/ 91 h 220"/>
                <a:gd name="T50" fmla="*/ 116 w 437"/>
                <a:gd name="T51" fmla="*/ 158 h 220"/>
                <a:gd name="T52" fmla="*/ 116 w 437"/>
                <a:gd name="T53" fmla="*/ 160 h 220"/>
                <a:gd name="T54" fmla="*/ 116 w 437"/>
                <a:gd name="T55" fmla="*/ 162 h 220"/>
                <a:gd name="T56" fmla="*/ 117 w 437"/>
                <a:gd name="T57" fmla="*/ 165 h 220"/>
                <a:gd name="T58" fmla="*/ 118 w 437"/>
                <a:gd name="T59" fmla="*/ 167 h 220"/>
                <a:gd name="T60" fmla="*/ 121 w 437"/>
                <a:gd name="T61" fmla="*/ 168 h 220"/>
                <a:gd name="T62" fmla="*/ 123 w 437"/>
                <a:gd name="T63" fmla="*/ 169 h 220"/>
                <a:gd name="T64" fmla="*/ 126 w 437"/>
                <a:gd name="T65" fmla="*/ 170 h 220"/>
                <a:gd name="T66" fmla="*/ 132 w 437"/>
                <a:gd name="T67" fmla="*/ 170 h 220"/>
                <a:gd name="T68" fmla="*/ 316 w 437"/>
                <a:gd name="T69" fmla="*/ 170 h 220"/>
                <a:gd name="T70" fmla="*/ 389 w 437"/>
                <a:gd name="T71" fmla="*/ 3 h 220"/>
                <a:gd name="T72" fmla="*/ 389 w 437"/>
                <a:gd name="T73" fmla="*/ 2 h 220"/>
                <a:gd name="T74" fmla="*/ 390 w 437"/>
                <a:gd name="T75" fmla="*/ 1 h 220"/>
                <a:gd name="T76" fmla="*/ 392 w 437"/>
                <a:gd name="T77" fmla="*/ 0 h 220"/>
                <a:gd name="T78" fmla="*/ 445 w 437"/>
                <a:gd name="T79" fmla="*/ 0 h 220"/>
                <a:gd name="T80" fmla="*/ 447 w 437"/>
                <a:gd name="T81" fmla="*/ 1 h 220"/>
                <a:gd name="T82" fmla="*/ 449 w 437"/>
                <a:gd name="T83" fmla="*/ 2 h 220"/>
                <a:gd name="T84" fmla="*/ 449 w 437"/>
                <a:gd name="T85" fmla="*/ 4 h 220"/>
                <a:gd name="T86" fmla="*/ 449 w 437"/>
                <a:gd name="T87" fmla="*/ 5 h 220"/>
                <a:gd name="T88" fmla="*/ 449 w 437"/>
                <a:gd name="T89" fmla="*/ 6 h 220"/>
                <a:gd name="T90" fmla="*/ 368 w 437"/>
                <a:gd name="T91" fmla="*/ 212 h 220"/>
                <a:gd name="T92" fmla="*/ 366 w 437"/>
                <a:gd name="T93" fmla="*/ 213 h 220"/>
                <a:gd name="T94" fmla="*/ 364 w 437"/>
                <a:gd name="T95" fmla="*/ 214 h 220"/>
                <a:gd name="T96" fmla="*/ 53 w 437"/>
                <a:gd name="T97" fmla="*/ 214 h 22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437" h="220">
                  <a:moveTo>
                    <a:pt x="53" y="220"/>
                  </a:moveTo>
                  <a:lnTo>
                    <a:pt x="39" y="219"/>
                  </a:lnTo>
                  <a:lnTo>
                    <a:pt x="28" y="216"/>
                  </a:lnTo>
                  <a:lnTo>
                    <a:pt x="22" y="214"/>
                  </a:lnTo>
                  <a:lnTo>
                    <a:pt x="18" y="212"/>
                  </a:lnTo>
                  <a:lnTo>
                    <a:pt x="13" y="209"/>
                  </a:lnTo>
                  <a:lnTo>
                    <a:pt x="10" y="206"/>
                  </a:lnTo>
                  <a:lnTo>
                    <a:pt x="6" y="202"/>
                  </a:lnTo>
                  <a:lnTo>
                    <a:pt x="4" y="199"/>
                  </a:lnTo>
                  <a:lnTo>
                    <a:pt x="2" y="194"/>
                  </a:lnTo>
                  <a:lnTo>
                    <a:pt x="1" y="190"/>
                  </a:lnTo>
                  <a:lnTo>
                    <a:pt x="0" y="185"/>
                  </a:lnTo>
                  <a:lnTo>
                    <a:pt x="0" y="180"/>
                  </a:lnTo>
                  <a:lnTo>
                    <a:pt x="1" y="174"/>
                  </a:lnTo>
                  <a:lnTo>
                    <a:pt x="2" y="168"/>
                  </a:lnTo>
                  <a:lnTo>
                    <a:pt x="63" y="3"/>
                  </a:lnTo>
                  <a:lnTo>
                    <a:pt x="65" y="1"/>
                  </a:lnTo>
                  <a:lnTo>
                    <a:pt x="66" y="0"/>
                  </a:lnTo>
                  <a:lnTo>
                    <a:pt x="67" y="0"/>
                  </a:lnTo>
                  <a:lnTo>
                    <a:pt x="165" y="0"/>
                  </a:lnTo>
                  <a:lnTo>
                    <a:pt x="167" y="1"/>
                  </a:lnTo>
                  <a:lnTo>
                    <a:pt x="169" y="2"/>
                  </a:lnTo>
                  <a:lnTo>
                    <a:pt x="170" y="4"/>
                  </a:lnTo>
                  <a:lnTo>
                    <a:pt x="169" y="6"/>
                  </a:lnTo>
                  <a:lnTo>
                    <a:pt x="137" y="91"/>
                  </a:lnTo>
                  <a:lnTo>
                    <a:pt x="110" y="164"/>
                  </a:lnTo>
                  <a:lnTo>
                    <a:pt x="110" y="166"/>
                  </a:lnTo>
                  <a:lnTo>
                    <a:pt x="110" y="168"/>
                  </a:lnTo>
                  <a:lnTo>
                    <a:pt x="111" y="171"/>
                  </a:lnTo>
                  <a:lnTo>
                    <a:pt x="112" y="173"/>
                  </a:lnTo>
                  <a:lnTo>
                    <a:pt x="115" y="174"/>
                  </a:lnTo>
                  <a:lnTo>
                    <a:pt x="117" y="175"/>
                  </a:lnTo>
                  <a:lnTo>
                    <a:pt x="120" y="176"/>
                  </a:lnTo>
                  <a:lnTo>
                    <a:pt x="126" y="176"/>
                  </a:lnTo>
                  <a:lnTo>
                    <a:pt x="310" y="176"/>
                  </a:lnTo>
                  <a:lnTo>
                    <a:pt x="377" y="3"/>
                  </a:lnTo>
                  <a:lnTo>
                    <a:pt x="377" y="2"/>
                  </a:lnTo>
                  <a:lnTo>
                    <a:pt x="378" y="1"/>
                  </a:lnTo>
                  <a:lnTo>
                    <a:pt x="380" y="0"/>
                  </a:lnTo>
                  <a:lnTo>
                    <a:pt x="433" y="0"/>
                  </a:lnTo>
                  <a:lnTo>
                    <a:pt x="435" y="1"/>
                  </a:lnTo>
                  <a:lnTo>
                    <a:pt x="437" y="2"/>
                  </a:lnTo>
                  <a:lnTo>
                    <a:pt x="437" y="4"/>
                  </a:lnTo>
                  <a:lnTo>
                    <a:pt x="437" y="5"/>
                  </a:lnTo>
                  <a:lnTo>
                    <a:pt x="437" y="6"/>
                  </a:lnTo>
                  <a:lnTo>
                    <a:pt x="356" y="218"/>
                  </a:lnTo>
                  <a:lnTo>
                    <a:pt x="354" y="219"/>
                  </a:lnTo>
                  <a:lnTo>
                    <a:pt x="352" y="220"/>
                  </a:lnTo>
                  <a:lnTo>
                    <a:pt x="53" y="22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21" name="Freeform 57"/>
            <p:cNvSpPr/>
            <p:nvPr userDrawn="1"/>
          </p:nvSpPr>
          <p:spPr bwMode="auto">
            <a:xfrm>
              <a:off x="3290" y="2691"/>
              <a:ext cx="439" cy="219"/>
            </a:xfrm>
            <a:custGeom>
              <a:avLst/>
              <a:gdLst>
                <a:gd name="T0" fmla="*/ 54 w 439"/>
                <a:gd name="T1" fmla="*/ 214 h 220"/>
                <a:gd name="T2" fmla="*/ 41 w 439"/>
                <a:gd name="T3" fmla="*/ 213 h 220"/>
                <a:gd name="T4" fmla="*/ 29 w 439"/>
                <a:gd name="T5" fmla="*/ 210 h 220"/>
                <a:gd name="T6" fmla="*/ 24 w 439"/>
                <a:gd name="T7" fmla="*/ 208 h 220"/>
                <a:gd name="T8" fmla="*/ 19 w 439"/>
                <a:gd name="T9" fmla="*/ 206 h 220"/>
                <a:gd name="T10" fmla="*/ 14 w 439"/>
                <a:gd name="T11" fmla="*/ 203 h 220"/>
                <a:gd name="T12" fmla="*/ 10 w 439"/>
                <a:gd name="T13" fmla="*/ 200 h 220"/>
                <a:gd name="T14" fmla="*/ 7 w 439"/>
                <a:gd name="T15" fmla="*/ 196 h 220"/>
                <a:gd name="T16" fmla="*/ 4 w 439"/>
                <a:gd name="T17" fmla="*/ 193 h 220"/>
                <a:gd name="T18" fmla="*/ 2 w 439"/>
                <a:gd name="T19" fmla="*/ 188 h 220"/>
                <a:gd name="T20" fmla="*/ 1 w 439"/>
                <a:gd name="T21" fmla="*/ 184 h 220"/>
                <a:gd name="T22" fmla="*/ 0 w 439"/>
                <a:gd name="T23" fmla="*/ 179 h 220"/>
                <a:gd name="T24" fmla="*/ 1 w 439"/>
                <a:gd name="T25" fmla="*/ 174 h 220"/>
                <a:gd name="T26" fmla="*/ 1 w 439"/>
                <a:gd name="T27" fmla="*/ 168 h 220"/>
                <a:gd name="T28" fmla="*/ 3 w 439"/>
                <a:gd name="T29" fmla="*/ 162 h 220"/>
                <a:gd name="T30" fmla="*/ 5 w 439"/>
                <a:gd name="T31" fmla="*/ 156 h 220"/>
                <a:gd name="T32" fmla="*/ 6 w 439"/>
                <a:gd name="T33" fmla="*/ 153 h 220"/>
                <a:gd name="T34" fmla="*/ 64 w 439"/>
                <a:gd name="T35" fmla="*/ 3 h 220"/>
                <a:gd name="T36" fmla="*/ 66 w 439"/>
                <a:gd name="T37" fmla="*/ 1 h 220"/>
                <a:gd name="T38" fmla="*/ 67 w 439"/>
                <a:gd name="T39" fmla="*/ 0 h 220"/>
                <a:gd name="T40" fmla="*/ 68 w 439"/>
                <a:gd name="T41" fmla="*/ 0 h 220"/>
                <a:gd name="T42" fmla="*/ 166 w 439"/>
                <a:gd name="T43" fmla="*/ 0 h 220"/>
                <a:gd name="T44" fmla="*/ 169 w 439"/>
                <a:gd name="T45" fmla="*/ 1 h 220"/>
                <a:gd name="T46" fmla="*/ 170 w 439"/>
                <a:gd name="T47" fmla="*/ 2 h 220"/>
                <a:gd name="T48" fmla="*/ 171 w 439"/>
                <a:gd name="T49" fmla="*/ 4 h 220"/>
                <a:gd name="T50" fmla="*/ 171 w 439"/>
                <a:gd name="T51" fmla="*/ 6 h 220"/>
                <a:gd name="T52" fmla="*/ 139 w 439"/>
                <a:gd name="T53" fmla="*/ 91 h 220"/>
                <a:gd name="T54" fmla="*/ 112 w 439"/>
                <a:gd name="T55" fmla="*/ 158 h 220"/>
                <a:gd name="T56" fmla="*/ 111 w 439"/>
                <a:gd name="T57" fmla="*/ 160 h 220"/>
                <a:gd name="T58" fmla="*/ 112 w 439"/>
                <a:gd name="T59" fmla="*/ 162 h 220"/>
                <a:gd name="T60" fmla="*/ 112 w 439"/>
                <a:gd name="T61" fmla="*/ 165 h 220"/>
                <a:gd name="T62" fmla="*/ 114 w 439"/>
                <a:gd name="T63" fmla="*/ 167 h 220"/>
                <a:gd name="T64" fmla="*/ 116 w 439"/>
                <a:gd name="T65" fmla="*/ 168 h 220"/>
                <a:gd name="T66" fmla="*/ 118 w 439"/>
                <a:gd name="T67" fmla="*/ 169 h 220"/>
                <a:gd name="T68" fmla="*/ 121 w 439"/>
                <a:gd name="T69" fmla="*/ 170 h 220"/>
                <a:gd name="T70" fmla="*/ 127 w 439"/>
                <a:gd name="T71" fmla="*/ 170 h 220"/>
                <a:gd name="T72" fmla="*/ 312 w 439"/>
                <a:gd name="T73" fmla="*/ 170 h 220"/>
                <a:gd name="T74" fmla="*/ 378 w 439"/>
                <a:gd name="T75" fmla="*/ 3 h 220"/>
                <a:gd name="T76" fmla="*/ 380 w 439"/>
                <a:gd name="T77" fmla="*/ 1 h 220"/>
                <a:gd name="T78" fmla="*/ 382 w 439"/>
                <a:gd name="T79" fmla="*/ 0 h 220"/>
                <a:gd name="T80" fmla="*/ 434 w 439"/>
                <a:gd name="T81" fmla="*/ 0 h 220"/>
                <a:gd name="T82" fmla="*/ 436 w 439"/>
                <a:gd name="T83" fmla="*/ 1 h 220"/>
                <a:gd name="T84" fmla="*/ 438 w 439"/>
                <a:gd name="T85" fmla="*/ 2 h 220"/>
                <a:gd name="T86" fmla="*/ 439 w 439"/>
                <a:gd name="T87" fmla="*/ 4 h 220"/>
                <a:gd name="T88" fmla="*/ 439 w 439"/>
                <a:gd name="T89" fmla="*/ 5 h 220"/>
                <a:gd name="T90" fmla="*/ 438 w 439"/>
                <a:gd name="T91" fmla="*/ 6 h 220"/>
                <a:gd name="T92" fmla="*/ 357 w 439"/>
                <a:gd name="T93" fmla="*/ 212 h 220"/>
                <a:gd name="T94" fmla="*/ 355 w 439"/>
                <a:gd name="T95" fmla="*/ 213 h 220"/>
                <a:gd name="T96" fmla="*/ 353 w 439"/>
                <a:gd name="T97" fmla="*/ 214 h 220"/>
                <a:gd name="T98" fmla="*/ 54 w 439"/>
                <a:gd name="T99" fmla="*/ 214 h 22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439" h="220">
                  <a:moveTo>
                    <a:pt x="54" y="220"/>
                  </a:moveTo>
                  <a:lnTo>
                    <a:pt x="41" y="219"/>
                  </a:lnTo>
                  <a:lnTo>
                    <a:pt x="29" y="216"/>
                  </a:lnTo>
                  <a:lnTo>
                    <a:pt x="24" y="214"/>
                  </a:lnTo>
                  <a:lnTo>
                    <a:pt x="19" y="212"/>
                  </a:lnTo>
                  <a:lnTo>
                    <a:pt x="14" y="209"/>
                  </a:lnTo>
                  <a:lnTo>
                    <a:pt x="10" y="206"/>
                  </a:lnTo>
                  <a:lnTo>
                    <a:pt x="7" y="202"/>
                  </a:lnTo>
                  <a:lnTo>
                    <a:pt x="4" y="199"/>
                  </a:lnTo>
                  <a:lnTo>
                    <a:pt x="2" y="194"/>
                  </a:lnTo>
                  <a:lnTo>
                    <a:pt x="1" y="190"/>
                  </a:lnTo>
                  <a:lnTo>
                    <a:pt x="0" y="185"/>
                  </a:lnTo>
                  <a:lnTo>
                    <a:pt x="1" y="180"/>
                  </a:lnTo>
                  <a:lnTo>
                    <a:pt x="1" y="174"/>
                  </a:lnTo>
                  <a:lnTo>
                    <a:pt x="3" y="168"/>
                  </a:lnTo>
                  <a:lnTo>
                    <a:pt x="5" y="162"/>
                  </a:lnTo>
                  <a:lnTo>
                    <a:pt x="6" y="159"/>
                  </a:lnTo>
                  <a:lnTo>
                    <a:pt x="64" y="3"/>
                  </a:lnTo>
                  <a:lnTo>
                    <a:pt x="66" y="1"/>
                  </a:lnTo>
                  <a:lnTo>
                    <a:pt x="67" y="0"/>
                  </a:lnTo>
                  <a:lnTo>
                    <a:pt x="68" y="0"/>
                  </a:lnTo>
                  <a:lnTo>
                    <a:pt x="166" y="0"/>
                  </a:lnTo>
                  <a:lnTo>
                    <a:pt x="169" y="1"/>
                  </a:lnTo>
                  <a:lnTo>
                    <a:pt x="170" y="2"/>
                  </a:lnTo>
                  <a:lnTo>
                    <a:pt x="171" y="4"/>
                  </a:lnTo>
                  <a:lnTo>
                    <a:pt x="171" y="6"/>
                  </a:lnTo>
                  <a:lnTo>
                    <a:pt x="139" y="91"/>
                  </a:lnTo>
                  <a:lnTo>
                    <a:pt x="112" y="164"/>
                  </a:lnTo>
                  <a:lnTo>
                    <a:pt x="111" y="166"/>
                  </a:lnTo>
                  <a:lnTo>
                    <a:pt x="112" y="168"/>
                  </a:lnTo>
                  <a:lnTo>
                    <a:pt x="112" y="171"/>
                  </a:lnTo>
                  <a:lnTo>
                    <a:pt x="114" y="173"/>
                  </a:lnTo>
                  <a:lnTo>
                    <a:pt x="116" y="174"/>
                  </a:lnTo>
                  <a:lnTo>
                    <a:pt x="118" y="175"/>
                  </a:lnTo>
                  <a:lnTo>
                    <a:pt x="121" y="176"/>
                  </a:lnTo>
                  <a:lnTo>
                    <a:pt x="127" y="176"/>
                  </a:lnTo>
                  <a:lnTo>
                    <a:pt x="312" y="176"/>
                  </a:lnTo>
                  <a:lnTo>
                    <a:pt x="378" y="3"/>
                  </a:lnTo>
                  <a:lnTo>
                    <a:pt x="380" y="1"/>
                  </a:lnTo>
                  <a:lnTo>
                    <a:pt x="382" y="0"/>
                  </a:lnTo>
                  <a:lnTo>
                    <a:pt x="434" y="0"/>
                  </a:lnTo>
                  <a:lnTo>
                    <a:pt x="436" y="1"/>
                  </a:lnTo>
                  <a:lnTo>
                    <a:pt x="438" y="2"/>
                  </a:lnTo>
                  <a:lnTo>
                    <a:pt x="439" y="4"/>
                  </a:lnTo>
                  <a:lnTo>
                    <a:pt x="439" y="5"/>
                  </a:lnTo>
                  <a:lnTo>
                    <a:pt x="438" y="6"/>
                  </a:lnTo>
                  <a:lnTo>
                    <a:pt x="357" y="218"/>
                  </a:lnTo>
                  <a:lnTo>
                    <a:pt x="355" y="219"/>
                  </a:lnTo>
                  <a:lnTo>
                    <a:pt x="353" y="220"/>
                  </a:lnTo>
                  <a:lnTo>
                    <a:pt x="54" y="22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22" name="Freeform 58"/>
            <p:cNvSpPr/>
            <p:nvPr userDrawn="1"/>
          </p:nvSpPr>
          <p:spPr bwMode="auto">
            <a:xfrm>
              <a:off x="3748" y="2691"/>
              <a:ext cx="373" cy="219"/>
            </a:xfrm>
            <a:custGeom>
              <a:avLst/>
              <a:gdLst>
                <a:gd name="T0" fmla="*/ 369 w 373"/>
                <a:gd name="T1" fmla="*/ 0 h 220"/>
                <a:gd name="T2" fmla="*/ 372 w 373"/>
                <a:gd name="T3" fmla="*/ 1 h 220"/>
                <a:gd name="T4" fmla="*/ 373 w 373"/>
                <a:gd name="T5" fmla="*/ 3 h 220"/>
                <a:gd name="T6" fmla="*/ 373 w 373"/>
                <a:gd name="T7" fmla="*/ 9 h 220"/>
                <a:gd name="T8" fmla="*/ 368 w 373"/>
                <a:gd name="T9" fmla="*/ 18 h 220"/>
                <a:gd name="T10" fmla="*/ 365 w 373"/>
                <a:gd name="T11" fmla="*/ 25 h 220"/>
                <a:gd name="T12" fmla="*/ 360 w 373"/>
                <a:gd name="T13" fmla="*/ 31 h 220"/>
                <a:gd name="T14" fmla="*/ 349 w 373"/>
                <a:gd name="T15" fmla="*/ 40 h 220"/>
                <a:gd name="T16" fmla="*/ 338 w 373"/>
                <a:gd name="T17" fmla="*/ 44 h 220"/>
                <a:gd name="T18" fmla="*/ 291 w 373"/>
                <a:gd name="T19" fmla="*/ 45 h 220"/>
                <a:gd name="T20" fmla="*/ 215 w 373"/>
                <a:gd name="T21" fmla="*/ 45 h 220"/>
                <a:gd name="T22" fmla="*/ 148 w 373"/>
                <a:gd name="T23" fmla="*/ 213 h 220"/>
                <a:gd name="T24" fmla="*/ 120 w 373"/>
                <a:gd name="T25" fmla="*/ 214 h 220"/>
                <a:gd name="T26" fmla="*/ 100 w 373"/>
                <a:gd name="T27" fmla="*/ 213 h 220"/>
                <a:gd name="T28" fmla="*/ 85 w 373"/>
                <a:gd name="T29" fmla="*/ 209 h 220"/>
                <a:gd name="T30" fmla="*/ 74 w 373"/>
                <a:gd name="T31" fmla="*/ 204 h 220"/>
                <a:gd name="T32" fmla="*/ 67 w 373"/>
                <a:gd name="T33" fmla="*/ 197 h 220"/>
                <a:gd name="T34" fmla="*/ 62 w 373"/>
                <a:gd name="T35" fmla="*/ 189 h 220"/>
                <a:gd name="T36" fmla="*/ 60 w 373"/>
                <a:gd name="T37" fmla="*/ 181 h 220"/>
                <a:gd name="T38" fmla="*/ 61 w 373"/>
                <a:gd name="T39" fmla="*/ 165 h 220"/>
                <a:gd name="T40" fmla="*/ 84 w 373"/>
                <a:gd name="T41" fmla="*/ 110 h 220"/>
                <a:gd name="T42" fmla="*/ 108 w 373"/>
                <a:gd name="T43" fmla="*/ 45 h 220"/>
                <a:gd name="T44" fmla="*/ 5 w 373"/>
                <a:gd name="T45" fmla="*/ 45 h 220"/>
                <a:gd name="T46" fmla="*/ 2 w 373"/>
                <a:gd name="T47" fmla="*/ 44 h 220"/>
                <a:gd name="T48" fmla="*/ 0 w 373"/>
                <a:gd name="T49" fmla="*/ 42 h 220"/>
                <a:gd name="T50" fmla="*/ 1 w 373"/>
                <a:gd name="T51" fmla="*/ 36 h 220"/>
                <a:gd name="T52" fmla="*/ 4 w 373"/>
                <a:gd name="T53" fmla="*/ 29 h 220"/>
                <a:gd name="T54" fmla="*/ 7 w 373"/>
                <a:gd name="T55" fmla="*/ 23 h 220"/>
                <a:gd name="T56" fmla="*/ 14 w 373"/>
                <a:gd name="T57" fmla="*/ 14 h 220"/>
                <a:gd name="T58" fmla="*/ 24 w 373"/>
                <a:gd name="T59" fmla="*/ 6 h 220"/>
                <a:gd name="T60" fmla="*/ 36 w 373"/>
                <a:gd name="T61" fmla="*/ 2 h 220"/>
                <a:gd name="T62" fmla="*/ 329 w 373"/>
                <a:gd name="T63" fmla="*/ 0 h 22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373" h="220">
                  <a:moveTo>
                    <a:pt x="329" y="0"/>
                  </a:moveTo>
                  <a:lnTo>
                    <a:pt x="369" y="0"/>
                  </a:lnTo>
                  <a:lnTo>
                    <a:pt x="371" y="0"/>
                  </a:lnTo>
                  <a:lnTo>
                    <a:pt x="372" y="1"/>
                  </a:lnTo>
                  <a:lnTo>
                    <a:pt x="373" y="2"/>
                  </a:lnTo>
                  <a:lnTo>
                    <a:pt x="373" y="3"/>
                  </a:lnTo>
                  <a:lnTo>
                    <a:pt x="373" y="6"/>
                  </a:lnTo>
                  <a:lnTo>
                    <a:pt x="373" y="9"/>
                  </a:lnTo>
                  <a:lnTo>
                    <a:pt x="370" y="15"/>
                  </a:lnTo>
                  <a:lnTo>
                    <a:pt x="368" y="18"/>
                  </a:lnTo>
                  <a:lnTo>
                    <a:pt x="367" y="22"/>
                  </a:lnTo>
                  <a:lnTo>
                    <a:pt x="365" y="25"/>
                  </a:lnTo>
                  <a:lnTo>
                    <a:pt x="362" y="28"/>
                  </a:lnTo>
                  <a:lnTo>
                    <a:pt x="360" y="31"/>
                  </a:lnTo>
                  <a:lnTo>
                    <a:pt x="355" y="36"/>
                  </a:lnTo>
                  <a:lnTo>
                    <a:pt x="349" y="40"/>
                  </a:lnTo>
                  <a:lnTo>
                    <a:pt x="344" y="42"/>
                  </a:lnTo>
                  <a:lnTo>
                    <a:pt x="338" y="44"/>
                  </a:lnTo>
                  <a:lnTo>
                    <a:pt x="328" y="45"/>
                  </a:lnTo>
                  <a:lnTo>
                    <a:pt x="291" y="45"/>
                  </a:lnTo>
                  <a:lnTo>
                    <a:pt x="228" y="45"/>
                  </a:lnTo>
                  <a:lnTo>
                    <a:pt x="215" y="45"/>
                  </a:lnTo>
                  <a:lnTo>
                    <a:pt x="150" y="218"/>
                  </a:lnTo>
                  <a:lnTo>
                    <a:pt x="148" y="219"/>
                  </a:lnTo>
                  <a:lnTo>
                    <a:pt x="146" y="220"/>
                  </a:lnTo>
                  <a:lnTo>
                    <a:pt x="120" y="220"/>
                  </a:lnTo>
                  <a:lnTo>
                    <a:pt x="109" y="220"/>
                  </a:lnTo>
                  <a:lnTo>
                    <a:pt x="100" y="219"/>
                  </a:lnTo>
                  <a:lnTo>
                    <a:pt x="92" y="217"/>
                  </a:lnTo>
                  <a:lnTo>
                    <a:pt x="85" y="215"/>
                  </a:lnTo>
                  <a:lnTo>
                    <a:pt x="79" y="212"/>
                  </a:lnTo>
                  <a:lnTo>
                    <a:pt x="74" y="210"/>
                  </a:lnTo>
                  <a:lnTo>
                    <a:pt x="70" y="206"/>
                  </a:lnTo>
                  <a:lnTo>
                    <a:pt x="67" y="203"/>
                  </a:lnTo>
                  <a:lnTo>
                    <a:pt x="64" y="199"/>
                  </a:lnTo>
                  <a:lnTo>
                    <a:pt x="62" y="195"/>
                  </a:lnTo>
                  <a:lnTo>
                    <a:pt x="61" y="191"/>
                  </a:lnTo>
                  <a:lnTo>
                    <a:pt x="60" y="187"/>
                  </a:lnTo>
                  <a:lnTo>
                    <a:pt x="60" y="179"/>
                  </a:lnTo>
                  <a:lnTo>
                    <a:pt x="61" y="171"/>
                  </a:lnTo>
                  <a:lnTo>
                    <a:pt x="69" y="150"/>
                  </a:lnTo>
                  <a:lnTo>
                    <a:pt x="84" y="111"/>
                  </a:lnTo>
                  <a:lnTo>
                    <a:pt x="104" y="56"/>
                  </a:lnTo>
                  <a:lnTo>
                    <a:pt x="108" y="45"/>
                  </a:lnTo>
                  <a:lnTo>
                    <a:pt x="83" y="45"/>
                  </a:lnTo>
                  <a:lnTo>
                    <a:pt x="5" y="45"/>
                  </a:lnTo>
                  <a:lnTo>
                    <a:pt x="3" y="45"/>
                  </a:lnTo>
                  <a:lnTo>
                    <a:pt x="2" y="44"/>
                  </a:lnTo>
                  <a:lnTo>
                    <a:pt x="1" y="44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1" y="36"/>
                  </a:lnTo>
                  <a:lnTo>
                    <a:pt x="2" y="32"/>
                  </a:lnTo>
                  <a:lnTo>
                    <a:pt x="4" y="29"/>
                  </a:lnTo>
                  <a:lnTo>
                    <a:pt x="5" y="26"/>
                  </a:lnTo>
                  <a:lnTo>
                    <a:pt x="7" y="23"/>
                  </a:lnTo>
                  <a:lnTo>
                    <a:pt x="9" y="19"/>
                  </a:lnTo>
                  <a:lnTo>
                    <a:pt x="14" y="14"/>
                  </a:lnTo>
                  <a:lnTo>
                    <a:pt x="19" y="9"/>
                  </a:lnTo>
                  <a:lnTo>
                    <a:pt x="24" y="6"/>
                  </a:lnTo>
                  <a:lnTo>
                    <a:pt x="30" y="3"/>
                  </a:lnTo>
                  <a:lnTo>
                    <a:pt x="36" y="2"/>
                  </a:lnTo>
                  <a:lnTo>
                    <a:pt x="45" y="0"/>
                  </a:lnTo>
                  <a:lnTo>
                    <a:pt x="329" y="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23" name="Freeform 59"/>
            <p:cNvSpPr/>
            <p:nvPr userDrawn="1"/>
          </p:nvSpPr>
          <p:spPr bwMode="auto">
            <a:xfrm>
              <a:off x="4358" y="2108"/>
              <a:ext cx="335" cy="538"/>
            </a:xfrm>
            <a:custGeom>
              <a:avLst/>
              <a:gdLst>
                <a:gd name="T0" fmla="*/ 54 w 335"/>
                <a:gd name="T1" fmla="*/ 226 h 538"/>
                <a:gd name="T2" fmla="*/ 160 w 335"/>
                <a:gd name="T3" fmla="*/ 0 h 538"/>
                <a:gd name="T4" fmla="*/ 195 w 335"/>
                <a:gd name="T5" fmla="*/ 1 h 538"/>
                <a:gd name="T6" fmla="*/ 220 w 335"/>
                <a:gd name="T7" fmla="*/ 6 h 538"/>
                <a:gd name="T8" fmla="*/ 236 w 335"/>
                <a:gd name="T9" fmla="*/ 11 h 538"/>
                <a:gd name="T10" fmla="*/ 252 w 335"/>
                <a:gd name="T11" fmla="*/ 17 h 538"/>
                <a:gd name="T12" fmla="*/ 267 w 335"/>
                <a:gd name="T13" fmla="*/ 25 h 538"/>
                <a:gd name="T14" fmla="*/ 280 w 335"/>
                <a:gd name="T15" fmla="*/ 34 h 538"/>
                <a:gd name="T16" fmla="*/ 292 w 335"/>
                <a:gd name="T17" fmla="*/ 45 h 538"/>
                <a:gd name="T18" fmla="*/ 303 w 335"/>
                <a:gd name="T19" fmla="*/ 57 h 538"/>
                <a:gd name="T20" fmla="*/ 313 w 335"/>
                <a:gd name="T21" fmla="*/ 70 h 538"/>
                <a:gd name="T22" fmla="*/ 321 w 335"/>
                <a:gd name="T23" fmla="*/ 84 h 538"/>
                <a:gd name="T24" fmla="*/ 327 w 335"/>
                <a:gd name="T25" fmla="*/ 100 h 538"/>
                <a:gd name="T26" fmla="*/ 331 w 335"/>
                <a:gd name="T27" fmla="*/ 117 h 538"/>
                <a:gd name="T28" fmla="*/ 334 w 335"/>
                <a:gd name="T29" fmla="*/ 135 h 538"/>
                <a:gd name="T30" fmla="*/ 335 w 335"/>
                <a:gd name="T31" fmla="*/ 158 h 538"/>
                <a:gd name="T32" fmla="*/ 332 w 335"/>
                <a:gd name="T33" fmla="*/ 183 h 538"/>
                <a:gd name="T34" fmla="*/ 327 w 335"/>
                <a:gd name="T35" fmla="*/ 209 h 538"/>
                <a:gd name="T36" fmla="*/ 319 w 335"/>
                <a:gd name="T37" fmla="*/ 233 h 538"/>
                <a:gd name="T38" fmla="*/ 196 w 335"/>
                <a:gd name="T39" fmla="*/ 538 h 538"/>
                <a:gd name="T40" fmla="*/ 165 w 335"/>
                <a:gd name="T41" fmla="*/ 536 h 538"/>
                <a:gd name="T42" fmla="*/ 133 w 335"/>
                <a:gd name="T43" fmla="*/ 532 h 538"/>
                <a:gd name="T44" fmla="*/ 116 w 335"/>
                <a:gd name="T45" fmla="*/ 529 h 538"/>
                <a:gd name="T46" fmla="*/ 93 w 335"/>
                <a:gd name="T47" fmla="*/ 522 h 538"/>
                <a:gd name="T48" fmla="*/ 72 w 335"/>
                <a:gd name="T49" fmla="*/ 513 h 538"/>
                <a:gd name="T50" fmla="*/ 56 w 335"/>
                <a:gd name="T51" fmla="*/ 503 h 538"/>
                <a:gd name="T52" fmla="*/ 42 w 335"/>
                <a:gd name="T53" fmla="*/ 491 h 538"/>
                <a:gd name="T54" fmla="*/ 30 w 335"/>
                <a:gd name="T55" fmla="*/ 477 h 538"/>
                <a:gd name="T56" fmla="*/ 20 w 335"/>
                <a:gd name="T57" fmla="*/ 462 h 538"/>
                <a:gd name="T58" fmla="*/ 11 w 335"/>
                <a:gd name="T59" fmla="*/ 445 h 538"/>
                <a:gd name="T60" fmla="*/ 5 w 335"/>
                <a:gd name="T61" fmla="*/ 428 h 538"/>
                <a:gd name="T62" fmla="*/ 2 w 335"/>
                <a:gd name="T63" fmla="*/ 410 h 538"/>
                <a:gd name="T64" fmla="*/ 0 w 335"/>
                <a:gd name="T65" fmla="*/ 392 h 538"/>
                <a:gd name="T66" fmla="*/ 2 w 335"/>
                <a:gd name="T67" fmla="*/ 372 h 538"/>
                <a:gd name="T68" fmla="*/ 4 w 335"/>
                <a:gd name="T69" fmla="*/ 358 h 538"/>
                <a:gd name="T70" fmla="*/ 10 w 335"/>
                <a:gd name="T71" fmla="*/ 339 h 53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335" h="538">
                  <a:moveTo>
                    <a:pt x="10" y="339"/>
                  </a:moveTo>
                  <a:lnTo>
                    <a:pt x="54" y="226"/>
                  </a:lnTo>
                  <a:lnTo>
                    <a:pt x="142" y="1"/>
                  </a:lnTo>
                  <a:lnTo>
                    <a:pt x="160" y="0"/>
                  </a:lnTo>
                  <a:lnTo>
                    <a:pt x="178" y="0"/>
                  </a:lnTo>
                  <a:lnTo>
                    <a:pt x="195" y="1"/>
                  </a:lnTo>
                  <a:lnTo>
                    <a:pt x="212" y="4"/>
                  </a:lnTo>
                  <a:lnTo>
                    <a:pt x="220" y="6"/>
                  </a:lnTo>
                  <a:lnTo>
                    <a:pt x="229" y="8"/>
                  </a:lnTo>
                  <a:lnTo>
                    <a:pt x="236" y="11"/>
                  </a:lnTo>
                  <a:lnTo>
                    <a:pt x="244" y="14"/>
                  </a:lnTo>
                  <a:lnTo>
                    <a:pt x="252" y="17"/>
                  </a:lnTo>
                  <a:lnTo>
                    <a:pt x="260" y="21"/>
                  </a:lnTo>
                  <a:lnTo>
                    <a:pt x="267" y="25"/>
                  </a:lnTo>
                  <a:lnTo>
                    <a:pt x="274" y="30"/>
                  </a:lnTo>
                  <a:lnTo>
                    <a:pt x="280" y="34"/>
                  </a:lnTo>
                  <a:lnTo>
                    <a:pt x="286" y="39"/>
                  </a:lnTo>
                  <a:lnTo>
                    <a:pt x="292" y="45"/>
                  </a:lnTo>
                  <a:lnTo>
                    <a:pt x="298" y="51"/>
                  </a:lnTo>
                  <a:lnTo>
                    <a:pt x="303" y="57"/>
                  </a:lnTo>
                  <a:lnTo>
                    <a:pt x="308" y="63"/>
                  </a:lnTo>
                  <a:lnTo>
                    <a:pt x="313" y="70"/>
                  </a:lnTo>
                  <a:lnTo>
                    <a:pt x="317" y="77"/>
                  </a:lnTo>
                  <a:lnTo>
                    <a:pt x="321" y="84"/>
                  </a:lnTo>
                  <a:lnTo>
                    <a:pt x="324" y="92"/>
                  </a:lnTo>
                  <a:lnTo>
                    <a:pt x="327" y="100"/>
                  </a:lnTo>
                  <a:lnTo>
                    <a:pt x="329" y="108"/>
                  </a:lnTo>
                  <a:lnTo>
                    <a:pt x="331" y="117"/>
                  </a:lnTo>
                  <a:lnTo>
                    <a:pt x="333" y="126"/>
                  </a:lnTo>
                  <a:lnTo>
                    <a:pt x="334" y="135"/>
                  </a:lnTo>
                  <a:lnTo>
                    <a:pt x="335" y="145"/>
                  </a:lnTo>
                  <a:lnTo>
                    <a:pt x="335" y="158"/>
                  </a:lnTo>
                  <a:lnTo>
                    <a:pt x="334" y="170"/>
                  </a:lnTo>
                  <a:lnTo>
                    <a:pt x="332" y="183"/>
                  </a:lnTo>
                  <a:lnTo>
                    <a:pt x="330" y="196"/>
                  </a:lnTo>
                  <a:lnTo>
                    <a:pt x="327" y="209"/>
                  </a:lnTo>
                  <a:lnTo>
                    <a:pt x="323" y="221"/>
                  </a:lnTo>
                  <a:lnTo>
                    <a:pt x="319" y="233"/>
                  </a:lnTo>
                  <a:lnTo>
                    <a:pt x="315" y="245"/>
                  </a:lnTo>
                  <a:lnTo>
                    <a:pt x="196" y="538"/>
                  </a:lnTo>
                  <a:lnTo>
                    <a:pt x="181" y="538"/>
                  </a:lnTo>
                  <a:lnTo>
                    <a:pt x="165" y="536"/>
                  </a:lnTo>
                  <a:lnTo>
                    <a:pt x="149" y="535"/>
                  </a:lnTo>
                  <a:lnTo>
                    <a:pt x="133" y="532"/>
                  </a:lnTo>
                  <a:lnTo>
                    <a:pt x="124" y="530"/>
                  </a:lnTo>
                  <a:lnTo>
                    <a:pt x="116" y="529"/>
                  </a:lnTo>
                  <a:lnTo>
                    <a:pt x="101" y="524"/>
                  </a:lnTo>
                  <a:lnTo>
                    <a:pt x="93" y="522"/>
                  </a:lnTo>
                  <a:lnTo>
                    <a:pt x="86" y="519"/>
                  </a:lnTo>
                  <a:lnTo>
                    <a:pt x="72" y="513"/>
                  </a:lnTo>
                  <a:lnTo>
                    <a:pt x="64" y="508"/>
                  </a:lnTo>
                  <a:lnTo>
                    <a:pt x="56" y="503"/>
                  </a:lnTo>
                  <a:lnTo>
                    <a:pt x="49" y="497"/>
                  </a:lnTo>
                  <a:lnTo>
                    <a:pt x="42" y="491"/>
                  </a:lnTo>
                  <a:lnTo>
                    <a:pt x="36" y="484"/>
                  </a:lnTo>
                  <a:lnTo>
                    <a:pt x="30" y="477"/>
                  </a:lnTo>
                  <a:lnTo>
                    <a:pt x="25" y="470"/>
                  </a:lnTo>
                  <a:lnTo>
                    <a:pt x="20" y="462"/>
                  </a:lnTo>
                  <a:lnTo>
                    <a:pt x="15" y="453"/>
                  </a:lnTo>
                  <a:lnTo>
                    <a:pt x="11" y="445"/>
                  </a:lnTo>
                  <a:lnTo>
                    <a:pt x="8" y="436"/>
                  </a:lnTo>
                  <a:lnTo>
                    <a:pt x="5" y="428"/>
                  </a:lnTo>
                  <a:lnTo>
                    <a:pt x="3" y="419"/>
                  </a:lnTo>
                  <a:lnTo>
                    <a:pt x="2" y="410"/>
                  </a:lnTo>
                  <a:lnTo>
                    <a:pt x="1" y="401"/>
                  </a:lnTo>
                  <a:lnTo>
                    <a:pt x="0" y="392"/>
                  </a:lnTo>
                  <a:lnTo>
                    <a:pt x="1" y="378"/>
                  </a:lnTo>
                  <a:lnTo>
                    <a:pt x="2" y="372"/>
                  </a:lnTo>
                  <a:lnTo>
                    <a:pt x="3" y="365"/>
                  </a:lnTo>
                  <a:lnTo>
                    <a:pt x="4" y="358"/>
                  </a:lnTo>
                  <a:lnTo>
                    <a:pt x="6" y="352"/>
                  </a:lnTo>
                  <a:lnTo>
                    <a:pt x="10" y="339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24" name="Freeform 60"/>
            <p:cNvSpPr/>
            <p:nvPr userDrawn="1"/>
          </p:nvSpPr>
          <p:spPr bwMode="auto">
            <a:xfrm>
              <a:off x="4667" y="2190"/>
              <a:ext cx="302" cy="456"/>
            </a:xfrm>
            <a:custGeom>
              <a:avLst/>
              <a:gdLst>
                <a:gd name="T0" fmla="*/ 110 w 302"/>
                <a:gd name="T1" fmla="*/ 2 h 456"/>
                <a:gd name="T2" fmla="*/ 146 w 302"/>
                <a:gd name="T3" fmla="*/ 0 h 456"/>
                <a:gd name="T4" fmla="*/ 180 w 302"/>
                <a:gd name="T5" fmla="*/ 5 h 456"/>
                <a:gd name="T6" fmla="*/ 196 w 302"/>
                <a:gd name="T7" fmla="*/ 9 h 456"/>
                <a:gd name="T8" fmla="*/ 212 w 302"/>
                <a:gd name="T9" fmla="*/ 15 h 456"/>
                <a:gd name="T10" fmla="*/ 227 w 302"/>
                <a:gd name="T11" fmla="*/ 22 h 456"/>
                <a:gd name="T12" fmla="*/ 240 w 302"/>
                <a:gd name="T13" fmla="*/ 30 h 456"/>
                <a:gd name="T14" fmla="*/ 253 w 302"/>
                <a:gd name="T15" fmla="*/ 40 h 456"/>
                <a:gd name="T16" fmla="*/ 264 w 302"/>
                <a:gd name="T17" fmla="*/ 51 h 456"/>
                <a:gd name="T18" fmla="*/ 275 w 302"/>
                <a:gd name="T19" fmla="*/ 64 h 456"/>
                <a:gd name="T20" fmla="*/ 283 w 302"/>
                <a:gd name="T21" fmla="*/ 77 h 456"/>
                <a:gd name="T22" fmla="*/ 291 w 302"/>
                <a:gd name="T23" fmla="*/ 93 h 456"/>
                <a:gd name="T24" fmla="*/ 296 w 302"/>
                <a:gd name="T25" fmla="*/ 109 h 456"/>
                <a:gd name="T26" fmla="*/ 300 w 302"/>
                <a:gd name="T27" fmla="*/ 127 h 456"/>
                <a:gd name="T28" fmla="*/ 302 w 302"/>
                <a:gd name="T29" fmla="*/ 146 h 456"/>
                <a:gd name="T30" fmla="*/ 301 w 302"/>
                <a:gd name="T31" fmla="*/ 171 h 456"/>
                <a:gd name="T32" fmla="*/ 296 w 302"/>
                <a:gd name="T33" fmla="*/ 196 h 456"/>
                <a:gd name="T34" fmla="*/ 290 w 302"/>
                <a:gd name="T35" fmla="*/ 222 h 456"/>
                <a:gd name="T36" fmla="*/ 281 w 302"/>
                <a:gd name="T37" fmla="*/ 245 h 456"/>
                <a:gd name="T38" fmla="*/ 181 w 302"/>
                <a:gd name="T39" fmla="*/ 456 h 456"/>
                <a:gd name="T40" fmla="*/ 148 w 302"/>
                <a:gd name="T41" fmla="*/ 453 h 456"/>
                <a:gd name="T42" fmla="*/ 124 w 302"/>
                <a:gd name="T43" fmla="*/ 448 h 456"/>
                <a:gd name="T44" fmla="*/ 100 w 302"/>
                <a:gd name="T45" fmla="*/ 442 h 456"/>
                <a:gd name="T46" fmla="*/ 85 w 302"/>
                <a:gd name="T47" fmla="*/ 437 h 456"/>
                <a:gd name="T48" fmla="*/ 64 w 302"/>
                <a:gd name="T49" fmla="*/ 426 h 456"/>
                <a:gd name="T50" fmla="*/ 49 w 302"/>
                <a:gd name="T51" fmla="*/ 415 h 456"/>
                <a:gd name="T52" fmla="*/ 35 w 302"/>
                <a:gd name="T53" fmla="*/ 402 h 456"/>
                <a:gd name="T54" fmla="*/ 24 w 302"/>
                <a:gd name="T55" fmla="*/ 388 h 456"/>
                <a:gd name="T56" fmla="*/ 15 w 302"/>
                <a:gd name="T57" fmla="*/ 371 h 456"/>
                <a:gd name="T58" fmla="*/ 8 w 302"/>
                <a:gd name="T59" fmla="*/ 354 h 456"/>
                <a:gd name="T60" fmla="*/ 3 w 302"/>
                <a:gd name="T61" fmla="*/ 337 h 456"/>
                <a:gd name="T62" fmla="*/ 0 w 302"/>
                <a:gd name="T63" fmla="*/ 319 h 456"/>
                <a:gd name="T64" fmla="*/ 0 w 302"/>
                <a:gd name="T65" fmla="*/ 296 h 456"/>
                <a:gd name="T66" fmla="*/ 2 w 302"/>
                <a:gd name="T67" fmla="*/ 283 h 456"/>
                <a:gd name="T68" fmla="*/ 5 w 302"/>
                <a:gd name="T69" fmla="*/ 270 h 45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02" h="456">
                  <a:moveTo>
                    <a:pt x="10" y="257"/>
                  </a:moveTo>
                  <a:lnTo>
                    <a:pt x="110" y="2"/>
                  </a:lnTo>
                  <a:lnTo>
                    <a:pt x="128" y="0"/>
                  </a:lnTo>
                  <a:lnTo>
                    <a:pt x="146" y="0"/>
                  </a:lnTo>
                  <a:lnTo>
                    <a:pt x="163" y="2"/>
                  </a:lnTo>
                  <a:lnTo>
                    <a:pt x="180" y="5"/>
                  </a:lnTo>
                  <a:lnTo>
                    <a:pt x="188" y="7"/>
                  </a:lnTo>
                  <a:lnTo>
                    <a:pt x="196" y="9"/>
                  </a:lnTo>
                  <a:lnTo>
                    <a:pt x="204" y="12"/>
                  </a:lnTo>
                  <a:lnTo>
                    <a:pt x="212" y="15"/>
                  </a:lnTo>
                  <a:lnTo>
                    <a:pt x="219" y="18"/>
                  </a:lnTo>
                  <a:lnTo>
                    <a:pt x="227" y="22"/>
                  </a:lnTo>
                  <a:lnTo>
                    <a:pt x="234" y="26"/>
                  </a:lnTo>
                  <a:lnTo>
                    <a:pt x="240" y="30"/>
                  </a:lnTo>
                  <a:lnTo>
                    <a:pt x="247" y="35"/>
                  </a:lnTo>
                  <a:lnTo>
                    <a:pt x="253" y="40"/>
                  </a:lnTo>
                  <a:lnTo>
                    <a:pt x="259" y="45"/>
                  </a:lnTo>
                  <a:lnTo>
                    <a:pt x="264" y="51"/>
                  </a:lnTo>
                  <a:lnTo>
                    <a:pt x="270" y="57"/>
                  </a:lnTo>
                  <a:lnTo>
                    <a:pt x="275" y="64"/>
                  </a:lnTo>
                  <a:lnTo>
                    <a:pt x="279" y="70"/>
                  </a:lnTo>
                  <a:lnTo>
                    <a:pt x="283" y="77"/>
                  </a:lnTo>
                  <a:lnTo>
                    <a:pt x="287" y="85"/>
                  </a:lnTo>
                  <a:lnTo>
                    <a:pt x="291" y="93"/>
                  </a:lnTo>
                  <a:lnTo>
                    <a:pt x="293" y="101"/>
                  </a:lnTo>
                  <a:lnTo>
                    <a:pt x="296" y="109"/>
                  </a:lnTo>
                  <a:lnTo>
                    <a:pt x="298" y="118"/>
                  </a:lnTo>
                  <a:lnTo>
                    <a:pt x="300" y="127"/>
                  </a:lnTo>
                  <a:lnTo>
                    <a:pt x="301" y="136"/>
                  </a:lnTo>
                  <a:lnTo>
                    <a:pt x="302" y="146"/>
                  </a:lnTo>
                  <a:lnTo>
                    <a:pt x="302" y="158"/>
                  </a:lnTo>
                  <a:lnTo>
                    <a:pt x="301" y="171"/>
                  </a:lnTo>
                  <a:lnTo>
                    <a:pt x="299" y="184"/>
                  </a:lnTo>
                  <a:lnTo>
                    <a:pt x="296" y="196"/>
                  </a:lnTo>
                  <a:lnTo>
                    <a:pt x="293" y="209"/>
                  </a:lnTo>
                  <a:lnTo>
                    <a:pt x="290" y="222"/>
                  </a:lnTo>
                  <a:lnTo>
                    <a:pt x="286" y="234"/>
                  </a:lnTo>
                  <a:lnTo>
                    <a:pt x="281" y="245"/>
                  </a:lnTo>
                  <a:lnTo>
                    <a:pt x="196" y="456"/>
                  </a:lnTo>
                  <a:lnTo>
                    <a:pt x="181" y="456"/>
                  </a:lnTo>
                  <a:lnTo>
                    <a:pt x="165" y="454"/>
                  </a:lnTo>
                  <a:lnTo>
                    <a:pt x="148" y="453"/>
                  </a:lnTo>
                  <a:lnTo>
                    <a:pt x="132" y="450"/>
                  </a:lnTo>
                  <a:lnTo>
                    <a:pt x="124" y="448"/>
                  </a:lnTo>
                  <a:lnTo>
                    <a:pt x="116" y="447"/>
                  </a:lnTo>
                  <a:lnTo>
                    <a:pt x="100" y="442"/>
                  </a:lnTo>
                  <a:lnTo>
                    <a:pt x="93" y="440"/>
                  </a:lnTo>
                  <a:lnTo>
                    <a:pt x="85" y="437"/>
                  </a:lnTo>
                  <a:lnTo>
                    <a:pt x="72" y="431"/>
                  </a:lnTo>
                  <a:lnTo>
                    <a:pt x="64" y="426"/>
                  </a:lnTo>
                  <a:lnTo>
                    <a:pt x="56" y="421"/>
                  </a:lnTo>
                  <a:lnTo>
                    <a:pt x="49" y="415"/>
                  </a:lnTo>
                  <a:lnTo>
                    <a:pt x="42" y="409"/>
                  </a:lnTo>
                  <a:lnTo>
                    <a:pt x="35" y="402"/>
                  </a:lnTo>
                  <a:lnTo>
                    <a:pt x="30" y="395"/>
                  </a:lnTo>
                  <a:lnTo>
                    <a:pt x="24" y="388"/>
                  </a:lnTo>
                  <a:lnTo>
                    <a:pt x="19" y="380"/>
                  </a:lnTo>
                  <a:lnTo>
                    <a:pt x="15" y="371"/>
                  </a:lnTo>
                  <a:lnTo>
                    <a:pt x="11" y="363"/>
                  </a:lnTo>
                  <a:lnTo>
                    <a:pt x="8" y="354"/>
                  </a:lnTo>
                  <a:lnTo>
                    <a:pt x="5" y="346"/>
                  </a:lnTo>
                  <a:lnTo>
                    <a:pt x="3" y="337"/>
                  </a:lnTo>
                  <a:lnTo>
                    <a:pt x="1" y="328"/>
                  </a:lnTo>
                  <a:lnTo>
                    <a:pt x="0" y="319"/>
                  </a:lnTo>
                  <a:lnTo>
                    <a:pt x="0" y="310"/>
                  </a:lnTo>
                  <a:lnTo>
                    <a:pt x="0" y="296"/>
                  </a:lnTo>
                  <a:lnTo>
                    <a:pt x="1" y="290"/>
                  </a:lnTo>
                  <a:lnTo>
                    <a:pt x="2" y="283"/>
                  </a:lnTo>
                  <a:lnTo>
                    <a:pt x="4" y="276"/>
                  </a:lnTo>
                  <a:lnTo>
                    <a:pt x="5" y="270"/>
                  </a:lnTo>
                  <a:lnTo>
                    <a:pt x="10" y="257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25" name="Freeform 61"/>
            <p:cNvSpPr/>
            <p:nvPr userDrawn="1"/>
          </p:nvSpPr>
          <p:spPr bwMode="auto">
            <a:xfrm>
              <a:off x="4054" y="2021"/>
              <a:ext cx="364" cy="625"/>
            </a:xfrm>
            <a:custGeom>
              <a:avLst/>
              <a:gdLst>
                <a:gd name="T0" fmla="*/ 263 w 365"/>
                <a:gd name="T1" fmla="*/ 15 h 625"/>
                <a:gd name="T2" fmla="*/ 283 w 365"/>
                <a:gd name="T3" fmla="*/ 24 h 625"/>
                <a:gd name="T4" fmla="*/ 300 w 365"/>
                <a:gd name="T5" fmla="*/ 35 h 625"/>
                <a:gd name="T6" fmla="*/ 316 w 365"/>
                <a:gd name="T7" fmla="*/ 49 h 625"/>
                <a:gd name="T8" fmla="*/ 330 w 365"/>
                <a:gd name="T9" fmla="*/ 64 h 625"/>
                <a:gd name="T10" fmla="*/ 342 w 365"/>
                <a:gd name="T11" fmla="*/ 82 h 625"/>
                <a:gd name="T12" fmla="*/ 350 w 365"/>
                <a:gd name="T13" fmla="*/ 102 h 625"/>
                <a:gd name="T14" fmla="*/ 356 w 365"/>
                <a:gd name="T15" fmla="*/ 124 h 625"/>
                <a:gd name="T16" fmla="*/ 359 w 365"/>
                <a:gd name="T17" fmla="*/ 149 h 625"/>
                <a:gd name="T18" fmla="*/ 359 w 365"/>
                <a:gd name="T19" fmla="*/ 169 h 625"/>
                <a:gd name="T20" fmla="*/ 356 w 365"/>
                <a:gd name="T21" fmla="*/ 190 h 625"/>
                <a:gd name="T22" fmla="*/ 345 w 365"/>
                <a:gd name="T23" fmla="*/ 231 h 625"/>
                <a:gd name="T24" fmla="*/ 190 w 365"/>
                <a:gd name="T25" fmla="*/ 625 h 625"/>
                <a:gd name="T26" fmla="*/ 161 w 365"/>
                <a:gd name="T27" fmla="*/ 623 h 625"/>
                <a:gd name="T28" fmla="*/ 129 w 365"/>
                <a:gd name="T29" fmla="*/ 618 h 625"/>
                <a:gd name="T30" fmla="*/ 99 w 365"/>
                <a:gd name="T31" fmla="*/ 610 h 625"/>
                <a:gd name="T32" fmla="*/ 72 w 365"/>
                <a:gd name="T33" fmla="*/ 600 h 625"/>
                <a:gd name="T34" fmla="*/ 57 w 365"/>
                <a:gd name="T35" fmla="*/ 590 h 625"/>
                <a:gd name="T36" fmla="*/ 43 w 365"/>
                <a:gd name="T37" fmla="*/ 578 h 625"/>
                <a:gd name="T38" fmla="*/ 31 w 365"/>
                <a:gd name="T39" fmla="*/ 565 h 625"/>
                <a:gd name="T40" fmla="*/ 20 w 365"/>
                <a:gd name="T41" fmla="*/ 550 h 625"/>
                <a:gd name="T42" fmla="*/ 12 w 365"/>
                <a:gd name="T43" fmla="*/ 533 h 625"/>
                <a:gd name="T44" fmla="*/ 5 w 365"/>
                <a:gd name="T45" fmla="*/ 516 h 625"/>
                <a:gd name="T46" fmla="*/ 2 w 365"/>
                <a:gd name="T47" fmla="*/ 498 h 625"/>
                <a:gd name="T48" fmla="*/ 0 w 365"/>
                <a:gd name="T49" fmla="*/ 479 h 625"/>
                <a:gd name="T50" fmla="*/ 2 w 365"/>
                <a:gd name="T51" fmla="*/ 458 h 625"/>
                <a:gd name="T52" fmla="*/ 4 w 365"/>
                <a:gd name="T53" fmla="*/ 445 h 625"/>
                <a:gd name="T54" fmla="*/ 8 w 365"/>
                <a:gd name="T55" fmla="*/ 432 h 625"/>
                <a:gd name="T56" fmla="*/ 92 w 365"/>
                <a:gd name="T57" fmla="*/ 217 h 625"/>
                <a:gd name="T58" fmla="*/ 100 w 365"/>
                <a:gd name="T59" fmla="*/ 188 h 625"/>
                <a:gd name="T60" fmla="*/ 103 w 365"/>
                <a:gd name="T61" fmla="*/ 169 h 625"/>
                <a:gd name="T62" fmla="*/ 105 w 365"/>
                <a:gd name="T63" fmla="*/ 141 h 625"/>
                <a:gd name="T64" fmla="*/ 101 w 365"/>
                <a:gd name="T65" fmla="*/ 110 h 625"/>
                <a:gd name="T66" fmla="*/ 97 w 365"/>
                <a:gd name="T67" fmla="*/ 96 h 625"/>
                <a:gd name="T68" fmla="*/ 91 w 365"/>
                <a:gd name="T69" fmla="*/ 84 h 625"/>
                <a:gd name="T70" fmla="*/ 85 w 365"/>
                <a:gd name="T71" fmla="*/ 72 h 625"/>
                <a:gd name="T72" fmla="*/ 77 w 365"/>
                <a:gd name="T73" fmla="*/ 62 h 625"/>
                <a:gd name="T74" fmla="*/ 63 w 365"/>
                <a:gd name="T75" fmla="*/ 48 h 625"/>
                <a:gd name="T76" fmla="*/ 56 w 365"/>
                <a:gd name="T77" fmla="*/ 42 h 625"/>
                <a:gd name="T78" fmla="*/ 52 w 365"/>
                <a:gd name="T79" fmla="*/ 37 h 625"/>
                <a:gd name="T80" fmla="*/ 51 w 365"/>
                <a:gd name="T81" fmla="*/ 31 h 625"/>
                <a:gd name="T82" fmla="*/ 52 w 365"/>
                <a:gd name="T83" fmla="*/ 25 h 625"/>
                <a:gd name="T84" fmla="*/ 54 w 365"/>
                <a:gd name="T85" fmla="*/ 20 h 625"/>
                <a:gd name="T86" fmla="*/ 59 w 365"/>
                <a:gd name="T87" fmla="*/ 16 h 625"/>
                <a:gd name="T88" fmla="*/ 74 w 365"/>
                <a:gd name="T89" fmla="*/ 11 h 625"/>
                <a:gd name="T90" fmla="*/ 112 w 365"/>
                <a:gd name="T91" fmla="*/ 3 h 625"/>
                <a:gd name="T92" fmla="*/ 137 w 365"/>
                <a:gd name="T93" fmla="*/ 1 h 625"/>
                <a:gd name="T94" fmla="*/ 160 w 365"/>
                <a:gd name="T95" fmla="*/ 0 h 625"/>
                <a:gd name="T96" fmla="*/ 181 w 365"/>
                <a:gd name="T97" fmla="*/ 0 h 625"/>
                <a:gd name="T98" fmla="*/ 195 w 365"/>
                <a:gd name="T99" fmla="*/ 2 h 625"/>
                <a:gd name="T100" fmla="*/ 220 w 365"/>
                <a:gd name="T101" fmla="*/ 5 h 625"/>
                <a:gd name="T102" fmla="*/ 244 w 365"/>
                <a:gd name="T103" fmla="*/ 10 h 62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365" h="625">
                  <a:moveTo>
                    <a:pt x="261" y="13"/>
                  </a:moveTo>
                  <a:lnTo>
                    <a:pt x="269" y="15"/>
                  </a:lnTo>
                  <a:lnTo>
                    <a:pt x="279" y="20"/>
                  </a:lnTo>
                  <a:lnTo>
                    <a:pt x="289" y="24"/>
                  </a:lnTo>
                  <a:lnTo>
                    <a:pt x="298" y="29"/>
                  </a:lnTo>
                  <a:lnTo>
                    <a:pt x="306" y="35"/>
                  </a:lnTo>
                  <a:lnTo>
                    <a:pt x="315" y="42"/>
                  </a:lnTo>
                  <a:lnTo>
                    <a:pt x="322" y="49"/>
                  </a:lnTo>
                  <a:lnTo>
                    <a:pt x="330" y="56"/>
                  </a:lnTo>
                  <a:lnTo>
                    <a:pt x="336" y="64"/>
                  </a:lnTo>
                  <a:lnTo>
                    <a:pt x="342" y="73"/>
                  </a:lnTo>
                  <a:lnTo>
                    <a:pt x="348" y="82"/>
                  </a:lnTo>
                  <a:lnTo>
                    <a:pt x="352" y="92"/>
                  </a:lnTo>
                  <a:lnTo>
                    <a:pt x="356" y="102"/>
                  </a:lnTo>
                  <a:lnTo>
                    <a:pt x="360" y="113"/>
                  </a:lnTo>
                  <a:lnTo>
                    <a:pt x="362" y="124"/>
                  </a:lnTo>
                  <a:lnTo>
                    <a:pt x="364" y="136"/>
                  </a:lnTo>
                  <a:lnTo>
                    <a:pt x="365" y="149"/>
                  </a:lnTo>
                  <a:lnTo>
                    <a:pt x="365" y="159"/>
                  </a:lnTo>
                  <a:lnTo>
                    <a:pt x="365" y="169"/>
                  </a:lnTo>
                  <a:lnTo>
                    <a:pt x="363" y="180"/>
                  </a:lnTo>
                  <a:lnTo>
                    <a:pt x="362" y="190"/>
                  </a:lnTo>
                  <a:lnTo>
                    <a:pt x="357" y="211"/>
                  </a:lnTo>
                  <a:lnTo>
                    <a:pt x="351" y="231"/>
                  </a:lnTo>
                  <a:lnTo>
                    <a:pt x="240" y="514"/>
                  </a:lnTo>
                  <a:lnTo>
                    <a:pt x="196" y="625"/>
                  </a:lnTo>
                  <a:lnTo>
                    <a:pt x="178" y="624"/>
                  </a:lnTo>
                  <a:lnTo>
                    <a:pt x="161" y="623"/>
                  </a:lnTo>
                  <a:lnTo>
                    <a:pt x="145" y="621"/>
                  </a:lnTo>
                  <a:lnTo>
                    <a:pt x="129" y="618"/>
                  </a:lnTo>
                  <a:lnTo>
                    <a:pt x="114" y="615"/>
                  </a:lnTo>
                  <a:lnTo>
                    <a:pt x="99" y="610"/>
                  </a:lnTo>
                  <a:lnTo>
                    <a:pt x="85" y="606"/>
                  </a:lnTo>
                  <a:lnTo>
                    <a:pt x="72" y="600"/>
                  </a:lnTo>
                  <a:lnTo>
                    <a:pt x="64" y="595"/>
                  </a:lnTo>
                  <a:lnTo>
                    <a:pt x="57" y="590"/>
                  </a:lnTo>
                  <a:lnTo>
                    <a:pt x="50" y="584"/>
                  </a:lnTo>
                  <a:lnTo>
                    <a:pt x="43" y="578"/>
                  </a:lnTo>
                  <a:lnTo>
                    <a:pt x="36" y="571"/>
                  </a:lnTo>
                  <a:lnTo>
                    <a:pt x="31" y="565"/>
                  </a:lnTo>
                  <a:lnTo>
                    <a:pt x="25" y="557"/>
                  </a:lnTo>
                  <a:lnTo>
                    <a:pt x="20" y="550"/>
                  </a:lnTo>
                  <a:lnTo>
                    <a:pt x="16" y="542"/>
                  </a:lnTo>
                  <a:lnTo>
                    <a:pt x="12" y="533"/>
                  </a:lnTo>
                  <a:lnTo>
                    <a:pt x="8" y="525"/>
                  </a:lnTo>
                  <a:lnTo>
                    <a:pt x="5" y="516"/>
                  </a:lnTo>
                  <a:lnTo>
                    <a:pt x="3" y="507"/>
                  </a:lnTo>
                  <a:lnTo>
                    <a:pt x="2" y="498"/>
                  </a:lnTo>
                  <a:lnTo>
                    <a:pt x="1" y="488"/>
                  </a:lnTo>
                  <a:lnTo>
                    <a:pt x="0" y="479"/>
                  </a:lnTo>
                  <a:lnTo>
                    <a:pt x="1" y="465"/>
                  </a:lnTo>
                  <a:lnTo>
                    <a:pt x="2" y="458"/>
                  </a:lnTo>
                  <a:lnTo>
                    <a:pt x="3" y="451"/>
                  </a:lnTo>
                  <a:lnTo>
                    <a:pt x="4" y="445"/>
                  </a:lnTo>
                  <a:lnTo>
                    <a:pt x="6" y="438"/>
                  </a:lnTo>
                  <a:lnTo>
                    <a:pt x="8" y="432"/>
                  </a:lnTo>
                  <a:lnTo>
                    <a:pt x="10" y="426"/>
                  </a:lnTo>
                  <a:lnTo>
                    <a:pt x="92" y="217"/>
                  </a:lnTo>
                  <a:lnTo>
                    <a:pt x="98" y="197"/>
                  </a:lnTo>
                  <a:lnTo>
                    <a:pt x="100" y="188"/>
                  </a:lnTo>
                  <a:lnTo>
                    <a:pt x="102" y="178"/>
                  </a:lnTo>
                  <a:lnTo>
                    <a:pt x="103" y="169"/>
                  </a:lnTo>
                  <a:lnTo>
                    <a:pt x="104" y="159"/>
                  </a:lnTo>
                  <a:lnTo>
                    <a:pt x="105" y="141"/>
                  </a:lnTo>
                  <a:lnTo>
                    <a:pt x="104" y="125"/>
                  </a:lnTo>
                  <a:lnTo>
                    <a:pt x="101" y="110"/>
                  </a:lnTo>
                  <a:lnTo>
                    <a:pt x="99" y="103"/>
                  </a:lnTo>
                  <a:lnTo>
                    <a:pt x="97" y="96"/>
                  </a:lnTo>
                  <a:lnTo>
                    <a:pt x="94" y="90"/>
                  </a:lnTo>
                  <a:lnTo>
                    <a:pt x="91" y="84"/>
                  </a:lnTo>
                  <a:lnTo>
                    <a:pt x="88" y="78"/>
                  </a:lnTo>
                  <a:lnTo>
                    <a:pt x="85" y="72"/>
                  </a:lnTo>
                  <a:lnTo>
                    <a:pt x="81" y="67"/>
                  </a:lnTo>
                  <a:lnTo>
                    <a:pt x="77" y="62"/>
                  </a:lnTo>
                  <a:lnTo>
                    <a:pt x="68" y="52"/>
                  </a:lnTo>
                  <a:lnTo>
                    <a:pt x="63" y="48"/>
                  </a:lnTo>
                  <a:lnTo>
                    <a:pt x="59" y="44"/>
                  </a:lnTo>
                  <a:lnTo>
                    <a:pt x="56" y="42"/>
                  </a:lnTo>
                  <a:lnTo>
                    <a:pt x="54" y="39"/>
                  </a:lnTo>
                  <a:lnTo>
                    <a:pt x="52" y="37"/>
                  </a:lnTo>
                  <a:lnTo>
                    <a:pt x="51" y="34"/>
                  </a:lnTo>
                  <a:lnTo>
                    <a:pt x="51" y="31"/>
                  </a:lnTo>
                  <a:lnTo>
                    <a:pt x="51" y="28"/>
                  </a:lnTo>
                  <a:lnTo>
                    <a:pt x="52" y="25"/>
                  </a:lnTo>
                  <a:lnTo>
                    <a:pt x="53" y="22"/>
                  </a:lnTo>
                  <a:lnTo>
                    <a:pt x="54" y="20"/>
                  </a:lnTo>
                  <a:lnTo>
                    <a:pt x="56" y="18"/>
                  </a:lnTo>
                  <a:lnTo>
                    <a:pt x="59" y="16"/>
                  </a:lnTo>
                  <a:lnTo>
                    <a:pt x="61" y="14"/>
                  </a:lnTo>
                  <a:lnTo>
                    <a:pt x="74" y="11"/>
                  </a:lnTo>
                  <a:lnTo>
                    <a:pt x="87" y="8"/>
                  </a:lnTo>
                  <a:lnTo>
                    <a:pt x="112" y="3"/>
                  </a:lnTo>
                  <a:lnTo>
                    <a:pt x="125" y="2"/>
                  </a:lnTo>
                  <a:lnTo>
                    <a:pt x="137" y="1"/>
                  </a:lnTo>
                  <a:lnTo>
                    <a:pt x="149" y="0"/>
                  </a:lnTo>
                  <a:lnTo>
                    <a:pt x="160" y="0"/>
                  </a:lnTo>
                  <a:lnTo>
                    <a:pt x="174" y="0"/>
                  </a:lnTo>
                  <a:lnTo>
                    <a:pt x="181" y="0"/>
                  </a:lnTo>
                  <a:lnTo>
                    <a:pt x="188" y="1"/>
                  </a:lnTo>
                  <a:lnTo>
                    <a:pt x="201" y="2"/>
                  </a:lnTo>
                  <a:lnTo>
                    <a:pt x="214" y="3"/>
                  </a:lnTo>
                  <a:lnTo>
                    <a:pt x="226" y="5"/>
                  </a:lnTo>
                  <a:lnTo>
                    <a:pt x="238" y="7"/>
                  </a:lnTo>
                  <a:lnTo>
                    <a:pt x="250" y="10"/>
                  </a:lnTo>
                  <a:lnTo>
                    <a:pt x="261" y="13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26" name="Freeform 62"/>
            <p:cNvSpPr/>
            <p:nvPr userDrawn="1"/>
          </p:nvSpPr>
          <p:spPr bwMode="auto">
            <a:xfrm>
              <a:off x="3844" y="3274"/>
              <a:ext cx="1263" cy="152"/>
            </a:xfrm>
            <a:custGeom>
              <a:avLst/>
              <a:gdLst>
                <a:gd name="T0" fmla="*/ 0 w 1263"/>
                <a:gd name="T1" fmla="*/ 152 h 152"/>
                <a:gd name="T2" fmla="*/ 11 w 1263"/>
                <a:gd name="T3" fmla="*/ 123 h 152"/>
                <a:gd name="T4" fmla="*/ 43 w 1263"/>
                <a:gd name="T5" fmla="*/ 37 h 152"/>
                <a:gd name="T6" fmla="*/ 45 w 1263"/>
                <a:gd name="T7" fmla="*/ 31 h 152"/>
                <a:gd name="T8" fmla="*/ 48 w 1263"/>
                <a:gd name="T9" fmla="*/ 26 h 152"/>
                <a:gd name="T10" fmla="*/ 53 w 1263"/>
                <a:gd name="T11" fmla="*/ 18 h 152"/>
                <a:gd name="T12" fmla="*/ 56 w 1263"/>
                <a:gd name="T13" fmla="*/ 14 h 152"/>
                <a:gd name="T14" fmla="*/ 59 w 1263"/>
                <a:gd name="T15" fmla="*/ 11 h 152"/>
                <a:gd name="T16" fmla="*/ 62 w 1263"/>
                <a:gd name="T17" fmla="*/ 8 h 152"/>
                <a:gd name="T18" fmla="*/ 65 w 1263"/>
                <a:gd name="T19" fmla="*/ 6 h 152"/>
                <a:gd name="T20" fmla="*/ 69 w 1263"/>
                <a:gd name="T21" fmla="*/ 4 h 152"/>
                <a:gd name="T22" fmla="*/ 72 w 1263"/>
                <a:gd name="T23" fmla="*/ 3 h 152"/>
                <a:gd name="T24" fmla="*/ 79 w 1263"/>
                <a:gd name="T25" fmla="*/ 1 h 152"/>
                <a:gd name="T26" fmla="*/ 87 w 1263"/>
                <a:gd name="T27" fmla="*/ 0 h 152"/>
                <a:gd name="T28" fmla="*/ 95 w 1263"/>
                <a:gd name="T29" fmla="*/ 0 h 152"/>
                <a:gd name="T30" fmla="*/ 709 w 1263"/>
                <a:gd name="T31" fmla="*/ 0 h 152"/>
                <a:gd name="T32" fmla="*/ 1263 w 1263"/>
                <a:gd name="T33" fmla="*/ 0 h 152"/>
                <a:gd name="T34" fmla="*/ 1252 w 1263"/>
                <a:gd name="T35" fmla="*/ 29 h 152"/>
                <a:gd name="T36" fmla="*/ 1220 w 1263"/>
                <a:gd name="T37" fmla="*/ 115 h 152"/>
                <a:gd name="T38" fmla="*/ 1215 w 1263"/>
                <a:gd name="T39" fmla="*/ 126 h 152"/>
                <a:gd name="T40" fmla="*/ 1212 w 1263"/>
                <a:gd name="T41" fmla="*/ 130 h 152"/>
                <a:gd name="T42" fmla="*/ 1209 w 1263"/>
                <a:gd name="T43" fmla="*/ 134 h 152"/>
                <a:gd name="T44" fmla="*/ 1207 w 1263"/>
                <a:gd name="T45" fmla="*/ 138 h 152"/>
                <a:gd name="T46" fmla="*/ 1204 w 1263"/>
                <a:gd name="T47" fmla="*/ 141 h 152"/>
                <a:gd name="T48" fmla="*/ 1200 w 1263"/>
                <a:gd name="T49" fmla="*/ 143 h 152"/>
                <a:gd name="T50" fmla="*/ 1197 w 1263"/>
                <a:gd name="T51" fmla="*/ 145 h 152"/>
                <a:gd name="T52" fmla="*/ 1190 w 1263"/>
                <a:gd name="T53" fmla="*/ 149 h 152"/>
                <a:gd name="T54" fmla="*/ 1183 w 1263"/>
                <a:gd name="T55" fmla="*/ 151 h 152"/>
                <a:gd name="T56" fmla="*/ 1175 w 1263"/>
                <a:gd name="T57" fmla="*/ 152 h 152"/>
                <a:gd name="T58" fmla="*/ 1167 w 1263"/>
                <a:gd name="T59" fmla="*/ 152 h 152"/>
                <a:gd name="T60" fmla="*/ 567 w 1263"/>
                <a:gd name="T61" fmla="*/ 152 h 152"/>
                <a:gd name="T62" fmla="*/ 30 w 1263"/>
                <a:gd name="T63" fmla="*/ 152 h 152"/>
                <a:gd name="T64" fmla="*/ 0 w 1263"/>
                <a:gd name="T65" fmla="*/ 152 h 15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263" h="152">
                  <a:moveTo>
                    <a:pt x="0" y="152"/>
                  </a:moveTo>
                  <a:lnTo>
                    <a:pt x="11" y="123"/>
                  </a:lnTo>
                  <a:lnTo>
                    <a:pt x="43" y="37"/>
                  </a:lnTo>
                  <a:lnTo>
                    <a:pt x="45" y="31"/>
                  </a:lnTo>
                  <a:lnTo>
                    <a:pt x="48" y="26"/>
                  </a:lnTo>
                  <a:lnTo>
                    <a:pt x="53" y="18"/>
                  </a:lnTo>
                  <a:lnTo>
                    <a:pt x="56" y="14"/>
                  </a:lnTo>
                  <a:lnTo>
                    <a:pt x="59" y="11"/>
                  </a:lnTo>
                  <a:lnTo>
                    <a:pt x="62" y="8"/>
                  </a:lnTo>
                  <a:lnTo>
                    <a:pt x="65" y="6"/>
                  </a:lnTo>
                  <a:lnTo>
                    <a:pt x="69" y="4"/>
                  </a:lnTo>
                  <a:lnTo>
                    <a:pt x="72" y="3"/>
                  </a:lnTo>
                  <a:lnTo>
                    <a:pt x="79" y="1"/>
                  </a:lnTo>
                  <a:lnTo>
                    <a:pt x="87" y="0"/>
                  </a:lnTo>
                  <a:lnTo>
                    <a:pt x="95" y="0"/>
                  </a:lnTo>
                  <a:lnTo>
                    <a:pt x="709" y="0"/>
                  </a:lnTo>
                  <a:lnTo>
                    <a:pt x="1263" y="0"/>
                  </a:lnTo>
                  <a:lnTo>
                    <a:pt x="1252" y="29"/>
                  </a:lnTo>
                  <a:lnTo>
                    <a:pt x="1220" y="115"/>
                  </a:lnTo>
                  <a:lnTo>
                    <a:pt x="1215" y="126"/>
                  </a:lnTo>
                  <a:lnTo>
                    <a:pt x="1212" y="130"/>
                  </a:lnTo>
                  <a:lnTo>
                    <a:pt x="1209" y="134"/>
                  </a:lnTo>
                  <a:lnTo>
                    <a:pt x="1207" y="138"/>
                  </a:lnTo>
                  <a:lnTo>
                    <a:pt x="1204" y="141"/>
                  </a:lnTo>
                  <a:lnTo>
                    <a:pt x="1200" y="143"/>
                  </a:lnTo>
                  <a:lnTo>
                    <a:pt x="1197" y="145"/>
                  </a:lnTo>
                  <a:lnTo>
                    <a:pt x="1190" y="149"/>
                  </a:lnTo>
                  <a:lnTo>
                    <a:pt x="1183" y="151"/>
                  </a:lnTo>
                  <a:lnTo>
                    <a:pt x="1175" y="152"/>
                  </a:lnTo>
                  <a:lnTo>
                    <a:pt x="1167" y="152"/>
                  </a:lnTo>
                  <a:lnTo>
                    <a:pt x="567" y="152"/>
                  </a:lnTo>
                  <a:lnTo>
                    <a:pt x="30" y="152"/>
                  </a:lnTo>
                  <a:lnTo>
                    <a:pt x="0" y="152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27" name="Freeform 63"/>
            <p:cNvSpPr/>
            <p:nvPr userDrawn="1"/>
          </p:nvSpPr>
          <p:spPr bwMode="auto">
            <a:xfrm>
              <a:off x="4539" y="3311"/>
              <a:ext cx="124" cy="82"/>
            </a:xfrm>
            <a:custGeom>
              <a:avLst/>
              <a:gdLst>
                <a:gd name="T0" fmla="*/ 60 w 123"/>
                <a:gd name="T1" fmla="*/ 81 h 82"/>
                <a:gd name="T2" fmla="*/ 81 w 123"/>
                <a:gd name="T3" fmla="*/ 79 h 82"/>
                <a:gd name="T4" fmla="*/ 96 w 123"/>
                <a:gd name="T5" fmla="*/ 76 h 82"/>
                <a:gd name="T6" fmla="*/ 106 w 123"/>
                <a:gd name="T7" fmla="*/ 64 h 82"/>
                <a:gd name="T8" fmla="*/ 74 w 123"/>
                <a:gd name="T9" fmla="*/ 71 h 82"/>
                <a:gd name="T10" fmla="*/ 61 w 123"/>
                <a:gd name="T11" fmla="*/ 72 h 82"/>
                <a:gd name="T12" fmla="*/ 48 w 123"/>
                <a:gd name="T13" fmla="*/ 72 h 82"/>
                <a:gd name="T14" fmla="*/ 38 w 123"/>
                <a:gd name="T15" fmla="*/ 69 h 82"/>
                <a:gd name="T16" fmla="*/ 33 w 123"/>
                <a:gd name="T17" fmla="*/ 66 h 82"/>
                <a:gd name="T18" fmla="*/ 29 w 123"/>
                <a:gd name="T19" fmla="*/ 62 h 82"/>
                <a:gd name="T20" fmla="*/ 27 w 123"/>
                <a:gd name="T21" fmla="*/ 58 h 82"/>
                <a:gd name="T22" fmla="*/ 27 w 123"/>
                <a:gd name="T23" fmla="*/ 47 h 82"/>
                <a:gd name="T24" fmla="*/ 31 w 123"/>
                <a:gd name="T25" fmla="*/ 35 h 82"/>
                <a:gd name="T26" fmla="*/ 40 w 123"/>
                <a:gd name="T27" fmla="*/ 24 h 82"/>
                <a:gd name="T28" fmla="*/ 46 w 123"/>
                <a:gd name="T29" fmla="*/ 19 h 82"/>
                <a:gd name="T30" fmla="*/ 56 w 123"/>
                <a:gd name="T31" fmla="*/ 14 h 82"/>
                <a:gd name="T32" fmla="*/ 75 w 123"/>
                <a:gd name="T33" fmla="*/ 10 h 82"/>
                <a:gd name="T34" fmla="*/ 94 w 123"/>
                <a:gd name="T35" fmla="*/ 10 h 82"/>
                <a:gd name="T36" fmla="*/ 110 w 123"/>
                <a:gd name="T37" fmla="*/ 12 h 82"/>
                <a:gd name="T38" fmla="*/ 118 w 123"/>
                <a:gd name="T39" fmla="*/ 15 h 82"/>
                <a:gd name="T40" fmla="*/ 125 w 123"/>
                <a:gd name="T41" fmla="*/ 6 h 82"/>
                <a:gd name="T42" fmla="*/ 115 w 123"/>
                <a:gd name="T43" fmla="*/ 3 h 82"/>
                <a:gd name="T44" fmla="*/ 98 w 123"/>
                <a:gd name="T45" fmla="*/ 1 h 82"/>
                <a:gd name="T46" fmla="*/ 70 w 123"/>
                <a:gd name="T47" fmla="*/ 1 h 82"/>
                <a:gd name="T48" fmla="*/ 51 w 123"/>
                <a:gd name="T49" fmla="*/ 4 h 82"/>
                <a:gd name="T50" fmla="*/ 39 w 123"/>
                <a:gd name="T51" fmla="*/ 8 h 82"/>
                <a:gd name="T52" fmla="*/ 28 w 123"/>
                <a:gd name="T53" fmla="*/ 13 h 82"/>
                <a:gd name="T54" fmla="*/ 12 w 123"/>
                <a:gd name="T55" fmla="*/ 26 h 82"/>
                <a:gd name="T56" fmla="*/ 6 w 123"/>
                <a:gd name="T57" fmla="*/ 33 h 82"/>
                <a:gd name="T58" fmla="*/ 2 w 123"/>
                <a:gd name="T59" fmla="*/ 40 h 82"/>
                <a:gd name="T60" fmla="*/ 0 w 123"/>
                <a:gd name="T61" fmla="*/ 47 h 82"/>
                <a:gd name="T62" fmla="*/ 0 w 123"/>
                <a:gd name="T63" fmla="*/ 54 h 82"/>
                <a:gd name="T64" fmla="*/ 2 w 123"/>
                <a:gd name="T65" fmla="*/ 61 h 82"/>
                <a:gd name="T66" fmla="*/ 6 w 123"/>
                <a:gd name="T67" fmla="*/ 67 h 82"/>
                <a:gd name="T68" fmla="*/ 12 w 123"/>
                <a:gd name="T69" fmla="*/ 73 h 82"/>
                <a:gd name="T70" fmla="*/ 21 w 123"/>
                <a:gd name="T71" fmla="*/ 78 h 82"/>
                <a:gd name="T72" fmla="*/ 32 w 123"/>
                <a:gd name="T73" fmla="*/ 81 h 82"/>
                <a:gd name="T74" fmla="*/ 45 w 123"/>
                <a:gd name="T75" fmla="*/ 82 h 8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23" h="82">
                  <a:moveTo>
                    <a:pt x="45" y="82"/>
                  </a:moveTo>
                  <a:lnTo>
                    <a:pt x="60" y="81"/>
                  </a:lnTo>
                  <a:lnTo>
                    <a:pt x="67" y="80"/>
                  </a:lnTo>
                  <a:lnTo>
                    <a:pt x="75" y="79"/>
                  </a:lnTo>
                  <a:lnTo>
                    <a:pt x="82" y="78"/>
                  </a:lnTo>
                  <a:lnTo>
                    <a:pt x="90" y="76"/>
                  </a:lnTo>
                  <a:lnTo>
                    <a:pt x="106" y="71"/>
                  </a:lnTo>
                  <a:lnTo>
                    <a:pt x="100" y="64"/>
                  </a:lnTo>
                  <a:lnTo>
                    <a:pt x="85" y="68"/>
                  </a:lnTo>
                  <a:lnTo>
                    <a:pt x="68" y="71"/>
                  </a:lnTo>
                  <a:lnTo>
                    <a:pt x="65" y="71"/>
                  </a:lnTo>
                  <a:lnTo>
                    <a:pt x="61" y="72"/>
                  </a:lnTo>
                  <a:lnTo>
                    <a:pt x="53" y="72"/>
                  </a:lnTo>
                  <a:lnTo>
                    <a:pt x="48" y="72"/>
                  </a:lnTo>
                  <a:lnTo>
                    <a:pt x="45" y="71"/>
                  </a:lnTo>
                  <a:lnTo>
                    <a:pt x="38" y="69"/>
                  </a:lnTo>
                  <a:lnTo>
                    <a:pt x="35" y="68"/>
                  </a:lnTo>
                  <a:lnTo>
                    <a:pt x="33" y="66"/>
                  </a:lnTo>
                  <a:lnTo>
                    <a:pt x="31" y="64"/>
                  </a:lnTo>
                  <a:lnTo>
                    <a:pt x="29" y="62"/>
                  </a:lnTo>
                  <a:lnTo>
                    <a:pt x="28" y="60"/>
                  </a:lnTo>
                  <a:lnTo>
                    <a:pt x="27" y="58"/>
                  </a:lnTo>
                  <a:lnTo>
                    <a:pt x="26" y="52"/>
                  </a:lnTo>
                  <a:lnTo>
                    <a:pt x="27" y="47"/>
                  </a:lnTo>
                  <a:lnTo>
                    <a:pt x="28" y="41"/>
                  </a:lnTo>
                  <a:lnTo>
                    <a:pt x="31" y="35"/>
                  </a:lnTo>
                  <a:lnTo>
                    <a:pt x="35" y="29"/>
                  </a:lnTo>
                  <a:lnTo>
                    <a:pt x="40" y="24"/>
                  </a:lnTo>
                  <a:lnTo>
                    <a:pt x="43" y="22"/>
                  </a:lnTo>
                  <a:lnTo>
                    <a:pt x="46" y="19"/>
                  </a:lnTo>
                  <a:lnTo>
                    <a:pt x="52" y="15"/>
                  </a:lnTo>
                  <a:lnTo>
                    <a:pt x="56" y="14"/>
                  </a:lnTo>
                  <a:lnTo>
                    <a:pt x="60" y="12"/>
                  </a:lnTo>
                  <a:lnTo>
                    <a:pt x="69" y="10"/>
                  </a:lnTo>
                  <a:lnTo>
                    <a:pt x="79" y="10"/>
                  </a:lnTo>
                  <a:lnTo>
                    <a:pt x="88" y="10"/>
                  </a:lnTo>
                  <a:lnTo>
                    <a:pt x="96" y="11"/>
                  </a:lnTo>
                  <a:lnTo>
                    <a:pt x="104" y="12"/>
                  </a:lnTo>
                  <a:lnTo>
                    <a:pt x="108" y="14"/>
                  </a:lnTo>
                  <a:lnTo>
                    <a:pt x="112" y="15"/>
                  </a:lnTo>
                  <a:lnTo>
                    <a:pt x="123" y="8"/>
                  </a:lnTo>
                  <a:lnTo>
                    <a:pt x="119" y="6"/>
                  </a:lnTo>
                  <a:lnTo>
                    <a:pt x="114" y="4"/>
                  </a:lnTo>
                  <a:lnTo>
                    <a:pt x="109" y="3"/>
                  </a:lnTo>
                  <a:lnTo>
                    <a:pt x="104" y="2"/>
                  </a:lnTo>
                  <a:lnTo>
                    <a:pt x="92" y="1"/>
                  </a:lnTo>
                  <a:lnTo>
                    <a:pt x="80" y="0"/>
                  </a:lnTo>
                  <a:lnTo>
                    <a:pt x="64" y="1"/>
                  </a:lnTo>
                  <a:lnTo>
                    <a:pt x="58" y="2"/>
                  </a:lnTo>
                  <a:lnTo>
                    <a:pt x="51" y="4"/>
                  </a:lnTo>
                  <a:lnTo>
                    <a:pt x="45" y="6"/>
                  </a:lnTo>
                  <a:lnTo>
                    <a:pt x="39" y="8"/>
                  </a:lnTo>
                  <a:lnTo>
                    <a:pt x="34" y="10"/>
                  </a:lnTo>
                  <a:lnTo>
                    <a:pt x="28" y="13"/>
                  </a:lnTo>
                  <a:lnTo>
                    <a:pt x="19" y="19"/>
                  </a:lnTo>
                  <a:lnTo>
                    <a:pt x="12" y="26"/>
                  </a:lnTo>
                  <a:lnTo>
                    <a:pt x="9" y="30"/>
                  </a:lnTo>
                  <a:lnTo>
                    <a:pt x="6" y="33"/>
                  </a:lnTo>
                  <a:lnTo>
                    <a:pt x="4" y="37"/>
                  </a:lnTo>
                  <a:lnTo>
                    <a:pt x="2" y="40"/>
                  </a:lnTo>
                  <a:lnTo>
                    <a:pt x="1" y="43"/>
                  </a:lnTo>
                  <a:lnTo>
                    <a:pt x="0" y="47"/>
                  </a:lnTo>
                  <a:lnTo>
                    <a:pt x="0" y="50"/>
                  </a:lnTo>
                  <a:lnTo>
                    <a:pt x="0" y="54"/>
                  </a:lnTo>
                  <a:lnTo>
                    <a:pt x="1" y="57"/>
                  </a:lnTo>
                  <a:lnTo>
                    <a:pt x="2" y="61"/>
                  </a:lnTo>
                  <a:lnTo>
                    <a:pt x="4" y="64"/>
                  </a:lnTo>
                  <a:lnTo>
                    <a:pt x="6" y="67"/>
                  </a:lnTo>
                  <a:lnTo>
                    <a:pt x="9" y="70"/>
                  </a:lnTo>
                  <a:lnTo>
                    <a:pt x="12" y="73"/>
                  </a:lnTo>
                  <a:lnTo>
                    <a:pt x="16" y="76"/>
                  </a:lnTo>
                  <a:lnTo>
                    <a:pt x="21" y="78"/>
                  </a:lnTo>
                  <a:lnTo>
                    <a:pt x="26" y="79"/>
                  </a:lnTo>
                  <a:lnTo>
                    <a:pt x="32" y="81"/>
                  </a:lnTo>
                  <a:lnTo>
                    <a:pt x="38" y="81"/>
                  </a:lnTo>
                  <a:lnTo>
                    <a:pt x="45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28" name="Freeform 64"/>
            <p:cNvSpPr/>
            <p:nvPr userDrawn="1"/>
          </p:nvSpPr>
          <p:spPr bwMode="auto">
            <a:xfrm>
              <a:off x="4888" y="3311"/>
              <a:ext cx="123" cy="82"/>
            </a:xfrm>
            <a:custGeom>
              <a:avLst/>
              <a:gdLst>
                <a:gd name="T0" fmla="*/ 60 w 122"/>
                <a:gd name="T1" fmla="*/ 81 h 82"/>
                <a:gd name="T2" fmla="*/ 80 w 122"/>
                <a:gd name="T3" fmla="*/ 79 h 82"/>
                <a:gd name="T4" fmla="*/ 95 w 122"/>
                <a:gd name="T5" fmla="*/ 76 h 82"/>
                <a:gd name="T6" fmla="*/ 105 w 122"/>
                <a:gd name="T7" fmla="*/ 64 h 82"/>
                <a:gd name="T8" fmla="*/ 82 w 122"/>
                <a:gd name="T9" fmla="*/ 70 h 82"/>
                <a:gd name="T10" fmla="*/ 71 w 122"/>
                <a:gd name="T11" fmla="*/ 71 h 82"/>
                <a:gd name="T12" fmla="*/ 53 w 122"/>
                <a:gd name="T13" fmla="*/ 72 h 82"/>
                <a:gd name="T14" fmla="*/ 45 w 122"/>
                <a:gd name="T15" fmla="*/ 71 h 82"/>
                <a:gd name="T16" fmla="*/ 36 w 122"/>
                <a:gd name="T17" fmla="*/ 68 h 82"/>
                <a:gd name="T18" fmla="*/ 31 w 122"/>
                <a:gd name="T19" fmla="*/ 64 h 82"/>
                <a:gd name="T20" fmla="*/ 28 w 122"/>
                <a:gd name="T21" fmla="*/ 60 h 82"/>
                <a:gd name="T22" fmla="*/ 26 w 122"/>
                <a:gd name="T23" fmla="*/ 52 h 82"/>
                <a:gd name="T24" fmla="*/ 28 w 122"/>
                <a:gd name="T25" fmla="*/ 41 h 82"/>
                <a:gd name="T26" fmla="*/ 35 w 122"/>
                <a:gd name="T27" fmla="*/ 29 h 82"/>
                <a:gd name="T28" fmla="*/ 43 w 122"/>
                <a:gd name="T29" fmla="*/ 22 h 82"/>
                <a:gd name="T30" fmla="*/ 53 w 122"/>
                <a:gd name="T31" fmla="*/ 15 h 82"/>
                <a:gd name="T32" fmla="*/ 60 w 122"/>
                <a:gd name="T33" fmla="*/ 12 h 82"/>
                <a:gd name="T34" fmla="*/ 84 w 122"/>
                <a:gd name="T35" fmla="*/ 10 h 82"/>
                <a:gd name="T36" fmla="*/ 101 w 122"/>
                <a:gd name="T37" fmla="*/ 11 h 82"/>
                <a:gd name="T38" fmla="*/ 113 w 122"/>
                <a:gd name="T39" fmla="*/ 14 h 82"/>
                <a:gd name="T40" fmla="*/ 128 w 122"/>
                <a:gd name="T41" fmla="*/ 8 h 82"/>
                <a:gd name="T42" fmla="*/ 119 w 122"/>
                <a:gd name="T43" fmla="*/ 4 h 82"/>
                <a:gd name="T44" fmla="*/ 109 w 122"/>
                <a:gd name="T45" fmla="*/ 2 h 82"/>
                <a:gd name="T46" fmla="*/ 85 w 122"/>
                <a:gd name="T47" fmla="*/ 0 h 82"/>
                <a:gd name="T48" fmla="*/ 58 w 122"/>
                <a:gd name="T49" fmla="*/ 2 h 82"/>
                <a:gd name="T50" fmla="*/ 45 w 122"/>
                <a:gd name="T51" fmla="*/ 6 h 82"/>
                <a:gd name="T52" fmla="*/ 34 w 122"/>
                <a:gd name="T53" fmla="*/ 10 h 82"/>
                <a:gd name="T54" fmla="*/ 20 w 122"/>
                <a:gd name="T55" fmla="*/ 19 h 82"/>
                <a:gd name="T56" fmla="*/ 9 w 122"/>
                <a:gd name="T57" fmla="*/ 30 h 82"/>
                <a:gd name="T58" fmla="*/ 4 w 122"/>
                <a:gd name="T59" fmla="*/ 37 h 82"/>
                <a:gd name="T60" fmla="*/ 1 w 122"/>
                <a:gd name="T61" fmla="*/ 43 h 82"/>
                <a:gd name="T62" fmla="*/ 0 w 122"/>
                <a:gd name="T63" fmla="*/ 50 h 82"/>
                <a:gd name="T64" fmla="*/ 1 w 122"/>
                <a:gd name="T65" fmla="*/ 57 h 82"/>
                <a:gd name="T66" fmla="*/ 4 w 122"/>
                <a:gd name="T67" fmla="*/ 64 h 82"/>
                <a:gd name="T68" fmla="*/ 9 w 122"/>
                <a:gd name="T69" fmla="*/ 70 h 82"/>
                <a:gd name="T70" fmla="*/ 16 w 122"/>
                <a:gd name="T71" fmla="*/ 76 h 82"/>
                <a:gd name="T72" fmla="*/ 26 w 122"/>
                <a:gd name="T73" fmla="*/ 79 h 82"/>
                <a:gd name="T74" fmla="*/ 38 w 122"/>
                <a:gd name="T75" fmla="*/ 81 h 82"/>
                <a:gd name="T76" fmla="*/ 46 w 122"/>
                <a:gd name="T77" fmla="*/ 82 h 8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22" h="82">
                  <a:moveTo>
                    <a:pt x="46" y="82"/>
                  </a:moveTo>
                  <a:lnTo>
                    <a:pt x="60" y="81"/>
                  </a:lnTo>
                  <a:lnTo>
                    <a:pt x="67" y="80"/>
                  </a:lnTo>
                  <a:lnTo>
                    <a:pt x="74" y="79"/>
                  </a:lnTo>
                  <a:lnTo>
                    <a:pt x="82" y="78"/>
                  </a:lnTo>
                  <a:lnTo>
                    <a:pt x="89" y="76"/>
                  </a:lnTo>
                  <a:lnTo>
                    <a:pt x="105" y="71"/>
                  </a:lnTo>
                  <a:lnTo>
                    <a:pt x="99" y="64"/>
                  </a:lnTo>
                  <a:lnTo>
                    <a:pt x="84" y="68"/>
                  </a:lnTo>
                  <a:lnTo>
                    <a:pt x="76" y="70"/>
                  </a:lnTo>
                  <a:lnTo>
                    <a:pt x="69" y="71"/>
                  </a:lnTo>
                  <a:lnTo>
                    <a:pt x="65" y="71"/>
                  </a:lnTo>
                  <a:lnTo>
                    <a:pt x="61" y="72"/>
                  </a:lnTo>
                  <a:lnTo>
                    <a:pt x="53" y="72"/>
                  </a:lnTo>
                  <a:lnTo>
                    <a:pt x="49" y="72"/>
                  </a:lnTo>
                  <a:lnTo>
                    <a:pt x="45" y="71"/>
                  </a:lnTo>
                  <a:lnTo>
                    <a:pt x="38" y="69"/>
                  </a:lnTo>
                  <a:lnTo>
                    <a:pt x="36" y="68"/>
                  </a:lnTo>
                  <a:lnTo>
                    <a:pt x="33" y="66"/>
                  </a:lnTo>
                  <a:lnTo>
                    <a:pt x="31" y="64"/>
                  </a:lnTo>
                  <a:lnTo>
                    <a:pt x="30" y="62"/>
                  </a:lnTo>
                  <a:lnTo>
                    <a:pt x="28" y="60"/>
                  </a:lnTo>
                  <a:lnTo>
                    <a:pt x="27" y="58"/>
                  </a:lnTo>
                  <a:lnTo>
                    <a:pt x="26" y="52"/>
                  </a:lnTo>
                  <a:lnTo>
                    <a:pt x="27" y="47"/>
                  </a:lnTo>
                  <a:lnTo>
                    <a:pt x="28" y="41"/>
                  </a:lnTo>
                  <a:lnTo>
                    <a:pt x="31" y="35"/>
                  </a:lnTo>
                  <a:lnTo>
                    <a:pt x="35" y="29"/>
                  </a:lnTo>
                  <a:lnTo>
                    <a:pt x="40" y="24"/>
                  </a:lnTo>
                  <a:lnTo>
                    <a:pt x="43" y="22"/>
                  </a:lnTo>
                  <a:lnTo>
                    <a:pt x="46" y="19"/>
                  </a:lnTo>
                  <a:lnTo>
                    <a:pt x="53" y="15"/>
                  </a:lnTo>
                  <a:lnTo>
                    <a:pt x="56" y="14"/>
                  </a:lnTo>
                  <a:lnTo>
                    <a:pt x="60" y="12"/>
                  </a:lnTo>
                  <a:lnTo>
                    <a:pt x="69" y="10"/>
                  </a:lnTo>
                  <a:lnTo>
                    <a:pt x="78" y="10"/>
                  </a:lnTo>
                  <a:lnTo>
                    <a:pt x="87" y="10"/>
                  </a:lnTo>
                  <a:lnTo>
                    <a:pt x="95" y="11"/>
                  </a:lnTo>
                  <a:lnTo>
                    <a:pt x="103" y="12"/>
                  </a:lnTo>
                  <a:lnTo>
                    <a:pt x="107" y="14"/>
                  </a:lnTo>
                  <a:lnTo>
                    <a:pt x="111" y="15"/>
                  </a:lnTo>
                  <a:lnTo>
                    <a:pt x="122" y="8"/>
                  </a:lnTo>
                  <a:lnTo>
                    <a:pt x="118" y="6"/>
                  </a:lnTo>
                  <a:lnTo>
                    <a:pt x="113" y="4"/>
                  </a:lnTo>
                  <a:lnTo>
                    <a:pt x="108" y="3"/>
                  </a:lnTo>
                  <a:lnTo>
                    <a:pt x="103" y="2"/>
                  </a:lnTo>
                  <a:lnTo>
                    <a:pt x="92" y="1"/>
                  </a:lnTo>
                  <a:lnTo>
                    <a:pt x="79" y="0"/>
                  </a:lnTo>
                  <a:lnTo>
                    <a:pt x="65" y="1"/>
                  </a:lnTo>
                  <a:lnTo>
                    <a:pt x="58" y="2"/>
                  </a:lnTo>
                  <a:lnTo>
                    <a:pt x="51" y="4"/>
                  </a:lnTo>
                  <a:lnTo>
                    <a:pt x="45" y="6"/>
                  </a:lnTo>
                  <a:lnTo>
                    <a:pt x="39" y="8"/>
                  </a:lnTo>
                  <a:lnTo>
                    <a:pt x="34" y="10"/>
                  </a:lnTo>
                  <a:lnTo>
                    <a:pt x="29" y="13"/>
                  </a:lnTo>
                  <a:lnTo>
                    <a:pt x="20" y="19"/>
                  </a:lnTo>
                  <a:lnTo>
                    <a:pt x="12" y="26"/>
                  </a:lnTo>
                  <a:lnTo>
                    <a:pt x="9" y="30"/>
                  </a:lnTo>
                  <a:lnTo>
                    <a:pt x="6" y="33"/>
                  </a:lnTo>
                  <a:lnTo>
                    <a:pt x="4" y="37"/>
                  </a:lnTo>
                  <a:lnTo>
                    <a:pt x="2" y="40"/>
                  </a:lnTo>
                  <a:lnTo>
                    <a:pt x="1" y="43"/>
                  </a:lnTo>
                  <a:lnTo>
                    <a:pt x="0" y="47"/>
                  </a:lnTo>
                  <a:lnTo>
                    <a:pt x="0" y="50"/>
                  </a:lnTo>
                  <a:lnTo>
                    <a:pt x="0" y="54"/>
                  </a:lnTo>
                  <a:lnTo>
                    <a:pt x="1" y="57"/>
                  </a:lnTo>
                  <a:lnTo>
                    <a:pt x="2" y="61"/>
                  </a:lnTo>
                  <a:lnTo>
                    <a:pt x="4" y="64"/>
                  </a:lnTo>
                  <a:lnTo>
                    <a:pt x="6" y="67"/>
                  </a:lnTo>
                  <a:lnTo>
                    <a:pt x="9" y="70"/>
                  </a:lnTo>
                  <a:lnTo>
                    <a:pt x="12" y="73"/>
                  </a:lnTo>
                  <a:lnTo>
                    <a:pt x="16" y="76"/>
                  </a:lnTo>
                  <a:lnTo>
                    <a:pt x="21" y="78"/>
                  </a:lnTo>
                  <a:lnTo>
                    <a:pt x="26" y="79"/>
                  </a:lnTo>
                  <a:lnTo>
                    <a:pt x="32" y="81"/>
                  </a:lnTo>
                  <a:lnTo>
                    <a:pt x="38" y="81"/>
                  </a:lnTo>
                  <a:lnTo>
                    <a:pt x="45" y="82"/>
                  </a:lnTo>
                  <a:lnTo>
                    <a:pt x="46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29" name="Freeform 65"/>
            <p:cNvSpPr/>
            <p:nvPr userDrawn="1"/>
          </p:nvSpPr>
          <p:spPr bwMode="auto">
            <a:xfrm>
              <a:off x="4663" y="3311"/>
              <a:ext cx="121" cy="82"/>
            </a:xfrm>
            <a:custGeom>
              <a:avLst/>
              <a:gdLst>
                <a:gd name="T0" fmla="*/ 60 w 122"/>
                <a:gd name="T1" fmla="*/ 81 h 82"/>
                <a:gd name="T2" fmla="*/ 68 w 122"/>
                <a:gd name="T3" fmla="*/ 79 h 82"/>
                <a:gd name="T4" fmla="*/ 83 w 122"/>
                <a:gd name="T5" fmla="*/ 76 h 82"/>
                <a:gd name="T6" fmla="*/ 93 w 122"/>
                <a:gd name="T7" fmla="*/ 64 h 82"/>
                <a:gd name="T8" fmla="*/ 70 w 122"/>
                <a:gd name="T9" fmla="*/ 70 h 82"/>
                <a:gd name="T10" fmla="*/ 61 w 122"/>
                <a:gd name="T11" fmla="*/ 71 h 82"/>
                <a:gd name="T12" fmla="*/ 53 w 122"/>
                <a:gd name="T13" fmla="*/ 72 h 82"/>
                <a:gd name="T14" fmla="*/ 45 w 122"/>
                <a:gd name="T15" fmla="*/ 71 h 82"/>
                <a:gd name="T16" fmla="*/ 35 w 122"/>
                <a:gd name="T17" fmla="*/ 68 h 82"/>
                <a:gd name="T18" fmla="*/ 31 w 122"/>
                <a:gd name="T19" fmla="*/ 64 h 82"/>
                <a:gd name="T20" fmla="*/ 28 w 122"/>
                <a:gd name="T21" fmla="*/ 60 h 82"/>
                <a:gd name="T22" fmla="*/ 26 w 122"/>
                <a:gd name="T23" fmla="*/ 52 h 82"/>
                <a:gd name="T24" fmla="*/ 28 w 122"/>
                <a:gd name="T25" fmla="*/ 41 h 82"/>
                <a:gd name="T26" fmla="*/ 35 w 122"/>
                <a:gd name="T27" fmla="*/ 29 h 82"/>
                <a:gd name="T28" fmla="*/ 42 w 122"/>
                <a:gd name="T29" fmla="*/ 22 h 82"/>
                <a:gd name="T30" fmla="*/ 52 w 122"/>
                <a:gd name="T31" fmla="*/ 15 h 82"/>
                <a:gd name="T32" fmla="*/ 60 w 122"/>
                <a:gd name="T33" fmla="*/ 12 h 82"/>
                <a:gd name="T34" fmla="*/ 72 w 122"/>
                <a:gd name="T35" fmla="*/ 10 h 82"/>
                <a:gd name="T36" fmla="*/ 89 w 122"/>
                <a:gd name="T37" fmla="*/ 11 h 82"/>
                <a:gd name="T38" fmla="*/ 101 w 122"/>
                <a:gd name="T39" fmla="*/ 14 h 82"/>
                <a:gd name="T40" fmla="*/ 116 w 122"/>
                <a:gd name="T41" fmla="*/ 8 h 82"/>
                <a:gd name="T42" fmla="*/ 107 w 122"/>
                <a:gd name="T43" fmla="*/ 4 h 82"/>
                <a:gd name="T44" fmla="*/ 96 w 122"/>
                <a:gd name="T45" fmla="*/ 2 h 82"/>
                <a:gd name="T46" fmla="*/ 73 w 122"/>
                <a:gd name="T47" fmla="*/ 0 h 82"/>
                <a:gd name="T48" fmla="*/ 58 w 122"/>
                <a:gd name="T49" fmla="*/ 2 h 82"/>
                <a:gd name="T50" fmla="*/ 45 w 122"/>
                <a:gd name="T51" fmla="*/ 6 h 82"/>
                <a:gd name="T52" fmla="*/ 34 w 122"/>
                <a:gd name="T53" fmla="*/ 10 h 82"/>
                <a:gd name="T54" fmla="*/ 19 w 122"/>
                <a:gd name="T55" fmla="*/ 19 h 82"/>
                <a:gd name="T56" fmla="*/ 9 w 122"/>
                <a:gd name="T57" fmla="*/ 30 h 82"/>
                <a:gd name="T58" fmla="*/ 4 w 122"/>
                <a:gd name="T59" fmla="*/ 37 h 82"/>
                <a:gd name="T60" fmla="*/ 1 w 122"/>
                <a:gd name="T61" fmla="*/ 43 h 82"/>
                <a:gd name="T62" fmla="*/ 0 w 122"/>
                <a:gd name="T63" fmla="*/ 50 h 82"/>
                <a:gd name="T64" fmla="*/ 1 w 122"/>
                <a:gd name="T65" fmla="*/ 57 h 82"/>
                <a:gd name="T66" fmla="*/ 4 w 122"/>
                <a:gd name="T67" fmla="*/ 64 h 82"/>
                <a:gd name="T68" fmla="*/ 9 w 122"/>
                <a:gd name="T69" fmla="*/ 70 h 82"/>
                <a:gd name="T70" fmla="*/ 16 w 122"/>
                <a:gd name="T71" fmla="*/ 76 h 82"/>
                <a:gd name="T72" fmla="*/ 26 w 122"/>
                <a:gd name="T73" fmla="*/ 79 h 82"/>
                <a:gd name="T74" fmla="*/ 38 w 122"/>
                <a:gd name="T75" fmla="*/ 81 h 8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22" h="82">
                  <a:moveTo>
                    <a:pt x="45" y="82"/>
                  </a:moveTo>
                  <a:lnTo>
                    <a:pt x="60" y="81"/>
                  </a:lnTo>
                  <a:lnTo>
                    <a:pt x="67" y="80"/>
                  </a:lnTo>
                  <a:lnTo>
                    <a:pt x="74" y="79"/>
                  </a:lnTo>
                  <a:lnTo>
                    <a:pt x="81" y="78"/>
                  </a:lnTo>
                  <a:lnTo>
                    <a:pt x="89" y="76"/>
                  </a:lnTo>
                  <a:lnTo>
                    <a:pt x="105" y="71"/>
                  </a:lnTo>
                  <a:lnTo>
                    <a:pt x="99" y="64"/>
                  </a:lnTo>
                  <a:lnTo>
                    <a:pt x="84" y="68"/>
                  </a:lnTo>
                  <a:lnTo>
                    <a:pt x="76" y="70"/>
                  </a:lnTo>
                  <a:lnTo>
                    <a:pt x="68" y="71"/>
                  </a:lnTo>
                  <a:lnTo>
                    <a:pt x="65" y="71"/>
                  </a:lnTo>
                  <a:lnTo>
                    <a:pt x="61" y="72"/>
                  </a:lnTo>
                  <a:lnTo>
                    <a:pt x="53" y="72"/>
                  </a:lnTo>
                  <a:lnTo>
                    <a:pt x="48" y="72"/>
                  </a:lnTo>
                  <a:lnTo>
                    <a:pt x="45" y="71"/>
                  </a:lnTo>
                  <a:lnTo>
                    <a:pt x="38" y="69"/>
                  </a:lnTo>
                  <a:lnTo>
                    <a:pt x="35" y="68"/>
                  </a:lnTo>
                  <a:lnTo>
                    <a:pt x="33" y="66"/>
                  </a:lnTo>
                  <a:lnTo>
                    <a:pt x="31" y="64"/>
                  </a:lnTo>
                  <a:lnTo>
                    <a:pt x="29" y="62"/>
                  </a:lnTo>
                  <a:lnTo>
                    <a:pt x="28" y="60"/>
                  </a:lnTo>
                  <a:lnTo>
                    <a:pt x="27" y="58"/>
                  </a:lnTo>
                  <a:lnTo>
                    <a:pt x="26" y="52"/>
                  </a:lnTo>
                  <a:lnTo>
                    <a:pt x="27" y="47"/>
                  </a:lnTo>
                  <a:lnTo>
                    <a:pt x="28" y="41"/>
                  </a:lnTo>
                  <a:lnTo>
                    <a:pt x="31" y="35"/>
                  </a:lnTo>
                  <a:lnTo>
                    <a:pt x="35" y="29"/>
                  </a:lnTo>
                  <a:lnTo>
                    <a:pt x="40" y="24"/>
                  </a:lnTo>
                  <a:lnTo>
                    <a:pt x="42" y="22"/>
                  </a:lnTo>
                  <a:lnTo>
                    <a:pt x="46" y="19"/>
                  </a:lnTo>
                  <a:lnTo>
                    <a:pt x="52" y="15"/>
                  </a:lnTo>
                  <a:lnTo>
                    <a:pt x="56" y="14"/>
                  </a:lnTo>
                  <a:lnTo>
                    <a:pt x="60" y="12"/>
                  </a:lnTo>
                  <a:lnTo>
                    <a:pt x="69" y="10"/>
                  </a:lnTo>
                  <a:lnTo>
                    <a:pt x="78" y="10"/>
                  </a:lnTo>
                  <a:lnTo>
                    <a:pt x="87" y="10"/>
                  </a:lnTo>
                  <a:lnTo>
                    <a:pt x="95" y="11"/>
                  </a:lnTo>
                  <a:lnTo>
                    <a:pt x="103" y="12"/>
                  </a:lnTo>
                  <a:lnTo>
                    <a:pt x="107" y="14"/>
                  </a:lnTo>
                  <a:lnTo>
                    <a:pt x="111" y="15"/>
                  </a:lnTo>
                  <a:lnTo>
                    <a:pt x="122" y="8"/>
                  </a:lnTo>
                  <a:lnTo>
                    <a:pt x="118" y="6"/>
                  </a:lnTo>
                  <a:lnTo>
                    <a:pt x="113" y="4"/>
                  </a:lnTo>
                  <a:lnTo>
                    <a:pt x="108" y="3"/>
                  </a:lnTo>
                  <a:lnTo>
                    <a:pt x="102" y="2"/>
                  </a:lnTo>
                  <a:lnTo>
                    <a:pt x="91" y="1"/>
                  </a:lnTo>
                  <a:lnTo>
                    <a:pt x="79" y="0"/>
                  </a:lnTo>
                  <a:lnTo>
                    <a:pt x="64" y="1"/>
                  </a:lnTo>
                  <a:lnTo>
                    <a:pt x="58" y="2"/>
                  </a:lnTo>
                  <a:lnTo>
                    <a:pt x="51" y="4"/>
                  </a:lnTo>
                  <a:lnTo>
                    <a:pt x="45" y="6"/>
                  </a:lnTo>
                  <a:lnTo>
                    <a:pt x="39" y="8"/>
                  </a:lnTo>
                  <a:lnTo>
                    <a:pt x="34" y="10"/>
                  </a:lnTo>
                  <a:lnTo>
                    <a:pt x="28" y="13"/>
                  </a:lnTo>
                  <a:lnTo>
                    <a:pt x="19" y="19"/>
                  </a:lnTo>
                  <a:lnTo>
                    <a:pt x="12" y="26"/>
                  </a:lnTo>
                  <a:lnTo>
                    <a:pt x="9" y="30"/>
                  </a:lnTo>
                  <a:lnTo>
                    <a:pt x="6" y="33"/>
                  </a:lnTo>
                  <a:lnTo>
                    <a:pt x="4" y="37"/>
                  </a:lnTo>
                  <a:lnTo>
                    <a:pt x="2" y="40"/>
                  </a:lnTo>
                  <a:lnTo>
                    <a:pt x="1" y="43"/>
                  </a:lnTo>
                  <a:lnTo>
                    <a:pt x="0" y="47"/>
                  </a:lnTo>
                  <a:lnTo>
                    <a:pt x="0" y="50"/>
                  </a:lnTo>
                  <a:lnTo>
                    <a:pt x="0" y="54"/>
                  </a:lnTo>
                  <a:lnTo>
                    <a:pt x="1" y="57"/>
                  </a:lnTo>
                  <a:lnTo>
                    <a:pt x="2" y="61"/>
                  </a:lnTo>
                  <a:lnTo>
                    <a:pt x="4" y="64"/>
                  </a:lnTo>
                  <a:lnTo>
                    <a:pt x="6" y="67"/>
                  </a:lnTo>
                  <a:lnTo>
                    <a:pt x="9" y="70"/>
                  </a:lnTo>
                  <a:lnTo>
                    <a:pt x="12" y="73"/>
                  </a:lnTo>
                  <a:lnTo>
                    <a:pt x="16" y="76"/>
                  </a:lnTo>
                  <a:lnTo>
                    <a:pt x="21" y="78"/>
                  </a:lnTo>
                  <a:lnTo>
                    <a:pt x="26" y="79"/>
                  </a:lnTo>
                  <a:lnTo>
                    <a:pt x="32" y="81"/>
                  </a:lnTo>
                  <a:lnTo>
                    <a:pt x="38" y="81"/>
                  </a:lnTo>
                  <a:lnTo>
                    <a:pt x="45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30" name="Freeform 66"/>
            <p:cNvSpPr/>
            <p:nvPr userDrawn="1"/>
          </p:nvSpPr>
          <p:spPr bwMode="auto">
            <a:xfrm>
              <a:off x="4773" y="3303"/>
              <a:ext cx="103" cy="87"/>
            </a:xfrm>
            <a:custGeom>
              <a:avLst/>
              <a:gdLst>
                <a:gd name="T0" fmla="*/ 65 w 103"/>
                <a:gd name="T1" fmla="*/ 82 h 88"/>
                <a:gd name="T2" fmla="*/ 87 w 103"/>
                <a:gd name="T3" fmla="*/ 82 h 88"/>
                <a:gd name="T4" fmla="*/ 102 w 103"/>
                <a:gd name="T5" fmla="*/ 44 h 88"/>
                <a:gd name="T6" fmla="*/ 103 w 103"/>
                <a:gd name="T7" fmla="*/ 44 h 88"/>
                <a:gd name="T8" fmla="*/ 103 w 103"/>
                <a:gd name="T9" fmla="*/ 44 h 88"/>
                <a:gd name="T10" fmla="*/ 102 w 103"/>
                <a:gd name="T11" fmla="*/ 43 h 88"/>
                <a:gd name="T12" fmla="*/ 101 w 103"/>
                <a:gd name="T13" fmla="*/ 40 h 88"/>
                <a:gd name="T14" fmla="*/ 98 w 103"/>
                <a:gd name="T15" fmla="*/ 37 h 88"/>
                <a:gd name="T16" fmla="*/ 94 w 103"/>
                <a:gd name="T17" fmla="*/ 35 h 88"/>
                <a:gd name="T18" fmla="*/ 89 w 103"/>
                <a:gd name="T19" fmla="*/ 33 h 88"/>
                <a:gd name="T20" fmla="*/ 84 w 103"/>
                <a:gd name="T21" fmla="*/ 32 h 88"/>
                <a:gd name="T22" fmla="*/ 77 w 103"/>
                <a:gd name="T23" fmla="*/ 32 h 88"/>
                <a:gd name="T24" fmla="*/ 68 w 103"/>
                <a:gd name="T25" fmla="*/ 32 h 88"/>
                <a:gd name="T26" fmla="*/ 59 w 103"/>
                <a:gd name="T27" fmla="*/ 33 h 88"/>
                <a:gd name="T28" fmla="*/ 50 w 103"/>
                <a:gd name="T29" fmla="*/ 35 h 88"/>
                <a:gd name="T30" fmla="*/ 42 w 103"/>
                <a:gd name="T31" fmla="*/ 37 h 88"/>
                <a:gd name="T32" fmla="*/ 57 w 103"/>
                <a:gd name="T33" fmla="*/ 0 h 88"/>
                <a:gd name="T34" fmla="*/ 34 w 103"/>
                <a:gd name="T35" fmla="*/ 4 h 88"/>
                <a:gd name="T36" fmla="*/ 0 w 103"/>
                <a:gd name="T37" fmla="*/ 82 h 88"/>
                <a:gd name="T38" fmla="*/ 22 w 103"/>
                <a:gd name="T39" fmla="*/ 82 h 88"/>
                <a:gd name="T40" fmla="*/ 39 w 103"/>
                <a:gd name="T41" fmla="*/ 44 h 88"/>
                <a:gd name="T42" fmla="*/ 46 w 103"/>
                <a:gd name="T43" fmla="*/ 44 h 88"/>
                <a:gd name="T44" fmla="*/ 53 w 103"/>
                <a:gd name="T45" fmla="*/ 42 h 88"/>
                <a:gd name="T46" fmla="*/ 60 w 103"/>
                <a:gd name="T47" fmla="*/ 41 h 88"/>
                <a:gd name="T48" fmla="*/ 67 w 103"/>
                <a:gd name="T49" fmla="*/ 40 h 88"/>
                <a:gd name="T50" fmla="*/ 71 w 103"/>
                <a:gd name="T51" fmla="*/ 41 h 88"/>
                <a:gd name="T52" fmla="*/ 74 w 103"/>
                <a:gd name="T53" fmla="*/ 41 h 88"/>
                <a:gd name="T54" fmla="*/ 76 w 103"/>
                <a:gd name="T55" fmla="*/ 43 h 88"/>
                <a:gd name="T56" fmla="*/ 78 w 103"/>
                <a:gd name="T57" fmla="*/ 44 h 88"/>
                <a:gd name="T58" fmla="*/ 79 w 103"/>
                <a:gd name="T59" fmla="*/ 44 h 88"/>
                <a:gd name="T60" fmla="*/ 80 w 103"/>
                <a:gd name="T61" fmla="*/ 44 h 88"/>
                <a:gd name="T62" fmla="*/ 80 w 103"/>
                <a:gd name="T63" fmla="*/ 44 h 88"/>
                <a:gd name="T64" fmla="*/ 79 w 103"/>
                <a:gd name="T65" fmla="*/ 46 h 88"/>
                <a:gd name="T66" fmla="*/ 65 w 103"/>
                <a:gd name="T67" fmla="*/ 82 h 8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03" h="88">
                  <a:moveTo>
                    <a:pt x="65" y="88"/>
                  </a:moveTo>
                  <a:lnTo>
                    <a:pt x="87" y="88"/>
                  </a:lnTo>
                  <a:lnTo>
                    <a:pt x="102" y="50"/>
                  </a:lnTo>
                  <a:lnTo>
                    <a:pt x="103" y="46"/>
                  </a:lnTo>
                  <a:lnTo>
                    <a:pt x="103" y="44"/>
                  </a:lnTo>
                  <a:lnTo>
                    <a:pt x="102" y="43"/>
                  </a:lnTo>
                  <a:lnTo>
                    <a:pt x="101" y="40"/>
                  </a:lnTo>
                  <a:lnTo>
                    <a:pt x="98" y="37"/>
                  </a:lnTo>
                  <a:lnTo>
                    <a:pt x="94" y="35"/>
                  </a:lnTo>
                  <a:lnTo>
                    <a:pt x="89" y="33"/>
                  </a:lnTo>
                  <a:lnTo>
                    <a:pt x="84" y="32"/>
                  </a:lnTo>
                  <a:lnTo>
                    <a:pt x="77" y="32"/>
                  </a:lnTo>
                  <a:lnTo>
                    <a:pt x="68" y="32"/>
                  </a:lnTo>
                  <a:lnTo>
                    <a:pt x="59" y="33"/>
                  </a:lnTo>
                  <a:lnTo>
                    <a:pt x="50" y="35"/>
                  </a:lnTo>
                  <a:lnTo>
                    <a:pt x="42" y="37"/>
                  </a:lnTo>
                  <a:lnTo>
                    <a:pt x="57" y="0"/>
                  </a:lnTo>
                  <a:lnTo>
                    <a:pt x="34" y="4"/>
                  </a:lnTo>
                  <a:lnTo>
                    <a:pt x="0" y="88"/>
                  </a:lnTo>
                  <a:lnTo>
                    <a:pt x="22" y="88"/>
                  </a:lnTo>
                  <a:lnTo>
                    <a:pt x="39" y="46"/>
                  </a:lnTo>
                  <a:lnTo>
                    <a:pt x="46" y="44"/>
                  </a:lnTo>
                  <a:lnTo>
                    <a:pt x="53" y="42"/>
                  </a:lnTo>
                  <a:lnTo>
                    <a:pt x="60" y="41"/>
                  </a:lnTo>
                  <a:lnTo>
                    <a:pt x="67" y="40"/>
                  </a:lnTo>
                  <a:lnTo>
                    <a:pt x="71" y="41"/>
                  </a:lnTo>
                  <a:lnTo>
                    <a:pt x="74" y="41"/>
                  </a:lnTo>
                  <a:lnTo>
                    <a:pt x="76" y="43"/>
                  </a:lnTo>
                  <a:lnTo>
                    <a:pt x="78" y="44"/>
                  </a:lnTo>
                  <a:lnTo>
                    <a:pt x="79" y="46"/>
                  </a:lnTo>
                  <a:lnTo>
                    <a:pt x="80" y="48"/>
                  </a:lnTo>
                  <a:lnTo>
                    <a:pt x="80" y="50"/>
                  </a:lnTo>
                  <a:lnTo>
                    <a:pt x="79" y="52"/>
                  </a:lnTo>
                  <a:lnTo>
                    <a:pt x="65" y="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31" name="Freeform 67"/>
            <p:cNvSpPr/>
            <p:nvPr userDrawn="1"/>
          </p:nvSpPr>
          <p:spPr bwMode="auto">
            <a:xfrm>
              <a:off x="3945" y="3332"/>
              <a:ext cx="87" cy="58"/>
            </a:xfrm>
            <a:custGeom>
              <a:avLst/>
              <a:gdLst>
                <a:gd name="T0" fmla="*/ 11 w 89"/>
                <a:gd name="T1" fmla="*/ 39 h 60"/>
                <a:gd name="T2" fmla="*/ 22 w 89"/>
                <a:gd name="T3" fmla="*/ 41 h 60"/>
                <a:gd name="T4" fmla="*/ 29 w 89"/>
                <a:gd name="T5" fmla="*/ 42 h 60"/>
                <a:gd name="T6" fmla="*/ 41 w 89"/>
                <a:gd name="T7" fmla="*/ 41 h 60"/>
                <a:gd name="T8" fmla="*/ 47 w 89"/>
                <a:gd name="T9" fmla="*/ 40 h 60"/>
                <a:gd name="T10" fmla="*/ 52 w 89"/>
                <a:gd name="T11" fmla="*/ 39 h 60"/>
                <a:gd name="T12" fmla="*/ 53 w 89"/>
                <a:gd name="T13" fmla="*/ 37 h 60"/>
                <a:gd name="T14" fmla="*/ 52 w 89"/>
                <a:gd name="T15" fmla="*/ 34 h 60"/>
                <a:gd name="T16" fmla="*/ 49 w 89"/>
                <a:gd name="T17" fmla="*/ 32 h 60"/>
                <a:gd name="T18" fmla="*/ 41 w 89"/>
                <a:gd name="T19" fmla="*/ 30 h 60"/>
                <a:gd name="T20" fmla="*/ 23 w 89"/>
                <a:gd name="T21" fmla="*/ 26 h 60"/>
                <a:gd name="T22" fmla="*/ 21 w 89"/>
                <a:gd name="T23" fmla="*/ 23 h 60"/>
                <a:gd name="T24" fmla="*/ 17 w 89"/>
                <a:gd name="T25" fmla="*/ 19 h 60"/>
                <a:gd name="T26" fmla="*/ 16 w 89"/>
                <a:gd name="T27" fmla="*/ 17 h 60"/>
                <a:gd name="T28" fmla="*/ 16 w 89"/>
                <a:gd name="T29" fmla="*/ 15 h 60"/>
                <a:gd name="T30" fmla="*/ 19 w 89"/>
                <a:gd name="T31" fmla="*/ 14 h 60"/>
                <a:gd name="T32" fmla="*/ 22 w 89"/>
                <a:gd name="T33" fmla="*/ 10 h 60"/>
                <a:gd name="T34" fmla="*/ 27 w 89"/>
                <a:gd name="T35" fmla="*/ 5 h 60"/>
                <a:gd name="T36" fmla="*/ 40 w 89"/>
                <a:gd name="T37" fmla="*/ 2 h 60"/>
                <a:gd name="T38" fmla="*/ 54 w 89"/>
                <a:gd name="T39" fmla="*/ 0 h 60"/>
                <a:gd name="T40" fmla="*/ 64 w 89"/>
                <a:gd name="T41" fmla="*/ 2 h 60"/>
                <a:gd name="T42" fmla="*/ 77 w 89"/>
                <a:gd name="T43" fmla="*/ 6 h 60"/>
                <a:gd name="T44" fmla="*/ 63 w 89"/>
                <a:gd name="T45" fmla="*/ 12 h 60"/>
                <a:gd name="T46" fmla="*/ 56 w 89"/>
                <a:gd name="T47" fmla="*/ 10 h 60"/>
                <a:gd name="T48" fmla="*/ 44 w 89"/>
                <a:gd name="T49" fmla="*/ 10 h 60"/>
                <a:gd name="T50" fmla="*/ 35 w 89"/>
                <a:gd name="T51" fmla="*/ 12 h 60"/>
                <a:gd name="T52" fmla="*/ 32 w 89"/>
                <a:gd name="T53" fmla="*/ 15 h 60"/>
                <a:gd name="T54" fmla="*/ 31 w 89"/>
                <a:gd name="T55" fmla="*/ 15 h 60"/>
                <a:gd name="T56" fmla="*/ 33 w 89"/>
                <a:gd name="T57" fmla="*/ 15 h 60"/>
                <a:gd name="T58" fmla="*/ 52 w 89"/>
                <a:gd name="T59" fmla="*/ 19 h 60"/>
                <a:gd name="T60" fmla="*/ 64 w 89"/>
                <a:gd name="T61" fmla="*/ 24 h 60"/>
                <a:gd name="T62" fmla="*/ 68 w 89"/>
                <a:gd name="T63" fmla="*/ 29 h 60"/>
                <a:gd name="T64" fmla="*/ 69 w 89"/>
                <a:gd name="T65" fmla="*/ 32 h 60"/>
                <a:gd name="T66" fmla="*/ 67 w 89"/>
                <a:gd name="T67" fmla="*/ 38 h 60"/>
                <a:gd name="T68" fmla="*/ 63 w 89"/>
                <a:gd name="T69" fmla="*/ 41 h 60"/>
                <a:gd name="T70" fmla="*/ 55 w 89"/>
                <a:gd name="T71" fmla="*/ 44 h 60"/>
                <a:gd name="T72" fmla="*/ 40 w 89"/>
                <a:gd name="T73" fmla="*/ 47 h 60"/>
                <a:gd name="T74" fmla="*/ 26 w 89"/>
                <a:gd name="T75" fmla="*/ 48 h 60"/>
                <a:gd name="T76" fmla="*/ 19 w 89"/>
                <a:gd name="T77" fmla="*/ 47 h 60"/>
                <a:gd name="T78" fmla="*/ 11 w 89"/>
                <a:gd name="T79" fmla="*/ 45 h 60"/>
                <a:gd name="T80" fmla="*/ 0 w 89"/>
                <a:gd name="T81" fmla="*/ 43 h 6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89" h="60">
                  <a:moveTo>
                    <a:pt x="0" y="53"/>
                  </a:moveTo>
                  <a:lnTo>
                    <a:pt x="11" y="46"/>
                  </a:lnTo>
                  <a:lnTo>
                    <a:pt x="17" y="48"/>
                  </a:lnTo>
                  <a:lnTo>
                    <a:pt x="23" y="50"/>
                  </a:lnTo>
                  <a:lnTo>
                    <a:pt x="29" y="51"/>
                  </a:lnTo>
                  <a:lnTo>
                    <a:pt x="35" y="51"/>
                  </a:lnTo>
                  <a:lnTo>
                    <a:pt x="43" y="51"/>
                  </a:lnTo>
                  <a:lnTo>
                    <a:pt x="47" y="50"/>
                  </a:lnTo>
                  <a:lnTo>
                    <a:pt x="50" y="49"/>
                  </a:lnTo>
                  <a:lnTo>
                    <a:pt x="53" y="48"/>
                  </a:lnTo>
                  <a:lnTo>
                    <a:pt x="56" y="47"/>
                  </a:lnTo>
                  <a:lnTo>
                    <a:pt x="58" y="45"/>
                  </a:lnTo>
                  <a:lnTo>
                    <a:pt x="58" y="44"/>
                  </a:lnTo>
                  <a:lnTo>
                    <a:pt x="59" y="43"/>
                  </a:lnTo>
                  <a:lnTo>
                    <a:pt x="59" y="42"/>
                  </a:lnTo>
                  <a:lnTo>
                    <a:pt x="58" y="40"/>
                  </a:lnTo>
                  <a:lnTo>
                    <a:pt x="57" y="39"/>
                  </a:lnTo>
                  <a:lnTo>
                    <a:pt x="55" y="38"/>
                  </a:lnTo>
                  <a:lnTo>
                    <a:pt x="51" y="37"/>
                  </a:lnTo>
                  <a:lnTo>
                    <a:pt x="47" y="36"/>
                  </a:lnTo>
                  <a:lnTo>
                    <a:pt x="38" y="34"/>
                  </a:lnTo>
                  <a:lnTo>
                    <a:pt x="29" y="32"/>
                  </a:lnTo>
                  <a:lnTo>
                    <a:pt x="25" y="30"/>
                  </a:lnTo>
                  <a:lnTo>
                    <a:pt x="21" y="29"/>
                  </a:lnTo>
                  <a:lnTo>
                    <a:pt x="18" y="27"/>
                  </a:lnTo>
                  <a:lnTo>
                    <a:pt x="17" y="25"/>
                  </a:lnTo>
                  <a:lnTo>
                    <a:pt x="16" y="24"/>
                  </a:lnTo>
                  <a:lnTo>
                    <a:pt x="16" y="23"/>
                  </a:lnTo>
                  <a:lnTo>
                    <a:pt x="16" y="21"/>
                  </a:lnTo>
                  <a:lnTo>
                    <a:pt x="16" y="18"/>
                  </a:lnTo>
                  <a:lnTo>
                    <a:pt x="17" y="16"/>
                  </a:lnTo>
                  <a:lnTo>
                    <a:pt x="19" y="14"/>
                  </a:lnTo>
                  <a:lnTo>
                    <a:pt x="20" y="12"/>
                  </a:lnTo>
                  <a:lnTo>
                    <a:pt x="22" y="10"/>
                  </a:lnTo>
                  <a:lnTo>
                    <a:pt x="27" y="7"/>
                  </a:lnTo>
                  <a:lnTo>
                    <a:pt x="33" y="5"/>
                  </a:lnTo>
                  <a:lnTo>
                    <a:pt x="39" y="3"/>
                  </a:lnTo>
                  <a:lnTo>
                    <a:pt x="46" y="2"/>
                  </a:lnTo>
                  <a:lnTo>
                    <a:pt x="53" y="1"/>
                  </a:lnTo>
                  <a:lnTo>
                    <a:pt x="60" y="0"/>
                  </a:lnTo>
                  <a:lnTo>
                    <a:pt x="67" y="1"/>
                  </a:lnTo>
                  <a:lnTo>
                    <a:pt x="75" y="2"/>
                  </a:lnTo>
                  <a:lnTo>
                    <a:pt x="82" y="4"/>
                  </a:lnTo>
                  <a:lnTo>
                    <a:pt x="89" y="6"/>
                  </a:lnTo>
                  <a:lnTo>
                    <a:pt x="78" y="14"/>
                  </a:lnTo>
                  <a:lnTo>
                    <a:pt x="72" y="12"/>
                  </a:lnTo>
                  <a:lnTo>
                    <a:pt x="67" y="10"/>
                  </a:lnTo>
                  <a:lnTo>
                    <a:pt x="62" y="10"/>
                  </a:lnTo>
                  <a:lnTo>
                    <a:pt x="57" y="10"/>
                  </a:lnTo>
                  <a:lnTo>
                    <a:pt x="50" y="10"/>
                  </a:lnTo>
                  <a:lnTo>
                    <a:pt x="44" y="11"/>
                  </a:lnTo>
                  <a:lnTo>
                    <a:pt x="41" y="12"/>
                  </a:lnTo>
                  <a:lnTo>
                    <a:pt x="39" y="14"/>
                  </a:lnTo>
                  <a:lnTo>
                    <a:pt x="38" y="15"/>
                  </a:lnTo>
                  <a:lnTo>
                    <a:pt x="37" y="17"/>
                  </a:lnTo>
                  <a:lnTo>
                    <a:pt x="37" y="18"/>
                  </a:lnTo>
                  <a:lnTo>
                    <a:pt x="37" y="20"/>
                  </a:lnTo>
                  <a:lnTo>
                    <a:pt x="39" y="21"/>
                  </a:lnTo>
                  <a:lnTo>
                    <a:pt x="42" y="22"/>
                  </a:lnTo>
                  <a:lnTo>
                    <a:pt x="58" y="25"/>
                  </a:lnTo>
                  <a:lnTo>
                    <a:pt x="67" y="28"/>
                  </a:lnTo>
                  <a:lnTo>
                    <a:pt x="74" y="30"/>
                  </a:lnTo>
                  <a:lnTo>
                    <a:pt x="77" y="33"/>
                  </a:lnTo>
                  <a:lnTo>
                    <a:pt x="80" y="35"/>
                  </a:lnTo>
                  <a:lnTo>
                    <a:pt x="80" y="37"/>
                  </a:lnTo>
                  <a:lnTo>
                    <a:pt x="81" y="38"/>
                  </a:lnTo>
                  <a:lnTo>
                    <a:pt x="80" y="42"/>
                  </a:lnTo>
                  <a:lnTo>
                    <a:pt x="79" y="44"/>
                  </a:lnTo>
                  <a:lnTo>
                    <a:pt x="77" y="47"/>
                  </a:lnTo>
                  <a:lnTo>
                    <a:pt x="73" y="50"/>
                  </a:lnTo>
                  <a:lnTo>
                    <a:pt x="67" y="53"/>
                  </a:lnTo>
                  <a:lnTo>
                    <a:pt x="61" y="56"/>
                  </a:lnTo>
                  <a:lnTo>
                    <a:pt x="54" y="58"/>
                  </a:lnTo>
                  <a:lnTo>
                    <a:pt x="46" y="59"/>
                  </a:lnTo>
                  <a:lnTo>
                    <a:pt x="39" y="60"/>
                  </a:lnTo>
                  <a:lnTo>
                    <a:pt x="32" y="60"/>
                  </a:lnTo>
                  <a:lnTo>
                    <a:pt x="23" y="60"/>
                  </a:lnTo>
                  <a:lnTo>
                    <a:pt x="19" y="59"/>
                  </a:lnTo>
                  <a:lnTo>
                    <a:pt x="14" y="58"/>
                  </a:lnTo>
                  <a:lnTo>
                    <a:pt x="11" y="57"/>
                  </a:lnTo>
                  <a:lnTo>
                    <a:pt x="7" y="56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32" name="Freeform 68"/>
            <p:cNvSpPr>
              <a:spLocks noEditPoints="1"/>
            </p:cNvSpPr>
            <p:nvPr userDrawn="1"/>
          </p:nvSpPr>
          <p:spPr bwMode="auto">
            <a:xfrm>
              <a:off x="4039" y="3332"/>
              <a:ext cx="98" cy="58"/>
            </a:xfrm>
            <a:custGeom>
              <a:avLst/>
              <a:gdLst>
                <a:gd name="T0" fmla="*/ 23 w 98"/>
                <a:gd name="T1" fmla="*/ 29 h 59"/>
                <a:gd name="T2" fmla="*/ 23 w 98"/>
                <a:gd name="T3" fmla="*/ 34 h 59"/>
                <a:gd name="T4" fmla="*/ 26 w 98"/>
                <a:gd name="T5" fmla="*/ 41 h 59"/>
                <a:gd name="T6" fmla="*/ 34 w 98"/>
                <a:gd name="T7" fmla="*/ 44 h 59"/>
                <a:gd name="T8" fmla="*/ 48 w 98"/>
                <a:gd name="T9" fmla="*/ 44 h 59"/>
                <a:gd name="T10" fmla="*/ 54 w 98"/>
                <a:gd name="T11" fmla="*/ 43 h 59"/>
                <a:gd name="T12" fmla="*/ 63 w 98"/>
                <a:gd name="T13" fmla="*/ 38 h 59"/>
                <a:gd name="T14" fmla="*/ 70 w 98"/>
                <a:gd name="T15" fmla="*/ 30 h 59"/>
                <a:gd name="T16" fmla="*/ 72 w 98"/>
                <a:gd name="T17" fmla="*/ 29 h 59"/>
                <a:gd name="T18" fmla="*/ 75 w 98"/>
                <a:gd name="T19" fmla="*/ 25 h 59"/>
                <a:gd name="T20" fmla="*/ 75 w 98"/>
                <a:gd name="T21" fmla="*/ 18 h 59"/>
                <a:gd name="T22" fmla="*/ 73 w 98"/>
                <a:gd name="T23" fmla="*/ 14 h 59"/>
                <a:gd name="T24" fmla="*/ 68 w 98"/>
                <a:gd name="T25" fmla="*/ 11 h 59"/>
                <a:gd name="T26" fmla="*/ 57 w 98"/>
                <a:gd name="T27" fmla="*/ 9 h 59"/>
                <a:gd name="T28" fmla="*/ 50 w 98"/>
                <a:gd name="T29" fmla="*/ 9 h 59"/>
                <a:gd name="T30" fmla="*/ 38 w 98"/>
                <a:gd name="T31" fmla="*/ 13 h 59"/>
                <a:gd name="T32" fmla="*/ 31 w 98"/>
                <a:gd name="T33" fmla="*/ 18 h 59"/>
                <a:gd name="T34" fmla="*/ 26 w 98"/>
                <a:gd name="T35" fmla="*/ 25 h 59"/>
                <a:gd name="T36" fmla="*/ 1 w 98"/>
                <a:gd name="T37" fmla="*/ 29 h 59"/>
                <a:gd name="T38" fmla="*/ 4 w 98"/>
                <a:gd name="T39" fmla="*/ 23 h 59"/>
                <a:gd name="T40" fmla="*/ 15 w 98"/>
                <a:gd name="T41" fmla="*/ 13 h 59"/>
                <a:gd name="T42" fmla="*/ 30 w 98"/>
                <a:gd name="T43" fmla="*/ 5 h 59"/>
                <a:gd name="T44" fmla="*/ 49 w 98"/>
                <a:gd name="T45" fmla="*/ 0 h 59"/>
                <a:gd name="T46" fmla="*/ 60 w 98"/>
                <a:gd name="T47" fmla="*/ 0 h 59"/>
                <a:gd name="T48" fmla="*/ 71 w 98"/>
                <a:gd name="T49" fmla="*/ 1 h 59"/>
                <a:gd name="T50" fmla="*/ 83 w 98"/>
                <a:gd name="T51" fmla="*/ 4 h 59"/>
                <a:gd name="T52" fmla="*/ 92 w 98"/>
                <a:gd name="T53" fmla="*/ 9 h 59"/>
                <a:gd name="T54" fmla="*/ 96 w 98"/>
                <a:gd name="T55" fmla="*/ 13 h 59"/>
                <a:gd name="T56" fmla="*/ 98 w 98"/>
                <a:gd name="T57" fmla="*/ 18 h 59"/>
                <a:gd name="T58" fmla="*/ 98 w 98"/>
                <a:gd name="T59" fmla="*/ 23 h 59"/>
                <a:gd name="T60" fmla="*/ 94 w 98"/>
                <a:gd name="T61" fmla="*/ 29 h 59"/>
                <a:gd name="T62" fmla="*/ 84 w 98"/>
                <a:gd name="T63" fmla="*/ 39 h 59"/>
                <a:gd name="T64" fmla="*/ 77 w 98"/>
                <a:gd name="T65" fmla="*/ 43 h 59"/>
                <a:gd name="T66" fmla="*/ 64 w 98"/>
                <a:gd name="T67" fmla="*/ 49 h 59"/>
                <a:gd name="T68" fmla="*/ 49 w 98"/>
                <a:gd name="T69" fmla="*/ 52 h 59"/>
                <a:gd name="T70" fmla="*/ 31 w 98"/>
                <a:gd name="T71" fmla="*/ 53 h 59"/>
                <a:gd name="T72" fmla="*/ 21 w 98"/>
                <a:gd name="T73" fmla="*/ 51 h 59"/>
                <a:gd name="T74" fmla="*/ 13 w 98"/>
                <a:gd name="T75" fmla="*/ 49 h 59"/>
                <a:gd name="T76" fmla="*/ 5 w 98"/>
                <a:gd name="T77" fmla="*/ 43 h 59"/>
                <a:gd name="T78" fmla="*/ 2 w 98"/>
                <a:gd name="T79" fmla="*/ 39 h 59"/>
                <a:gd name="T80" fmla="*/ 0 w 98"/>
                <a:gd name="T81" fmla="*/ 29 h 5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98" h="59">
                  <a:moveTo>
                    <a:pt x="24" y="29"/>
                  </a:moveTo>
                  <a:lnTo>
                    <a:pt x="23" y="33"/>
                  </a:lnTo>
                  <a:lnTo>
                    <a:pt x="22" y="36"/>
                  </a:lnTo>
                  <a:lnTo>
                    <a:pt x="23" y="40"/>
                  </a:lnTo>
                  <a:lnTo>
                    <a:pt x="24" y="44"/>
                  </a:lnTo>
                  <a:lnTo>
                    <a:pt x="26" y="47"/>
                  </a:lnTo>
                  <a:lnTo>
                    <a:pt x="30" y="49"/>
                  </a:lnTo>
                  <a:lnTo>
                    <a:pt x="34" y="50"/>
                  </a:lnTo>
                  <a:lnTo>
                    <a:pt x="41" y="51"/>
                  </a:lnTo>
                  <a:lnTo>
                    <a:pt x="48" y="50"/>
                  </a:lnTo>
                  <a:lnTo>
                    <a:pt x="51" y="49"/>
                  </a:lnTo>
                  <a:lnTo>
                    <a:pt x="54" y="49"/>
                  </a:lnTo>
                  <a:lnTo>
                    <a:pt x="59" y="46"/>
                  </a:lnTo>
                  <a:lnTo>
                    <a:pt x="63" y="44"/>
                  </a:lnTo>
                  <a:lnTo>
                    <a:pt x="67" y="40"/>
                  </a:lnTo>
                  <a:lnTo>
                    <a:pt x="70" y="36"/>
                  </a:lnTo>
                  <a:lnTo>
                    <a:pt x="71" y="35"/>
                  </a:lnTo>
                  <a:lnTo>
                    <a:pt x="72" y="33"/>
                  </a:lnTo>
                  <a:lnTo>
                    <a:pt x="74" y="29"/>
                  </a:lnTo>
                  <a:lnTo>
                    <a:pt x="75" y="25"/>
                  </a:lnTo>
                  <a:lnTo>
                    <a:pt x="75" y="22"/>
                  </a:lnTo>
                  <a:lnTo>
                    <a:pt x="75" y="18"/>
                  </a:lnTo>
                  <a:lnTo>
                    <a:pt x="74" y="15"/>
                  </a:lnTo>
                  <a:lnTo>
                    <a:pt x="73" y="14"/>
                  </a:lnTo>
                  <a:lnTo>
                    <a:pt x="71" y="13"/>
                  </a:lnTo>
                  <a:lnTo>
                    <a:pt x="68" y="11"/>
                  </a:lnTo>
                  <a:lnTo>
                    <a:pt x="63" y="9"/>
                  </a:lnTo>
                  <a:lnTo>
                    <a:pt x="57" y="9"/>
                  </a:lnTo>
                  <a:lnTo>
                    <a:pt x="53" y="9"/>
                  </a:lnTo>
                  <a:lnTo>
                    <a:pt x="50" y="9"/>
                  </a:lnTo>
                  <a:lnTo>
                    <a:pt x="44" y="11"/>
                  </a:lnTo>
                  <a:lnTo>
                    <a:pt x="38" y="13"/>
                  </a:lnTo>
                  <a:lnTo>
                    <a:pt x="34" y="15"/>
                  </a:lnTo>
                  <a:lnTo>
                    <a:pt x="31" y="18"/>
                  </a:lnTo>
                  <a:lnTo>
                    <a:pt x="28" y="21"/>
                  </a:lnTo>
                  <a:lnTo>
                    <a:pt x="26" y="25"/>
                  </a:lnTo>
                  <a:lnTo>
                    <a:pt x="24" y="29"/>
                  </a:lnTo>
                  <a:close/>
                  <a:moveTo>
                    <a:pt x="1" y="29"/>
                  </a:moveTo>
                  <a:lnTo>
                    <a:pt x="3" y="26"/>
                  </a:lnTo>
                  <a:lnTo>
                    <a:pt x="4" y="23"/>
                  </a:lnTo>
                  <a:lnTo>
                    <a:pt x="9" y="18"/>
                  </a:lnTo>
                  <a:lnTo>
                    <a:pt x="15" y="13"/>
                  </a:lnTo>
                  <a:lnTo>
                    <a:pt x="22" y="9"/>
                  </a:lnTo>
                  <a:lnTo>
                    <a:pt x="30" y="5"/>
                  </a:lnTo>
                  <a:lnTo>
                    <a:pt x="39" y="2"/>
                  </a:lnTo>
                  <a:lnTo>
                    <a:pt x="49" y="0"/>
                  </a:lnTo>
                  <a:lnTo>
                    <a:pt x="55" y="0"/>
                  </a:lnTo>
                  <a:lnTo>
                    <a:pt x="60" y="0"/>
                  </a:lnTo>
                  <a:lnTo>
                    <a:pt x="66" y="0"/>
                  </a:lnTo>
                  <a:lnTo>
                    <a:pt x="71" y="1"/>
                  </a:lnTo>
                  <a:lnTo>
                    <a:pt x="79" y="2"/>
                  </a:lnTo>
                  <a:lnTo>
                    <a:pt x="83" y="4"/>
                  </a:lnTo>
                  <a:lnTo>
                    <a:pt x="86" y="5"/>
                  </a:lnTo>
                  <a:lnTo>
                    <a:pt x="92" y="9"/>
                  </a:lnTo>
                  <a:lnTo>
                    <a:pt x="94" y="11"/>
                  </a:lnTo>
                  <a:lnTo>
                    <a:pt x="96" y="13"/>
                  </a:lnTo>
                  <a:lnTo>
                    <a:pt x="97" y="15"/>
                  </a:lnTo>
                  <a:lnTo>
                    <a:pt x="98" y="18"/>
                  </a:lnTo>
                  <a:lnTo>
                    <a:pt x="98" y="20"/>
                  </a:lnTo>
                  <a:lnTo>
                    <a:pt x="98" y="23"/>
                  </a:lnTo>
                  <a:lnTo>
                    <a:pt x="96" y="29"/>
                  </a:lnTo>
                  <a:lnTo>
                    <a:pt x="94" y="34"/>
                  </a:lnTo>
                  <a:lnTo>
                    <a:pt x="89" y="40"/>
                  </a:lnTo>
                  <a:lnTo>
                    <a:pt x="84" y="45"/>
                  </a:lnTo>
                  <a:lnTo>
                    <a:pt x="80" y="47"/>
                  </a:lnTo>
                  <a:lnTo>
                    <a:pt x="77" y="49"/>
                  </a:lnTo>
                  <a:lnTo>
                    <a:pt x="68" y="53"/>
                  </a:lnTo>
                  <a:lnTo>
                    <a:pt x="64" y="55"/>
                  </a:lnTo>
                  <a:lnTo>
                    <a:pt x="59" y="56"/>
                  </a:lnTo>
                  <a:lnTo>
                    <a:pt x="49" y="58"/>
                  </a:lnTo>
                  <a:lnTo>
                    <a:pt x="37" y="59"/>
                  </a:lnTo>
                  <a:lnTo>
                    <a:pt x="31" y="59"/>
                  </a:lnTo>
                  <a:lnTo>
                    <a:pt x="26" y="58"/>
                  </a:lnTo>
                  <a:lnTo>
                    <a:pt x="21" y="57"/>
                  </a:lnTo>
                  <a:lnTo>
                    <a:pt x="17" y="56"/>
                  </a:lnTo>
                  <a:lnTo>
                    <a:pt x="13" y="55"/>
                  </a:lnTo>
                  <a:lnTo>
                    <a:pt x="10" y="53"/>
                  </a:lnTo>
                  <a:lnTo>
                    <a:pt x="5" y="49"/>
                  </a:lnTo>
                  <a:lnTo>
                    <a:pt x="3" y="47"/>
                  </a:lnTo>
                  <a:lnTo>
                    <a:pt x="2" y="45"/>
                  </a:lnTo>
                  <a:lnTo>
                    <a:pt x="0" y="40"/>
                  </a:lnTo>
                  <a:lnTo>
                    <a:pt x="0" y="34"/>
                  </a:lnTo>
                  <a:lnTo>
                    <a:pt x="1" y="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33" name="Freeform 69"/>
            <p:cNvSpPr/>
            <p:nvPr userDrawn="1"/>
          </p:nvSpPr>
          <p:spPr bwMode="auto">
            <a:xfrm>
              <a:off x="4137" y="3332"/>
              <a:ext cx="150" cy="58"/>
            </a:xfrm>
            <a:custGeom>
              <a:avLst/>
              <a:gdLst>
                <a:gd name="T0" fmla="*/ 126 w 150"/>
                <a:gd name="T1" fmla="*/ 20 h 59"/>
                <a:gd name="T2" fmla="*/ 127 w 150"/>
                <a:gd name="T3" fmla="*/ 18 h 59"/>
                <a:gd name="T4" fmla="*/ 127 w 150"/>
                <a:gd name="T5" fmla="*/ 16 h 59"/>
                <a:gd name="T6" fmla="*/ 127 w 150"/>
                <a:gd name="T7" fmla="*/ 14 h 59"/>
                <a:gd name="T8" fmla="*/ 126 w 150"/>
                <a:gd name="T9" fmla="*/ 13 h 59"/>
                <a:gd name="T10" fmla="*/ 125 w 150"/>
                <a:gd name="T11" fmla="*/ 12 h 59"/>
                <a:gd name="T12" fmla="*/ 123 w 150"/>
                <a:gd name="T13" fmla="*/ 11 h 59"/>
                <a:gd name="T14" fmla="*/ 119 w 150"/>
                <a:gd name="T15" fmla="*/ 10 h 59"/>
                <a:gd name="T16" fmla="*/ 113 w 150"/>
                <a:gd name="T17" fmla="*/ 9 h 59"/>
                <a:gd name="T18" fmla="*/ 107 w 150"/>
                <a:gd name="T19" fmla="*/ 10 h 59"/>
                <a:gd name="T20" fmla="*/ 101 w 150"/>
                <a:gd name="T21" fmla="*/ 11 h 59"/>
                <a:gd name="T22" fmla="*/ 95 w 150"/>
                <a:gd name="T23" fmla="*/ 12 h 59"/>
                <a:gd name="T24" fmla="*/ 94 w 150"/>
                <a:gd name="T25" fmla="*/ 14 h 59"/>
                <a:gd name="T26" fmla="*/ 94 w 150"/>
                <a:gd name="T27" fmla="*/ 16 h 59"/>
                <a:gd name="T28" fmla="*/ 77 w 150"/>
                <a:gd name="T29" fmla="*/ 53 h 59"/>
                <a:gd name="T30" fmla="*/ 56 w 150"/>
                <a:gd name="T31" fmla="*/ 53 h 59"/>
                <a:gd name="T32" fmla="*/ 70 w 150"/>
                <a:gd name="T33" fmla="*/ 20 h 59"/>
                <a:gd name="T34" fmla="*/ 71 w 150"/>
                <a:gd name="T35" fmla="*/ 18 h 59"/>
                <a:gd name="T36" fmla="*/ 71 w 150"/>
                <a:gd name="T37" fmla="*/ 15 h 59"/>
                <a:gd name="T38" fmla="*/ 70 w 150"/>
                <a:gd name="T39" fmla="*/ 13 h 59"/>
                <a:gd name="T40" fmla="*/ 69 w 150"/>
                <a:gd name="T41" fmla="*/ 12 h 59"/>
                <a:gd name="T42" fmla="*/ 66 w 150"/>
                <a:gd name="T43" fmla="*/ 11 h 59"/>
                <a:gd name="T44" fmla="*/ 65 w 150"/>
                <a:gd name="T45" fmla="*/ 10 h 59"/>
                <a:gd name="T46" fmla="*/ 63 w 150"/>
                <a:gd name="T47" fmla="*/ 10 h 59"/>
                <a:gd name="T48" fmla="*/ 59 w 150"/>
                <a:gd name="T49" fmla="*/ 9 h 59"/>
                <a:gd name="T50" fmla="*/ 53 w 150"/>
                <a:gd name="T51" fmla="*/ 9 h 59"/>
                <a:gd name="T52" fmla="*/ 50 w 150"/>
                <a:gd name="T53" fmla="*/ 10 h 59"/>
                <a:gd name="T54" fmla="*/ 46 w 150"/>
                <a:gd name="T55" fmla="*/ 10 h 59"/>
                <a:gd name="T56" fmla="*/ 39 w 150"/>
                <a:gd name="T57" fmla="*/ 12 h 59"/>
                <a:gd name="T58" fmla="*/ 21 w 150"/>
                <a:gd name="T59" fmla="*/ 53 h 59"/>
                <a:gd name="T60" fmla="*/ 0 w 150"/>
                <a:gd name="T61" fmla="*/ 53 h 59"/>
                <a:gd name="T62" fmla="*/ 19 w 150"/>
                <a:gd name="T63" fmla="*/ 10 h 59"/>
                <a:gd name="T64" fmla="*/ 31 w 150"/>
                <a:gd name="T65" fmla="*/ 6 h 59"/>
                <a:gd name="T66" fmla="*/ 42 w 150"/>
                <a:gd name="T67" fmla="*/ 3 h 59"/>
                <a:gd name="T68" fmla="*/ 54 w 150"/>
                <a:gd name="T69" fmla="*/ 1 h 59"/>
                <a:gd name="T70" fmla="*/ 60 w 150"/>
                <a:gd name="T71" fmla="*/ 1 h 59"/>
                <a:gd name="T72" fmla="*/ 67 w 150"/>
                <a:gd name="T73" fmla="*/ 0 h 59"/>
                <a:gd name="T74" fmla="*/ 73 w 150"/>
                <a:gd name="T75" fmla="*/ 1 h 59"/>
                <a:gd name="T76" fmla="*/ 79 w 150"/>
                <a:gd name="T77" fmla="*/ 2 h 59"/>
                <a:gd name="T78" fmla="*/ 85 w 150"/>
                <a:gd name="T79" fmla="*/ 3 h 59"/>
                <a:gd name="T80" fmla="*/ 87 w 150"/>
                <a:gd name="T81" fmla="*/ 4 h 59"/>
                <a:gd name="T82" fmla="*/ 89 w 150"/>
                <a:gd name="T83" fmla="*/ 5 h 59"/>
                <a:gd name="T84" fmla="*/ 97 w 150"/>
                <a:gd name="T85" fmla="*/ 3 h 59"/>
                <a:gd name="T86" fmla="*/ 105 w 150"/>
                <a:gd name="T87" fmla="*/ 2 h 59"/>
                <a:gd name="T88" fmla="*/ 114 w 150"/>
                <a:gd name="T89" fmla="*/ 1 h 59"/>
                <a:gd name="T90" fmla="*/ 123 w 150"/>
                <a:gd name="T91" fmla="*/ 1 h 59"/>
                <a:gd name="T92" fmla="*/ 129 w 150"/>
                <a:gd name="T93" fmla="*/ 1 h 59"/>
                <a:gd name="T94" fmla="*/ 134 w 150"/>
                <a:gd name="T95" fmla="*/ 2 h 59"/>
                <a:gd name="T96" fmla="*/ 139 w 150"/>
                <a:gd name="T97" fmla="*/ 3 h 59"/>
                <a:gd name="T98" fmla="*/ 144 w 150"/>
                <a:gd name="T99" fmla="*/ 5 h 59"/>
                <a:gd name="T100" fmla="*/ 147 w 150"/>
                <a:gd name="T101" fmla="*/ 7 h 59"/>
                <a:gd name="T102" fmla="*/ 148 w 150"/>
                <a:gd name="T103" fmla="*/ 8 h 59"/>
                <a:gd name="T104" fmla="*/ 149 w 150"/>
                <a:gd name="T105" fmla="*/ 10 h 59"/>
                <a:gd name="T106" fmla="*/ 150 w 150"/>
                <a:gd name="T107" fmla="*/ 11 h 59"/>
                <a:gd name="T108" fmla="*/ 150 w 150"/>
                <a:gd name="T109" fmla="*/ 13 h 59"/>
                <a:gd name="T110" fmla="*/ 150 w 150"/>
                <a:gd name="T111" fmla="*/ 15 h 59"/>
                <a:gd name="T112" fmla="*/ 150 w 150"/>
                <a:gd name="T113" fmla="*/ 16 h 59"/>
                <a:gd name="T114" fmla="*/ 133 w 150"/>
                <a:gd name="T115" fmla="*/ 53 h 59"/>
                <a:gd name="T116" fmla="*/ 112 w 150"/>
                <a:gd name="T117" fmla="*/ 53 h 59"/>
                <a:gd name="T118" fmla="*/ 126 w 150"/>
                <a:gd name="T119" fmla="*/ 20 h 5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50" h="59">
                  <a:moveTo>
                    <a:pt x="126" y="20"/>
                  </a:moveTo>
                  <a:lnTo>
                    <a:pt x="127" y="18"/>
                  </a:lnTo>
                  <a:lnTo>
                    <a:pt x="127" y="16"/>
                  </a:lnTo>
                  <a:lnTo>
                    <a:pt x="127" y="14"/>
                  </a:lnTo>
                  <a:lnTo>
                    <a:pt x="126" y="13"/>
                  </a:lnTo>
                  <a:lnTo>
                    <a:pt x="125" y="12"/>
                  </a:lnTo>
                  <a:lnTo>
                    <a:pt x="123" y="11"/>
                  </a:lnTo>
                  <a:lnTo>
                    <a:pt x="119" y="10"/>
                  </a:lnTo>
                  <a:lnTo>
                    <a:pt x="113" y="9"/>
                  </a:lnTo>
                  <a:lnTo>
                    <a:pt x="107" y="10"/>
                  </a:lnTo>
                  <a:lnTo>
                    <a:pt x="101" y="11"/>
                  </a:lnTo>
                  <a:lnTo>
                    <a:pt x="95" y="12"/>
                  </a:lnTo>
                  <a:lnTo>
                    <a:pt x="94" y="14"/>
                  </a:lnTo>
                  <a:lnTo>
                    <a:pt x="94" y="16"/>
                  </a:lnTo>
                  <a:lnTo>
                    <a:pt x="77" y="59"/>
                  </a:lnTo>
                  <a:lnTo>
                    <a:pt x="56" y="59"/>
                  </a:lnTo>
                  <a:lnTo>
                    <a:pt x="70" y="20"/>
                  </a:lnTo>
                  <a:lnTo>
                    <a:pt x="71" y="18"/>
                  </a:lnTo>
                  <a:lnTo>
                    <a:pt x="71" y="15"/>
                  </a:lnTo>
                  <a:lnTo>
                    <a:pt x="70" y="13"/>
                  </a:lnTo>
                  <a:lnTo>
                    <a:pt x="69" y="12"/>
                  </a:lnTo>
                  <a:lnTo>
                    <a:pt x="66" y="11"/>
                  </a:lnTo>
                  <a:lnTo>
                    <a:pt x="65" y="10"/>
                  </a:lnTo>
                  <a:lnTo>
                    <a:pt x="63" y="10"/>
                  </a:lnTo>
                  <a:lnTo>
                    <a:pt x="59" y="9"/>
                  </a:lnTo>
                  <a:lnTo>
                    <a:pt x="53" y="9"/>
                  </a:lnTo>
                  <a:lnTo>
                    <a:pt x="50" y="10"/>
                  </a:lnTo>
                  <a:lnTo>
                    <a:pt x="46" y="10"/>
                  </a:lnTo>
                  <a:lnTo>
                    <a:pt x="39" y="12"/>
                  </a:lnTo>
                  <a:lnTo>
                    <a:pt x="21" y="59"/>
                  </a:lnTo>
                  <a:lnTo>
                    <a:pt x="0" y="59"/>
                  </a:lnTo>
                  <a:lnTo>
                    <a:pt x="19" y="10"/>
                  </a:lnTo>
                  <a:lnTo>
                    <a:pt x="31" y="6"/>
                  </a:lnTo>
                  <a:lnTo>
                    <a:pt x="42" y="3"/>
                  </a:lnTo>
                  <a:lnTo>
                    <a:pt x="54" y="1"/>
                  </a:lnTo>
                  <a:lnTo>
                    <a:pt x="60" y="1"/>
                  </a:lnTo>
                  <a:lnTo>
                    <a:pt x="67" y="0"/>
                  </a:lnTo>
                  <a:lnTo>
                    <a:pt x="73" y="1"/>
                  </a:lnTo>
                  <a:lnTo>
                    <a:pt x="79" y="2"/>
                  </a:lnTo>
                  <a:lnTo>
                    <a:pt x="85" y="3"/>
                  </a:lnTo>
                  <a:lnTo>
                    <a:pt x="87" y="4"/>
                  </a:lnTo>
                  <a:lnTo>
                    <a:pt x="89" y="5"/>
                  </a:lnTo>
                  <a:lnTo>
                    <a:pt x="97" y="3"/>
                  </a:lnTo>
                  <a:lnTo>
                    <a:pt x="105" y="2"/>
                  </a:lnTo>
                  <a:lnTo>
                    <a:pt x="114" y="1"/>
                  </a:lnTo>
                  <a:lnTo>
                    <a:pt x="123" y="1"/>
                  </a:lnTo>
                  <a:lnTo>
                    <a:pt x="129" y="1"/>
                  </a:lnTo>
                  <a:lnTo>
                    <a:pt x="134" y="2"/>
                  </a:lnTo>
                  <a:lnTo>
                    <a:pt x="139" y="3"/>
                  </a:lnTo>
                  <a:lnTo>
                    <a:pt x="144" y="5"/>
                  </a:lnTo>
                  <a:lnTo>
                    <a:pt x="147" y="7"/>
                  </a:lnTo>
                  <a:lnTo>
                    <a:pt x="148" y="8"/>
                  </a:lnTo>
                  <a:lnTo>
                    <a:pt x="149" y="10"/>
                  </a:lnTo>
                  <a:lnTo>
                    <a:pt x="150" y="11"/>
                  </a:lnTo>
                  <a:lnTo>
                    <a:pt x="150" y="13"/>
                  </a:lnTo>
                  <a:lnTo>
                    <a:pt x="150" y="15"/>
                  </a:lnTo>
                  <a:lnTo>
                    <a:pt x="150" y="16"/>
                  </a:lnTo>
                  <a:lnTo>
                    <a:pt x="133" y="59"/>
                  </a:lnTo>
                  <a:lnTo>
                    <a:pt x="112" y="59"/>
                  </a:lnTo>
                  <a:lnTo>
                    <a:pt x="126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34" name="Freeform 70"/>
            <p:cNvSpPr>
              <a:spLocks noEditPoints="1"/>
            </p:cNvSpPr>
            <p:nvPr userDrawn="1"/>
          </p:nvSpPr>
          <p:spPr bwMode="auto">
            <a:xfrm>
              <a:off x="4296" y="3334"/>
              <a:ext cx="98" cy="59"/>
            </a:xfrm>
            <a:custGeom>
              <a:avLst/>
              <a:gdLst>
                <a:gd name="T0" fmla="*/ 23 w 98"/>
                <a:gd name="T1" fmla="*/ 33 h 59"/>
                <a:gd name="T2" fmla="*/ 22 w 98"/>
                <a:gd name="T3" fmla="*/ 40 h 59"/>
                <a:gd name="T4" fmla="*/ 26 w 98"/>
                <a:gd name="T5" fmla="*/ 47 h 59"/>
                <a:gd name="T6" fmla="*/ 34 w 98"/>
                <a:gd name="T7" fmla="*/ 50 h 59"/>
                <a:gd name="T8" fmla="*/ 48 w 98"/>
                <a:gd name="T9" fmla="*/ 50 h 59"/>
                <a:gd name="T10" fmla="*/ 54 w 98"/>
                <a:gd name="T11" fmla="*/ 49 h 59"/>
                <a:gd name="T12" fmla="*/ 63 w 98"/>
                <a:gd name="T13" fmla="*/ 44 h 59"/>
                <a:gd name="T14" fmla="*/ 70 w 98"/>
                <a:gd name="T15" fmla="*/ 37 h 59"/>
                <a:gd name="T16" fmla="*/ 74 w 98"/>
                <a:gd name="T17" fmla="*/ 29 h 59"/>
                <a:gd name="T18" fmla="*/ 75 w 98"/>
                <a:gd name="T19" fmla="*/ 22 h 59"/>
                <a:gd name="T20" fmla="*/ 73 w 98"/>
                <a:gd name="T21" fmla="*/ 15 h 59"/>
                <a:gd name="T22" fmla="*/ 71 w 98"/>
                <a:gd name="T23" fmla="*/ 13 h 59"/>
                <a:gd name="T24" fmla="*/ 63 w 98"/>
                <a:gd name="T25" fmla="*/ 10 h 59"/>
                <a:gd name="T26" fmla="*/ 53 w 98"/>
                <a:gd name="T27" fmla="*/ 9 h 59"/>
                <a:gd name="T28" fmla="*/ 43 w 98"/>
                <a:gd name="T29" fmla="*/ 11 h 59"/>
                <a:gd name="T30" fmla="*/ 34 w 98"/>
                <a:gd name="T31" fmla="*/ 15 h 59"/>
                <a:gd name="T32" fmla="*/ 28 w 98"/>
                <a:gd name="T33" fmla="*/ 22 h 59"/>
                <a:gd name="T34" fmla="*/ 24 w 98"/>
                <a:gd name="T35" fmla="*/ 29 h 59"/>
                <a:gd name="T36" fmla="*/ 4 w 98"/>
                <a:gd name="T37" fmla="*/ 23 h 59"/>
                <a:gd name="T38" fmla="*/ 11 w 98"/>
                <a:gd name="T39" fmla="*/ 15 h 59"/>
                <a:gd name="T40" fmla="*/ 22 w 98"/>
                <a:gd name="T41" fmla="*/ 9 h 59"/>
                <a:gd name="T42" fmla="*/ 39 w 98"/>
                <a:gd name="T43" fmla="*/ 2 h 59"/>
                <a:gd name="T44" fmla="*/ 54 w 98"/>
                <a:gd name="T45" fmla="*/ 0 h 59"/>
                <a:gd name="T46" fmla="*/ 65 w 98"/>
                <a:gd name="T47" fmla="*/ 0 h 59"/>
                <a:gd name="T48" fmla="*/ 79 w 98"/>
                <a:gd name="T49" fmla="*/ 2 h 59"/>
                <a:gd name="T50" fmla="*/ 91 w 98"/>
                <a:gd name="T51" fmla="*/ 9 h 59"/>
                <a:gd name="T52" fmla="*/ 95 w 98"/>
                <a:gd name="T53" fmla="*/ 13 h 59"/>
                <a:gd name="T54" fmla="*/ 97 w 98"/>
                <a:gd name="T55" fmla="*/ 18 h 59"/>
                <a:gd name="T56" fmla="*/ 97 w 98"/>
                <a:gd name="T57" fmla="*/ 23 h 59"/>
                <a:gd name="T58" fmla="*/ 93 w 98"/>
                <a:gd name="T59" fmla="*/ 34 h 59"/>
                <a:gd name="T60" fmla="*/ 83 w 98"/>
                <a:gd name="T61" fmla="*/ 45 h 59"/>
                <a:gd name="T62" fmla="*/ 76 w 98"/>
                <a:gd name="T63" fmla="*/ 50 h 59"/>
                <a:gd name="T64" fmla="*/ 64 w 98"/>
                <a:gd name="T65" fmla="*/ 55 h 59"/>
                <a:gd name="T66" fmla="*/ 48 w 98"/>
                <a:gd name="T67" fmla="*/ 58 h 59"/>
                <a:gd name="T68" fmla="*/ 31 w 98"/>
                <a:gd name="T69" fmla="*/ 59 h 59"/>
                <a:gd name="T70" fmla="*/ 21 w 98"/>
                <a:gd name="T71" fmla="*/ 57 h 59"/>
                <a:gd name="T72" fmla="*/ 13 w 98"/>
                <a:gd name="T73" fmla="*/ 55 h 59"/>
                <a:gd name="T74" fmla="*/ 5 w 98"/>
                <a:gd name="T75" fmla="*/ 49 h 59"/>
                <a:gd name="T76" fmla="*/ 1 w 98"/>
                <a:gd name="T77" fmla="*/ 45 h 59"/>
                <a:gd name="T78" fmla="*/ 0 w 98"/>
                <a:gd name="T79" fmla="*/ 34 h 5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98" h="59">
                  <a:moveTo>
                    <a:pt x="24" y="29"/>
                  </a:moveTo>
                  <a:lnTo>
                    <a:pt x="23" y="33"/>
                  </a:lnTo>
                  <a:lnTo>
                    <a:pt x="22" y="37"/>
                  </a:lnTo>
                  <a:lnTo>
                    <a:pt x="22" y="40"/>
                  </a:lnTo>
                  <a:lnTo>
                    <a:pt x="24" y="44"/>
                  </a:lnTo>
                  <a:lnTo>
                    <a:pt x="26" y="47"/>
                  </a:lnTo>
                  <a:lnTo>
                    <a:pt x="29" y="49"/>
                  </a:lnTo>
                  <a:lnTo>
                    <a:pt x="34" y="50"/>
                  </a:lnTo>
                  <a:lnTo>
                    <a:pt x="40" y="51"/>
                  </a:lnTo>
                  <a:lnTo>
                    <a:pt x="48" y="50"/>
                  </a:lnTo>
                  <a:lnTo>
                    <a:pt x="51" y="50"/>
                  </a:lnTo>
                  <a:lnTo>
                    <a:pt x="54" y="49"/>
                  </a:lnTo>
                  <a:lnTo>
                    <a:pt x="59" y="46"/>
                  </a:lnTo>
                  <a:lnTo>
                    <a:pt x="63" y="44"/>
                  </a:lnTo>
                  <a:lnTo>
                    <a:pt x="67" y="40"/>
                  </a:lnTo>
                  <a:lnTo>
                    <a:pt x="70" y="37"/>
                  </a:lnTo>
                  <a:lnTo>
                    <a:pt x="72" y="33"/>
                  </a:lnTo>
                  <a:lnTo>
                    <a:pt x="74" y="29"/>
                  </a:lnTo>
                  <a:lnTo>
                    <a:pt x="75" y="25"/>
                  </a:lnTo>
                  <a:lnTo>
                    <a:pt x="75" y="22"/>
                  </a:lnTo>
                  <a:lnTo>
                    <a:pt x="75" y="18"/>
                  </a:lnTo>
                  <a:lnTo>
                    <a:pt x="73" y="15"/>
                  </a:lnTo>
                  <a:lnTo>
                    <a:pt x="72" y="14"/>
                  </a:lnTo>
                  <a:lnTo>
                    <a:pt x="71" y="13"/>
                  </a:lnTo>
                  <a:lnTo>
                    <a:pt x="67" y="11"/>
                  </a:lnTo>
                  <a:lnTo>
                    <a:pt x="63" y="10"/>
                  </a:lnTo>
                  <a:lnTo>
                    <a:pt x="56" y="9"/>
                  </a:lnTo>
                  <a:lnTo>
                    <a:pt x="53" y="9"/>
                  </a:lnTo>
                  <a:lnTo>
                    <a:pt x="49" y="10"/>
                  </a:lnTo>
                  <a:lnTo>
                    <a:pt x="43" y="11"/>
                  </a:lnTo>
                  <a:lnTo>
                    <a:pt x="38" y="13"/>
                  </a:lnTo>
                  <a:lnTo>
                    <a:pt x="34" y="15"/>
                  </a:lnTo>
                  <a:lnTo>
                    <a:pt x="31" y="18"/>
                  </a:lnTo>
                  <a:lnTo>
                    <a:pt x="28" y="22"/>
                  </a:lnTo>
                  <a:lnTo>
                    <a:pt x="26" y="25"/>
                  </a:lnTo>
                  <a:lnTo>
                    <a:pt x="24" y="29"/>
                  </a:lnTo>
                  <a:close/>
                  <a:moveTo>
                    <a:pt x="1" y="29"/>
                  </a:moveTo>
                  <a:lnTo>
                    <a:pt x="4" y="23"/>
                  </a:lnTo>
                  <a:lnTo>
                    <a:pt x="9" y="18"/>
                  </a:lnTo>
                  <a:lnTo>
                    <a:pt x="11" y="15"/>
                  </a:lnTo>
                  <a:lnTo>
                    <a:pt x="14" y="13"/>
                  </a:lnTo>
                  <a:lnTo>
                    <a:pt x="22" y="9"/>
                  </a:lnTo>
                  <a:lnTo>
                    <a:pt x="30" y="5"/>
                  </a:lnTo>
                  <a:lnTo>
                    <a:pt x="39" y="2"/>
                  </a:lnTo>
                  <a:lnTo>
                    <a:pt x="49" y="1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5" y="0"/>
                  </a:lnTo>
                  <a:lnTo>
                    <a:pt x="70" y="1"/>
                  </a:lnTo>
                  <a:lnTo>
                    <a:pt x="79" y="2"/>
                  </a:lnTo>
                  <a:lnTo>
                    <a:pt x="86" y="5"/>
                  </a:lnTo>
                  <a:lnTo>
                    <a:pt x="91" y="9"/>
                  </a:lnTo>
                  <a:lnTo>
                    <a:pt x="94" y="11"/>
                  </a:lnTo>
                  <a:lnTo>
                    <a:pt x="95" y="13"/>
                  </a:lnTo>
                  <a:lnTo>
                    <a:pt x="96" y="15"/>
                  </a:lnTo>
                  <a:lnTo>
                    <a:pt x="97" y="18"/>
                  </a:lnTo>
                  <a:lnTo>
                    <a:pt x="98" y="20"/>
                  </a:lnTo>
                  <a:lnTo>
                    <a:pt x="97" y="23"/>
                  </a:lnTo>
                  <a:lnTo>
                    <a:pt x="96" y="29"/>
                  </a:lnTo>
                  <a:lnTo>
                    <a:pt x="93" y="34"/>
                  </a:lnTo>
                  <a:lnTo>
                    <a:pt x="89" y="40"/>
                  </a:lnTo>
                  <a:lnTo>
                    <a:pt x="83" y="45"/>
                  </a:lnTo>
                  <a:lnTo>
                    <a:pt x="80" y="47"/>
                  </a:lnTo>
                  <a:lnTo>
                    <a:pt x="76" y="50"/>
                  </a:lnTo>
                  <a:lnTo>
                    <a:pt x="68" y="53"/>
                  </a:lnTo>
                  <a:lnTo>
                    <a:pt x="64" y="55"/>
                  </a:lnTo>
                  <a:lnTo>
                    <a:pt x="59" y="56"/>
                  </a:lnTo>
                  <a:lnTo>
                    <a:pt x="48" y="58"/>
                  </a:lnTo>
                  <a:lnTo>
                    <a:pt x="37" y="59"/>
                  </a:lnTo>
                  <a:lnTo>
                    <a:pt x="31" y="59"/>
                  </a:lnTo>
                  <a:lnTo>
                    <a:pt x="26" y="58"/>
                  </a:lnTo>
                  <a:lnTo>
                    <a:pt x="21" y="57"/>
                  </a:lnTo>
                  <a:lnTo>
                    <a:pt x="17" y="56"/>
                  </a:lnTo>
                  <a:lnTo>
                    <a:pt x="13" y="55"/>
                  </a:lnTo>
                  <a:lnTo>
                    <a:pt x="10" y="53"/>
                  </a:lnTo>
                  <a:lnTo>
                    <a:pt x="5" y="49"/>
                  </a:lnTo>
                  <a:lnTo>
                    <a:pt x="3" y="47"/>
                  </a:lnTo>
                  <a:lnTo>
                    <a:pt x="1" y="45"/>
                  </a:lnTo>
                  <a:lnTo>
                    <a:pt x="0" y="40"/>
                  </a:lnTo>
                  <a:lnTo>
                    <a:pt x="0" y="34"/>
                  </a:lnTo>
                  <a:lnTo>
                    <a:pt x="1" y="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35" name="Freeform 71"/>
            <p:cNvSpPr/>
            <p:nvPr userDrawn="1"/>
          </p:nvSpPr>
          <p:spPr bwMode="auto">
            <a:xfrm>
              <a:off x="4394" y="3332"/>
              <a:ext cx="91" cy="61"/>
            </a:xfrm>
            <a:custGeom>
              <a:avLst/>
              <a:gdLst>
                <a:gd name="T0" fmla="*/ 11 w 89"/>
                <a:gd name="T1" fmla="*/ 51 h 60"/>
                <a:gd name="T2" fmla="*/ 16 w 89"/>
                <a:gd name="T3" fmla="*/ 54 h 60"/>
                <a:gd name="T4" fmla="*/ 35 w 89"/>
                <a:gd name="T5" fmla="*/ 57 h 60"/>
                <a:gd name="T6" fmla="*/ 49 w 89"/>
                <a:gd name="T7" fmla="*/ 56 h 60"/>
                <a:gd name="T8" fmla="*/ 56 w 89"/>
                <a:gd name="T9" fmla="*/ 55 h 60"/>
                <a:gd name="T10" fmla="*/ 62 w 89"/>
                <a:gd name="T11" fmla="*/ 52 h 60"/>
                <a:gd name="T12" fmla="*/ 65 w 89"/>
                <a:gd name="T13" fmla="*/ 49 h 60"/>
                <a:gd name="T14" fmla="*/ 64 w 89"/>
                <a:gd name="T15" fmla="*/ 46 h 60"/>
                <a:gd name="T16" fmla="*/ 61 w 89"/>
                <a:gd name="T17" fmla="*/ 44 h 60"/>
                <a:gd name="T18" fmla="*/ 53 w 89"/>
                <a:gd name="T19" fmla="*/ 42 h 60"/>
                <a:gd name="T20" fmla="*/ 35 w 89"/>
                <a:gd name="T21" fmla="*/ 37 h 60"/>
                <a:gd name="T22" fmla="*/ 21 w 89"/>
                <a:gd name="T23" fmla="*/ 28 h 60"/>
                <a:gd name="T24" fmla="*/ 17 w 89"/>
                <a:gd name="T25" fmla="*/ 25 h 60"/>
                <a:gd name="T26" fmla="*/ 16 w 89"/>
                <a:gd name="T27" fmla="*/ 22 h 60"/>
                <a:gd name="T28" fmla="*/ 16 w 89"/>
                <a:gd name="T29" fmla="*/ 17 h 60"/>
                <a:gd name="T30" fmla="*/ 19 w 89"/>
                <a:gd name="T31" fmla="*/ 13 h 60"/>
                <a:gd name="T32" fmla="*/ 22 w 89"/>
                <a:gd name="T33" fmla="*/ 10 h 60"/>
                <a:gd name="T34" fmla="*/ 39 w 89"/>
                <a:gd name="T35" fmla="*/ 5 h 60"/>
                <a:gd name="T36" fmla="*/ 52 w 89"/>
                <a:gd name="T37" fmla="*/ 1 h 60"/>
                <a:gd name="T38" fmla="*/ 66 w 89"/>
                <a:gd name="T39" fmla="*/ 0 h 60"/>
                <a:gd name="T40" fmla="*/ 87 w 89"/>
                <a:gd name="T41" fmla="*/ 2 h 60"/>
                <a:gd name="T42" fmla="*/ 101 w 89"/>
                <a:gd name="T43" fmla="*/ 6 h 60"/>
                <a:gd name="T44" fmla="*/ 84 w 89"/>
                <a:gd name="T45" fmla="*/ 11 h 60"/>
                <a:gd name="T46" fmla="*/ 69 w 89"/>
                <a:gd name="T47" fmla="*/ 9 h 60"/>
                <a:gd name="T48" fmla="*/ 56 w 89"/>
                <a:gd name="T49" fmla="*/ 10 h 60"/>
                <a:gd name="T50" fmla="*/ 47 w 89"/>
                <a:gd name="T51" fmla="*/ 12 h 60"/>
                <a:gd name="T52" fmla="*/ 44 w 89"/>
                <a:gd name="T53" fmla="*/ 15 h 60"/>
                <a:gd name="T54" fmla="*/ 42 w 89"/>
                <a:gd name="T55" fmla="*/ 18 h 60"/>
                <a:gd name="T56" fmla="*/ 45 w 89"/>
                <a:gd name="T57" fmla="*/ 20 h 60"/>
                <a:gd name="T58" fmla="*/ 64 w 89"/>
                <a:gd name="T59" fmla="*/ 25 h 60"/>
                <a:gd name="T60" fmla="*/ 86 w 89"/>
                <a:gd name="T61" fmla="*/ 36 h 60"/>
                <a:gd name="T62" fmla="*/ 92 w 89"/>
                <a:gd name="T63" fmla="*/ 41 h 60"/>
                <a:gd name="T64" fmla="*/ 93 w 89"/>
                <a:gd name="T65" fmla="*/ 44 h 60"/>
                <a:gd name="T66" fmla="*/ 91 w 89"/>
                <a:gd name="T67" fmla="*/ 50 h 60"/>
                <a:gd name="T68" fmla="*/ 85 w 89"/>
                <a:gd name="T69" fmla="*/ 56 h 60"/>
                <a:gd name="T70" fmla="*/ 79 w 89"/>
                <a:gd name="T71" fmla="*/ 59 h 60"/>
                <a:gd name="T72" fmla="*/ 60 w 89"/>
                <a:gd name="T73" fmla="*/ 64 h 60"/>
                <a:gd name="T74" fmla="*/ 45 w 89"/>
                <a:gd name="T75" fmla="*/ 66 h 60"/>
                <a:gd name="T76" fmla="*/ 29 w 89"/>
                <a:gd name="T77" fmla="*/ 65 h 60"/>
                <a:gd name="T78" fmla="*/ 14 w 89"/>
                <a:gd name="T79" fmla="*/ 64 h 60"/>
                <a:gd name="T80" fmla="*/ 7 w 89"/>
                <a:gd name="T81" fmla="*/ 62 h 60"/>
                <a:gd name="T82" fmla="*/ 0 w 89"/>
                <a:gd name="T83" fmla="*/ 59 h 6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89" h="60">
                  <a:moveTo>
                    <a:pt x="0" y="53"/>
                  </a:moveTo>
                  <a:lnTo>
                    <a:pt x="11" y="45"/>
                  </a:lnTo>
                  <a:lnTo>
                    <a:pt x="14" y="47"/>
                  </a:lnTo>
                  <a:lnTo>
                    <a:pt x="16" y="48"/>
                  </a:lnTo>
                  <a:lnTo>
                    <a:pt x="22" y="50"/>
                  </a:lnTo>
                  <a:lnTo>
                    <a:pt x="29" y="51"/>
                  </a:lnTo>
                  <a:lnTo>
                    <a:pt x="35" y="51"/>
                  </a:lnTo>
                  <a:lnTo>
                    <a:pt x="43" y="50"/>
                  </a:lnTo>
                  <a:lnTo>
                    <a:pt x="47" y="50"/>
                  </a:lnTo>
                  <a:lnTo>
                    <a:pt x="50" y="49"/>
                  </a:lnTo>
                  <a:lnTo>
                    <a:pt x="53" y="48"/>
                  </a:lnTo>
                  <a:lnTo>
                    <a:pt x="56" y="46"/>
                  </a:lnTo>
                  <a:lnTo>
                    <a:pt x="57" y="45"/>
                  </a:lnTo>
                  <a:lnTo>
                    <a:pt x="59" y="43"/>
                  </a:lnTo>
                  <a:lnTo>
                    <a:pt x="59" y="41"/>
                  </a:lnTo>
                  <a:lnTo>
                    <a:pt x="58" y="40"/>
                  </a:lnTo>
                  <a:lnTo>
                    <a:pt x="57" y="39"/>
                  </a:lnTo>
                  <a:lnTo>
                    <a:pt x="55" y="38"/>
                  </a:lnTo>
                  <a:lnTo>
                    <a:pt x="51" y="37"/>
                  </a:lnTo>
                  <a:lnTo>
                    <a:pt x="47" y="36"/>
                  </a:lnTo>
                  <a:lnTo>
                    <a:pt x="38" y="33"/>
                  </a:lnTo>
                  <a:lnTo>
                    <a:pt x="29" y="31"/>
                  </a:lnTo>
                  <a:lnTo>
                    <a:pt x="24" y="30"/>
                  </a:lnTo>
                  <a:lnTo>
                    <a:pt x="21" y="28"/>
                  </a:lnTo>
                  <a:lnTo>
                    <a:pt x="18" y="26"/>
                  </a:lnTo>
                  <a:lnTo>
                    <a:pt x="17" y="25"/>
                  </a:lnTo>
                  <a:lnTo>
                    <a:pt x="16" y="24"/>
                  </a:lnTo>
                  <a:lnTo>
                    <a:pt x="16" y="22"/>
                  </a:lnTo>
                  <a:lnTo>
                    <a:pt x="16" y="21"/>
                  </a:lnTo>
                  <a:lnTo>
                    <a:pt x="16" y="17"/>
                  </a:lnTo>
                  <a:lnTo>
                    <a:pt x="17" y="15"/>
                  </a:lnTo>
                  <a:lnTo>
                    <a:pt x="19" y="13"/>
                  </a:lnTo>
                  <a:lnTo>
                    <a:pt x="20" y="12"/>
                  </a:lnTo>
                  <a:lnTo>
                    <a:pt x="22" y="10"/>
                  </a:lnTo>
                  <a:lnTo>
                    <a:pt x="27" y="7"/>
                  </a:lnTo>
                  <a:lnTo>
                    <a:pt x="33" y="5"/>
                  </a:lnTo>
                  <a:lnTo>
                    <a:pt x="39" y="3"/>
                  </a:lnTo>
                  <a:lnTo>
                    <a:pt x="46" y="1"/>
                  </a:lnTo>
                  <a:lnTo>
                    <a:pt x="53" y="0"/>
                  </a:lnTo>
                  <a:lnTo>
                    <a:pt x="60" y="0"/>
                  </a:lnTo>
                  <a:lnTo>
                    <a:pt x="67" y="0"/>
                  </a:lnTo>
                  <a:lnTo>
                    <a:pt x="75" y="2"/>
                  </a:lnTo>
                  <a:lnTo>
                    <a:pt x="82" y="3"/>
                  </a:lnTo>
                  <a:lnTo>
                    <a:pt x="89" y="6"/>
                  </a:lnTo>
                  <a:lnTo>
                    <a:pt x="78" y="13"/>
                  </a:lnTo>
                  <a:lnTo>
                    <a:pt x="72" y="11"/>
                  </a:lnTo>
                  <a:lnTo>
                    <a:pt x="67" y="10"/>
                  </a:lnTo>
                  <a:lnTo>
                    <a:pt x="62" y="9"/>
                  </a:lnTo>
                  <a:lnTo>
                    <a:pt x="56" y="9"/>
                  </a:lnTo>
                  <a:lnTo>
                    <a:pt x="50" y="10"/>
                  </a:lnTo>
                  <a:lnTo>
                    <a:pt x="44" y="11"/>
                  </a:lnTo>
                  <a:lnTo>
                    <a:pt x="41" y="12"/>
                  </a:lnTo>
                  <a:lnTo>
                    <a:pt x="39" y="13"/>
                  </a:lnTo>
                  <a:lnTo>
                    <a:pt x="38" y="15"/>
                  </a:lnTo>
                  <a:lnTo>
                    <a:pt x="37" y="16"/>
                  </a:lnTo>
                  <a:lnTo>
                    <a:pt x="36" y="18"/>
                  </a:lnTo>
                  <a:lnTo>
                    <a:pt x="37" y="19"/>
                  </a:lnTo>
                  <a:lnTo>
                    <a:pt x="39" y="20"/>
                  </a:lnTo>
                  <a:lnTo>
                    <a:pt x="42" y="21"/>
                  </a:lnTo>
                  <a:lnTo>
                    <a:pt x="58" y="25"/>
                  </a:lnTo>
                  <a:lnTo>
                    <a:pt x="66" y="27"/>
                  </a:lnTo>
                  <a:lnTo>
                    <a:pt x="74" y="30"/>
                  </a:lnTo>
                  <a:lnTo>
                    <a:pt x="77" y="32"/>
                  </a:lnTo>
                  <a:lnTo>
                    <a:pt x="80" y="35"/>
                  </a:lnTo>
                  <a:lnTo>
                    <a:pt x="80" y="36"/>
                  </a:lnTo>
                  <a:lnTo>
                    <a:pt x="81" y="38"/>
                  </a:lnTo>
                  <a:lnTo>
                    <a:pt x="80" y="42"/>
                  </a:lnTo>
                  <a:lnTo>
                    <a:pt x="79" y="44"/>
                  </a:lnTo>
                  <a:lnTo>
                    <a:pt x="77" y="46"/>
                  </a:lnTo>
                  <a:lnTo>
                    <a:pt x="73" y="50"/>
                  </a:lnTo>
                  <a:lnTo>
                    <a:pt x="70" y="52"/>
                  </a:lnTo>
                  <a:lnTo>
                    <a:pt x="67" y="53"/>
                  </a:lnTo>
                  <a:lnTo>
                    <a:pt x="61" y="56"/>
                  </a:lnTo>
                  <a:lnTo>
                    <a:pt x="54" y="58"/>
                  </a:lnTo>
                  <a:lnTo>
                    <a:pt x="46" y="59"/>
                  </a:lnTo>
                  <a:lnTo>
                    <a:pt x="39" y="60"/>
                  </a:lnTo>
                  <a:lnTo>
                    <a:pt x="32" y="60"/>
                  </a:lnTo>
                  <a:lnTo>
                    <a:pt x="23" y="59"/>
                  </a:lnTo>
                  <a:lnTo>
                    <a:pt x="18" y="59"/>
                  </a:lnTo>
                  <a:lnTo>
                    <a:pt x="14" y="58"/>
                  </a:lnTo>
                  <a:lnTo>
                    <a:pt x="10" y="57"/>
                  </a:lnTo>
                  <a:lnTo>
                    <a:pt x="7" y="56"/>
                  </a:lnTo>
                  <a:lnTo>
                    <a:pt x="3" y="54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" y="0"/>
            <a:ext cx="24481368" cy="3457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1"/>
          <p:cNvGrpSpPr>
            <a:grpSpLocks noChangeAspect="1"/>
          </p:cNvGrpSpPr>
          <p:nvPr userDrawn="1"/>
        </p:nvGrpSpPr>
        <p:grpSpPr bwMode="auto">
          <a:xfrm>
            <a:off x="19680984" y="11754873"/>
            <a:ext cx="4088232" cy="1646134"/>
            <a:chOff x="2655" y="2025"/>
            <a:chExt cx="2610" cy="1401"/>
          </a:xfrm>
        </p:grpSpPr>
        <p:sp>
          <p:nvSpPr>
            <p:cNvPr id="6" name="AutoShape 40"/>
            <p:cNvSpPr>
              <a:spLocks noChangeAspect="1" noChangeArrowheads="1" noTextEdit="1"/>
            </p:cNvSpPr>
            <p:nvPr userDrawn="1"/>
          </p:nvSpPr>
          <p:spPr bwMode="auto">
            <a:xfrm>
              <a:off x="2655" y="2025"/>
              <a:ext cx="2610" cy="1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7" name="Freeform 42"/>
            <p:cNvSpPr>
              <a:spLocks noEditPoints="1"/>
            </p:cNvSpPr>
            <p:nvPr userDrawn="1"/>
          </p:nvSpPr>
          <p:spPr bwMode="auto">
            <a:xfrm>
              <a:off x="3703" y="3057"/>
              <a:ext cx="225" cy="214"/>
            </a:xfrm>
            <a:custGeom>
              <a:avLst/>
              <a:gdLst>
                <a:gd name="T0" fmla="*/ 160 w 225"/>
                <a:gd name="T1" fmla="*/ 33 h 214"/>
                <a:gd name="T2" fmla="*/ 134 w 225"/>
                <a:gd name="T3" fmla="*/ 28 h 214"/>
                <a:gd name="T4" fmla="*/ 117 w 225"/>
                <a:gd name="T5" fmla="*/ 29 h 214"/>
                <a:gd name="T6" fmla="*/ 100 w 225"/>
                <a:gd name="T7" fmla="*/ 34 h 214"/>
                <a:gd name="T8" fmla="*/ 86 w 225"/>
                <a:gd name="T9" fmla="*/ 42 h 214"/>
                <a:gd name="T10" fmla="*/ 74 w 225"/>
                <a:gd name="T11" fmla="*/ 53 h 214"/>
                <a:gd name="T12" fmla="*/ 65 w 225"/>
                <a:gd name="T13" fmla="*/ 66 h 214"/>
                <a:gd name="T14" fmla="*/ 59 w 225"/>
                <a:gd name="T15" fmla="*/ 79 h 214"/>
                <a:gd name="T16" fmla="*/ 57 w 225"/>
                <a:gd name="T17" fmla="*/ 92 h 214"/>
                <a:gd name="T18" fmla="*/ 58 w 225"/>
                <a:gd name="T19" fmla="*/ 103 h 214"/>
                <a:gd name="T20" fmla="*/ 64 w 225"/>
                <a:gd name="T21" fmla="*/ 113 h 214"/>
                <a:gd name="T22" fmla="*/ 74 w 225"/>
                <a:gd name="T23" fmla="*/ 119 h 214"/>
                <a:gd name="T24" fmla="*/ 89 w 225"/>
                <a:gd name="T25" fmla="*/ 121 h 214"/>
                <a:gd name="T26" fmla="*/ 109 w 225"/>
                <a:gd name="T27" fmla="*/ 119 h 214"/>
                <a:gd name="T28" fmla="*/ 142 w 225"/>
                <a:gd name="T29" fmla="*/ 110 h 214"/>
                <a:gd name="T30" fmla="*/ 155 w 225"/>
                <a:gd name="T31" fmla="*/ 182 h 214"/>
                <a:gd name="T32" fmla="*/ 135 w 225"/>
                <a:gd name="T33" fmla="*/ 194 h 214"/>
                <a:gd name="T34" fmla="*/ 111 w 225"/>
                <a:gd name="T35" fmla="*/ 203 h 214"/>
                <a:gd name="T36" fmla="*/ 75 w 225"/>
                <a:gd name="T37" fmla="*/ 211 h 214"/>
                <a:gd name="T38" fmla="*/ 25 w 225"/>
                <a:gd name="T39" fmla="*/ 214 h 214"/>
                <a:gd name="T40" fmla="*/ 72 w 225"/>
                <a:gd name="T41" fmla="*/ 184 h 214"/>
                <a:gd name="T42" fmla="*/ 102 w 225"/>
                <a:gd name="T43" fmla="*/ 176 h 214"/>
                <a:gd name="T44" fmla="*/ 115 w 225"/>
                <a:gd name="T45" fmla="*/ 169 h 214"/>
                <a:gd name="T46" fmla="*/ 123 w 225"/>
                <a:gd name="T47" fmla="*/ 160 h 214"/>
                <a:gd name="T48" fmla="*/ 132 w 225"/>
                <a:gd name="T49" fmla="*/ 140 h 214"/>
                <a:gd name="T50" fmla="*/ 95 w 225"/>
                <a:gd name="T51" fmla="*/ 148 h 214"/>
                <a:gd name="T52" fmla="*/ 59 w 225"/>
                <a:gd name="T53" fmla="*/ 148 h 214"/>
                <a:gd name="T54" fmla="*/ 40 w 225"/>
                <a:gd name="T55" fmla="*/ 145 h 214"/>
                <a:gd name="T56" fmla="*/ 24 w 225"/>
                <a:gd name="T57" fmla="*/ 138 h 214"/>
                <a:gd name="T58" fmla="*/ 9 w 225"/>
                <a:gd name="T59" fmla="*/ 124 h 214"/>
                <a:gd name="T60" fmla="*/ 2 w 225"/>
                <a:gd name="T61" fmla="*/ 110 h 214"/>
                <a:gd name="T62" fmla="*/ 0 w 225"/>
                <a:gd name="T63" fmla="*/ 94 h 214"/>
                <a:gd name="T64" fmla="*/ 4 w 225"/>
                <a:gd name="T65" fmla="*/ 74 h 214"/>
                <a:gd name="T66" fmla="*/ 14 w 225"/>
                <a:gd name="T67" fmla="*/ 56 h 214"/>
                <a:gd name="T68" fmla="*/ 30 w 225"/>
                <a:gd name="T69" fmla="*/ 37 h 214"/>
                <a:gd name="T70" fmla="*/ 52 w 225"/>
                <a:gd name="T71" fmla="*/ 21 h 214"/>
                <a:gd name="T72" fmla="*/ 79 w 225"/>
                <a:gd name="T73" fmla="*/ 8 h 214"/>
                <a:gd name="T74" fmla="*/ 111 w 225"/>
                <a:gd name="T75" fmla="*/ 1 h 214"/>
                <a:gd name="T76" fmla="*/ 149 w 225"/>
                <a:gd name="T77" fmla="*/ 2 h 214"/>
                <a:gd name="T78" fmla="*/ 182 w 225"/>
                <a:gd name="T79" fmla="*/ 8 h 214"/>
                <a:gd name="T80" fmla="*/ 214 w 225"/>
                <a:gd name="T81" fmla="*/ 21 h 214"/>
                <a:gd name="T82" fmla="*/ 183 w 225"/>
                <a:gd name="T83" fmla="*/ 141 h 214"/>
                <a:gd name="T84" fmla="*/ 173 w 225"/>
                <a:gd name="T85" fmla="*/ 162 h 21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25" h="214">
                  <a:moveTo>
                    <a:pt x="142" y="110"/>
                  </a:moveTo>
                  <a:lnTo>
                    <a:pt x="169" y="36"/>
                  </a:lnTo>
                  <a:lnTo>
                    <a:pt x="160" y="33"/>
                  </a:lnTo>
                  <a:lnTo>
                    <a:pt x="151" y="30"/>
                  </a:lnTo>
                  <a:lnTo>
                    <a:pt x="140" y="28"/>
                  </a:lnTo>
                  <a:lnTo>
                    <a:pt x="134" y="28"/>
                  </a:lnTo>
                  <a:lnTo>
                    <a:pt x="128" y="28"/>
                  </a:lnTo>
                  <a:lnTo>
                    <a:pt x="122" y="28"/>
                  </a:lnTo>
                  <a:lnTo>
                    <a:pt x="117" y="29"/>
                  </a:lnTo>
                  <a:lnTo>
                    <a:pt x="111" y="30"/>
                  </a:lnTo>
                  <a:lnTo>
                    <a:pt x="106" y="32"/>
                  </a:lnTo>
                  <a:lnTo>
                    <a:pt x="100" y="34"/>
                  </a:lnTo>
                  <a:lnTo>
                    <a:pt x="95" y="36"/>
                  </a:lnTo>
                  <a:lnTo>
                    <a:pt x="91" y="39"/>
                  </a:lnTo>
                  <a:lnTo>
                    <a:pt x="86" y="42"/>
                  </a:lnTo>
                  <a:lnTo>
                    <a:pt x="82" y="46"/>
                  </a:lnTo>
                  <a:lnTo>
                    <a:pt x="78" y="49"/>
                  </a:lnTo>
                  <a:lnTo>
                    <a:pt x="74" y="53"/>
                  </a:lnTo>
                  <a:lnTo>
                    <a:pt x="71" y="57"/>
                  </a:lnTo>
                  <a:lnTo>
                    <a:pt x="68" y="61"/>
                  </a:lnTo>
                  <a:lnTo>
                    <a:pt x="65" y="66"/>
                  </a:lnTo>
                  <a:lnTo>
                    <a:pt x="63" y="70"/>
                  </a:lnTo>
                  <a:lnTo>
                    <a:pt x="61" y="74"/>
                  </a:lnTo>
                  <a:lnTo>
                    <a:pt x="59" y="79"/>
                  </a:lnTo>
                  <a:lnTo>
                    <a:pt x="58" y="83"/>
                  </a:lnTo>
                  <a:lnTo>
                    <a:pt x="57" y="87"/>
                  </a:lnTo>
                  <a:lnTo>
                    <a:pt x="57" y="92"/>
                  </a:lnTo>
                  <a:lnTo>
                    <a:pt x="57" y="96"/>
                  </a:lnTo>
                  <a:lnTo>
                    <a:pt x="57" y="100"/>
                  </a:lnTo>
                  <a:lnTo>
                    <a:pt x="58" y="103"/>
                  </a:lnTo>
                  <a:lnTo>
                    <a:pt x="59" y="107"/>
                  </a:lnTo>
                  <a:lnTo>
                    <a:pt x="61" y="110"/>
                  </a:lnTo>
                  <a:lnTo>
                    <a:pt x="64" y="113"/>
                  </a:lnTo>
                  <a:lnTo>
                    <a:pt x="66" y="115"/>
                  </a:lnTo>
                  <a:lnTo>
                    <a:pt x="70" y="117"/>
                  </a:lnTo>
                  <a:lnTo>
                    <a:pt x="74" y="119"/>
                  </a:lnTo>
                  <a:lnTo>
                    <a:pt x="78" y="120"/>
                  </a:lnTo>
                  <a:lnTo>
                    <a:pt x="83" y="121"/>
                  </a:lnTo>
                  <a:lnTo>
                    <a:pt x="89" y="121"/>
                  </a:lnTo>
                  <a:lnTo>
                    <a:pt x="96" y="121"/>
                  </a:lnTo>
                  <a:lnTo>
                    <a:pt x="103" y="120"/>
                  </a:lnTo>
                  <a:lnTo>
                    <a:pt x="109" y="119"/>
                  </a:lnTo>
                  <a:lnTo>
                    <a:pt x="116" y="118"/>
                  </a:lnTo>
                  <a:lnTo>
                    <a:pt x="129" y="114"/>
                  </a:lnTo>
                  <a:lnTo>
                    <a:pt x="142" y="110"/>
                  </a:lnTo>
                  <a:close/>
                  <a:moveTo>
                    <a:pt x="165" y="173"/>
                  </a:moveTo>
                  <a:lnTo>
                    <a:pt x="159" y="179"/>
                  </a:lnTo>
                  <a:lnTo>
                    <a:pt x="155" y="182"/>
                  </a:lnTo>
                  <a:lnTo>
                    <a:pt x="149" y="187"/>
                  </a:lnTo>
                  <a:lnTo>
                    <a:pt x="142" y="191"/>
                  </a:lnTo>
                  <a:lnTo>
                    <a:pt x="135" y="194"/>
                  </a:lnTo>
                  <a:lnTo>
                    <a:pt x="127" y="198"/>
                  </a:lnTo>
                  <a:lnTo>
                    <a:pt x="119" y="201"/>
                  </a:lnTo>
                  <a:lnTo>
                    <a:pt x="111" y="203"/>
                  </a:lnTo>
                  <a:lnTo>
                    <a:pt x="102" y="205"/>
                  </a:lnTo>
                  <a:lnTo>
                    <a:pt x="93" y="207"/>
                  </a:lnTo>
                  <a:lnTo>
                    <a:pt x="75" y="211"/>
                  </a:lnTo>
                  <a:lnTo>
                    <a:pt x="57" y="213"/>
                  </a:lnTo>
                  <a:lnTo>
                    <a:pt x="41" y="214"/>
                  </a:lnTo>
                  <a:lnTo>
                    <a:pt x="25" y="214"/>
                  </a:lnTo>
                  <a:lnTo>
                    <a:pt x="24" y="189"/>
                  </a:lnTo>
                  <a:lnTo>
                    <a:pt x="47" y="187"/>
                  </a:lnTo>
                  <a:lnTo>
                    <a:pt x="72" y="184"/>
                  </a:lnTo>
                  <a:lnTo>
                    <a:pt x="85" y="181"/>
                  </a:lnTo>
                  <a:lnTo>
                    <a:pt x="96" y="178"/>
                  </a:lnTo>
                  <a:lnTo>
                    <a:pt x="102" y="176"/>
                  </a:lnTo>
                  <a:lnTo>
                    <a:pt x="107" y="174"/>
                  </a:lnTo>
                  <a:lnTo>
                    <a:pt x="111" y="172"/>
                  </a:lnTo>
                  <a:lnTo>
                    <a:pt x="115" y="169"/>
                  </a:lnTo>
                  <a:lnTo>
                    <a:pt x="118" y="166"/>
                  </a:lnTo>
                  <a:lnTo>
                    <a:pt x="121" y="163"/>
                  </a:lnTo>
                  <a:lnTo>
                    <a:pt x="123" y="160"/>
                  </a:lnTo>
                  <a:lnTo>
                    <a:pt x="125" y="156"/>
                  </a:lnTo>
                  <a:lnTo>
                    <a:pt x="129" y="148"/>
                  </a:lnTo>
                  <a:lnTo>
                    <a:pt x="132" y="140"/>
                  </a:lnTo>
                  <a:lnTo>
                    <a:pt x="117" y="144"/>
                  </a:lnTo>
                  <a:lnTo>
                    <a:pt x="103" y="147"/>
                  </a:lnTo>
                  <a:lnTo>
                    <a:pt x="95" y="148"/>
                  </a:lnTo>
                  <a:lnTo>
                    <a:pt x="87" y="149"/>
                  </a:lnTo>
                  <a:lnTo>
                    <a:pt x="71" y="149"/>
                  </a:lnTo>
                  <a:lnTo>
                    <a:pt x="59" y="148"/>
                  </a:lnTo>
                  <a:lnTo>
                    <a:pt x="49" y="147"/>
                  </a:lnTo>
                  <a:lnTo>
                    <a:pt x="44" y="146"/>
                  </a:lnTo>
                  <a:lnTo>
                    <a:pt x="40" y="145"/>
                  </a:lnTo>
                  <a:lnTo>
                    <a:pt x="35" y="144"/>
                  </a:lnTo>
                  <a:lnTo>
                    <a:pt x="31" y="142"/>
                  </a:lnTo>
                  <a:lnTo>
                    <a:pt x="24" y="138"/>
                  </a:lnTo>
                  <a:lnTo>
                    <a:pt x="18" y="134"/>
                  </a:lnTo>
                  <a:lnTo>
                    <a:pt x="13" y="129"/>
                  </a:lnTo>
                  <a:lnTo>
                    <a:pt x="9" y="124"/>
                  </a:lnTo>
                  <a:lnTo>
                    <a:pt x="5" y="119"/>
                  </a:lnTo>
                  <a:lnTo>
                    <a:pt x="3" y="113"/>
                  </a:lnTo>
                  <a:lnTo>
                    <a:pt x="2" y="110"/>
                  </a:lnTo>
                  <a:lnTo>
                    <a:pt x="1" y="106"/>
                  </a:lnTo>
                  <a:lnTo>
                    <a:pt x="0" y="100"/>
                  </a:lnTo>
                  <a:lnTo>
                    <a:pt x="0" y="94"/>
                  </a:lnTo>
                  <a:lnTo>
                    <a:pt x="1" y="87"/>
                  </a:lnTo>
                  <a:lnTo>
                    <a:pt x="2" y="81"/>
                  </a:lnTo>
                  <a:lnTo>
                    <a:pt x="4" y="74"/>
                  </a:lnTo>
                  <a:lnTo>
                    <a:pt x="7" y="68"/>
                  </a:lnTo>
                  <a:lnTo>
                    <a:pt x="10" y="62"/>
                  </a:lnTo>
                  <a:lnTo>
                    <a:pt x="14" y="56"/>
                  </a:lnTo>
                  <a:lnTo>
                    <a:pt x="19" y="50"/>
                  </a:lnTo>
                  <a:lnTo>
                    <a:pt x="24" y="44"/>
                  </a:lnTo>
                  <a:lnTo>
                    <a:pt x="30" y="37"/>
                  </a:lnTo>
                  <a:lnTo>
                    <a:pt x="37" y="32"/>
                  </a:lnTo>
                  <a:lnTo>
                    <a:pt x="44" y="26"/>
                  </a:lnTo>
                  <a:lnTo>
                    <a:pt x="52" y="21"/>
                  </a:lnTo>
                  <a:lnTo>
                    <a:pt x="60" y="16"/>
                  </a:lnTo>
                  <a:lnTo>
                    <a:pt x="69" y="11"/>
                  </a:lnTo>
                  <a:lnTo>
                    <a:pt x="79" y="8"/>
                  </a:lnTo>
                  <a:lnTo>
                    <a:pt x="89" y="5"/>
                  </a:lnTo>
                  <a:lnTo>
                    <a:pt x="100" y="2"/>
                  </a:lnTo>
                  <a:lnTo>
                    <a:pt x="111" y="1"/>
                  </a:lnTo>
                  <a:lnTo>
                    <a:pt x="122" y="0"/>
                  </a:lnTo>
                  <a:lnTo>
                    <a:pt x="136" y="1"/>
                  </a:lnTo>
                  <a:lnTo>
                    <a:pt x="149" y="2"/>
                  </a:lnTo>
                  <a:lnTo>
                    <a:pt x="163" y="4"/>
                  </a:lnTo>
                  <a:lnTo>
                    <a:pt x="176" y="7"/>
                  </a:lnTo>
                  <a:lnTo>
                    <a:pt x="182" y="8"/>
                  </a:lnTo>
                  <a:lnTo>
                    <a:pt x="189" y="10"/>
                  </a:lnTo>
                  <a:lnTo>
                    <a:pt x="202" y="15"/>
                  </a:lnTo>
                  <a:lnTo>
                    <a:pt x="214" y="21"/>
                  </a:lnTo>
                  <a:lnTo>
                    <a:pt x="225" y="28"/>
                  </a:lnTo>
                  <a:lnTo>
                    <a:pt x="187" y="132"/>
                  </a:lnTo>
                  <a:lnTo>
                    <a:pt x="183" y="141"/>
                  </a:lnTo>
                  <a:lnTo>
                    <a:pt x="179" y="151"/>
                  </a:lnTo>
                  <a:lnTo>
                    <a:pt x="176" y="156"/>
                  </a:lnTo>
                  <a:lnTo>
                    <a:pt x="173" y="162"/>
                  </a:lnTo>
                  <a:lnTo>
                    <a:pt x="165" y="173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8" name="Freeform 43"/>
            <p:cNvSpPr>
              <a:spLocks noEditPoints="1"/>
            </p:cNvSpPr>
            <p:nvPr userDrawn="1"/>
          </p:nvSpPr>
          <p:spPr bwMode="auto">
            <a:xfrm>
              <a:off x="2905" y="3058"/>
              <a:ext cx="194" cy="146"/>
            </a:xfrm>
            <a:custGeom>
              <a:avLst/>
              <a:gdLst>
                <a:gd name="T0" fmla="*/ 149 w 193"/>
                <a:gd name="T1" fmla="*/ 47 h 147"/>
                <a:gd name="T2" fmla="*/ 149 w 193"/>
                <a:gd name="T3" fmla="*/ 39 h 147"/>
                <a:gd name="T4" fmla="*/ 147 w 193"/>
                <a:gd name="T5" fmla="*/ 35 h 147"/>
                <a:gd name="T6" fmla="*/ 144 w 193"/>
                <a:gd name="T7" fmla="*/ 32 h 147"/>
                <a:gd name="T8" fmla="*/ 140 w 193"/>
                <a:gd name="T9" fmla="*/ 29 h 147"/>
                <a:gd name="T10" fmla="*/ 135 w 193"/>
                <a:gd name="T11" fmla="*/ 27 h 147"/>
                <a:gd name="T12" fmla="*/ 124 w 193"/>
                <a:gd name="T13" fmla="*/ 26 h 147"/>
                <a:gd name="T14" fmla="*/ 112 w 193"/>
                <a:gd name="T15" fmla="*/ 27 h 147"/>
                <a:gd name="T16" fmla="*/ 95 w 193"/>
                <a:gd name="T17" fmla="*/ 30 h 147"/>
                <a:gd name="T18" fmla="*/ 83 w 193"/>
                <a:gd name="T19" fmla="*/ 37 h 147"/>
                <a:gd name="T20" fmla="*/ 73 w 193"/>
                <a:gd name="T21" fmla="*/ 47 h 147"/>
                <a:gd name="T22" fmla="*/ 148 w 193"/>
                <a:gd name="T23" fmla="*/ 52 h 147"/>
                <a:gd name="T24" fmla="*/ 163 w 193"/>
                <a:gd name="T25" fmla="*/ 129 h 147"/>
                <a:gd name="T26" fmla="*/ 140 w 193"/>
                <a:gd name="T27" fmla="*/ 136 h 147"/>
                <a:gd name="T28" fmla="*/ 115 w 193"/>
                <a:gd name="T29" fmla="*/ 140 h 147"/>
                <a:gd name="T30" fmla="*/ 82 w 193"/>
                <a:gd name="T31" fmla="*/ 141 h 147"/>
                <a:gd name="T32" fmla="*/ 56 w 193"/>
                <a:gd name="T33" fmla="*/ 140 h 147"/>
                <a:gd name="T34" fmla="*/ 43 w 193"/>
                <a:gd name="T35" fmla="*/ 137 h 147"/>
                <a:gd name="T36" fmla="*/ 27 w 193"/>
                <a:gd name="T37" fmla="*/ 132 h 147"/>
                <a:gd name="T38" fmla="*/ 16 w 193"/>
                <a:gd name="T39" fmla="*/ 124 h 147"/>
                <a:gd name="T40" fmla="*/ 10 w 193"/>
                <a:gd name="T41" fmla="*/ 117 h 147"/>
                <a:gd name="T42" fmla="*/ 5 w 193"/>
                <a:gd name="T43" fmla="*/ 110 h 147"/>
                <a:gd name="T44" fmla="*/ 1 w 193"/>
                <a:gd name="T45" fmla="*/ 99 h 147"/>
                <a:gd name="T46" fmla="*/ 0 w 193"/>
                <a:gd name="T47" fmla="*/ 90 h 147"/>
                <a:gd name="T48" fmla="*/ 0 w 193"/>
                <a:gd name="T49" fmla="*/ 82 h 147"/>
                <a:gd name="T50" fmla="*/ 2 w 193"/>
                <a:gd name="T51" fmla="*/ 73 h 147"/>
                <a:gd name="T52" fmla="*/ 7 w 193"/>
                <a:gd name="T53" fmla="*/ 68 h 147"/>
                <a:gd name="T54" fmla="*/ 14 w 193"/>
                <a:gd name="T55" fmla="*/ 55 h 147"/>
                <a:gd name="T56" fmla="*/ 24 w 193"/>
                <a:gd name="T57" fmla="*/ 42 h 147"/>
                <a:gd name="T58" fmla="*/ 36 w 193"/>
                <a:gd name="T59" fmla="*/ 30 h 147"/>
                <a:gd name="T60" fmla="*/ 51 w 193"/>
                <a:gd name="T61" fmla="*/ 19 h 147"/>
                <a:gd name="T62" fmla="*/ 68 w 193"/>
                <a:gd name="T63" fmla="*/ 10 h 147"/>
                <a:gd name="T64" fmla="*/ 88 w 193"/>
                <a:gd name="T65" fmla="*/ 4 h 147"/>
                <a:gd name="T66" fmla="*/ 117 w 193"/>
                <a:gd name="T67" fmla="*/ 0 h 147"/>
                <a:gd name="T68" fmla="*/ 141 w 193"/>
                <a:gd name="T69" fmla="*/ 0 h 147"/>
                <a:gd name="T70" fmla="*/ 160 w 193"/>
                <a:gd name="T71" fmla="*/ 3 h 147"/>
                <a:gd name="T72" fmla="*/ 175 w 193"/>
                <a:gd name="T73" fmla="*/ 8 h 147"/>
                <a:gd name="T74" fmla="*/ 184 w 193"/>
                <a:gd name="T75" fmla="*/ 13 h 147"/>
                <a:gd name="T76" fmla="*/ 191 w 193"/>
                <a:gd name="T77" fmla="*/ 19 h 147"/>
                <a:gd name="T78" fmla="*/ 194 w 193"/>
                <a:gd name="T79" fmla="*/ 25 h 147"/>
                <a:gd name="T80" fmla="*/ 198 w 193"/>
                <a:gd name="T81" fmla="*/ 37 h 147"/>
                <a:gd name="T82" fmla="*/ 199 w 193"/>
                <a:gd name="T83" fmla="*/ 51 h 147"/>
                <a:gd name="T84" fmla="*/ 195 w 193"/>
                <a:gd name="T85" fmla="*/ 68 h 147"/>
                <a:gd name="T86" fmla="*/ 57 w 193"/>
                <a:gd name="T87" fmla="*/ 73 h 147"/>
                <a:gd name="T88" fmla="*/ 54 w 193"/>
                <a:gd name="T89" fmla="*/ 81 h 147"/>
                <a:gd name="T90" fmla="*/ 54 w 193"/>
                <a:gd name="T91" fmla="*/ 90 h 147"/>
                <a:gd name="T92" fmla="*/ 56 w 193"/>
                <a:gd name="T93" fmla="*/ 97 h 147"/>
                <a:gd name="T94" fmla="*/ 60 w 193"/>
                <a:gd name="T95" fmla="*/ 104 h 147"/>
                <a:gd name="T96" fmla="*/ 66 w 193"/>
                <a:gd name="T97" fmla="*/ 109 h 147"/>
                <a:gd name="T98" fmla="*/ 74 w 193"/>
                <a:gd name="T99" fmla="*/ 112 h 147"/>
                <a:gd name="T100" fmla="*/ 83 w 193"/>
                <a:gd name="T101" fmla="*/ 114 h 147"/>
                <a:gd name="T102" fmla="*/ 95 w 193"/>
                <a:gd name="T103" fmla="*/ 115 h 147"/>
                <a:gd name="T104" fmla="*/ 118 w 193"/>
                <a:gd name="T105" fmla="*/ 114 h 147"/>
                <a:gd name="T106" fmla="*/ 152 w 193"/>
                <a:gd name="T107" fmla="*/ 107 h 147"/>
                <a:gd name="T108" fmla="*/ 178 w 193"/>
                <a:gd name="T109" fmla="*/ 124 h 14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93" h="147">
                  <a:moveTo>
                    <a:pt x="142" y="52"/>
                  </a:moveTo>
                  <a:lnTo>
                    <a:pt x="143" y="47"/>
                  </a:lnTo>
                  <a:lnTo>
                    <a:pt x="143" y="42"/>
                  </a:lnTo>
                  <a:lnTo>
                    <a:pt x="143" y="39"/>
                  </a:lnTo>
                  <a:lnTo>
                    <a:pt x="142" y="37"/>
                  </a:lnTo>
                  <a:lnTo>
                    <a:pt x="141" y="35"/>
                  </a:lnTo>
                  <a:lnTo>
                    <a:pt x="140" y="33"/>
                  </a:lnTo>
                  <a:lnTo>
                    <a:pt x="138" y="32"/>
                  </a:lnTo>
                  <a:lnTo>
                    <a:pt x="136" y="30"/>
                  </a:lnTo>
                  <a:lnTo>
                    <a:pt x="134" y="29"/>
                  </a:lnTo>
                  <a:lnTo>
                    <a:pt x="131" y="28"/>
                  </a:lnTo>
                  <a:lnTo>
                    <a:pt x="129" y="27"/>
                  </a:lnTo>
                  <a:lnTo>
                    <a:pt x="125" y="26"/>
                  </a:lnTo>
                  <a:lnTo>
                    <a:pt x="118" y="26"/>
                  </a:lnTo>
                  <a:lnTo>
                    <a:pt x="110" y="26"/>
                  </a:lnTo>
                  <a:lnTo>
                    <a:pt x="106" y="27"/>
                  </a:lnTo>
                  <a:lnTo>
                    <a:pt x="102" y="28"/>
                  </a:lnTo>
                  <a:lnTo>
                    <a:pt x="95" y="30"/>
                  </a:lnTo>
                  <a:lnTo>
                    <a:pt x="89" y="34"/>
                  </a:lnTo>
                  <a:lnTo>
                    <a:pt x="83" y="37"/>
                  </a:lnTo>
                  <a:lnTo>
                    <a:pt x="78" y="42"/>
                  </a:lnTo>
                  <a:lnTo>
                    <a:pt x="73" y="47"/>
                  </a:lnTo>
                  <a:lnTo>
                    <a:pt x="69" y="52"/>
                  </a:lnTo>
                  <a:lnTo>
                    <a:pt x="142" y="52"/>
                  </a:lnTo>
                  <a:close/>
                  <a:moveTo>
                    <a:pt x="169" y="131"/>
                  </a:moveTo>
                  <a:lnTo>
                    <a:pt x="157" y="135"/>
                  </a:lnTo>
                  <a:lnTo>
                    <a:pt x="145" y="139"/>
                  </a:lnTo>
                  <a:lnTo>
                    <a:pt x="134" y="142"/>
                  </a:lnTo>
                  <a:lnTo>
                    <a:pt x="122" y="144"/>
                  </a:lnTo>
                  <a:lnTo>
                    <a:pt x="109" y="146"/>
                  </a:lnTo>
                  <a:lnTo>
                    <a:pt x="96" y="147"/>
                  </a:lnTo>
                  <a:lnTo>
                    <a:pt x="82" y="147"/>
                  </a:lnTo>
                  <a:lnTo>
                    <a:pt x="69" y="147"/>
                  </a:lnTo>
                  <a:lnTo>
                    <a:pt x="56" y="146"/>
                  </a:lnTo>
                  <a:lnTo>
                    <a:pt x="49" y="145"/>
                  </a:lnTo>
                  <a:lnTo>
                    <a:pt x="43" y="143"/>
                  </a:lnTo>
                  <a:lnTo>
                    <a:pt x="32" y="140"/>
                  </a:lnTo>
                  <a:lnTo>
                    <a:pt x="27" y="138"/>
                  </a:lnTo>
                  <a:lnTo>
                    <a:pt x="23" y="135"/>
                  </a:lnTo>
                  <a:lnTo>
                    <a:pt x="16" y="130"/>
                  </a:lnTo>
                  <a:lnTo>
                    <a:pt x="13" y="126"/>
                  </a:lnTo>
                  <a:lnTo>
                    <a:pt x="10" y="123"/>
                  </a:lnTo>
                  <a:lnTo>
                    <a:pt x="7" y="120"/>
                  </a:lnTo>
                  <a:lnTo>
                    <a:pt x="5" y="116"/>
                  </a:lnTo>
                  <a:lnTo>
                    <a:pt x="2" y="109"/>
                  </a:lnTo>
                  <a:lnTo>
                    <a:pt x="1" y="105"/>
                  </a:lnTo>
                  <a:lnTo>
                    <a:pt x="0" y="101"/>
                  </a:lnTo>
                  <a:lnTo>
                    <a:pt x="0" y="96"/>
                  </a:lnTo>
                  <a:lnTo>
                    <a:pt x="0" y="92"/>
                  </a:lnTo>
                  <a:lnTo>
                    <a:pt x="0" y="88"/>
                  </a:lnTo>
                  <a:lnTo>
                    <a:pt x="1" y="83"/>
                  </a:lnTo>
                  <a:lnTo>
                    <a:pt x="2" y="79"/>
                  </a:lnTo>
                  <a:lnTo>
                    <a:pt x="4" y="75"/>
                  </a:lnTo>
                  <a:lnTo>
                    <a:pt x="7" y="68"/>
                  </a:lnTo>
                  <a:lnTo>
                    <a:pt x="10" y="61"/>
                  </a:lnTo>
                  <a:lnTo>
                    <a:pt x="14" y="55"/>
                  </a:lnTo>
                  <a:lnTo>
                    <a:pt x="19" y="48"/>
                  </a:lnTo>
                  <a:lnTo>
                    <a:pt x="24" y="42"/>
                  </a:lnTo>
                  <a:lnTo>
                    <a:pt x="30" y="35"/>
                  </a:lnTo>
                  <a:lnTo>
                    <a:pt x="36" y="30"/>
                  </a:lnTo>
                  <a:lnTo>
                    <a:pt x="43" y="24"/>
                  </a:lnTo>
                  <a:lnTo>
                    <a:pt x="51" y="19"/>
                  </a:lnTo>
                  <a:lnTo>
                    <a:pt x="59" y="14"/>
                  </a:lnTo>
                  <a:lnTo>
                    <a:pt x="68" y="10"/>
                  </a:lnTo>
                  <a:lnTo>
                    <a:pt x="78" y="7"/>
                  </a:lnTo>
                  <a:lnTo>
                    <a:pt x="88" y="4"/>
                  </a:lnTo>
                  <a:lnTo>
                    <a:pt x="99" y="2"/>
                  </a:lnTo>
                  <a:lnTo>
                    <a:pt x="111" y="0"/>
                  </a:lnTo>
                  <a:lnTo>
                    <a:pt x="123" y="0"/>
                  </a:lnTo>
                  <a:lnTo>
                    <a:pt x="135" y="0"/>
                  </a:lnTo>
                  <a:lnTo>
                    <a:pt x="145" y="1"/>
                  </a:lnTo>
                  <a:lnTo>
                    <a:pt x="154" y="3"/>
                  </a:lnTo>
                  <a:lnTo>
                    <a:pt x="162" y="5"/>
                  </a:lnTo>
                  <a:lnTo>
                    <a:pt x="169" y="8"/>
                  </a:lnTo>
                  <a:lnTo>
                    <a:pt x="176" y="11"/>
                  </a:lnTo>
                  <a:lnTo>
                    <a:pt x="178" y="13"/>
                  </a:lnTo>
                  <a:lnTo>
                    <a:pt x="181" y="15"/>
                  </a:lnTo>
                  <a:lnTo>
                    <a:pt x="185" y="19"/>
                  </a:lnTo>
                  <a:lnTo>
                    <a:pt x="187" y="22"/>
                  </a:lnTo>
                  <a:lnTo>
                    <a:pt x="188" y="25"/>
                  </a:lnTo>
                  <a:lnTo>
                    <a:pt x="191" y="30"/>
                  </a:lnTo>
                  <a:lnTo>
                    <a:pt x="192" y="37"/>
                  </a:lnTo>
                  <a:lnTo>
                    <a:pt x="193" y="44"/>
                  </a:lnTo>
                  <a:lnTo>
                    <a:pt x="193" y="51"/>
                  </a:lnTo>
                  <a:lnTo>
                    <a:pt x="191" y="59"/>
                  </a:lnTo>
                  <a:lnTo>
                    <a:pt x="189" y="68"/>
                  </a:lnTo>
                  <a:lnTo>
                    <a:pt x="186" y="78"/>
                  </a:lnTo>
                  <a:lnTo>
                    <a:pt x="57" y="78"/>
                  </a:lnTo>
                  <a:lnTo>
                    <a:pt x="55" y="83"/>
                  </a:lnTo>
                  <a:lnTo>
                    <a:pt x="54" y="87"/>
                  </a:lnTo>
                  <a:lnTo>
                    <a:pt x="54" y="92"/>
                  </a:lnTo>
                  <a:lnTo>
                    <a:pt x="54" y="96"/>
                  </a:lnTo>
                  <a:lnTo>
                    <a:pt x="54" y="100"/>
                  </a:lnTo>
                  <a:lnTo>
                    <a:pt x="56" y="103"/>
                  </a:lnTo>
                  <a:lnTo>
                    <a:pt x="57" y="107"/>
                  </a:lnTo>
                  <a:lnTo>
                    <a:pt x="60" y="110"/>
                  </a:lnTo>
                  <a:lnTo>
                    <a:pt x="62" y="112"/>
                  </a:lnTo>
                  <a:lnTo>
                    <a:pt x="66" y="115"/>
                  </a:lnTo>
                  <a:lnTo>
                    <a:pt x="69" y="117"/>
                  </a:lnTo>
                  <a:lnTo>
                    <a:pt x="74" y="118"/>
                  </a:lnTo>
                  <a:lnTo>
                    <a:pt x="78" y="119"/>
                  </a:lnTo>
                  <a:lnTo>
                    <a:pt x="83" y="120"/>
                  </a:lnTo>
                  <a:lnTo>
                    <a:pt x="89" y="121"/>
                  </a:lnTo>
                  <a:lnTo>
                    <a:pt x="95" y="121"/>
                  </a:lnTo>
                  <a:lnTo>
                    <a:pt x="104" y="120"/>
                  </a:lnTo>
                  <a:lnTo>
                    <a:pt x="112" y="120"/>
                  </a:lnTo>
                  <a:lnTo>
                    <a:pt x="129" y="117"/>
                  </a:lnTo>
                  <a:lnTo>
                    <a:pt x="146" y="113"/>
                  </a:lnTo>
                  <a:lnTo>
                    <a:pt x="163" y="108"/>
                  </a:lnTo>
                  <a:lnTo>
                    <a:pt x="172" y="130"/>
                  </a:lnTo>
                  <a:lnTo>
                    <a:pt x="169" y="131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9" name="Freeform 44"/>
            <p:cNvSpPr>
              <a:spLocks noEditPoints="1"/>
            </p:cNvSpPr>
            <p:nvPr userDrawn="1"/>
          </p:nvSpPr>
          <p:spPr bwMode="auto">
            <a:xfrm>
              <a:off x="2655" y="2979"/>
              <a:ext cx="264" cy="225"/>
            </a:xfrm>
            <a:custGeom>
              <a:avLst/>
              <a:gdLst>
                <a:gd name="T0" fmla="*/ 175 w 263"/>
                <a:gd name="T1" fmla="*/ 113 h 226"/>
                <a:gd name="T2" fmla="*/ 157 w 263"/>
                <a:gd name="T3" fmla="*/ 106 h 226"/>
                <a:gd name="T4" fmla="*/ 146 w 263"/>
                <a:gd name="T5" fmla="*/ 105 h 226"/>
                <a:gd name="T6" fmla="*/ 122 w 263"/>
                <a:gd name="T7" fmla="*/ 105 h 226"/>
                <a:gd name="T8" fmla="*/ 105 w 263"/>
                <a:gd name="T9" fmla="*/ 109 h 226"/>
                <a:gd name="T10" fmla="*/ 95 w 263"/>
                <a:gd name="T11" fmla="*/ 113 h 226"/>
                <a:gd name="T12" fmla="*/ 86 w 263"/>
                <a:gd name="T13" fmla="*/ 113 h 226"/>
                <a:gd name="T14" fmla="*/ 77 w 263"/>
                <a:gd name="T15" fmla="*/ 121 h 226"/>
                <a:gd name="T16" fmla="*/ 70 w 263"/>
                <a:gd name="T17" fmla="*/ 129 h 226"/>
                <a:gd name="T18" fmla="*/ 65 w 263"/>
                <a:gd name="T19" fmla="*/ 137 h 226"/>
                <a:gd name="T20" fmla="*/ 57 w 263"/>
                <a:gd name="T21" fmla="*/ 155 h 226"/>
                <a:gd name="T22" fmla="*/ 56 w 263"/>
                <a:gd name="T23" fmla="*/ 164 h 226"/>
                <a:gd name="T24" fmla="*/ 56 w 263"/>
                <a:gd name="T25" fmla="*/ 172 h 226"/>
                <a:gd name="T26" fmla="*/ 58 w 263"/>
                <a:gd name="T27" fmla="*/ 179 h 226"/>
                <a:gd name="T28" fmla="*/ 63 w 263"/>
                <a:gd name="T29" fmla="*/ 185 h 226"/>
                <a:gd name="T30" fmla="*/ 69 w 263"/>
                <a:gd name="T31" fmla="*/ 190 h 226"/>
                <a:gd name="T32" fmla="*/ 77 w 263"/>
                <a:gd name="T33" fmla="*/ 193 h 226"/>
                <a:gd name="T34" fmla="*/ 88 w 263"/>
                <a:gd name="T35" fmla="*/ 194 h 226"/>
                <a:gd name="T36" fmla="*/ 102 w 263"/>
                <a:gd name="T37" fmla="*/ 193 h 226"/>
                <a:gd name="T38" fmla="*/ 129 w 263"/>
                <a:gd name="T39" fmla="*/ 188 h 226"/>
                <a:gd name="T40" fmla="*/ 70 w 263"/>
                <a:gd name="T41" fmla="*/ 220 h 226"/>
                <a:gd name="T42" fmla="*/ 53 w 263"/>
                <a:gd name="T43" fmla="*/ 219 h 226"/>
                <a:gd name="T44" fmla="*/ 43 w 263"/>
                <a:gd name="T45" fmla="*/ 217 h 226"/>
                <a:gd name="T46" fmla="*/ 30 w 263"/>
                <a:gd name="T47" fmla="*/ 213 h 226"/>
                <a:gd name="T48" fmla="*/ 23 w 263"/>
                <a:gd name="T49" fmla="*/ 209 h 226"/>
                <a:gd name="T50" fmla="*/ 12 w 263"/>
                <a:gd name="T51" fmla="*/ 200 h 226"/>
                <a:gd name="T52" fmla="*/ 5 w 263"/>
                <a:gd name="T53" fmla="*/ 189 h 226"/>
                <a:gd name="T54" fmla="*/ 1 w 263"/>
                <a:gd name="T55" fmla="*/ 177 h 226"/>
                <a:gd name="T56" fmla="*/ 0 w 263"/>
                <a:gd name="T57" fmla="*/ 164 h 226"/>
                <a:gd name="T58" fmla="*/ 2 w 263"/>
                <a:gd name="T59" fmla="*/ 151 h 226"/>
                <a:gd name="T60" fmla="*/ 7 w 263"/>
                <a:gd name="T61" fmla="*/ 139 h 226"/>
                <a:gd name="T62" fmla="*/ 15 w 263"/>
                <a:gd name="T63" fmla="*/ 126 h 226"/>
                <a:gd name="T64" fmla="*/ 25 w 263"/>
                <a:gd name="T65" fmla="*/ 113 h 226"/>
                <a:gd name="T66" fmla="*/ 38 w 263"/>
                <a:gd name="T67" fmla="*/ 107 h 226"/>
                <a:gd name="T68" fmla="*/ 54 w 263"/>
                <a:gd name="T69" fmla="*/ 96 h 226"/>
                <a:gd name="T70" fmla="*/ 72 w 263"/>
                <a:gd name="T71" fmla="*/ 87 h 226"/>
                <a:gd name="T72" fmla="*/ 92 w 263"/>
                <a:gd name="T73" fmla="*/ 81 h 226"/>
                <a:gd name="T74" fmla="*/ 115 w 263"/>
                <a:gd name="T75" fmla="*/ 77 h 226"/>
                <a:gd name="T76" fmla="*/ 147 w 263"/>
                <a:gd name="T77" fmla="*/ 77 h 226"/>
                <a:gd name="T78" fmla="*/ 160 w 263"/>
                <a:gd name="T79" fmla="*/ 79 h 226"/>
                <a:gd name="T80" fmla="*/ 173 w 263"/>
                <a:gd name="T81" fmla="*/ 81 h 226"/>
                <a:gd name="T82" fmla="*/ 186 w 263"/>
                <a:gd name="T83" fmla="*/ 84 h 226"/>
                <a:gd name="T84" fmla="*/ 269 w 263"/>
                <a:gd name="T85" fmla="*/ 0 h 226"/>
                <a:gd name="T86" fmla="*/ 166 w 263"/>
                <a:gd name="T87" fmla="*/ 206 h 226"/>
                <a:gd name="T88" fmla="*/ 131 w 263"/>
                <a:gd name="T89" fmla="*/ 213 h 226"/>
                <a:gd name="T90" fmla="*/ 101 w 263"/>
                <a:gd name="T91" fmla="*/ 219 h 226"/>
                <a:gd name="T92" fmla="*/ 70 w 263"/>
                <a:gd name="T93" fmla="*/ 220 h 22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63" h="226">
                  <a:moveTo>
                    <a:pt x="141" y="190"/>
                  </a:moveTo>
                  <a:lnTo>
                    <a:pt x="169" y="113"/>
                  </a:lnTo>
                  <a:lnTo>
                    <a:pt x="160" y="109"/>
                  </a:lnTo>
                  <a:lnTo>
                    <a:pt x="151" y="106"/>
                  </a:lnTo>
                  <a:lnTo>
                    <a:pt x="145" y="105"/>
                  </a:lnTo>
                  <a:lnTo>
                    <a:pt x="140" y="105"/>
                  </a:lnTo>
                  <a:lnTo>
                    <a:pt x="128" y="104"/>
                  </a:lnTo>
                  <a:lnTo>
                    <a:pt x="122" y="105"/>
                  </a:lnTo>
                  <a:lnTo>
                    <a:pt x="116" y="105"/>
                  </a:lnTo>
                  <a:lnTo>
                    <a:pt x="105" y="109"/>
                  </a:lnTo>
                  <a:lnTo>
                    <a:pt x="100" y="111"/>
                  </a:lnTo>
                  <a:lnTo>
                    <a:pt x="95" y="113"/>
                  </a:lnTo>
                  <a:lnTo>
                    <a:pt x="90" y="116"/>
                  </a:lnTo>
                  <a:lnTo>
                    <a:pt x="86" y="119"/>
                  </a:lnTo>
                  <a:lnTo>
                    <a:pt x="81" y="123"/>
                  </a:lnTo>
                  <a:lnTo>
                    <a:pt x="77" y="127"/>
                  </a:lnTo>
                  <a:lnTo>
                    <a:pt x="74" y="131"/>
                  </a:lnTo>
                  <a:lnTo>
                    <a:pt x="70" y="135"/>
                  </a:lnTo>
                  <a:lnTo>
                    <a:pt x="67" y="139"/>
                  </a:lnTo>
                  <a:lnTo>
                    <a:pt x="65" y="143"/>
                  </a:lnTo>
                  <a:lnTo>
                    <a:pt x="60" y="152"/>
                  </a:lnTo>
                  <a:lnTo>
                    <a:pt x="57" y="161"/>
                  </a:lnTo>
                  <a:lnTo>
                    <a:pt x="56" y="166"/>
                  </a:lnTo>
                  <a:lnTo>
                    <a:pt x="56" y="170"/>
                  </a:lnTo>
                  <a:lnTo>
                    <a:pt x="56" y="174"/>
                  </a:lnTo>
                  <a:lnTo>
                    <a:pt x="56" y="178"/>
                  </a:lnTo>
                  <a:lnTo>
                    <a:pt x="57" y="182"/>
                  </a:lnTo>
                  <a:lnTo>
                    <a:pt x="58" y="185"/>
                  </a:lnTo>
                  <a:lnTo>
                    <a:pt x="60" y="188"/>
                  </a:lnTo>
                  <a:lnTo>
                    <a:pt x="63" y="191"/>
                  </a:lnTo>
                  <a:lnTo>
                    <a:pt x="65" y="194"/>
                  </a:lnTo>
                  <a:lnTo>
                    <a:pt x="69" y="196"/>
                  </a:lnTo>
                  <a:lnTo>
                    <a:pt x="73" y="198"/>
                  </a:lnTo>
                  <a:lnTo>
                    <a:pt x="77" y="199"/>
                  </a:lnTo>
                  <a:lnTo>
                    <a:pt x="82" y="200"/>
                  </a:lnTo>
                  <a:lnTo>
                    <a:pt x="88" y="200"/>
                  </a:lnTo>
                  <a:lnTo>
                    <a:pt x="94" y="200"/>
                  </a:lnTo>
                  <a:lnTo>
                    <a:pt x="102" y="199"/>
                  </a:lnTo>
                  <a:lnTo>
                    <a:pt x="116" y="197"/>
                  </a:lnTo>
                  <a:lnTo>
                    <a:pt x="129" y="194"/>
                  </a:lnTo>
                  <a:lnTo>
                    <a:pt x="141" y="190"/>
                  </a:lnTo>
                  <a:close/>
                  <a:moveTo>
                    <a:pt x="70" y="226"/>
                  </a:moveTo>
                  <a:lnTo>
                    <a:pt x="58" y="226"/>
                  </a:lnTo>
                  <a:lnTo>
                    <a:pt x="53" y="225"/>
                  </a:lnTo>
                  <a:lnTo>
                    <a:pt x="48" y="224"/>
                  </a:lnTo>
                  <a:lnTo>
                    <a:pt x="43" y="223"/>
                  </a:lnTo>
                  <a:lnTo>
                    <a:pt x="38" y="222"/>
                  </a:lnTo>
                  <a:lnTo>
                    <a:pt x="30" y="219"/>
                  </a:lnTo>
                  <a:lnTo>
                    <a:pt x="27" y="217"/>
                  </a:lnTo>
                  <a:lnTo>
                    <a:pt x="23" y="215"/>
                  </a:lnTo>
                  <a:lnTo>
                    <a:pt x="17" y="211"/>
                  </a:lnTo>
                  <a:lnTo>
                    <a:pt x="12" y="206"/>
                  </a:lnTo>
                  <a:lnTo>
                    <a:pt x="8" y="201"/>
                  </a:lnTo>
                  <a:lnTo>
                    <a:pt x="5" y="195"/>
                  </a:lnTo>
                  <a:lnTo>
                    <a:pt x="2" y="189"/>
                  </a:lnTo>
                  <a:lnTo>
                    <a:pt x="1" y="183"/>
                  </a:lnTo>
                  <a:lnTo>
                    <a:pt x="0" y="176"/>
                  </a:lnTo>
                  <a:lnTo>
                    <a:pt x="0" y="170"/>
                  </a:lnTo>
                  <a:lnTo>
                    <a:pt x="1" y="163"/>
                  </a:lnTo>
                  <a:lnTo>
                    <a:pt x="2" y="157"/>
                  </a:lnTo>
                  <a:lnTo>
                    <a:pt x="4" y="151"/>
                  </a:lnTo>
                  <a:lnTo>
                    <a:pt x="7" y="145"/>
                  </a:lnTo>
                  <a:lnTo>
                    <a:pt x="10" y="138"/>
                  </a:lnTo>
                  <a:lnTo>
                    <a:pt x="15" y="132"/>
                  </a:lnTo>
                  <a:lnTo>
                    <a:pt x="19" y="125"/>
                  </a:lnTo>
                  <a:lnTo>
                    <a:pt x="25" y="119"/>
                  </a:lnTo>
                  <a:lnTo>
                    <a:pt x="31" y="113"/>
                  </a:lnTo>
                  <a:lnTo>
                    <a:pt x="38" y="107"/>
                  </a:lnTo>
                  <a:lnTo>
                    <a:pt x="46" y="101"/>
                  </a:lnTo>
                  <a:lnTo>
                    <a:pt x="54" y="96"/>
                  </a:lnTo>
                  <a:lnTo>
                    <a:pt x="63" y="92"/>
                  </a:lnTo>
                  <a:lnTo>
                    <a:pt x="72" y="87"/>
                  </a:lnTo>
                  <a:lnTo>
                    <a:pt x="82" y="84"/>
                  </a:lnTo>
                  <a:lnTo>
                    <a:pt x="92" y="81"/>
                  </a:lnTo>
                  <a:lnTo>
                    <a:pt x="103" y="79"/>
                  </a:lnTo>
                  <a:lnTo>
                    <a:pt x="115" y="77"/>
                  </a:lnTo>
                  <a:lnTo>
                    <a:pt x="126" y="77"/>
                  </a:lnTo>
                  <a:lnTo>
                    <a:pt x="141" y="77"/>
                  </a:lnTo>
                  <a:lnTo>
                    <a:pt x="148" y="78"/>
                  </a:lnTo>
                  <a:lnTo>
                    <a:pt x="154" y="79"/>
                  </a:lnTo>
                  <a:lnTo>
                    <a:pt x="161" y="80"/>
                  </a:lnTo>
                  <a:lnTo>
                    <a:pt x="167" y="81"/>
                  </a:lnTo>
                  <a:lnTo>
                    <a:pt x="174" y="82"/>
                  </a:lnTo>
                  <a:lnTo>
                    <a:pt x="180" y="84"/>
                  </a:lnTo>
                  <a:lnTo>
                    <a:pt x="206" y="11"/>
                  </a:lnTo>
                  <a:lnTo>
                    <a:pt x="263" y="0"/>
                  </a:lnTo>
                  <a:lnTo>
                    <a:pt x="188" y="201"/>
                  </a:lnTo>
                  <a:lnTo>
                    <a:pt x="160" y="212"/>
                  </a:lnTo>
                  <a:lnTo>
                    <a:pt x="145" y="216"/>
                  </a:lnTo>
                  <a:lnTo>
                    <a:pt x="131" y="219"/>
                  </a:lnTo>
                  <a:lnTo>
                    <a:pt x="116" y="222"/>
                  </a:lnTo>
                  <a:lnTo>
                    <a:pt x="101" y="225"/>
                  </a:lnTo>
                  <a:lnTo>
                    <a:pt x="85" y="226"/>
                  </a:lnTo>
                  <a:lnTo>
                    <a:pt x="70" y="226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10" name="Freeform 45"/>
            <p:cNvSpPr/>
            <p:nvPr userDrawn="1"/>
          </p:nvSpPr>
          <p:spPr bwMode="auto">
            <a:xfrm>
              <a:off x="3261" y="3056"/>
              <a:ext cx="208" cy="153"/>
            </a:xfrm>
            <a:custGeom>
              <a:avLst/>
              <a:gdLst>
                <a:gd name="T0" fmla="*/ 182 w 208"/>
                <a:gd name="T1" fmla="*/ 114 h 151"/>
                <a:gd name="T2" fmla="*/ 179 w 208"/>
                <a:gd name="T3" fmla="*/ 126 h 151"/>
                <a:gd name="T4" fmla="*/ 172 w 208"/>
                <a:gd name="T5" fmla="*/ 133 h 151"/>
                <a:gd name="T6" fmla="*/ 161 w 208"/>
                <a:gd name="T7" fmla="*/ 142 h 151"/>
                <a:gd name="T8" fmla="*/ 147 w 208"/>
                <a:gd name="T9" fmla="*/ 149 h 151"/>
                <a:gd name="T10" fmla="*/ 132 w 208"/>
                <a:gd name="T11" fmla="*/ 155 h 151"/>
                <a:gd name="T12" fmla="*/ 116 w 208"/>
                <a:gd name="T13" fmla="*/ 159 h 151"/>
                <a:gd name="T14" fmla="*/ 91 w 208"/>
                <a:gd name="T15" fmla="*/ 162 h 151"/>
                <a:gd name="T16" fmla="*/ 65 w 208"/>
                <a:gd name="T17" fmla="*/ 162 h 151"/>
                <a:gd name="T18" fmla="*/ 45 w 208"/>
                <a:gd name="T19" fmla="*/ 160 h 151"/>
                <a:gd name="T20" fmla="*/ 27 w 208"/>
                <a:gd name="T21" fmla="*/ 155 h 151"/>
                <a:gd name="T22" fmla="*/ 9 w 208"/>
                <a:gd name="T23" fmla="*/ 147 h 151"/>
                <a:gd name="T24" fmla="*/ 30 w 208"/>
                <a:gd name="T25" fmla="*/ 116 h 151"/>
                <a:gd name="T26" fmla="*/ 42 w 208"/>
                <a:gd name="T27" fmla="*/ 127 h 151"/>
                <a:gd name="T28" fmla="*/ 56 w 208"/>
                <a:gd name="T29" fmla="*/ 131 h 151"/>
                <a:gd name="T30" fmla="*/ 69 w 208"/>
                <a:gd name="T31" fmla="*/ 133 h 151"/>
                <a:gd name="T32" fmla="*/ 91 w 208"/>
                <a:gd name="T33" fmla="*/ 134 h 151"/>
                <a:gd name="T34" fmla="*/ 107 w 208"/>
                <a:gd name="T35" fmla="*/ 132 h 151"/>
                <a:gd name="T36" fmla="*/ 121 w 208"/>
                <a:gd name="T37" fmla="*/ 127 h 151"/>
                <a:gd name="T38" fmla="*/ 128 w 208"/>
                <a:gd name="T39" fmla="*/ 118 h 151"/>
                <a:gd name="T40" fmla="*/ 131 w 208"/>
                <a:gd name="T41" fmla="*/ 113 h 151"/>
                <a:gd name="T42" fmla="*/ 131 w 208"/>
                <a:gd name="T43" fmla="*/ 108 h 151"/>
                <a:gd name="T44" fmla="*/ 130 w 208"/>
                <a:gd name="T45" fmla="*/ 105 h 151"/>
                <a:gd name="T46" fmla="*/ 123 w 208"/>
                <a:gd name="T47" fmla="*/ 102 h 151"/>
                <a:gd name="T48" fmla="*/ 108 w 208"/>
                <a:gd name="T49" fmla="*/ 98 h 151"/>
                <a:gd name="T50" fmla="*/ 90 w 208"/>
                <a:gd name="T51" fmla="*/ 93 h 151"/>
                <a:gd name="T52" fmla="*/ 72 w 208"/>
                <a:gd name="T53" fmla="*/ 88 h 151"/>
                <a:gd name="T54" fmla="*/ 54 w 208"/>
                <a:gd name="T55" fmla="*/ 80 h 151"/>
                <a:gd name="T56" fmla="*/ 45 w 208"/>
                <a:gd name="T57" fmla="*/ 75 h 151"/>
                <a:gd name="T58" fmla="*/ 40 w 208"/>
                <a:gd name="T59" fmla="*/ 68 h 151"/>
                <a:gd name="T60" fmla="*/ 38 w 208"/>
                <a:gd name="T61" fmla="*/ 60 h 151"/>
                <a:gd name="T62" fmla="*/ 39 w 208"/>
                <a:gd name="T63" fmla="*/ 55 h 151"/>
                <a:gd name="T64" fmla="*/ 43 w 208"/>
                <a:gd name="T65" fmla="*/ 44 h 151"/>
                <a:gd name="T66" fmla="*/ 51 w 208"/>
                <a:gd name="T67" fmla="*/ 29 h 151"/>
                <a:gd name="T68" fmla="*/ 61 w 208"/>
                <a:gd name="T69" fmla="*/ 21 h 151"/>
                <a:gd name="T70" fmla="*/ 79 w 208"/>
                <a:gd name="T71" fmla="*/ 11 h 151"/>
                <a:gd name="T72" fmla="*/ 94 w 208"/>
                <a:gd name="T73" fmla="*/ 6 h 151"/>
                <a:gd name="T74" fmla="*/ 116 w 208"/>
                <a:gd name="T75" fmla="*/ 1 h 151"/>
                <a:gd name="T76" fmla="*/ 139 w 208"/>
                <a:gd name="T77" fmla="*/ 0 h 151"/>
                <a:gd name="T78" fmla="*/ 157 w 208"/>
                <a:gd name="T79" fmla="*/ 1 h 151"/>
                <a:gd name="T80" fmla="*/ 174 w 208"/>
                <a:gd name="T81" fmla="*/ 4 h 151"/>
                <a:gd name="T82" fmla="*/ 191 w 208"/>
                <a:gd name="T83" fmla="*/ 9 h 151"/>
                <a:gd name="T84" fmla="*/ 178 w 208"/>
                <a:gd name="T85" fmla="*/ 44 h 151"/>
                <a:gd name="T86" fmla="*/ 156 w 208"/>
                <a:gd name="T87" fmla="*/ 31 h 151"/>
                <a:gd name="T88" fmla="*/ 132 w 208"/>
                <a:gd name="T89" fmla="*/ 28 h 151"/>
                <a:gd name="T90" fmla="*/ 118 w 208"/>
                <a:gd name="T91" fmla="*/ 29 h 151"/>
                <a:gd name="T92" fmla="*/ 106 w 208"/>
                <a:gd name="T93" fmla="*/ 32 h 151"/>
                <a:gd name="T94" fmla="*/ 97 w 208"/>
                <a:gd name="T95" fmla="*/ 37 h 151"/>
                <a:gd name="T96" fmla="*/ 92 w 208"/>
                <a:gd name="T97" fmla="*/ 49 h 151"/>
                <a:gd name="T98" fmla="*/ 92 w 208"/>
                <a:gd name="T99" fmla="*/ 51 h 151"/>
                <a:gd name="T100" fmla="*/ 95 w 208"/>
                <a:gd name="T101" fmla="*/ 55 h 151"/>
                <a:gd name="T102" fmla="*/ 117 w 208"/>
                <a:gd name="T103" fmla="*/ 62 h 151"/>
                <a:gd name="T104" fmla="*/ 153 w 208"/>
                <a:gd name="T105" fmla="*/ 71 h 151"/>
                <a:gd name="T106" fmla="*/ 170 w 208"/>
                <a:gd name="T107" fmla="*/ 79 h 151"/>
                <a:gd name="T108" fmla="*/ 178 w 208"/>
                <a:gd name="T109" fmla="*/ 84 h 151"/>
                <a:gd name="T110" fmla="*/ 181 w 208"/>
                <a:gd name="T111" fmla="*/ 88 h 151"/>
                <a:gd name="T112" fmla="*/ 184 w 208"/>
                <a:gd name="T113" fmla="*/ 94 h 151"/>
                <a:gd name="T114" fmla="*/ 186 w 208"/>
                <a:gd name="T115" fmla="*/ 100 h 151"/>
                <a:gd name="T116" fmla="*/ 184 w 208"/>
                <a:gd name="T117" fmla="*/ 108 h 15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08" h="151">
                  <a:moveTo>
                    <a:pt x="183" y="105"/>
                  </a:moveTo>
                  <a:lnTo>
                    <a:pt x="182" y="108"/>
                  </a:lnTo>
                  <a:lnTo>
                    <a:pt x="180" y="111"/>
                  </a:lnTo>
                  <a:lnTo>
                    <a:pt x="179" y="114"/>
                  </a:lnTo>
                  <a:lnTo>
                    <a:pt x="177" y="116"/>
                  </a:lnTo>
                  <a:lnTo>
                    <a:pt x="172" y="121"/>
                  </a:lnTo>
                  <a:lnTo>
                    <a:pt x="167" y="126"/>
                  </a:lnTo>
                  <a:lnTo>
                    <a:pt x="161" y="130"/>
                  </a:lnTo>
                  <a:lnTo>
                    <a:pt x="154" y="134"/>
                  </a:lnTo>
                  <a:lnTo>
                    <a:pt x="147" y="137"/>
                  </a:lnTo>
                  <a:lnTo>
                    <a:pt x="140" y="140"/>
                  </a:lnTo>
                  <a:lnTo>
                    <a:pt x="132" y="143"/>
                  </a:lnTo>
                  <a:lnTo>
                    <a:pt x="124" y="145"/>
                  </a:lnTo>
                  <a:lnTo>
                    <a:pt x="116" y="147"/>
                  </a:lnTo>
                  <a:lnTo>
                    <a:pt x="108" y="148"/>
                  </a:lnTo>
                  <a:lnTo>
                    <a:pt x="91" y="150"/>
                  </a:lnTo>
                  <a:lnTo>
                    <a:pt x="76" y="151"/>
                  </a:lnTo>
                  <a:lnTo>
                    <a:pt x="65" y="150"/>
                  </a:lnTo>
                  <a:lnTo>
                    <a:pt x="56" y="149"/>
                  </a:lnTo>
                  <a:lnTo>
                    <a:pt x="45" y="148"/>
                  </a:lnTo>
                  <a:lnTo>
                    <a:pt x="36" y="146"/>
                  </a:lnTo>
                  <a:lnTo>
                    <a:pt x="27" y="143"/>
                  </a:lnTo>
                  <a:lnTo>
                    <a:pt x="18" y="139"/>
                  </a:lnTo>
                  <a:lnTo>
                    <a:pt x="9" y="135"/>
                  </a:lnTo>
                  <a:lnTo>
                    <a:pt x="0" y="130"/>
                  </a:lnTo>
                  <a:lnTo>
                    <a:pt x="30" y="109"/>
                  </a:lnTo>
                  <a:lnTo>
                    <a:pt x="36" y="112"/>
                  </a:lnTo>
                  <a:lnTo>
                    <a:pt x="42" y="115"/>
                  </a:lnTo>
                  <a:lnTo>
                    <a:pt x="50" y="117"/>
                  </a:lnTo>
                  <a:lnTo>
                    <a:pt x="56" y="119"/>
                  </a:lnTo>
                  <a:lnTo>
                    <a:pt x="63" y="120"/>
                  </a:lnTo>
                  <a:lnTo>
                    <a:pt x="69" y="121"/>
                  </a:lnTo>
                  <a:lnTo>
                    <a:pt x="83" y="122"/>
                  </a:lnTo>
                  <a:lnTo>
                    <a:pt x="91" y="122"/>
                  </a:lnTo>
                  <a:lnTo>
                    <a:pt x="100" y="121"/>
                  </a:lnTo>
                  <a:lnTo>
                    <a:pt x="107" y="120"/>
                  </a:lnTo>
                  <a:lnTo>
                    <a:pt x="114" y="118"/>
                  </a:lnTo>
                  <a:lnTo>
                    <a:pt x="121" y="115"/>
                  </a:lnTo>
                  <a:lnTo>
                    <a:pt x="126" y="112"/>
                  </a:lnTo>
                  <a:lnTo>
                    <a:pt x="128" y="110"/>
                  </a:lnTo>
                  <a:lnTo>
                    <a:pt x="129" y="109"/>
                  </a:lnTo>
                  <a:lnTo>
                    <a:pt x="131" y="107"/>
                  </a:lnTo>
                  <a:lnTo>
                    <a:pt x="131" y="105"/>
                  </a:lnTo>
                  <a:lnTo>
                    <a:pt x="131" y="102"/>
                  </a:lnTo>
                  <a:lnTo>
                    <a:pt x="131" y="101"/>
                  </a:lnTo>
                  <a:lnTo>
                    <a:pt x="130" y="99"/>
                  </a:lnTo>
                  <a:lnTo>
                    <a:pt x="127" y="97"/>
                  </a:lnTo>
                  <a:lnTo>
                    <a:pt x="123" y="96"/>
                  </a:lnTo>
                  <a:lnTo>
                    <a:pt x="115" y="93"/>
                  </a:lnTo>
                  <a:lnTo>
                    <a:pt x="108" y="92"/>
                  </a:lnTo>
                  <a:lnTo>
                    <a:pt x="99" y="89"/>
                  </a:lnTo>
                  <a:lnTo>
                    <a:pt x="90" y="87"/>
                  </a:lnTo>
                  <a:lnTo>
                    <a:pt x="82" y="84"/>
                  </a:lnTo>
                  <a:lnTo>
                    <a:pt x="72" y="82"/>
                  </a:lnTo>
                  <a:lnTo>
                    <a:pt x="63" y="79"/>
                  </a:lnTo>
                  <a:lnTo>
                    <a:pt x="54" y="74"/>
                  </a:lnTo>
                  <a:lnTo>
                    <a:pt x="50" y="72"/>
                  </a:lnTo>
                  <a:lnTo>
                    <a:pt x="45" y="69"/>
                  </a:lnTo>
                  <a:lnTo>
                    <a:pt x="42" y="66"/>
                  </a:lnTo>
                  <a:lnTo>
                    <a:pt x="40" y="62"/>
                  </a:lnTo>
                  <a:lnTo>
                    <a:pt x="39" y="58"/>
                  </a:lnTo>
                  <a:lnTo>
                    <a:pt x="38" y="54"/>
                  </a:lnTo>
                  <a:lnTo>
                    <a:pt x="38" y="52"/>
                  </a:lnTo>
                  <a:lnTo>
                    <a:pt x="39" y="49"/>
                  </a:lnTo>
                  <a:lnTo>
                    <a:pt x="40" y="44"/>
                  </a:lnTo>
                  <a:lnTo>
                    <a:pt x="43" y="38"/>
                  </a:lnTo>
                  <a:lnTo>
                    <a:pt x="47" y="33"/>
                  </a:lnTo>
                  <a:lnTo>
                    <a:pt x="51" y="29"/>
                  </a:lnTo>
                  <a:lnTo>
                    <a:pt x="56" y="24"/>
                  </a:lnTo>
                  <a:lnTo>
                    <a:pt x="61" y="21"/>
                  </a:lnTo>
                  <a:lnTo>
                    <a:pt x="67" y="17"/>
                  </a:lnTo>
                  <a:lnTo>
                    <a:pt x="79" y="11"/>
                  </a:lnTo>
                  <a:lnTo>
                    <a:pt x="86" y="8"/>
                  </a:lnTo>
                  <a:lnTo>
                    <a:pt x="94" y="6"/>
                  </a:lnTo>
                  <a:lnTo>
                    <a:pt x="109" y="3"/>
                  </a:lnTo>
                  <a:lnTo>
                    <a:pt x="116" y="1"/>
                  </a:lnTo>
                  <a:lnTo>
                    <a:pt x="124" y="1"/>
                  </a:lnTo>
                  <a:lnTo>
                    <a:pt x="139" y="0"/>
                  </a:lnTo>
                  <a:lnTo>
                    <a:pt x="148" y="0"/>
                  </a:lnTo>
                  <a:lnTo>
                    <a:pt x="157" y="1"/>
                  </a:lnTo>
                  <a:lnTo>
                    <a:pt x="166" y="2"/>
                  </a:lnTo>
                  <a:lnTo>
                    <a:pt x="174" y="4"/>
                  </a:lnTo>
                  <a:lnTo>
                    <a:pt x="182" y="6"/>
                  </a:lnTo>
                  <a:lnTo>
                    <a:pt x="191" y="9"/>
                  </a:lnTo>
                  <a:lnTo>
                    <a:pt x="208" y="16"/>
                  </a:lnTo>
                  <a:lnTo>
                    <a:pt x="178" y="38"/>
                  </a:lnTo>
                  <a:lnTo>
                    <a:pt x="167" y="34"/>
                  </a:lnTo>
                  <a:lnTo>
                    <a:pt x="156" y="31"/>
                  </a:lnTo>
                  <a:lnTo>
                    <a:pt x="144" y="29"/>
                  </a:lnTo>
                  <a:lnTo>
                    <a:pt x="132" y="28"/>
                  </a:lnTo>
                  <a:lnTo>
                    <a:pt x="125" y="29"/>
                  </a:lnTo>
                  <a:lnTo>
                    <a:pt x="118" y="29"/>
                  </a:lnTo>
                  <a:lnTo>
                    <a:pt x="112" y="31"/>
                  </a:lnTo>
                  <a:lnTo>
                    <a:pt x="106" y="32"/>
                  </a:lnTo>
                  <a:lnTo>
                    <a:pt x="101" y="35"/>
                  </a:lnTo>
                  <a:lnTo>
                    <a:pt x="97" y="37"/>
                  </a:lnTo>
                  <a:lnTo>
                    <a:pt x="94" y="40"/>
                  </a:lnTo>
                  <a:lnTo>
                    <a:pt x="92" y="43"/>
                  </a:lnTo>
                  <a:lnTo>
                    <a:pt x="92" y="44"/>
                  </a:lnTo>
                  <a:lnTo>
                    <a:pt x="92" y="45"/>
                  </a:lnTo>
                  <a:lnTo>
                    <a:pt x="92" y="47"/>
                  </a:lnTo>
                  <a:lnTo>
                    <a:pt x="95" y="49"/>
                  </a:lnTo>
                  <a:lnTo>
                    <a:pt x="100" y="51"/>
                  </a:lnTo>
                  <a:lnTo>
                    <a:pt x="117" y="56"/>
                  </a:lnTo>
                  <a:lnTo>
                    <a:pt x="135" y="60"/>
                  </a:lnTo>
                  <a:lnTo>
                    <a:pt x="153" y="65"/>
                  </a:lnTo>
                  <a:lnTo>
                    <a:pt x="162" y="69"/>
                  </a:lnTo>
                  <a:lnTo>
                    <a:pt x="170" y="73"/>
                  </a:lnTo>
                  <a:lnTo>
                    <a:pt x="174" y="75"/>
                  </a:lnTo>
                  <a:lnTo>
                    <a:pt x="178" y="78"/>
                  </a:lnTo>
                  <a:lnTo>
                    <a:pt x="180" y="80"/>
                  </a:lnTo>
                  <a:lnTo>
                    <a:pt x="181" y="82"/>
                  </a:lnTo>
                  <a:lnTo>
                    <a:pt x="183" y="86"/>
                  </a:lnTo>
                  <a:lnTo>
                    <a:pt x="184" y="88"/>
                  </a:lnTo>
                  <a:lnTo>
                    <a:pt x="185" y="90"/>
                  </a:lnTo>
                  <a:lnTo>
                    <a:pt x="186" y="94"/>
                  </a:lnTo>
                  <a:lnTo>
                    <a:pt x="185" y="99"/>
                  </a:lnTo>
                  <a:lnTo>
                    <a:pt x="184" y="102"/>
                  </a:lnTo>
                  <a:lnTo>
                    <a:pt x="183" y="105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11" name="Freeform 46"/>
            <p:cNvSpPr>
              <a:spLocks noEditPoints="1"/>
            </p:cNvSpPr>
            <p:nvPr userDrawn="1"/>
          </p:nvSpPr>
          <p:spPr bwMode="auto">
            <a:xfrm>
              <a:off x="3481" y="3058"/>
              <a:ext cx="194" cy="146"/>
            </a:xfrm>
            <a:custGeom>
              <a:avLst/>
              <a:gdLst>
                <a:gd name="T0" fmla="*/ 149 w 193"/>
                <a:gd name="T1" fmla="*/ 47 h 147"/>
                <a:gd name="T2" fmla="*/ 148 w 193"/>
                <a:gd name="T3" fmla="*/ 39 h 147"/>
                <a:gd name="T4" fmla="*/ 147 w 193"/>
                <a:gd name="T5" fmla="*/ 35 h 147"/>
                <a:gd name="T6" fmla="*/ 144 w 193"/>
                <a:gd name="T7" fmla="*/ 32 h 147"/>
                <a:gd name="T8" fmla="*/ 140 w 193"/>
                <a:gd name="T9" fmla="*/ 29 h 147"/>
                <a:gd name="T10" fmla="*/ 134 w 193"/>
                <a:gd name="T11" fmla="*/ 27 h 147"/>
                <a:gd name="T12" fmla="*/ 124 w 193"/>
                <a:gd name="T13" fmla="*/ 26 h 147"/>
                <a:gd name="T14" fmla="*/ 112 w 193"/>
                <a:gd name="T15" fmla="*/ 27 h 147"/>
                <a:gd name="T16" fmla="*/ 95 w 193"/>
                <a:gd name="T17" fmla="*/ 30 h 147"/>
                <a:gd name="T18" fmla="*/ 83 w 193"/>
                <a:gd name="T19" fmla="*/ 37 h 147"/>
                <a:gd name="T20" fmla="*/ 73 w 193"/>
                <a:gd name="T21" fmla="*/ 47 h 147"/>
                <a:gd name="T22" fmla="*/ 148 w 193"/>
                <a:gd name="T23" fmla="*/ 52 h 147"/>
                <a:gd name="T24" fmla="*/ 162 w 193"/>
                <a:gd name="T25" fmla="*/ 129 h 147"/>
                <a:gd name="T26" fmla="*/ 140 w 193"/>
                <a:gd name="T27" fmla="*/ 136 h 147"/>
                <a:gd name="T28" fmla="*/ 115 w 193"/>
                <a:gd name="T29" fmla="*/ 140 h 147"/>
                <a:gd name="T30" fmla="*/ 82 w 193"/>
                <a:gd name="T31" fmla="*/ 141 h 147"/>
                <a:gd name="T32" fmla="*/ 55 w 193"/>
                <a:gd name="T33" fmla="*/ 140 h 147"/>
                <a:gd name="T34" fmla="*/ 43 w 193"/>
                <a:gd name="T35" fmla="*/ 137 h 147"/>
                <a:gd name="T36" fmla="*/ 27 w 193"/>
                <a:gd name="T37" fmla="*/ 132 h 147"/>
                <a:gd name="T38" fmla="*/ 15 w 193"/>
                <a:gd name="T39" fmla="*/ 124 h 147"/>
                <a:gd name="T40" fmla="*/ 9 w 193"/>
                <a:gd name="T41" fmla="*/ 117 h 147"/>
                <a:gd name="T42" fmla="*/ 5 w 193"/>
                <a:gd name="T43" fmla="*/ 110 h 147"/>
                <a:gd name="T44" fmla="*/ 1 w 193"/>
                <a:gd name="T45" fmla="*/ 99 h 147"/>
                <a:gd name="T46" fmla="*/ 0 w 193"/>
                <a:gd name="T47" fmla="*/ 90 h 147"/>
                <a:gd name="T48" fmla="*/ 0 w 193"/>
                <a:gd name="T49" fmla="*/ 82 h 147"/>
                <a:gd name="T50" fmla="*/ 2 w 193"/>
                <a:gd name="T51" fmla="*/ 73 h 147"/>
                <a:gd name="T52" fmla="*/ 7 w 193"/>
                <a:gd name="T53" fmla="*/ 68 h 147"/>
                <a:gd name="T54" fmla="*/ 14 w 193"/>
                <a:gd name="T55" fmla="*/ 55 h 147"/>
                <a:gd name="T56" fmla="*/ 24 w 193"/>
                <a:gd name="T57" fmla="*/ 42 h 147"/>
                <a:gd name="T58" fmla="*/ 36 w 193"/>
                <a:gd name="T59" fmla="*/ 30 h 147"/>
                <a:gd name="T60" fmla="*/ 51 w 193"/>
                <a:gd name="T61" fmla="*/ 19 h 147"/>
                <a:gd name="T62" fmla="*/ 68 w 193"/>
                <a:gd name="T63" fmla="*/ 10 h 147"/>
                <a:gd name="T64" fmla="*/ 88 w 193"/>
                <a:gd name="T65" fmla="*/ 4 h 147"/>
                <a:gd name="T66" fmla="*/ 117 w 193"/>
                <a:gd name="T67" fmla="*/ 0 h 147"/>
                <a:gd name="T68" fmla="*/ 140 w 193"/>
                <a:gd name="T69" fmla="*/ 0 h 147"/>
                <a:gd name="T70" fmla="*/ 160 w 193"/>
                <a:gd name="T71" fmla="*/ 3 h 147"/>
                <a:gd name="T72" fmla="*/ 175 w 193"/>
                <a:gd name="T73" fmla="*/ 8 h 147"/>
                <a:gd name="T74" fmla="*/ 184 w 193"/>
                <a:gd name="T75" fmla="*/ 13 h 147"/>
                <a:gd name="T76" fmla="*/ 191 w 193"/>
                <a:gd name="T77" fmla="*/ 19 h 147"/>
                <a:gd name="T78" fmla="*/ 194 w 193"/>
                <a:gd name="T79" fmla="*/ 25 h 147"/>
                <a:gd name="T80" fmla="*/ 198 w 193"/>
                <a:gd name="T81" fmla="*/ 37 h 147"/>
                <a:gd name="T82" fmla="*/ 198 w 193"/>
                <a:gd name="T83" fmla="*/ 51 h 147"/>
                <a:gd name="T84" fmla="*/ 195 w 193"/>
                <a:gd name="T85" fmla="*/ 68 h 147"/>
                <a:gd name="T86" fmla="*/ 57 w 193"/>
                <a:gd name="T87" fmla="*/ 73 h 147"/>
                <a:gd name="T88" fmla="*/ 54 w 193"/>
                <a:gd name="T89" fmla="*/ 81 h 147"/>
                <a:gd name="T90" fmla="*/ 53 w 193"/>
                <a:gd name="T91" fmla="*/ 90 h 147"/>
                <a:gd name="T92" fmla="*/ 55 w 193"/>
                <a:gd name="T93" fmla="*/ 97 h 147"/>
                <a:gd name="T94" fmla="*/ 59 w 193"/>
                <a:gd name="T95" fmla="*/ 104 h 147"/>
                <a:gd name="T96" fmla="*/ 65 w 193"/>
                <a:gd name="T97" fmla="*/ 109 h 147"/>
                <a:gd name="T98" fmla="*/ 73 w 193"/>
                <a:gd name="T99" fmla="*/ 112 h 147"/>
                <a:gd name="T100" fmla="*/ 83 w 193"/>
                <a:gd name="T101" fmla="*/ 114 h 147"/>
                <a:gd name="T102" fmla="*/ 94 w 193"/>
                <a:gd name="T103" fmla="*/ 115 h 147"/>
                <a:gd name="T104" fmla="*/ 118 w 193"/>
                <a:gd name="T105" fmla="*/ 114 h 147"/>
                <a:gd name="T106" fmla="*/ 152 w 193"/>
                <a:gd name="T107" fmla="*/ 107 h 147"/>
                <a:gd name="T108" fmla="*/ 178 w 193"/>
                <a:gd name="T109" fmla="*/ 124 h 14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93" h="147">
                  <a:moveTo>
                    <a:pt x="142" y="52"/>
                  </a:moveTo>
                  <a:lnTo>
                    <a:pt x="143" y="47"/>
                  </a:lnTo>
                  <a:lnTo>
                    <a:pt x="143" y="42"/>
                  </a:lnTo>
                  <a:lnTo>
                    <a:pt x="142" y="39"/>
                  </a:lnTo>
                  <a:lnTo>
                    <a:pt x="142" y="37"/>
                  </a:lnTo>
                  <a:lnTo>
                    <a:pt x="141" y="35"/>
                  </a:lnTo>
                  <a:lnTo>
                    <a:pt x="139" y="33"/>
                  </a:lnTo>
                  <a:lnTo>
                    <a:pt x="138" y="32"/>
                  </a:lnTo>
                  <a:lnTo>
                    <a:pt x="136" y="30"/>
                  </a:lnTo>
                  <a:lnTo>
                    <a:pt x="134" y="29"/>
                  </a:lnTo>
                  <a:lnTo>
                    <a:pt x="131" y="28"/>
                  </a:lnTo>
                  <a:lnTo>
                    <a:pt x="128" y="27"/>
                  </a:lnTo>
                  <a:lnTo>
                    <a:pt x="125" y="26"/>
                  </a:lnTo>
                  <a:lnTo>
                    <a:pt x="118" y="26"/>
                  </a:lnTo>
                  <a:lnTo>
                    <a:pt x="110" y="26"/>
                  </a:lnTo>
                  <a:lnTo>
                    <a:pt x="106" y="27"/>
                  </a:lnTo>
                  <a:lnTo>
                    <a:pt x="102" y="28"/>
                  </a:lnTo>
                  <a:lnTo>
                    <a:pt x="95" y="30"/>
                  </a:lnTo>
                  <a:lnTo>
                    <a:pt x="89" y="34"/>
                  </a:lnTo>
                  <a:lnTo>
                    <a:pt x="83" y="37"/>
                  </a:lnTo>
                  <a:lnTo>
                    <a:pt x="78" y="42"/>
                  </a:lnTo>
                  <a:lnTo>
                    <a:pt x="73" y="47"/>
                  </a:lnTo>
                  <a:lnTo>
                    <a:pt x="69" y="52"/>
                  </a:lnTo>
                  <a:lnTo>
                    <a:pt x="142" y="52"/>
                  </a:lnTo>
                  <a:close/>
                  <a:moveTo>
                    <a:pt x="169" y="131"/>
                  </a:moveTo>
                  <a:lnTo>
                    <a:pt x="156" y="135"/>
                  </a:lnTo>
                  <a:lnTo>
                    <a:pt x="145" y="139"/>
                  </a:lnTo>
                  <a:lnTo>
                    <a:pt x="134" y="142"/>
                  </a:lnTo>
                  <a:lnTo>
                    <a:pt x="122" y="144"/>
                  </a:lnTo>
                  <a:lnTo>
                    <a:pt x="109" y="146"/>
                  </a:lnTo>
                  <a:lnTo>
                    <a:pt x="96" y="147"/>
                  </a:lnTo>
                  <a:lnTo>
                    <a:pt x="82" y="147"/>
                  </a:lnTo>
                  <a:lnTo>
                    <a:pt x="69" y="147"/>
                  </a:lnTo>
                  <a:lnTo>
                    <a:pt x="55" y="146"/>
                  </a:lnTo>
                  <a:lnTo>
                    <a:pt x="49" y="145"/>
                  </a:lnTo>
                  <a:lnTo>
                    <a:pt x="43" y="143"/>
                  </a:lnTo>
                  <a:lnTo>
                    <a:pt x="32" y="140"/>
                  </a:lnTo>
                  <a:lnTo>
                    <a:pt x="27" y="138"/>
                  </a:lnTo>
                  <a:lnTo>
                    <a:pt x="23" y="135"/>
                  </a:lnTo>
                  <a:lnTo>
                    <a:pt x="15" y="130"/>
                  </a:lnTo>
                  <a:lnTo>
                    <a:pt x="12" y="126"/>
                  </a:lnTo>
                  <a:lnTo>
                    <a:pt x="9" y="123"/>
                  </a:lnTo>
                  <a:lnTo>
                    <a:pt x="7" y="120"/>
                  </a:lnTo>
                  <a:lnTo>
                    <a:pt x="5" y="116"/>
                  </a:lnTo>
                  <a:lnTo>
                    <a:pt x="2" y="109"/>
                  </a:lnTo>
                  <a:lnTo>
                    <a:pt x="1" y="105"/>
                  </a:lnTo>
                  <a:lnTo>
                    <a:pt x="0" y="101"/>
                  </a:lnTo>
                  <a:lnTo>
                    <a:pt x="0" y="96"/>
                  </a:lnTo>
                  <a:lnTo>
                    <a:pt x="0" y="92"/>
                  </a:lnTo>
                  <a:lnTo>
                    <a:pt x="0" y="88"/>
                  </a:lnTo>
                  <a:lnTo>
                    <a:pt x="1" y="83"/>
                  </a:lnTo>
                  <a:lnTo>
                    <a:pt x="2" y="79"/>
                  </a:lnTo>
                  <a:lnTo>
                    <a:pt x="4" y="75"/>
                  </a:lnTo>
                  <a:lnTo>
                    <a:pt x="7" y="68"/>
                  </a:lnTo>
                  <a:lnTo>
                    <a:pt x="10" y="61"/>
                  </a:lnTo>
                  <a:lnTo>
                    <a:pt x="14" y="55"/>
                  </a:lnTo>
                  <a:lnTo>
                    <a:pt x="19" y="48"/>
                  </a:lnTo>
                  <a:lnTo>
                    <a:pt x="24" y="42"/>
                  </a:lnTo>
                  <a:lnTo>
                    <a:pt x="30" y="35"/>
                  </a:lnTo>
                  <a:lnTo>
                    <a:pt x="36" y="30"/>
                  </a:lnTo>
                  <a:lnTo>
                    <a:pt x="43" y="24"/>
                  </a:lnTo>
                  <a:lnTo>
                    <a:pt x="51" y="19"/>
                  </a:lnTo>
                  <a:lnTo>
                    <a:pt x="59" y="14"/>
                  </a:lnTo>
                  <a:lnTo>
                    <a:pt x="68" y="10"/>
                  </a:lnTo>
                  <a:lnTo>
                    <a:pt x="78" y="7"/>
                  </a:lnTo>
                  <a:lnTo>
                    <a:pt x="88" y="4"/>
                  </a:lnTo>
                  <a:lnTo>
                    <a:pt x="99" y="2"/>
                  </a:lnTo>
                  <a:lnTo>
                    <a:pt x="111" y="0"/>
                  </a:lnTo>
                  <a:lnTo>
                    <a:pt x="123" y="0"/>
                  </a:lnTo>
                  <a:lnTo>
                    <a:pt x="134" y="0"/>
                  </a:lnTo>
                  <a:lnTo>
                    <a:pt x="145" y="1"/>
                  </a:lnTo>
                  <a:lnTo>
                    <a:pt x="154" y="3"/>
                  </a:lnTo>
                  <a:lnTo>
                    <a:pt x="162" y="5"/>
                  </a:lnTo>
                  <a:lnTo>
                    <a:pt x="169" y="8"/>
                  </a:lnTo>
                  <a:lnTo>
                    <a:pt x="175" y="11"/>
                  </a:lnTo>
                  <a:lnTo>
                    <a:pt x="178" y="13"/>
                  </a:lnTo>
                  <a:lnTo>
                    <a:pt x="181" y="15"/>
                  </a:lnTo>
                  <a:lnTo>
                    <a:pt x="185" y="19"/>
                  </a:lnTo>
                  <a:lnTo>
                    <a:pt x="187" y="22"/>
                  </a:lnTo>
                  <a:lnTo>
                    <a:pt x="188" y="25"/>
                  </a:lnTo>
                  <a:lnTo>
                    <a:pt x="191" y="30"/>
                  </a:lnTo>
                  <a:lnTo>
                    <a:pt x="192" y="37"/>
                  </a:lnTo>
                  <a:lnTo>
                    <a:pt x="193" y="44"/>
                  </a:lnTo>
                  <a:lnTo>
                    <a:pt x="192" y="51"/>
                  </a:lnTo>
                  <a:lnTo>
                    <a:pt x="191" y="59"/>
                  </a:lnTo>
                  <a:lnTo>
                    <a:pt x="189" y="68"/>
                  </a:lnTo>
                  <a:lnTo>
                    <a:pt x="186" y="78"/>
                  </a:lnTo>
                  <a:lnTo>
                    <a:pt x="57" y="78"/>
                  </a:lnTo>
                  <a:lnTo>
                    <a:pt x="55" y="83"/>
                  </a:lnTo>
                  <a:lnTo>
                    <a:pt x="54" y="87"/>
                  </a:lnTo>
                  <a:lnTo>
                    <a:pt x="53" y="92"/>
                  </a:lnTo>
                  <a:lnTo>
                    <a:pt x="53" y="96"/>
                  </a:lnTo>
                  <a:lnTo>
                    <a:pt x="54" y="100"/>
                  </a:lnTo>
                  <a:lnTo>
                    <a:pt x="55" y="103"/>
                  </a:lnTo>
                  <a:lnTo>
                    <a:pt x="57" y="107"/>
                  </a:lnTo>
                  <a:lnTo>
                    <a:pt x="59" y="110"/>
                  </a:lnTo>
                  <a:lnTo>
                    <a:pt x="62" y="112"/>
                  </a:lnTo>
                  <a:lnTo>
                    <a:pt x="65" y="115"/>
                  </a:lnTo>
                  <a:lnTo>
                    <a:pt x="69" y="117"/>
                  </a:lnTo>
                  <a:lnTo>
                    <a:pt x="73" y="118"/>
                  </a:lnTo>
                  <a:lnTo>
                    <a:pt x="78" y="119"/>
                  </a:lnTo>
                  <a:lnTo>
                    <a:pt x="83" y="120"/>
                  </a:lnTo>
                  <a:lnTo>
                    <a:pt x="88" y="121"/>
                  </a:lnTo>
                  <a:lnTo>
                    <a:pt x="94" y="121"/>
                  </a:lnTo>
                  <a:lnTo>
                    <a:pt x="103" y="120"/>
                  </a:lnTo>
                  <a:lnTo>
                    <a:pt x="112" y="120"/>
                  </a:lnTo>
                  <a:lnTo>
                    <a:pt x="129" y="117"/>
                  </a:lnTo>
                  <a:lnTo>
                    <a:pt x="146" y="113"/>
                  </a:lnTo>
                  <a:lnTo>
                    <a:pt x="163" y="108"/>
                  </a:lnTo>
                  <a:lnTo>
                    <a:pt x="172" y="130"/>
                  </a:lnTo>
                  <a:lnTo>
                    <a:pt x="169" y="131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12" name="Freeform 47"/>
            <p:cNvSpPr/>
            <p:nvPr userDrawn="1"/>
          </p:nvSpPr>
          <p:spPr bwMode="auto">
            <a:xfrm>
              <a:off x="3947" y="3056"/>
              <a:ext cx="229" cy="149"/>
            </a:xfrm>
            <a:custGeom>
              <a:avLst/>
              <a:gdLst>
                <a:gd name="T0" fmla="*/ 183 w 229"/>
                <a:gd name="T1" fmla="*/ 121 h 150"/>
                <a:gd name="T2" fmla="*/ 168 w 229"/>
                <a:gd name="T3" fmla="*/ 126 h 150"/>
                <a:gd name="T4" fmla="*/ 154 w 229"/>
                <a:gd name="T5" fmla="*/ 131 h 150"/>
                <a:gd name="T6" fmla="*/ 139 w 229"/>
                <a:gd name="T7" fmla="*/ 135 h 150"/>
                <a:gd name="T8" fmla="*/ 125 w 229"/>
                <a:gd name="T9" fmla="*/ 138 h 150"/>
                <a:gd name="T10" fmla="*/ 110 w 229"/>
                <a:gd name="T11" fmla="*/ 141 h 150"/>
                <a:gd name="T12" fmla="*/ 94 w 229"/>
                <a:gd name="T13" fmla="*/ 143 h 150"/>
                <a:gd name="T14" fmla="*/ 79 w 229"/>
                <a:gd name="T15" fmla="*/ 144 h 150"/>
                <a:gd name="T16" fmla="*/ 62 w 229"/>
                <a:gd name="T17" fmla="*/ 144 h 150"/>
                <a:gd name="T18" fmla="*/ 53 w 229"/>
                <a:gd name="T19" fmla="*/ 144 h 150"/>
                <a:gd name="T20" fmla="*/ 45 w 229"/>
                <a:gd name="T21" fmla="*/ 144 h 150"/>
                <a:gd name="T22" fmla="*/ 38 w 229"/>
                <a:gd name="T23" fmla="*/ 142 h 150"/>
                <a:gd name="T24" fmla="*/ 31 w 229"/>
                <a:gd name="T25" fmla="*/ 141 h 150"/>
                <a:gd name="T26" fmla="*/ 25 w 229"/>
                <a:gd name="T27" fmla="*/ 139 h 150"/>
                <a:gd name="T28" fmla="*/ 20 w 229"/>
                <a:gd name="T29" fmla="*/ 137 h 150"/>
                <a:gd name="T30" fmla="*/ 15 w 229"/>
                <a:gd name="T31" fmla="*/ 134 h 150"/>
                <a:gd name="T32" fmla="*/ 12 w 229"/>
                <a:gd name="T33" fmla="*/ 132 h 150"/>
                <a:gd name="T34" fmla="*/ 8 w 229"/>
                <a:gd name="T35" fmla="*/ 128 h 150"/>
                <a:gd name="T36" fmla="*/ 6 w 229"/>
                <a:gd name="T37" fmla="*/ 125 h 150"/>
                <a:gd name="T38" fmla="*/ 4 w 229"/>
                <a:gd name="T39" fmla="*/ 121 h 150"/>
                <a:gd name="T40" fmla="*/ 3 w 229"/>
                <a:gd name="T41" fmla="*/ 119 h 150"/>
                <a:gd name="T42" fmla="*/ 2 w 229"/>
                <a:gd name="T43" fmla="*/ 117 h 150"/>
                <a:gd name="T44" fmla="*/ 1 w 229"/>
                <a:gd name="T45" fmla="*/ 113 h 150"/>
                <a:gd name="T46" fmla="*/ 0 w 229"/>
                <a:gd name="T47" fmla="*/ 109 h 150"/>
                <a:gd name="T48" fmla="*/ 0 w 229"/>
                <a:gd name="T49" fmla="*/ 99 h 150"/>
                <a:gd name="T50" fmla="*/ 33 w 229"/>
                <a:gd name="T51" fmla="*/ 16 h 150"/>
                <a:gd name="T52" fmla="*/ 35 w 229"/>
                <a:gd name="T53" fmla="*/ 11 h 150"/>
                <a:gd name="T54" fmla="*/ 93 w 229"/>
                <a:gd name="T55" fmla="*/ 0 h 150"/>
                <a:gd name="T56" fmla="*/ 56 w 229"/>
                <a:gd name="T57" fmla="*/ 94 h 150"/>
                <a:gd name="T58" fmla="*/ 56 w 229"/>
                <a:gd name="T59" fmla="*/ 97 h 150"/>
                <a:gd name="T60" fmla="*/ 55 w 229"/>
                <a:gd name="T61" fmla="*/ 99 h 150"/>
                <a:gd name="T62" fmla="*/ 55 w 229"/>
                <a:gd name="T63" fmla="*/ 101 h 150"/>
                <a:gd name="T64" fmla="*/ 56 w 229"/>
                <a:gd name="T65" fmla="*/ 104 h 150"/>
                <a:gd name="T66" fmla="*/ 56 w 229"/>
                <a:gd name="T67" fmla="*/ 106 h 150"/>
                <a:gd name="T68" fmla="*/ 58 w 229"/>
                <a:gd name="T69" fmla="*/ 108 h 150"/>
                <a:gd name="T70" fmla="*/ 61 w 229"/>
                <a:gd name="T71" fmla="*/ 111 h 150"/>
                <a:gd name="T72" fmla="*/ 66 w 229"/>
                <a:gd name="T73" fmla="*/ 114 h 150"/>
                <a:gd name="T74" fmla="*/ 73 w 229"/>
                <a:gd name="T75" fmla="*/ 116 h 150"/>
                <a:gd name="T76" fmla="*/ 82 w 229"/>
                <a:gd name="T77" fmla="*/ 117 h 150"/>
                <a:gd name="T78" fmla="*/ 87 w 229"/>
                <a:gd name="T79" fmla="*/ 117 h 150"/>
                <a:gd name="T80" fmla="*/ 92 w 229"/>
                <a:gd name="T81" fmla="*/ 118 h 150"/>
                <a:gd name="T82" fmla="*/ 103 w 229"/>
                <a:gd name="T83" fmla="*/ 117 h 150"/>
                <a:gd name="T84" fmla="*/ 115 w 229"/>
                <a:gd name="T85" fmla="*/ 115 h 150"/>
                <a:gd name="T86" fmla="*/ 125 w 229"/>
                <a:gd name="T87" fmla="*/ 112 h 150"/>
                <a:gd name="T88" fmla="*/ 135 w 229"/>
                <a:gd name="T89" fmla="*/ 109 h 150"/>
                <a:gd name="T90" fmla="*/ 176 w 229"/>
                <a:gd name="T91" fmla="*/ 4 h 150"/>
                <a:gd name="T92" fmla="*/ 229 w 229"/>
                <a:gd name="T93" fmla="*/ 4 h 150"/>
                <a:gd name="T94" fmla="*/ 184 w 229"/>
                <a:gd name="T95" fmla="*/ 120 h 150"/>
                <a:gd name="T96" fmla="*/ 183 w 229"/>
                <a:gd name="T97" fmla="*/ 121 h 15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29" h="150">
                  <a:moveTo>
                    <a:pt x="183" y="127"/>
                  </a:moveTo>
                  <a:lnTo>
                    <a:pt x="168" y="132"/>
                  </a:lnTo>
                  <a:lnTo>
                    <a:pt x="154" y="137"/>
                  </a:lnTo>
                  <a:lnTo>
                    <a:pt x="139" y="141"/>
                  </a:lnTo>
                  <a:lnTo>
                    <a:pt x="125" y="144"/>
                  </a:lnTo>
                  <a:lnTo>
                    <a:pt x="110" y="147"/>
                  </a:lnTo>
                  <a:lnTo>
                    <a:pt x="94" y="149"/>
                  </a:lnTo>
                  <a:lnTo>
                    <a:pt x="79" y="150"/>
                  </a:lnTo>
                  <a:lnTo>
                    <a:pt x="62" y="150"/>
                  </a:lnTo>
                  <a:lnTo>
                    <a:pt x="53" y="150"/>
                  </a:lnTo>
                  <a:lnTo>
                    <a:pt x="45" y="150"/>
                  </a:lnTo>
                  <a:lnTo>
                    <a:pt x="38" y="148"/>
                  </a:lnTo>
                  <a:lnTo>
                    <a:pt x="31" y="147"/>
                  </a:lnTo>
                  <a:lnTo>
                    <a:pt x="25" y="145"/>
                  </a:lnTo>
                  <a:lnTo>
                    <a:pt x="20" y="143"/>
                  </a:lnTo>
                  <a:lnTo>
                    <a:pt x="15" y="140"/>
                  </a:lnTo>
                  <a:lnTo>
                    <a:pt x="12" y="138"/>
                  </a:lnTo>
                  <a:lnTo>
                    <a:pt x="8" y="134"/>
                  </a:lnTo>
                  <a:lnTo>
                    <a:pt x="6" y="131"/>
                  </a:lnTo>
                  <a:lnTo>
                    <a:pt x="4" y="127"/>
                  </a:lnTo>
                  <a:lnTo>
                    <a:pt x="3" y="125"/>
                  </a:lnTo>
                  <a:lnTo>
                    <a:pt x="2" y="123"/>
                  </a:lnTo>
                  <a:lnTo>
                    <a:pt x="1" y="119"/>
                  </a:lnTo>
                  <a:lnTo>
                    <a:pt x="0" y="115"/>
                  </a:lnTo>
                  <a:lnTo>
                    <a:pt x="0" y="105"/>
                  </a:lnTo>
                  <a:lnTo>
                    <a:pt x="33" y="16"/>
                  </a:lnTo>
                  <a:lnTo>
                    <a:pt x="35" y="11"/>
                  </a:lnTo>
                  <a:lnTo>
                    <a:pt x="93" y="0"/>
                  </a:lnTo>
                  <a:lnTo>
                    <a:pt x="56" y="100"/>
                  </a:lnTo>
                  <a:lnTo>
                    <a:pt x="56" y="103"/>
                  </a:lnTo>
                  <a:lnTo>
                    <a:pt x="55" y="105"/>
                  </a:lnTo>
                  <a:lnTo>
                    <a:pt x="55" y="107"/>
                  </a:lnTo>
                  <a:lnTo>
                    <a:pt x="56" y="110"/>
                  </a:lnTo>
                  <a:lnTo>
                    <a:pt x="56" y="112"/>
                  </a:lnTo>
                  <a:lnTo>
                    <a:pt x="58" y="114"/>
                  </a:lnTo>
                  <a:lnTo>
                    <a:pt x="61" y="117"/>
                  </a:lnTo>
                  <a:lnTo>
                    <a:pt x="66" y="120"/>
                  </a:lnTo>
                  <a:lnTo>
                    <a:pt x="73" y="122"/>
                  </a:lnTo>
                  <a:lnTo>
                    <a:pt x="82" y="123"/>
                  </a:lnTo>
                  <a:lnTo>
                    <a:pt x="87" y="123"/>
                  </a:lnTo>
                  <a:lnTo>
                    <a:pt x="92" y="124"/>
                  </a:lnTo>
                  <a:lnTo>
                    <a:pt x="103" y="123"/>
                  </a:lnTo>
                  <a:lnTo>
                    <a:pt x="115" y="121"/>
                  </a:lnTo>
                  <a:lnTo>
                    <a:pt x="125" y="118"/>
                  </a:lnTo>
                  <a:lnTo>
                    <a:pt x="135" y="115"/>
                  </a:lnTo>
                  <a:lnTo>
                    <a:pt x="176" y="4"/>
                  </a:lnTo>
                  <a:lnTo>
                    <a:pt x="229" y="4"/>
                  </a:lnTo>
                  <a:lnTo>
                    <a:pt x="184" y="126"/>
                  </a:lnTo>
                  <a:lnTo>
                    <a:pt x="183" y="127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13" name="Freeform 48"/>
            <p:cNvSpPr/>
            <p:nvPr userDrawn="1"/>
          </p:nvSpPr>
          <p:spPr bwMode="auto">
            <a:xfrm>
              <a:off x="4174" y="3057"/>
              <a:ext cx="196" cy="146"/>
            </a:xfrm>
            <a:custGeom>
              <a:avLst/>
              <a:gdLst>
                <a:gd name="T0" fmla="*/ 191 w 196"/>
                <a:gd name="T1" fmla="*/ 7 h 146"/>
                <a:gd name="T2" fmla="*/ 177 w 196"/>
                <a:gd name="T3" fmla="*/ 19 h 146"/>
                <a:gd name="T4" fmla="*/ 163 w 196"/>
                <a:gd name="T5" fmla="*/ 31 h 146"/>
                <a:gd name="T6" fmla="*/ 148 w 196"/>
                <a:gd name="T7" fmla="*/ 30 h 146"/>
                <a:gd name="T8" fmla="*/ 143 w 196"/>
                <a:gd name="T9" fmla="*/ 29 h 146"/>
                <a:gd name="T10" fmla="*/ 139 w 196"/>
                <a:gd name="T11" fmla="*/ 29 h 146"/>
                <a:gd name="T12" fmla="*/ 132 w 196"/>
                <a:gd name="T13" fmla="*/ 30 h 146"/>
                <a:gd name="T14" fmla="*/ 126 w 196"/>
                <a:gd name="T15" fmla="*/ 30 h 146"/>
                <a:gd name="T16" fmla="*/ 119 w 196"/>
                <a:gd name="T17" fmla="*/ 31 h 146"/>
                <a:gd name="T18" fmla="*/ 113 w 196"/>
                <a:gd name="T19" fmla="*/ 32 h 146"/>
                <a:gd name="T20" fmla="*/ 108 w 196"/>
                <a:gd name="T21" fmla="*/ 33 h 146"/>
                <a:gd name="T22" fmla="*/ 102 w 196"/>
                <a:gd name="T23" fmla="*/ 35 h 146"/>
                <a:gd name="T24" fmla="*/ 97 w 196"/>
                <a:gd name="T25" fmla="*/ 37 h 146"/>
                <a:gd name="T26" fmla="*/ 92 w 196"/>
                <a:gd name="T27" fmla="*/ 39 h 146"/>
                <a:gd name="T28" fmla="*/ 52 w 196"/>
                <a:gd name="T29" fmla="*/ 146 h 146"/>
                <a:gd name="T30" fmla="*/ 0 w 196"/>
                <a:gd name="T31" fmla="*/ 146 h 146"/>
                <a:gd name="T32" fmla="*/ 43 w 196"/>
                <a:gd name="T33" fmla="*/ 28 h 146"/>
                <a:gd name="T34" fmla="*/ 58 w 196"/>
                <a:gd name="T35" fmla="*/ 21 h 146"/>
                <a:gd name="T36" fmla="*/ 66 w 196"/>
                <a:gd name="T37" fmla="*/ 17 h 146"/>
                <a:gd name="T38" fmla="*/ 74 w 196"/>
                <a:gd name="T39" fmla="*/ 14 h 146"/>
                <a:gd name="T40" fmla="*/ 82 w 196"/>
                <a:gd name="T41" fmla="*/ 12 h 146"/>
                <a:gd name="T42" fmla="*/ 90 w 196"/>
                <a:gd name="T43" fmla="*/ 9 h 146"/>
                <a:gd name="T44" fmla="*/ 107 w 196"/>
                <a:gd name="T45" fmla="*/ 5 h 146"/>
                <a:gd name="T46" fmla="*/ 119 w 196"/>
                <a:gd name="T47" fmla="*/ 3 h 146"/>
                <a:gd name="T48" fmla="*/ 130 w 196"/>
                <a:gd name="T49" fmla="*/ 1 h 146"/>
                <a:gd name="T50" fmla="*/ 140 w 196"/>
                <a:gd name="T51" fmla="*/ 0 h 146"/>
                <a:gd name="T52" fmla="*/ 151 w 196"/>
                <a:gd name="T53" fmla="*/ 0 h 146"/>
                <a:gd name="T54" fmla="*/ 161 w 196"/>
                <a:gd name="T55" fmla="*/ 0 h 146"/>
                <a:gd name="T56" fmla="*/ 172 w 196"/>
                <a:gd name="T57" fmla="*/ 0 h 146"/>
                <a:gd name="T58" fmla="*/ 183 w 196"/>
                <a:gd name="T59" fmla="*/ 1 h 146"/>
                <a:gd name="T60" fmla="*/ 196 w 196"/>
                <a:gd name="T61" fmla="*/ 3 h 146"/>
                <a:gd name="T62" fmla="*/ 191 w 196"/>
                <a:gd name="T63" fmla="*/ 7 h 14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96" h="146">
                  <a:moveTo>
                    <a:pt x="191" y="7"/>
                  </a:moveTo>
                  <a:lnTo>
                    <a:pt x="177" y="19"/>
                  </a:lnTo>
                  <a:lnTo>
                    <a:pt x="163" y="31"/>
                  </a:lnTo>
                  <a:lnTo>
                    <a:pt x="148" y="30"/>
                  </a:lnTo>
                  <a:lnTo>
                    <a:pt x="143" y="29"/>
                  </a:lnTo>
                  <a:lnTo>
                    <a:pt x="139" y="29"/>
                  </a:lnTo>
                  <a:lnTo>
                    <a:pt x="132" y="30"/>
                  </a:lnTo>
                  <a:lnTo>
                    <a:pt x="126" y="30"/>
                  </a:lnTo>
                  <a:lnTo>
                    <a:pt x="119" y="31"/>
                  </a:lnTo>
                  <a:lnTo>
                    <a:pt x="113" y="32"/>
                  </a:lnTo>
                  <a:lnTo>
                    <a:pt x="108" y="33"/>
                  </a:lnTo>
                  <a:lnTo>
                    <a:pt x="102" y="35"/>
                  </a:lnTo>
                  <a:lnTo>
                    <a:pt x="97" y="37"/>
                  </a:lnTo>
                  <a:lnTo>
                    <a:pt x="92" y="39"/>
                  </a:lnTo>
                  <a:lnTo>
                    <a:pt x="52" y="146"/>
                  </a:lnTo>
                  <a:lnTo>
                    <a:pt x="0" y="146"/>
                  </a:lnTo>
                  <a:lnTo>
                    <a:pt x="43" y="28"/>
                  </a:lnTo>
                  <a:lnTo>
                    <a:pt x="58" y="21"/>
                  </a:lnTo>
                  <a:lnTo>
                    <a:pt x="66" y="17"/>
                  </a:lnTo>
                  <a:lnTo>
                    <a:pt x="74" y="14"/>
                  </a:lnTo>
                  <a:lnTo>
                    <a:pt x="82" y="12"/>
                  </a:lnTo>
                  <a:lnTo>
                    <a:pt x="90" y="9"/>
                  </a:lnTo>
                  <a:lnTo>
                    <a:pt x="107" y="5"/>
                  </a:lnTo>
                  <a:lnTo>
                    <a:pt x="119" y="3"/>
                  </a:lnTo>
                  <a:lnTo>
                    <a:pt x="130" y="1"/>
                  </a:lnTo>
                  <a:lnTo>
                    <a:pt x="140" y="0"/>
                  </a:lnTo>
                  <a:lnTo>
                    <a:pt x="151" y="0"/>
                  </a:lnTo>
                  <a:lnTo>
                    <a:pt x="161" y="0"/>
                  </a:lnTo>
                  <a:lnTo>
                    <a:pt x="172" y="0"/>
                  </a:lnTo>
                  <a:lnTo>
                    <a:pt x="183" y="1"/>
                  </a:lnTo>
                  <a:lnTo>
                    <a:pt x="196" y="3"/>
                  </a:lnTo>
                  <a:lnTo>
                    <a:pt x="191" y="7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14" name="Freeform 49"/>
            <p:cNvSpPr>
              <a:spLocks noEditPoints="1"/>
            </p:cNvSpPr>
            <p:nvPr userDrawn="1"/>
          </p:nvSpPr>
          <p:spPr bwMode="auto">
            <a:xfrm>
              <a:off x="4350" y="2999"/>
              <a:ext cx="128" cy="204"/>
            </a:xfrm>
            <a:custGeom>
              <a:avLst/>
              <a:gdLst>
                <a:gd name="T0" fmla="*/ 54 w 128"/>
                <a:gd name="T1" fmla="*/ 204 h 204"/>
                <a:gd name="T2" fmla="*/ 0 w 128"/>
                <a:gd name="T3" fmla="*/ 204 h 204"/>
                <a:gd name="T4" fmla="*/ 51 w 128"/>
                <a:gd name="T5" fmla="*/ 66 h 204"/>
                <a:gd name="T6" fmla="*/ 109 w 128"/>
                <a:gd name="T7" fmla="*/ 55 h 204"/>
                <a:gd name="T8" fmla="*/ 54 w 128"/>
                <a:gd name="T9" fmla="*/ 204 h 204"/>
                <a:gd name="T10" fmla="*/ 62 w 128"/>
                <a:gd name="T11" fmla="*/ 19 h 204"/>
                <a:gd name="T12" fmla="*/ 65 w 128"/>
                <a:gd name="T13" fmla="*/ 15 h 204"/>
                <a:gd name="T14" fmla="*/ 68 w 128"/>
                <a:gd name="T15" fmla="*/ 11 h 204"/>
                <a:gd name="T16" fmla="*/ 72 w 128"/>
                <a:gd name="T17" fmla="*/ 8 h 204"/>
                <a:gd name="T18" fmla="*/ 77 w 128"/>
                <a:gd name="T19" fmla="*/ 5 h 204"/>
                <a:gd name="T20" fmla="*/ 83 w 128"/>
                <a:gd name="T21" fmla="*/ 3 h 204"/>
                <a:gd name="T22" fmla="*/ 89 w 128"/>
                <a:gd name="T23" fmla="*/ 2 h 204"/>
                <a:gd name="T24" fmla="*/ 95 w 128"/>
                <a:gd name="T25" fmla="*/ 1 h 204"/>
                <a:gd name="T26" fmla="*/ 101 w 128"/>
                <a:gd name="T27" fmla="*/ 0 h 204"/>
                <a:gd name="T28" fmla="*/ 107 w 128"/>
                <a:gd name="T29" fmla="*/ 1 h 204"/>
                <a:gd name="T30" fmla="*/ 113 w 128"/>
                <a:gd name="T31" fmla="*/ 2 h 204"/>
                <a:gd name="T32" fmla="*/ 118 w 128"/>
                <a:gd name="T33" fmla="*/ 4 h 204"/>
                <a:gd name="T34" fmla="*/ 122 w 128"/>
                <a:gd name="T35" fmla="*/ 6 h 204"/>
                <a:gd name="T36" fmla="*/ 124 w 128"/>
                <a:gd name="T37" fmla="*/ 8 h 204"/>
                <a:gd name="T38" fmla="*/ 126 w 128"/>
                <a:gd name="T39" fmla="*/ 10 h 204"/>
                <a:gd name="T40" fmla="*/ 127 w 128"/>
                <a:gd name="T41" fmla="*/ 12 h 204"/>
                <a:gd name="T42" fmla="*/ 128 w 128"/>
                <a:gd name="T43" fmla="*/ 14 h 204"/>
                <a:gd name="T44" fmla="*/ 128 w 128"/>
                <a:gd name="T45" fmla="*/ 16 h 204"/>
                <a:gd name="T46" fmla="*/ 128 w 128"/>
                <a:gd name="T47" fmla="*/ 18 h 204"/>
                <a:gd name="T48" fmla="*/ 128 w 128"/>
                <a:gd name="T49" fmla="*/ 21 h 204"/>
                <a:gd name="T50" fmla="*/ 127 w 128"/>
                <a:gd name="T51" fmla="*/ 23 h 204"/>
                <a:gd name="T52" fmla="*/ 126 w 128"/>
                <a:gd name="T53" fmla="*/ 25 h 204"/>
                <a:gd name="T54" fmla="*/ 125 w 128"/>
                <a:gd name="T55" fmla="*/ 27 h 204"/>
                <a:gd name="T56" fmla="*/ 121 w 128"/>
                <a:gd name="T57" fmla="*/ 31 h 204"/>
                <a:gd name="T58" fmla="*/ 117 w 128"/>
                <a:gd name="T59" fmla="*/ 35 h 204"/>
                <a:gd name="T60" fmla="*/ 112 w 128"/>
                <a:gd name="T61" fmla="*/ 38 h 204"/>
                <a:gd name="T62" fmla="*/ 106 w 128"/>
                <a:gd name="T63" fmla="*/ 40 h 204"/>
                <a:gd name="T64" fmla="*/ 100 w 128"/>
                <a:gd name="T65" fmla="*/ 42 h 204"/>
                <a:gd name="T66" fmla="*/ 94 w 128"/>
                <a:gd name="T67" fmla="*/ 43 h 204"/>
                <a:gd name="T68" fmla="*/ 87 w 128"/>
                <a:gd name="T69" fmla="*/ 44 h 204"/>
                <a:gd name="T70" fmla="*/ 81 w 128"/>
                <a:gd name="T71" fmla="*/ 43 h 204"/>
                <a:gd name="T72" fmla="*/ 76 w 128"/>
                <a:gd name="T73" fmla="*/ 42 h 204"/>
                <a:gd name="T74" fmla="*/ 71 w 128"/>
                <a:gd name="T75" fmla="*/ 40 h 204"/>
                <a:gd name="T76" fmla="*/ 66 w 128"/>
                <a:gd name="T77" fmla="*/ 38 h 204"/>
                <a:gd name="T78" fmla="*/ 63 w 128"/>
                <a:gd name="T79" fmla="*/ 34 h 204"/>
                <a:gd name="T80" fmla="*/ 61 w 128"/>
                <a:gd name="T81" fmla="*/ 32 h 204"/>
                <a:gd name="T82" fmla="*/ 60 w 128"/>
                <a:gd name="T83" fmla="*/ 30 h 204"/>
                <a:gd name="T84" fmla="*/ 60 w 128"/>
                <a:gd name="T85" fmla="*/ 28 h 204"/>
                <a:gd name="T86" fmla="*/ 60 w 128"/>
                <a:gd name="T87" fmla="*/ 25 h 204"/>
                <a:gd name="T88" fmla="*/ 60 w 128"/>
                <a:gd name="T89" fmla="*/ 22 h 204"/>
                <a:gd name="T90" fmla="*/ 61 w 128"/>
                <a:gd name="T91" fmla="*/ 19 h 204"/>
                <a:gd name="T92" fmla="*/ 62 w 128"/>
                <a:gd name="T93" fmla="*/ 19 h 20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28" h="204">
                  <a:moveTo>
                    <a:pt x="54" y="204"/>
                  </a:moveTo>
                  <a:lnTo>
                    <a:pt x="0" y="204"/>
                  </a:lnTo>
                  <a:lnTo>
                    <a:pt x="51" y="66"/>
                  </a:lnTo>
                  <a:lnTo>
                    <a:pt x="109" y="55"/>
                  </a:lnTo>
                  <a:lnTo>
                    <a:pt x="54" y="204"/>
                  </a:lnTo>
                  <a:close/>
                  <a:moveTo>
                    <a:pt x="62" y="19"/>
                  </a:moveTo>
                  <a:lnTo>
                    <a:pt x="65" y="15"/>
                  </a:lnTo>
                  <a:lnTo>
                    <a:pt x="68" y="11"/>
                  </a:lnTo>
                  <a:lnTo>
                    <a:pt x="72" y="8"/>
                  </a:lnTo>
                  <a:lnTo>
                    <a:pt x="77" y="5"/>
                  </a:lnTo>
                  <a:lnTo>
                    <a:pt x="83" y="3"/>
                  </a:lnTo>
                  <a:lnTo>
                    <a:pt x="89" y="2"/>
                  </a:lnTo>
                  <a:lnTo>
                    <a:pt x="95" y="1"/>
                  </a:lnTo>
                  <a:lnTo>
                    <a:pt x="101" y="0"/>
                  </a:lnTo>
                  <a:lnTo>
                    <a:pt x="107" y="1"/>
                  </a:lnTo>
                  <a:lnTo>
                    <a:pt x="113" y="2"/>
                  </a:lnTo>
                  <a:lnTo>
                    <a:pt x="118" y="4"/>
                  </a:lnTo>
                  <a:lnTo>
                    <a:pt x="122" y="6"/>
                  </a:lnTo>
                  <a:lnTo>
                    <a:pt x="124" y="8"/>
                  </a:lnTo>
                  <a:lnTo>
                    <a:pt x="126" y="10"/>
                  </a:lnTo>
                  <a:lnTo>
                    <a:pt x="127" y="12"/>
                  </a:lnTo>
                  <a:lnTo>
                    <a:pt x="128" y="14"/>
                  </a:lnTo>
                  <a:lnTo>
                    <a:pt x="128" y="16"/>
                  </a:lnTo>
                  <a:lnTo>
                    <a:pt x="128" y="18"/>
                  </a:lnTo>
                  <a:lnTo>
                    <a:pt x="128" y="21"/>
                  </a:lnTo>
                  <a:lnTo>
                    <a:pt x="127" y="23"/>
                  </a:lnTo>
                  <a:lnTo>
                    <a:pt x="126" y="25"/>
                  </a:lnTo>
                  <a:lnTo>
                    <a:pt x="125" y="27"/>
                  </a:lnTo>
                  <a:lnTo>
                    <a:pt x="121" y="31"/>
                  </a:lnTo>
                  <a:lnTo>
                    <a:pt x="117" y="35"/>
                  </a:lnTo>
                  <a:lnTo>
                    <a:pt x="112" y="38"/>
                  </a:lnTo>
                  <a:lnTo>
                    <a:pt x="106" y="40"/>
                  </a:lnTo>
                  <a:lnTo>
                    <a:pt x="100" y="42"/>
                  </a:lnTo>
                  <a:lnTo>
                    <a:pt x="94" y="43"/>
                  </a:lnTo>
                  <a:lnTo>
                    <a:pt x="87" y="44"/>
                  </a:lnTo>
                  <a:lnTo>
                    <a:pt x="81" y="43"/>
                  </a:lnTo>
                  <a:lnTo>
                    <a:pt x="76" y="42"/>
                  </a:lnTo>
                  <a:lnTo>
                    <a:pt x="71" y="40"/>
                  </a:lnTo>
                  <a:lnTo>
                    <a:pt x="66" y="38"/>
                  </a:lnTo>
                  <a:lnTo>
                    <a:pt x="63" y="34"/>
                  </a:lnTo>
                  <a:lnTo>
                    <a:pt x="61" y="32"/>
                  </a:lnTo>
                  <a:lnTo>
                    <a:pt x="60" y="30"/>
                  </a:lnTo>
                  <a:lnTo>
                    <a:pt x="60" y="28"/>
                  </a:lnTo>
                  <a:lnTo>
                    <a:pt x="60" y="25"/>
                  </a:lnTo>
                  <a:lnTo>
                    <a:pt x="60" y="22"/>
                  </a:lnTo>
                  <a:lnTo>
                    <a:pt x="61" y="19"/>
                  </a:lnTo>
                  <a:lnTo>
                    <a:pt x="62" y="19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15" name="Freeform 50"/>
            <p:cNvSpPr>
              <a:spLocks noEditPoints="1"/>
            </p:cNvSpPr>
            <p:nvPr userDrawn="1"/>
          </p:nvSpPr>
          <p:spPr bwMode="auto">
            <a:xfrm>
              <a:off x="4721" y="3057"/>
              <a:ext cx="207" cy="148"/>
            </a:xfrm>
            <a:custGeom>
              <a:avLst/>
              <a:gdLst>
                <a:gd name="T0" fmla="*/ 155 w 206"/>
                <a:gd name="T1" fmla="*/ 73 h 148"/>
                <a:gd name="T2" fmla="*/ 92 w 206"/>
                <a:gd name="T3" fmla="*/ 73 h 148"/>
                <a:gd name="T4" fmla="*/ 72 w 206"/>
                <a:gd name="T5" fmla="*/ 77 h 148"/>
                <a:gd name="T6" fmla="*/ 59 w 206"/>
                <a:gd name="T7" fmla="*/ 85 h 148"/>
                <a:gd name="T8" fmla="*/ 52 w 206"/>
                <a:gd name="T9" fmla="*/ 92 h 148"/>
                <a:gd name="T10" fmla="*/ 50 w 206"/>
                <a:gd name="T11" fmla="*/ 97 h 148"/>
                <a:gd name="T12" fmla="*/ 49 w 206"/>
                <a:gd name="T13" fmla="*/ 102 h 148"/>
                <a:gd name="T14" fmla="*/ 49 w 206"/>
                <a:gd name="T15" fmla="*/ 108 h 148"/>
                <a:gd name="T16" fmla="*/ 52 w 206"/>
                <a:gd name="T17" fmla="*/ 115 h 148"/>
                <a:gd name="T18" fmla="*/ 55 w 206"/>
                <a:gd name="T19" fmla="*/ 118 h 148"/>
                <a:gd name="T20" fmla="*/ 62 w 206"/>
                <a:gd name="T21" fmla="*/ 122 h 148"/>
                <a:gd name="T22" fmla="*/ 72 w 206"/>
                <a:gd name="T23" fmla="*/ 126 h 148"/>
                <a:gd name="T24" fmla="*/ 81 w 206"/>
                <a:gd name="T25" fmla="*/ 128 h 148"/>
                <a:gd name="T26" fmla="*/ 98 w 206"/>
                <a:gd name="T27" fmla="*/ 127 h 148"/>
                <a:gd name="T28" fmla="*/ 116 w 206"/>
                <a:gd name="T29" fmla="*/ 125 h 148"/>
                <a:gd name="T30" fmla="*/ 128 w 206"/>
                <a:gd name="T31" fmla="*/ 122 h 148"/>
                <a:gd name="T32" fmla="*/ 180 w 206"/>
                <a:gd name="T33" fmla="*/ 124 h 148"/>
                <a:gd name="T34" fmla="*/ 169 w 206"/>
                <a:gd name="T35" fmla="*/ 129 h 148"/>
                <a:gd name="T36" fmla="*/ 145 w 206"/>
                <a:gd name="T37" fmla="*/ 138 h 148"/>
                <a:gd name="T38" fmla="*/ 117 w 206"/>
                <a:gd name="T39" fmla="*/ 144 h 148"/>
                <a:gd name="T40" fmla="*/ 81 w 206"/>
                <a:gd name="T41" fmla="*/ 148 h 148"/>
                <a:gd name="T42" fmla="*/ 55 w 206"/>
                <a:gd name="T43" fmla="*/ 148 h 148"/>
                <a:gd name="T44" fmla="*/ 44 w 206"/>
                <a:gd name="T45" fmla="*/ 146 h 148"/>
                <a:gd name="T46" fmla="*/ 31 w 206"/>
                <a:gd name="T47" fmla="*/ 143 h 148"/>
                <a:gd name="T48" fmla="*/ 20 w 206"/>
                <a:gd name="T49" fmla="*/ 138 h 148"/>
                <a:gd name="T50" fmla="*/ 10 w 206"/>
                <a:gd name="T51" fmla="*/ 131 h 148"/>
                <a:gd name="T52" fmla="*/ 4 w 206"/>
                <a:gd name="T53" fmla="*/ 125 h 148"/>
                <a:gd name="T54" fmla="*/ 1 w 206"/>
                <a:gd name="T55" fmla="*/ 117 h 148"/>
                <a:gd name="T56" fmla="*/ 0 w 206"/>
                <a:gd name="T57" fmla="*/ 111 h 148"/>
                <a:gd name="T58" fmla="*/ 0 w 206"/>
                <a:gd name="T59" fmla="*/ 105 h 148"/>
                <a:gd name="T60" fmla="*/ 5 w 206"/>
                <a:gd name="T61" fmla="*/ 93 h 148"/>
                <a:gd name="T62" fmla="*/ 12 w 206"/>
                <a:gd name="T63" fmla="*/ 83 h 148"/>
                <a:gd name="T64" fmla="*/ 22 w 206"/>
                <a:gd name="T65" fmla="*/ 74 h 148"/>
                <a:gd name="T66" fmla="*/ 33 w 206"/>
                <a:gd name="T67" fmla="*/ 67 h 148"/>
                <a:gd name="T68" fmla="*/ 46 w 206"/>
                <a:gd name="T69" fmla="*/ 61 h 148"/>
                <a:gd name="T70" fmla="*/ 61 w 206"/>
                <a:gd name="T71" fmla="*/ 57 h 148"/>
                <a:gd name="T72" fmla="*/ 84 w 206"/>
                <a:gd name="T73" fmla="*/ 53 h 148"/>
                <a:gd name="T74" fmla="*/ 156 w 206"/>
                <a:gd name="T75" fmla="*/ 52 h 148"/>
                <a:gd name="T76" fmla="*/ 159 w 206"/>
                <a:gd name="T77" fmla="*/ 43 h 148"/>
                <a:gd name="T78" fmla="*/ 159 w 206"/>
                <a:gd name="T79" fmla="*/ 38 h 148"/>
                <a:gd name="T80" fmla="*/ 154 w 206"/>
                <a:gd name="T81" fmla="*/ 33 h 148"/>
                <a:gd name="T82" fmla="*/ 145 w 206"/>
                <a:gd name="T83" fmla="*/ 29 h 148"/>
                <a:gd name="T84" fmla="*/ 131 w 206"/>
                <a:gd name="T85" fmla="*/ 27 h 148"/>
                <a:gd name="T86" fmla="*/ 114 w 206"/>
                <a:gd name="T87" fmla="*/ 28 h 148"/>
                <a:gd name="T88" fmla="*/ 92 w 206"/>
                <a:gd name="T89" fmla="*/ 30 h 148"/>
                <a:gd name="T90" fmla="*/ 60 w 206"/>
                <a:gd name="T91" fmla="*/ 38 h 148"/>
                <a:gd name="T92" fmla="*/ 75 w 206"/>
                <a:gd name="T93" fmla="*/ 8 h 148"/>
                <a:gd name="T94" fmla="*/ 112 w 206"/>
                <a:gd name="T95" fmla="*/ 2 h 148"/>
                <a:gd name="T96" fmla="*/ 135 w 206"/>
                <a:gd name="T97" fmla="*/ 0 h 148"/>
                <a:gd name="T98" fmla="*/ 160 w 206"/>
                <a:gd name="T99" fmla="*/ 0 h 148"/>
                <a:gd name="T100" fmla="*/ 174 w 206"/>
                <a:gd name="T101" fmla="*/ 3 h 148"/>
                <a:gd name="T102" fmla="*/ 191 w 206"/>
                <a:gd name="T103" fmla="*/ 9 h 148"/>
                <a:gd name="T104" fmla="*/ 201 w 206"/>
                <a:gd name="T105" fmla="*/ 14 h 148"/>
                <a:gd name="T106" fmla="*/ 204 w 206"/>
                <a:gd name="T107" fmla="*/ 18 h 148"/>
                <a:gd name="T108" fmla="*/ 209 w 206"/>
                <a:gd name="T109" fmla="*/ 23 h 148"/>
                <a:gd name="T110" fmla="*/ 211 w 206"/>
                <a:gd name="T111" fmla="*/ 30 h 148"/>
                <a:gd name="T112" fmla="*/ 211 w 206"/>
                <a:gd name="T113" fmla="*/ 40 h 148"/>
                <a:gd name="T114" fmla="*/ 181 w 206"/>
                <a:gd name="T115" fmla="*/ 123 h 14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06" h="148">
                  <a:moveTo>
                    <a:pt x="132" y="118"/>
                  </a:moveTo>
                  <a:lnTo>
                    <a:pt x="149" y="73"/>
                  </a:lnTo>
                  <a:lnTo>
                    <a:pt x="103" y="72"/>
                  </a:lnTo>
                  <a:lnTo>
                    <a:pt x="92" y="73"/>
                  </a:lnTo>
                  <a:lnTo>
                    <a:pt x="81" y="75"/>
                  </a:lnTo>
                  <a:lnTo>
                    <a:pt x="72" y="77"/>
                  </a:lnTo>
                  <a:lnTo>
                    <a:pt x="65" y="81"/>
                  </a:lnTo>
                  <a:lnTo>
                    <a:pt x="59" y="85"/>
                  </a:lnTo>
                  <a:lnTo>
                    <a:pt x="54" y="90"/>
                  </a:lnTo>
                  <a:lnTo>
                    <a:pt x="52" y="92"/>
                  </a:lnTo>
                  <a:lnTo>
                    <a:pt x="51" y="95"/>
                  </a:lnTo>
                  <a:lnTo>
                    <a:pt x="50" y="97"/>
                  </a:lnTo>
                  <a:lnTo>
                    <a:pt x="49" y="100"/>
                  </a:lnTo>
                  <a:lnTo>
                    <a:pt x="49" y="102"/>
                  </a:lnTo>
                  <a:lnTo>
                    <a:pt x="49" y="105"/>
                  </a:lnTo>
                  <a:lnTo>
                    <a:pt x="49" y="108"/>
                  </a:lnTo>
                  <a:lnTo>
                    <a:pt x="50" y="110"/>
                  </a:lnTo>
                  <a:lnTo>
                    <a:pt x="52" y="115"/>
                  </a:lnTo>
                  <a:lnTo>
                    <a:pt x="54" y="117"/>
                  </a:lnTo>
                  <a:lnTo>
                    <a:pt x="55" y="118"/>
                  </a:lnTo>
                  <a:lnTo>
                    <a:pt x="56" y="119"/>
                  </a:lnTo>
                  <a:lnTo>
                    <a:pt x="62" y="122"/>
                  </a:lnTo>
                  <a:lnTo>
                    <a:pt x="68" y="125"/>
                  </a:lnTo>
                  <a:lnTo>
                    <a:pt x="72" y="126"/>
                  </a:lnTo>
                  <a:lnTo>
                    <a:pt x="77" y="127"/>
                  </a:lnTo>
                  <a:lnTo>
                    <a:pt x="81" y="128"/>
                  </a:lnTo>
                  <a:lnTo>
                    <a:pt x="86" y="128"/>
                  </a:lnTo>
                  <a:lnTo>
                    <a:pt x="98" y="127"/>
                  </a:lnTo>
                  <a:lnTo>
                    <a:pt x="104" y="126"/>
                  </a:lnTo>
                  <a:lnTo>
                    <a:pt x="110" y="125"/>
                  </a:lnTo>
                  <a:lnTo>
                    <a:pt x="116" y="124"/>
                  </a:lnTo>
                  <a:lnTo>
                    <a:pt x="122" y="122"/>
                  </a:lnTo>
                  <a:lnTo>
                    <a:pt x="132" y="118"/>
                  </a:lnTo>
                  <a:close/>
                  <a:moveTo>
                    <a:pt x="174" y="124"/>
                  </a:moveTo>
                  <a:lnTo>
                    <a:pt x="169" y="126"/>
                  </a:lnTo>
                  <a:lnTo>
                    <a:pt x="163" y="129"/>
                  </a:lnTo>
                  <a:lnTo>
                    <a:pt x="152" y="134"/>
                  </a:lnTo>
                  <a:lnTo>
                    <a:pt x="139" y="138"/>
                  </a:lnTo>
                  <a:lnTo>
                    <a:pt x="126" y="141"/>
                  </a:lnTo>
                  <a:lnTo>
                    <a:pt x="111" y="144"/>
                  </a:lnTo>
                  <a:lnTo>
                    <a:pt x="97" y="147"/>
                  </a:lnTo>
                  <a:lnTo>
                    <a:pt x="81" y="148"/>
                  </a:lnTo>
                  <a:lnTo>
                    <a:pt x="65" y="148"/>
                  </a:lnTo>
                  <a:lnTo>
                    <a:pt x="55" y="148"/>
                  </a:lnTo>
                  <a:lnTo>
                    <a:pt x="50" y="147"/>
                  </a:lnTo>
                  <a:lnTo>
                    <a:pt x="44" y="146"/>
                  </a:lnTo>
                  <a:lnTo>
                    <a:pt x="38" y="144"/>
                  </a:lnTo>
                  <a:lnTo>
                    <a:pt x="31" y="143"/>
                  </a:lnTo>
                  <a:lnTo>
                    <a:pt x="25" y="140"/>
                  </a:lnTo>
                  <a:lnTo>
                    <a:pt x="20" y="138"/>
                  </a:lnTo>
                  <a:lnTo>
                    <a:pt x="15" y="134"/>
                  </a:lnTo>
                  <a:lnTo>
                    <a:pt x="10" y="131"/>
                  </a:lnTo>
                  <a:lnTo>
                    <a:pt x="6" y="127"/>
                  </a:lnTo>
                  <a:lnTo>
                    <a:pt x="4" y="125"/>
                  </a:lnTo>
                  <a:lnTo>
                    <a:pt x="3" y="122"/>
                  </a:lnTo>
                  <a:lnTo>
                    <a:pt x="1" y="117"/>
                  </a:lnTo>
                  <a:lnTo>
                    <a:pt x="0" y="114"/>
                  </a:lnTo>
                  <a:lnTo>
                    <a:pt x="0" y="111"/>
                  </a:lnTo>
                  <a:lnTo>
                    <a:pt x="0" y="108"/>
                  </a:lnTo>
                  <a:lnTo>
                    <a:pt x="0" y="105"/>
                  </a:lnTo>
                  <a:lnTo>
                    <a:pt x="2" y="98"/>
                  </a:lnTo>
                  <a:lnTo>
                    <a:pt x="5" y="93"/>
                  </a:lnTo>
                  <a:lnTo>
                    <a:pt x="8" y="88"/>
                  </a:lnTo>
                  <a:lnTo>
                    <a:pt x="12" y="83"/>
                  </a:lnTo>
                  <a:lnTo>
                    <a:pt x="17" y="78"/>
                  </a:lnTo>
                  <a:lnTo>
                    <a:pt x="22" y="74"/>
                  </a:lnTo>
                  <a:lnTo>
                    <a:pt x="27" y="71"/>
                  </a:lnTo>
                  <a:lnTo>
                    <a:pt x="33" y="67"/>
                  </a:lnTo>
                  <a:lnTo>
                    <a:pt x="40" y="64"/>
                  </a:lnTo>
                  <a:lnTo>
                    <a:pt x="46" y="61"/>
                  </a:lnTo>
                  <a:lnTo>
                    <a:pt x="53" y="59"/>
                  </a:lnTo>
                  <a:lnTo>
                    <a:pt x="61" y="57"/>
                  </a:lnTo>
                  <a:lnTo>
                    <a:pt x="68" y="55"/>
                  </a:lnTo>
                  <a:lnTo>
                    <a:pt x="84" y="53"/>
                  </a:lnTo>
                  <a:lnTo>
                    <a:pt x="100" y="52"/>
                  </a:lnTo>
                  <a:lnTo>
                    <a:pt x="150" y="52"/>
                  </a:lnTo>
                  <a:lnTo>
                    <a:pt x="153" y="45"/>
                  </a:lnTo>
                  <a:lnTo>
                    <a:pt x="153" y="43"/>
                  </a:lnTo>
                  <a:lnTo>
                    <a:pt x="154" y="41"/>
                  </a:lnTo>
                  <a:lnTo>
                    <a:pt x="153" y="38"/>
                  </a:lnTo>
                  <a:lnTo>
                    <a:pt x="151" y="35"/>
                  </a:lnTo>
                  <a:lnTo>
                    <a:pt x="148" y="33"/>
                  </a:lnTo>
                  <a:lnTo>
                    <a:pt x="144" y="31"/>
                  </a:lnTo>
                  <a:lnTo>
                    <a:pt x="139" y="29"/>
                  </a:lnTo>
                  <a:lnTo>
                    <a:pt x="132" y="28"/>
                  </a:lnTo>
                  <a:lnTo>
                    <a:pt x="125" y="27"/>
                  </a:lnTo>
                  <a:lnTo>
                    <a:pt x="116" y="27"/>
                  </a:lnTo>
                  <a:lnTo>
                    <a:pt x="108" y="28"/>
                  </a:lnTo>
                  <a:lnTo>
                    <a:pt x="100" y="29"/>
                  </a:lnTo>
                  <a:lnTo>
                    <a:pt x="92" y="30"/>
                  </a:lnTo>
                  <a:lnTo>
                    <a:pt x="76" y="34"/>
                  </a:lnTo>
                  <a:lnTo>
                    <a:pt x="60" y="38"/>
                  </a:lnTo>
                  <a:lnTo>
                    <a:pt x="52" y="14"/>
                  </a:lnTo>
                  <a:lnTo>
                    <a:pt x="75" y="8"/>
                  </a:lnTo>
                  <a:lnTo>
                    <a:pt x="96" y="3"/>
                  </a:lnTo>
                  <a:lnTo>
                    <a:pt x="106" y="2"/>
                  </a:lnTo>
                  <a:lnTo>
                    <a:pt x="117" y="1"/>
                  </a:lnTo>
                  <a:lnTo>
                    <a:pt x="129" y="0"/>
                  </a:lnTo>
                  <a:lnTo>
                    <a:pt x="141" y="0"/>
                  </a:lnTo>
                  <a:lnTo>
                    <a:pt x="154" y="0"/>
                  </a:lnTo>
                  <a:lnTo>
                    <a:pt x="161" y="1"/>
                  </a:lnTo>
                  <a:lnTo>
                    <a:pt x="168" y="3"/>
                  </a:lnTo>
                  <a:lnTo>
                    <a:pt x="180" y="6"/>
                  </a:lnTo>
                  <a:lnTo>
                    <a:pt x="185" y="9"/>
                  </a:lnTo>
                  <a:lnTo>
                    <a:pt x="190" y="11"/>
                  </a:lnTo>
                  <a:lnTo>
                    <a:pt x="195" y="14"/>
                  </a:lnTo>
                  <a:lnTo>
                    <a:pt x="197" y="16"/>
                  </a:lnTo>
                  <a:lnTo>
                    <a:pt x="198" y="18"/>
                  </a:lnTo>
                  <a:lnTo>
                    <a:pt x="201" y="21"/>
                  </a:lnTo>
                  <a:lnTo>
                    <a:pt x="203" y="23"/>
                  </a:lnTo>
                  <a:lnTo>
                    <a:pt x="204" y="26"/>
                  </a:lnTo>
                  <a:lnTo>
                    <a:pt x="205" y="30"/>
                  </a:lnTo>
                  <a:lnTo>
                    <a:pt x="206" y="35"/>
                  </a:lnTo>
                  <a:lnTo>
                    <a:pt x="205" y="40"/>
                  </a:lnTo>
                  <a:lnTo>
                    <a:pt x="204" y="46"/>
                  </a:lnTo>
                  <a:lnTo>
                    <a:pt x="175" y="123"/>
                  </a:lnTo>
                  <a:lnTo>
                    <a:pt x="174" y="124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16" name="Freeform 51"/>
            <p:cNvSpPr>
              <a:spLocks noEditPoints="1"/>
            </p:cNvSpPr>
            <p:nvPr userDrawn="1"/>
          </p:nvSpPr>
          <p:spPr bwMode="auto">
            <a:xfrm>
              <a:off x="4477" y="2979"/>
              <a:ext cx="264" cy="225"/>
            </a:xfrm>
            <a:custGeom>
              <a:avLst/>
              <a:gdLst>
                <a:gd name="T0" fmla="*/ 171 w 264"/>
                <a:gd name="T1" fmla="*/ 113 h 226"/>
                <a:gd name="T2" fmla="*/ 152 w 264"/>
                <a:gd name="T3" fmla="*/ 106 h 226"/>
                <a:gd name="T4" fmla="*/ 141 w 264"/>
                <a:gd name="T5" fmla="*/ 105 h 226"/>
                <a:gd name="T6" fmla="*/ 122 w 264"/>
                <a:gd name="T7" fmla="*/ 105 h 226"/>
                <a:gd name="T8" fmla="*/ 105 w 264"/>
                <a:gd name="T9" fmla="*/ 109 h 226"/>
                <a:gd name="T10" fmla="*/ 95 w 264"/>
                <a:gd name="T11" fmla="*/ 113 h 226"/>
                <a:gd name="T12" fmla="*/ 86 w 264"/>
                <a:gd name="T13" fmla="*/ 113 h 226"/>
                <a:gd name="T14" fmla="*/ 78 w 264"/>
                <a:gd name="T15" fmla="*/ 121 h 226"/>
                <a:gd name="T16" fmla="*/ 71 w 264"/>
                <a:gd name="T17" fmla="*/ 129 h 226"/>
                <a:gd name="T18" fmla="*/ 65 w 264"/>
                <a:gd name="T19" fmla="*/ 137 h 226"/>
                <a:gd name="T20" fmla="*/ 57 w 264"/>
                <a:gd name="T21" fmla="*/ 155 h 226"/>
                <a:gd name="T22" fmla="*/ 56 w 264"/>
                <a:gd name="T23" fmla="*/ 164 h 226"/>
                <a:gd name="T24" fmla="*/ 57 w 264"/>
                <a:gd name="T25" fmla="*/ 172 h 226"/>
                <a:gd name="T26" fmla="*/ 59 w 264"/>
                <a:gd name="T27" fmla="*/ 179 h 226"/>
                <a:gd name="T28" fmla="*/ 63 w 264"/>
                <a:gd name="T29" fmla="*/ 185 h 226"/>
                <a:gd name="T30" fmla="*/ 69 w 264"/>
                <a:gd name="T31" fmla="*/ 190 h 226"/>
                <a:gd name="T32" fmla="*/ 77 w 264"/>
                <a:gd name="T33" fmla="*/ 193 h 226"/>
                <a:gd name="T34" fmla="*/ 88 w 264"/>
                <a:gd name="T35" fmla="*/ 194 h 226"/>
                <a:gd name="T36" fmla="*/ 102 w 264"/>
                <a:gd name="T37" fmla="*/ 193 h 226"/>
                <a:gd name="T38" fmla="*/ 116 w 264"/>
                <a:gd name="T39" fmla="*/ 191 h 226"/>
                <a:gd name="T40" fmla="*/ 142 w 264"/>
                <a:gd name="T41" fmla="*/ 184 h 226"/>
                <a:gd name="T42" fmla="*/ 58 w 264"/>
                <a:gd name="T43" fmla="*/ 220 h 226"/>
                <a:gd name="T44" fmla="*/ 48 w 264"/>
                <a:gd name="T45" fmla="*/ 218 h 226"/>
                <a:gd name="T46" fmla="*/ 39 w 264"/>
                <a:gd name="T47" fmla="*/ 216 h 226"/>
                <a:gd name="T48" fmla="*/ 27 w 264"/>
                <a:gd name="T49" fmla="*/ 211 h 226"/>
                <a:gd name="T50" fmla="*/ 17 w 264"/>
                <a:gd name="T51" fmla="*/ 205 h 226"/>
                <a:gd name="T52" fmla="*/ 8 w 264"/>
                <a:gd name="T53" fmla="*/ 195 h 226"/>
                <a:gd name="T54" fmla="*/ 3 w 264"/>
                <a:gd name="T55" fmla="*/ 183 h 226"/>
                <a:gd name="T56" fmla="*/ 0 w 264"/>
                <a:gd name="T57" fmla="*/ 170 h 226"/>
                <a:gd name="T58" fmla="*/ 1 w 264"/>
                <a:gd name="T59" fmla="*/ 157 h 226"/>
                <a:gd name="T60" fmla="*/ 4 w 264"/>
                <a:gd name="T61" fmla="*/ 145 h 226"/>
                <a:gd name="T62" fmla="*/ 11 w 264"/>
                <a:gd name="T63" fmla="*/ 132 h 226"/>
                <a:gd name="T64" fmla="*/ 20 w 264"/>
                <a:gd name="T65" fmla="*/ 119 h 226"/>
                <a:gd name="T66" fmla="*/ 32 w 264"/>
                <a:gd name="T67" fmla="*/ 113 h 226"/>
                <a:gd name="T68" fmla="*/ 46 w 264"/>
                <a:gd name="T69" fmla="*/ 101 h 226"/>
                <a:gd name="T70" fmla="*/ 63 w 264"/>
                <a:gd name="T71" fmla="*/ 92 h 226"/>
                <a:gd name="T72" fmla="*/ 82 w 264"/>
                <a:gd name="T73" fmla="*/ 84 h 226"/>
                <a:gd name="T74" fmla="*/ 103 w 264"/>
                <a:gd name="T75" fmla="*/ 79 h 226"/>
                <a:gd name="T76" fmla="*/ 127 w 264"/>
                <a:gd name="T77" fmla="*/ 77 h 226"/>
                <a:gd name="T78" fmla="*/ 149 w 264"/>
                <a:gd name="T79" fmla="*/ 78 h 226"/>
                <a:gd name="T80" fmla="*/ 162 w 264"/>
                <a:gd name="T81" fmla="*/ 80 h 226"/>
                <a:gd name="T82" fmla="*/ 175 w 264"/>
                <a:gd name="T83" fmla="*/ 82 h 226"/>
                <a:gd name="T84" fmla="*/ 208 w 264"/>
                <a:gd name="T85" fmla="*/ 11 h 226"/>
                <a:gd name="T86" fmla="*/ 190 w 264"/>
                <a:gd name="T87" fmla="*/ 195 h 226"/>
                <a:gd name="T88" fmla="*/ 147 w 264"/>
                <a:gd name="T89" fmla="*/ 210 h 226"/>
                <a:gd name="T90" fmla="*/ 116 w 264"/>
                <a:gd name="T91" fmla="*/ 216 h 226"/>
                <a:gd name="T92" fmla="*/ 86 w 264"/>
                <a:gd name="T93" fmla="*/ 220 h 22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64" h="226">
                  <a:moveTo>
                    <a:pt x="142" y="190"/>
                  </a:moveTo>
                  <a:lnTo>
                    <a:pt x="171" y="113"/>
                  </a:lnTo>
                  <a:lnTo>
                    <a:pt x="161" y="109"/>
                  </a:lnTo>
                  <a:lnTo>
                    <a:pt x="152" y="106"/>
                  </a:lnTo>
                  <a:lnTo>
                    <a:pt x="147" y="105"/>
                  </a:lnTo>
                  <a:lnTo>
                    <a:pt x="141" y="105"/>
                  </a:lnTo>
                  <a:lnTo>
                    <a:pt x="129" y="104"/>
                  </a:lnTo>
                  <a:lnTo>
                    <a:pt x="122" y="105"/>
                  </a:lnTo>
                  <a:lnTo>
                    <a:pt x="117" y="105"/>
                  </a:lnTo>
                  <a:lnTo>
                    <a:pt x="105" y="109"/>
                  </a:lnTo>
                  <a:lnTo>
                    <a:pt x="100" y="111"/>
                  </a:lnTo>
                  <a:lnTo>
                    <a:pt x="95" y="113"/>
                  </a:lnTo>
                  <a:lnTo>
                    <a:pt x="90" y="116"/>
                  </a:lnTo>
                  <a:lnTo>
                    <a:pt x="86" y="119"/>
                  </a:lnTo>
                  <a:lnTo>
                    <a:pt x="82" y="123"/>
                  </a:lnTo>
                  <a:lnTo>
                    <a:pt x="78" y="127"/>
                  </a:lnTo>
                  <a:lnTo>
                    <a:pt x="74" y="131"/>
                  </a:lnTo>
                  <a:lnTo>
                    <a:pt x="71" y="135"/>
                  </a:lnTo>
                  <a:lnTo>
                    <a:pt x="67" y="139"/>
                  </a:lnTo>
                  <a:lnTo>
                    <a:pt x="65" y="143"/>
                  </a:lnTo>
                  <a:lnTo>
                    <a:pt x="60" y="152"/>
                  </a:lnTo>
                  <a:lnTo>
                    <a:pt x="57" y="161"/>
                  </a:lnTo>
                  <a:lnTo>
                    <a:pt x="57" y="166"/>
                  </a:lnTo>
                  <a:lnTo>
                    <a:pt x="56" y="170"/>
                  </a:lnTo>
                  <a:lnTo>
                    <a:pt x="56" y="174"/>
                  </a:lnTo>
                  <a:lnTo>
                    <a:pt x="57" y="178"/>
                  </a:lnTo>
                  <a:lnTo>
                    <a:pt x="57" y="182"/>
                  </a:lnTo>
                  <a:lnTo>
                    <a:pt x="59" y="185"/>
                  </a:lnTo>
                  <a:lnTo>
                    <a:pt x="61" y="188"/>
                  </a:lnTo>
                  <a:lnTo>
                    <a:pt x="63" y="191"/>
                  </a:lnTo>
                  <a:lnTo>
                    <a:pt x="66" y="194"/>
                  </a:lnTo>
                  <a:lnTo>
                    <a:pt x="69" y="196"/>
                  </a:lnTo>
                  <a:lnTo>
                    <a:pt x="73" y="198"/>
                  </a:lnTo>
                  <a:lnTo>
                    <a:pt x="77" y="199"/>
                  </a:lnTo>
                  <a:lnTo>
                    <a:pt x="82" y="200"/>
                  </a:lnTo>
                  <a:lnTo>
                    <a:pt x="88" y="200"/>
                  </a:lnTo>
                  <a:lnTo>
                    <a:pt x="95" y="200"/>
                  </a:lnTo>
                  <a:lnTo>
                    <a:pt x="102" y="199"/>
                  </a:lnTo>
                  <a:lnTo>
                    <a:pt x="109" y="198"/>
                  </a:lnTo>
                  <a:lnTo>
                    <a:pt x="116" y="197"/>
                  </a:lnTo>
                  <a:lnTo>
                    <a:pt x="129" y="194"/>
                  </a:lnTo>
                  <a:lnTo>
                    <a:pt x="142" y="190"/>
                  </a:lnTo>
                  <a:close/>
                  <a:moveTo>
                    <a:pt x="70" y="226"/>
                  </a:moveTo>
                  <a:lnTo>
                    <a:pt x="58" y="226"/>
                  </a:lnTo>
                  <a:lnTo>
                    <a:pt x="53" y="225"/>
                  </a:lnTo>
                  <a:lnTo>
                    <a:pt x="48" y="224"/>
                  </a:lnTo>
                  <a:lnTo>
                    <a:pt x="43" y="223"/>
                  </a:lnTo>
                  <a:lnTo>
                    <a:pt x="39" y="222"/>
                  </a:lnTo>
                  <a:lnTo>
                    <a:pt x="30" y="219"/>
                  </a:lnTo>
                  <a:lnTo>
                    <a:pt x="27" y="217"/>
                  </a:lnTo>
                  <a:lnTo>
                    <a:pt x="23" y="215"/>
                  </a:lnTo>
                  <a:lnTo>
                    <a:pt x="17" y="211"/>
                  </a:lnTo>
                  <a:lnTo>
                    <a:pt x="12" y="206"/>
                  </a:lnTo>
                  <a:lnTo>
                    <a:pt x="8" y="201"/>
                  </a:lnTo>
                  <a:lnTo>
                    <a:pt x="5" y="195"/>
                  </a:lnTo>
                  <a:lnTo>
                    <a:pt x="3" y="189"/>
                  </a:lnTo>
                  <a:lnTo>
                    <a:pt x="1" y="183"/>
                  </a:lnTo>
                  <a:lnTo>
                    <a:pt x="0" y="176"/>
                  </a:lnTo>
                  <a:lnTo>
                    <a:pt x="0" y="170"/>
                  </a:lnTo>
                  <a:lnTo>
                    <a:pt x="1" y="163"/>
                  </a:lnTo>
                  <a:lnTo>
                    <a:pt x="2" y="157"/>
                  </a:lnTo>
                  <a:lnTo>
                    <a:pt x="4" y="151"/>
                  </a:lnTo>
                  <a:lnTo>
                    <a:pt x="7" y="145"/>
                  </a:lnTo>
                  <a:lnTo>
                    <a:pt x="11" y="138"/>
                  </a:lnTo>
                  <a:lnTo>
                    <a:pt x="15" y="132"/>
                  </a:lnTo>
                  <a:lnTo>
                    <a:pt x="20" y="125"/>
                  </a:lnTo>
                  <a:lnTo>
                    <a:pt x="25" y="119"/>
                  </a:lnTo>
                  <a:lnTo>
                    <a:pt x="32" y="113"/>
                  </a:lnTo>
                  <a:lnTo>
                    <a:pt x="38" y="107"/>
                  </a:lnTo>
                  <a:lnTo>
                    <a:pt x="46" y="101"/>
                  </a:lnTo>
                  <a:lnTo>
                    <a:pt x="54" y="96"/>
                  </a:lnTo>
                  <a:lnTo>
                    <a:pt x="63" y="92"/>
                  </a:lnTo>
                  <a:lnTo>
                    <a:pt x="72" y="87"/>
                  </a:lnTo>
                  <a:lnTo>
                    <a:pt x="82" y="84"/>
                  </a:lnTo>
                  <a:lnTo>
                    <a:pt x="93" y="81"/>
                  </a:lnTo>
                  <a:lnTo>
                    <a:pt x="103" y="79"/>
                  </a:lnTo>
                  <a:lnTo>
                    <a:pt x="115" y="77"/>
                  </a:lnTo>
                  <a:lnTo>
                    <a:pt x="127" y="77"/>
                  </a:lnTo>
                  <a:lnTo>
                    <a:pt x="142" y="77"/>
                  </a:lnTo>
                  <a:lnTo>
                    <a:pt x="149" y="78"/>
                  </a:lnTo>
                  <a:lnTo>
                    <a:pt x="156" y="79"/>
                  </a:lnTo>
                  <a:lnTo>
                    <a:pt x="162" y="80"/>
                  </a:lnTo>
                  <a:lnTo>
                    <a:pt x="169" y="81"/>
                  </a:lnTo>
                  <a:lnTo>
                    <a:pt x="175" y="82"/>
                  </a:lnTo>
                  <a:lnTo>
                    <a:pt x="181" y="84"/>
                  </a:lnTo>
                  <a:lnTo>
                    <a:pt x="208" y="11"/>
                  </a:lnTo>
                  <a:lnTo>
                    <a:pt x="264" y="0"/>
                  </a:lnTo>
                  <a:lnTo>
                    <a:pt x="190" y="201"/>
                  </a:lnTo>
                  <a:lnTo>
                    <a:pt x="161" y="212"/>
                  </a:lnTo>
                  <a:lnTo>
                    <a:pt x="147" y="216"/>
                  </a:lnTo>
                  <a:lnTo>
                    <a:pt x="131" y="219"/>
                  </a:lnTo>
                  <a:lnTo>
                    <a:pt x="116" y="222"/>
                  </a:lnTo>
                  <a:lnTo>
                    <a:pt x="101" y="225"/>
                  </a:lnTo>
                  <a:lnTo>
                    <a:pt x="86" y="226"/>
                  </a:lnTo>
                  <a:lnTo>
                    <a:pt x="70" y="226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17" name="Freeform 52"/>
            <p:cNvSpPr>
              <a:spLocks noEditPoints="1"/>
            </p:cNvSpPr>
            <p:nvPr userDrawn="1"/>
          </p:nvSpPr>
          <p:spPr bwMode="auto">
            <a:xfrm>
              <a:off x="4955" y="2979"/>
              <a:ext cx="262" cy="225"/>
            </a:xfrm>
            <a:custGeom>
              <a:avLst/>
              <a:gdLst>
                <a:gd name="T0" fmla="*/ 169 w 262"/>
                <a:gd name="T1" fmla="*/ 113 h 226"/>
                <a:gd name="T2" fmla="*/ 150 w 262"/>
                <a:gd name="T3" fmla="*/ 106 h 226"/>
                <a:gd name="T4" fmla="*/ 140 w 262"/>
                <a:gd name="T5" fmla="*/ 105 h 226"/>
                <a:gd name="T6" fmla="*/ 122 w 262"/>
                <a:gd name="T7" fmla="*/ 105 h 226"/>
                <a:gd name="T8" fmla="*/ 105 w 262"/>
                <a:gd name="T9" fmla="*/ 109 h 226"/>
                <a:gd name="T10" fmla="*/ 95 w 262"/>
                <a:gd name="T11" fmla="*/ 113 h 226"/>
                <a:gd name="T12" fmla="*/ 85 w 262"/>
                <a:gd name="T13" fmla="*/ 113 h 226"/>
                <a:gd name="T14" fmla="*/ 77 w 262"/>
                <a:gd name="T15" fmla="*/ 121 h 226"/>
                <a:gd name="T16" fmla="*/ 70 w 262"/>
                <a:gd name="T17" fmla="*/ 129 h 226"/>
                <a:gd name="T18" fmla="*/ 64 w 262"/>
                <a:gd name="T19" fmla="*/ 137 h 226"/>
                <a:gd name="T20" fmla="*/ 57 w 262"/>
                <a:gd name="T21" fmla="*/ 155 h 226"/>
                <a:gd name="T22" fmla="*/ 56 w 262"/>
                <a:gd name="T23" fmla="*/ 164 h 226"/>
                <a:gd name="T24" fmla="*/ 56 w 262"/>
                <a:gd name="T25" fmla="*/ 172 h 226"/>
                <a:gd name="T26" fmla="*/ 58 w 262"/>
                <a:gd name="T27" fmla="*/ 179 h 226"/>
                <a:gd name="T28" fmla="*/ 62 w 262"/>
                <a:gd name="T29" fmla="*/ 185 h 226"/>
                <a:gd name="T30" fmla="*/ 69 w 262"/>
                <a:gd name="T31" fmla="*/ 190 h 226"/>
                <a:gd name="T32" fmla="*/ 77 w 262"/>
                <a:gd name="T33" fmla="*/ 193 h 226"/>
                <a:gd name="T34" fmla="*/ 87 w 262"/>
                <a:gd name="T35" fmla="*/ 194 h 226"/>
                <a:gd name="T36" fmla="*/ 101 w 262"/>
                <a:gd name="T37" fmla="*/ 193 h 226"/>
                <a:gd name="T38" fmla="*/ 115 w 262"/>
                <a:gd name="T39" fmla="*/ 191 h 226"/>
                <a:gd name="T40" fmla="*/ 141 w 262"/>
                <a:gd name="T41" fmla="*/ 184 h 226"/>
                <a:gd name="T42" fmla="*/ 58 w 262"/>
                <a:gd name="T43" fmla="*/ 220 h 226"/>
                <a:gd name="T44" fmla="*/ 47 w 262"/>
                <a:gd name="T45" fmla="*/ 218 h 226"/>
                <a:gd name="T46" fmla="*/ 38 w 262"/>
                <a:gd name="T47" fmla="*/ 216 h 226"/>
                <a:gd name="T48" fmla="*/ 26 w 262"/>
                <a:gd name="T49" fmla="*/ 211 h 226"/>
                <a:gd name="T50" fmla="*/ 17 w 262"/>
                <a:gd name="T51" fmla="*/ 205 h 226"/>
                <a:gd name="T52" fmla="*/ 8 w 262"/>
                <a:gd name="T53" fmla="*/ 195 h 226"/>
                <a:gd name="T54" fmla="*/ 2 w 262"/>
                <a:gd name="T55" fmla="*/ 183 h 226"/>
                <a:gd name="T56" fmla="*/ 0 w 262"/>
                <a:gd name="T57" fmla="*/ 170 h 226"/>
                <a:gd name="T58" fmla="*/ 1 w 262"/>
                <a:gd name="T59" fmla="*/ 157 h 226"/>
                <a:gd name="T60" fmla="*/ 2 w 262"/>
                <a:gd name="T61" fmla="*/ 151 h 226"/>
                <a:gd name="T62" fmla="*/ 7 w 262"/>
                <a:gd name="T63" fmla="*/ 139 h 226"/>
                <a:gd name="T64" fmla="*/ 14 w 262"/>
                <a:gd name="T65" fmla="*/ 126 h 226"/>
                <a:gd name="T66" fmla="*/ 25 w 262"/>
                <a:gd name="T67" fmla="*/ 113 h 226"/>
                <a:gd name="T68" fmla="*/ 38 w 262"/>
                <a:gd name="T69" fmla="*/ 107 h 226"/>
                <a:gd name="T70" fmla="*/ 54 w 262"/>
                <a:gd name="T71" fmla="*/ 96 h 226"/>
                <a:gd name="T72" fmla="*/ 72 w 262"/>
                <a:gd name="T73" fmla="*/ 87 h 226"/>
                <a:gd name="T74" fmla="*/ 92 w 262"/>
                <a:gd name="T75" fmla="*/ 81 h 226"/>
                <a:gd name="T76" fmla="*/ 114 w 262"/>
                <a:gd name="T77" fmla="*/ 77 h 226"/>
                <a:gd name="T78" fmla="*/ 141 w 262"/>
                <a:gd name="T79" fmla="*/ 77 h 226"/>
                <a:gd name="T80" fmla="*/ 154 w 262"/>
                <a:gd name="T81" fmla="*/ 79 h 226"/>
                <a:gd name="T82" fmla="*/ 167 w 262"/>
                <a:gd name="T83" fmla="*/ 81 h 226"/>
                <a:gd name="T84" fmla="*/ 179 w 262"/>
                <a:gd name="T85" fmla="*/ 84 h 226"/>
                <a:gd name="T86" fmla="*/ 262 w 262"/>
                <a:gd name="T87" fmla="*/ 0 h 226"/>
                <a:gd name="T88" fmla="*/ 159 w 262"/>
                <a:gd name="T89" fmla="*/ 206 h 226"/>
                <a:gd name="T90" fmla="*/ 130 w 262"/>
                <a:gd name="T91" fmla="*/ 213 h 226"/>
                <a:gd name="T92" fmla="*/ 101 w 262"/>
                <a:gd name="T93" fmla="*/ 219 h 226"/>
                <a:gd name="T94" fmla="*/ 70 w 262"/>
                <a:gd name="T95" fmla="*/ 220 h 22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262" h="226">
                  <a:moveTo>
                    <a:pt x="141" y="190"/>
                  </a:moveTo>
                  <a:lnTo>
                    <a:pt x="169" y="113"/>
                  </a:lnTo>
                  <a:lnTo>
                    <a:pt x="160" y="109"/>
                  </a:lnTo>
                  <a:lnTo>
                    <a:pt x="150" y="106"/>
                  </a:lnTo>
                  <a:lnTo>
                    <a:pt x="145" y="105"/>
                  </a:lnTo>
                  <a:lnTo>
                    <a:pt x="140" y="105"/>
                  </a:lnTo>
                  <a:lnTo>
                    <a:pt x="128" y="104"/>
                  </a:lnTo>
                  <a:lnTo>
                    <a:pt x="122" y="105"/>
                  </a:lnTo>
                  <a:lnTo>
                    <a:pt x="116" y="105"/>
                  </a:lnTo>
                  <a:lnTo>
                    <a:pt x="105" y="109"/>
                  </a:lnTo>
                  <a:lnTo>
                    <a:pt x="100" y="111"/>
                  </a:lnTo>
                  <a:lnTo>
                    <a:pt x="95" y="113"/>
                  </a:lnTo>
                  <a:lnTo>
                    <a:pt x="90" y="116"/>
                  </a:lnTo>
                  <a:lnTo>
                    <a:pt x="85" y="119"/>
                  </a:lnTo>
                  <a:lnTo>
                    <a:pt x="81" y="123"/>
                  </a:lnTo>
                  <a:lnTo>
                    <a:pt x="77" y="127"/>
                  </a:lnTo>
                  <a:lnTo>
                    <a:pt x="73" y="131"/>
                  </a:lnTo>
                  <a:lnTo>
                    <a:pt x="70" y="135"/>
                  </a:lnTo>
                  <a:lnTo>
                    <a:pt x="67" y="139"/>
                  </a:lnTo>
                  <a:lnTo>
                    <a:pt x="64" y="143"/>
                  </a:lnTo>
                  <a:lnTo>
                    <a:pt x="60" y="152"/>
                  </a:lnTo>
                  <a:lnTo>
                    <a:pt x="57" y="161"/>
                  </a:lnTo>
                  <a:lnTo>
                    <a:pt x="56" y="166"/>
                  </a:lnTo>
                  <a:lnTo>
                    <a:pt x="56" y="170"/>
                  </a:lnTo>
                  <a:lnTo>
                    <a:pt x="56" y="174"/>
                  </a:lnTo>
                  <a:lnTo>
                    <a:pt x="56" y="178"/>
                  </a:lnTo>
                  <a:lnTo>
                    <a:pt x="57" y="182"/>
                  </a:lnTo>
                  <a:lnTo>
                    <a:pt x="58" y="185"/>
                  </a:lnTo>
                  <a:lnTo>
                    <a:pt x="60" y="188"/>
                  </a:lnTo>
                  <a:lnTo>
                    <a:pt x="62" y="191"/>
                  </a:lnTo>
                  <a:lnTo>
                    <a:pt x="65" y="194"/>
                  </a:lnTo>
                  <a:lnTo>
                    <a:pt x="69" y="196"/>
                  </a:lnTo>
                  <a:lnTo>
                    <a:pt x="72" y="198"/>
                  </a:lnTo>
                  <a:lnTo>
                    <a:pt x="77" y="199"/>
                  </a:lnTo>
                  <a:lnTo>
                    <a:pt x="82" y="200"/>
                  </a:lnTo>
                  <a:lnTo>
                    <a:pt x="87" y="200"/>
                  </a:lnTo>
                  <a:lnTo>
                    <a:pt x="94" y="200"/>
                  </a:lnTo>
                  <a:lnTo>
                    <a:pt x="101" y="199"/>
                  </a:lnTo>
                  <a:lnTo>
                    <a:pt x="108" y="198"/>
                  </a:lnTo>
                  <a:lnTo>
                    <a:pt x="115" y="197"/>
                  </a:lnTo>
                  <a:lnTo>
                    <a:pt x="129" y="194"/>
                  </a:lnTo>
                  <a:lnTo>
                    <a:pt x="141" y="190"/>
                  </a:lnTo>
                  <a:close/>
                  <a:moveTo>
                    <a:pt x="69" y="226"/>
                  </a:moveTo>
                  <a:lnTo>
                    <a:pt x="58" y="226"/>
                  </a:lnTo>
                  <a:lnTo>
                    <a:pt x="52" y="225"/>
                  </a:lnTo>
                  <a:lnTo>
                    <a:pt x="47" y="224"/>
                  </a:lnTo>
                  <a:lnTo>
                    <a:pt x="42" y="223"/>
                  </a:lnTo>
                  <a:lnTo>
                    <a:pt x="38" y="222"/>
                  </a:lnTo>
                  <a:lnTo>
                    <a:pt x="30" y="219"/>
                  </a:lnTo>
                  <a:lnTo>
                    <a:pt x="26" y="217"/>
                  </a:lnTo>
                  <a:lnTo>
                    <a:pt x="23" y="215"/>
                  </a:lnTo>
                  <a:lnTo>
                    <a:pt x="17" y="211"/>
                  </a:lnTo>
                  <a:lnTo>
                    <a:pt x="12" y="206"/>
                  </a:lnTo>
                  <a:lnTo>
                    <a:pt x="8" y="201"/>
                  </a:lnTo>
                  <a:lnTo>
                    <a:pt x="4" y="195"/>
                  </a:lnTo>
                  <a:lnTo>
                    <a:pt x="2" y="189"/>
                  </a:lnTo>
                  <a:lnTo>
                    <a:pt x="1" y="183"/>
                  </a:lnTo>
                  <a:lnTo>
                    <a:pt x="0" y="176"/>
                  </a:lnTo>
                  <a:lnTo>
                    <a:pt x="0" y="170"/>
                  </a:lnTo>
                  <a:lnTo>
                    <a:pt x="1" y="163"/>
                  </a:lnTo>
                  <a:lnTo>
                    <a:pt x="1" y="160"/>
                  </a:lnTo>
                  <a:lnTo>
                    <a:pt x="2" y="157"/>
                  </a:lnTo>
                  <a:lnTo>
                    <a:pt x="4" y="151"/>
                  </a:lnTo>
                  <a:lnTo>
                    <a:pt x="7" y="145"/>
                  </a:lnTo>
                  <a:lnTo>
                    <a:pt x="10" y="138"/>
                  </a:lnTo>
                  <a:lnTo>
                    <a:pt x="14" y="132"/>
                  </a:lnTo>
                  <a:lnTo>
                    <a:pt x="19" y="125"/>
                  </a:lnTo>
                  <a:lnTo>
                    <a:pt x="25" y="119"/>
                  </a:lnTo>
                  <a:lnTo>
                    <a:pt x="31" y="113"/>
                  </a:lnTo>
                  <a:lnTo>
                    <a:pt x="38" y="107"/>
                  </a:lnTo>
                  <a:lnTo>
                    <a:pt x="46" y="101"/>
                  </a:lnTo>
                  <a:lnTo>
                    <a:pt x="54" y="96"/>
                  </a:lnTo>
                  <a:lnTo>
                    <a:pt x="62" y="92"/>
                  </a:lnTo>
                  <a:lnTo>
                    <a:pt x="72" y="87"/>
                  </a:lnTo>
                  <a:lnTo>
                    <a:pt x="82" y="84"/>
                  </a:lnTo>
                  <a:lnTo>
                    <a:pt x="92" y="81"/>
                  </a:lnTo>
                  <a:lnTo>
                    <a:pt x="103" y="79"/>
                  </a:lnTo>
                  <a:lnTo>
                    <a:pt x="114" y="77"/>
                  </a:lnTo>
                  <a:lnTo>
                    <a:pt x="126" y="77"/>
                  </a:lnTo>
                  <a:lnTo>
                    <a:pt x="141" y="77"/>
                  </a:lnTo>
                  <a:lnTo>
                    <a:pt x="147" y="78"/>
                  </a:lnTo>
                  <a:lnTo>
                    <a:pt x="154" y="79"/>
                  </a:lnTo>
                  <a:lnTo>
                    <a:pt x="161" y="80"/>
                  </a:lnTo>
                  <a:lnTo>
                    <a:pt x="167" y="81"/>
                  </a:lnTo>
                  <a:lnTo>
                    <a:pt x="173" y="82"/>
                  </a:lnTo>
                  <a:lnTo>
                    <a:pt x="179" y="84"/>
                  </a:lnTo>
                  <a:lnTo>
                    <a:pt x="206" y="11"/>
                  </a:lnTo>
                  <a:lnTo>
                    <a:pt x="262" y="0"/>
                  </a:lnTo>
                  <a:lnTo>
                    <a:pt x="188" y="201"/>
                  </a:lnTo>
                  <a:lnTo>
                    <a:pt x="159" y="212"/>
                  </a:lnTo>
                  <a:lnTo>
                    <a:pt x="145" y="216"/>
                  </a:lnTo>
                  <a:lnTo>
                    <a:pt x="130" y="219"/>
                  </a:lnTo>
                  <a:lnTo>
                    <a:pt x="116" y="222"/>
                  </a:lnTo>
                  <a:lnTo>
                    <a:pt x="101" y="225"/>
                  </a:lnTo>
                  <a:lnTo>
                    <a:pt x="85" y="226"/>
                  </a:lnTo>
                  <a:lnTo>
                    <a:pt x="70" y="226"/>
                  </a:lnTo>
                  <a:lnTo>
                    <a:pt x="69" y="226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18" name="Freeform 53"/>
            <p:cNvSpPr/>
            <p:nvPr userDrawn="1"/>
          </p:nvSpPr>
          <p:spPr bwMode="auto">
            <a:xfrm>
              <a:off x="2741" y="2691"/>
              <a:ext cx="564" cy="219"/>
            </a:xfrm>
            <a:custGeom>
              <a:avLst/>
              <a:gdLst>
                <a:gd name="T0" fmla="*/ 204 w 564"/>
                <a:gd name="T1" fmla="*/ 0 h 220"/>
                <a:gd name="T2" fmla="*/ 207 w 564"/>
                <a:gd name="T3" fmla="*/ 1 h 220"/>
                <a:gd name="T4" fmla="*/ 208 w 564"/>
                <a:gd name="T5" fmla="*/ 2 h 220"/>
                <a:gd name="T6" fmla="*/ 209 w 564"/>
                <a:gd name="T7" fmla="*/ 3 h 220"/>
                <a:gd name="T8" fmla="*/ 267 w 564"/>
                <a:gd name="T9" fmla="*/ 142 h 220"/>
                <a:gd name="T10" fmla="*/ 438 w 564"/>
                <a:gd name="T11" fmla="*/ 1 h 220"/>
                <a:gd name="T12" fmla="*/ 441 w 564"/>
                <a:gd name="T13" fmla="*/ 0 h 220"/>
                <a:gd name="T14" fmla="*/ 559 w 564"/>
                <a:gd name="T15" fmla="*/ 0 h 220"/>
                <a:gd name="T16" fmla="*/ 561 w 564"/>
                <a:gd name="T17" fmla="*/ 1 h 220"/>
                <a:gd name="T18" fmla="*/ 563 w 564"/>
                <a:gd name="T19" fmla="*/ 2 h 220"/>
                <a:gd name="T20" fmla="*/ 564 w 564"/>
                <a:gd name="T21" fmla="*/ 4 h 220"/>
                <a:gd name="T22" fmla="*/ 563 w 564"/>
                <a:gd name="T23" fmla="*/ 6 h 220"/>
                <a:gd name="T24" fmla="*/ 484 w 564"/>
                <a:gd name="T25" fmla="*/ 212 h 220"/>
                <a:gd name="T26" fmla="*/ 482 w 564"/>
                <a:gd name="T27" fmla="*/ 213 h 220"/>
                <a:gd name="T28" fmla="*/ 480 w 564"/>
                <a:gd name="T29" fmla="*/ 214 h 220"/>
                <a:gd name="T30" fmla="*/ 453 w 564"/>
                <a:gd name="T31" fmla="*/ 214 h 220"/>
                <a:gd name="T32" fmla="*/ 443 w 564"/>
                <a:gd name="T33" fmla="*/ 214 h 220"/>
                <a:gd name="T34" fmla="*/ 434 w 564"/>
                <a:gd name="T35" fmla="*/ 213 h 220"/>
                <a:gd name="T36" fmla="*/ 426 w 564"/>
                <a:gd name="T37" fmla="*/ 211 h 220"/>
                <a:gd name="T38" fmla="*/ 419 w 564"/>
                <a:gd name="T39" fmla="*/ 209 h 220"/>
                <a:gd name="T40" fmla="*/ 413 w 564"/>
                <a:gd name="T41" fmla="*/ 207 h 220"/>
                <a:gd name="T42" fmla="*/ 408 w 564"/>
                <a:gd name="T43" fmla="*/ 204 h 220"/>
                <a:gd name="T44" fmla="*/ 406 w 564"/>
                <a:gd name="T45" fmla="*/ 202 h 220"/>
                <a:gd name="T46" fmla="*/ 404 w 564"/>
                <a:gd name="T47" fmla="*/ 200 h 220"/>
                <a:gd name="T48" fmla="*/ 400 w 564"/>
                <a:gd name="T49" fmla="*/ 197 h 220"/>
                <a:gd name="T50" fmla="*/ 398 w 564"/>
                <a:gd name="T51" fmla="*/ 193 h 220"/>
                <a:gd name="T52" fmla="*/ 396 w 564"/>
                <a:gd name="T53" fmla="*/ 189 h 220"/>
                <a:gd name="T54" fmla="*/ 395 w 564"/>
                <a:gd name="T55" fmla="*/ 185 h 220"/>
                <a:gd name="T56" fmla="*/ 394 w 564"/>
                <a:gd name="T57" fmla="*/ 181 h 220"/>
                <a:gd name="T58" fmla="*/ 394 w 564"/>
                <a:gd name="T59" fmla="*/ 177 h 220"/>
                <a:gd name="T60" fmla="*/ 394 w 564"/>
                <a:gd name="T61" fmla="*/ 173 h 220"/>
                <a:gd name="T62" fmla="*/ 394 w 564"/>
                <a:gd name="T63" fmla="*/ 170 h 220"/>
                <a:gd name="T64" fmla="*/ 395 w 564"/>
                <a:gd name="T65" fmla="*/ 166 h 220"/>
                <a:gd name="T66" fmla="*/ 397 w 564"/>
                <a:gd name="T67" fmla="*/ 159 h 220"/>
                <a:gd name="T68" fmla="*/ 402 w 564"/>
                <a:gd name="T69" fmla="*/ 145 h 220"/>
                <a:gd name="T70" fmla="*/ 417 w 564"/>
                <a:gd name="T71" fmla="*/ 110 h 220"/>
                <a:gd name="T72" fmla="*/ 432 w 564"/>
                <a:gd name="T73" fmla="*/ 72 h 220"/>
                <a:gd name="T74" fmla="*/ 261 w 564"/>
                <a:gd name="T75" fmla="*/ 213 h 220"/>
                <a:gd name="T76" fmla="*/ 258 w 564"/>
                <a:gd name="T77" fmla="*/ 214 h 220"/>
                <a:gd name="T78" fmla="*/ 184 w 564"/>
                <a:gd name="T79" fmla="*/ 214 h 220"/>
                <a:gd name="T80" fmla="*/ 182 w 564"/>
                <a:gd name="T81" fmla="*/ 213 h 220"/>
                <a:gd name="T82" fmla="*/ 180 w 564"/>
                <a:gd name="T83" fmla="*/ 211 h 220"/>
                <a:gd name="T84" fmla="*/ 119 w 564"/>
                <a:gd name="T85" fmla="*/ 65 h 220"/>
                <a:gd name="T86" fmla="*/ 61 w 564"/>
                <a:gd name="T87" fmla="*/ 212 h 220"/>
                <a:gd name="T88" fmla="*/ 60 w 564"/>
                <a:gd name="T89" fmla="*/ 213 h 220"/>
                <a:gd name="T90" fmla="*/ 57 w 564"/>
                <a:gd name="T91" fmla="*/ 214 h 220"/>
                <a:gd name="T92" fmla="*/ 5 w 564"/>
                <a:gd name="T93" fmla="*/ 214 h 220"/>
                <a:gd name="T94" fmla="*/ 2 w 564"/>
                <a:gd name="T95" fmla="*/ 214 h 220"/>
                <a:gd name="T96" fmla="*/ 1 w 564"/>
                <a:gd name="T97" fmla="*/ 212 h 220"/>
                <a:gd name="T98" fmla="*/ 0 w 564"/>
                <a:gd name="T99" fmla="*/ 212 h 220"/>
                <a:gd name="T100" fmla="*/ 0 w 564"/>
                <a:gd name="T101" fmla="*/ 211 h 220"/>
                <a:gd name="T102" fmla="*/ 0 w 564"/>
                <a:gd name="T103" fmla="*/ 210 h 220"/>
                <a:gd name="T104" fmla="*/ 0 w 564"/>
                <a:gd name="T105" fmla="*/ 208 h 220"/>
                <a:gd name="T106" fmla="*/ 82 w 564"/>
                <a:gd name="T107" fmla="*/ 3 h 220"/>
                <a:gd name="T108" fmla="*/ 83 w 564"/>
                <a:gd name="T109" fmla="*/ 1 h 220"/>
                <a:gd name="T110" fmla="*/ 85 w 564"/>
                <a:gd name="T111" fmla="*/ 0 h 220"/>
                <a:gd name="T112" fmla="*/ 204 w 564"/>
                <a:gd name="T113" fmla="*/ 0 h 22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564" h="220">
                  <a:moveTo>
                    <a:pt x="204" y="0"/>
                  </a:moveTo>
                  <a:lnTo>
                    <a:pt x="207" y="1"/>
                  </a:lnTo>
                  <a:lnTo>
                    <a:pt x="208" y="2"/>
                  </a:lnTo>
                  <a:lnTo>
                    <a:pt x="209" y="3"/>
                  </a:lnTo>
                  <a:lnTo>
                    <a:pt x="267" y="148"/>
                  </a:lnTo>
                  <a:lnTo>
                    <a:pt x="438" y="1"/>
                  </a:lnTo>
                  <a:lnTo>
                    <a:pt x="441" y="0"/>
                  </a:lnTo>
                  <a:lnTo>
                    <a:pt x="559" y="0"/>
                  </a:lnTo>
                  <a:lnTo>
                    <a:pt x="561" y="1"/>
                  </a:lnTo>
                  <a:lnTo>
                    <a:pt x="563" y="2"/>
                  </a:lnTo>
                  <a:lnTo>
                    <a:pt x="564" y="4"/>
                  </a:lnTo>
                  <a:lnTo>
                    <a:pt x="563" y="6"/>
                  </a:lnTo>
                  <a:lnTo>
                    <a:pt x="484" y="218"/>
                  </a:lnTo>
                  <a:lnTo>
                    <a:pt x="482" y="219"/>
                  </a:lnTo>
                  <a:lnTo>
                    <a:pt x="480" y="220"/>
                  </a:lnTo>
                  <a:lnTo>
                    <a:pt x="453" y="220"/>
                  </a:lnTo>
                  <a:lnTo>
                    <a:pt x="443" y="220"/>
                  </a:lnTo>
                  <a:lnTo>
                    <a:pt x="434" y="219"/>
                  </a:lnTo>
                  <a:lnTo>
                    <a:pt x="426" y="217"/>
                  </a:lnTo>
                  <a:lnTo>
                    <a:pt x="419" y="215"/>
                  </a:lnTo>
                  <a:lnTo>
                    <a:pt x="413" y="213"/>
                  </a:lnTo>
                  <a:lnTo>
                    <a:pt x="408" y="210"/>
                  </a:lnTo>
                  <a:lnTo>
                    <a:pt x="406" y="208"/>
                  </a:lnTo>
                  <a:lnTo>
                    <a:pt x="404" y="206"/>
                  </a:lnTo>
                  <a:lnTo>
                    <a:pt x="400" y="203"/>
                  </a:lnTo>
                  <a:lnTo>
                    <a:pt x="398" y="199"/>
                  </a:lnTo>
                  <a:lnTo>
                    <a:pt x="396" y="195"/>
                  </a:lnTo>
                  <a:lnTo>
                    <a:pt x="395" y="191"/>
                  </a:lnTo>
                  <a:lnTo>
                    <a:pt x="394" y="187"/>
                  </a:lnTo>
                  <a:lnTo>
                    <a:pt x="394" y="183"/>
                  </a:lnTo>
                  <a:lnTo>
                    <a:pt x="394" y="179"/>
                  </a:lnTo>
                  <a:lnTo>
                    <a:pt x="394" y="176"/>
                  </a:lnTo>
                  <a:lnTo>
                    <a:pt x="395" y="172"/>
                  </a:lnTo>
                  <a:lnTo>
                    <a:pt x="397" y="165"/>
                  </a:lnTo>
                  <a:lnTo>
                    <a:pt x="402" y="151"/>
                  </a:lnTo>
                  <a:lnTo>
                    <a:pt x="417" y="111"/>
                  </a:lnTo>
                  <a:lnTo>
                    <a:pt x="432" y="72"/>
                  </a:lnTo>
                  <a:lnTo>
                    <a:pt x="261" y="219"/>
                  </a:lnTo>
                  <a:lnTo>
                    <a:pt x="258" y="220"/>
                  </a:lnTo>
                  <a:lnTo>
                    <a:pt x="184" y="220"/>
                  </a:lnTo>
                  <a:lnTo>
                    <a:pt x="182" y="219"/>
                  </a:lnTo>
                  <a:lnTo>
                    <a:pt x="180" y="217"/>
                  </a:lnTo>
                  <a:lnTo>
                    <a:pt x="119" y="65"/>
                  </a:lnTo>
                  <a:lnTo>
                    <a:pt x="61" y="218"/>
                  </a:lnTo>
                  <a:lnTo>
                    <a:pt x="60" y="219"/>
                  </a:lnTo>
                  <a:lnTo>
                    <a:pt x="57" y="220"/>
                  </a:lnTo>
                  <a:lnTo>
                    <a:pt x="5" y="220"/>
                  </a:lnTo>
                  <a:lnTo>
                    <a:pt x="2" y="220"/>
                  </a:lnTo>
                  <a:lnTo>
                    <a:pt x="1" y="218"/>
                  </a:lnTo>
                  <a:lnTo>
                    <a:pt x="0" y="218"/>
                  </a:lnTo>
                  <a:lnTo>
                    <a:pt x="0" y="217"/>
                  </a:lnTo>
                  <a:lnTo>
                    <a:pt x="0" y="216"/>
                  </a:lnTo>
                  <a:lnTo>
                    <a:pt x="0" y="214"/>
                  </a:lnTo>
                  <a:lnTo>
                    <a:pt x="82" y="3"/>
                  </a:lnTo>
                  <a:lnTo>
                    <a:pt x="83" y="1"/>
                  </a:lnTo>
                  <a:lnTo>
                    <a:pt x="85" y="0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19" name="Freeform 54"/>
            <p:cNvSpPr/>
            <p:nvPr userDrawn="1"/>
          </p:nvSpPr>
          <p:spPr bwMode="auto">
            <a:xfrm>
              <a:off x="4941" y="2691"/>
              <a:ext cx="322" cy="219"/>
            </a:xfrm>
            <a:custGeom>
              <a:avLst/>
              <a:gdLst>
                <a:gd name="T0" fmla="*/ 53 w 321"/>
                <a:gd name="T1" fmla="*/ 214 h 220"/>
                <a:gd name="T2" fmla="*/ 39 w 321"/>
                <a:gd name="T3" fmla="*/ 213 h 220"/>
                <a:gd name="T4" fmla="*/ 27 w 321"/>
                <a:gd name="T5" fmla="*/ 210 h 220"/>
                <a:gd name="T6" fmla="*/ 22 w 321"/>
                <a:gd name="T7" fmla="*/ 208 h 220"/>
                <a:gd name="T8" fmla="*/ 18 w 321"/>
                <a:gd name="T9" fmla="*/ 206 h 220"/>
                <a:gd name="T10" fmla="*/ 13 w 321"/>
                <a:gd name="T11" fmla="*/ 203 h 220"/>
                <a:gd name="T12" fmla="*/ 10 w 321"/>
                <a:gd name="T13" fmla="*/ 200 h 220"/>
                <a:gd name="T14" fmla="*/ 6 w 321"/>
                <a:gd name="T15" fmla="*/ 196 h 220"/>
                <a:gd name="T16" fmla="*/ 4 w 321"/>
                <a:gd name="T17" fmla="*/ 193 h 220"/>
                <a:gd name="T18" fmla="*/ 2 w 321"/>
                <a:gd name="T19" fmla="*/ 188 h 220"/>
                <a:gd name="T20" fmla="*/ 1 w 321"/>
                <a:gd name="T21" fmla="*/ 184 h 220"/>
                <a:gd name="T22" fmla="*/ 0 w 321"/>
                <a:gd name="T23" fmla="*/ 179 h 220"/>
                <a:gd name="T24" fmla="*/ 0 w 321"/>
                <a:gd name="T25" fmla="*/ 174 h 220"/>
                <a:gd name="T26" fmla="*/ 1 w 321"/>
                <a:gd name="T27" fmla="*/ 168 h 220"/>
                <a:gd name="T28" fmla="*/ 2 w 321"/>
                <a:gd name="T29" fmla="*/ 162 h 220"/>
                <a:gd name="T30" fmla="*/ 63 w 321"/>
                <a:gd name="T31" fmla="*/ 3 h 220"/>
                <a:gd name="T32" fmla="*/ 65 w 321"/>
                <a:gd name="T33" fmla="*/ 1 h 220"/>
                <a:gd name="T34" fmla="*/ 66 w 321"/>
                <a:gd name="T35" fmla="*/ 0 h 220"/>
                <a:gd name="T36" fmla="*/ 67 w 321"/>
                <a:gd name="T37" fmla="*/ 0 h 220"/>
                <a:gd name="T38" fmla="*/ 171 w 321"/>
                <a:gd name="T39" fmla="*/ 0 h 220"/>
                <a:gd name="T40" fmla="*/ 173 w 321"/>
                <a:gd name="T41" fmla="*/ 1 h 220"/>
                <a:gd name="T42" fmla="*/ 175 w 321"/>
                <a:gd name="T43" fmla="*/ 2 h 220"/>
                <a:gd name="T44" fmla="*/ 176 w 321"/>
                <a:gd name="T45" fmla="*/ 4 h 220"/>
                <a:gd name="T46" fmla="*/ 175 w 321"/>
                <a:gd name="T47" fmla="*/ 6 h 220"/>
                <a:gd name="T48" fmla="*/ 110 w 321"/>
                <a:gd name="T49" fmla="*/ 158 h 220"/>
                <a:gd name="T50" fmla="*/ 110 w 321"/>
                <a:gd name="T51" fmla="*/ 160 h 220"/>
                <a:gd name="T52" fmla="*/ 110 w 321"/>
                <a:gd name="T53" fmla="*/ 162 h 220"/>
                <a:gd name="T54" fmla="*/ 111 w 321"/>
                <a:gd name="T55" fmla="*/ 165 h 220"/>
                <a:gd name="T56" fmla="*/ 112 w 321"/>
                <a:gd name="T57" fmla="*/ 167 h 220"/>
                <a:gd name="T58" fmla="*/ 115 w 321"/>
                <a:gd name="T59" fmla="*/ 168 h 220"/>
                <a:gd name="T60" fmla="*/ 117 w 321"/>
                <a:gd name="T61" fmla="*/ 169 h 220"/>
                <a:gd name="T62" fmla="*/ 120 w 321"/>
                <a:gd name="T63" fmla="*/ 170 h 220"/>
                <a:gd name="T64" fmla="*/ 126 w 321"/>
                <a:gd name="T65" fmla="*/ 170 h 220"/>
                <a:gd name="T66" fmla="*/ 322 w 321"/>
                <a:gd name="T67" fmla="*/ 170 h 220"/>
                <a:gd name="T68" fmla="*/ 325 w 321"/>
                <a:gd name="T69" fmla="*/ 170 h 220"/>
                <a:gd name="T70" fmla="*/ 326 w 321"/>
                <a:gd name="T71" fmla="*/ 171 h 220"/>
                <a:gd name="T72" fmla="*/ 327 w 321"/>
                <a:gd name="T73" fmla="*/ 173 h 220"/>
                <a:gd name="T74" fmla="*/ 326 w 321"/>
                <a:gd name="T75" fmla="*/ 176 h 220"/>
                <a:gd name="T76" fmla="*/ 322 w 321"/>
                <a:gd name="T77" fmla="*/ 188 h 220"/>
                <a:gd name="T78" fmla="*/ 313 w 321"/>
                <a:gd name="T79" fmla="*/ 212 h 220"/>
                <a:gd name="T80" fmla="*/ 311 w 321"/>
                <a:gd name="T81" fmla="*/ 213 h 220"/>
                <a:gd name="T82" fmla="*/ 309 w 321"/>
                <a:gd name="T83" fmla="*/ 214 h 220"/>
                <a:gd name="T84" fmla="*/ 53 w 321"/>
                <a:gd name="T85" fmla="*/ 214 h 22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321" h="220">
                  <a:moveTo>
                    <a:pt x="53" y="220"/>
                  </a:moveTo>
                  <a:lnTo>
                    <a:pt x="39" y="219"/>
                  </a:lnTo>
                  <a:lnTo>
                    <a:pt x="27" y="216"/>
                  </a:lnTo>
                  <a:lnTo>
                    <a:pt x="22" y="214"/>
                  </a:lnTo>
                  <a:lnTo>
                    <a:pt x="18" y="212"/>
                  </a:lnTo>
                  <a:lnTo>
                    <a:pt x="13" y="209"/>
                  </a:lnTo>
                  <a:lnTo>
                    <a:pt x="10" y="206"/>
                  </a:lnTo>
                  <a:lnTo>
                    <a:pt x="6" y="202"/>
                  </a:lnTo>
                  <a:lnTo>
                    <a:pt x="4" y="199"/>
                  </a:lnTo>
                  <a:lnTo>
                    <a:pt x="2" y="194"/>
                  </a:lnTo>
                  <a:lnTo>
                    <a:pt x="1" y="190"/>
                  </a:lnTo>
                  <a:lnTo>
                    <a:pt x="0" y="185"/>
                  </a:lnTo>
                  <a:lnTo>
                    <a:pt x="0" y="180"/>
                  </a:lnTo>
                  <a:lnTo>
                    <a:pt x="1" y="174"/>
                  </a:lnTo>
                  <a:lnTo>
                    <a:pt x="2" y="168"/>
                  </a:lnTo>
                  <a:lnTo>
                    <a:pt x="63" y="3"/>
                  </a:lnTo>
                  <a:lnTo>
                    <a:pt x="65" y="1"/>
                  </a:lnTo>
                  <a:lnTo>
                    <a:pt x="66" y="0"/>
                  </a:lnTo>
                  <a:lnTo>
                    <a:pt x="67" y="0"/>
                  </a:lnTo>
                  <a:lnTo>
                    <a:pt x="165" y="0"/>
                  </a:lnTo>
                  <a:lnTo>
                    <a:pt x="167" y="1"/>
                  </a:lnTo>
                  <a:lnTo>
                    <a:pt x="169" y="2"/>
                  </a:lnTo>
                  <a:lnTo>
                    <a:pt x="170" y="4"/>
                  </a:lnTo>
                  <a:lnTo>
                    <a:pt x="169" y="6"/>
                  </a:lnTo>
                  <a:lnTo>
                    <a:pt x="110" y="164"/>
                  </a:lnTo>
                  <a:lnTo>
                    <a:pt x="110" y="166"/>
                  </a:lnTo>
                  <a:lnTo>
                    <a:pt x="110" y="168"/>
                  </a:lnTo>
                  <a:lnTo>
                    <a:pt x="111" y="171"/>
                  </a:lnTo>
                  <a:lnTo>
                    <a:pt x="112" y="173"/>
                  </a:lnTo>
                  <a:lnTo>
                    <a:pt x="115" y="174"/>
                  </a:lnTo>
                  <a:lnTo>
                    <a:pt x="117" y="175"/>
                  </a:lnTo>
                  <a:lnTo>
                    <a:pt x="120" y="176"/>
                  </a:lnTo>
                  <a:lnTo>
                    <a:pt x="126" y="176"/>
                  </a:lnTo>
                  <a:lnTo>
                    <a:pt x="316" y="176"/>
                  </a:lnTo>
                  <a:lnTo>
                    <a:pt x="319" y="176"/>
                  </a:lnTo>
                  <a:lnTo>
                    <a:pt x="320" y="177"/>
                  </a:lnTo>
                  <a:lnTo>
                    <a:pt x="321" y="179"/>
                  </a:lnTo>
                  <a:lnTo>
                    <a:pt x="320" y="182"/>
                  </a:lnTo>
                  <a:lnTo>
                    <a:pt x="316" y="194"/>
                  </a:lnTo>
                  <a:lnTo>
                    <a:pt x="307" y="218"/>
                  </a:lnTo>
                  <a:lnTo>
                    <a:pt x="305" y="219"/>
                  </a:lnTo>
                  <a:lnTo>
                    <a:pt x="303" y="220"/>
                  </a:lnTo>
                  <a:lnTo>
                    <a:pt x="53" y="22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20" name="Freeform 55"/>
            <p:cNvSpPr>
              <a:spLocks noEditPoints="1"/>
            </p:cNvSpPr>
            <p:nvPr userDrawn="1"/>
          </p:nvSpPr>
          <p:spPr bwMode="auto">
            <a:xfrm>
              <a:off x="4471" y="2691"/>
              <a:ext cx="443" cy="219"/>
            </a:xfrm>
            <a:custGeom>
              <a:avLst/>
              <a:gdLst>
                <a:gd name="T0" fmla="*/ 172 w 443"/>
                <a:gd name="T1" fmla="*/ 120 h 220"/>
                <a:gd name="T2" fmla="*/ 291 w 443"/>
                <a:gd name="T3" fmla="*/ 120 h 220"/>
                <a:gd name="T4" fmla="*/ 260 w 443"/>
                <a:gd name="T5" fmla="*/ 58 h 220"/>
                <a:gd name="T6" fmla="*/ 172 w 443"/>
                <a:gd name="T7" fmla="*/ 120 h 220"/>
                <a:gd name="T8" fmla="*/ 442 w 443"/>
                <a:gd name="T9" fmla="*/ 209 h 220"/>
                <a:gd name="T10" fmla="*/ 443 w 443"/>
                <a:gd name="T11" fmla="*/ 211 h 220"/>
                <a:gd name="T12" fmla="*/ 442 w 443"/>
                <a:gd name="T13" fmla="*/ 212 h 220"/>
                <a:gd name="T14" fmla="*/ 441 w 443"/>
                <a:gd name="T15" fmla="*/ 214 h 220"/>
                <a:gd name="T16" fmla="*/ 438 w 443"/>
                <a:gd name="T17" fmla="*/ 214 h 220"/>
                <a:gd name="T18" fmla="*/ 388 w 443"/>
                <a:gd name="T19" fmla="*/ 214 h 220"/>
                <a:gd name="T20" fmla="*/ 380 w 443"/>
                <a:gd name="T21" fmla="*/ 214 h 220"/>
                <a:gd name="T22" fmla="*/ 372 w 443"/>
                <a:gd name="T23" fmla="*/ 213 h 220"/>
                <a:gd name="T24" fmla="*/ 366 w 443"/>
                <a:gd name="T25" fmla="*/ 212 h 220"/>
                <a:gd name="T26" fmla="*/ 359 w 443"/>
                <a:gd name="T27" fmla="*/ 211 h 220"/>
                <a:gd name="T28" fmla="*/ 348 w 443"/>
                <a:gd name="T29" fmla="*/ 207 h 220"/>
                <a:gd name="T30" fmla="*/ 344 w 443"/>
                <a:gd name="T31" fmla="*/ 205 h 220"/>
                <a:gd name="T32" fmla="*/ 339 w 443"/>
                <a:gd name="T33" fmla="*/ 203 h 220"/>
                <a:gd name="T34" fmla="*/ 332 w 443"/>
                <a:gd name="T35" fmla="*/ 198 h 220"/>
                <a:gd name="T36" fmla="*/ 329 w 443"/>
                <a:gd name="T37" fmla="*/ 195 h 220"/>
                <a:gd name="T38" fmla="*/ 326 w 443"/>
                <a:gd name="T39" fmla="*/ 193 h 220"/>
                <a:gd name="T40" fmla="*/ 322 w 443"/>
                <a:gd name="T41" fmla="*/ 188 h 220"/>
                <a:gd name="T42" fmla="*/ 318 w 443"/>
                <a:gd name="T43" fmla="*/ 183 h 220"/>
                <a:gd name="T44" fmla="*/ 303 w 443"/>
                <a:gd name="T45" fmla="*/ 148 h 220"/>
                <a:gd name="T46" fmla="*/ 136 w 443"/>
                <a:gd name="T47" fmla="*/ 148 h 220"/>
                <a:gd name="T48" fmla="*/ 57 w 443"/>
                <a:gd name="T49" fmla="*/ 213 h 220"/>
                <a:gd name="T50" fmla="*/ 54 w 443"/>
                <a:gd name="T51" fmla="*/ 214 h 220"/>
                <a:gd name="T52" fmla="*/ 5 w 443"/>
                <a:gd name="T53" fmla="*/ 214 h 220"/>
                <a:gd name="T54" fmla="*/ 2 w 443"/>
                <a:gd name="T55" fmla="*/ 213 h 220"/>
                <a:gd name="T56" fmla="*/ 1 w 443"/>
                <a:gd name="T57" fmla="*/ 213 h 220"/>
                <a:gd name="T58" fmla="*/ 0 w 443"/>
                <a:gd name="T59" fmla="*/ 212 h 220"/>
                <a:gd name="T60" fmla="*/ 0 w 443"/>
                <a:gd name="T61" fmla="*/ 209 h 220"/>
                <a:gd name="T62" fmla="*/ 1 w 443"/>
                <a:gd name="T63" fmla="*/ 208 h 220"/>
                <a:gd name="T64" fmla="*/ 2 w 443"/>
                <a:gd name="T65" fmla="*/ 207 h 220"/>
                <a:gd name="T66" fmla="*/ 259 w 443"/>
                <a:gd name="T67" fmla="*/ 1 h 220"/>
                <a:gd name="T68" fmla="*/ 261 w 443"/>
                <a:gd name="T69" fmla="*/ 0 h 220"/>
                <a:gd name="T70" fmla="*/ 344 w 443"/>
                <a:gd name="T71" fmla="*/ 0 h 220"/>
                <a:gd name="T72" fmla="*/ 345 w 443"/>
                <a:gd name="T73" fmla="*/ 0 h 220"/>
                <a:gd name="T74" fmla="*/ 346 w 443"/>
                <a:gd name="T75" fmla="*/ 1 h 220"/>
                <a:gd name="T76" fmla="*/ 348 w 443"/>
                <a:gd name="T77" fmla="*/ 3 h 220"/>
                <a:gd name="T78" fmla="*/ 442 w 443"/>
                <a:gd name="T79" fmla="*/ 209 h 22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443" h="220">
                  <a:moveTo>
                    <a:pt x="172" y="126"/>
                  </a:moveTo>
                  <a:lnTo>
                    <a:pt x="291" y="126"/>
                  </a:lnTo>
                  <a:lnTo>
                    <a:pt x="260" y="58"/>
                  </a:lnTo>
                  <a:lnTo>
                    <a:pt x="172" y="126"/>
                  </a:lnTo>
                  <a:close/>
                  <a:moveTo>
                    <a:pt x="442" y="215"/>
                  </a:moveTo>
                  <a:lnTo>
                    <a:pt x="443" y="217"/>
                  </a:lnTo>
                  <a:lnTo>
                    <a:pt x="442" y="218"/>
                  </a:lnTo>
                  <a:lnTo>
                    <a:pt x="441" y="220"/>
                  </a:lnTo>
                  <a:lnTo>
                    <a:pt x="438" y="220"/>
                  </a:lnTo>
                  <a:lnTo>
                    <a:pt x="388" y="220"/>
                  </a:lnTo>
                  <a:lnTo>
                    <a:pt x="380" y="220"/>
                  </a:lnTo>
                  <a:lnTo>
                    <a:pt x="372" y="219"/>
                  </a:lnTo>
                  <a:lnTo>
                    <a:pt x="366" y="218"/>
                  </a:lnTo>
                  <a:lnTo>
                    <a:pt x="359" y="217"/>
                  </a:lnTo>
                  <a:lnTo>
                    <a:pt x="348" y="213"/>
                  </a:lnTo>
                  <a:lnTo>
                    <a:pt x="344" y="211"/>
                  </a:lnTo>
                  <a:lnTo>
                    <a:pt x="339" y="209"/>
                  </a:lnTo>
                  <a:lnTo>
                    <a:pt x="332" y="204"/>
                  </a:lnTo>
                  <a:lnTo>
                    <a:pt x="329" y="201"/>
                  </a:lnTo>
                  <a:lnTo>
                    <a:pt x="326" y="199"/>
                  </a:lnTo>
                  <a:lnTo>
                    <a:pt x="322" y="194"/>
                  </a:lnTo>
                  <a:lnTo>
                    <a:pt x="318" y="189"/>
                  </a:lnTo>
                  <a:lnTo>
                    <a:pt x="303" y="154"/>
                  </a:lnTo>
                  <a:lnTo>
                    <a:pt x="136" y="154"/>
                  </a:lnTo>
                  <a:lnTo>
                    <a:pt x="57" y="219"/>
                  </a:lnTo>
                  <a:lnTo>
                    <a:pt x="54" y="220"/>
                  </a:lnTo>
                  <a:lnTo>
                    <a:pt x="5" y="220"/>
                  </a:lnTo>
                  <a:lnTo>
                    <a:pt x="2" y="219"/>
                  </a:lnTo>
                  <a:lnTo>
                    <a:pt x="1" y="219"/>
                  </a:lnTo>
                  <a:lnTo>
                    <a:pt x="0" y="218"/>
                  </a:lnTo>
                  <a:lnTo>
                    <a:pt x="0" y="215"/>
                  </a:lnTo>
                  <a:lnTo>
                    <a:pt x="1" y="214"/>
                  </a:lnTo>
                  <a:lnTo>
                    <a:pt x="2" y="213"/>
                  </a:lnTo>
                  <a:lnTo>
                    <a:pt x="259" y="1"/>
                  </a:lnTo>
                  <a:lnTo>
                    <a:pt x="261" y="0"/>
                  </a:lnTo>
                  <a:lnTo>
                    <a:pt x="344" y="0"/>
                  </a:lnTo>
                  <a:lnTo>
                    <a:pt x="345" y="0"/>
                  </a:lnTo>
                  <a:lnTo>
                    <a:pt x="346" y="1"/>
                  </a:lnTo>
                  <a:lnTo>
                    <a:pt x="348" y="3"/>
                  </a:lnTo>
                  <a:lnTo>
                    <a:pt x="442" y="215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21" name="Freeform 56"/>
            <p:cNvSpPr/>
            <p:nvPr userDrawn="1"/>
          </p:nvSpPr>
          <p:spPr bwMode="auto">
            <a:xfrm>
              <a:off x="4083" y="2691"/>
              <a:ext cx="439" cy="219"/>
            </a:xfrm>
            <a:custGeom>
              <a:avLst/>
              <a:gdLst>
                <a:gd name="T0" fmla="*/ 53 w 437"/>
                <a:gd name="T1" fmla="*/ 214 h 220"/>
                <a:gd name="T2" fmla="*/ 39 w 437"/>
                <a:gd name="T3" fmla="*/ 213 h 220"/>
                <a:gd name="T4" fmla="*/ 28 w 437"/>
                <a:gd name="T5" fmla="*/ 210 h 220"/>
                <a:gd name="T6" fmla="*/ 22 w 437"/>
                <a:gd name="T7" fmla="*/ 208 h 220"/>
                <a:gd name="T8" fmla="*/ 18 w 437"/>
                <a:gd name="T9" fmla="*/ 206 h 220"/>
                <a:gd name="T10" fmla="*/ 13 w 437"/>
                <a:gd name="T11" fmla="*/ 203 h 220"/>
                <a:gd name="T12" fmla="*/ 10 w 437"/>
                <a:gd name="T13" fmla="*/ 200 h 220"/>
                <a:gd name="T14" fmla="*/ 6 w 437"/>
                <a:gd name="T15" fmla="*/ 196 h 220"/>
                <a:gd name="T16" fmla="*/ 4 w 437"/>
                <a:gd name="T17" fmla="*/ 193 h 220"/>
                <a:gd name="T18" fmla="*/ 2 w 437"/>
                <a:gd name="T19" fmla="*/ 188 h 220"/>
                <a:gd name="T20" fmla="*/ 1 w 437"/>
                <a:gd name="T21" fmla="*/ 184 h 220"/>
                <a:gd name="T22" fmla="*/ 0 w 437"/>
                <a:gd name="T23" fmla="*/ 179 h 220"/>
                <a:gd name="T24" fmla="*/ 0 w 437"/>
                <a:gd name="T25" fmla="*/ 174 h 220"/>
                <a:gd name="T26" fmla="*/ 1 w 437"/>
                <a:gd name="T27" fmla="*/ 168 h 220"/>
                <a:gd name="T28" fmla="*/ 2 w 437"/>
                <a:gd name="T29" fmla="*/ 162 h 220"/>
                <a:gd name="T30" fmla="*/ 63 w 437"/>
                <a:gd name="T31" fmla="*/ 3 h 220"/>
                <a:gd name="T32" fmla="*/ 65 w 437"/>
                <a:gd name="T33" fmla="*/ 1 h 220"/>
                <a:gd name="T34" fmla="*/ 66 w 437"/>
                <a:gd name="T35" fmla="*/ 0 h 220"/>
                <a:gd name="T36" fmla="*/ 67 w 437"/>
                <a:gd name="T37" fmla="*/ 0 h 220"/>
                <a:gd name="T38" fmla="*/ 171 w 437"/>
                <a:gd name="T39" fmla="*/ 0 h 220"/>
                <a:gd name="T40" fmla="*/ 173 w 437"/>
                <a:gd name="T41" fmla="*/ 1 h 220"/>
                <a:gd name="T42" fmla="*/ 175 w 437"/>
                <a:gd name="T43" fmla="*/ 2 h 220"/>
                <a:gd name="T44" fmla="*/ 176 w 437"/>
                <a:gd name="T45" fmla="*/ 4 h 220"/>
                <a:gd name="T46" fmla="*/ 175 w 437"/>
                <a:gd name="T47" fmla="*/ 6 h 220"/>
                <a:gd name="T48" fmla="*/ 143 w 437"/>
                <a:gd name="T49" fmla="*/ 91 h 220"/>
                <a:gd name="T50" fmla="*/ 116 w 437"/>
                <a:gd name="T51" fmla="*/ 158 h 220"/>
                <a:gd name="T52" fmla="*/ 116 w 437"/>
                <a:gd name="T53" fmla="*/ 160 h 220"/>
                <a:gd name="T54" fmla="*/ 116 w 437"/>
                <a:gd name="T55" fmla="*/ 162 h 220"/>
                <a:gd name="T56" fmla="*/ 117 w 437"/>
                <a:gd name="T57" fmla="*/ 165 h 220"/>
                <a:gd name="T58" fmla="*/ 118 w 437"/>
                <a:gd name="T59" fmla="*/ 167 h 220"/>
                <a:gd name="T60" fmla="*/ 121 w 437"/>
                <a:gd name="T61" fmla="*/ 168 h 220"/>
                <a:gd name="T62" fmla="*/ 123 w 437"/>
                <a:gd name="T63" fmla="*/ 169 h 220"/>
                <a:gd name="T64" fmla="*/ 126 w 437"/>
                <a:gd name="T65" fmla="*/ 170 h 220"/>
                <a:gd name="T66" fmla="*/ 132 w 437"/>
                <a:gd name="T67" fmla="*/ 170 h 220"/>
                <a:gd name="T68" fmla="*/ 316 w 437"/>
                <a:gd name="T69" fmla="*/ 170 h 220"/>
                <a:gd name="T70" fmla="*/ 389 w 437"/>
                <a:gd name="T71" fmla="*/ 3 h 220"/>
                <a:gd name="T72" fmla="*/ 389 w 437"/>
                <a:gd name="T73" fmla="*/ 2 h 220"/>
                <a:gd name="T74" fmla="*/ 390 w 437"/>
                <a:gd name="T75" fmla="*/ 1 h 220"/>
                <a:gd name="T76" fmla="*/ 392 w 437"/>
                <a:gd name="T77" fmla="*/ 0 h 220"/>
                <a:gd name="T78" fmla="*/ 445 w 437"/>
                <a:gd name="T79" fmla="*/ 0 h 220"/>
                <a:gd name="T80" fmla="*/ 447 w 437"/>
                <a:gd name="T81" fmla="*/ 1 h 220"/>
                <a:gd name="T82" fmla="*/ 449 w 437"/>
                <a:gd name="T83" fmla="*/ 2 h 220"/>
                <a:gd name="T84" fmla="*/ 449 w 437"/>
                <a:gd name="T85" fmla="*/ 4 h 220"/>
                <a:gd name="T86" fmla="*/ 449 w 437"/>
                <a:gd name="T87" fmla="*/ 5 h 220"/>
                <a:gd name="T88" fmla="*/ 449 w 437"/>
                <a:gd name="T89" fmla="*/ 6 h 220"/>
                <a:gd name="T90" fmla="*/ 368 w 437"/>
                <a:gd name="T91" fmla="*/ 212 h 220"/>
                <a:gd name="T92" fmla="*/ 366 w 437"/>
                <a:gd name="T93" fmla="*/ 213 h 220"/>
                <a:gd name="T94" fmla="*/ 364 w 437"/>
                <a:gd name="T95" fmla="*/ 214 h 220"/>
                <a:gd name="T96" fmla="*/ 53 w 437"/>
                <a:gd name="T97" fmla="*/ 214 h 22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437" h="220">
                  <a:moveTo>
                    <a:pt x="53" y="220"/>
                  </a:moveTo>
                  <a:lnTo>
                    <a:pt x="39" y="219"/>
                  </a:lnTo>
                  <a:lnTo>
                    <a:pt x="28" y="216"/>
                  </a:lnTo>
                  <a:lnTo>
                    <a:pt x="22" y="214"/>
                  </a:lnTo>
                  <a:lnTo>
                    <a:pt x="18" y="212"/>
                  </a:lnTo>
                  <a:lnTo>
                    <a:pt x="13" y="209"/>
                  </a:lnTo>
                  <a:lnTo>
                    <a:pt x="10" y="206"/>
                  </a:lnTo>
                  <a:lnTo>
                    <a:pt x="6" y="202"/>
                  </a:lnTo>
                  <a:lnTo>
                    <a:pt x="4" y="199"/>
                  </a:lnTo>
                  <a:lnTo>
                    <a:pt x="2" y="194"/>
                  </a:lnTo>
                  <a:lnTo>
                    <a:pt x="1" y="190"/>
                  </a:lnTo>
                  <a:lnTo>
                    <a:pt x="0" y="185"/>
                  </a:lnTo>
                  <a:lnTo>
                    <a:pt x="0" y="180"/>
                  </a:lnTo>
                  <a:lnTo>
                    <a:pt x="1" y="174"/>
                  </a:lnTo>
                  <a:lnTo>
                    <a:pt x="2" y="168"/>
                  </a:lnTo>
                  <a:lnTo>
                    <a:pt x="63" y="3"/>
                  </a:lnTo>
                  <a:lnTo>
                    <a:pt x="65" y="1"/>
                  </a:lnTo>
                  <a:lnTo>
                    <a:pt x="66" y="0"/>
                  </a:lnTo>
                  <a:lnTo>
                    <a:pt x="67" y="0"/>
                  </a:lnTo>
                  <a:lnTo>
                    <a:pt x="165" y="0"/>
                  </a:lnTo>
                  <a:lnTo>
                    <a:pt x="167" y="1"/>
                  </a:lnTo>
                  <a:lnTo>
                    <a:pt x="169" y="2"/>
                  </a:lnTo>
                  <a:lnTo>
                    <a:pt x="170" y="4"/>
                  </a:lnTo>
                  <a:lnTo>
                    <a:pt x="169" y="6"/>
                  </a:lnTo>
                  <a:lnTo>
                    <a:pt x="137" y="91"/>
                  </a:lnTo>
                  <a:lnTo>
                    <a:pt x="110" y="164"/>
                  </a:lnTo>
                  <a:lnTo>
                    <a:pt x="110" y="166"/>
                  </a:lnTo>
                  <a:lnTo>
                    <a:pt x="110" y="168"/>
                  </a:lnTo>
                  <a:lnTo>
                    <a:pt x="111" y="171"/>
                  </a:lnTo>
                  <a:lnTo>
                    <a:pt x="112" y="173"/>
                  </a:lnTo>
                  <a:lnTo>
                    <a:pt x="115" y="174"/>
                  </a:lnTo>
                  <a:lnTo>
                    <a:pt x="117" y="175"/>
                  </a:lnTo>
                  <a:lnTo>
                    <a:pt x="120" y="176"/>
                  </a:lnTo>
                  <a:lnTo>
                    <a:pt x="126" y="176"/>
                  </a:lnTo>
                  <a:lnTo>
                    <a:pt x="310" y="176"/>
                  </a:lnTo>
                  <a:lnTo>
                    <a:pt x="377" y="3"/>
                  </a:lnTo>
                  <a:lnTo>
                    <a:pt x="377" y="2"/>
                  </a:lnTo>
                  <a:lnTo>
                    <a:pt x="378" y="1"/>
                  </a:lnTo>
                  <a:lnTo>
                    <a:pt x="380" y="0"/>
                  </a:lnTo>
                  <a:lnTo>
                    <a:pt x="433" y="0"/>
                  </a:lnTo>
                  <a:lnTo>
                    <a:pt x="435" y="1"/>
                  </a:lnTo>
                  <a:lnTo>
                    <a:pt x="437" y="2"/>
                  </a:lnTo>
                  <a:lnTo>
                    <a:pt x="437" y="4"/>
                  </a:lnTo>
                  <a:lnTo>
                    <a:pt x="437" y="5"/>
                  </a:lnTo>
                  <a:lnTo>
                    <a:pt x="437" y="6"/>
                  </a:lnTo>
                  <a:lnTo>
                    <a:pt x="356" y="218"/>
                  </a:lnTo>
                  <a:lnTo>
                    <a:pt x="354" y="219"/>
                  </a:lnTo>
                  <a:lnTo>
                    <a:pt x="352" y="220"/>
                  </a:lnTo>
                  <a:lnTo>
                    <a:pt x="53" y="22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22" name="Freeform 57"/>
            <p:cNvSpPr/>
            <p:nvPr userDrawn="1"/>
          </p:nvSpPr>
          <p:spPr bwMode="auto">
            <a:xfrm>
              <a:off x="3290" y="2691"/>
              <a:ext cx="439" cy="219"/>
            </a:xfrm>
            <a:custGeom>
              <a:avLst/>
              <a:gdLst>
                <a:gd name="T0" fmla="*/ 54 w 439"/>
                <a:gd name="T1" fmla="*/ 214 h 220"/>
                <a:gd name="T2" fmla="*/ 41 w 439"/>
                <a:gd name="T3" fmla="*/ 213 h 220"/>
                <a:gd name="T4" fmla="*/ 29 w 439"/>
                <a:gd name="T5" fmla="*/ 210 h 220"/>
                <a:gd name="T6" fmla="*/ 24 w 439"/>
                <a:gd name="T7" fmla="*/ 208 h 220"/>
                <a:gd name="T8" fmla="*/ 19 w 439"/>
                <a:gd name="T9" fmla="*/ 206 h 220"/>
                <a:gd name="T10" fmla="*/ 14 w 439"/>
                <a:gd name="T11" fmla="*/ 203 h 220"/>
                <a:gd name="T12" fmla="*/ 10 w 439"/>
                <a:gd name="T13" fmla="*/ 200 h 220"/>
                <a:gd name="T14" fmla="*/ 7 w 439"/>
                <a:gd name="T15" fmla="*/ 196 h 220"/>
                <a:gd name="T16" fmla="*/ 4 w 439"/>
                <a:gd name="T17" fmla="*/ 193 h 220"/>
                <a:gd name="T18" fmla="*/ 2 w 439"/>
                <a:gd name="T19" fmla="*/ 188 h 220"/>
                <a:gd name="T20" fmla="*/ 1 w 439"/>
                <a:gd name="T21" fmla="*/ 184 h 220"/>
                <a:gd name="T22" fmla="*/ 0 w 439"/>
                <a:gd name="T23" fmla="*/ 179 h 220"/>
                <a:gd name="T24" fmla="*/ 1 w 439"/>
                <a:gd name="T25" fmla="*/ 174 h 220"/>
                <a:gd name="T26" fmla="*/ 1 w 439"/>
                <a:gd name="T27" fmla="*/ 168 h 220"/>
                <a:gd name="T28" fmla="*/ 3 w 439"/>
                <a:gd name="T29" fmla="*/ 162 h 220"/>
                <a:gd name="T30" fmla="*/ 5 w 439"/>
                <a:gd name="T31" fmla="*/ 156 h 220"/>
                <a:gd name="T32" fmla="*/ 6 w 439"/>
                <a:gd name="T33" fmla="*/ 153 h 220"/>
                <a:gd name="T34" fmla="*/ 64 w 439"/>
                <a:gd name="T35" fmla="*/ 3 h 220"/>
                <a:gd name="T36" fmla="*/ 66 w 439"/>
                <a:gd name="T37" fmla="*/ 1 h 220"/>
                <a:gd name="T38" fmla="*/ 67 w 439"/>
                <a:gd name="T39" fmla="*/ 0 h 220"/>
                <a:gd name="T40" fmla="*/ 68 w 439"/>
                <a:gd name="T41" fmla="*/ 0 h 220"/>
                <a:gd name="T42" fmla="*/ 166 w 439"/>
                <a:gd name="T43" fmla="*/ 0 h 220"/>
                <a:gd name="T44" fmla="*/ 169 w 439"/>
                <a:gd name="T45" fmla="*/ 1 h 220"/>
                <a:gd name="T46" fmla="*/ 170 w 439"/>
                <a:gd name="T47" fmla="*/ 2 h 220"/>
                <a:gd name="T48" fmla="*/ 171 w 439"/>
                <a:gd name="T49" fmla="*/ 4 h 220"/>
                <a:gd name="T50" fmla="*/ 171 w 439"/>
                <a:gd name="T51" fmla="*/ 6 h 220"/>
                <a:gd name="T52" fmla="*/ 139 w 439"/>
                <a:gd name="T53" fmla="*/ 91 h 220"/>
                <a:gd name="T54" fmla="*/ 112 w 439"/>
                <a:gd name="T55" fmla="*/ 158 h 220"/>
                <a:gd name="T56" fmla="*/ 111 w 439"/>
                <a:gd name="T57" fmla="*/ 160 h 220"/>
                <a:gd name="T58" fmla="*/ 112 w 439"/>
                <a:gd name="T59" fmla="*/ 162 h 220"/>
                <a:gd name="T60" fmla="*/ 112 w 439"/>
                <a:gd name="T61" fmla="*/ 165 h 220"/>
                <a:gd name="T62" fmla="*/ 114 w 439"/>
                <a:gd name="T63" fmla="*/ 167 h 220"/>
                <a:gd name="T64" fmla="*/ 116 w 439"/>
                <a:gd name="T65" fmla="*/ 168 h 220"/>
                <a:gd name="T66" fmla="*/ 118 w 439"/>
                <a:gd name="T67" fmla="*/ 169 h 220"/>
                <a:gd name="T68" fmla="*/ 121 w 439"/>
                <a:gd name="T69" fmla="*/ 170 h 220"/>
                <a:gd name="T70" fmla="*/ 127 w 439"/>
                <a:gd name="T71" fmla="*/ 170 h 220"/>
                <a:gd name="T72" fmla="*/ 312 w 439"/>
                <a:gd name="T73" fmla="*/ 170 h 220"/>
                <a:gd name="T74" fmla="*/ 378 w 439"/>
                <a:gd name="T75" fmla="*/ 3 h 220"/>
                <a:gd name="T76" fmla="*/ 380 w 439"/>
                <a:gd name="T77" fmla="*/ 1 h 220"/>
                <a:gd name="T78" fmla="*/ 382 w 439"/>
                <a:gd name="T79" fmla="*/ 0 h 220"/>
                <a:gd name="T80" fmla="*/ 434 w 439"/>
                <a:gd name="T81" fmla="*/ 0 h 220"/>
                <a:gd name="T82" fmla="*/ 436 w 439"/>
                <a:gd name="T83" fmla="*/ 1 h 220"/>
                <a:gd name="T84" fmla="*/ 438 w 439"/>
                <a:gd name="T85" fmla="*/ 2 h 220"/>
                <a:gd name="T86" fmla="*/ 439 w 439"/>
                <a:gd name="T87" fmla="*/ 4 h 220"/>
                <a:gd name="T88" fmla="*/ 439 w 439"/>
                <a:gd name="T89" fmla="*/ 5 h 220"/>
                <a:gd name="T90" fmla="*/ 438 w 439"/>
                <a:gd name="T91" fmla="*/ 6 h 220"/>
                <a:gd name="T92" fmla="*/ 357 w 439"/>
                <a:gd name="T93" fmla="*/ 212 h 220"/>
                <a:gd name="T94" fmla="*/ 355 w 439"/>
                <a:gd name="T95" fmla="*/ 213 h 220"/>
                <a:gd name="T96" fmla="*/ 353 w 439"/>
                <a:gd name="T97" fmla="*/ 214 h 220"/>
                <a:gd name="T98" fmla="*/ 54 w 439"/>
                <a:gd name="T99" fmla="*/ 214 h 22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439" h="220">
                  <a:moveTo>
                    <a:pt x="54" y="220"/>
                  </a:moveTo>
                  <a:lnTo>
                    <a:pt x="41" y="219"/>
                  </a:lnTo>
                  <a:lnTo>
                    <a:pt x="29" y="216"/>
                  </a:lnTo>
                  <a:lnTo>
                    <a:pt x="24" y="214"/>
                  </a:lnTo>
                  <a:lnTo>
                    <a:pt x="19" y="212"/>
                  </a:lnTo>
                  <a:lnTo>
                    <a:pt x="14" y="209"/>
                  </a:lnTo>
                  <a:lnTo>
                    <a:pt x="10" y="206"/>
                  </a:lnTo>
                  <a:lnTo>
                    <a:pt x="7" y="202"/>
                  </a:lnTo>
                  <a:lnTo>
                    <a:pt x="4" y="199"/>
                  </a:lnTo>
                  <a:lnTo>
                    <a:pt x="2" y="194"/>
                  </a:lnTo>
                  <a:lnTo>
                    <a:pt x="1" y="190"/>
                  </a:lnTo>
                  <a:lnTo>
                    <a:pt x="0" y="185"/>
                  </a:lnTo>
                  <a:lnTo>
                    <a:pt x="1" y="180"/>
                  </a:lnTo>
                  <a:lnTo>
                    <a:pt x="1" y="174"/>
                  </a:lnTo>
                  <a:lnTo>
                    <a:pt x="3" y="168"/>
                  </a:lnTo>
                  <a:lnTo>
                    <a:pt x="5" y="162"/>
                  </a:lnTo>
                  <a:lnTo>
                    <a:pt x="6" y="159"/>
                  </a:lnTo>
                  <a:lnTo>
                    <a:pt x="64" y="3"/>
                  </a:lnTo>
                  <a:lnTo>
                    <a:pt x="66" y="1"/>
                  </a:lnTo>
                  <a:lnTo>
                    <a:pt x="67" y="0"/>
                  </a:lnTo>
                  <a:lnTo>
                    <a:pt x="68" y="0"/>
                  </a:lnTo>
                  <a:lnTo>
                    <a:pt x="166" y="0"/>
                  </a:lnTo>
                  <a:lnTo>
                    <a:pt x="169" y="1"/>
                  </a:lnTo>
                  <a:lnTo>
                    <a:pt x="170" y="2"/>
                  </a:lnTo>
                  <a:lnTo>
                    <a:pt x="171" y="4"/>
                  </a:lnTo>
                  <a:lnTo>
                    <a:pt x="171" y="6"/>
                  </a:lnTo>
                  <a:lnTo>
                    <a:pt x="139" y="91"/>
                  </a:lnTo>
                  <a:lnTo>
                    <a:pt x="112" y="164"/>
                  </a:lnTo>
                  <a:lnTo>
                    <a:pt x="111" y="166"/>
                  </a:lnTo>
                  <a:lnTo>
                    <a:pt x="112" y="168"/>
                  </a:lnTo>
                  <a:lnTo>
                    <a:pt x="112" y="171"/>
                  </a:lnTo>
                  <a:lnTo>
                    <a:pt x="114" y="173"/>
                  </a:lnTo>
                  <a:lnTo>
                    <a:pt x="116" y="174"/>
                  </a:lnTo>
                  <a:lnTo>
                    <a:pt x="118" y="175"/>
                  </a:lnTo>
                  <a:lnTo>
                    <a:pt x="121" y="176"/>
                  </a:lnTo>
                  <a:lnTo>
                    <a:pt x="127" y="176"/>
                  </a:lnTo>
                  <a:lnTo>
                    <a:pt x="312" y="176"/>
                  </a:lnTo>
                  <a:lnTo>
                    <a:pt x="378" y="3"/>
                  </a:lnTo>
                  <a:lnTo>
                    <a:pt x="380" y="1"/>
                  </a:lnTo>
                  <a:lnTo>
                    <a:pt x="382" y="0"/>
                  </a:lnTo>
                  <a:lnTo>
                    <a:pt x="434" y="0"/>
                  </a:lnTo>
                  <a:lnTo>
                    <a:pt x="436" y="1"/>
                  </a:lnTo>
                  <a:lnTo>
                    <a:pt x="438" y="2"/>
                  </a:lnTo>
                  <a:lnTo>
                    <a:pt x="439" y="4"/>
                  </a:lnTo>
                  <a:lnTo>
                    <a:pt x="439" y="5"/>
                  </a:lnTo>
                  <a:lnTo>
                    <a:pt x="438" y="6"/>
                  </a:lnTo>
                  <a:lnTo>
                    <a:pt x="357" y="218"/>
                  </a:lnTo>
                  <a:lnTo>
                    <a:pt x="355" y="219"/>
                  </a:lnTo>
                  <a:lnTo>
                    <a:pt x="353" y="220"/>
                  </a:lnTo>
                  <a:lnTo>
                    <a:pt x="54" y="22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23" name="Freeform 58"/>
            <p:cNvSpPr/>
            <p:nvPr userDrawn="1"/>
          </p:nvSpPr>
          <p:spPr bwMode="auto">
            <a:xfrm>
              <a:off x="3748" y="2691"/>
              <a:ext cx="373" cy="219"/>
            </a:xfrm>
            <a:custGeom>
              <a:avLst/>
              <a:gdLst>
                <a:gd name="T0" fmla="*/ 369 w 373"/>
                <a:gd name="T1" fmla="*/ 0 h 220"/>
                <a:gd name="T2" fmla="*/ 372 w 373"/>
                <a:gd name="T3" fmla="*/ 1 h 220"/>
                <a:gd name="T4" fmla="*/ 373 w 373"/>
                <a:gd name="T5" fmla="*/ 3 h 220"/>
                <a:gd name="T6" fmla="*/ 373 w 373"/>
                <a:gd name="T7" fmla="*/ 9 h 220"/>
                <a:gd name="T8" fmla="*/ 368 w 373"/>
                <a:gd name="T9" fmla="*/ 18 h 220"/>
                <a:gd name="T10" fmla="*/ 365 w 373"/>
                <a:gd name="T11" fmla="*/ 25 h 220"/>
                <a:gd name="T12" fmla="*/ 360 w 373"/>
                <a:gd name="T13" fmla="*/ 31 h 220"/>
                <a:gd name="T14" fmla="*/ 349 w 373"/>
                <a:gd name="T15" fmla="*/ 40 h 220"/>
                <a:gd name="T16" fmla="*/ 338 w 373"/>
                <a:gd name="T17" fmla="*/ 44 h 220"/>
                <a:gd name="T18" fmla="*/ 291 w 373"/>
                <a:gd name="T19" fmla="*/ 45 h 220"/>
                <a:gd name="T20" fmla="*/ 215 w 373"/>
                <a:gd name="T21" fmla="*/ 45 h 220"/>
                <a:gd name="T22" fmla="*/ 148 w 373"/>
                <a:gd name="T23" fmla="*/ 213 h 220"/>
                <a:gd name="T24" fmla="*/ 120 w 373"/>
                <a:gd name="T25" fmla="*/ 214 h 220"/>
                <a:gd name="T26" fmla="*/ 100 w 373"/>
                <a:gd name="T27" fmla="*/ 213 h 220"/>
                <a:gd name="T28" fmla="*/ 85 w 373"/>
                <a:gd name="T29" fmla="*/ 209 h 220"/>
                <a:gd name="T30" fmla="*/ 74 w 373"/>
                <a:gd name="T31" fmla="*/ 204 h 220"/>
                <a:gd name="T32" fmla="*/ 67 w 373"/>
                <a:gd name="T33" fmla="*/ 197 h 220"/>
                <a:gd name="T34" fmla="*/ 62 w 373"/>
                <a:gd name="T35" fmla="*/ 189 h 220"/>
                <a:gd name="T36" fmla="*/ 60 w 373"/>
                <a:gd name="T37" fmla="*/ 181 h 220"/>
                <a:gd name="T38" fmla="*/ 61 w 373"/>
                <a:gd name="T39" fmla="*/ 165 h 220"/>
                <a:gd name="T40" fmla="*/ 84 w 373"/>
                <a:gd name="T41" fmla="*/ 110 h 220"/>
                <a:gd name="T42" fmla="*/ 108 w 373"/>
                <a:gd name="T43" fmla="*/ 45 h 220"/>
                <a:gd name="T44" fmla="*/ 5 w 373"/>
                <a:gd name="T45" fmla="*/ 45 h 220"/>
                <a:gd name="T46" fmla="*/ 2 w 373"/>
                <a:gd name="T47" fmla="*/ 44 h 220"/>
                <a:gd name="T48" fmla="*/ 0 w 373"/>
                <a:gd name="T49" fmla="*/ 42 h 220"/>
                <a:gd name="T50" fmla="*/ 1 w 373"/>
                <a:gd name="T51" fmla="*/ 36 h 220"/>
                <a:gd name="T52" fmla="*/ 4 w 373"/>
                <a:gd name="T53" fmla="*/ 29 h 220"/>
                <a:gd name="T54" fmla="*/ 7 w 373"/>
                <a:gd name="T55" fmla="*/ 23 h 220"/>
                <a:gd name="T56" fmla="*/ 14 w 373"/>
                <a:gd name="T57" fmla="*/ 14 h 220"/>
                <a:gd name="T58" fmla="*/ 24 w 373"/>
                <a:gd name="T59" fmla="*/ 6 h 220"/>
                <a:gd name="T60" fmla="*/ 36 w 373"/>
                <a:gd name="T61" fmla="*/ 2 h 220"/>
                <a:gd name="T62" fmla="*/ 329 w 373"/>
                <a:gd name="T63" fmla="*/ 0 h 22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373" h="220">
                  <a:moveTo>
                    <a:pt x="329" y="0"/>
                  </a:moveTo>
                  <a:lnTo>
                    <a:pt x="369" y="0"/>
                  </a:lnTo>
                  <a:lnTo>
                    <a:pt x="371" y="0"/>
                  </a:lnTo>
                  <a:lnTo>
                    <a:pt x="372" y="1"/>
                  </a:lnTo>
                  <a:lnTo>
                    <a:pt x="373" y="2"/>
                  </a:lnTo>
                  <a:lnTo>
                    <a:pt x="373" y="3"/>
                  </a:lnTo>
                  <a:lnTo>
                    <a:pt x="373" y="6"/>
                  </a:lnTo>
                  <a:lnTo>
                    <a:pt x="373" y="9"/>
                  </a:lnTo>
                  <a:lnTo>
                    <a:pt x="370" y="15"/>
                  </a:lnTo>
                  <a:lnTo>
                    <a:pt x="368" y="18"/>
                  </a:lnTo>
                  <a:lnTo>
                    <a:pt x="367" y="22"/>
                  </a:lnTo>
                  <a:lnTo>
                    <a:pt x="365" y="25"/>
                  </a:lnTo>
                  <a:lnTo>
                    <a:pt x="362" y="28"/>
                  </a:lnTo>
                  <a:lnTo>
                    <a:pt x="360" y="31"/>
                  </a:lnTo>
                  <a:lnTo>
                    <a:pt x="355" y="36"/>
                  </a:lnTo>
                  <a:lnTo>
                    <a:pt x="349" y="40"/>
                  </a:lnTo>
                  <a:lnTo>
                    <a:pt x="344" y="42"/>
                  </a:lnTo>
                  <a:lnTo>
                    <a:pt x="338" y="44"/>
                  </a:lnTo>
                  <a:lnTo>
                    <a:pt x="328" y="45"/>
                  </a:lnTo>
                  <a:lnTo>
                    <a:pt x="291" y="45"/>
                  </a:lnTo>
                  <a:lnTo>
                    <a:pt x="228" y="45"/>
                  </a:lnTo>
                  <a:lnTo>
                    <a:pt x="215" y="45"/>
                  </a:lnTo>
                  <a:lnTo>
                    <a:pt x="150" y="218"/>
                  </a:lnTo>
                  <a:lnTo>
                    <a:pt x="148" y="219"/>
                  </a:lnTo>
                  <a:lnTo>
                    <a:pt x="146" y="220"/>
                  </a:lnTo>
                  <a:lnTo>
                    <a:pt x="120" y="220"/>
                  </a:lnTo>
                  <a:lnTo>
                    <a:pt x="109" y="220"/>
                  </a:lnTo>
                  <a:lnTo>
                    <a:pt x="100" y="219"/>
                  </a:lnTo>
                  <a:lnTo>
                    <a:pt x="92" y="217"/>
                  </a:lnTo>
                  <a:lnTo>
                    <a:pt x="85" y="215"/>
                  </a:lnTo>
                  <a:lnTo>
                    <a:pt x="79" y="212"/>
                  </a:lnTo>
                  <a:lnTo>
                    <a:pt x="74" y="210"/>
                  </a:lnTo>
                  <a:lnTo>
                    <a:pt x="70" y="206"/>
                  </a:lnTo>
                  <a:lnTo>
                    <a:pt x="67" y="203"/>
                  </a:lnTo>
                  <a:lnTo>
                    <a:pt x="64" y="199"/>
                  </a:lnTo>
                  <a:lnTo>
                    <a:pt x="62" y="195"/>
                  </a:lnTo>
                  <a:lnTo>
                    <a:pt x="61" y="191"/>
                  </a:lnTo>
                  <a:lnTo>
                    <a:pt x="60" y="187"/>
                  </a:lnTo>
                  <a:lnTo>
                    <a:pt x="60" y="179"/>
                  </a:lnTo>
                  <a:lnTo>
                    <a:pt x="61" y="171"/>
                  </a:lnTo>
                  <a:lnTo>
                    <a:pt x="69" y="150"/>
                  </a:lnTo>
                  <a:lnTo>
                    <a:pt x="84" y="111"/>
                  </a:lnTo>
                  <a:lnTo>
                    <a:pt x="104" y="56"/>
                  </a:lnTo>
                  <a:lnTo>
                    <a:pt x="108" y="45"/>
                  </a:lnTo>
                  <a:lnTo>
                    <a:pt x="83" y="45"/>
                  </a:lnTo>
                  <a:lnTo>
                    <a:pt x="5" y="45"/>
                  </a:lnTo>
                  <a:lnTo>
                    <a:pt x="3" y="45"/>
                  </a:lnTo>
                  <a:lnTo>
                    <a:pt x="2" y="44"/>
                  </a:lnTo>
                  <a:lnTo>
                    <a:pt x="1" y="44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1" y="36"/>
                  </a:lnTo>
                  <a:lnTo>
                    <a:pt x="2" y="32"/>
                  </a:lnTo>
                  <a:lnTo>
                    <a:pt x="4" y="29"/>
                  </a:lnTo>
                  <a:lnTo>
                    <a:pt x="5" y="26"/>
                  </a:lnTo>
                  <a:lnTo>
                    <a:pt x="7" y="23"/>
                  </a:lnTo>
                  <a:lnTo>
                    <a:pt x="9" y="19"/>
                  </a:lnTo>
                  <a:lnTo>
                    <a:pt x="14" y="14"/>
                  </a:lnTo>
                  <a:lnTo>
                    <a:pt x="19" y="9"/>
                  </a:lnTo>
                  <a:lnTo>
                    <a:pt x="24" y="6"/>
                  </a:lnTo>
                  <a:lnTo>
                    <a:pt x="30" y="3"/>
                  </a:lnTo>
                  <a:lnTo>
                    <a:pt x="36" y="2"/>
                  </a:lnTo>
                  <a:lnTo>
                    <a:pt x="45" y="0"/>
                  </a:lnTo>
                  <a:lnTo>
                    <a:pt x="329" y="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24" name="Freeform 59"/>
            <p:cNvSpPr/>
            <p:nvPr userDrawn="1"/>
          </p:nvSpPr>
          <p:spPr bwMode="auto">
            <a:xfrm>
              <a:off x="4358" y="2108"/>
              <a:ext cx="335" cy="538"/>
            </a:xfrm>
            <a:custGeom>
              <a:avLst/>
              <a:gdLst>
                <a:gd name="T0" fmla="*/ 54 w 335"/>
                <a:gd name="T1" fmla="*/ 226 h 538"/>
                <a:gd name="T2" fmla="*/ 160 w 335"/>
                <a:gd name="T3" fmla="*/ 0 h 538"/>
                <a:gd name="T4" fmla="*/ 195 w 335"/>
                <a:gd name="T5" fmla="*/ 1 h 538"/>
                <a:gd name="T6" fmla="*/ 220 w 335"/>
                <a:gd name="T7" fmla="*/ 6 h 538"/>
                <a:gd name="T8" fmla="*/ 236 w 335"/>
                <a:gd name="T9" fmla="*/ 11 h 538"/>
                <a:gd name="T10" fmla="*/ 252 w 335"/>
                <a:gd name="T11" fmla="*/ 17 h 538"/>
                <a:gd name="T12" fmla="*/ 267 w 335"/>
                <a:gd name="T13" fmla="*/ 25 h 538"/>
                <a:gd name="T14" fmla="*/ 280 w 335"/>
                <a:gd name="T15" fmla="*/ 34 h 538"/>
                <a:gd name="T16" fmla="*/ 292 w 335"/>
                <a:gd name="T17" fmla="*/ 45 h 538"/>
                <a:gd name="T18" fmla="*/ 303 w 335"/>
                <a:gd name="T19" fmla="*/ 57 h 538"/>
                <a:gd name="T20" fmla="*/ 313 w 335"/>
                <a:gd name="T21" fmla="*/ 70 h 538"/>
                <a:gd name="T22" fmla="*/ 321 w 335"/>
                <a:gd name="T23" fmla="*/ 84 h 538"/>
                <a:gd name="T24" fmla="*/ 327 w 335"/>
                <a:gd name="T25" fmla="*/ 100 h 538"/>
                <a:gd name="T26" fmla="*/ 331 w 335"/>
                <a:gd name="T27" fmla="*/ 117 h 538"/>
                <a:gd name="T28" fmla="*/ 334 w 335"/>
                <a:gd name="T29" fmla="*/ 135 h 538"/>
                <a:gd name="T30" fmla="*/ 335 w 335"/>
                <a:gd name="T31" fmla="*/ 158 h 538"/>
                <a:gd name="T32" fmla="*/ 332 w 335"/>
                <a:gd name="T33" fmla="*/ 183 h 538"/>
                <a:gd name="T34" fmla="*/ 327 w 335"/>
                <a:gd name="T35" fmla="*/ 209 h 538"/>
                <a:gd name="T36" fmla="*/ 319 w 335"/>
                <a:gd name="T37" fmla="*/ 233 h 538"/>
                <a:gd name="T38" fmla="*/ 196 w 335"/>
                <a:gd name="T39" fmla="*/ 538 h 538"/>
                <a:gd name="T40" fmla="*/ 165 w 335"/>
                <a:gd name="T41" fmla="*/ 536 h 538"/>
                <a:gd name="T42" fmla="*/ 133 w 335"/>
                <a:gd name="T43" fmla="*/ 532 h 538"/>
                <a:gd name="T44" fmla="*/ 116 w 335"/>
                <a:gd name="T45" fmla="*/ 529 h 538"/>
                <a:gd name="T46" fmla="*/ 93 w 335"/>
                <a:gd name="T47" fmla="*/ 522 h 538"/>
                <a:gd name="T48" fmla="*/ 72 w 335"/>
                <a:gd name="T49" fmla="*/ 513 h 538"/>
                <a:gd name="T50" fmla="*/ 56 w 335"/>
                <a:gd name="T51" fmla="*/ 503 h 538"/>
                <a:gd name="T52" fmla="*/ 42 w 335"/>
                <a:gd name="T53" fmla="*/ 491 h 538"/>
                <a:gd name="T54" fmla="*/ 30 w 335"/>
                <a:gd name="T55" fmla="*/ 477 h 538"/>
                <a:gd name="T56" fmla="*/ 20 w 335"/>
                <a:gd name="T57" fmla="*/ 462 h 538"/>
                <a:gd name="T58" fmla="*/ 11 w 335"/>
                <a:gd name="T59" fmla="*/ 445 h 538"/>
                <a:gd name="T60" fmla="*/ 5 w 335"/>
                <a:gd name="T61" fmla="*/ 428 h 538"/>
                <a:gd name="T62" fmla="*/ 2 w 335"/>
                <a:gd name="T63" fmla="*/ 410 h 538"/>
                <a:gd name="T64" fmla="*/ 0 w 335"/>
                <a:gd name="T65" fmla="*/ 392 h 538"/>
                <a:gd name="T66" fmla="*/ 2 w 335"/>
                <a:gd name="T67" fmla="*/ 372 h 538"/>
                <a:gd name="T68" fmla="*/ 4 w 335"/>
                <a:gd name="T69" fmla="*/ 358 h 538"/>
                <a:gd name="T70" fmla="*/ 10 w 335"/>
                <a:gd name="T71" fmla="*/ 339 h 53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335" h="538">
                  <a:moveTo>
                    <a:pt x="10" y="339"/>
                  </a:moveTo>
                  <a:lnTo>
                    <a:pt x="54" y="226"/>
                  </a:lnTo>
                  <a:lnTo>
                    <a:pt x="142" y="1"/>
                  </a:lnTo>
                  <a:lnTo>
                    <a:pt x="160" y="0"/>
                  </a:lnTo>
                  <a:lnTo>
                    <a:pt x="178" y="0"/>
                  </a:lnTo>
                  <a:lnTo>
                    <a:pt x="195" y="1"/>
                  </a:lnTo>
                  <a:lnTo>
                    <a:pt x="212" y="4"/>
                  </a:lnTo>
                  <a:lnTo>
                    <a:pt x="220" y="6"/>
                  </a:lnTo>
                  <a:lnTo>
                    <a:pt x="229" y="8"/>
                  </a:lnTo>
                  <a:lnTo>
                    <a:pt x="236" y="11"/>
                  </a:lnTo>
                  <a:lnTo>
                    <a:pt x="244" y="14"/>
                  </a:lnTo>
                  <a:lnTo>
                    <a:pt x="252" y="17"/>
                  </a:lnTo>
                  <a:lnTo>
                    <a:pt x="260" y="21"/>
                  </a:lnTo>
                  <a:lnTo>
                    <a:pt x="267" y="25"/>
                  </a:lnTo>
                  <a:lnTo>
                    <a:pt x="274" y="30"/>
                  </a:lnTo>
                  <a:lnTo>
                    <a:pt x="280" y="34"/>
                  </a:lnTo>
                  <a:lnTo>
                    <a:pt x="286" y="39"/>
                  </a:lnTo>
                  <a:lnTo>
                    <a:pt x="292" y="45"/>
                  </a:lnTo>
                  <a:lnTo>
                    <a:pt x="298" y="51"/>
                  </a:lnTo>
                  <a:lnTo>
                    <a:pt x="303" y="57"/>
                  </a:lnTo>
                  <a:lnTo>
                    <a:pt x="308" y="63"/>
                  </a:lnTo>
                  <a:lnTo>
                    <a:pt x="313" y="70"/>
                  </a:lnTo>
                  <a:lnTo>
                    <a:pt x="317" y="77"/>
                  </a:lnTo>
                  <a:lnTo>
                    <a:pt x="321" y="84"/>
                  </a:lnTo>
                  <a:lnTo>
                    <a:pt x="324" y="92"/>
                  </a:lnTo>
                  <a:lnTo>
                    <a:pt x="327" y="100"/>
                  </a:lnTo>
                  <a:lnTo>
                    <a:pt x="329" y="108"/>
                  </a:lnTo>
                  <a:lnTo>
                    <a:pt x="331" y="117"/>
                  </a:lnTo>
                  <a:lnTo>
                    <a:pt x="333" y="126"/>
                  </a:lnTo>
                  <a:lnTo>
                    <a:pt x="334" y="135"/>
                  </a:lnTo>
                  <a:lnTo>
                    <a:pt x="335" y="145"/>
                  </a:lnTo>
                  <a:lnTo>
                    <a:pt x="335" y="158"/>
                  </a:lnTo>
                  <a:lnTo>
                    <a:pt x="334" y="170"/>
                  </a:lnTo>
                  <a:lnTo>
                    <a:pt x="332" y="183"/>
                  </a:lnTo>
                  <a:lnTo>
                    <a:pt x="330" y="196"/>
                  </a:lnTo>
                  <a:lnTo>
                    <a:pt x="327" y="209"/>
                  </a:lnTo>
                  <a:lnTo>
                    <a:pt x="323" y="221"/>
                  </a:lnTo>
                  <a:lnTo>
                    <a:pt x="319" y="233"/>
                  </a:lnTo>
                  <a:lnTo>
                    <a:pt x="315" y="245"/>
                  </a:lnTo>
                  <a:lnTo>
                    <a:pt x="196" y="538"/>
                  </a:lnTo>
                  <a:lnTo>
                    <a:pt x="181" y="538"/>
                  </a:lnTo>
                  <a:lnTo>
                    <a:pt x="165" y="536"/>
                  </a:lnTo>
                  <a:lnTo>
                    <a:pt x="149" y="535"/>
                  </a:lnTo>
                  <a:lnTo>
                    <a:pt x="133" y="532"/>
                  </a:lnTo>
                  <a:lnTo>
                    <a:pt x="124" y="530"/>
                  </a:lnTo>
                  <a:lnTo>
                    <a:pt x="116" y="529"/>
                  </a:lnTo>
                  <a:lnTo>
                    <a:pt x="101" y="524"/>
                  </a:lnTo>
                  <a:lnTo>
                    <a:pt x="93" y="522"/>
                  </a:lnTo>
                  <a:lnTo>
                    <a:pt x="86" y="519"/>
                  </a:lnTo>
                  <a:lnTo>
                    <a:pt x="72" y="513"/>
                  </a:lnTo>
                  <a:lnTo>
                    <a:pt x="64" y="508"/>
                  </a:lnTo>
                  <a:lnTo>
                    <a:pt x="56" y="503"/>
                  </a:lnTo>
                  <a:lnTo>
                    <a:pt x="49" y="497"/>
                  </a:lnTo>
                  <a:lnTo>
                    <a:pt x="42" y="491"/>
                  </a:lnTo>
                  <a:lnTo>
                    <a:pt x="36" y="484"/>
                  </a:lnTo>
                  <a:lnTo>
                    <a:pt x="30" y="477"/>
                  </a:lnTo>
                  <a:lnTo>
                    <a:pt x="25" y="470"/>
                  </a:lnTo>
                  <a:lnTo>
                    <a:pt x="20" y="462"/>
                  </a:lnTo>
                  <a:lnTo>
                    <a:pt x="15" y="453"/>
                  </a:lnTo>
                  <a:lnTo>
                    <a:pt x="11" y="445"/>
                  </a:lnTo>
                  <a:lnTo>
                    <a:pt x="8" y="436"/>
                  </a:lnTo>
                  <a:lnTo>
                    <a:pt x="5" y="428"/>
                  </a:lnTo>
                  <a:lnTo>
                    <a:pt x="3" y="419"/>
                  </a:lnTo>
                  <a:lnTo>
                    <a:pt x="2" y="410"/>
                  </a:lnTo>
                  <a:lnTo>
                    <a:pt x="1" y="401"/>
                  </a:lnTo>
                  <a:lnTo>
                    <a:pt x="0" y="392"/>
                  </a:lnTo>
                  <a:lnTo>
                    <a:pt x="1" y="378"/>
                  </a:lnTo>
                  <a:lnTo>
                    <a:pt x="2" y="372"/>
                  </a:lnTo>
                  <a:lnTo>
                    <a:pt x="3" y="365"/>
                  </a:lnTo>
                  <a:lnTo>
                    <a:pt x="4" y="358"/>
                  </a:lnTo>
                  <a:lnTo>
                    <a:pt x="6" y="352"/>
                  </a:lnTo>
                  <a:lnTo>
                    <a:pt x="10" y="339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25" name="Freeform 60"/>
            <p:cNvSpPr/>
            <p:nvPr userDrawn="1"/>
          </p:nvSpPr>
          <p:spPr bwMode="auto">
            <a:xfrm>
              <a:off x="4667" y="2190"/>
              <a:ext cx="302" cy="456"/>
            </a:xfrm>
            <a:custGeom>
              <a:avLst/>
              <a:gdLst>
                <a:gd name="T0" fmla="*/ 110 w 302"/>
                <a:gd name="T1" fmla="*/ 2 h 456"/>
                <a:gd name="T2" fmla="*/ 146 w 302"/>
                <a:gd name="T3" fmla="*/ 0 h 456"/>
                <a:gd name="T4" fmla="*/ 180 w 302"/>
                <a:gd name="T5" fmla="*/ 5 h 456"/>
                <a:gd name="T6" fmla="*/ 196 w 302"/>
                <a:gd name="T7" fmla="*/ 9 h 456"/>
                <a:gd name="T8" fmla="*/ 212 w 302"/>
                <a:gd name="T9" fmla="*/ 15 h 456"/>
                <a:gd name="T10" fmla="*/ 227 w 302"/>
                <a:gd name="T11" fmla="*/ 22 h 456"/>
                <a:gd name="T12" fmla="*/ 240 w 302"/>
                <a:gd name="T13" fmla="*/ 30 h 456"/>
                <a:gd name="T14" fmla="*/ 253 w 302"/>
                <a:gd name="T15" fmla="*/ 40 h 456"/>
                <a:gd name="T16" fmla="*/ 264 w 302"/>
                <a:gd name="T17" fmla="*/ 51 h 456"/>
                <a:gd name="T18" fmla="*/ 275 w 302"/>
                <a:gd name="T19" fmla="*/ 64 h 456"/>
                <a:gd name="T20" fmla="*/ 283 w 302"/>
                <a:gd name="T21" fmla="*/ 77 h 456"/>
                <a:gd name="T22" fmla="*/ 291 w 302"/>
                <a:gd name="T23" fmla="*/ 93 h 456"/>
                <a:gd name="T24" fmla="*/ 296 w 302"/>
                <a:gd name="T25" fmla="*/ 109 h 456"/>
                <a:gd name="T26" fmla="*/ 300 w 302"/>
                <a:gd name="T27" fmla="*/ 127 h 456"/>
                <a:gd name="T28" fmla="*/ 302 w 302"/>
                <a:gd name="T29" fmla="*/ 146 h 456"/>
                <a:gd name="T30" fmla="*/ 301 w 302"/>
                <a:gd name="T31" fmla="*/ 171 h 456"/>
                <a:gd name="T32" fmla="*/ 296 w 302"/>
                <a:gd name="T33" fmla="*/ 196 h 456"/>
                <a:gd name="T34" fmla="*/ 290 w 302"/>
                <a:gd name="T35" fmla="*/ 222 h 456"/>
                <a:gd name="T36" fmla="*/ 281 w 302"/>
                <a:gd name="T37" fmla="*/ 245 h 456"/>
                <a:gd name="T38" fmla="*/ 181 w 302"/>
                <a:gd name="T39" fmla="*/ 456 h 456"/>
                <a:gd name="T40" fmla="*/ 148 w 302"/>
                <a:gd name="T41" fmla="*/ 453 h 456"/>
                <a:gd name="T42" fmla="*/ 124 w 302"/>
                <a:gd name="T43" fmla="*/ 448 h 456"/>
                <a:gd name="T44" fmla="*/ 100 w 302"/>
                <a:gd name="T45" fmla="*/ 442 h 456"/>
                <a:gd name="T46" fmla="*/ 85 w 302"/>
                <a:gd name="T47" fmla="*/ 437 h 456"/>
                <a:gd name="T48" fmla="*/ 64 w 302"/>
                <a:gd name="T49" fmla="*/ 426 h 456"/>
                <a:gd name="T50" fmla="*/ 49 w 302"/>
                <a:gd name="T51" fmla="*/ 415 h 456"/>
                <a:gd name="T52" fmla="*/ 35 w 302"/>
                <a:gd name="T53" fmla="*/ 402 h 456"/>
                <a:gd name="T54" fmla="*/ 24 w 302"/>
                <a:gd name="T55" fmla="*/ 388 h 456"/>
                <a:gd name="T56" fmla="*/ 15 w 302"/>
                <a:gd name="T57" fmla="*/ 371 h 456"/>
                <a:gd name="T58" fmla="*/ 8 w 302"/>
                <a:gd name="T59" fmla="*/ 354 h 456"/>
                <a:gd name="T60" fmla="*/ 3 w 302"/>
                <a:gd name="T61" fmla="*/ 337 h 456"/>
                <a:gd name="T62" fmla="*/ 0 w 302"/>
                <a:gd name="T63" fmla="*/ 319 h 456"/>
                <a:gd name="T64" fmla="*/ 0 w 302"/>
                <a:gd name="T65" fmla="*/ 296 h 456"/>
                <a:gd name="T66" fmla="*/ 2 w 302"/>
                <a:gd name="T67" fmla="*/ 283 h 456"/>
                <a:gd name="T68" fmla="*/ 5 w 302"/>
                <a:gd name="T69" fmla="*/ 270 h 45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02" h="456">
                  <a:moveTo>
                    <a:pt x="10" y="257"/>
                  </a:moveTo>
                  <a:lnTo>
                    <a:pt x="110" y="2"/>
                  </a:lnTo>
                  <a:lnTo>
                    <a:pt x="128" y="0"/>
                  </a:lnTo>
                  <a:lnTo>
                    <a:pt x="146" y="0"/>
                  </a:lnTo>
                  <a:lnTo>
                    <a:pt x="163" y="2"/>
                  </a:lnTo>
                  <a:lnTo>
                    <a:pt x="180" y="5"/>
                  </a:lnTo>
                  <a:lnTo>
                    <a:pt x="188" y="7"/>
                  </a:lnTo>
                  <a:lnTo>
                    <a:pt x="196" y="9"/>
                  </a:lnTo>
                  <a:lnTo>
                    <a:pt x="204" y="12"/>
                  </a:lnTo>
                  <a:lnTo>
                    <a:pt x="212" y="15"/>
                  </a:lnTo>
                  <a:lnTo>
                    <a:pt x="219" y="18"/>
                  </a:lnTo>
                  <a:lnTo>
                    <a:pt x="227" y="22"/>
                  </a:lnTo>
                  <a:lnTo>
                    <a:pt x="234" y="26"/>
                  </a:lnTo>
                  <a:lnTo>
                    <a:pt x="240" y="30"/>
                  </a:lnTo>
                  <a:lnTo>
                    <a:pt x="247" y="35"/>
                  </a:lnTo>
                  <a:lnTo>
                    <a:pt x="253" y="40"/>
                  </a:lnTo>
                  <a:lnTo>
                    <a:pt x="259" y="45"/>
                  </a:lnTo>
                  <a:lnTo>
                    <a:pt x="264" y="51"/>
                  </a:lnTo>
                  <a:lnTo>
                    <a:pt x="270" y="57"/>
                  </a:lnTo>
                  <a:lnTo>
                    <a:pt x="275" y="64"/>
                  </a:lnTo>
                  <a:lnTo>
                    <a:pt x="279" y="70"/>
                  </a:lnTo>
                  <a:lnTo>
                    <a:pt x="283" y="77"/>
                  </a:lnTo>
                  <a:lnTo>
                    <a:pt x="287" y="85"/>
                  </a:lnTo>
                  <a:lnTo>
                    <a:pt x="291" y="93"/>
                  </a:lnTo>
                  <a:lnTo>
                    <a:pt x="293" y="101"/>
                  </a:lnTo>
                  <a:lnTo>
                    <a:pt x="296" y="109"/>
                  </a:lnTo>
                  <a:lnTo>
                    <a:pt x="298" y="118"/>
                  </a:lnTo>
                  <a:lnTo>
                    <a:pt x="300" y="127"/>
                  </a:lnTo>
                  <a:lnTo>
                    <a:pt x="301" y="136"/>
                  </a:lnTo>
                  <a:lnTo>
                    <a:pt x="302" y="146"/>
                  </a:lnTo>
                  <a:lnTo>
                    <a:pt x="302" y="158"/>
                  </a:lnTo>
                  <a:lnTo>
                    <a:pt x="301" y="171"/>
                  </a:lnTo>
                  <a:lnTo>
                    <a:pt x="299" y="184"/>
                  </a:lnTo>
                  <a:lnTo>
                    <a:pt x="296" y="196"/>
                  </a:lnTo>
                  <a:lnTo>
                    <a:pt x="293" y="209"/>
                  </a:lnTo>
                  <a:lnTo>
                    <a:pt x="290" y="222"/>
                  </a:lnTo>
                  <a:lnTo>
                    <a:pt x="286" y="234"/>
                  </a:lnTo>
                  <a:lnTo>
                    <a:pt x="281" y="245"/>
                  </a:lnTo>
                  <a:lnTo>
                    <a:pt x="196" y="456"/>
                  </a:lnTo>
                  <a:lnTo>
                    <a:pt x="181" y="456"/>
                  </a:lnTo>
                  <a:lnTo>
                    <a:pt x="165" y="454"/>
                  </a:lnTo>
                  <a:lnTo>
                    <a:pt x="148" y="453"/>
                  </a:lnTo>
                  <a:lnTo>
                    <a:pt x="132" y="450"/>
                  </a:lnTo>
                  <a:lnTo>
                    <a:pt x="124" y="448"/>
                  </a:lnTo>
                  <a:lnTo>
                    <a:pt x="116" y="447"/>
                  </a:lnTo>
                  <a:lnTo>
                    <a:pt x="100" y="442"/>
                  </a:lnTo>
                  <a:lnTo>
                    <a:pt x="93" y="440"/>
                  </a:lnTo>
                  <a:lnTo>
                    <a:pt x="85" y="437"/>
                  </a:lnTo>
                  <a:lnTo>
                    <a:pt x="72" y="431"/>
                  </a:lnTo>
                  <a:lnTo>
                    <a:pt x="64" y="426"/>
                  </a:lnTo>
                  <a:lnTo>
                    <a:pt x="56" y="421"/>
                  </a:lnTo>
                  <a:lnTo>
                    <a:pt x="49" y="415"/>
                  </a:lnTo>
                  <a:lnTo>
                    <a:pt x="42" y="409"/>
                  </a:lnTo>
                  <a:lnTo>
                    <a:pt x="35" y="402"/>
                  </a:lnTo>
                  <a:lnTo>
                    <a:pt x="30" y="395"/>
                  </a:lnTo>
                  <a:lnTo>
                    <a:pt x="24" y="388"/>
                  </a:lnTo>
                  <a:lnTo>
                    <a:pt x="19" y="380"/>
                  </a:lnTo>
                  <a:lnTo>
                    <a:pt x="15" y="371"/>
                  </a:lnTo>
                  <a:lnTo>
                    <a:pt x="11" y="363"/>
                  </a:lnTo>
                  <a:lnTo>
                    <a:pt x="8" y="354"/>
                  </a:lnTo>
                  <a:lnTo>
                    <a:pt x="5" y="346"/>
                  </a:lnTo>
                  <a:lnTo>
                    <a:pt x="3" y="337"/>
                  </a:lnTo>
                  <a:lnTo>
                    <a:pt x="1" y="328"/>
                  </a:lnTo>
                  <a:lnTo>
                    <a:pt x="0" y="319"/>
                  </a:lnTo>
                  <a:lnTo>
                    <a:pt x="0" y="310"/>
                  </a:lnTo>
                  <a:lnTo>
                    <a:pt x="0" y="296"/>
                  </a:lnTo>
                  <a:lnTo>
                    <a:pt x="1" y="290"/>
                  </a:lnTo>
                  <a:lnTo>
                    <a:pt x="2" y="283"/>
                  </a:lnTo>
                  <a:lnTo>
                    <a:pt x="4" y="276"/>
                  </a:lnTo>
                  <a:lnTo>
                    <a:pt x="5" y="270"/>
                  </a:lnTo>
                  <a:lnTo>
                    <a:pt x="10" y="257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26" name="Freeform 61"/>
            <p:cNvSpPr/>
            <p:nvPr userDrawn="1"/>
          </p:nvSpPr>
          <p:spPr bwMode="auto">
            <a:xfrm>
              <a:off x="4054" y="2021"/>
              <a:ext cx="364" cy="625"/>
            </a:xfrm>
            <a:custGeom>
              <a:avLst/>
              <a:gdLst>
                <a:gd name="T0" fmla="*/ 263 w 365"/>
                <a:gd name="T1" fmla="*/ 15 h 625"/>
                <a:gd name="T2" fmla="*/ 283 w 365"/>
                <a:gd name="T3" fmla="*/ 24 h 625"/>
                <a:gd name="T4" fmla="*/ 300 w 365"/>
                <a:gd name="T5" fmla="*/ 35 h 625"/>
                <a:gd name="T6" fmla="*/ 316 w 365"/>
                <a:gd name="T7" fmla="*/ 49 h 625"/>
                <a:gd name="T8" fmla="*/ 330 w 365"/>
                <a:gd name="T9" fmla="*/ 64 h 625"/>
                <a:gd name="T10" fmla="*/ 342 w 365"/>
                <a:gd name="T11" fmla="*/ 82 h 625"/>
                <a:gd name="T12" fmla="*/ 350 w 365"/>
                <a:gd name="T13" fmla="*/ 102 h 625"/>
                <a:gd name="T14" fmla="*/ 356 w 365"/>
                <a:gd name="T15" fmla="*/ 124 h 625"/>
                <a:gd name="T16" fmla="*/ 359 w 365"/>
                <a:gd name="T17" fmla="*/ 149 h 625"/>
                <a:gd name="T18" fmla="*/ 359 w 365"/>
                <a:gd name="T19" fmla="*/ 169 h 625"/>
                <a:gd name="T20" fmla="*/ 356 w 365"/>
                <a:gd name="T21" fmla="*/ 190 h 625"/>
                <a:gd name="T22" fmla="*/ 345 w 365"/>
                <a:gd name="T23" fmla="*/ 231 h 625"/>
                <a:gd name="T24" fmla="*/ 190 w 365"/>
                <a:gd name="T25" fmla="*/ 625 h 625"/>
                <a:gd name="T26" fmla="*/ 161 w 365"/>
                <a:gd name="T27" fmla="*/ 623 h 625"/>
                <a:gd name="T28" fmla="*/ 129 w 365"/>
                <a:gd name="T29" fmla="*/ 618 h 625"/>
                <a:gd name="T30" fmla="*/ 99 w 365"/>
                <a:gd name="T31" fmla="*/ 610 h 625"/>
                <a:gd name="T32" fmla="*/ 72 w 365"/>
                <a:gd name="T33" fmla="*/ 600 h 625"/>
                <a:gd name="T34" fmla="*/ 57 w 365"/>
                <a:gd name="T35" fmla="*/ 590 h 625"/>
                <a:gd name="T36" fmla="*/ 43 w 365"/>
                <a:gd name="T37" fmla="*/ 578 h 625"/>
                <a:gd name="T38" fmla="*/ 31 w 365"/>
                <a:gd name="T39" fmla="*/ 565 h 625"/>
                <a:gd name="T40" fmla="*/ 20 w 365"/>
                <a:gd name="T41" fmla="*/ 550 h 625"/>
                <a:gd name="T42" fmla="*/ 12 w 365"/>
                <a:gd name="T43" fmla="*/ 533 h 625"/>
                <a:gd name="T44" fmla="*/ 5 w 365"/>
                <a:gd name="T45" fmla="*/ 516 h 625"/>
                <a:gd name="T46" fmla="*/ 2 w 365"/>
                <a:gd name="T47" fmla="*/ 498 h 625"/>
                <a:gd name="T48" fmla="*/ 0 w 365"/>
                <a:gd name="T49" fmla="*/ 479 h 625"/>
                <a:gd name="T50" fmla="*/ 2 w 365"/>
                <a:gd name="T51" fmla="*/ 458 h 625"/>
                <a:gd name="T52" fmla="*/ 4 w 365"/>
                <a:gd name="T53" fmla="*/ 445 h 625"/>
                <a:gd name="T54" fmla="*/ 8 w 365"/>
                <a:gd name="T55" fmla="*/ 432 h 625"/>
                <a:gd name="T56" fmla="*/ 92 w 365"/>
                <a:gd name="T57" fmla="*/ 217 h 625"/>
                <a:gd name="T58" fmla="*/ 100 w 365"/>
                <a:gd name="T59" fmla="*/ 188 h 625"/>
                <a:gd name="T60" fmla="*/ 103 w 365"/>
                <a:gd name="T61" fmla="*/ 169 h 625"/>
                <a:gd name="T62" fmla="*/ 105 w 365"/>
                <a:gd name="T63" fmla="*/ 141 h 625"/>
                <a:gd name="T64" fmla="*/ 101 w 365"/>
                <a:gd name="T65" fmla="*/ 110 h 625"/>
                <a:gd name="T66" fmla="*/ 97 w 365"/>
                <a:gd name="T67" fmla="*/ 96 h 625"/>
                <a:gd name="T68" fmla="*/ 91 w 365"/>
                <a:gd name="T69" fmla="*/ 84 h 625"/>
                <a:gd name="T70" fmla="*/ 85 w 365"/>
                <a:gd name="T71" fmla="*/ 72 h 625"/>
                <a:gd name="T72" fmla="*/ 77 w 365"/>
                <a:gd name="T73" fmla="*/ 62 h 625"/>
                <a:gd name="T74" fmla="*/ 63 w 365"/>
                <a:gd name="T75" fmla="*/ 48 h 625"/>
                <a:gd name="T76" fmla="*/ 56 w 365"/>
                <a:gd name="T77" fmla="*/ 42 h 625"/>
                <a:gd name="T78" fmla="*/ 52 w 365"/>
                <a:gd name="T79" fmla="*/ 37 h 625"/>
                <a:gd name="T80" fmla="*/ 51 w 365"/>
                <a:gd name="T81" fmla="*/ 31 h 625"/>
                <a:gd name="T82" fmla="*/ 52 w 365"/>
                <a:gd name="T83" fmla="*/ 25 h 625"/>
                <a:gd name="T84" fmla="*/ 54 w 365"/>
                <a:gd name="T85" fmla="*/ 20 h 625"/>
                <a:gd name="T86" fmla="*/ 59 w 365"/>
                <a:gd name="T87" fmla="*/ 16 h 625"/>
                <a:gd name="T88" fmla="*/ 74 w 365"/>
                <a:gd name="T89" fmla="*/ 11 h 625"/>
                <a:gd name="T90" fmla="*/ 112 w 365"/>
                <a:gd name="T91" fmla="*/ 3 h 625"/>
                <a:gd name="T92" fmla="*/ 137 w 365"/>
                <a:gd name="T93" fmla="*/ 1 h 625"/>
                <a:gd name="T94" fmla="*/ 160 w 365"/>
                <a:gd name="T95" fmla="*/ 0 h 625"/>
                <a:gd name="T96" fmla="*/ 181 w 365"/>
                <a:gd name="T97" fmla="*/ 0 h 625"/>
                <a:gd name="T98" fmla="*/ 195 w 365"/>
                <a:gd name="T99" fmla="*/ 2 h 625"/>
                <a:gd name="T100" fmla="*/ 220 w 365"/>
                <a:gd name="T101" fmla="*/ 5 h 625"/>
                <a:gd name="T102" fmla="*/ 244 w 365"/>
                <a:gd name="T103" fmla="*/ 10 h 62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365" h="625">
                  <a:moveTo>
                    <a:pt x="261" y="13"/>
                  </a:moveTo>
                  <a:lnTo>
                    <a:pt x="269" y="15"/>
                  </a:lnTo>
                  <a:lnTo>
                    <a:pt x="279" y="20"/>
                  </a:lnTo>
                  <a:lnTo>
                    <a:pt x="289" y="24"/>
                  </a:lnTo>
                  <a:lnTo>
                    <a:pt x="298" y="29"/>
                  </a:lnTo>
                  <a:lnTo>
                    <a:pt x="306" y="35"/>
                  </a:lnTo>
                  <a:lnTo>
                    <a:pt x="315" y="42"/>
                  </a:lnTo>
                  <a:lnTo>
                    <a:pt x="322" y="49"/>
                  </a:lnTo>
                  <a:lnTo>
                    <a:pt x="330" y="56"/>
                  </a:lnTo>
                  <a:lnTo>
                    <a:pt x="336" y="64"/>
                  </a:lnTo>
                  <a:lnTo>
                    <a:pt x="342" y="73"/>
                  </a:lnTo>
                  <a:lnTo>
                    <a:pt x="348" y="82"/>
                  </a:lnTo>
                  <a:lnTo>
                    <a:pt x="352" y="92"/>
                  </a:lnTo>
                  <a:lnTo>
                    <a:pt x="356" y="102"/>
                  </a:lnTo>
                  <a:lnTo>
                    <a:pt x="360" y="113"/>
                  </a:lnTo>
                  <a:lnTo>
                    <a:pt x="362" y="124"/>
                  </a:lnTo>
                  <a:lnTo>
                    <a:pt x="364" y="136"/>
                  </a:lnTo>
                  <a:lnTo>
                    <a:pt x="365" y="149"/>
                  </a:lnTo>
                  <a:lnTo>
                    <a:pt x="365" y="159"/>
                  </a:lnTo>
                  <a:lnTo>
                    <a:pt x="365" y="169"/>
                  </a:lnTo>
                  <a:lnTo>
                    <a:pt x="363" y="180"/>
                  </a:lnTo>
                  <a:lnTo>
                    <a:pt x="362" y="190"/>
                  </a:lnTo>
                  <a:lnTo>
                    <a:pt x="357" y="211"/>
                  </a:lnTo>
                  <a:lnTo>
                    <a:pt x="351" y="231"/>
                  </a:lnTo>
                  <a:lnTo>
                    <a:pt x="240" y="514"/>
                  </a:lnTo>
                  <a:lnTo>
                    <a:pt x="196" y="625"/>
                  </a:lnTo>
                  <a:lnTo>
                    <a:pt x="178" y="624"/>
                  </a:lnTo>
                  <a:lnTo>
                    <a:pt x="161" y="623"/>
                  </a:lnTo>
                  <a:lnTo>
                    <a:pt x="145" y="621"/>
                  </a:lnTo>
                  <a:lnTo>
                    <a:pt x="129" y="618"/>
                  </a:lnTo>
                  <a:lnTo>
                    <a:pt x="114" y="615"/>
                  </a:lnTo>
                  <a:lnTo>
                    <a:pt x="99" y="610"/>
                  </a:lnTo>
                  <a:lnTo>
                    <a:pt x="85" y="606"/>
                  </a:lnTo>
                  <a:lnTo>
                    <a:pt x="72" y="600"/>
                  </a:lnTo>
                  <a:lnTo>
                    <a:pt x="64" y="595"/>
                  </a:lnTo>
                  <a:lnTo>
                    <a:pt x="57" y="590"/>
                  </a:lnTo>
                  <a:lnTo>
                    <a:pt x="50" y="584"/>
                  </a:lnTo>
                  <a:lnTo>
                    <a:pt x="43" y="578"/>
                  </a:lnTo>
                  <a:lnTo>
                    <a:pt x="36" y="571"/>
                  </a:lnTo>
                  <a:lnTo>
                    <a:pt x="31" y="565"/>
                  </a:lnTo>
                  <a:lnTo>
                    <a:pt x="25" y="557"/>
                  </a:lnTo>
                  <a:lnTo>
                    <a:pt x="20" y="550"/>
                  </a:lnTo>
                  <a:lnTo>
                    <a:pt x="16" y="542"/>
                  </a:lnTo>
                  <a:lnTo>
                    <a:pt x="12" y="533"/>
                  </a:lnTo>
                  <a:lnTo>
                    <a:pt x="8" y="525"/>
                  </a:lnTo>
                  <a:lnTo>
                    <a:pt x="5" y="516"/>
                  </a:lnTo>
                  <a:lnTo>
                    <a:pt x="3" y="507"/>
                  </a:lnTo>
                  <a:lnTo>
                    <a:pt x="2" y="498"/>
                  </a:lnTo>
                  <a:lnTo>
                    <a:pt x="1" y="488"/>
                  </a:lnTo>
                  <a:lnTo>
                    <a:pt x="0" y="479"/>
                  </a:lnTo>
                  <a:lnTo>
                    <a:pt x="1" y="465"/>
                  </a:lnTo>
                  <a:lnTo>
                    <a:pt x="2" y="458"/>
                  </a:lnTo>
                  <a:lnTo>
                    <a:pt x="3" y="451"/>
                  </a:lnTo>
                  <a:lnTo>
                    <a:pt x="4" y="445"/>
                  </a:lnTo>
                  <a:lnTo>
                    <a:pt x="6" y="438"/>
                  </a:lnTo>
                  <a:lnTo>
                    <a:pt x="8" y="432"/>
                  </a:lnTo>
                  <a:lnTo>
                    <a:pt x="10" y="426"/>
                  </a:lnTo>
                  <a:lnTo>
                    <a:pt x="92" y="217"/>
                  </a:lnTo>
                  <a:lnTo>
                    <a:pt x="98" y="197"/>
                  </a:lnTo>
                  <a:lnTo>
                    <a:pt x="100" y="188"/>
                  </a:lnTo>
                  <a:lnTo>
                    <a:pt x="102" y="178"/>
                  </a:lnTo>
                  <a:lnTo>
                    <a:pt x="103" y="169"/>
                  </a:lnTo>
                  <a:lnTo>
                    <a:pt x="104" y="159"/>
                  </a:lnTo>
                  <a:lnTo>
                    <a:pt x="105" y="141"/>
                  </a:lnTo>
                  <a:lnTo>
                    <a:pt x="104" y="125"/>
                  </a:lnTo>
                  <a:lnTo>
                    <a:pt x="101" y="110"/>
                  </a:lnTo>
                  <a:lnTo>
                    <a:pt x="99" y="103"/>
                  </a:lnTo>
                  <a:lnTo>
                    <a:pt x="97" y="96"/>
                  </a:lnTo>
                  <a:lnTo>
                    <a:pt x="94" y="90"/>
                  </a:lnTo>
                  <a:lnTo>
                    <a:pt x="91" y="84"/>
                  </a:lnTo>
                  <a:lnTo>
                    <a:pt x="88" y="78"/>
                  </a:lnTo>
                  <a:lnTo>
                    <a:pt x="85" y="72"/>
                  </a:lnTo>
                  <a:lnTo>
                    <a:pt x="81" y="67"/>
                  </a:lnTo>
                  <a:lnTo>
                    <a:pt x="77" y="62"/>
                  </a:lnTo>
                  <a:lnTo>
                    <a:pt x="68" y="52"/>
                  </a:lnTo>
                  <a:lnTo>
                    <a:pt x="63" y="48"/>
                  </a:lnTo>
                  <a:lnTo>
                    <a:pt x="59" y="44"/>
                  </a:lnTo>
                  <a:lnTo>
                    <a:pt x="56" y="42"/>
                  </a:lnTo>
                  <a:lnTo>
                    <a:pt x="54" y="39"/>
                  </a:lnTo>
                  <a:lnTo>
                    <a:pt x="52" y="37"/>
                  </a:lnTo>
                  <a:lnTo>
                    <a:pt x="51" y="34"/>
                  </a:lnTo>
                  <a:lnTo>
                    <a:pt x="51" y="31"/>
                  </a:lnTo>
                  <a:lnTo>
                    <a:pt x="51" y="28"/>
                  </a:lnTo>
                  <a:lnTo>
                    <a:pt x="52" y="25"/>
                  </a:lnTo>
                  <a:lnTo>
                    <a:pt x="53" y="22"/>
                  </a:lnTo>
                  <a:lnTo>
                    <a:pt x="54" y="20"/>
                  </a:lnTo>
                  <a:lnTo>
                    <a:pt x="56" y="18"/>
                  </a:lnTo>
                  <a:lnTo>
                    <a:pt x="59" y="16"/>
                  </a:lnTo>
                  <a:lnTo>
                    <a:pt x="61" y="14"/>
                  </a:lnTo>
                  <a:lnTo>
                    <a:pt x="74" y="11"/>
                  </a:lnTo>
                  <a:lnTo>
                    <a:pt x="87" y="8"/>
                  </a:lnTo>
                  <a:lnTo>
                    <a:pt x="112" y="3"/>
                  </a:lnTo>
                  <a:lnTo>
                    <a:pt x="125" y="2"/>
                  </a:lnTo>
                  <a:lnTo>
                    <a:pt x="137" y="1"/>
                  </a:lnTo>
                  <a:lnTo>
                    <a:pt x="149" y="0"/>
                  </a:lnTo>
                  <a:lnTo>
                    <a:pt x="160" y="0"/>
                  </a:lnTo>
                  <a:lnTo>
                    <a:pt x="174" y="0"/>
                  </a:lnTo>
                  <a:lnTo>
                    <a:pt x="181" y="0"/>
                  </a:lnTo>
                  <a:lnTo>
                    <a:pt x="188" y="1"/>
                  </a:lnTo>
                  <a:lnTo>
                    <a:pt x="201" y="2"/>
                  </a:lnTo>
                  <a:lnTo>
                    <a:pt x="214" y="3"/>
                  </a:lnTo>
                  <a:lnTo>
                    <a:pt x="226" y="5"/>
                  </a:lnTo>
                  <a:lnTo>
                    <a:pt x="238" y="7"/>
                  </a:lnTo>
                  <a:lnTo>
                    <a:pt x="250" y="10"/>
                  </a:lnTo>
                  <a:lnTo>
                    <a:pt x="261" y="13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27" name="Freeform 62"/>
            <p:cNvSpPr/>
            <p:nvPr userDrawn="1"/>
          </p:nvSpPr>
          <p:spPr bwMode="auto">
            <a:xfrm>
              <a:off x="3844" y="3274"/>
              <a:ext cx="1263" cy="152"/>
            </a:xfrm>
            <a:custGeom>
              <a:avLst/>
              <a:gdLst>
                <a:gd name="T0" fmla="*/ 0 w 1263"/>
                <a:gd name="T1" fmla="*/ 152 h 152"/>
                <a:gd name="T2" fmla="*/ 11 w 1263"/>
                <a:gd name="T3" fmla="*/ 123 h 152"/>
                <a:gd name="T4" fmla="*/ 43 w 1263"/>
                <a:gd name="T5" fmla="*/ 37 h 152"/>
                <a:gd name="T6" fmla="*/ 45 w 1263"/>
                <a:gd name="T7" fmla="*/ 31 h 152"/>
                <a:gd name="T8" fmla="*/ 48 w 1263"/>
                <a:gd name="T9" fmla="*/ 26 h 152"/>
                <a:gd name="T10" fmla="*/ 53 w 1263"/>
                <a:gd name="T11" fmla="*/ 18 h 152"/>
                <a:gd name="T12" fmla="*/ 56 w 1263"/>
                <a:gd name="T13" fmla="*/ 14 h 152"/>
                <a:gd name="T14" fmla="*/ 59 w 1263"/>
                <a:gd name="T15" fmla="*/ 11 h 152"/>
                <a:gd name="T16" fmla="*/ 62 w 1263"/>
                <a:gd name="T17" fmla="*/ 8 h 152"/>
                <a:gd name="T18" fmla="*/ 65 w 1263"/>
                <a:gd name="T19" fmla="*/ 6 h 152"/>
                <a:gd name="T20" fmla="*/ 69 w 1263"/>
                <a:gd name="T21" fmla="*/ 4 h 152"/>
                <a:gd name="T22" fmla="*/ 72 w 1263"/>
                <a:gd name="T23" fmla="*/ 3 h 152"/>
                <a:gd name="T24" fmla="*/ 79 w 1263"/>
                <a:gd name="T25" fmla="*/ 1 h 152"/>
                <a:gd name="T26" fmla="*/ 87 w 1263"/>
                <a:gd name="T27" fmla="*/ 0 h 152"/>
                <a:gd name="T28" fmla="*/ 95 w 1263"/>
                <a:gd name="T29" fmla="*/ 0 h 152"/>
                <a:gd name="T30" fmla="*/ 709 w 1263"/>
                <a:gd name="T31" fmla="*/ 0 h 152"/>
                <a:gd name="T32" fmla="*/ 1263 w 1263"/>
                <a:gd name="T33" fmla="*/ 0 h 152"/>
                <a:gd name="T34" fmla="*/ 1252 w 1263"/>
                <a:gd name="T35" fmla="*/ 29 h 152"/>
                <a:gd name="T36" fmla="*/ 1220 w 1263"/>
                <a:gd name="T37" fmla="*/ 115 h 152"/>
                <a:gd name="T38" fmla="*/ 1215 w 1263"/>
                <a:gd name="T39" fmla="*/ 126 h 152"/>
                <a:gd name="T40" fmla="*/ 1212 w 1263"/>
                <a:gd name="T41" fmla="*/ 130 h 152"/>
                <a:gd name="T42" fmla="*/ 1209 w 1263"/>
                <a:gd name="T43" fmla="*/ 134 h 152"/>
                <a:gd name="T44" fmla="*/ 1207 w 1263"/>
                <a:gd name="T45" fmla="*/ 138 h 152"/>
                <a:gd name="T46" fmla="*/ 1204 w 1263"/>
                <a:gd name="T47" fmla="*/ 141 h 152"/>
                <a:gd name="T48" fmla="*/ 1200 w 1263"/>
                <a:gd name="T49" fmla="*/ 143 h 152"/>
                <a:gd name="T50" fmla="*/ 1197 w 1263"/>
                <a:gd name="T51" fmla="*/ 145 h 152"/>
                <a:gd name="T52" fmla="*/ 1190 w 1263"/>
                <a:gd name="T53" fmla="*/ 149 h 152"/>
                <a:gd name="T54" fmla="*/ 1183 w 1263"/>
                <a:gd name="T55" fmla="*/ 151 h 152"/>
                <a:gd name="T56" fmla="*/ 1175 w 1263"/>
                <a:gd name="T57" fmla="*/ 152 h 152"/>
                <a:gd name="T58" fmla="*/ 1167 w 1263"/>
                <a:gd name="T59" fmla="*/ 152 h 152"/>
                <a:gd name="T60" fmla="*/ 567 w 1263"/>
                <a:gd name="T61" fmla="*/ 152 h 152"/>
                <a:gd name="T62" fmla="*/ 30 w 1263"/>
                <a:gd name="T63" fmla="*/ 152 h 152"/>
                <a:gd name="T64" fmla="*/ 0 w 1263"/>
                <a:gd name="T65" fmla="*/ 152 h 15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263" h="152">
                  <a:moveTo>
                    <a:pt x="0" y="152"/>
                  </a:moveTo>
                  <a:lnTo>
                    <a:pt x="11" y="123"/>
                  </a:lnTo>
                  <a:lnTo>
                    <a:pt x="43" y="37"/>
                  </a:lnTo>
                  <a:lnTo>
                    <a:pt x="45" y="31"/>
                  </a:lnTo>
                  <a:lnTo>
                    <a:pt x="48" y="26"/>
                  </a:lnTo>
                  <a:lnTo>
                    <a:pt x="53" y="18"/>
                  </a:lnTo>
                  <a:lnTo>
                    <a:pt x="56" y="14"/>
                  </a:lnTo>
                  <a:lnTo>
                    <a:pt x="59" y="11"/>
                  </a:lnTo>
                  <a:lnTo>
                    <a:pt x="62" y="8"/>
                  </a:lnTo>
                  <a:lnTo>
                    <a:pt x="65" y="6"/>
                  </a:lnTo>
                  <a:lnTo>
                    <a:pt x="69" y="4"/>
                  </a:lnTo>
                  <a:lnTo>
                    <a:pt x="72" y="3"/>
                  </a:lnTo>
                  <a:lnTo>
                    <a:pt x="79" y="1"/>
                  </a:lnTo>
                  <a:lnTo>
                    <a:pt x="87" y="0"/>
                  </a:lnTo>
                  <a:lnTo>
                    <a:pt x="95" y="0"/>
                  </a:lnTo>
                  <a:lnTo>
                    <a:pt x="709" y="0"/>
                  </a:lnTo>
                  <a:lnTo>
                    <a:pt x="1263" y="0"/>
                  </a:lnTo>
                  <a:lnTo>
                    <a:pt x="1252" y="29"/>
                  </a:lnTo>
                  <a:lnTo>
                    <a:pt x="1220" y="115"/>
                  </a:lnTo>
                  <a:lnTo>
                    <a:pt x="1215" y="126"/>
                  </a:lnTo>
                  <a:lnTo>
                    <a:pt x="1212" y="130"/>
                  </a:lnTo>
                  <a:lnTo>
                    <a:pt x="1209" y="134"/>
                  </a:lnTo>
                  <a:lnTo>
                    <a:pt x="1207" y="138"/>
                  </a:lnTo>
                  <a:lnTo>
                    <a:pt x="1204" y="141"/>
                  </a:lnTo>
                  <a:lnTo>
                    <a:pt x="1200" y="143"/>
                  </a:lnTo>
                  <a:lnTo>
                    <a:pt x="1197" y="145"/>
                  </a:lnTo>
                  <a:lnTo>
                    <a:pt x="1190" y="149"/>
                  </a:lnTo>
                  <a:lnTo>
                    <a:pt x="1183" y="151"/>
                  </a:lnTo>
                  <a:lnTo>
                    <a:pt x="1175" y="152"/>
                  </a:lnTo>
                  <a:lnTo>
                    <a:pt x="1167" y="152"/>
                  </a:lnTo>
                  <a:lnTo>
                    <a:pt x="567" y="152"/>
                  </a:lnTo>
                  <a:lnTo>
                    <a:pt x="30" y="152"/>
                  </a:lnTo>
                  <a:lnTo>
                    <a:pt x="0" y="152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28" name="Freeform 63"/>
            <p:cNvSpPr/>
            <p:nvPr userDrawn="1"/>
          </p:nvSpPr>
          <p:spPr bwMode="auto">
            <a:xfrm>
              <a:off x="4539" y="3311"/>
              <a:ext cx="124" cy="82"/>
            </a:xfrm>
            <a:custGeom>
              <a:avLst/>
              <a:gdLst>
                <a:gd name="T0" fmla="*/ 60 w 123"/>
                <a:gd name="T1" fmla="*/ 81 h 82"/>
                <a:gd name="T2" fmla="*/ 81 w 123"/>
                <a:gd name="T3" fmla="*/ 79 h 82"/>
                <a:gd name="T4" fmla="*/ 96 w 123"/>
                <a:gd name="T5" fmla="*/ 76 h 82"/>
                <a:gd name="T6" fmla="*/ 106 w 123"/>
                <a:gd name="T7" fmla="*/ 64 h 82"/>
                <a:gd name="T8" fmla="*/ 74 w 123"/>
                <a:gd name="T9" fmla="*/ 71 h 82"/>
                <a:gd name="T10" fmla="*/ 61 w 123"/>
                <a:gd name="T11" fmla="*/ 72 h 82"/>
                <a:gd name="T12" fmla="*/ 48 w 123"/>
                <a:gd name="T13" fmla="*/ 72 h 82"/>
                <a:gd name="T14" fmla="*/ 38 w 123"/>
                <a:gd name="T15" fmla="*/ 69 h 82"/>
                <a:gd name="T16" fmla="*/ 33 w 123"/>
                <a:gd name="T17" fmla="*/ 66 h 82"/>
                <a:gd name="T18" fmla="*/ 29 w 123"/>
                <a:gd name="T19" fmla="*/ 62 h 82"/>
                <a:gd name="T20" fmla="*/ 27 w 123"/>
                <a:gd name="T21" fmla="*/ 58 h 82"/>
                <a:gd name="T22" fmla="*/ 27 w 123"/>
                <a:gd name="T23" fmla="*/ 47 h 82"/>
                <a:gd name="T24" fmla="*/ 31 w 123"/>
                <a:gd name="T25" fmla="*/ 35 h 82"/>
                <a:gd name="T26" fmla="*/ 40 w 123"/>
                <a:gd name="T27" fmla="*/ 24 h 82"/>
                <a:gd name="T28" fmla="*/ 46 w 123"/>
                <a:gd name="T29" fmla="*/ 19 h 82"/>
                <a:gd name="T30" fmla="*/ 56 w 123"/>
                <a:gd name="T31" fmla="*/ 14 h 82"/>
                <a:gd name="T32" fmla="*/ 75 w 123"/>
                <a:gd name="T33" fmla="*/ 10 h 82"/>
                <a:gd name="T34" fmla="*/ 94 w 123"/>
                <a:gd name="T35" fmla="*/ 10 h 82"/>
                <a:gd name="T36" fmla="*/ 110 w 123"/>
                <a:gd name="T37" fmla="*/ 12 h 82"/>
                <a:gd name="T38" fmla="*/ 118 w 123"/>
                <a:gd name="T39" fmla="*/ 15 h 82"/>
                <a:gd name="T40" fmla="*/ 125 w 123"/>
                <a:gd name="T41" fmla="*/ 6 h 82"/>
                <a:gd name="T42" fmla="*/ 115 w 123"/>
                <a:gd name="T43" fmla="*/ 3 h 82"/>
                <a:gd name="T44" fmla="*/ 98 w 123"/>
                <a:gd name="T45" fmla="*/ 1 h 82"/>
                <a:gd name="T46" fmla="*/ 70 w 123"/>
                <a:gd name="T47" fmla="*/ 1 h 82"/>
                <a:gd name="T48" fmla="*/ 51 w 123"/>
                <a:gd name="T49" fmla="*/ 4 h 82"/>
                <a:gd name="T50" fmla="*/ 39 w 123"/>
                <a:gd name="T51" fmla="*/ 8 h 82"/>
                <a:gd name="T52" fmla="*/ 28 w 123"/>
                <a:gd name="T53" fmla="*/ 13 h 82"/>
                <a:gd name="T54" fmla="*/ 12 w 123"/>
                <a:gd name="T55" fmla="*/ 26 h 82"/>
                <a:gd name="T56" fmla="*/ 6 w 123"/>
                <a:gd name="T57" fmla="*/ 33 h 82"/>
                <a:gd name="T58" fmla="*/ 2 w 123"/>
                <a:gd name="T59" fmla="*/ 40 h 82"/>
                <a:gd name="T60" fmla="*/ 0 w 123"/>
                <a:gd name="T61" fmla="*/ 47 h 82"/>
                <a:gd name="T62" fmla="*/ 0 w 123"/>
                <a:gd name="T63" fmla="*/ 54 h 82"/>
                <a:gd name="T64" fmla="*/ 2 w 123"/>
                <a:gd name="T65" fmla="*/ 61 h 82"/>
                <a:gd name="T66" fmla="*/ 6 w 123"/>
                <a:gd name="T67" fmla="*/ 67 h 82"/>
                <a:gd name="T68" fmla="*/ 12 w 123"/>
                <a:gd name="T69" fmla="*/ 73 h 82"/>
                <a:gd name="T70" fmla="*/ 21 w 123"/>
                <a:gd name="T71" fmla="*/ 78 h 82"/>
                <a:gd name="T72" fmla="*/ 32 w 123"/>
                <a:gd name="T73" fmla="*/ 81 h 82"/>
                <a:gd name="T74" fmla="*/ 45 w 123"/>
                <a:gd name="T75" fmla="*/ 82 h 8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23" h="82">
                  <a:moveTo>
                    <a:pt x="45" y="82"/>
                  </a:moveTo>
                  <a:lnTo>
                    <a:pt x="60" y="81"/>
                  </a:lnTo>
                  <a:lnTo>
                    <a:pt x="67" y="80"/>
                  </a:lnTo>
                  <a:lnTo>
                    <a:pt x="75" y="79"/>
                  </a:lnTo>
                  <a:lnTo>
                    <a:pt x="82" y="78"/>
                  </a:lnTo>
                  <a:lnTo>
                    <a:pt x="90" y="76"/>
                  </a:lnTo>
                  <a:lnTo>
                    <a:pt x="106" y="71"/>
                  </a:lnTo>
                  <a:lnTo>
                    <a:pt x="100" y="64"/>
                  </a:lnTo>
                  <a:lnTo>
                    <a:pt x="85" y="68"/>
                  </a:lnTo>
                  <a:lnTo>
                    <a:pt x="68" y="71"/>
                  </a:lnTo>
                  <a:lnTo>
                    <a:pt x="65" y="71"/>
                  </a:lnTo>
                  <a:lnTo>
                    <a:pt x="61" y="72"/>
                  </a:lnTo>
                  <a:lnTo>
                    <a:pt x="53" y="72"/>
                  </a:lnTo>
                  <a:lnTo>
                    <a:pt x="48" y="72"/>
                  </a:lnTo>
                  <a:lnTo>
                    <a:pt x="45" y="71"/>
                  </a:lnTo>
                  <a:lnTo>
                    <a:pt x="38" y="69"/>
                  </a:lnTo>
                  <a:lnTo>
                    <a:pt x="35" y="68"/>
                  </a:lnTo>
                  <a:lnTo>
                    <a:pt x="33" y="66"/>
                  </a:lnTo>
                  <a:lnTo>
                    <a:pt x="31" y="64"/>
                  </a:lnTo>
                  <a:lnTo>
                    <a:pt x="29" y="62"/>
                  </a:lnTo>
                  <a:lnTo>
                    <a:pt x="28" y="60"/>
                  </a:lnTo>
                  <a:lnTo>
                    <a:pt x="27" y="58"/>
                  </a:lnTo>
                  <a:lnTo>
                    <a:pt x="26" y="52"/>
                  </a:lnTo>
                  <a:lnTo>
                    <a:pt x="27" y="47"/>
                  </a:lnTo>
                  <a:lnTo>
                    <a:pt x="28" y="41"/>
                  </a:lnTo>
                  <a:lnTo>
                    <a:pt x="31" y="35"/>
                  </a:lnTo>
                  <a:lnTo>
                    <a:pt x="35" y="29"/>
                  </a:lnTo>
                  <a:lnTo>
                    <a:pt x="40" y="24"/>
                  </a:lnTo>
                  <a:lnTo>
                    <a:pt x="43" y="22"/>
                  </a:lnTo>
                  <a:lnTo>
                    <a:pt x="46" y="19"/>
                  </a:lnTo>
                  <a:lnTo>
                    <a:pt x="52" y="15"/>
                  </a:lnTo>
                  <a:lnTo>
                    <a:pt x="56" y="14"/>
                  </a:lnTo>
                  <a:lnTo>
                    <a:pt x="60" y="12"/>
                  </a:lnTo>
                  <a:lnTo>
                    <a:pt x="69" y="10"/>
                  </a:lnTo>
                  <a:lnTo>
                    <a:pt x="79" y="10"/>
                  </a:lnTo>
                  <a:lnTo>
                    <a:pt x="88" y="10"/>
                  </a:lnTo>
                  <a:lnTo>
                    <a:pt x="96" y="11"/>
                  </a:lnTo>
                  <a:lnTo>
                    <a:pt x="104" y="12"/>
                  </a:lnTo>
                  <a:lnTo>
                    <a:pt x="108" y="14"/>
                  </a:lnTo>
                  <a:lnTo>
                    <a:pt x="112" y="15"/>
                  </a:lnTo>
                  <a:lnTo>
                    <a:pt x="123" y="8"/>
                  </a:lnTo>
                  <a:lnTo>
                    <a:pt x="119" y="6"/>
                  </a:lnTo>
                  <a:lnTo>
                    <a:pt x="114" y="4"/>
                  </a:lnTo>
                  <a:lnTo>
                    <a:pt x="109" y="3"/>
                  </a:lnTo>
                  <a:lnTo>
                    <a:pt x="104" y="2"/>
                  </a:lnTo>
                  <a:lnTo>
                    <a:pt x="92" y="1"/>
                  </a:lnTo>
                  <a:lnTo>
                    <a:pt x="80" y="0"/>
                  </a:lnTo>
                  <a:lnTo>
                    <a:pt x="64" y="1"/>
                  </a:lnTo>
                  <a:lnTo>
                    <a:pt x="58" y="2"/>
                  </a:lnTo>
                  <a:lnTo>
                    <a:pt x="51" y="4"/>
                  </a:lnTo>
                  <a:lnTo>
                    <a:pt x="45" y="6"/>
                  </a:lnTo>
                  <a:lnTo>
                    <a:pt x="39" y="8"/>
                  </a:lnTo>
                  <a:lnTo>
                    <a:pt x="34" y="10"/>
                  </a:lnTo>
                  <a:lnTo>
                    <a:pt x="28" y="13"/>
                  </a:lnTo>
                  <a:lnTo>
                    <a:pt x="19" y="19"/>
                  </a:lnTo>
                  <a:lnTo>
                    <a:pt x="12" y="26"/>
                  </a:lnTo>
                  <a:lnTo>
                    <a:pt x="9" y="30"/>
                  </a:lnTo>
                  <a:lnTo>
                    <a:pt x="6" y="33"/>
                  </a:lnTo>
                  <a:lnTo>
                    <a:pt x="4" y="37"/>
                  </a:lnTo>
                  <a:lnTo>
                    <a:pt x="2" y="40"/>
                  </a:lnTo>
                  <a:lnTo>
                    <a:pt x="1" y="43"/>
                  </a:lnTo>
                  <a:lnTo>
                    <a:pt x="0" y="47"/>
                  </a:lnTo>
                  <a:lnTo>
                    <a:pt x="0" y="50"/>
                  </a:lnTo>
                  <a:lnTo>
                    <a:pt x="0" y="54"/>
                  </a:lnTo>
                  <a:lnTo>
                    <a:pt x="1" y="57"/>
                  </a:lnTo>
                  <a:lnTo>
                    <a:pt x="2" y="61"/>
                  </a:lnTo>
                  <a:lnTo>
                    <a:pt x="4" y="64"/>
                  </a:lnTo>
                  <a:lnTo>
                    <a:pt x="6" y="67"/>
                  </a:lnTo>
                  <a:lnTo>
                    <a:pt x="9" y="70"/>
                  </a:lnTo>
                  <a:lnTo>
                    <a:pt x="12" y="73"/>
                  </a:lnTo>
                  <a:lnTo>
                    <a:pt x="16" y="76"/>
                  </a:lnTo>
                  <a:lnTo>
                    <a:pt x="21" y="78"/>
                  </a:lnTo>
                  <a:lnTo>
                    <a:pt x="26" y="79"/>
                  </a:lnTo>
                  <a:lnTo>
                    <a:pt x="32" y="81"/>
                  </a:lnTo>
                  <a:lnTo>
                    <a:pt x="38" y="81"/>
                  </a:lnTo>
                  <a:lnTo>
                    <a:pt x="45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29" name="Freeform 64"/>
            <p:cNvSpPr/>
            <p:nvPr userDrawn="1"/>
          </p:nvSpPr>
          <p:spPr bwMode="auto">
            <a:xfrm>
              <a:off x="4888" y="3311"/>
              <a:ext cx="123" cy="82"/>
            </a:xfrm>
            <a:custGeom>
              <a:avLst/>
              <a:gdLst>
                <a:gd name="T0" fmla="*/ 60 w 122"/>
                <a:gd name="T1" fmla="*/ 81 h 82"/>
                <a:gd name="T2" fmla="*/ 80 w 122"/>
                <a:gd name="T3" fmla="*/ 79 h 82"/>
                <a:gd name="T4" fmla="*/ 95 w 122"/>
                <a:gd name="T5" fmla="*/ 76 h 82"/>
                <a:gd name="T6" fmla="*/ 105 w 122"/>
                <a:gd name="T7" fmla="*/ 64 h 82"/>
                <a:gd name="T8" fmla="*/ 82 w 122"/>
                <a:gd name="T9" fmla="*/ 70 h 82"/>
                <a:gd name="T10" fmla="*/ 71 w 122"/>
                <a:gd name="T11" fmla="*/ 71 h 82"/>
                <a:gd name="T12" fmla="*/ 53 w 122"/>
                <a:gd name="T13" fmla="*/ 72 h 82"/>
                <a:gd name="T14" fmla="*/ 45 w 122"/>
                <a:gd name="T15" fmla="*/ 71 h 82"/>
                <a:gd name="T16" fmla="*/ 36 w 122"/>
                <a:gd name="T17" fmla="*/ 68 h 82"/>
                <a:gd name="T18" fmla="*/ 31 w 122"/>
                <a:gd name="T19" fmla="*/ 64 h 82"/>
                <a:gd name="T20" fmla="*/ 28 w 122"/>
                <a:gd name="T21" fmla="*/ 60 h 82"/>
                <a:gd name="T22" fmla="*/ 26 w 122"/>
                <a:gd name="T23" fmla="*/ 52 h 82"/>
                <a:gd name="T24" fmla="*/ 28 w 122"/>
                <a:gd name="T25" fmla="*/ 41 h 82"/>
                <a:gd name="T26" fmla="*/ 35 w 122"/>
                <a:gd name="T27" fmla="*/ 29 h 82"/>
                <a:gd name="T28" fmla="*/ 43 w 122"/>
                <a:gd name="T29" fmla="*/ 22 h 82"/>
                <a:gd name="T30" fmla="*/ 53 w 122"/>
                <a:gd name="T31" fmla="*/ 15 h 82"/>
                <a:gd name="T32" fmla="*/ 60 w 122"/>
                <a:gd name="T33" fmla="*/ 12 h 82"/>
                <a:gd name="T34" fmla="*/ 84 w 122"/>
                <a:gd name="T35" fmla="*/ 10 h 82"/>
                <a:gd name="T36" fmla="*/ 101 w 122"/>
                <a:gd name="T37" fmla="*/ 11 h 82"/>
                <a:gd name="T38" fmla="*/ 113 w 122"/>
                <a:gd name="T39" fmla="*/ 14 h 82"/>
                <a:gd name="T40" fmla="*/ 128 w 122"/>
                <a:gd name="T41" fmla="*/ 8 h 82"/>
                <a:gd name="T42" fmla="*/ 119 w 122"/>
                <a:gd name="T43" fmla="*/ 4 h 82"/>
                <a:gd name="T44" fmla="*/ 109 w 122"/>
                <a:gd name="T45" fmla="*/ 2 h 82"/>
                <a:gd name="T46" fmla="*/ 85 w 122"/>
                <a:gd name="T47" fmla="*/ 0 h 82"/>
                <a:gd name="T48" fmla="*/ 58 w 122"/>
                <a:gd name="T49" fmla="*/ 2 h 82"/>
                <a:gd name="T50" fmla="*/ 45 w 122"/>
                <a:gd name="T51" fmla="*/ 6 h 82"/>
                <a:gd name="T52" fmla="*/ 34 w 122"/>
                <a:gd name="T53" fmla="*/ 10 h 82"/>
                <a:gd name="T54" fmla="*/ 20 w 122"/>
                <a:gd name="T55" fmla="*/ 19 h 82"/>
                <a:gd name="T56" fmla="*/ 9 w 122"/>
                <a:gd name="T57" fmla="*/ 30 h 82"/>
                <a:gd name="T58" fmla="*/ 4 w 122"/>
                <a:gd name="T59" fmla="*/ 37 h 82"/>
                <a:gd name="T60" fmla="*/ 1 w 122"/>
                <a:gd name="T61" fmla="*/ 43 h 82"/>
                <a:gd name="T62" fmla="*/ 0 w 122"/>
                <a:gd name="T63" fmla="*/ 50 h 82"/>
                <a:gd name="T64" fmla="*/ 1 w 122"/>
                <a:gd name="T65" fmla="*/ 57 h 82"/>
                <a:gd name="T66" fmla="*/ 4 w 122"/>
                <a:gd name="T67" fmla="*/ 64 h 82"/>
                <a:gd name="T68" fmla="*/ 9 w 122"/>
                <a:gd name="T69" fmla="*/ 70 h 82"/>
                <a:gd name="T70" fmla="*/ 16 w 122"/>
                <a:gd name="T71" fmla="*/ 76 h 82"/>
                <a:gd name="T72" fmla="*/ 26 w 122"/>
                <a:gd name="T73" fmla="*/ 79 h 82"/>
                <a:gd name="T74" fmla="*/ 38 w 122"/>
                <a:gd name="T75" fmla="*/ 81 h 82"/>
                <a:gd name="T76" fmla="*/ 46 w 122"/>
                <a:gd name="T77" fmla="*/ 82 h 8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22" h="82">
                  <a:moveTo>
                    <a:pt x="46" y="82"/>
                  </a:moveTo>
                  <a:lnTo>
                    <a:pt x="60" y="81"/>
                  </a:lnTo>
                  <a:lnTo>
                    <a:pt x="67" y="80"/>
                  </a:lnTo>
                  <a:lnTo>
                    <a:pt x="74" y="79"/>
                  </a:lnTo>
                  <a:lnTo>
                    <a:pt x="82" y="78"/>
                  </a:lnTo>
                  <a:lnTo>
                    <a:pt x="89" y="76"/>
                  </a:lnTo>
                  <a:lnTo>
                    <a:pt x="105" y="71"/>
                  </a:lnTo>
                  <a:lnTo>
                    <a:pt x="99" y="64"/>
                  </a:lnTo>
                  <a:lnTo>
                    <a:pt x="84" y="68"/>
                  </a:lnTo>
                  <a:lnTo>
                    <a:pt x="76" y="70"/>
                  </a:lnTo>
                  <a:lnTo>
                    <a:pt x="69" y="71"/>
                  </a:lnTo>
                  <a:lnTo>
                    <a:pt x="65" y="71"/>
                  </a:lnTo>
                  <a:lnTo>
                    <a:pt x="61" y="72"/>
                  </a:lnTo>
                  <a:lnTo>
                    <a:pt x="53" y="72"/>
                  </a:lnTo>
                  <a:lnTo>
                    <a:pt x="49" y="72"/>
                  </a:lnTo>
                  <a:lnTo>
                    <a:pt x="45" y="71"/>
                  </a:lnTo>
                  <a:lnTo>
                    <a:pt x="38" y="69"/>
                  </a:lnTo>
                  <a:lnTo>
                    <a:pt x="36" y="68"/>
                  </a:lnTo>
                  <a:lnTo>
                    <a:pt x="33" y="66"/>
                  </a:lnTo>
                  <a:lnTo>
                    <a:pt x="31" y="64"/>
                  </a:lnTo>
                  <a:lnTo>
                    <a:pt x="30" y="62"/>
                  </a:lnTo>
                  <a:lnTo>
                    <a:pt x="28" y="60"/>
                  </a:lnTo>
                  <a:lnTo>
                    <a:pt x="27" y="58"/>
                  </a:lnTo>
                  <a:lnTo>
                    <a:pt x="26" y="52"/>
                  </a:lnTo>
                  <a:lnTo>
                    <a:pt x="27" y="47"/>
                  </a:lnTo>
                  <a:lnTo>
                    <a:pt x="28" y="41"/>
                  </a:lnTo>
                  <a:lnTo>
                    <a:pt x="31" y="35"/>
                  </a:lnTo>
                  <a:lnTo>
                    <a:pt x="35" y="29"/>
                  </a:lnTo>
                  <a:lnTo>
                    <a:pt x="40" y="24"/>
                  </a:lnTo>
                  <a:lnTo>
                    <a:pt x="43" y="22"/>
                  </a:lnTo>
                  <a:lnTo>
                    <a:pt x="46" y="19"/>
                  </a:lnTo>
                  <a:lnTo>
                    <a:pt x="53" y="15"/>
                  </a:lnTo>
                  <a:lnTo>
                    <a:pt x="56" y="14"/>
                  </a:lnTo>
                  <a:lnTo>
                    <a:pt x="60" y="12"/>
                  </a:lnTo>
                  <a:lnTo>
                    <a:pt x="69" y="10"/>
                  </a:lnTo>
                  <a:lnTo>
                    <a:pt x="78" y="10"/>
                  </a:lnTo>
                  <a:lnTo>
                    <a:pt x="87" y="10"/>
                  </a:lnTo>
                  <a:lnTo>
                    <a:pt x="95" y="11"/>
                  </a:lnTo>
                  <a:lnTo>
                    <a:pt x="103" y="12"/>
                  </a:lnTo>
                  <a:lnTo>
                    <a:pt x="107" y="14"/>
                  </a:lnTo>
                  <a:lnTo>
                    <a:pt x="111" y="15"/>
                  </a:lnTo>
                  <a:lnTo>
                    <a:pt x="122" y="8"/>
                  </a:lnTo>
                  <a:lnTo>
                    <a:pt x="118" y="6"/>
                  </a:lnTo>
                  <a:lnTo>
                    <a:pt x="113" y="4"/>
                  </a:lnTo>
                  <a:lnTo>
                    <a:pt x="108" y="3"/>
                  </a:lnTo>
                  <a:lnTo>
                    <a:pt x="103" y="2"/>
                  </a:lnTo>
                  <a:lnTo>
                    <a:pt x="92" y="1"/>
                  </a:lnTo>
                  <a:lnTo>
                    <a:pt x="79" y="0"/>
                  </a:lnTo>
                  <a:lnTo>
                    <a:pt x="65" y="1"/>
                  </a:lnTo>
                  <a:lnTo>
                    <a:pt x="58" y="2"/>
                  </a:lnTo>
                  <a:lnTo>
                    <a:pt x="51" y="4"/>
                  </a:lnTo>
                  <a:lnTo>
                    <a:pt x="45" y="6"/>
                  </a:lnTo>
                  <a:lnTo>
                    <a:pt x="39" y="8"/>
                  </a:lnTo>
                  <a:lnTo>
                    <a:pt x="34" y="10"/>
                  </a:lnTo>
                  <a:lnTo>
                    <a:pt x="29" y="13"/>
                  </a:lnTo>
                  <a:lnTo>
                    <a:pt x="20" y="19"/>
                  </a:lnTo>
                  <a:lnTo>
                    <a:pt x="12" y="26"/>
                  </a:lnTo>
                  <a:lnTo>
                    <a:pt x="9" y="30"/>
                  </a:lnTo>
                  <a:lnTo>
                    <a:pt x="6" y="33"/>
                  </a:lnTo>
                  <a:lnTo>
                    <a:pt x="4" y="37"/>
                  </a:lnTo>
                  <a:lnTo>
                    <a:pt x="2" y="40"/>
                  </a:lnTo>
                  <a:lnTo>
                    <a:pt x="1" y="43"/>
                  </a:lnTo>
                  <a:lnTo>
                    <a:pt x="0" y="47"/>
                  </a:lnTo>
                  <a:lnTo>
                    <a:pt x="0" y="50"/>
                  </a:lnTo>
                  <a:lnTo>
                    <a:pt x="0" y="54"/>
                  </a:lnTo>
                  <a:lnTo>
                    <a:pt x="1" y="57"/>
                  </a:lnTo>
                  <a:lnTo>
                    <a:pt x="2" y="61"/>
                  </a:lnTo>
                  <a:lnTo>
                    <a:pt x="4" y="64"/>
                  </a:lnTo>
                  <a:lnTo>
                    <a:pt x="6" y="67"/>
                  </a:lnTo>
                  <a:lnTo>
                    <a:pt x="9" y="70"/>
                  </a:lnTo>
                  <a:lnTo>
                    <a:pt x="12" y="73"/>
                  </a:lnTo>
                  <a:lnTo>
                    <a:pt x="16" y="76"/>
                  </a:lnTo>
                  <a:lnTo>
                    <a:pt x="21" y="78"/>
                  </a:lnTo>
                  <a:lnTo>
                    <a:pt x="26" y="79"/>
                  </a:lnTo>
                  <a:lnTo>
                    <a:pt x="32" y="81"/>
                  </a:lnTo>
                  <a:lnTo>
                    <a:pt x="38" y="81"/>
                  </a:lnTo>
                  <a:lnTo>
                    <a:pt x="45" y="82"/>
                  </a:lnTo>
                  <a:lnTo>
                    <a:pt x="46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30" name="Freeform 65"/>
            <p:cNvSpPr/>
            <p:nvPr userDrawn="1"/>
          </p:nvSpPr>
          <p:spPr bwMode="auto">
            <a:xfrm>
              <a:off x="4663" y="3311"/>
              <a:ext cx="121" cy="82"/>
            </a:xfrm>
            <a:custGeom>
              <a:avLst/>
              <a:gdLst>
                <a:gd name="T0" fmla="*/ 60 w 122"/>
                <a:gd name="T1" fmla="*/ 81 h 82"/>
                <a:gd name="T2" fmla="*/ 68 w 122"/>
                <a:gd name="T3" fmla="*/ 79 h 82"/>
                <a:gd name="T4" fmla="*/ 83 w 122"/>
                <a:gd name="T5" fmla="*/ 76 h 82"/>
                <a:gd name="T6" fmla="*/ 93 w 122"/>
                <a:gd name="T7" fmla="*/ 64 h 82"/>
                <a:gd name="T8" fmla="*/ 70 w 122"/>
                <a:gd name="T9" fmla="*/ 70 h 82"/>
                <a:gd name="T10" fmla="*/ 61 w 122"/>
                <a:gd name="T11" fmla="*/ 71 h 82"/>
                <a:gd name="T12" fmla="*/ 53 w 122"/>
                <a:gd name="T13" fmla="*/ 72 h 82"/>
                <a:gd name="T14" fmla="*/ 45 w 122"/>
                <a:gd name="T15" fmla="*/ 71 h 82"/>
                <a:gd name="T16" fmla="*/ 35 w 122"/>
                <a:gd name="T17" fmla="*/ 68 h 82"/>
                <a:gd name="T18" fmla="*/ 31 w 122"/>
                <a:gd name="T19" fmla="*/ 64 h 82"/>
                <a:gd name="T20" fmla="*/ 28 w 122"/>
                <a:gd name="T21" fmla="*/ 60 h 82"/>
                <a:gd name="T22" fmla="*/ 26 w 122"/>
                <a:gd name="T23" fmla="*/ 52 h 82"/>
                <a:gd name="T24" fmla="*/ 28 w 122"/>
                <a:gd name="T25" fmla="*/ 41 h 82"/>
                <a:gd name="T26" fmla="*/ 35 w 122"/>
                <a:gd name="T27" fmla="*/ 29 h 82"/>
                <a:gd name="T28" fmla="*/ 42 w 122"/>
                <a:gd name="T29" fmla="*/ 22 h 82"/>
                <a:gd name="T30" fmla="*/ 52 w 122"/>
                <a:gd name="T31" fmla="*/ 15 h 82"/>
                <a:gd name="T32" fmla="*/ 60 w 122"/>
                <a:gd name="T33" fmla="*/ 12 h 82"/>
                <a:gd name="T34" fmla="*/ 72 w 122"/>
                <a:gd name="T35" fmla="*/ 10 h 82"/>
                <a:gd name="T36" fmla="*/ 89 w 122"/>
                <a:gd name="T37" fmla="*/ 11 h 82"/>
                <a:gd name="T38" fmla="*/ 101 w 122"/>
                <a:gd name="T39" fmla="*/ 14 h 82"/>
                <a:gd name="T40" fmla="*/ 116 w 122"/>
                <a:gd name="T41" fmla="*/ 8 h 82"/>
                <a:gd name="T42" fmla="*/ 107 w 122"/>
                <a:gd name="T43" fmla="*/ 4 h 82"/>
                <a:gd name="T44" fmla="*/ 96 w 122"/>
                <a:gd name="T45" fmla="*/ 2 h 82"/>
                <a:gd name="T46" fmla="*/ 73 w 122"/>
                <a:gd name="T47" fmla="*/ 0 h 82"/>
                <a:gd name="T48" fmla="*/ 58 w 122"/>
                <a:gd name="T49" fmla="*/ 2 h 82"/>
                <a:gd name="T50" fmla="*/ 45 w 122"/>
                <a:gd name="T51" fmla="*/ 6 h 82"/>
                <a:gd name="T52" fmla="*/ 34 w 122"/>
                <a:gd name="T53" fmla="*/ 10 h 82"/>
                <a:gd name="T54" fmla="*/ 19 w 122"/>
                <a:gd name="T55" fmla="*/ 19 h 82"/>
                <a:gd name="T56" fmla="*/ 9 w 122"/>
                <a:gd name="T57" fmla="*/ 30 h 82"/>
                <a:gd name="T58" fmla="*/ 4 w 122"/>
                <a:gd name="T59" fmla="*/ 37 h 82"/>
                <a:gd name="T60" fmla="*/ 1 w 122"/>
                <a:gd name="T61" fmla="*/ 43 h 82"/>
                <a:gd name="T62" fmla="*/ 0 w 122"/>
                <a:gd name="T63" fmla="*/ 50 h 82"/>
                <a:gd name="T64" fmla="*/ 1 w 122"/>
                <a:gd name="T65" fmla="*/ 57 h 82"/>
                <a:gd name="T66" fmla="*/ 4 w 122"/>
                <a:gd name="T67" fmla="*/ 64 h 82"/>
                <a:gd name="T68" fmla="*/ 9 w 122"/>
                <a:gd name="T69" fmla="*/ 70 h 82"/>
                <a:gd name="T70" fmla="*/ 16 w 122"/>
                <a:gd name="T71" fmla="*/ 76 h 82"/>
                <a:gd name="T72" fmla="*/ 26 w 122"/>
                <a:gd name="T73" fmla="*/ 79 h 82"/>
                <a:gd name="T74" fmla="*/ 38 w 122"/>
                <a:gd name="T75" fmla="*/ 81 h 8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22" h="82">
                  <a:moveTo>
                    <a:pt x="45" y="82"/>
                  </a:moveTo>
                  <a:lnTo>
                    <a:pt x="60" y="81"/>
                  </a:lnTo>
                  <a:lnTo>
                    <a:pt x="67" y="80"/>
                  </a:lnTo>
                  <a:lnTo>
                    <a:pt x="74" y="79"/>
                  </a:lnTo>
                  <a:lnTo>
                    <a:pt x="81" y="78"/>
                  </a:lnTo>
                  <a:lnTo>
                    <a:pt x="89" y="76"/>
                  </a:lnTo>
                  <a:lnTo>
                    <a:pt x="105" y="71"/>
                  </a:lnTo>
                  <a:lnTo>
                    <a:pt x="99" y="64"/>
                  </a:lnTo>
                  <a:lnTo>
                    <a:pt x="84" y="68"/>
                  </a:lnTo>
                  <a:lnTo>
                    <a:pt x="76" y="70"/>
                  </a:lnTo>
                  <a:lnTo>
                    <a:pt x="68" y="71"/>
                  </a:lnTo>
                  <a:lnTo>
                    <a:pt x="65" y="71"/>
                  </a:lnTo>
                  <a:lnTo>
                    <a:pt x="61" y="72"/>
                  </a:lnTo>
                  <a:lnTo>
                    <a:pt x="53" y="72"/>
                  </a:lnTo>
                  <a:lnTo>
                    <a:pt x="48" y="72"/>
                  </a:lnTo>
                  <a:lnTo>
                    <a:pt x="45" y="71"/>
                  </a:lnTo>
                  <a:lnTo>
                    <a:pt x="38" y="69"/>
                  </a:lnTo>
                  <a:lnTo>
                    <a:pt x="35" y="68"/>
                  </a:lnTo>
                  <a:lnTo>
                    <a:pt x="33" y="66"/>
                  </a:lnTo>
                  <a:lnTo>
                    <a:pt x="31" y="64"/>
                  </a:lnTo>
                  <a:lnTo>
                    <a:pt x="29" y="62"/>
                  </a:lnTo>
                  <a:lnTo>
                    <a:pt x="28" y="60"/>
                  </a:lnTo>
                  <a:lnTo>
                    <a:pt x="27" y="58"/>
                  </a:lnTo>
                  <a:lnTo>
                    <a:pt x="26" y="52"/>
                  </a:lnTo>
                  <a:lnTo>
                    <a:pt x="27" y="47"/>
                  </a:lnTo>
                  <a:lnTo>
                    <a:pt x="28" y="41"/>
                  </a:lnTo>
                  <a:lnTo>
                    <a:pt x="31" y="35"/>
                  </a:lnTo>
                  <a:lnTo>
                    <a:pt x="35" y="29"/>
                  </a:lnTo>
                  <a:lnTo>
                    <a:pt x="40" y="24"/>
                  </a:lnTo>
                  <a:lnTo>
                    <a:pt x="42" y="22"/>
                  </a:lnTo>
                  <a:lnTo>
                    <a:pt x="46" y="19"/>
                  </a:lnTo>
                  <a:lnTo>
                    <a:pt x="52" y="15"/>
                  </a:lnTo>
                  <a:lnTo>
                    <a:pt x="56" y="14"/>
                  </a:lnTo>
                  <a:lnTo>
                    <a:pt x="60" y="12"/>
                  </a:lnTo>
                  <a:lnTo>
                    <a:pt x="69" y="10"/>
                  </a:lnTo>
                  <a:lnTo>
                    <a:pt x="78" y="10"/>
                  </a:lnTo>
                  <a:lnTo>
                    <a:pt x="87" y="10"/>
                  </a:lnTo>
                  <a:lnTo>
                    <a:pt x="95" y="11"/>
                  </a:lnTo>
                  <a:lnTo>
                    <a:pt x="103" y="12"/>
                  </a:lnTo>
                  <a:lnTo>
                    <a:pt x="107" y="14"/>
                  </a:lnTo>
                  <a:lnTo>
                    <a:pt x="111" y="15"/>
                  </a:lnTo>
                  <a:lnTo>
                    <a:pt x="122" y="8"/>
                  </a:lnTo>
                  <a:lnTo>
                    <a:pt x="118" y="6"/>
                  </a:lnTo>
                  <a:lnTo>
                    <a:pt x="113" y="4"/>
                  </a:lnTo>
                  <a:lnTo>
                    <a:pt x="108" y="3"/>
                  </a:lnTo>
                  <a:lnTo>
                    <a:pt x="102" y="2"/>
                  </a:lnTo>
                  <a:lnTo>
                    <a:pt x="91" y="1"/>
                  </a:lnTo>
                  <a:lnTo>
                    <a:pt x="79" y="0"/>
                  </a:lnTo>
                  <a:lnTo>
                    <a:pt x="64" y="1"/>
                  </a:lnTo>
                  <a:lnTo>
                    <a:pt x="58" y="2"/>
                  </a:lnTo>
                  <a:lnTo>
                    <a:pt x="51" y="4"/>
                  </a:lnTo>
                  <a:lnTo>
                    <a:pt x="45" y="6"/>
                  </a:lnTo>
                  <a:lnTo>
                    <a:pt x="39" y="8"/>
                  </a:lnTo>
                  <a:lnTo>
                    <a:pt x="34" y="10"/>
                  </a:lnTo>
                  <a:lnTo>
                    <a:pt x="28" y="13"/>
                  </a:lnTo>
                  <a:lnTo>
                    <a:pt x="19" y="19"/>
                  </a:lnTo>
                  <a:lnTo>
                    <a:pt x="12" y="26"/>
                  </a:lnTo>
                  <a:lnTo>
                    <a:pt x="9" y="30"/>
                  </a:lnTo>
                  <a:lnTo>
                    <a:pt x="6" y="33"/>
                  </a:lnTo>
                  <a:lnTo>
                    <a:pt x="4" y="37"/>
                  </a:lnTo>
                  <a:lnTo>
                    <a:pt x="2" y="40"/>
                  </a:lnTo>
                  <a:lnTo>
                    <a:pt x="1" y="43"/>
                  </a:lnTo>
                  <a:lnTo>
                    <a:pt x="0" y="47"/>
                  </a:lnTo>
                  <a:lnTo>
                    <a:pt x="0" y="50"/>
                  </a:lnTo>
                  <a:lnTo>
                    <a:pt x="0" y="54"/>
                  </a:lnTo>
                  <a:lnTo>
                    <a:pt x="1" y="57"/>
                  </a:lnTo>
                  <a:lnTo>
                    <a:pt x="2" y="61"/>
                  </a:lnTo>
                  <a:lnTo>
                    <a:pt x="4" y="64"/>
                  </a:lnTo>
                  <a:lnTo>
                    <a:pt x="6" y="67"/>
                  </a:lnTo>
                  <a:lnTo>
                    <a:pt x="9" y="70"/>
                  </a:lnTo>
                  <a:lnTo>
                    <a:pt x="12" y="73"/>
                  </a:lnTo>
                  <a:lnTo>
                    <a:pt x="16" y="76"/>
                  </a:lnTo>
                  <a:lnTo>
                    <a:pt x="21" y="78"/>
                  </a:lnTo>
                  <a:lnTo>
                    <a:pt x="26" y="79"/>
                  </a:lnTo>
                  <a:lnTo>
                    <a:pt x="32" y="81"/>
                  </a:lnTo>
                  <a:lnTo>
                    <a:pt x="38" y="81"/>
                  </a:lnTo>
                  <a:lnTo>
                    <a:pt x="45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31" name="Freeform 66"/>
            <p:cNvSpPr/>
            <p:nvPr userDrawn="1"/>
          </p:nvSpPr>
          <p:spPr bwMode="auto">
            <a:xfrm>
              <a:off x="4773" y="3303"/>
              <a:ext cx="103" cy="87"/>
            </a:xfrm>
            <a:custGeom>
              <a:avLst/>
              <a:gdLst>
                <a:gd name="T0" fmla="*/ 65 w 103"/>
                <a:gd name="T1" fmla="*/ 82 h 88"/>
                <a:gd name="T2" fmla="*/ 87 w 103"/>
                <a:gd name="T3" fmla="*/ 82 h 88"/>
                <a:gd name="T4" fmla="*/ 102 w 103"/>
                <a:gd name="T5" fmla="*/ 44 h 88"/>
                <a:gd name="T6" fmla="*/ 103 w 103"/>
                <a:gd name="T7" fmla="*/ 44 h 88"/>
                <a:gd name="T8" fmla="*/ 103 w 103"/>
                <a:gd name="T9" fmla="*/ 44 h 88"/>
                <a:gd name="T10" fmla="*/ 102 w 103"/>
                <a:gd name="T11" fmla="*/ 43 h 88"/>
                <a:gd name="T12" fmla="*/ 101 w 103"/>
                <a:gd name="T13" fmla="*/ 40 h 88"/>
                <a:gd name="T14" fmla="*/ 98 w 103"/>
                <a:gd name="T15" fmla="*/ 37 h 88"/>
                <a:gd name="T16" fmla="*/ 94 w 103"/>
                <a:gd name="T17" fmla="*/ 35 h 88"/>
                <a:gd name="T18" fmla="*/ 89 w 103"/>
                <a:gd name="T19" fmla="*/ 33 h 88"/>
                <a:gd name="T20" fmla="*/ 84 w 103"/>
                <a:gd name="T21" fmla="*/ 32 h 88"/>
                <a:gd name="T22" fmla="*/ 77 w 103"/>
                <a:gd name="T23" fmla="*/ 32 h 88"/>
                <a:gd name="T24" fmla="*/ 68 w 103"/>
                <a:gd name="T25" fmla="*/ 32 h 88"/>
                <a:gd name="T26" fmla="*/ 59 w 103"/>
                <a:gd name="T27" fmla="*/ 33 h 88"/>
                <a:gd name="T28" fmla="*/ 50 w 103"/>
                <a:gd name="T29" fmla="*/ 35 h 88"/>
                <a:gd name="T30" fmla="*/ 42 w 103"/>
                <a:gd name="T31" fmla="*/ 37 h 88"/>
                <a:gd name="T32" fmla="*/ 57 w 103"/>
                <a:gd name="T33" fmla="*/ 0 h 88"/>
                <a:gd name="T34" fmla="*/ 34 w 103"/>
                <a:gd name="T35" fmla="*/ 4 h 88"/>
                <a:gd name="T36" fmla="*/ 0 w 103"/>
                <a:gd name="T37" fmla="*/ 82 h 88"/>
                <a:gd name="T38" fmla="*/ 22 w 103"/>
                <a:gd name="T39" fmla="*/ 82 h 88"/>
                <a:gd name="T40" fmla="*/ 39 w 103"/>
                <a:gd name="T41" fmla="*/ 44 h 88"/>
                <a:gd name="T42" fmla="*/ 46 w 103"/>
                <a:gd name="T43" fmla="*/ 44 h 88"/>
                <a:gd name="T44" fmla="*/ 53 w 103"/>
                <a:gd name="T45" fmla="*/ 42 h 88"/>
                <a:gd name="T46" fmla="*/ 60 w 103"/>
                <a:gd name="T47" fmla="*/ 41 h 88"/>
                <a:gd name="T48" fmla="*/ 67 w 103"/>
                <a:gd name="T49" fmla="*/ 40 h 88"/>
                <a:gd name="T50" fmla="*/ 71 w 103"/>
                <a:gd name="T51" fmla="*/ 41 h 88"/>
                <a:gd name="T52" fmla="*/ 74 w 103"/>
                <a:gd name="T53" fmla="*/ 41 h 88"/>
                <a:gd name="T54" fmla="*/ 76 w 103"/>
                <a:gd name="T55" fmla="*/ 43 h 88"/>
                <a:gd name="T56" fmla="*/ 78 w 103"/>
                <a:gd name="T57" fmla="*/ 44 h 88"/>
                <a:gd name="T58" fmla="*/ 79 w 103"/>
                <a:gd name="T59" fmla="*/ 44 h 88"/>
                <a:gd name="T60" fmla="*/ 80 w 103"/>
                <a:gd name="T61" fmla="*/ 44 h 88"/>
                <a:gd name="T62" fmla="*/ 80 w 103"/>
                <a:gd name="T63" fmla="*/ 44 h 88"/>
                <a:gd name="T64" fmla="*/ 79 w 103"/>
                <a:gd name="T65" fmla="*/ 46 h 88"/>
                <a:gd name="T66" fmla="*/ 65 w 103"/>
                <a:gd name="T67" fmla="*/ 82 h 8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03" h="88">
                  <a:moveTo>
                    <a:pt x="65" y="88"/>
                  </a:moveTo>
                  <a:lnTo>
                    <a:pt x="87" y="88"/>
                  </a:lnTo>
                  <a:lnTo>
                    <a:pt x="102" y="50"/>
                  </a:lnTo>
                  <a:lnTo>
                    <a:pt x="103" y="46"/>
                  </a:lnTo>
                  <a:lnTo>
                    <a:pt x="103" y="44"/>
                  </a:lnTo>
                  <a:lnTo>
                    <a:pt x="102" y="43"/>
                  </a:lnTo>
                  <a:lnTo>
                    <a:pt x="101" y="40"/>
                  </a:lnTo>
                  <a:lnTo>
                    <a:pt x="98" y="37"/>
                  </a:lnTo>
                  <a:lnTo>
                    <a:pt x="94" y="35"/>
                  </a:lnTo>
                  <a:lnTo>
                    <a:pt x="89" y="33"/>
                  </a:lnTo>
                  <a:lnTo>
                    <a:pt x="84" y="32"/>
                  </a:lnTo>
                  <a:lnTo>
                    <a:pt x="77" y="32"/>
                  </a:lnTo>
                  <a:lnTo>
                    <a:pt x="68" y="32"/>
                  </a:lnTo>
                  <a:lnTo>
                    <a:pt x="59" y="33"/>
                  </a:lnTo>
                  <a:lnTo>
                    <a:pt x="50" y="35"/>
                  </a:lnTo>
                  <a:lnTo>
                    <a:pt x="42" y="37"/>
                  </a:lnTo>
                  <a:lnTo>
                    <a:pt x="57" y="0"/>
                  </a:lnTo>
                  <a:lnTo>
                    <a:pt x="34" y="4"/>
                  </a:lnTo>
                  <a:lnTo>
                    <a:pt x="0" y="88"/>
                  </a:lnTo>
                  <a:lnTo>
                    <a:pt x="22" y="88"/>
                  </a:lnTo>
                  <a:lnTo>
                    <a:pt x="39" y="46"/>
                  </a:lnTo>
                  <a:lnTo>
                    <a:pt x="46" y="44"/>
                  </a:lnTo>
                  <a:lnTo>
                    <a:pt x="53" y="42"/>
                  </a:lnTo>
                  <a:lnTo>
                    <a:pt x="60" y="41"/>
                  </a:lnTo>
                  <a:lnTo>
                    <a:pt x="67" y="40"/>
                  </a:lnTo>
                  <a:lnTo>
                    <a:pt x="71" y="41"/>
                  </a:lnTo>
                  <a:lnTo>
                    <a:pt x="74" y="41"/>
                  </a:lnTo>
                  <a:lnTo>
                    <a:pt x="76" y="43"/>
                  </a:lnTo>
                  <a:lnTo>
                    <a:pt x="78" y="44"/>
                  </a:lnTo>
                  <a:lnTo>
                    <a:pt x="79" y="46"/>
                  </a:lnTo>
                  <a:lnTo>
                    <a:pt x="80" y="48"/>
                  </a:lnTo>
                  <a:lnTo>
                    <a:pt x="80" y="50"/>
                  </a:lnTo>
                  <a:lnTo>
                    <a:pt x="79" y="52"/>
                  </a:lnTo>
                  <a:lnTo>
                    <a:pt x="65" y="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32" name="Freeform 67"/>
            <p:cNvSpPr/>
            <p:nvPr userDrawn="1"/>
          </p:nvSpPr>
          <p:spPr bwMode="auto">
            <a:xfrm>
              <a:off x="3945" y="3332"/>
              <a:ext cx="87" cy="58"/>
            </a:xfrm>
            <a:custGeom>
              <a:avLst/>
              <a:gdLst>
                <a:gd name="T0" fmla="*/ 11 w 89"/>
                <a:gd name="T1" fmla="*/ 39 h 60"/>
                <a:gd name="T2" fmla="*/ 22 w 89"/>
                <a:gd name="T3" fmla="*/ 41 h 60"/>
                <a:gd name="T4" fmla="*/ 29 w 89"/>
                <a:gd name="T5" fmla="*/ 42 h 60"/>
                <a:gd name="T6" fmla="*/ 41 w 89"/>
                <a:gd name="T7" fmla="*/ 41 h 60"/>
                <a:gd name="T8" fmla="*/ 47 w 89"/>
                <a:gd name="T9" fmla="*/ 40 h 60"/>
                <a:gd name="T10" fmla="*/ 52 w 89"/>
                <a:gd name="T11" fmla="*/ 39 h 60"/>
                <a:gd name="T12" fmla="*/ 53 w 89"/>
                <a:gd name="T13" fmla="*/ 37 h 60"/>
                <a:gd name="T14" fmla="*/ 52 w 89"/>
                <a:gd name="T15" fmla="*/ 34 h 60"/>
                <a:gd name="T16" fmla="*/ 49 w 89"/>
                <a:gd name="T17" fmla="*/ 32 h 60"/>
                <a:gd name="T18" fmla="*/ 41 w 89"/>
                <a:gd name="T19" fmla="*/ 30 h 60"/>
                <a:gd name="T20" fmla="*/ 23 w 89"/>
                <a:gd name="T21" fmla="*/ 26 h 60"/>
                <a:gd name="T22" fmla="*/ 21 w 89"/>
                <a:gd name="T23" fmla="*/ 23 h 60"/>
                <a:gd name="T24" fmla="*/ 17 w 89"/>
                <a:gd name="T25" fmla="*/ 19 h 60"/>
                <a:gd name="T26" fmla="*/ 16 w 89"/>
                <a:gd name="T27" fmla="*/ 17 h 60"/>
                <a:gd name="T28" fmla="*/ 16 w 89"/>
                <a:gd name="T29" fmla="*/ 15 h 60"/>
                <a:gd name="T30" fmla="*/ 19 w 89"/>
                <a:gd name="T31" fmla="*/ 14 h 60"/>
                <a:gd name="T32" fmla="*/ 22 w 89"/>
                <a:gd name="T33" fmla="*/ 10 h 60"/>
                <a:gd name="T34" fmla="*/ 27 w 89"/>
                <a:gd name="T35" fmla="*/ 5 h 60"/>
                <a:gd name="T36" fmla="*/ 40 w 89"/>
                <a:gd name="T37" fmla="*/ 2 h 60"/>
                <a:gd name="T38" fmla="*/ 54 w 89"/>
                <a:gd name="T39" fmla="*/ 0 h 60"/>
                <a:gd name="T40" fmla="*/ 64 w 89"/>
                <a:gd name="T41" fmla="*/ 2 h 60"/>
                <a:gd name="T42" fmla="*/ 77 w 89"/>
                <a:gd name="T43" fmla="*/ 6 h 60"/>
                <a:gd name="T44" fmla="*/ 63 w 89"/>
                <a:gd name="T45" fmla="*/ 12 h 60"/>
                <a:gd name="T46" fmla="*/ 56 w 89"/>
                <a:gd name="T47" fmla="*/ 10 h 60"/>
                <a:gd name="T48" fmla="*/ 44 w 89"/>
                <a:gd name="T49" fmla="*/ 10 h 60"/>
                <a:gd name="T50" fmla="*/ 35 w 89"/>
                <a:gd name="T51" fmla="*/ 12 h 60"/>
                <a:gd name="T52" fmla="*/ 32 w 89"/>
                <a:gd name="T53" fmla="*/ 15 h 60"/>
                <a:gd name="T54" fmla="*/ 31 w 89"/>
                <a:gd name="T55" fmla="*/ 15 h 60"/>
                <a:gd name="T56" fmla="*/ 33 w 89"/>
                <a:gd name="T57" fmla="*/ 15 h 60"/>
                <a:gd name="T58" fmla="*/ 52 w 89"/>
                <a:gd name="T59" fmla="*/ 19 h 60"/>
                <a:gd name="T60" fmla="*/ 64 w 89"/>
                <a:gd name="T61" fmla="*/ 24 h 60"/>
                <a:gd name="T62" fmla="*/ 68 w 89"/>
                <a:gd name="T63" fmla="*/ 29 h 60"/>
                <a:gd name="T64" fmla="*/ 69 w 89"/>
                <a:gd name="T65" fmla="*/ 32 h 60"/>
                <a:gd name="T66" fmla="*/ 67 w 89"/>
                <a:gd name="T67" fmla="*/ 38 h 60"/>
                <a:gd name="T68" fmla="*/ 63 w 89"/>
                <a:gd name="T69" fmla="*/ 41 h 60"/>
                <a:gd name="T70" fmla="*/ 55 w 89"/>
                <a:gd name="T71" fmla="*/ 44 h 60"/>
                <a:gd name="T72" fmla="*/ 40 w 89"/>
                <a:gd name="T73" fmla="*/ 47 h 60"/>
                <a:gd name="T74" fmla="*/ 26 w 89"/>
                <a:gd name="T75" fmla="*/ 48 h 60"/>
                <a:gd name="T76" fmla="*/ 19 w 89"/>
                <a:gd name="T77" fmla="*/ 47 h 60"/>
                <a:gd name="T78" fmla="*/ 11 w 89"/>
                <a:gd name="T79" fmla="*/ 45 h 60"/>
                <a:gd name="T80" fmla="*/ 0 w 89"/>
                <a:gd name="T81" fmla="*/ 43 h 6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89" h="60">
                  <a:moveTo>
                    <a:pt x="0" y="53"/>
                  </a:moveTo>
                  <a:lnTo>
                    <a:pt x="11" y="46"/>
                  </a:lnTo>
                  <a:lnTo>
                    <a:pt x="17" y="48"/>
                  </a:lnTo>
                  <a:lnTo>
                    <a:pt x="23" y="50"/>
                  </a:lnTo>
                  <a:lnTo>
                    <a:pt x="29" y="51"/>
                  </a:lnTo>
                  <a:lnTo>
                    <a:pt x="35" y="51"/>
                  </a:lnTo>
                  <a:lnTo>
                    <a:pt x="43" y="51"/>
                  </a:lnTo>
                  <a:lnTo>
                    <a:pt x="47" y="50"/>
                  </a:lnTo>
                  <a:lnTo>
                    <a:pt x="50" y="49"/>
                  </a:lnTo>
                  <a:lnTo>
                    <a:pt x="53" y="48"/>
                  </a:lnTo>
                  <a:lnTo>
                    <a:pt x="56" y="47"/>
                  </a:lnTo>
                  <a:lnTo>
                    <a:pt x="58" y="45"/>
                  </a:lnTo>
                  <a:lnTo>
                    <a:pt x="58" y="44"/>
                  </a:lnTo>
                  <a:lnTo>
                    <a:pt x="59" y="43"/>
                  </a:lnTo>
                  <a:lnTo>
                    <a:pt x="59" y="42"/>
                  </a:lnTo>
                  <a:lnTo>
                    <a:pt x="58" y="40"/>
                  </a:lnTo>
                  <a:lnTo>
                    <a:pt x="57" y="39"/>
                  </a:lnTo>
                  <a:lnTo>
                    <a:pt x="55" y="38"/>
                  </a:lnTo>
                  <a:lnTo>
                    <a:pt x="51" y="37"/>
                  </a:lnTo>
                  <a:lnTo>
                    <a:pt x="47" y="36"/>
                  </a:lnTo>
                  <a:lnTo>
                    <a:pt x="38" y="34"/>
                  </a:lnTo>
                  <a:lnTo>
                    <a:pt x="29" y="32"/>
                  </a:lnTo>
                  <a:lnTo>
                    <a:pt x="25" y="30"/>
                  </a:lnTo>
                  <a:lnTo>
                    <a:pt x="21" y="29"/>
                  </a:lnTo>
                  <a:lnTo>
                    <a:pt x="18" y="27"/>
                  </a:lnTo>
                  <a:lnTo>
                    <a:pt x="17" y="25"/>
                  </a:lnTo>
                  <a:lnTo>
                    <a:pt x="16" y="24"/>
                  </a:lnTo>
                  <a:lnTo>
                    <a:pt x="16" y="23"/>
                  </a:lnTo>
                  <a:lnTo>
                    <a:pt x="16" y="21"/>
                  </a:lnTo>
                  <a:lnTo>
                    <a:pt x="16" y="18"/>
                  </a:lnTo>
                  <a:lnTo>
                    <a:pt x="17" y="16"/>
                  </a:lnTo>
                  <a:lnTo>
                    <a:pt x="19" y="14"/>
                  </a:lnTo>
                  <a:lnTo>
                    <a:pt x="20" y="12"/>
                  </a:lnTo>
                  <a:lnTo>
                    <a:pt x="22" y="10"/>
                  </a:lnTo>
                  <a:lnTo>
                    <a:pt x="27" y="7"/>
                  </a:lnTo>
                  <a:lnTo>
                    <a:pt x="33" y="5"/>
                  </a:lnTo>
                  <a:lnTo>
                    <a:pt x="39" y="3"/>
                  </a:lnTo>
                  <a:lnTo>
                    <a:pt x="46" y="2"/>
                  </a:lnTo>
                  <a:lnTo>
                    <a:pt x="53" y="1"/>
                  </a:lnTo>
                  <a:lnTo>
                    <a:pt x="60" y="0"/>
                  </a:lnTo>
                  <a:lnTo>
                    <a:pt x="67" y="1"/>
                  </a:lnTo>
                  <a:lnTo>
                    <a:pt x="75" y="2"/>
                  </a:lnTo>
                  <a:lnTo>
                    <a:pt x="82" y="4"/>
                  </a:lnTo>
                  <a:lnTo>
                    <a:pt x="89" y="6"/>
                  </a:lnTo>
                  <a:lnTo>
                    <a:pt x="78" y="14"/>
                  </a:lnTo>
                  <a:lnTo>
                    <a:pt x="72" y="12"/>
                  </a:lnTo>
                  <a:lnTo>
                    <a:pt x="67" y="10"/>
                  </a:lnTo>
                  <a:lnTo>
                    <a:pt x="62" y="10"/>
                  </a:lnTo>
                  <a:lnTo>
                    <a:pt x="57" y="10"/>
                  </a:lnTo>
                  <a:lnTo>
                    <a:pt x="50" y="10"/>
                  </a:lnTo>
                  <a:lnTo>
                    <a:pt x="44" y="11"/>
                  </a:lnTo>
                  <a:lnTo>
                    <a:pt x="41" y="12"/>
                  </a:lnTo>
                  <a:lnTo>
                    <a:pt x="39" y="14"/>
                  </a:lnTo>
                  <a:lnTo>
                    <a:pt x="38" y="15"/>
                  </a:lnTo>
                  <a:lnTo>
                    <a:pt x="37" y="17"/>
                  </a:lnTo>
                  <a:lnTo>
                    <a:pt x="37" y="18"/>
                  </a:lnTo>
                  <a:lnTo>
                    <a:pt x="37" y="20"/>
                  </a:lnTo>
                  <a:lnTo>
                    <a:pt x="39" y="21"/>
                  </a:lnTo>
                  <a:lnTo>
                    <a:pt x="42" y="22"/>
                  </a:lnTo>
                  <a:lnTo>
                    <a:pt x="58" y="25"/>
                  </a:lnTo>
                  <a:lnTo>
                    <a:pt x="67" y="28"/>
                  </a:lnTo>
                  <a:lnTo>
                    <a:pt x="74" y="30"/>
                  </a:lnTo>
                  <a:lnTo>
                    <a:pt x="77" y="33"/>
                  </a:lnTo>
                  <a:lnTo>
                    <a:pt x="80" y="35"/>
                  </a:lnTo>
                  <a:lnTo>
                    <a:pt x="80" y="37"/>
                  </a:lnTo>
                  <a:lnTo>
                    <a:pt x="81" y="38"/>
                  </a:lnTo>
                  <a:lnTo>
                    <a:pt x="80" y="42"/>
                  </a:lnTo>
                  <a:lnTo>
                    <a:pt x="79" y="44"/>
                  </a:lnTo>
                  <a:lnTo>
                    <a:pt x="77" y="47"/>
                  </a:lnTo>
                  <a:lnTo>
                    <a:pt x="73" y="50"/>
                  </a:lnTo>
                  <a:lnTo>
                    <a:pt x="67" y="53"/>
                  </a:lnTo>
                  <a:lnTo>
                    <a:pt x="61" y="56"/>
                  </a:lnTo>
                  <a:lnTo>
                    <a:pt x="54" y="58"/>
                  </a:lnTo>
                  <a:lnTo>
                    <a:pt x="46" y="59"/>
                  </a:lnTo>
                  <a:lnTo>
                    <a:pt x="39" y="60"/>
                  </a:lnTo>
                  <a:lnTo>
                    <a:pt x="32" y="60"/>
                  </a:lnTo>
                  <a:lnTo>
                    <a:pt x="23" y="60"/>
                  </a:lnTo>
                  <a:lnTo>
                    <a:pt x="19" y="59"/>
                  </a:lnTo>
                  <a:lnTo>
                    <a:pt x="14" y="58"/>
                  </a:lnTo>
                  <a:lnTo>
                    <a:pt x="11" y="57"/>
                  </a:lnTo>
                  <a:lnTo>
                    <a:pt x="7" y="56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33" name="Freeform 68"/>
            <p:cNvSpPr>
              <a:spLocks noEditPoints="1"/>
            </p:cNvSpPr>
            <p:nvPr userDrawn="1"/>
          </p:nvSpPr>
          <p:spPr bwMode="auto">
            <a:xfrm>
              <a:off x="4039" y="3332"/>
              <a:ext cx="98" cy="58"/>
            </a:xfrm>
            <a:custGeom>
              <a:avLst/>
              <a:gdLst>
                <a:gd name="T0" fmla="*/ 23 w 98"/>
                <a:gd name="T1" fmla="*/ 29 h 59"/>
                <a:gd name="T2" fmla="*/ 23 w 98"/>
                <a:gd name="T3" fmla="*/ 34 h 59"/>
                <a:gd name="T4" fmla="*/ 26 w 98"/>
                <a:gd name="T5" fmla="*/ 41 h 59"/>
                <a:gd name="T6" fmla="*/ 34 w 98"/>
                <a:gd name="T7" fmla="*/ 44 h 59"/>
                <a:gd name="T8" fmla="*/ 48 w 98"/>
                <a:gd name="T9" fmla="*/ 44 h 59"/>
                <a:gd name="T10" fmla="*/ 54 w 98"/>
                <a:gd name="T11" fmla="*/ 43 h 59"/>
                <a:gd name="T12" fmla="*/ 63 w 98"/>
                <a:gd name="T13" fmla="*/ 38 h 59"/>
                <a:gd name="T14" fmla="*/ 70 w 98"/>
                <a:gd name="T15" fmla="*/ 30 h 59"/>
                <a:gd name="T16" fmla="*/ 72 w 98"/>
                <a:gd name="T17" fmla="*/ 29 h 59"/>
                <a:gd name="T18" fmla="*/ 75 w 98"/>
                <a:gd name="T19" fmla="*/ 25 h 59"/>
                <a:gd name="T20" fmla="*/ 75 w 98"/>
                <a:gd name="T21" fmla="*/ 18 h 59"/>
                <a:gd name="T22" fmla="*/ 73 w 98"/>
                <a:gd name="T23" fmla="*/ 14 h 59"/>
                <a:gd name="T24" fmla="*/ 68 w 98"/>
                <a:gd name="T25" fmla="*/ 11 h 59"/>
                <a:gd name="T26" fmla="*/ 57 w 98"/>
                <a:gd name="T27" fmla="*/ 9 h 59"/>
                <a:gd name="T28" fmla="*/ 50 w 98"/>
                <a:gd name="T29" fmla="*/ 9 h 59"/>
                <a:gd name="T30" fmla="*/ 38 w 98"/>
                <a:gd name="T31" fmla="*/ 13 h 59"/>
                <a:gd name="T32" fmla="*/ 31 w 98"/>
                <a:gd name="T33" fmla="*/ 18 h 59"/>
                <a:gd name="T34" fmla="*/ 26 w 98"/>
                <a:gd name="T35" fmla="*/ 25 h 59"/>
                <a:gd name="T36" fmla="*/ 1 w 98"/>
                <a:gd name="T37" fmla="*/ 29 h 59"/>
                <a:gd name="T38" fmla="*/ 4 w 98"/>
                <a:gd name="T39" fmla="*/ 23 h 59"/>
                <a:gd name="T40" fmla="*/ 15 w 98"/>
                <a:gd name="T41" fmla="*/ 13 h 59"/>
                <a:gd name="T42" fmla="*/ 30 w 98"/>
                <a:gd name="T43" fmla="*/ 5 h 59"/>
                <a:gd name="T44" fmla="*/ 49 w 98"/>
                <a:gd name="T45" fmla="*/ 0 h 59"/>
                <a:gd name="T46" fmla="*/ 60 w 98"/>
                <a:gd name="T47" fmla="*/ 0 h 59"/>
                <a:gd name="T48" fmla="*/ 71 w 98"/>
                <a:gd name="T49" fmla="*/ 1 h 59"/>
                <a:gd name="T50" fmla="*/ 83 w 98"/>
                <a:gd name="T51" fmla="*/ 4 h 59"/>
                <a:gd name="T52" fmla="*/ 92 w 98"/>
                <a:gd name="T53" fmla="*/ 9 h 59"/>
                <a:gd name="T54" fmla="*/ 96 w 98"/>
                <a:gd name="T55" fmla="*/ 13 h 59"/>
                <a:gd name="T56" fmla="*/ 98 w 98"/>
                <a:gd name="T57" fmla="*/ 18 h 59"/>
                <a:gd name="T58" fmla="*/ 98 w 98"/>
                <a:gd name="T59" fmla="*/ 23 h 59"/>
                <a:gd name="T60" fmla="*/ 94 w 98"/>
                <a:gd name="T61" fmla="*/ 29 h 59"/>
                <a:gd name="T62" fmla="*/ 84 w 98"/>
                <a:gd name="T63" fmla="*/ 39 h 59"/>
                <a:gd name="T64" fmla="*/ 77 w 98"/>
                <a:gd name="T65" fmla="*/ 43 h 59"/>
                <a:gd name="T66" fmla="*/ 64 w 98"/>
                <a:gd name="T67" fmla="*/ 49 h 59"/>
                <a:gd name="T68" fmla="*/ 49 w 98"/>
                <a:gd name="T69" fmla="*/ 52 h 59"/>
                <a:gd name="T70" fmla="*/ 31 w 98"/>
                <a:gd name="T71" fmla="*/ 53 h 59"/>
                <a:gd name="T72" fmla="*/ 21 w 98"/>
                <a:gd name="T73" fmla="*/ 51 h 59"/>
                <a:gd name="T74" fmla="*/ 13 w 98"/>
                <a:gd name="T75" fmla="*/ 49 h 59"/>
                <a:gd name="T76" fmla="*/ 5 w 98"/>
                <a:gd name="T77" fmla="*/ 43 h 59"/>
                <a:gd name="T78" fmla="*/ 2 w 98"/>
                <a:gd name="T79" fmla="*/ 39 h 59"/>
                <a:gd name="T80" fmla="*/ 0 w 98"/>
                <a:gd name="T81" fmla="*/ 29 h 5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98" h="59">
                  <a:moveTo>
                    <a:pt x="24" y="29"/>
                  </a:moveTo>
                  <a:lnTo>
                    <a:pt x="23" y="33"/>
                  </a:lnTo>
                  <a:lnTo>
                    <a:pt x="22" y="36"/>
                  </a:lnTo>
                  <a:lnTo>
                    <a:pt x="23" y="40"/>
                  </a:lnTo>
                  <a:lnTo>
                    <a:pt x="24" y="44"/>
                  </a:lnTo>
                  <a:lnTo>
                    <a:pt x="26" y="47"/>
                  </a:lnTo>
                  <a:lnTo>
                    <a:pt x="30" y="49"/>
                  </a:lnTo>
                  <a:lnTo>
                    <a:pt x="34" y="50"/>
                  </a:lnTo>
                  <a:lnTo>
                    <a:pt x="41" y="51"/>
                  </a:lnTo>
                  <a:lnTo>
                    <a:pt x="48" y="50"/>
                  </a:lnTo>
                  <a:lnTo>
                    <a:pt x="51" y="49"/>
                  </a:lnTo>
                  <a:lnTo>
                    <a:pt x="54" y="49"/>
                  </a:lnTo>
                  <a:lnTo>
                    <a:pt x="59" y="46"/>
                  </a:lnTo>
                  <a:lnTo>
                    <a:pt x="63" y="44"/>
                  </a:lnTo>
                  <a:lnTo>
                    <a:pt x="67" y="40"/>
                  </a:lnTo>
                  <a:lnTo>
                    <a:pt x="70" y="36"/>
                  </a:lnTo>
                  <a:lnTo>
                    <a:pt x="71" y="35"/>
                  </a:lnTo>
                  <a:lnTo>
                    <a:pt x="72" y="33"/>
                  </a:lnTo>
                  <a:lnTo>
                    <a:pt x="74" y="29"/>
                  </a:lnTo>
                  <a:lnTo>
                    <a:pt x="75" y="25"/>
                  </a:lnTo>
                  <a:lnTo>
                    <a:pt x="75" y="22"/>
                  </a:lnTo>
                  <a:lnTo>
                    <a:pt x="75" y="18"/>
                  </a:lnTo>
                  <a:lnTo>
                    <a:pt x="74" y="15"/>
                  </a:lnTo>
                  <a:lnTo>
                    <a:pt x="73" y="14"/>
                  </a:lnTo>
                  <a:lnTo>
                    <a:pt x="71" y="13"/>
                  </a:lnTo>
                  <a:lnTo>
                    <a:pt x="68" y="11"/>
                  </a:lnTo>
                  <a:lnTo>
                    <a:pt x="63" y="9"/>
                  </a:lnTo>
                  <a:lnTo>
                    <a:pt x="57" y="9"/>
                  </a:lnTo>
                  <a:lnTo>
                    <a:pt x="53" y="9"/>
                  </a:lnTo>
                  <a:lnTo>
                    <a:pt x="50" y="9"/>
                  </a:lnTo>
                  <a:lnTo>
                    <a:pt x="44" y="11"/>
                  </a:lnTo>
                  <a:lnTo>
                    <a:pt x="38" y="13"/>
                  </a:lnTo>
                  <a:lnTo>
                    <a:pt x="34" y="15"/>
                  </a:lnTo>
                  <a:lnTo>
                    <a:pt x="31" y="18"/>
                  </a:lnTo>
                  <a:lnTo>
                    <a:pt x="28" y="21"/>
                  </a:lnTo>
                  <a:lnTo>
                    <a:pt x="26" y="25"/>
                  </a:lnTo>
                  <a:lnTo>
                    <a:pt x="24" y="29"/>
                  </a:lnTo>
                  <a:close/>
                  <a:moveTo>
                    <a:pt x="1" y="29"/>
                  </a:moveTo>
                  <a:lnTo>
                    <a:pt x="3" y="26"/>
                  </a:lnTo>
                  <a:lnTo>
                    <a:pt x="4" y="23"/>
                  </a:lnTo>
                  <a:lnTo>
                    <a:pt x="9" y="18"/>
                  </a:lnTo>
                  <a:lnTo>
                    <a:pt x="15" y="13"/>
                  </a:lnTo>
                  <a:lnTo>
                    <a:pt x="22" y="9"/>
                  </a:lnTo>
                  <a:lnTo>
                    <a:pt x="30" y="5"/>
                  </a:lnTo>
                  <a:lnTo>
                    <a:pt x="39" y="2"/>
                  </a:lnTo>
                  <a:lnTo>
                    <a:pt x="49" y="0"/>
                  </a:lnTo>
                  <a:lnTo>
                    <a:pt x="55" y="0"/>
                  </a:lnTo>
                  <a:lnTo>
                    <a:pt x="60" y="0"/>
                  </a:lnTo>
                  <a:lnTo>
                    <a:pt x="66" y="0"/>
                  </a:lnTo>
                  <a:lnTo>
                    <a:pt x="71" y="1"/>
                  </a:lnTo>
                  <a:lnTo>
                    <a:pt x="79" y="2"/>
                  </a:lnTo>
                  <a:lnTo>
                    <a:pt x="83" y="4"/>
                  </a:lnTo>
                  <a:lnTo>
                    <a:pt x="86" y="5"/>
                  </a:lnTo>
                  <a:lnTo>
                    <a:pt x="92" y="9"/>
                  </a:lnTo>
                  <a:lnTo>
                    <a:pt x="94" y="11"/>
                  </a:lnTo>
                  <a:lnTo>
                    <a:pt x="96" y="13"/>
                  </a:lnTo>
                  <a:lnTo>
                    <a:pt x="97" y="15"/>
                  </a:lnTo>
                  <a:lnTo>
                    <a:pt x="98" y="18"/>
                  </a:lnTo>
                  <a:lnTo>
                    <a:pt x="98" y="20"/>
                  </a:lnTo>
                  <a:lnTo>
                    <a:pt x="98" y="23"/>
                  </a:lnTo>
                  <a:lnTo>
                    <a:pt x="96" y="29"/>
                  </a:lnTo>
                  <a:lnTo>
                    <a:pt x="94" y="34"/>
                  </a:lnTo>
                  <a:lnTo>
                    <a:pt x="89" y="40"/>
                  </a:lnTo>
                  <a:lnTo>
                    <a:pt x="84" y="45"/>
                  </a:lnTo>
                  <a:lnTo>
                    <a:pt x="80" y="47"/>
                  </a:lnTo>
                  <a:lnTo>
                    <a:pt x="77" y="49"/>
                  </a:lnTo>
                  <a:lnTo>
                    <a:pt x="68" y="53"/>
                  </a:lnTo>
                  <a:lnTo>
                    <a:pt x="64" y="55"/>
                  </a:lnTo>
                  <a:lnTo>
                    <a:pt x="59" y="56"/>
                  </a:lnTo>
                  <a:lnTo>
                    <a:pt x="49" y="58"/>
                  </a:lnTo>
                  <a:lnTo>
                    <a:pt x="37" y="59"/>
                  </a:lnTo>
                  <a:lnTo>
                    <a:pt x="31" y="59"/>
                  </a:lnTo>
                  <a:lnTo>
                    <a:pt x="26" y="58"/>
                  </a:lnTo>
                  <a:lnTo>
                    <a:pt x="21" y="57"/>
                  </a:lnTo>
                  <a:lnTo>
                    <a:pt x="17" y="56"/>
                  </a:lnTo>
                  <a:lnTo>
                    <a:pt x="13" y="55"/>
                  </a:lnTo>
                  <a:lnTo>
                    <a:pt x="10" y="53"/>
                  </a:lnTo>
                  <a:lnTo>
                    <a:pt x="5" y="49"/>
                  </a:lnTo>
                  <a:lnTo>
                    <a:pt x="3" y="47"/>
                  </a:lnTo>
                  <a:lnTo>
                    <a:pt x="2" y="45"/>
                  </a:lnTo>
                  <a:lnTo>
                    <a:pt x="0" y="40"/>
                  </a:lnTo>
                  <a:lnTo>
                    <a:pt x="0" y="34"/>
                  </a:lnTo>
                  <a:lnTo>
                    <a:pt x="1" y="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34" name="Freeform 69"/>
            <p:cNvSpPr/>
            <p:nvPr userDrawn="1"/>
          </p:nvSpPr>
          <p:spPr bwMode="auto">
            <a:xfrm>
              <a:off x="4137" y="3332"/>
              <a:ext cx="150" cy="58"/>
            </a:xfrm>
            <a:custGeom>
              <a:avLst/>
              <a:gdLst>
                <a:gd name="T0" fmla="*/ 126 w 150"/>
                <a:gd name="T1" fmla="*/ 20 h 59"/>
                <a:gd name="T2" fmla="*/ 127 w 150"/>
                <a:gd name="T3" fmla="*/ 18 h 59"/>
                <a:gd name="T4" fmla="*/ 127 w 150"/>
                <a:gd name="T5" fmla="*/ 16 h 59"/>
                <a:gd name="T6" fmla="*/ 127 w 150"/>
                <a:gd name="T7" fmla="*/ 14 h 59"/>
                <a:gd name="T8" fmla="*/ 126 w 150"/>
                <a:gd name="T9" fmla="*/ 13 h 59"/>
                <a:gd name="T10" fmla="*/ 125 w 150"/>
                <a:gd name="T11" fmla="*/ 12 h 59"/>
                <a:gd name="T12" fmla="*/ 123 w 150"/>
                <a:gd name="T13" fmla="*/ 11 h 59"/>
                <a:gd name="T14" fmla="*/ 119 w 150"/>
                <a:gd name="T15" fmla="*/ 10 h 59"/>
                <a:gd name="T16" fmla="*/ 113 w 150"/>
                <a:gd name="T17" fmla="*/ 9 h 59"/>
                <a:gd name="T18" fmla="*/ 107 w 150"/>
                <a:gd name="T19" fmla="*/ 10 h 59"/>
                <a:gd name="T20" fmla="*/ 101 w 150"/>
                <a:gd name="T21" fmla="*/ 11 h 59"/>
                <a:gd name="T22" fmla="*/ 95 w 150"/>
                <a:gd name="T23" fmla="*/ 12 h 59"/>
                <a:gd name="T24" fmla="*/ 94 w 150"/>
                <a:gd name="T25" fmla="*/ 14 h 59"/>
                <a:gd name="T26" fmla="*/ 94 w 150"/>
                <a:gd name="T27" fmla="*/ 16 h 59"/>
                <a:gd name="T28" fmla="*/ 77 w 150"/>
                <a:gd name="T29" fmla="*/ 53 h 59"/>
                <a:gd name="T30" fmla="*/ 56 w 150"/>
                <a:gd name="T31" fmla="*/ 53 h 59"/>
                <a:gd name="T32" fmla="*/ 70 w 150"/>
                <a:gd name="T33" fmla="*/ 20 h 59"/>
                <a:gd name="T34" fmla="*/ 71 w 150"/>
                <a:gd name="T35" fmla="*/ 18 h 59"/>
                <a:gd name="T36" fmla="*/ 71 w 150"/>
                <a:gd name="T37" fmla="*/ 15 h 59"/>
                <a:gd name="T38" fmla="*/ 70 w 150"/>
                <a:gd name="T39" fmla="*/ 13 h 59"/>
                <a:gd name="T40" fmla="*/ 69 w 150"/>
                <a:gd name="T41" fmla="*/ 12 h 59"/>
                <a:gd name="T42" fmla="*/ 66 w 150"/>
                <a:gd name="T43" fmla="*/ 11 h 59"/>
                <a:gd name="T44" fmla="*/ 65 w 150"/>
                <a:gd name="T45" fmla="*/ 10 h 59"/>
                <a:gd name="T46" fmla="*/ 63 w 150"/>
                <a:gd name="T47" fmla="*/ 10 h 59"/>
                <a:gd name="T48" fmla="*/ 59 w 150"/>
                <a:gd name="T49" fmla="*/ 9 h 59"/>
                <a:gd name="T50" fmla="*/ 53 w 150"/>
                <a:gd name="T51" fmla="*/ 9 h 59"/>
                <a:gd name="T52" fmla="*/ 50 w 150"/>
                <a:gd name="T53" fmla="*/ 10 h 59"/>
                <a:gd name="T54" fmla="*/ 46 w 150"/>
                <a:gd name="T55" fmla="*/ 10 h 59"/>
                <a:gd name="T56" fmla="*/ 39 w 150"/>
                <a:gd name="T57" fmla="*/ 12 h 59"/>
                <a:gd name="T58" fmla="*/ 21 w 150"/>
                <a:gd name="T59" fmla="*/ 53 h 59"/>
                <a:gd name="T60" fmla="*/ 0 w 150"/>
                <a:gd name="T61" fmla="*/ 53 h 59"/>
                <a:gd name="T62" fmla="*/ 19 w 150"/>
                <a:gd name="T63" fmla="*/ 10 h 59"/>
                <a:gd name="T64" fmla="*/ 31 w 150"/>
                <a:gd name="T65" fmla="*/ 6 h 59"/>
                <a:gd name="T66" fmla="*/ 42 w 150"/>
                <a:gd name="T67" fmla="*/ 3 h 59"/>
                <a:gd name="T68" fmla="*/ 54 w 150"/>
                <a:gd name="T69" fmla="*/ 1 h 59"/>
                <a:gd name="T70" fmla="*/ 60 w 150"/>
                <a:gd name="T71" fmla="*/ 1 h 59"/>
                <a:gd name="T72" fmla="*/ 67 w 150"/>
                <a:gd name="T73" fmla="*/ 0 h 59"/>
                <a:gd name="T74" fmla="*/ 73 w 150"/>
                <a:gd name="T75" fmla="*/ 1 h 59"/>
                <a:gd name="T76" fmla="*/ 79 w 150"/>
                <a:gd name="T77" fmla="*/ 2 h 59"/>
                <a:gd name="T78" fmla="*/ 85 w 150"/>
                <a:gd name="T79" fmla="*/ 3 h 59"/>
                <a:gd name="T80" fmla="*/ 87 w 150"/>
                <a:gd name="T81" fmla="*/ 4 h 59"/>
                <a:gd name="T82" fmla="*/ 89 w 150"/>
                <a:gd name="T83" fmla="*/ 5 h 59"/>
                <a:gd name="T84" fmla="*/ 97 w 150"/>
                <a:gd name="T85" fmla="*/ 3 h 59"/>
                <a:gd name="T86" fmla="*/ 105 w 150"/>
                <a:gd name="T87" fmla="*/ 2 h 59"/>
                <a:gd name="T88" fmla="*/ 114 w 150"/>
                <a:gd name="T89" fmla="*/ 1 h 59"/>
                <a:gd name="T90" fmla="*/ 123 w 150"/>
                <a:gd name="T91" fmla="*/ 1 h 59"/>
                <a:gd name="T92" fmla="*/ 129 w 150"/>
                <a:gd name="T93" fmla="*/ 1 h 59"/>
                <a:gd name="T94" fmla="*/ 134 w 150"/>
                <a:gd name="T95" fmla="*/ 2 h 59"/>
                <a:gd name="T96" fmla="*/ 139 w 150"/>
                <a:gd name="T97" fmla="*/ 3 h 59"/>
                <a:gd name="T98" fmla="*/ 144 w 150"/>
                <a:gd name="T99" fmla="*/ 5 h 59"/>
                <a:gd name="T100" fmla="*/ 147 w 150"/>
                <a:gd name="T101" fmla="*/ 7 h 59"/>
                <a:gd name="T102" fmla="*/ 148 w 150"/>
                <a:gd name="T103" fmla="*/ 8 h 59"/>
                <a:gd name="T104" fmla="*/ 149 w 150"/>
                <a:gd name="T105" fmla="*/ 10 h 59"/>
                <a:gd name="T106" fmla="*/ 150 w 150"/>
                <a:gd name="T107" fmla="*/ 11 h 59"/>
                <a:gd name="T108" fmla="*/ 150 w 150"/>
                <a:gd name="T109" fmla="*/ 13 h 59"/>
                <a:gd name="T110" fmla="*/ 150 w 150"/>
                <a:gd name="T111" fmla="*/ 15 h 59"/>
                <a:gd name="T112" fmla="*/ 150 w 150"/>
                <a:gd name="T113" fmla="*/ 16 h 59"/>
                <a:gd name="T114" fmla="*/ 133 w 150"/>
                <a:gd name="T115" fmla="*/ 53 h 59"/>
                <a:gd name="T116" fmla="*/ 112 w 150"/>
                <a:gd name="T117" fmla="*/ 53 h 59"/>
                <a:gd name="T118" fmla="*/ 126 w 150"/>
                <a:gd name="T119" fmla="*/ 20 h 5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50" h="59">
                  <a:moveTo>
                    <a:pt x="126" y="20"/>
                  </a:moveTo>
                  <a:lnTo>
                    <a:pt x="127" y="18"/>
                  </a:lnTo>
                  <a:lnTo>
                    <a:pt x="127" y="16"/>
                  </a:lnTo>
                  <a:lnTo>
                    <a:pt x="127" y="14"/>
                  </a:lnTo>
                  <a:lnTo>
                    <a:pt x="126" y="13"/>
                  </a:lnTo>
                  <a:lnTo>
                    <a:pt x="125" y="12"/>
                  </a:lnTo>
                  <a:lnTo>
                    <a:pt x="123" y="11"/>
                  </a:lnTo>
                  <a:lnTo>
                    <a:pt x="119" y="10"/>
                  </a:lnTo>
                  <a:lnTo>
                    <a:pt x="113" y="9"/>
                  </a:lnTo>
                  <a:lnTo>
                    <a:pt x="107" y="10"/>
                  </a:lnTo>
                  <a:lnTo>
                    <a:pt x="101" y="11"/>
                  </a:lnTo>
                  <a:lnTo>
                    <a:pt x="95" y="12"/>
                  </a:lnTo>
                  <a:lnTo>
                    <a:pt x="94" y="14"/>
                  </a:lnTo>
                  <a:lnTo>
                    <a:pt x="94" y="16"/>
                  </a:lnTo>
                  <a:lnTo>
                    <a:pt x="77" y="59"/>
                  </a:lnTo>
                  <a:lnTo>
                    <a:pt x="56" y="59"/>
                  </a:lnTo>
                  <a:lnTo>
                    <a:pt x="70" y="20"/>
                  </a:lnTo>
                  <a:lnTo>
                    <a:pt x="71" y="18"/>
                  </a:lnTo>
                  <a:lnTo>
                    <a:pt x="71" y="15"/>
                  </a:lnTo>
                  <a:lnTo>
                    <a:pt x="70" y="13"/>
                  </a:lnTo>
                  <a:lnTo>
                    <a:pt x="69" y="12"/>
                  </a:lnTo>
                  <a:lnTo>
                    <a:pt x="66" y="11"/>
                  </a:lnTo>
                  <a:lnTo>
                    <a:pt x="65" y="10"/>
                  </a:lnTo>
                  <a:lnTo>
                    <a:pt x="63" y="10"/>
                  </a:lnTo>
                  <a:lnTo>
                    <a:pt x="59" y="9"/>
                  </a:lnTo>
                  <a:lnTo>
                    <a:pt x="53" y="9"/>
                  </a:lnTo>
                  <a:lnTo>
                    <a:pt x="50" y="10"/>
                  </a:lnTo>
                  <a:lnTo>
                    <a:pt x="46" y="10"/>
                  </a:lnTo>
                  <a:lnTo>
                    <a:pt x="39" y="12"/>
                  </a:lnTo>
                  <a:lnTo>
                    <a:pt x="21" y="59"/>
                  </a:lnTo>
                  <a:lnTo>
                    <a:pt x="0" y="59"/>
                  </a:lnTo>
                  <a:lnTo>
                    <a:pt x="19" y="10"/>
                  </a:lnTo>
                  <a:lnTo>
                    <a:pt x="31" y="6"/>
                  </a:lnTo>
                  <a:lnTo>
                    <a:pt x="42" y="3"/>
                  </a:lnTo>
                  <a:lnTo>
                    <a:pt x="54" y="1"/>
                  </a:lnTo>
                  <a:lnTo>
                    <a:pt x="60" y="1"/>
                  </a:lnTo>
                  <a:lnTo>
                    <a:pt x="67" y="0"/>
                  </a:lnTo>
                  <a:lnTo>
                    <a:pt x="73" y="1"/>
                  </a:lnTo>
                  <a:lnTo>
                    <a:pt x="79" y="2"/>
                  </a:lnTo>
                  <a:lnTo>
                    <a:pt x="85" y="3"/>
                  </a:lnTo>
                  <a:lnTo>
                    <a:pt x="87" y="4"/>
                  </a:lnTo>
                  <a:lnTo>
                    <a:pt x="89" y="5"/>
                  </a:lnTo>
                  <a:lnTo>
                    <a:pt x="97" y="3"/>
                  </a:lnTo>
                  <a:lnTo>
                    <a:pt x="105" y="2"/>
                  </a:lnTo>
                  <a:lnTo>
                    <a:pt x="114" y="1"/>
                  </a:lnTo>
                  <a:lnTo>
                    <a:pt x="123" y="1"/>
                  </a:lnTo>
                  <a:lnTo>
                    <a:pt x="129" y="1"/>
                  </a:lnTo>
                  <a:lnTo>
                    <a:pt x="134" y="2"/>
                  </a:lnTo>
                  <a:lnTo>
                    <a:pt x="139" y="3"/>
                  </a:lnTo>
                  <a:lnTo>
                    <a:pt x="144" y="5"/>
                  </a:lnTo>
                  <a:lnTo>
                    <a:pt x="147" y="7"/>
                  </a:lnTo>
                  <a:lnTo>
                    <a:pt x="148" y="8"/>
                  </a:lnTo>
                  <a:lnTo>
                    <a:pt x="149" y="10"/>
                  </a:lnTo>
                  <a:lnTo>
                    <a:pt x="150" y="11"/>
                  </a:lnTo>
                  <a:lnTo>
                    <a:pt x="150" y="13"/>
                  </a:lnTo>
                  <a:lnTo>
                    <a:pt x="150" y="15"/>
                  </a:lnTo>
                  <a:lnTo>
                    <a:pt x="150" y="16"/>
                  </a:lnTo>
                  <a:lnTo>
                    <a:pt x="133" y="59"/>
                  </a:lnTo>
                  <a:lnTo>
                    <a:pt x="112" y="59"/>
                  </a:lnTo>
                  <a:lnTo>
                    <a:pt x="126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35" name="Freeform 70"/>
            <p:cNvSpPr>
              <a:spLocks noEditPoints="1"/>
            </p:cNvSpPr>
            <p:nvPr userDrawn="1"/>
          </p:nvSpPr>
          <p:spPr bwMode="auto">
            <a:xfrm>
              <a:off x="4296" y="3334"/>
              <a:ext cx="98" cy="59"/>
            </a:xfrm>
            <a:custGeom>
              <a:avLst/>
              <a:gdLst>
                <a:gd name="T0" fmla="*/ 23 w 98"/>
                <a:gd name="T1" fmla="*/ 33 h 59"/>
                <a:gd name="T2" fmla="*/ 22 w 98"/>
                <a:gd name="T3" fmla="*/ 40 h 59"/>
                <a:gd name="T4" fmla="*/ 26 w 98"/>
                <a:gd name="T5" fmla="*/ 47 h 59"/>
                <a:gd name="T6" fmla="*/ 34 w 98"/>
                <a:gd name="T7" fmla="*/ 50 h 59"/>
                <a:gd name="T8" fmla="*/ 48 w 98"/>
                <a:gd name="T9" fmla="*/ 50 h 59"/>
                <a:gd name="T10" fmla="*/ 54 w 98"/>
                <a:gd name="T11" fmla="*/ 49 h 59"/>
                <a:gd name="T12" fmla="*/ 63 w 98"/>
                <a:gd name="T13" fmla="*/ 44 h 59"/>
                <a:gd name="T14" fmla="*/ 70 w 98"/>
                <a:gd name="T15" fmla="*/ 37 h 59"/>
                <a:gd name="T16" fmla="*/ 74 w 98"/>
                <a:gd name="T17" fmla="*/ 29 h 59"/>
                <a:gd name="T18" fmla="*/ 75 w 98"/>
                <a:gd name="T19" fmla="*/ 22 h 59"/>
                <a:gd name="T20" fmla="*/ 73 w 98"/>
                <a:gd name="T21" fmla="*/ 15 h 59"/>
                <a:gd name="T22" fmla="*/ 71 w 98"/>
                <a:gd name="T23" fmla="*/ 13 h 59"/>
                <a:gd name="T24" fmla="*/ 63 w 98"/>
                <a:gd name="T25" fmla="*/ 10 h 59"/>
                <a:gd name="T26" fmla="*/ 53 w 98"/>
                <a:gd name="T27" fmla="*/ 9 h 59"/>
                <a:gd name="T28" fmla="*/ 43 w 98"/>
                <a:gd name="T29" fmla="*/ 11 h 59"/>
                <a:gd name="T30" fmla="*/ 34 w 98"/>
                <a:gd name="T31" fmla="*/ 15 h 59"/>
                <a:gd name="T32" fmla="*/ 28 w 98"/>
                <a:gd name="T33" fmla="*/ 22 h 59"/>
                <a:gd name="T34" fmla="*/ 24 w 98"/>
                <a:gd name="T35" fmla="*/ 29 h 59"/>
                <a:gd name="T36" fmla="*/ 4 w 98"/>
                <a:gd name="T37" fmla="*/ 23 h 59"/>
                <a:gd name="T38" fmla="*/ 11 w 98"/>
                <a:gd name="T39" fmla="*/ 15 h 59"/>
                <a:gd name="T40" fmla="*/ 22 w 98"/>
                <a:gd name="T41" fmla="*/ 9 h 59"/>
                <a:gd name="T42" fmla="*/ 39 w 98"/>
                <a:gd name="T43" fmla="*/ 2 h 59"/>
                <a:gd name="T44" fmla="*/ 54 w 98"/>
                <a:gd name="T45" fmla="*/ 0 h 59"/>
                <a:gd name="T46" fmla="*/ 65 w 98"/>
                <a:gd name="T47" fmla="*/ 0 h 59"/>
                <a:gd name="T48" fmla="*/ 79 w 98"/>
                <a:gd name="T49" fmla="*/ 2 h 59"/>
                <a:gd name="T50" fmla="*/ 91 w 98"/>
                <a:gd name="T51" fmla="*/ 9 h 59"/>
                <a:gd name="T52" fmla="*/ 95 w 98"/>
                <a:gd name="T53" fmla="*/ 13 h 59"/>
                <a:gd name="T54" fmla="*/ 97 w 98"/>
                <a:gd name="T55" fmla="*/ 18 h 59"/>
                <a:gd name="T56" fmla="*/ 97 w 98"/>
                <a:gd name="T57" fmla="*/ 23 h 59"/>
                <a:gd name="T58" fmla="*/ 93 w 98"/>
                <a:gd name="T59" fmla="*/ 34 h 59"/>
                <a:gd name="T60" fmla="*/ 83 w 98"/>
                <a:gd name="T61" fmla="*/ 45 h 59"/>
                <a:gd name="T62" fmla="*/ 76 w 98"/>
                <a:gd name="T63" fmla="*/ 50 h 59"/>
                <a:gd name="T64" fmla="*/ 64 w 98"/>
                <a:gd name="T65" fmla="*/ 55 h 59"/>
                <a:gd name="T66" fmla="*/ 48 w 98"/>
                <a:gd name="T67" fmla="*/ 58 h 59"/>
                <a:gd name="T68" fmla="*/ 31 w 98"/>
                <a:gd name="T69" fmla="*/ 59 h 59"/>
                <a:gd name="T70" fmla="*/ 21 w 98"/>
                <a:gd name="T71" fmla="*/ 57 h 59"/>
                <a:gd name="T72" fmla="*/ 13 w 98"/>
                <a:gd name="T73" fmla="*/ 55 h 59"/>
                <a:gd name="T74" fmla="*/ 5 w 98"/>
                <a:gd name="T75" fmla="*/ 49 h 59"/>
                <a:gd name="T76" fmla="*/ 1 w 98"/>
                <a:gd name="T77" fmla="*/ 45 h 59"/>
                <a:gd name="T78" fmla="*/ 0 w 98"/>
                <a:gd name="T79" fmla="*/ 34 h 5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98" h="59">
                  <a:moveTo>
                    <a:pt x="24" y="29"/>
                  </a:moveTo>
                  <a:lnTo>
                    <a:pt x="23" y="33"/>
                  </a:lnTo>
                  <a:lnTo>
                    <a:pt x="22" y="37"/>
                  </a:lnTo>
                  <a:lnTo>
                    <a:pt x="22" y="40"/>
                  </a:lnTo>
                  <a:lnTo>
                    <a:pt x="24" y="44"/>
                  </a:lnTo>
                  <a:lnTo>
                    <a:pt x="26" y="47"/>
                  </a:lnTo>
                  <a:lnTo>
                    <a:pt x="29" y="49"/>
                  </a:lnTo>
                  <a:lnTo>
                    <a:pt x="34" y="50"/>
                  </a:lnTo>
                  <a:lnTo>
                    <a:pt x="40" y="51"/>
                  </a:lnTo>
                  <a:lnTo>
                    <a:pt x="48" y="50"/>
                  </a:lnTo>
                  <a:lnTo>
                    <a:pt x="51" y="50"/>
                  </a:lnTo>
                  <a:lnTo>
                    <a:pt x="54" y="49"/>
                  </a:lnTo>
                  <a:lnTo>
                    <a:pt x="59" y="46"/>
                  </a:lnTo>
                  <a:lnTo>
                    <a:pt x="63" y="44"/>
                  </a:lnTo>
                  <a:lnTo>
                    <a:pt x="67" y="40"/>
                  </a:lnTo>
                  <a:lnTo>
                    <a:pt x="70" y="37"/>
                  </a:lnTo>
                  <a:lnTo>
                    <a:pt x="72" y="33"/>
                  </a:lnTo>
                  <a:lnTo>
                    <a:pt x="74" y="29"/>
                  </a:lnTo>
                  <a:lnTo>
                    <a:pt x="75" y="25"/>
                  </a:lnTo>
                  <a:lnTo>
                    <a:pt x="75" y="22"/>
                  </a:lnTo>
                  <a:lnTo>
                    <a:pt x="75" y="18"/>
                  </a:lnTo>
                  <a:lnTo>
                    <a:pt x="73" y="15"/>
                  </a:lnTo>
                  <a:lnTo>
                    <a:pt x="72" y="14"/>
                  </a:lnTo>
                  <a:lnTo>
                    <a:pt x="71" y="13"/>
                  </a:lnTo>
                  <a:lnTo>
                    <a:pt x="67" y="11"/>
                  </a:lnTo>
                  <a:lnTo>
                    <a:pt x="63" y="10"/>
                  </a:lnTo>
                  <a:lnTo>
                    <a:pt x="56" y="9"/>
                  </a:lnTo>
                  <a:lnTo>
                    <a:pt x="53" y="9"/>
                  </a:lnTo>
                  <a:lnTo>
                    <a:pt x="49" y="10"/>
                  </a:lnTo>
                  <a:lnTo>
                    <a:pt x="43" y="11"/>
                  </a:lnTo>
                  <a:lnTo>
                    <a:pt x="38" y="13"/>
                  </a:lnTo>
                  <a:lnTo>
                    <a:pt x="34" y="15"/>
                  </a:lnTo>
                  <a:lnTo>
                    <a:pt x="31" y="18"/>
                  </a:lnTo>
                  <a:lnTo>
                    <a:pt x="28" y="22"/>
                  </a:lnTo>
                  <a:lnTo>
                    <a:pt x="26" y="25"/>
                  </a:lnTo>
                  <a:lnTo>
                    <a:pt x="24" y="29"/>
                  </a:lnTo>
                  <a:close/>
                  <a:moveTo>
                    <a:pt x="1" y="29"/>
                  </a:moveTo>
                  <a:lnTo>
                    <a:pt x="4" y="23"/>
                  </a:lnTo>
                  <a:lnTo>
                    <a:pt x="9" y="18"/>
                  </a:lnTo>
                  <a:lnTo>
                    <a:pt x="11" y="15"/>
                  </a:lnTo>
                  <a:lnTo>
                    <a:pt x="14" y="13"/>
                  </a:lnTo>
                  <a:lnTo>
                    <a:pt x="22" y="9"/>
                  </a:lnTo>
                  <a:lnTo>
                    <a:pt x="30" y="5"/>
                  </a:lnTo>
                  <a:lnTo>
                    <a:pt x="39" y="2"/>
                  </a:lnTo>
                  <a:lnTo>
                    <a:pt x="49" y="1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5" y="0"/>
                  </a:lnTo>
                  <a:lnTo>
                    <a:pt x="70" y="1"/>
                  </a:lnTo>
                  <a:lnTo>
                    <a:pt x="79" y="2"/>
                  </a:lnTo>
                  <a:lnTo>
                    <a:pt x="86" y="5"/>
                  </a:lnTo>
                  <a:lnTo>
                    <a:pt x="91" y="9"/>
                  </a:lnTo>
                  <a:lnTo>
                    <a:pt x="94" y="11"/>
                  </a:lnTo>
                  <a:lnTo>
                    <a:pt x="95" y="13"/>
                  </a:lnTo>
                  <a:lnTo>
                    <a:pt x="96" y="15"/>
                  </a:lnTo>
                  <a:lnTo>
                    <a:pt x="97" y="18"/>
                  </a:lnTo>
                  <a:lnTo>
                    <a:pt x="98" y="20"/>
                  </a:lnTo>
                  <a:lnTo>
                    <a:pt x="97" y="23"/>
                  </a:lnTo>
                  <a:lnTo>
                    <a:pt x="96" y="29"/>
                  </a:lnTo>
                  <a:lnTo>
                    <a:pt x="93" y="34"/>
                  </a:lnTo>
                  <a:lnTo>
                    <a:pt x="89" y="40"/>
                  </a:lnTo>
                  <a:lnTo>
                    <a:pt x="83" y="45"/>
                  </a:lnTo>
                  <a:lnTo>
                    <a:pt x="80" y="47"/>
                  </a:lnTo>
                  <a:lnTo>
                    <a:pt x="76" y="50"/>
                  </a:lnTo>
                  <a:lnTo>
                    <a:pt x="68" y="53"/>
                  </a:lnTo>
                  <a:lnTo>
                    <a:pt x="64" y="55"/>
                  </a:lnTo>
                  <a:lnTo>
                    <a:pt x="59" y="56"/>
                  </a:lnTo>
                  <a:lnTo>
                    <a:pt x="48" y="58"/>
                  </a:lnTo>
                  <a:lnTo>
                    <a:pt x="37" y="59"/>
                  </a:lnTo>
                  <a:lnTo>
                    <a:pt x="31" y="59"/>
                  </a:lnTo>
                  <a:lnTo>
                    <a:pt x="26" y="58"/>
                  </a:lnTo>
                  <a:lnTo>
                    <a:pt x="21" y="57"/>
                  </a:lnTo>
                  <a:lnTo>
                    <a:pt x="17" y="56"/>
                  </a:lnTo>
                  <a:lnTo>
                    <a:pt x="13" y="55"/>
                  </a:lnTo>
                  <a:lnTo>
                    <a:pt x="10" y="53"/>
                  </a:lnTo>
                  <a:lnTo>
                    <a:pt x="5" y="49"/>
                  </a:lnTo>
                  <a:lnTo>
                    <a:pt x="3" y="47"/>
                  </a:lnTo>
                  <a:lnTo>
                    <a:pt x="1" y="45"/>
                  </a:lnTo>
                  <a:lnTo>
                    <a:pt x="0" y="40"/>
                  </a:lnTo>
                  <a:lnTo>
                    <a:pt x="0" y="34"/>
                  </a:lnTo>
                  <a:lnTo>
                    <a:pt x="1" y="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36" name="Freeform 71"/>
            <p:cNvSpPr/>
            <p:nvPr userDrawn="1"/>
          </p:nvSpPr>
          <p:spPr bwMode="auto">
            <a:xfrm>
              <a:off x="4394" y="3332"/>
              <a:ext cx="91" cy="61"/>
            </a:xfrm>
            <a:custGeom>
              <a:avLst/>
              <a:gdLst>
                <a:gd name="T0" fmla="*/ 11 w 89"/>
                <a:gd name="T1" fmla="*/ 51 h 60"/>
                <a:gd name="T2" fmla="*/ 16 w 89"/>
                <a:gd name="T3" fmla="*/ 54 h 60"/>
                <a:gd name="T4" fmla="*/ 35 w 89"/>
                <a:gd name="T5" fmla="*/ 57 h 60"/>
                <a:gd name="T6" fmla="*/ 49 w 89"/>
                <a:gd name="T7" fmla="*/ 56 h 60"/>
                <a:gd name="T8" fmla="*/ 56 w 89"/>
                <a:gd name="T9" fmla="*/ 55 h 60"/>
                <a:gd name="T10" fmla="*/ 62 w 89"/>
                <a:gd name="T11" fmla="*/ 52 h 60"/>
                <a:gd name="T12" fmla="*/ 65 w 89"/>
                <a:gd name="T13" fmla="*/ 49 h 60"/>
                <a:gd name="T14" fmla="*/ 64 w 89"/>
                <a:gd name="T15" fmla="*/ 46 h 60"/>
                <a:gd name="T16" fmla="*/ 61 w 89"/>
                <a:gd name="T17" fmla="*/ 44 h 60"/>
                <a:gd name="T18" fmla="*/ 53 w 89"/>
                <a:gd name="T19" fmla="*/ 42 h 60"/>
                <a:gd name="T20" fmla="*/ 35 w 89"/>
                <a:gd name="T21" fmla="*/ 37 h 60"/>
                <a:gd name="T22" fmla="*/ 21 w 89"/>
                <a:gd name="T23" fmla="*/ 28 h 60"/>
                <a:gd name="T24" fmla="*/ 17 w 89"/>
                <a:gd name="T25" fmla="*/ 25 h 60"/>
                <a:gd name="T26" fmla="*/ 16 w 89"/>
                <a:gd name="T27" fmla="*/ 22 h 60"/>
                <a:gd name="T28" fmla="*/ 16 w 89"/>
                <a:gd name="T29" fmla="*/ 17 h 60"/>
                <a:gd name="T30" fmla="*/ 19 w 89"/>
                <a:gd name="T31" fmla="*/ 13 h 60"/>
                <a:gd name="T32" fmla="*/ 22 w 89"/>
                <a:gd name="T33" fmla="*/ 10 h 60"/>
                <a:gd name="T34" fmla="*/ 39 w 89"/>
                <a:gd name="T35" fmla="*/ 5 h 60"/>
                <a:gd name="T36" fmla="*/ 52 w 89"/>
                <a:gd name="T37" fmla="*/ 1 h 60"/>
                <a:gd name="T38" fmla="*/ 66 w 89"/>
                <a:gd name="T39" fmla="*/ 0 h 60"/>
                <a:gd name="T40" fmla="*/ 87 w 89"/>
                <a:gd name="T41" fmla="*/ 2 h 60"/>
                <a:gd name="T42" fmla="*/ 101 w 89"/>
                <a:gd name="T43" fmla="*/ 6 h 60"/>
                <a:gd name="T44" fmla="*/ 84 w 89"/>
                <a:gd name="T45" fmla="*/ 11 h 60"/>
                <a:gd name="T46" fmla="*/ 69 w 89"/>
                <a:gd name="T47" fmla="*/ 9 h 60"/>
                <a:gd name="T48" fmla="*/ 56 w 89"/>
                <a:gd name="T49" fmla="*/ 10 h 60"/>
                <a:gd name="T50" fmla="*/ 47 w 89"/>
                <a:gd name="T51" fmla="*/ 12 h 60"/>
                <a:gd name="T52" fmla="*/ 44 w 89"/>
                <a:gd name="T53" fmla="*/ 15 h 60"/>
                <a:gd name="T54" fmla="*/ 42 w 89"/>
                <a:gd name="T55" fmla="*/ 18 h 60"/>
                <a:gd name="T56" fmla="*/ 45 w 89"/>
                <a:gd name="T57" fmla="*/ 20 h 60"/>
                <a:gd name="T58" fmla="*/ 64 w 89"/>
                <a:gd name="T59" fmla="*/ 25 h 60"/>
                <a:gd name="T60" fmla="*/ 86 w 89"/>
                <a:gd name="T61" fmla="*/ 36 h 60"/>
                <a:gd name="T62" fmla="*/ 92 w 89"/>
                <a:gd name="T63" fmla="*/ 41 h 60"/>
                <a:gd name="T64" fmla="*/ 93 w 89"/>
                <a:gd name="T65" fmla="*/ 44 h 60"/>
                <a:gd name="T66" fmla="*/ 91 w 89"/>
                <a:gd name="T67" fmla="*/ 50 h 60"/>
                <a:gd name="T68" fmla="*/ 85 w 89"/>
                <a:gd name="T69" fmla="*/ 56 h 60"/>
                <a:gd name="T70" fmla="*/ 79 w 89"/>
                <a:gd name="T71" fmla="*/ 59 h 60"/>
                <a:gd name="T72" fmla="*/ 60 w 89"/>
                <a:gd name="T73" fmla="*/ 64 h 60"/>
                <a:gd name="T74" fmla="*/ 45 w 89"/>
                <a:gd name="T75" fmla="*/ 66 h 60"/>
                <a:gd name="T76" fmla="*/ 29 w 89"/>
                <a:gd name="T77" fmla="*/ 65 h 60"/>
                <a:gd name="T78" fmla="*/ 14 w 89"/>
                <a:gd name="T79" fmla="*/ 64 h 60"/>
                <a:gd name="T80" fmla="*/ 7 w 89"/>
                <a:gd name="T81" fmla="*/ 62 h 60"/>
                <a:gd name="T82" fmla="*/ 0 w 89"/>
                <a:gd name="T83" fmla="*/ 59 h 6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89" h="60">
                  <a:moveTo>
                    <a:pt x="0" y="53"/>
                  </a:moveTo>
                  <a:lnTo>
                    <a:pt x="11" y="45"/>
                  </a:lnTo>
                  <a:lnTo>
                    <a:pt x="14" y="47"/>
                  </a:lnTo>
                  <a:lnTo>
                    <a:pt x="16" y="48"/>
                  </a:lnTo>
                  <a:lnTo>
                    <a:pt x="22" y="50"/>
                  </a:lnTo>
                  <a:lnTo>
                    <a:pt x="29" y="51"/>
                  </a:lnTo>
                  <a:lnTo>
                    <a:pt x="35" y="51"/>
                  </a:lnTo>
                  <a:lnTo>
                    <a:pt x="43" y="50"/>
                  </a:lnTo>
                  <a:lnTo>
                    <a:pt x="47" y="50"/>
                  </a:lnTo>
                  <a:lnTo>
                    <a:pt x="50" y="49"/>
                  </a:lnTo>
                  <a:lnTo>
                    <a:pt x="53" y="48"/>
                  </a:lnTo>
                  <a:lnTo>
                    <a:pt x="56" y="46"/>
                  </a:lnTo>
                  <a:lnTo>
                    <a:pt x="57" y="45"/>
                  </a:lnTo>
                  <a:lnTo>
                    <a:pt x="59" y="43"/>
                  </a:lnTo>
                  <a:lnTo>
                    <a:pt x="59" y="41"/>
                  </a:lnTo>
                  <a:lnTo>
                    <a:pt x="58" y="40"/>
                  </a:lnTo>
                  <a:lnTo>
                    <a:pt x="57" y="39"/>
                  </a:lnTo>
                  <a:lnTo>
                    <a:pt x="55" y="38"/>
                  </a:lnTo>
                  <a:lnTo>
                    <a:pt x="51" y="37"/>
                  </a:lnTo>
                  <a:lnTo>
                    <a:pt x="47" y="36"/>
                  </a:lnTo>
                  <a:lnTo>
                    <a:pt x="38" y="33"/>
                  </a:lnTo>
                  <a:lnTo>
                    <a:pt x="29" y="31"/>
                  </a:lnTo>
                  <a:lnTo>
                    <a:pt x="24" y="30"/>
                  </a:lnTo>
                  <a:lnTo>
                    <a:pt x="21" y="28"/>
                  </a:lnTo>
                  <a:lnTo>
                    <a:pt x="18" y="26"/>
                  </a:lnTo>
                  <a:lnTo>
                    <a:pt x="17" y="25"/>
                  </a:lnTo>
                  <a:lnTo>
                    <a:pt x="16" y="24"/>
                  </a:lnTo>
                  <a:lnTo>
                    <a:pt x="16" y="22"/>
                  </a:lnTo>
                  <a:lnTo>
                    <a:pt x="16" y="21"/>
                  </a:lnTo>
                  <a:lnTo>
                    <a:pt x="16" y="17"/>
                  </a:lnTo>
                  <a:lnTo>
                    <a:pt x="17" y="15"/>
                  </a:lnTo>
                  <a:lnTo>
                    <a:pt x="19" y="13"/>
                  </a:lnTo>
                  <a:lnTo>
                    <a:pt x="20" y="12"/>
                  </a:lnTo>
                  <a:lnTo>
                    <a:pt x="22" y="10"/>
                  </a:lnTo>
                  <a:lnTo>
                    <a:pt x="27" y="7"/>
                  </a:lnTo>
                  <a:lnTo>
                    <a:pt x="33" y="5"/>
                  </a:lnTo>
                  <a:lnTo>
                    <a:pt x="39" y="3"/>
                  </a:lnTo>
                  <a:lnTo>
                    <a:pt x="46" y="1"/>
                  </a:lnTo>
                  <a:lnTo>
                    <a:pt x="53" y="0"/>
                  </a:lnTo>
                  <a:lnTo>
                    <a:pt x="60" y="0"/>
                  </a:lnTo>
                  <a:lnTo>
                    <a:pt x="67" y="0"/>
                  </a:lnTo>
                  <a:lnTo>
                    <a:pt x="75" y="2"/>
                  </a:lnTo>
                  <a:lnTo>
                    <a:pt x="82" y="3"/>
                  </a:lnTo>
                  <a:lnTo>
                    <a:pt x="89" y="6"/>
                  </a:lnTo>
                  <a:lnTo>
                    <a:pt x="78" y="13"/>
                  </a:lnTo>
                  <a:lnTo>
                    <a:pt x="72" y="11"/>
                  </a:lnTo>
                  <a:lnTo>
                    <a:pt x="67" y="10"/>
                  </a:lnTo>
                  <a:lnTo>
                    <a:pt x="62" y="9"/>
                  </a:lnTo>
                  <a:lnTo>
                    <a:pt x="56" y="9"/>
                  </a:lnTo>
                  <a:lnTo>
                    <a:pt x="50" y="10"/>
                  </a:lnTo>
                  <a:lnTo>
                    <a:pt x="44" y="11"/>
                  </a:lnTo>
                  <a:lnTo>
                    <a:pt x="41" y="12"/>
                  </a:lnTo>
                  <a:lnTo>
                    <a:pt x="39" y="13"/>
                  </a:lnTo>
                  <a:lnTo>
                    <a:pt x="38" y="15"/>
                  </a:lnTo>
                  <a:lnTo>
                    <a:pt x="37" y="16"/>
                  </a:lnTo>
                  <a:lnTo>
                    <a:pt x="36" y="18"/>
                  </a:lnTo>
                  <a:lnTo>
                    <a:pt x="37" y="19"/>
                  </a:lnTo>
                  <a:lnTo>
                    <a:pt x="39" y="20"/>
                  </a:lnTo>
                  <a:lnTo>
                    <a:pt x="42" y="21"/>
                  </a:lnTo>
                  <a:lnTo>
                    <a:pt x="58" y="25"/>
                  </a:lnTo>
                  <a:lnTo>
                    <a:pt x="66" y="27"/>
                  </a:lnTo>
                  <a:lnTo>
                    <a:pt x="74" y="30"/>
                  </a:lnTo>
                  <a:lnTo>
                    <a:pt x="77" y="32"/>
                  </a:lnTo>
                  <a:lnTo>
                    <a:pt x="80" y="35"/>
                  </a:lnTo>
                  <a:lnTo>
                    <a:pt x="80" y="36"/>
                  </a:lnTo>
                  <a:lnTo>
                    <a:pt x="81" y="38"/>
                  </a:lnTo>
                  <a:lnTo>
                    <a:pt x="80" y="42"/>
                  </a:lnTo>
                  <a:lnTo>
                    <a:pt x="79" y="44"/>
                  </a:lnTo>
                  <a:lnTo>
                    <a:pt x="77" y="46"/>
                  </a:lnTo>
                  <a:lnTo>
                    <a:pt x="73" y="50"/>
                  </a:lnTo>
                  <a:lnTo>
                    <a:pt x="70" y="52"/>
                  </a:lnTo>
                  <a:lnTo>
                    <a:pt x="67" y="53"/>
                  </a:lnTo>
                  <a:lnTo>
                    <a:pt x="61" y="56"/>
                  </a:lnTo>
                  <a:lnTo>
                    <a:pt x="54" y="58"/>
                  </a:lnTo>
                  <a:lnTo>
                    <a:pt x="46" y="59"/>
                  </a:lnTo>
                  <a:lnTo>
                    <a:pt x="39" y="60"/>
                  </a:lnTo>
                  <a:lnTo>
                    <a:pt x="32" y="60"/>
                  </a:lnTo>
                  <a:lnTo>
                    <a:pt x="23" y="59"/>
                  </a:lnTo>
                  <a:lnTo>
                    <a:pt x="18" y="59"/>
                  </a:lnTo>
                  <a:lnTo>
                    <a:pt x="14" y="58"/>
                  </a:lnTo>
                  <a:lnTo>
                    <a:pt x="10" y="57"/>
                  </a:lnTo>
                  <a:lnTo>
                    <a:pt x="7" y="56"/>
                  </a:lnTo>
                  <a:lnTo>
                    <a:pt x="3" y="54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apositive de titre">
  <p:cSld name="Diapositive de titre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40" descr="couverture-ICSI.pdf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0" y="0"/>
            <a:ext cx="24383999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40"/>
          <p:cNvSpPr txBox="1">
            <a:spLocks noGrp="1"/>
          </p:cNvSpPr>
          <p:nvPr>
            <p:ph type="title"/>
          </p:nvPr>
        </p:nvSpPr>
        <p:spPr>
          <a:xfrm>
            <a:off x="10638666" y="7350357"/>
            <a:ext cx="13077425" cy="923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288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5200" cap="none">
                <a:solidFill>
                  <a:schemeClr val="lt1"/>
                </a:solidFill>
                <a:latin typeface="Trebuchet MS" panose="020B0603020202020204"/>
                <a:ea typeface="Trebuchet MS" panose="020B0603020202020204"/>
                <a:cs typeface="Trebuchet MS" panose="020B0603020202020204"/>
                <a:sym typeface="Trebuchet MS" panose="020B0603020202020204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40"/>
          <p:cNvSpPr txBox="1">
            <a:spLocks noGrp="1"/>
          </p:cNvSpPr>
          <p:nvPr>
            <p:ph type="body" idx="1"/>
          </p:nvPr>
        </p:nvSpPr>
        <p:spPr>
          <a:xfrm>
            <a:off x="10638666" y="8296799"/>
            <a:ext cx="13094833" cy="954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1040"/>
              </a:spcBef>
              <a:spcAft>
                <a:spcPts val="0"/>
              </a:spcAft>
              <a:buSzPts val="5200"/>
              <a:buNone/>
              <a:defRPr sz="5200">
                <a:solidFill>
                  <a:schemeClr val="lt1"/>
                </a:solidFill>
                <a:latin typeface="Trebuchet MS" panose="020B0603020202020204"/>
                <a:ea typeface="Trebuchet MS" panose="020B0603020202020204"/>
                <a:cs typeface="Trebuchet MS" panose="020B0603020202020204"/>
                <a:sym typeface="Trebuchet MS" panose="020B0603020202020204"/>
              </a:defRPr>
            </a:lvl1pPr>
            <a:lvl2pPr marL="914400" lvl="1" indent="-297180" algn="l">
              <a:spcBef>
                <a:spcPts val="360"/>
              </a:spcBef>
              <a:spcAft>
                <a:spcPts val="0"/>
              </a:spcAft>
              <a:buSzPts val="1080"/>
              <a:buChar char="⚪"/>
              <a:defRPr/>
            </a:lvl2pPr>
            <a:lvl3pPr marL="1371600" lvl="2" indent="-308610" algn="l">
              <a:spcBef>
                <a:spcPts val="360"/>
              </a:spcBef>
              <a:spcAft>
                <a:spcPts val="0"/>
              </a:spcAft>
              <a:buSzPts val="1260"/>
              <a:buChar char="−"/>
              <a:defRPr/>
            </a:lvl3pPr>
            <a:lvl4pPr marL="1828800" lvl="3" indent="-308610" algn="l">
              <a:spcBef>
                <a:spcPts val="360"/>
              </a:spcBef>
              <a:spcAft>
                <a:spcPts val="0"/>
              </a:spcAft>
              <a:buSzPts val="1260"/>
              <a:buChar char="−"/>
              <a:defRPr/>
            </a:lvl4pPr>
            <a:lvl5pPr marL="2286000" lvl="4" indent="-308610" algn="l">
              <a:spcBef>
                <a:spcPts val="360"/>
              </a:spcBef>
              <a:spcAft>
                <a:spcPts val="0"/>
              </a:spcAft>
              <a:buSzPts val="1260"/>
              <a:buChar char="−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5" name="Google Shape;115;p40"/>
          <p:cNvSpPr txBox="1">
            <a:spLocks noGrp="1"/>
          </p:cNvSpPr>
          <p:nvPr>
            <p:ph type="body" idx="2"/>
          </p:nvPr>
        </p:nvSpPr>
        <p:spPr>
          <a:xfrm>
            <a:off x="10744122" y="10261601"/>
            <a:ext cx="13026371" cy="1228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720"/>
              </a:spcBef>
              <a:spcAft>
                <a:spcPts val="0"/>
              </a:spcAft>
              <a:buSzPts val="3600"/>
              <a:buNone/>
              <a:defRPr sz="3600">
                <a:solidFill>
                  <a:srgbClr val="747F81"/>
                </a:solidFill>
                <a:latin typeface="Trebuchet MS" panose="020B0603020202020204"/>
                <a:ea typeface="Trebuchet MS" panose="020B0603020202020204"/>
                <a:cs typeface="Trebuchet MS" panose="020B0603020202020204"/>
                <a:sym typeface="Trebuchet MS" panose="020B0603020202020204"/>
              </a:defRPr>
            </a:lvl1pPr>
            <a:lvl2pPr marL="914400" lvl="1" indent="-228600" algn="l">
              <a:spcBef>
                <a:spcPts val="800"/>
              </a:spcBef>
              <a:spcAft>
                <a:spcPts val="0"/>
              </a:spcAft>
              <a:buSzPts val="2400"/>
              <a:buNone/>
              <a:defRPr/>
            </a:lvl2pPr>
            <a:lvl3pPr marL="1371600" lvl="2" indent="-308610" algn="l">
              <a:spcBef>
                <a:spcPts val="360"/>
              </a:spcBef>
              <a:spcAft>
                <a:spcPts val="0"/>
              </a:spcAft>
              <a:buSzPts val="1260"/>
              <a:buChar char="−"/>
              <a:defRPr/>
            </a:lvl3pPr>
            <a:lvl4pPr marL="1828800" lvl="3" indent="-308610" algn="l">
              <a:spcBef>
                <a:spcPts val="360"/>
              </a:spcBef>
              <a:spcAft>
                <a:spcPts val="0"/>
              </a:spcAft>
              <a:buSzPts val="1260"/>
              <a:buChar char="−"/>
              <a:defRPr/>
            </a:lvl4pPr>
            <a:lvl5pPr marL="2286000" lvl="4" indent="-308610" algn="l">
              <a:spcBef>
                <a:spcPts val="360"/>
              </a:spcBef>
              <a:spcAft>
                <a:spcPts val="0"/>
              </a:spcAft>
              <a:buSzPts val="1260"/>
              <a:buChar char="−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21704376" y="12859077"/>
            <a:ext cx="1917700" cy="577850"/>
          </a:xfrm>
          <a:prstGeom prst="rect">
            <a:avLst/>
          </a:prstGeom>
        </p:spPr>
        <p:txBody>
          <a:bodyPr lIns="91429" tIns="45714" rIns="91429" bIns="45714"/>
          <a:lstStyle>
            <a:lvl1pPr>
              <a:defRPr>
                <a:ea typeface="MS PGothic" panose="020B0600070205080204" pitchFamily="34" charset="-128"/>
                <a:cs typeface="MS PGothic" panose="020B0600070205080204" pitchFamily="34" charset="-128"/>
              </a:defRPr>
            </a:lvl1pPr>
          </a:lstStyle>
          <a:p>
            <a:pPr>
              <a:defRPr/>
            </a:pPr>
            <a:fld id="{B4E714C0-5FE2-4E4D-AD48-E2E2FC6A5305}" type="slidenum">
              <a:rPr lang="es-ES"/>
              <a:t>‹Nº›</a:t>
            </a:fld>
            <a:endParaRPr lang="es-ES" dirty="0"/>
          </a:p>
        </p:txBody>
      </p:sp>
      <p:pic>
        <p:nvPicPr>
          <p:cNvPr id="5" name="Picture 7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163052"/>
            <a:ext cx="24384000" cy="458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41"/>
          <p:cNvGrpSpPr>
            <a:grpSpLocks noChangeAspect="1"/>
          </p:cNvGrpSpPr>
          <p:nvPr userDrawn="1"/>
        </p:nvGrpSpPr>
        <p:grpSpPr bwMode="auto">
          <a:xfrm>
            <a:off x="19680984" y="377609"/>
            <a:ext cx="4088232" cy="1646134"/>
            <a:chOff x="2655" y="2025"/>
            <a:chExt cx="2610" cy="1401"/>
          </a:xfrm>
        </p:grpSpPr>
        <p:sp>
          <p:nvSpPr>
            <p:cNvPr id="7" name="AutoShape 40"/>
            <p:cNvSpPr>
              <a:spLocks noChangeAspect="1" noChangeArrowheads="1" noTextEdit="1"/>
            </p:cNvSpPr>
            <p:nvPr userDrawn="1"/>
          </p:nvSpPr>
          <p:spPr bwMode="auto">
            <a:xfrm>
              <a:off x="2655" y="2025"/>
              <a:ext cx="2610" cy="1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8" name="Freeform 42"/>
            <p:cNvSpPr>
              <a:spLocks noEditPoints="1"/>
            </p:cNvSpPr>
            <p:nvPr userDrawn="1"/>
          </p:nvSpPr>
          <p:spPr bwMode="auto">
            <a:xfrm>
              <a:off x="3703" y="3057"/>
              <a:ext cx="225" cy="214"/>
            </a:xfrm>
            <a:custGeom>
              <a:avLst/>
              <a:gdLst>
                <a:gd name="T0" fmla="*/ 160 w 225"/>
                <a:gd name="T1" fmla="*/ 33 h 214"/>
                <a:gd name="T2" fmla="*/ 134 w 225"/>
                <a:gd name="T3" fmla="*/ 28 h 214"/>
                <a:gd name="T4" fmla="*/ 117 w 225"/>
                <a:gd name="T5" fmla="*/ 29 h 214"/>
                <a:gd name="T6" fmla="*/ 100 w 225"/>
                <a:gd name="T7" fmla="*/ 34 h 214"/>
                <a:gd name="T8" fmla="*/ 86 w 225"/>
                <a:gd name="T9" fmla="*/ 42 h 214"/>
                <a:gd name="T10" fmla="*/ 74 w 225"/>
                <a:gd name="T11" fmla="*/ 53 h 214"/>
                <a:gd name="T12" fmla="*/ 65 w 225"/>
                <a:gd name="T13" fmla="*/ 66 h 214"/>
                <a:gd name="T14" fmla="*/ 59 w 225"/>
                <a:gd name="T15" fmla="*/ 79 h 214"/>
                <a:gd name="T16" fmla="*/ 57 w 225"/>
                <a:gd name="T17" fmla="*/ 92 h 214"/>
                <a:gd name="T18" fmla="*/ 58 w 225"/>
                <a:gd name="T19" fmla="*/ 103 h 214"/>
                <a:gd name="T20" fmla="*/ 64 w 225"/>
                <a:gd name="T21" fmla="*/ 113 h 214"/>
                <a:gd name="T22" fmla="*/ 74 w 225"/>
                <a:gd name="T23" fmla="*/ 119 h 214"/>
                <a:gd name="T24" fmla="*/ 89 w 225"/>
                <a:gd name="T25" fmla="*/ 121 h 214"/>
                <a:gd name="T26" fmla="*/ 109 w 225"/>
                <a:gd name="T27" fmla="*/ 119 h 214"/>
                <a:gd name="T28" fmla="*/ 142 w 225"/>
                <a:gd name="T29" fmla="*/ 110 h 214"/>
                <a:gd name="T30" fmla="*/ 155 w 225"/>
                <a:gd name="T31" fmla="*/ 182 h 214"/>
                <a:gd name="T32" fmla="*/ 135 w 225"/>
                <a:gd name="T33" fmla="*/ 194 h 214"/>
                <a:gd name="T34" fmla="*/ 111 w 225"/>
                <a:gd name="T35" fmla="*/ 203 h 214"/>
                <a:gd name="T36" fmla="*/ 75 w 225"/>
                <a:gd name="T37" fmla="*/ 211 h 214"/>
                <a:gd name="T38" fmla="*/ 25 w 225"/>
                <a:gd name="T39" fmla="*/ 214 h 214"/>
                <a:gd name="T40" fmla="*/ 72 w 225"/>
                <a:gd name="T41" fmla="*/ 184 h 214"/>
                <a:gd name="T42" fmla="*/ 102 w 225"/>
                <a:gd name="T43" fmla="*/ 176 h 214"/>
                <a:gd name="T44" fmla="*/ 115 w 225"/>
                <a:gd name="T45" fmla="*/ 169 h 214"/>
                <a:gd name="T46" fmla="*/ 123 w 225"/>
                <a:gd name="T47" fmla="*/ 160 h 214"/>
                <a:gd name="T48" fmla="*/ 132 w 225"/>
                <a:gd name="T49" fmla="*/ 140 h 214"/>
                <a:gd name="T50" fmla="*/ 95 w 225"/>
                <a:gd name="T51" fmla="*/ 148 h 214"/>
                <a:gd name="T52" fmla="*/ 59 w 225"/>
                <a:gd name="T53" fmla="*/ 148 h 214"/>
                <a:gd name="T54" fmla="*/ 40 w 225"/>
                <a:gd name="T55" fmla="*/ 145 h 214"/>
                <a:gd name="T56" fmla="*/ 24 w 225"/>
                <a:gd name="T57" fmla="*/ 138 h 214"/>
                <a:gd name="T58" fmla="*/ 9 w 225"/>
                <a:gd name="T59" fmla="*/ 124 h 214"/>
                <a:gd name="T60" fmla="*/ 2 w 225"/>
                <a:gd name="T61" fmla="*/ 110 h 214"/>
                <a:gd name="T62" fmla="*/ 0 w 225"/>
                <a:gd name="T63" fmla="*/ 94 h 214"/>
                <a:gd name="T64" fmla="*/ 4 w 225"/>
                <a:gd name="T65" fmla="*/ 74 h 214"/>
                <a:gd name="T66" fmla="*/ 14 w 225"/>
                <a:gd name="T67" fmla="*/ 56 h 214"/>
                <a:gd name="T68" fmla="*/ 30 w 225"/>
                <a:gd name="T69" fmla="*/ 37 h 214"/>
                <a:gd name="T70" fmla="*/ 52 w 225"/>
                <a:gd name="T71" fmla="*/ 21 h 214"/>
                <a:gd name="T72" fmla="*/ 79 w 225"/>
                <a:gd name="T73" fmla="*/ 8 h 214"/>
                <a:gd name="T74" fmla="*/ 111 w 225"/>
                <a:gd name="T75" fmla="*/ 1 h 214"/>
                <a:gd name="T76" fmla="*/ 149 w 225"/>
                <a:gd name="T77" fmla="*/ 2 h 214"/>
                <a:gd name="T78" fmla="*/ 182 w 225"/>
                <a:gd name="T79" fmla="*/ 8 h 214"/>
                <a:gd name="T80" fmla="*/ 214 w 225"/>
                <a:gd name="T81" fmla="*/ 21 h 214"/>
                <a:gd name="T82" fmla="*/ 183 w 225"/>
                <a:gd name="T83" fmla="*/ 141 h 214"/>
                <a:gd name="T84" fmla="*/ 173 w 225"/>
                <a:gd name="T85" fmla="*/ 162 h 21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25" h="214">
                  <a:moveTo>
                    <a:pt x="142" y="110"/>
                  </a:moveTo>
                  <a:lnTo>
                    <a:pt x="169" y="36"/>
                  </a:lnTo>
                  <a:lnTo>
                    <a:pt x="160" y="33"/>
                  </a:lnTo>
                  <a:lnTo>
                    <a:pt x="151" y="30"/>
                  </a:lnTo>
                  <a:lnTo>
                    <a:pt x="140" y="28"/>
                  </a:lnTo>
                  <a:lnTo>
                    <a:pt x="134" y="28"/>
                  </a:lnTo>
                  <a:lnTo>
                    <a:pt x="128" y="28"/>
                  </a:lnTo>
                  <a:lnTo>
                    <a:pt x="122" y="28"/>
                  </a:lnTo>
                  <a:lnTo>
                    <a:pt x="117" y="29"/>
                  </a:lnTo>
                  <a:lnTo>
                    <a:pt x="111" y="30"/>
                  </a:lnTo>
                  <a:lnTo>
                    <a:pt x="106" y="32"/>
                  </a:lnTo>
                  <a:lnTo>
                    <a:pt x="100" y="34"/>
                  </a:lnTo>
                  <a:lnTo>
                    <a:pt x="95" y="36"/>
                  </a:lnTo>
                  <a:lnTo>
                    <a:pt x="91" y="39"/>
                  </a:lnTo>
                  <a:lnTo>
                    <a:pt x="86" y="42"/>
                  </a:lnTo>
                  <a:lnTo>
                    <a:pt x="82" y="46"/>
                  </a:lnTo>
                  <a:lnTo>
                    <a:pt x="78" y="49"/>
                  </a:lnTo>
                  <a:lnTo>
                    <a:pt x="74" y="53"/>
                  </a:lnTo>
                  <a:lnTo>
                    <a:pt x="71" y="57"/>
                  </a:lnTo>
                  <a:lnTo>
                    <a:pt x="68" y="61"/>
                  </a:lnTo>
                  <a:lnTo>
                    <a:pt x="65" y="66"/>
                  </a:lnTo>
                  <a:lnTo>
                    <a:pt x="63" y="70"/>
                  </a:lnTo>
                  <a:lnTo>
                    <a:pt x="61" y="74"/>
                  </a:lnTo>
                  <a:lnTo>
                    <a:pt x="59" y="79"/>
                  </a:lnTo>
                  <a:lnTo>
                    <a:pt x="58" y="83"/>
                  </a:lnTo>
                  <a:lnTo>
                    <a:pt x="57" y="87"/>
                  </a:lnTo>
                  <a:lnTo>
                    <a:pt x="57" y="92"/>
                  </a:lnTo>
                  <a:lnTo>
                    <a:pt x="57" y="96"/>
                  </a:lnTo>
                  <a:lnTo>
                    <a:pt x="57" y="100"/>
                  </a:lnTo>
                  <a:lnTo>
                    <a:pt x="58" y="103"/>
                  </a:lnTo>
                  <a:lnTo>
                    <a:pt x="59" y="107"/>
                  </a:lnTo>
                  <a:lnTo>
                    <a:pt x="61" y="110"/>
                  </a:lnTo>
                  <a:lnTo>
                    <a:pt x="64" y="113"/>
                  </a:lnTo>
                  <a:lnTo>
                    <a:pt x="66" y="115"/>
                  </a:lnTo>
                  <a:lnTo>
                    <a:pt x="70" y="117"/>
                  </a:lnTo>
                  <a:lnTo>
                    <a:pt x="74" y="119"/>
                  </a:lnTo>
                  <a:lnTo>
                    <a:pt x="78" y="120"/>
                  </a:lnTo>
                  <a:lnTo>
                    <a:pt x="83" y="121"/>
                  </a:lnTo>
                  <a:lnTo>
                    <a:pt x="89" y="121"/>
                  </a:lnTo>
                  <a:lnTo>
                    <a:pt x="96" y="121"/>
                  </a:lnTo>
                  <a:lnTo>
                    <a:pt x="103" y="120"/>
                  </a:lnTo>
                  <a:lnTo>
                    <a:pt x="109" y="119"/>
                  </a:lnTo>
                  <a:lnTo>
                    <a:pt x="116" y="118"/>
                  </a:lnTo>
                  <a:lnTo>
                    <a:pt x="129" y="114"/>
                  </a:lnTo>
                  <a:lnTo>
                    <a:pt x="142" y="110"/>
                  </a:lnTo>
                  <a:close/>
                  <a:moveTo>
                    <a:pt x="165" y="173"/>
                  </a:moveTo>
                  <a:lnTo>
                    <a:pt x="159" y="179"/>
                  </a:lnTo>
                  <a:lnTo>
                    <a:pt x="155" y="182"/>
                  </a:lnTo>
                  <a:lnTo>
                    <a:pt x="149" y="187"/>
                  </a:lnTo>
                  <a:lnTo>
                    <a:pt x="142" y="191"/>
                  </a:lnTo>
                  <a:lnTo>
                    <a:pt x="135" y="194"/>
                  </a:lnTo>
                  <a:lnTo>
                    <a:pt x="127" y="198"/>
                  </a:lnTo>
                  <a:lnTo>
                    <a:pt x="119" y="201"/>
                  </a:lnTo>
                  <a:lnTo>
                    <a:pt x="111" y="203"/>
                  </a:lnTo>
                  <a:lnTo>
                    <a:pt x="102" y="205"/>
                  </a:lnTo>
                  <a:lnTo>
                    <a:pt x="93" y="207"/>
                  </a:lnTo>
                  <a:lnTo>
                    <a:pt x="75" y="211"/>
                  </a:lnTo>
                  <a:lnTo>
                    <a:pt x="57" y="213"/>
                  </a:lnTo>
                  <a:lnTo>
                    <a:pt x="41" y="214"/>
                  </a:lnTo>
                  <a:lnTo>
                    <a:pt x="25" y="214"/>
                  </a:lnTo>
                  <a:lnTo>
                    <a:pt x="24" y="189"/>
                  </a:lnTo>
                  <a:lnTo>
                    <a:pt x="47" y="187"/>
                  </a:lnTo>
                  <a:lnTo>
                    <a:pt x="72" y="184"/>
                  </a:lnTo>
                  <a:lnTo>
                    <a:pt x="85" y="181"/>
                  </a:lnTo>
                  <a:lnTo>
                    <a:pt x="96" y="178"/>
                  </a:lnTo>
                  <a:lnTo>
                    <a:pt x="102" y="176"/>
                  </a:lnTo>
                  <a:lnTo>
                    <a:pt x="107" y="174"/>
                  </a:lnTo>
                  <a:lnTo>
                    <a:pt x="111" y="172"/>
                  </a:lnTo>
                  <a:lnTo>
                    <a:pt x="115" y="169"/>
                  </a:lnTo>
                  <a:lnTo>
                    <a:pt x="118" y="166"/>
                  </a:lnTo>
                  <a:lnTo>
                    <a:pt x="121" y="163"/>
                  </a:lnTo>
                  <a:lnTo>
                    <a:pt x="123" y="160"/>
                  </a:lnTo>
                  <a:lnTo>
                    <a:pt x="125" y="156"/>
                  </a:lnTo>
                  <a:lnTo>
                    <a:pt x="129" y="148"/>
                  </a:lnTo>
                  <a:lnTo>
                    <a:pt x="132" y="140"/>
                  </a:lnTo>
                  <a:lnTo>
                    <a:pt x="117" y="144"/>
                  </a:lnTo>
                  <a:lnTo>
                    <a:pt x="103" y="147"/>
                  </a:lnTo>
                  <a:lnTo>
                    <a:pt x="95" y="148"/>
                  </a:lnTo>
                  <a:lnTo>
                    <a:pt x="87" y="149"/>
                  </a:lnTo>
                  <a:lnTo>
                    <a:pt x="71" y="149"/>
                  </a:lnTo>
                  <a:lnTo>
                    <a:pt x="59" y="148"/>
                  </a:lnTo>
                  <a:lnTo>
                    <a:pt x="49" y="147"/>
                  </a:lnTo>
                  <a:lnTo>
                    <a:pt x="44" y="146"/>
                  </a:lnTo>
                  <a:lnTo>
                    <a:pt x="40" y="145"/>
                  </a:lnTo>
                  <a:lnTo>
                    <a:pt x="35" y="144"/>
                  </a:lnTo>
                  <a:lnTo>
                    <a:pt x="31" y="142"/>
                  </a:lnTo>
                  <a:lnTo>
                    <a:pt x="24" y="138"/>
                  </a:lnTo>
                  <a:lnTo>
                    <a:pt x="18" y="134"/>
                  </a:lnTo>
                  <a:lnTo>
                    <a:pt x="13" y="129"/>
                  </a:lnTo>
                  <a:lnTo>
                    <a:pt x="9" y="124"/>
                  </a:lnTo>
                  <a:lnTo>
                    <a:pt x="5" y="119"/>
                  </a:lnTo>
                  <a:lnTo>
                    <a:pt x="3" y="113"/>
                  </a:lnTo>
                  <a:lnTo>
                    <a:pt x="2" y="110"/>
                  </a:lnTo>
                  <a:lnTo>
                    <a:pt x="1" y="106"/>
                  </a:lnTo>
                  <a:lnTo>
                    <a:pt x="0" y="100"/>
                  </a:lnTo>
                  <a:lnTo>
                    <a:pt x="0" y="94"/>
                  </a:lnTo>
                  <a:lnTo>
                    <a:pt x="1" y="87"/>
                  </a:lnTo>
                  <a:lnTo>
                    <a:pt x="2" y="81"/>
                  </a:lnTo>
                  <a:lnTo>
                    <a:pt x="4" y="74"/>
                  </a:lnTo>
                  <a:lnTo>
                    <a:pt x="7" y="68"/>
                  </a:lnTo>
                  <a:lnTo>
                    <a:pt x="10" y="62"/>
                  </a:lnTo>
                  <a:lnTo>
                    <a:pt x="14" y="56"/>
                  </a:lnTo>
                  <a:lnTo>
                    <a:pt x="19" y="50"/>
                  </a:lnTo>
                  <a:lnTo>
                    <a:pt x="24" y="44"/>
                  </a:lnTo>
                  <a:lnTo>
                    <a:pt x="30" y="37"/>
                  </a:lnTo>
                  <a:lnTo>
                    <a:pt x="37" y="32"/>
                  </a:lnTo>
                  <a:lnTo>
                    <a:pt x="44" y="26"/>
                  </a:lnTo>
                  <a:lnTo>
                    <a:pt x="52" y="21"/>
                  </a:lnTo>
                  <a:lnTo>
                    <a:pt x="60" y="16"/>
                  </a:lnTo>
                  <a:lnTo>
                    <a:pt x="69" y="11"/>
                  </a:lnTo>
                  <a:lnTo>
                    <a:pt x="79" y="8"/>
                  </a:lnTo>
                  <a:lnTo>
                    <a:pt x="89" y="5"/>
                  </a:lnTo>
                  <a:lnTo>
                    <a:pt x="100" y="2"/>
                  </a:lnTo>
                  <a:lnTo>
                    <a:pt x="111" y="1"/>
                  </a:lnTo>
                  <a:lnTo>
                    <a:pt x="122" y="0"/>
                  </a:lnTo>
                  <a:lnTo>
                    <a:pt x="136" y="1"/>
                  </a:lnTo>
                  <a:lnTo>
                    <a:pt x="149" y="2"/>
                  </a:lnTo>
                  <a:lnTo>
                    <a:pt x="163" y="4"/>
                  </a:lnTo>
                  <a:lnTo>
                    <a:pt x="176" y="7"/>
                  </a:lnTo>
                  <a:lnTo>
                    <a:pt x="182" y="8"/>
                  </a:lnTo>
                  <a:lnTo>
                    <a:pt x="189" y="10"/>
                  </a:lnTo>
                  <a:lnTo>
                    <a:pt x="202" y="15"/>
                  </a:lnTo>
                  <a:lnTo>
                    <a:pt x="214" y="21"/>
                  </a:lnTo>
                  <a:lnTo>
                    <a:pt x="225" y="28"/>
                  </a:lnTo>
                  <a:lnTo>
                    <a:pt x="187" y="132"/>
                  </a:lnTo>
                  <a:lnTo>
                    <a:pt x="183" y="141"/>
                  </a:lnTo>
                  <a:lnTo>
                    <a:pt x="179" y="151"/>
                  </a:lnTo>
                  <a:lnTo>
                    <a:pt x="176" y="156"/>
                  </a:lnTo>
                  <a:lnTo>
                    <a:pt x="173" y="162"/>
                  </a:lnTo>
                  <a:lnTo>
                    <a:pt x="165" y="173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9" name="Freeform 43"/>
            <p:cNvSpPr>
              <a:spLocks noEditPoints="1"/>
            </p:cNvSpPr>
            <p:nvPr userDrawn="1"/>
          </p:nvSpPr>
          <p:spPr bwMode="auto">
            <a:xfrm>
              <a:off x="2905" y="3058"/>
              <a:ext cx="194" cy="146"/>
            </a:xfrm>
            <a:custGeom>
              <a:avLst/>
              <a:gdLst>
                <a:gd name="T0" fmla="*/ 149 w 193"/>
                <a:gd name="T1" fmla="*/ 47 h 147"/>
                <a:gd name="T2" fmla="*/ 149 w 193"/>
                <a:gd name="T3" fmla="*/ 39 h 147"/>
                <a:gd name="T4" fmla="*/ 147 w 193"/>
                <a:gd name="T5" fmla="*/ 35 h 147"/>
                <a:gd name="T6" fmla="*/ 144 w 193"/>
                <a:gd name="T7" fmla="*/ 32 h 147"/>
                <a:gd name="T8" fmla="*/ 140 w 193"/>
                <a:gd name="T9" fmla="*/ 29 h 147"/>
                <a:gd name="T10" fmla="*/ 135 w 193"/>
                <a:gd name="T11" fmla="*/ 27 h 147"/>
                <a:gd name="T12" fmla="*/ 124 w 193"/>
                <a:gd name="T13" fmla="*/ 26 h 147"/>
                <a:gd name="T14" fmla="*/ 112 w 193"/>
                <a:gd name="T15" fmla="*/ 27 h 147"/>
                <a:gd name="T16" fmla="*/ 95 w 193"/>
                <a:gd name="T17" fmla="*/ 30 h 147"/>
                <a:gd name="T18" fmla="*/ 83 w 193"/>
                <a:gd name="T19" fmla="*/ 37 h 147"/>
                <a:gd name="T20" fmla="*/ 73 w 193"/>
                <a:gd name="T21" fmla="*/ 47 h 147"/>
                <a:gd name="T22" fmla="*/ 148 w 193"/>
                <a:gd name="T23" fmla="*/ 52 h 147"/>
                <a:gd name="T24" fmla="*/ 163 w 193"/>
                <a:gd name="T25" fmla="*/ 129 h 147"/>
                <a:gd name="T26" fmla="*/ 140 w 193"/>
                <a:gd name="T27" fmla="*/ 136 h 147"/>
                <a:gd name="T28" fmla="*/ 115 w 193"/>
                <a:gd name="T29" fmla="*/ 140 h 147"/>
                <a:gd name="T30" fmla="*/ 82 w 193"/>
                <a:gd name="T31" fmla="*/ 141 h 147"/>
                <a:gd name="T32" fmla="*/ 56 w 193"/>
                <a:gd name="T33" fmla="*/ 140 h 147"/>
                <a:gd name="T34" fmla="*/ 43 w 193"/>
                <a:gd name="T35" fmla="*/ 137 h 147"/>
                <a:gd name="T36" fmla="*/ 27 w 193"/>
                <a:gd name="T37" fmla="*/ 132 h 147"/>
                <a:gd name="T38" fmla="*/ 16 w 193"/>
                <a:gd name="T39" fmla="*/ 124 h 147"/>
                <a:gd name="T40" fmla="*/ 10 w 193"/>
                <a:gd name="T41" fmla="*/ 117 h 147"/>
                <a:gd name="T42" fmla="*/ 5 w 193"/>
                <a:gd name="T43" fmla="*/ 110 h 147"/>
                <a:gd name="T44" fmla="*/ 1 w 193"/>
                <a:gd name="T45" fmla="*/ 99 h 147"/>
                <a:gd name="T46" fmla="*/ 0 w 193"/>
                <a:gd name="T47" fmla="*/ 90 h 147"/>
                <a:gd name="T48" fmla="*/ 0 w 193"/>
                <a:gd name="T49" fmla="*/ 82 h 147"/>
                <a:gd name="T50" fmla="*/ 2 w 193"/>
                <a:gd name="T51" fmla="*/ 73 h 147"/>
                <a:gd name="T52" fmla="*/ 7 w 193"/>
                <a:gd name="T53" fmla="*/ 68 h 147"/>
                <a:gd name="T54" fmla="*/ 14 w 193"/>
                <a:gd name="T55" fmla="*/ 55 h 147"/>
                <a:gd name="T56" fmla="*/ 24 w 193"/>
                <a:gd name="T57" fmla="*/ 42 h 147"/>
                <a:gd name="T58" fmla="*/ 36 w 193"/>
                <a:gd name="T59" fmla="*/ 30 h 147"/>
                <a:gd name="T60" fmla="*/ 51 w 193"/>
                <a:gd name="T61" fmla="*/ 19 h 147"/>
                <a:gd name="T62" fmla="*/ 68 w 193"/>
                <a:gd name="T63" fmla="*/ 10 h 147"/>
                <a:gd name="T64" fmla="*/ 88 w 193"/>
                <a:gd name="T65" fmla="*/ 4 h 147"/>
                <a:gd name="T66" fmla="*/ 117 w 193"/>
                <a:gd name="T67" fmla="*/ 0 h 147"/>
                <a:gd name="T68" fmla="*/ 141 w 193"/>
                <a:gd name="T69" fmla="*/ 0 h 147"/>
                <a:gd name="T70" fmla="*/ 160 w 193"/>
                <a:gd name="T71" fmla="*/ 3 h 147"/>
                <a:gd name="T72" fmla="*/ 175 w 193"/>
                <a:gd name="T73" fmla="*/ 8 h 147"/>
                <a:gd name="T74" fmla="*/ 184 w 193"/>
                <a:gd name="T75" fmla="*/ 13 h 147"/>
                <a:gd name="T76" fmla="*/ 191 w 193"/>
                <a:gd name="T77" fmla="*/ 19 h 147"/>
                <a:gd name="T78" fmla="*/ 194 w 193"/>
                <a:gd name="T79" fmla="*/ 25 h 147"/>
                <a:gd name="T80" fmla="*/ 198 w 193"/>
                <a:gd name="T81" fmla="*/ 37 h 147"/>
                <a:gd name="T82" fmla="*/ 199 w 193"/>
                <a:gd name="T83" fmla="*/ 51 h 147"/>
                <a:gd name="T84" fmla="*/ 195 w 193"/>
                <a:gd name="T85" fmla="*/ 68 h 147"/>
                <a:gd name="T86" fmla="*/ 57 w 193"/>
                <a:gd name="T87" fmla="*/ 73 h 147"/>
                <a:gd name="T88" fmla="*/ 54 w 193"/>
                <a:gd name="T89" fmla="*/ 81 h 147"/>
                <a:gd name="T90" fmla="*/ 54 w 193"/>
                <a:gd name="T91" fmla="*/ 90 h 147"/>
                <a:gd name="T92" fmla="*/ 56 w 193"/>
                <a:gd name="T93" fmla="*/ 97 h 147"/>
                <a:gd name="T94" fmla="*/ 60 w 193"/>
                <a:gd name="T95" fmla="*/ 104 h 147"/>
                <a:gd name="T96" fmla="*/ 66 w 193"/>
                <a:gd name="T97" fmla="*/ 109 h 147"/>
                <a:gd name="T98" fmla="*/ 74 w 193"/>
                <a:gd name="T99" fmla="*/ 112 h 147"/>
                <a:gd name="T100" fmla="*/ 83 w 193"/>
                <a:gd name="T101" fmla="*/ 114 h 147"/>
                <a:gd name="T102" fmla="*/ 95 w 193"/>
                <a:gd name="T103" fmla="*/ 115 h 147"/>
                <a:gd name="T104" fmla="*/ 118 w 193"/>
                <a:gd name="T105" fmla="*/ 114 h 147"/>
                <a:gd name="T106" fmla="*/ 152 w 193"/>
                <a:gd name="T107" fmla="*/ 107 h 147"/>
                <a:gd name="T108" fmla="*/ 178 w 193"/>
                <a:gd name="T109" fmla="*/ 124 h 14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93" h="147">
                  <a:moveTo>
                    <a:pt x="142" y="52"/>
                  </a:moveTo>
                  <a:lnTo>
                    <a:pt x="143" y="47"/>
                  </a:lnTo>
                  <a:lnTo>
                    <a:pt x="143" y="42"/>
                  </a:lnTo>
                  <a:lnTo>
                    <a:pt x="143" y="39"/>
                  </a:lnTo>
                  <a:lnTo>
                    <a:pt x="142" y="37"/>
                  </a:lnTo>
                  <a:lnTo>
                    <a:pt x="141" y="35"/>
                  </a:lnTo>
                  <a:lnTo>
                    <a:pt x="140" y="33"/>
                  </a:lnTo>
                  <a:lnTo>
                    <a:pt x="138" y="32"/>
                  </a:lnTo>
                  <a:lnTo>
                    <a:pt x="136" y="30"/>
                  </a:lnTo>
                  <a:lnTo>
                    <a:pt x="134" y="29"/>
                  </a:lnTo>
                  <a:lnTo>
                    <a:pt x="131" y="28"/>
                  </a:lnTo>
                  <a:lnTo>
                    <a:pt x="129" y="27"/>
                  </a:lnTo>
                  <a:lnTo>
                    <a:pt x="125" y="26"/>
                  </a:lnTo>
                  <a:lnTo>
                    <a:pt x="118" y="26"/>
                  </a:lnTo>
                  <a:lnTo>
                    <a:pt x="110" y="26"/>
                  </a:lnTo>
                  <a:lnTo>
                    <a:pt x="106" y="27"/>
                  </a:lnTo>
                  <a:lnTo>
                    <a:pt x="102" y="28"/>
                  </a:lnTo>
                  <a:lnTo>
                    <a:pt x="95" y="30"/>
                  </a:lnTo>
                  <a:lnTo>
                    <a:pt x="89" y="34"/>
                  </a:lnTo>
                  <a:lnTo>
                    <a:pt x="83" y="37"/>
                  </a:lnTo>
                  <a:lnTo>
                    <a:pt x="78" y="42"/>
                  </a:lnTo>
                  <a:lnTo>
                    <a:pt x="73" y="47"/>
                  </a:lnTo>
                  <a:lnTo>
                    <a:pt x="69" y="52"/>
                  </a:lnTo>
                  <a:lnTo>
                    <a:pt x="142" y="52"/>
                  </a:lnTo>
                  <a:close/>
                  <a:moveTo>
                    <a:pt x="169" y="131"/>
                  </a:moveTo>
                  <a:lnTo>
                    <a:pt x="157" y="135"/>
                  </a:lnTo>
                  <a:lnTo>
                    <a:pt x="145" y="139"/>
                  </a:lnTo>
                  <a:lnTo>
                    <a:pt x="134" y="142"/>
                  </a:lnTo>
                  <a:lnTo>
                    <a:pt x="122" y="144"/>
                  </a:lnTo>
                  <a:lnTo>
                    <a:pt x="109" y="146"/>
                  </a:lnTo>
                  <a:lnTo>
                    <a:pt x="96" y="147"/>
                  </a:lnTo>
                  <a:lnTo>
                    <a:pt x="82" y="147"/>
                  </a:lnTo>
                  <a:lnTo>
                    <a:pt x="69" y="147"/>
                  </a:lnTo>
                  <a:lnTo>
                    <a:pt x="56" y="146"/>
                  </a:lnTo>
                  <a:lnTo>
                    <a:pt x="49" y="145"/>
                  </a:lnTo>
                  <a:lnTo>
                    <a:pt x="43" y="143"/>
                  </a:lnTo>
                  <a:lnTo>
                    <a:pt x="32" y="140"/>
                  </a:lnTo>
                  <a:lnTo>
                    <a:pt x="27" y="138"/>
                  </a:lnTo>
                  <a:lnTo>
                    <a:pt x="23" y="135"/>
                  </a:lnTo>
                  <a:lnTo>
                    <a:pt x="16" y="130"/>
                  </a:lnTo>
                  <a:lnTo>
                    <a:pt x="13" y="126"/>
                  </a:lnTo>
                  <a:lnTo>
                    <a:pt x="10" y="123"/>
                  </a:lnTo>
                  <a:lnTo>
                    <a:pt x="7" y="120"/>
                  </a:lnTo>
                  <a:lnTo>
                    <a:pt x="5" y="116"/>
                  </a:lnTo>
                  <a:lnTo>
                    <a:pt x="2" y="109"/>
                  </a:lnTo>
                  <a:lnTo>
                    <a:pt x="1" y="105"/>
                  </a:lnTo>
                  <a:lnTo>
                    <a:pt x="0" y="101"/>
                  </a:lnTo>
                  <a:lnTo>
                    <a:pt x="0" y="96"/>
                  </a:lnTo>
                  <a:lnTo>
                    <a:pt x="0" y="92"/>
                  </a:lnTo>
                  <a:lnTo>
                    <a:pt x="0" y="88"/>
                  </a:lnTo>
                  <a:lnTo>
                    <a:pt x="1" y="83"/>
                  </a:lnTo>
                  <a:lnTo>
                    <a:pt x="2" y="79"/>
                  </a:lnTo>
                  <a:lnTo>
                    <a:pt x="4" y="75"/>
                  </a:lnTo>
                  <a:lnTo>
                    <a:pt x="7" y="68"/>
                  </a:lnTo>
                  <a:lnTo>
                    <a:pt x="10" y="61"/>
                  </a:lnTo>
                  <a:lnTo>
                    <a:pt x="14" y="55"/>
                  </a:lnTo>
                  <a:lnTo>
                    <a:pt x="19" y="48"/>
                  </a:lnTo>
                  <a:lnTo>
                    <a:pt x="24" y="42"/>
                  </a:lnTo>
                  <a:lnTo>
                    <a:pt x="30" y="35"/>
                  </a:lnTo>
                  <a:lnTo>
                    <a:pt x="36" y="30"/>
                  </a:lnTo>
                  <a:lnTo>
                    <a:pt x="43" y="24"/>
                  </a:lnTo>
                  <a:lnTo>
                    <a:pt x="51" y="19"/>
                  </a:lnTo>
                  <a:lnTo>
                    <a:pt x="59" y="14"/>
                  </a:lnTo>
                  <a:lnTo>
                    <a:pt x="68" y="10"/>
                  </a:lnTo>
                  <a:lnTo>
                    <a:pt x="78" y="7"/>
                  </a:lnTo>
                  <a:lnTo>
                    <a:pt x="88" y="4"/>
                  </a:lnTo>
                  <a:lnTo>
                    <a:pt x="99" y="2"/>
                  </a:lnTo>
                  <a:lnTo>
                    <a:pt x="111" y="0"/>
                  </a:lnTo>
                  <a:lnTo>
                    <a:pt x="123" y="0"/>
                  </a:lnTo>
                  <a:lnTo>
                    <a:pt x="135" y="0"/>
                  </a:lnTo>
                  <a:lnTo>
                    <a:pt x="145" y="1"/>
                  </a:lnTo>
                  <a:lnTo>
                    <a:pt x="154" y="3"/>
                  </a:lnTo>
                  <a:lnTo>
                    <a:pt x="162" y="5"/>
                  </a:lnTo>
                  <a:lnTo>
                    <a:pt x="169" y="8"/>
                  </a:lnTo>
                  <a:lnTo>
                    <a:pt x="176" y="11"/>
                  </a:lnTo>
                  <a:lnTo>
                    <a:pt x="178" y="13"/>
                  </a:lnTo>
                  <a:lnTo>
                    <a:pt x="181" y="15"/>
                  </a:lnTo>
                  <a:lnTo>
                    <a:pt x="185" y="19"/>
                  </a:lnTo>
                  <a:lnTo>
                    <a:pt x="187" y="22"/>
                  </a:lnTo>
                  <a:lnTo>
                    <a:pt x="188" y="25"/>
                  </a:lnTo>
                  <a:lnTo>
                    <a:pt x="191" y="30"/>
                  </a:lnTo>
                  <a:lnTo>
                    <a:pt x="192" y="37"/>
                  </a:lnTo>
                  <a:lnTo>
                    <a:pt x="193" y="44"/>
                  </a:lnTo>
                  <a:lnTo>
                    <a:pt x="193" y="51"/>
                  </a:lnTo>
                  <a:lnTo>
                    <a:pt x="191" y="59"/>
                  </a:lnTo>
                  <a:lnTo>
                    <a:pt x="189" y="68"/>
                  </a:lnTo>
                  <a:lnTo>
                    <a:pt x="186" y="78"/>
                  </a:lnTo>
                  <a:lnTo>
                    <a:pt x="57" y="78"/>
                  </a:lnTo>
                  <a:lnTo>
                    <a:pt x="55" y="83"/>
                  </a:lnTo>
                  <a:lnTo>
                    <a:pt x="54" y="87"/>
                  </a:lnTo>
                  <a:lnTo>
                    <a:pt x="54" y="92"/>
                  </a:lnTo>
                  <a:lnTo>
                    <a:pt x="54" y="96"/>
                  </a:lnTo>
                  <a:lnTo>
                    <a:pt x="54" y="100"/>
                  </a:lnTo>
                  <a:lnTo>
                    <a:pt x="56" y="103"/>
                  </a:lnTo>
                  <a:lnTo>
                    <a:pt x="57" y="107"/>
                  </a:lnTo>
                  <a:lnTo>
                    <a:pt x="60" y="110"/>
                  </a:lnTo>
                  <a:lnTo>
                    <a:pt x="62" y="112"/>
                  </a:lnTo>
                  <a:lnTo>
                    <a:pt x="66" y="115"/>
                  </a:lnTo>
                  <a:lnTo>
                    <a:pt x="69" y="117"/>
                  </a:lnTo>
                  <a:lnTo>
                    <a:pt x="74" y="118"/>
                  </a:lnTo>
                  <a:lnTo>
                    <a:pt x="78" y="119"/>
                  </a:lnTo>
                  <a:lnTo>
                    <a:pt x="83" y="120"/>
                  </a:lnTo>
                  <a:lnTo>
                    <a:pt x="89" y="121"/>
                  </a:lnTo>
                  <a:lnTo>
                    <a:pt x="95" y="121"/>
                  </a:lnTo>
                  <a:lnTo>
                    <a:pt x="104" y="120"/>
                  </a:lnTo>
                  <a:lnTo>
                    <a:pt x="112" y="120"/>
                  </a:lnTo>
                  <a:lnTo>
                    <a:pt x="129" y="117"/>
                  </a:lnTo>
                  <a:lnTo>
                    <a:pt x="146" y="113"/>
                  </a:lnTo>
                  <a:lnTo>
                    <a:pt x="163" y="108"/>
                  </a:lnTo>
                  <a:lnTo>
                    <a:pt x="172" y="130"/>
                  </a:lnTo>
                  <a:lnTo>
                    <a:pt x="169" y="131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10" name="Freeform 44"/>
            <p:cNvSpPr>
              <a:spLocks noEditPoints="1"/>
            </p:cNvSpPr>
            <p:nvPr userDrawn="1"/>
          </p:nvSpPr>
          <p:spPr bwMode="auto">
            <a:xfrm>
              <a:off x="2655" y="2979"/>
              <a:ext cx="264" cy="225"/>
            </a:xfrm>
            <a:custGeom>
              <a:avLst/>
              <a:gdLst>
                <a:gd name="T0" fmla="*/ 175 w 263"/>
                <a:gd name="T1" fmla="*/ 113 h 226"/>
                <a:gd name="T2" fmla="*/ 157 w 263"/>
                <a:gd name="T3" fmla="*/ 106 h 226"/>
                <a:gd name="T4" fmla="*/ 146 w 263"/>
                <a:gd name="T5" fmla="*/ 105 h 226"/>
                <a:gd name="T6" fmla="*/ 122 w 263"/>
                <a:gd name="T7" fmla="*/ 105 h 226"/>
                <a:gd name="T8" fmla="*/ 105 w 263"/>
                <a:gd name="T9" fmla="*/ 109 h 226"/>
                <a:gd name="T10" fmla="*/ 95 w 263"/>
                <a:gd name="T11" fmla="*/ 113 h 226"/>
                <a:gd name="T12" fmla="*/ 86 w 263"/>
                <a:gd name="T13" fmla="*/ 113 h 226"/>
                <a:gd name="T14" fmla="*/ 77 w 263"/>
                <a:gd name="T15" fmla="*/ 121 h 226"/>
                <a:gd name="T16" fmla="*/ 70 w 263"/>
                <a:gd name="T17" fmla="*/ 129 h 226"/>
                <a:gd name="T18" fmla="*/ 65 w 263"/>
                <a:gd name="T19" fmla="*/ 137 h 226"/>
                <a:gd name="T20" fmla="*/ 57 w 263"/>
                <a:gd name="T21" fmla="*/ 155 h 226"/>
                <a:gd name="T22" fmla="*/ 56 w 263"/>
                <a:gd name="T23" fmla="*/ 164 h 226"/>
                <a:gd name="T24" fmla="*/ 56 w 263"/>
                <a:gd name="T25" fmla="*/ 172 h 226"/>
                <a:gd name="T26" fmla="*/ 58 w 263"/>
                <a:gd name="T27" fmla="*/ 179 h 226"/>
                <a:gd name="T28" fmla="*/ 63 w 263"/>
                <a:gd name="T29" fmla="*/ 185 h 226"/>
                <a:gd name="T30" fmla="*/ 69 w 263"/>
                <a:gd name="T31" fmla="*/ 190 h 226"/>
                <a:gd name="T32" fmla="*/ 77 w 263"/>
                <a:gd name="T33" fmla="*/ 193 h 226"/>
                <a:gd name="T34" fmla="*/ 88 w 263"/>
                <a:gd name="T35" fmla="*/ 194 h 226"/>
                <a:gd name="T36" fmla="*/ 102 w 263"/>
                <a:gd name="T37" fmla="*/ 193 h 226"/>
                <a:gd name="T38" fmla="*/ 129 w 263"/>
                <a:gd name="T39" fmla="*/ 188 h 226"/>
                <a:gd name="T40" fmla="*/ 70 w 263"/>
                <a:gd name="T41" fmla="*/ 220 h 226"/>
                <a:gd name="T42" fmla="*/ 53 w 263"/>
                <a:gd name="T43" fmla="*/ 219 h 226"/>
                <a:gd name="T44" fmla="*/ 43 w 263"/>
                <a:gd name="T45" fmla="*/ 217 h 226"/>
                <a:gd name="T46" fmla="*/ 30 w 263"/>
                <a:gd name="T47" fmla="*/ 213 h 226"/>
                <a:gd name="T48" fmla="*/ 23 w 263"/>
                <a:gd name="T49" fmla="*/ 209 h 226"/>
                <a:gd name="T50" fmla="*/ 12 w 263"/>
                <a:gd name="T51" fmla="*/ 200 h 226"/>
                <a:gd name="T52" fmla="*/ 5 w 263"/>
                <a:gd name="T53" fmla="*/ 189 h 226"/>
                <a:gd name="T54" fmla="*/ 1 w 263"/>
                <a:gd name="T55" fmla="*/ 177 h 226"/>
                <a:gd name="T56" fmla="*/ 0 w 263"/>
                <a:gd name="T57" fmla="*/ 164 h 226"/>
                <a:gd name="T58" fmla="*/ 2 w 263"/>
                <a:gd name="T59" fmla="*/ 151 h 226"/>
                <a:gd name="T60" fmla="*/ 7 w 263"/>
                <a:gd name="T61" fmla="*/ 139 h 226"/>
                <a:gd name="T62" fmla="*/ 15 w 263"/>
                <a:gd name="T63" fmla="*/ 126 h 226"/>
                <a:gd name="T64" fmla="*/ 25 w 263"/>
                <a:gd name="T65" fmla="*/ 113 h 226"/>
                <a:gd name="T66" fmla="*/ 38 w 263"/>
                <a:gd name="T67" fmla="*/ 107 h 226"/>
                <a:gd name="T68" fmla="*/ 54 w 263"/>
                <a:gd name="T69" fmla="*/ 96 h 226"/>
                <a:gd name="T70" fmla="*/ 72 w 263"/>
                <a:gd name="T71" fmla="*/ 87 h 226"/>
                <a:gd name="T72" fmla="*/ 92 w 263"/>
                <a:gd name="T73" fmla="*/ 81 h 226"/>
                <a:gd name="T74" fmla="*/ 115 w 263"/>
                <a:gd name="T75" fmla="*/ 77 h 226"/>
                <a:gd name="T76" fmla="*/ 147 w 263"/>
                <a:gd name="T77" fmla="*/ 77 h 226"/>
                <a:gd name="T78" fmla="*/ 160 w 263"/>
                <a:gd name="T79" fmla="*/ 79 h 226"/>
                <a:gd name="T80" fmla="*/ 173 w 263"/>
                <a:gd name="T81" fmla="*/ 81 h 226"/>
                <a:gd name="T82" fmla="*/ 186 w 263"/>
                <a:gd name="T83" fmla="*/ 84 h 226"/>
                <a:gd name="T84" fmla="*/ 269 w 263"/>
                <a:gd name="T85" fmla="*/ 0 h 226"/>
                <a:gd name="T86" fmla="*/ 166 w 263"/>
                <a:gd name="T87" fmla="*/ 206 h 226"/>
                <a:gd name="T88" fmla="*/ 131 w 263"/>
                <a:gd name="T89" fmla="*/ 213 h 226"/>
                <a:gd name="T90" fmla="*/ 101 w 263"/>
                <a:gd name="T91" fmla="*/ 219 h 226"/>
                <a:gd name="T92" fmla="*/ 70 w 263"/>
                <a:gd name="T93" fmla="*/ 220 h 22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63" h="226">
                  <a:moveTo>
                    <a:pt x="141" y="190"/>
                  </a:moveTo>
                  <a:lnTo>
                    <a:pt x="169" y="113"/>
                  </a:lnTo>
                  <a:lnTo>
                    <a:pt x="160" y="109"/>
                  </a:lnTo>
                  <a:lnTo>
                    <a:pt x="151" y="106"/>
                  </a:lnTo>
                  <a:lnTo>
                    <a:pt x="145" y="105"/>
                  </a:lnTo>
                  <a:lnTo>
                    <a:pt x="140" y="105"/>
                  </a:lnTo>
                  <a:lnTo>
                    <a:pt x="128" y="104"/>
                  </a:lnTo>
                  <a:lnTo>
                    <a:pt x="122" y="105"/>
                  </a:lnTo>
                  <a:lnTo>
                    <a:pt x="116" y="105"/>
                  </a:lnTo>
                  <a:lnTo>
                    <a:pt x="105" y="109"/>
                  </a:lnTo>
                  <a:lnTo>
                    <a:pt x="100" y="111"/>
                  </a:lnTo>
                  <a:lnTo>
                    <a:pt x="95" y="113"/>
                  </a:lnTo>
                  <a:lnTo>
                    <a:pt x="90" y="116"/>
                  </a:lnTo>
                  <a:lnTo>
                    <a:pt x="86" y="119"/>
                  </a:lnTo>
                  <a:lnTo>
                    <a:pt x="81" y="123"/>
                  </a:lnTo>
                  <a:lnTo>
                    <a:pt x="77" y="127"/>
                  </a:lnTo>
                  <a:lnTo>
                    <a:pt x="74" y="131"/>
                  </a:lnTo>
                  <a:lnTo>
                    <a:pt x="70" y="135"/>
                  </a:lnTo>
                  <a:lnTo>
                    <a:pt x="67" y="139"/>
                  </a:lnTo>
                  <a:lnTo>
                    <a:pt x="65" y="143"/>
                  </a:lnTo>
                  <a:lnTo>
                    <a:pt x="60" y="152"/>
                  </a:lnTo>
                  <a:lnTo>
                    <a:pt x="57" y="161"/>
                  </a:lnTo>
                  <a:lnTo>
                    <a:pt x="56" y="166"/>
                  </a:lnTo>
                  <a:lnTo>
                    <a:pt x="56" y="170"/>
                  </a:lnTo>
                  <a:lnTo>
                    <a:pt x="56" y="174"/>
                  </a:lnTo>
                  <a:lnTo>
                    <a:pt x="56" y="178"/>
                  </a:lnTo>
                  <a:lnTo>
                    <a:pt x="57" y="182"/>
                  </a:lnTo>
                  <a:lnTo>
                    <a:pt x="58" y="185"/>
                  </a:lnTo>
                  <a:lnTo>
                    <a:pt x="60" y="188"/>
                  </a:lnTo>
                  <a:lnTo>
                    <a:pt x="63" y="191"/>
                  </a:lnTo>
                  <a:lnTo>
                    <a:pt x="65" y="194"/>
                  </a:lnTo>
                  <a:lnTo>
                    <a:pt x="69" y="196"/>
                  </a:lnTo>
                  <a:lnTo>
                    <a:pt x="73" y="198"/>
                  </a:lnTo>
                  <a:lnTo>
                    <a:pt x="77" y="199"/>
                  </a:lnTo>
                  <a:lnTo>
                    <a:pt x="82" y="200"/>
                  </a:lnTo>
                  <a:lnTo>
                    <a:pt x="88" y="200"/>
                  </a:lnTo>
                  <a:lnTo>
                    <a:pt x="94" y="200"/>
                  </a:lnTo>
                  <a:lnTo>
                    <a:pt x="102" y="199"/>
                  </a:lnTo>
                  <a:lnTo>
                    <a:pt x="116" y="197"/>
                  </a:lnTo>
                  <a:lnTo>
                    <a:pt x="129" y="194"/>
                  </a:lnTo>
                  <a:lnTo>
                    <a:pt x="141" y="190"/>
                  </a:lnTo>
                  <a:close/>
                  <a:moveTo>
                    <a:pt x="70" y="226"/>
                  </a:moveTo>
                  <a:lnTo>
                    <a:pt x="58" y="226"/>
                  </a:lnTo>
                  <a:lnTo>
                    <a:pt x="53" y="225"/>
                  </a:lnTo>
                  <a:lnTo>
                    <a:pt x="48" y="224"/>
                  </a:lnTo>
                  <a:lnTo>
                    <a:pt x="43" y="223"/>
                  </a:lnTo>
                  <a:lnTo>
                    <a:pt x="38" y="222"/>
                  </a:lnTo>
                  <a:lnTo>
                    <a:pt x="30" y="219"/>
                  </a:lnTo>
                  <a:lnTo>
                    <a:pt x="27" y="217"/>
                  </a:lnTo>
                  <a:lnTo>
                    <a:pt x="23" y="215"/>
                  </a:lnTo>
                  <a:lnTo>
                    <a:pt x="17" y="211"/>
                  </a:lnTo>
                  <a:lnTo>
                    <a:pt x="12" y="206"/>
                  </a:lnTo>
                  <a:lnTo>
                    <a:pt x="8" y="201"/>
                  </a:lnTo>
                  <a:lnTo>
                    <a:pt x="5" y="195"/>
                  </a:lnTo>
                  <a:lnTo>
                    <a:pt x="2" y="189"/>
                  </a:lnTo>
                  <a:lnTo>
                    <a:pt x="1" y="183"/>
                  </a:lnTo>
                  <a:lnTo>
                    <a:pt x="0" y="176"/>
                  </a:lnTo>
                  <a:lnTo>
                    <a:pt x="0" y="170"/>
                  </a:lnTo>
                  <a:lnTo>
                    <a:pt x="1" y="163"/>
                  </a:lnTo>
                  <a:lnTo>
                    <a:pt x="2" y="157"/>
                  </a:lnTo>
                  <a:lnTo>
                    <a:pt x="4" y="151"/>
                  </a:lnTo>
                  <a:lnTo>
                    <a:pt x="7" y="145"/>
                  </a:lnTo>
                  <a:lnTo>
                    <a:pt x="10" y="138"/>
                  </a:lnTo>
                  <a:lnTo>
                    <a:pt x="15" y="132"/>
                  </a:lnTo>
                  <a:lnTo>
                    <a:pt x="19" y="125"/>
                  </a:lnTo>
                  <a:lnTo>
                    <a:pt x="25" y="119"/>
                  </a:lnTo>
                  <a:lnTo>
                    <a:pt x="31" y="113"/>
                  </a:lnTo>
                  <a:lnTo>
                    <a:pt x="38" y="107"/>
                  </a:lnTo>
                  <a:lnTo>
                    <a:pt x="46" y="101"/>
                  </a:lnTo>
                  <a:lnTo>
                    <a:pt x="54" y="96"/>
                  </a:lnTo>
                  <a:lnTo>
                    <a:pt x="63" y="92"/>
                  </a:lnTo>
                  <a:lnTo>
                    <a:pt x="72" y="87"/>
                  </a:lnTo>
                  <a:lnTo>
                    <a:pt x="82" y="84"/>
                  </a:lnTo>
                  <a:lnTo>
                    <a:pt x="92" y="81"/>
                  </a:lnTo>
                  <a:lnTo>
                    <a:pt x="103" y="79"/>
                  </a:lnTo>
                  <a:lnTo>
                    <a:pt x="115" y="77"/>
                  </a:lnTo>
                  <a:lnTo>
                    <a:pt x="126" y="77"/>
                  </a:lnTo>
                  <a:lnTo>
                    <a:pt x="141" y="77"/>
                  </a:lnTo>
                  <a:lnTo>
                    <a:pt x="148" y="78"/>
                  </a:lnTo>
                  <a:lnTo>
                    <a:pt x="154" y="79"/>
                  </a:lnTo>
                  <a:lnTo>
                    <a:pt x="161" y="80"/>
                  </a:lnTo>
                  <a:lnTo>
                    <a:pt x="167" y="81"/>
                  </a:lnTo>
                  <a:lnTo>
                    <a:pt x="174" y="82"/>
                  </a:lnTo>
                  <a:lnTo>
                    <a:pt x="180" y="84"/>
                  </a:lnTo>
                  <a:lnTo>
                    <a:pt x="206" y="11"/>
                  </a:lnTo>
                  <a:lnTo>
                    <a:pt x="263" y="0"/>
                  </a:lnTo>
                  <a:lnTo>
                    <a:pt x="188" y="201"/>
                  </a:lnTo>
                  <a:lnTo>
                    <a:pt x="160" y="212"/>
                  </a:lnTo>
                  <a:lnTo>
                    <a:pt x="145" y="216"/>
                  </a:lnTo>
                  <a:lnTo>
                    <a:pt x="131" y="219"/>
                  </a:lnTo>
                  <a:lnTo>
                    <a:pt x="116" y="222"/>
                  </a:lnTo>
                  <a:lnTo>
                    <a:pt x="101" y="225"/>
                  </a:lnTo>
                  <a:lnTo>
                    <a:pt x="85" y="226"/>
                  </a:lnTo>
                  <a:lnTo>
                    <a:pt x="70" y="226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11" name="Freeform 45"/>
            <p:cNvSpPr/>
            <p:nvPr userDrawn="1"/>
          </p:nvSpPr>
          <p:spPr bwMode="auto">
            <a:xfrm>
              <a:off x="3261" y="3056"/>
              <a:ext cx="208" cy="153"/>
            </a:xfrm>
            <a:custGeom>
              <a:avLst/>
              <a:gdLst>
                <a:gd name="T0" fmla="*/ 182 w 208"/>
                <a:gd name="T1" fmla="*/ 114 h 151"/>
                <a:gd name="T2" fmla="*/ 179 w 208"/>
                <a:gd name="T3" fmla="*/ 126 h 151"/>
                <a:gd name="T4" fmla="*/ 172 w 208"/>
                <a:gd name="T5" fmla="*/ 133 h 151"/>
                <a:gd name="T6" fmla="*/ 161 w 208"/>
                <a:gd name="T7" fmla="*/ 142 h 151"/>
                <a:gd name="T8" fmla="*/ 147 w 208"/>
                <a:gd name="T9" fmla="*/ 149 h 151"/>
                <a:gd name="T10" fmla="*/ 132 w 208"/>
                <a:gd name="T11" fmla="*/ 155 h 151"/>
                <a:gd name="T12" fmla="*/ 116 w 208"/>
                <a:gd name="T13" fmla="*/ 159 h 151"/>
                <a:gd name="T14" fmla="*/ 91 w 208"/>
                <a:gd name="T15" fmla="*/ 162 h 151"/>
                <a:gd name="T16" fmla="*/ 65 w 208"/>
                <a:gd name="T17" fmla="*/ 162 h 151"/>
                <a:gd name="T18" fmla="*/ 45 w 208"/>
                <a:gd name="T19" fmla="*/ 160 h 151"/>
                <a:gd name="T20" fmla="*/ 27 w 208"/>
                <a:gd name="T21" fmla="*/ 155 h 151"/>
                <a:gd name="T22" fmla="*/ 9 w 208"/>
                <a:gd name="T23" fmla="*/ 147 h 151"/>
                <a:gd name="T24" fmla="*/ 30 w 208"/>
                <a:gd name="T25" fmla="*/ 116 h 151"/>
                <a:gd name="T26" fmla="*/ 42 w 208"/>
                <a:gd name="T27" fmla="*/ 127 h 151"/>
                <a:gd name="T28" fmla="*/ 56 w 208"/>
                <a:gd name="T29" fmla="*/ 131 h 151"/>
                <a:gd name="T30" fmla="*/ 69 w 208"/>
                <a:gd name="T31" fmla="*/ 133 h 151"/>
                <a:gd name="T32" fmla="*/ 91 w 208"/>
                <a:gd name="T33" fmla="*/ 134 h 151"/>
                <a:gd name="T34" fmla="*/ 107 w 208"/>
                <a:gd name="T35" fmla="*/ 132 h 151"/>
                <a:gd name="T36" fmla="*/ 121 w 208"/>
                <a:gd name="T37" fmla="*/ 127 h 151"/>
                <a:gd name="T38" fmla="*/ 128 w 208"/>
                <a:gd name="T39" fmla="*/ 118 h 151"/>
                <a:gd name="T40" fmla="*/ 131 w 208"/>
                <a:gd name="T41" fmla="*/ 113 h 151"/>
                <a:gd name="T42" fmla="*/ 131 w 208"/>
                <a:gd name="T43" fmla="*/ 108 h 151"/>
                <a:gd name="T44" fmla="*/ 130 w 208"/>
                <a:gd name="T45" fmla="*/ 105 h 151"/>
                <a:gd name="T46" fmla="*/ 123 w 208"/>
                <a:gd name="T47" fmla="*/ 102 h 151"/>
                <a:gd name="T48" fmla="*/ 108 w 208"/>
                <a:gd name="T49" fmla="*/ 98 h 151"/>
                <a:gd name="T50" fmla="*/ 90 w 208"/>
                <a:gd name="T51" fmla="*/ 93 h 151"/>
                <a:gd name="T52" fmla="*/ 72 w 208"/>
                <a:gd name="T53" fmla="*/ 88 h 151"/>
                <a:gd name="T54" fmla="*/ 54 w 208"/>
                <a:gd name="T55" fmla="*/ 80 h 151"/>
                <a:gd name="T56" fmla="*/ 45 w 208"/>
                <a:gd name="T57" fmla="*/ 75 h 151"/>
                <a:gd name="T58" fmla="*/ 40 w 208"/>
                <a:gd name="T59" fmla="*/ 68 h 151"/>
                <a:gd name="T60" fmla="*/ 38 w 208"/>
                <a:gd name="T61" fmla="*/ 60 h 151"/>
                <a:gd name="T62" fmla="*/ 39 w 208"/>
                <a:gd name="T63" fmla="*/ 55 h 151"/>
                <a:gd name="T64" fmla="*/ 43 w 208"/>
                <a:gd name="T65" fmla="*/ 44 h 151"/>
                <a:gd name="T66" fmla="*/ 51 w 208"/>
                <a:gd name="T67" fmla="*/ 29 h 151"/>
                <a:gd name="T68" fmla="*/ 61 w 208"/>
                <a:gd name="T69" fmla="*/ 21 h 151"/>
                <a:gd name="T70" fmla="*/ 79 w 208"/>
                <a:gd name="T71" fmla="*/ 11 h 151"/>
                <a:gd name="T72" fmla="*/ 94 w 208"/>
                <a:gd name="T73" fmla="*/ 6 h 151"/>
                <a:gd name="T74" fmla="*/ 116 w 208"/>
                <a:gd name="T75" fmla="*/ 1 h 151"/>
                <a:gd name="T76" fmla="*/ 139 w 208"/>
                <a:gd name="T77" fmla="*/ 0 h 151"/>
                <a:gd name="T78" fmla="*/ 157 w 208"/>
                <a:gd name="T79" fmla="*/ 1 h 151"/>
                <a:gd name="T80" fmla="*/ 174 w 208"/>
                <a:gd name="T81" fmla="*/ 4 h 151"/>
                <a:gd name="T82" fmla="*/ 191 w 208"/>
                <a:gd name="T83" fmla="*/ 9 h 151"/>
                <a:gd name="T84" fmla="*/ 178 w 208"/>
                <a:gd name="T85" fmla="*/ 44 h 151"/>
                <a:gd name="T86" fmla="*/ 156 w 208"/>
                <a:gd name="T87" fmla="*/ 31 h 151"/>
                <a:gd name="T88" fmla="*/ 132 w 208"/>
                <a:gd name="T89" fmla="*/ 28 h 151"/>
                <a:gd name="T90" fmla="*/ 118 w 208"/>
                <a:gd name="T91" fmla="*/ 29 h 151"/>
                <a:gd name="T92" fmla="*/ 106 w 208"/>
                <a:gd name="T93" fmla="*/ 32 h 151"/>
                <a:gd name="T94" fmla="*/ 97 w 208"/>
                <a:gd name="T95" fmla="*/ 37 h 151"/>
                <a:gd name="T96" fmla="*/ 92 w 208"/>
                <a:gd name="T97" fmla="*/ 49 h 151"/>
                <a:gd name="T98" fmla="*/ 92 w 208"/>
                <a:gd name="T99" fmla="*/ 51 h 151"/>
                <a:gd name="T100" fmla="*/ 95 w 208"/>
                <a:gd name="T101" fmla="*/ 55 h 151"/>
                <a:gd name="T102" fmla="*/ 117 w 208"/>
                <a:gd name="T103" fmla="*/ 62 h 151"/>
                <a:gd name="T104" fmla="*/ 153 w 208"/>
                <a:gd name="T105" fmla="*/ 71 h 151"/>
                <a:gd name="T106" fmla="*/ 170 w 208"/>
                <a:gd name="T107" fmla="*/ 79 h 151"/>
                <a:gd name="T108" fmla="*/ 178 w 208"/>
                <a:gd name="T109" fmla="*/ 84 h 151"/>
                <a:gd name="T110" fmla="*/ 181 w 208"/>
                <a:gd name="T111" fmla="*/ 88 h 151"/>
                <a:gd name="T112" fmla="*/ 184 w 208"/>
                <a:gd name="T113" fmla="*/ 94 h 151"/>
                <a:gd name="T114" fmla="*/ 186 w 208"/>
                <a:gd name="T115" fmla="*/ 100 h 151"/>
                <a:gd name="T116" fmla="*/ 184 w 208"/>
                <a:gd name="T117" fmla="*/ 108 h 15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08" h="151">
                  <a:moveTo>
                    <a:pt x="183" y="105"/>
                  </a:moveTo>
                  <a:lnTo>
                    <a:pt x="182" y="108"/>
                  </a:lnTo>
                  <a:lnTo>
                    <a:pt x="180" y="111"/>
                  </a:lnTo>
                  <a:lnTo>
                    <a:pt x="179" y="114"/>
                  </a:lnTo>
                  <a:lnTo>
                    <a:pt x="177" y="116"/>
                  </a:lnTo>
                  <a:lnTo>
                    <a:pt x="172" y="121"/>
                  </a:lnTo>
                  <a:lnTo>
                    <a:pt x="167" y="126"/>
                  </a:lnTo>
                  <a:lnTo>
                    <a:pt x="161" y="130"/>
                  </a:lnTo>
                  <a:lnTo>
                    <a:pt x="154" y="134"/>
                  </a:lnTo>
                  <a:lnTo>
                    <a:pt x="147" y="137"/>
                  </a:lnTo>
                  <a:lnTo>
                    <a:pt x="140" y="140"/>
                  </a:lnTo>
                  <a:lnTo>
                    <a:pt x="132" y="143"/>
                  </a:lnTo>
                  <a:lnTo>
                    <a:pt x="124" y="145"/>
                  </a:lnTo>
                  <a:lnTo>
                    <a:pt x="116" y="147"/>
                  </a:lnTo>
                  <a:lnTo>
                    <a:pt x="108" y="148"/>
                  </a:lnTo>
                  <a:lnTo>
                    <a:pt x="91" y="150"/>
                  </a:lnTo>
                  <a:lnTo>
                    <a:pt x="76" y="151"/>
                  </a:lnTo>
                  <a:lnTo>
                    <a:pt x="65" y="150"/>
                  </a:lnTo>
                  <a:lnTo>
                    <a:pt x="56" y="149"/>
                  </a:lnTo>
                  <a:lnTo>
                    <a:pt x="45" y="148"/>
                  </a:lnTo>
                  <a:lnTo>
                    <a:pt x="36" y="146"/>
                  </a:lnTo>
                  <a:lnTo>
                    <a:pt x="27" y="143"/>
                  </a:lnTo>
                  <a:lnTo>
                    <a:pt x="18" y="139"/>
                  </a:lnTo>
                  <a:lnTo>
                    <a:pt x="9" y="135"/>
                  </a:lnTo>
                  <a:lnTo>
                    <a:pt x="0" y="130"/>
                  </a:lnTo>
                  <a:lnTo>
                    <a:pt x="30" y="109"/>
                  </a:lnTo>
                  <a:lnTo>
                    <a:pt x="36" y="112"/>
                  </a:lnTo>
                  <a:lnTo>
                    <a:pt x="42" y="115"/>
                  </a:lnTo>
                  <a:lnTo>
                    <a:pt x="50" y="117"/>
                  </a:lnTo>
                  <a:lnTo>
                    <a:pt x="56" y="119"/>
                  </a:lnTo>
                  <a:lnTo>
                    <a:pt x="63" y="120"/>
                  </a:lnTo>
                  <a:lnTo>
                    <a:pt x="69" y="121"/>
                  </a:lnTo>
                  <a:lnTo>
                    <a:pt x="83" y="122"/>
                  </a:lnTo>
                  <a:lnTo>
                    <a:pt x="91" y="122"/>
                  </a:lnTo>
                  <a:lnTo>
                    <a:pt x="100" y="121"/>
                  </a:lnTo>
                  <a:lnTo>
                    <a:pt x="107" y="120"/>
                  </a:lnTo>
                  <a:lnTo>
                    <a:pt x="114" y="118"/>
                  </a:lnTo>
                  <a:lnTo>
                    <a:pt x="121" y="115"/>
                  </a:lnTo>
                  <a:lnTo>
                    <a:pt x="126" y="112"/>
                  </a:lnTo>
                  <a:lnTo>
                    <a:pt x="128" y="110"/>
                  </a:lnTo>
                  <a:lnTo>
                    <a:pt x="129" y="109"/>
                  </a:lnTo>
                  <a:lnTo>
                    <a:pt x="131" y="107"/>
                  </a:lnTo>
                  <a:lnTo>
                    <a:pt x="131" y="105"/>
                  </a:lnTo>
                  <a:lnTo>
                    <a:pt x="131" y="102"/>
                  </a:lnTo>
                  <a:lnTo>
                    <a:pt x="131" y="101"/>
                  </a:lnTo>
                  <a:lnTo>
                    <a:pt x="130" y="99"/>
                  </a:lnTo>
                  <a:lnTo>
                    <a:pt x="127" y="97"/>
                  </a:lnTo>
                  <a:lnTo>
                    <a:pt x="123" y="96"/>
                  </a:lnTo>
                  <a:lnTo>
                    <a:pt x="115" y="93"/>
                  </a:lnTo>
                  <a:lnTo>
                    <a:pt x="108" y="92"/>
                  </a:lnTo>
                  <a:lnTo>
                    <a:pt x="99" y="89"/>
                  </a:lnTo>
                  <a:lnTo>
                    <a:pt x="90" y="87"/>
                  </a:lnTo>
                  <a:lnTo>
                    <a:pt x="82" y="84"/>
                  </a:lnTo>
                  <a:lnTo>
                    <a:pt x="72" y="82"/>
                  </a:lnTo>
                  <a:lnTo>
                    <a:pt x="63" y="79"/>
                  </a:lnTo>
                  <a:lnTo>
                    <a:pt x="54" y="74"/>
                  </a:lnTo>
                  <a:lnTo>
                    <a:pt x="50" y="72"/>
                  </a:lnTo>
                  <a:lnTo>
                    <a:pt x="45" y="69"/>
                  </a:lnTo>
                  <a:lnTo>
                    <a:pt x="42" y="66"/>
                  </a:lnTo>
                  <a:lnTo>
                    <a:pt x="40" y="62"/>
                  </a:lnTo>
                  <a:lnTo>
                    <a:pt x="39" y="58"/>
                  </a:lnTo>
                  <a:lnTo>
                    <a:pt x="38" y="54"/>
                  </a:lnTo>
                  <a:lnTo>
                    <a:pt x="38" y="52"/>
                  </a:lnTo>
                  <a:lnTo>
                    <a:pt x="39" y="49"/>
                  </a:lnTo>
                  <a:lnTo>
                    <a:pt x="40" y="44"/>
                  </a:lnTo>
                  <a:lnTo>
                    <a:pt x="43" y="38"/>
                  </a:lnTo>
                  <a:lnTo>
                    <a:pt x="47" y="33"/>
                  </a:lnTo>
                  <a:lnTo>
                    <a:pt x="51" y="29"/>
                  </a:lnTo>
                  <a:lnTo>
                    <a:pt x="56" y="24"/>
                  </a:lnTo>
                  <a:lnTo>
                    <a:pt x="61" y="21"/>
                  </a:lnTo>
                  <a:lnTo>
                    <a:pt x="67" y="17"/>
                  </a:lnTo>
                  <a:lnTo>
                    <a:pt x="79" y="11"/>
                  </a:lnTo>
                  <a:lnTo>
                    <a:pt x="86" y="8"/>
                  </a:lnTo>
                  <a:lnTo>
                    <a:pt x="94" y="6"/>
                  </a:lnTo>
                  <a:lnTo>
                    <a:pt x="109" y="3"/>
                  </a:lnTo>
                  <a:lnTo>
                    <a:pt x="116" y="1"/>
                  </a:lnTo>
                  <a:lnTo>
                    <a:pt x="124" y="1"/>
                  </a:lnTo>
                  <a:lnTo>
                    <a:pt x="139" y="0"/>
                  </a:lnTo>
                  <a:lnTo>
                    <a:pt x="148" y="0"/>
                  </a:lnTo>
                  <a:lnTo>
                    <a:pt x="157" y="1"/>
                  </a:lnTo>
                  <a:lnTo>
                    <a:pt x="166" y="2"/>
                  </a:lnTo>
                  <a:lnTo>
                    <a:pt x="174" y="4"/>
                  </a:lnTo>
                  <a:lnTo>
                    <a:pt x="182" y="6"/>
                  </a:lnTo>
                  <a:lnTo>
                    <a:pt x="191" y="9"/>
                  </a:lnTo>
                  <a:lnTo>
                    <a:pt x="208" y="16"/>
                  </a:lnTo>
                  <a:lnTo>
                    <a:pt x="178" y="38"/>
                  </a:lnTo>
                  <a:lnTo>
                    <a:pt x="167" y="34"/>
                  </a:lnTo>
                  <a:lnTo>
                    <a:pt x="156" y="31"/>
                  </a:lnTo>
                  <a:lnTo>
                    <a:pt x="144" y="29"/>
                  </a:lnTo>
                  <a:lnTo>
                    <a:pt x="132" y="28"/>
                  </a:lnTo>
                  <a:lnTo>
                    <a:pt x="125" y="29"/>
                  </a:lnTo>
                  <a:lnTo>
                    <a:pt x="118" y="29"/>
                  </a:lnTo>
                  <a:lnTo>
                    <a:pt x="112" y="31"/>
                  </a:lnTo>
                  <a:lnTo>
                    <a:pt x="106" y="32"/>
                  </a:lnTo>
                  <a:lnTo>
                    <a:pt x="101" y="35"/>
                  </a:lnTo>
                  <a:lnTo>
                    <a:pt x="97" y="37"/>
                  </a:lnTo>
                  <a:lnTo>
                    <a:pt x="94" y="40"/>
                  </a:lnTo>
                  <a:lnTo>
                    <a:pt x="92" y="43"/>
                  </a:lnTo>
                  <a:lnTo>
                    <a:pt x="92" y="44"/>
                  </a:lnTo>
                  <a:lnTo>
                    <a:pt x="92" y="45"/>
                  </a:lnTo>
                  <a:lnTo>
                    <a:pt x="92" y="47"/>
                  </a:lnTo>
                  <a:lnTo>
                    <a:pt x="95" y="49"/>
                  </a:lnTo>
                  <a:lnTo>
                    <a:pt x="100" y="51"/>
                  </a:lnTo>
                  <a:lnTo>
                    <a:pt x="117" y="56"/>
                  </a:lnTo>
                  <a:lnTo>
                    <a:pt x="135" y="60"/>
                  </a:lnTo>
                  <a:lnTo>
                    <a:pt x="153" y="65"/>
                  </a:lnTo>
                  <a:lnTo>
                    <a:pt x="162" y="69"/>
                  </a:lnTo>
                  <a:lnTo>
                    <a:pt x="170" y="73"/>
                  </a:lnTo>
                  <a:lnTo>
                    <a:pt x="174" y="75"/>
                  </a:lnTo>
                  <a:lnTo>
                    <a:pt x="178" y="78"/>
                  </a:lnTo>
                  <a:lnTo>
                    <a:pt x="180" y="80"/>
                  </a:lnTo>
                  <a:lnTo>
                    <a:pt x="181" y="82"/>
                  </a:lnTo>
                  <a:lnTo>
                    <a:pt x="183" y="86"/>
                  </a:lnTo>
                  <a:lnTo>
                    <a:pt x="184" y="88"/>
                  </a:lnTo>
                  <a:lnTo>
                    <a:pt x="185" y="90"/>
                  </a:lnTo>
                  <a:lnTo>
                    <a:pt x="186" y="94"/>
                  </a:lnTo>
                  <a:lnTo>
                    <a:pt x="185" y="99"/>
                  </a:lnTo>
                  <a:lnTo>
                    <a:pt x="184" y="102"/>
                  </a:lnTo>
                  <a:lnTo>
                    <a:pt x="183" y="105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12" name="Freeform 46"/>
            <p:cNvSpPr>
              <a:spLocks noEditPoints="1"/>
            </p:cNvSpPr>
            <p:nvPr userDrawn="1"/>
          </p:nvSpPr>
          <p:spPr bwMode="auto">
            <a:xfrm>
              <a:off x="3481" y="3058"/>
              <a:ext cx="194" cy="146"/>
            </a:xfrm>
            <a:custGeom>
              <a:avLst/>
              <a:gdLst>
                <a:gd name="T0" fmla="*/ 149 w 193"/>
                <a:gd name="T1" fmla="*/ 47 h 147"/>
                <a:gd name="T2" fmla="*/ 148 w 193"/>
                <a:gd name="T3" fmla="*/ 39 h 147"/>
                <a:gd name="T4" fmla="*/ 147 w 193"/>
                <a:gd name="T5" fmla="*/ 35 h 147"/>
                <a:gd name="T6" fmla="*/ 144 w 193"/>
                <a:gd name="T7" fmla="*/ 32 h 147"/>
                <a:gd name="T8" fmla="*/ 140 w 193"/>
                <a:gd name="T9" fmla="*/ 29 h 147"/>
                <a:gd name="T10" fmla="*/ 134 w 193"/>
                <a:gd name="T11" fmla="*/ 27 h 147"/>
                <a:gd name="T12" fmla="*/ 124 w 193"/>
                <a:gd name="T13" fmla="*/ 26 h 147"/>
                <a:gd name="T14" fmla="*/ 112 w 193"/>
                <a:gd name="T15" fmla="*/ 27 h 147"/>
                <a:gd name="T16" fmla="*/ 95 w 193"/>
                <a:gd name="T17" fmla="*/ 30 h 147"/>
                <a:gd name="T18" fmla="*/ 83 w 193"/>
                <a:gd name="T19" fmla="*/ 37 h 147"/>
                <a:gd name="T20" fmla="*/ 73 w 193"/>
                <a:gd name="T21" fmla="*/ 47 h 147"/>
                <a:gd name="T22" fmla="*/ 148 w 193"/>
                <a:gd name="T23" fmla="*/ 52 h 147"/>
                <a:gd name="T24" fmla="*/ 162 w 193"/>
                <a:gd name="T25" fmla="*/ 129 h 147"/>
                <a:gd name="T26" fmla="*/ 140 w 193"/>
                <a:gd name="T27" fmla="*/ 136 h 147"/>
                <a:gd name="T28" fmla="*/ 115 w 193"/>
                <a:gd name="T29" fmla="*/ 140 h 147"/>
                <a:gd name="T30" fmla="*/ 82 w 193"/>
                <a:gd name="T31" fmla="*/ 141 h 147"/>
                <a:gd name="T32" fmla="*/ 55 w 193"/>
                <a:gd name="T33" fmla="*/ 140 h 147"/>
                <a:gd name="T34" fmla="*/ 43 w 193"/>
                <a:gd name="T35" fmla="*/ 137 h 147"/>
                <a:gd name="T36" fmla="*/ 27 w 193"/>
                <a:gd name="T37" fmla="*/ 132 h 147"/>
                <a:gd name="T38" fmla="*/ 15 w 193"/>
                <a:gd name="T39" fmla="*/ 124 h 147"/>
                <a:gd name="T40" fmla="*/ 9 w 193"/>
                <a:gd name="T41" fmla="*/ 117 h 147"/>
                <a:gd name="T42" fmla="*/ 5 w 193"/>
                <a:gd name="T43" fmla="*/ 110 h 147"/>
                <a:gd name="T44" fmla="*/ 1 w 193"/>
                <a:gd name="T45" fmla="*/ 99 h 147"/>
                <a:gd name="T46" fmla="*/ 0 w 193"/>
                <a:gd name="T47" fmla="*/ 90 h 147"/>
                <a:gd name="T48" fmla="*/ 0 w 193"/>
                <a:gd name="T49" fmla="*/ 82 h 147"/>
                <a:gd name="T50" fmla="*/ 2 w 193"/>
                <a:gd name="T51" fmla="*/ 73 h 147"/>
                <a:gd name="T52" fmla="*/ 7 w 193"/>
                <a:gd name="T53" fmla="*/ 68 h 147"/>
                <a:gd name="T54" fmla="*/ 14 w 193"/>
                <a:gd name="T55" fmla="*/ 55 h 147"/>
                <a:gd name="T56" fmla="*/ 24 w 193"/>
                <a:gd name="T57" fmla="*/ 42 h 147"/>
                <a:gd name="T58" fmla="*/ 36 w 193"/>
                <a:gd name="T59" fmla="*/ 30 h 147"/>
                <a:gd name="T60" fmla="*/ 51 w 193"/>
                <a:gd name="T61" fmla="*/ 19 h 147"/>
                <a:gd name="T62" fmla="*/ 68 w 193"/>
                <a:gd name="T63" fmla="*/ 10 h 147"/>
                <a:gd name="T64" fmla="*/ 88 w 193"/>
                <a:gd name="T65" fmla="*/ 4 h 147"/>
                <a:gd name="T66" fmla="*/ 117 w 193"/>
                <a:gd name="T67" fmla="*/ 0 h 147"/>
                <a:gd name="T68" fmla="*/ 140 w 193"/>
                <a:gd name="T69" fmla="*/ 0 h 147"/>
                <a:gd name="T70" fmla="*/ 160 w 193"/>
                <a:gd name="T71" fmla="*/ 3 h 147"/>
                <a:gd name="T72" fmla="*/ 175 w 193"/>
                <a:gd name="T73" fmla="*/ 8 h 147"/>
                <a:gd name="T74" fmla="*/ 184 w 193"/>
                <a:gd name="T75" fmla="*/ 13 h 147"/>
                <a:gd name="T76" fmla="*/ 191 w 193"/>
                <a:gd name="T77" fmla="*/ 19 h 147"/>
                <a:gd name="T78" fmla="*/ 194 w 193"/>
                <a:gd name="T79" fmla="*/ 25 h 147"/>
                <a:gd name="T80" fmla="*/ 198 w 193"/>
                <a:gd name="T81" fmla="*/ 37 h 147"/>
                <a:gd name="T82" fmla="*/ 198 w 193"/>
                <a:gd name="T83" fmla="*/ 51 h 147"/>
                <a:gd name="T84" fmla="*/ 195 w 193"/>
                <a:gd name="T85" fmla="*/ 68 h 147"/>
                <a:gd name="T86" fmla="*/ 57 w 193"/>
                <a:gd name="T87" fmla="*/ 73 h 147"/>
                <a:gd name="T88" fmla="*/ 54 w 193"/>
                <a:gd name="T89" fmla="*/ 81 h 147"/>
                <a:gd name="T90" fmla="*/ 53 w 193"/>
                <a:gd name="T91" fmla="*/ 90 h 147"/>
                <a:gd name="T92" fmla="*/ 55 w 193"/>
                <a:gd name="T93" fmla="*/ 97 h 147"/>
                <a:gd name="T94" fmla="*/ 59 w 193"/>
                <a:gd name="T95" fmla="*/ 104 h 147"/>
                <a:gd name="T96" fmla="*/ 65 w 193"/>
                <a:gd name="T97" fmla="*/ 109 h 147"/>
                <a:gd name="T98" fmla="*/ 73 w 193"/>
                <a:gd name="T99" fmla="*/ 112 h 147"/>
                <a:gd name="T100" fmla="*/ 83 w 193"/>
                <a:gd name="T101" fmla="*/ 114 h 147"/>
                <a:gd name="T102" fmla="*/ 94 w 193"/>
                <a:gd name="T103" fmla="*/ 115 h 147"/>
                <a:gd name="T104" fmla="*/ 118 w 193"/>
                <a:gd name="T105" fmla="*/ 114 h 147"/>
                <a:gd name="T106" fmla="*/ 152 w 193"/>
                <a:gd name="T107" fmla="*/ 107 h 147"/>
                <a:gd name="T108" fmla="*/ 178 w 193"/>
                <a:gd name="T109" fmla="*/ 124 h 14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93" h="147">
                  <a:moveTo>
                    <a:pt x="142" y="52"/>
                  </a:moveTo>
                  <a:lnTo>
                    <a:pt x="143" y="47"/>
                  </a:lnTo>
                  <a:lnTo>
                    <a:pt x="143" y="42"/>
                  </a:lnTo>
                  <a:lnTo>
                    <a:pt x="142" y="39"/>
                  </a:lnTo>
                  <a:lnTo>
                    <a:pt x="142" y="37"/>
                  </a:lnTo>
                  <a:lnTo>
                    <a:pt x="141" y="35"/>
                  </a:lnTo>
                  <a:lnTo>
                    <a:pt x="139" y="33"/>
                  </a:lnTo>
                  <a:lnTo>
                    <a:pt x="138" y="32"/>
                  </a:lnTo>
                  <a:lnTo>
                    <a:pt x="136" y="30"/>
                  </a:lnTo>
                  <a:lnTo>
                    <a:pt x="134" y="29"/>
                  </a:lnTo>
                  <a:lnTo>
                    <a:pt x="131" y="28"/>
                  </a:lnTo>
                  <a:lnTo>
                    <a:pt x="128" y="27"/>
                  </a:lnTo>
                  <a:lnTo>
                    <a:pt x="125" y="26"/>
                  </a:lnTo>
                  <a:lnTo>
                    <a:pt x="118" y="26"/>
                  </a:lnTo>
                  <a:lnTo>
                    <a:pt x="110" y="26"/>
                  </a:lnTo>
                  <a:lnTo>
                    <a:pt x="106" y="27"/>
                  </a:lnTo>
                  <a:lnTo>
                    <a:pt x="102" y="28"/>
                  </a:lnTo>
                  <a:lnTo>
                    <a:pt x="95" y="30"/>
                  </a:lnTo>
                  <a:lnTo>
                    <a:pt x="89" y="34"/>
                  </a:lnTo>
                  <a:lnTo>
                    <a:pt x="83" y="37"/>
                  </a:lnTo>
                  <a:lnTo>
                    <a:pt x="78" y="42"/>
                  </a:lnTo>
                  <a:lnTo>
                    <a:pt x="73" y="47"/>
                  </a:lnTo>
                  <a:lnTo>
                    <a:pt x="69" y="52"/>
                  </a:lnTo>
                  <a:lnTo>
                    <a:pt x="142" y="52"/>
                  </a:lnTo>
                  <a:close/>
                  <a:moveTo>
                    <a:pt x="169" y="131"/>
                  </a:moveTo>
                  <a:lnTo>
                    <a:pt x="156" y="135"/>
                  </a:lnTo>
                  <a:lnTo>
                    <a:pt x="145" y="139"/>
                  </a:lnTo>
                  <a:lnTo>
                    <a:pt x="134" y="142"/>
                  </a:lnTo>
                  <a:lnTo>
                    <a:pt x="122" y="144"/>
                  </a:lnTo>
                  <a:lnTo>
                    <a:pt x="109" y="146"/>
                  </a:lnTo>
                  <a:lnTo>
                    <a:pt x="96" y="147"/>
                  </a:lnTo>
                  <a:lnTo>
                    <a:pt x="82" y="147"/>
                  </a:lnTo>
                  <a:lnTo>
                    <a:pt x="69" y="147"/>
                  </a:lnTo>
                  <a:lnTo>
                    <a:pt x="55" y="146"/>
                  </a:lnTo>
                  <a:lnTo>
                    <a:pt x="49" y="145"/>
                  </a:lnTo>
                  <a:lnTo>
                    <a:pt x="43" y="143"/>
                  </a:lnTo>
                  <a:lnTo>
                    <a:pt x="32" y="140"/>
                  </a:lnTo>
                  <a:lnTo>
                    <a:pt x="27" y="138"/>
                  </a:lnTo>
                  <a:lnTo>
                    <a:pt x="23" y="135"/>
                  </a:lnTo>
                  <a:lnTo>
                    <a:pt x="15" y="130"/>
                  </a:lnTo>
                  <a:lnTo>
                    <a:pt x="12" y="126"/>
                  </a:lnTo>
                  <a:lnTo>
                    <a:pt x="9" y="123"/>
                  </a:lnTo>
                  <a:lnTo>
                    <a:pt x="7" y="120"/>
                  </a:lnTo>
                  <a:lnTo>
                    <a:pt x="5" y="116"/>
                  </a:lnTo>
                  <a:lnTo>
                    <a:pt x="2" y="109"/>
                  </a:lnTo>
                  <a:lnTo>
                    <a:pt x="1" y="105"/>
                  </a:lnTo>
                  <a:lnTo>
                    <a:pt x="0" y="101"/>
                  </a:lnTo>
                  <a:lnTo>
                    <a:pt x="0" y="96"/>
                  </a:lnTo>
                  <a:lnTo>
                    <a:pt x="0" y="92"/>
                  </a:lnTo>
                  <a:lnTo>
                    <a:pt x="0" y="88"/>
                  </a:lnTo>
                  <a:lnTo>
                    <a:pt x="1" y="83"/>
                  </a:lnTo>
                  <a:lnTo>
                    <a:pt x="2" y="79"/>
                  </a:lnTo>
                  <a:lnTo>
                    <a:pt x="4" y="75"/>
                  </a:lnTo>
                  <a:lnTo>
                    <a:pt x="7" y="68"/>
                  </a:lnTo>
                  <a:lnTo>
                    <a:pt x="10" y="61"/>
                  </a:lnTo>
                  <a:lnTo>
                    <a:pt x="14" y="55"/>
                  </a:lnTo>
                  <a:lnTo>
                    <a:pt x="19" y="48"/>
                  </a:lnTo>
                  <a:lnTo>
                    <a:pt x="24" y="42"/>
                  </a:lnTo>
                  <a:lnTo>
                    <a:pt x="30" y="35"/>
                  </a:lnTo>
                  <a:lnTo>
                    <a:pt x="36" y="30"/>
                  </a:lnTo>
                  <a:lnTo>
                    <a:pt x="43" y="24"/>
                  </a:lnTo>
                  <a:lnTo>
                    <a:pt x="51" y="19"/>
                  </a:lnTo>
                  <a:lnTo>
                    <a:pt x="59" y="14"/>
                  </a:lnTo>
                  <a:lnTo>
                    <a:pt x="68" y="10"/>
                  </a:lnTo>
                  <a:lnTo>
                    <a:pt x="78" y="7"/>
                  </a:lnTo>
                  <a:lnTo>
                    <a:pt x="88" y="4"/>
                  </a:lnTo>
                  <a:lnTo>
                    <a:pt x="99" y="2"/>
                  </a:lnTo>
                  <a:lnTo>
                    <a:pt x="111" y="0"/>
                  </a:lnTo>
                  <a:lnTo>
                    <a:pt x="123" y="0"/>
                  </a:lnTo>
                  <a:lnTo>
                    <a:pt x="134" y="0"/>
                  </a:lnTo>
                  <a:lnTo>
                    <a:pt x="145" y="1"/>
                  </a:lnTo>
                  <a:lnTo>
                    <a:pt x="154" y="3"/>
                  </a:lnTo>
                  <a:lnTo>
                    <a:pt x="162" y="5"/>
                  </a:lnTo>
                  <a:lnTo>
                    <a:pt x="169" y="8"/>
                  </a:lnTo>
                  <a:lnTo>
                    <a:pt x="175" y="11"/>
                  </a:lnTo>
                  <a:lnTo>
                    <a:pt x="178" y="13"/>
                  </a:lnTo>
                  <a:lnTo>
                    <a:pt x="181" y="15"/>
                  </a:lnTo>
                  <a:lnTo>
                    <a:pt x="185" y="19"/>
                  </a:lnTo>
                  <a:lnTo>
                    <a:pt x="187" y="22"/>
                  </a:lnTo>
                  <a:lnTo>
                    <a:pt x="188" y="25"/>
                  </a:lnTo>
                  <a:lnTo>
                    <a:pt x="191" y="30"/>
                  </a:lnTo>
                  <a:lnTo>
                    <a:pt x="192" y="37"/>
                  </a:lnTo>
                  <a:lnTo>
                    <a:pt x="193" y="44"/>
                  </a:lnTo>
                  <a:lnTo>
                    <a:pt x="192" y="51"/>
                  </a:lnTo>
                  <a:lnTo>
                    <a:pt x="191" y="59"/>
                  </a:lnTo>
                  <a:lnTo>
                    <a:pt x="189" y="68"/>
                  </a:lnTo>
                  <a:lnTo>
                    <a:pt x="186" y="78"/>
                  </a:lnTo>
                  <a:lnTo>
                    <a:pt x="57" y="78"/>
                  </a:lnTo>
                  <a:lnTo>
                    <a:pt x="55" y="83"/>
                  </a:lnTo>
                  <a:lnTo>
                    <a:pt x="54" y="87"/>
                  </a:lnTo>
                  <a:lnTo>
                    <a:pt x="53" y="92"/>
                  </a:lnTo>
                  <a:lnTo>
                    <a:pt x="53" y="96"/>
                  </a:lnTo>
                  <a:lnTo>
                    <a:pt x="54" y="100"/>
                  </a:lnTo>
                  <a:lnTo>
                    <a:pt x="55" y="103"/>
                  </a:lnTo>
                  <a:lnTo>
                    <a:pt x="57" y="107"/>
                  </a:lnTo>
                  <a:lnTo>
                    <a:pt x="59" y="110"/>
                  </a:lnTo>
                  <a:lnTo>
                    <a:pt x="62" y="112"/>
                  </a:lnTo>
                  <a:lnTo>
                    <a:pt x="65" y="115"/>
                  </a:lnTo>
                  <a:lnTo>
                    <a:pt x="69" y="117"/>
                  </a:lnTo>
                  <a:lnTo>
                    <a:pt x="73" y="118"/>
                  </a:lnTo>
                  <a:lnTo>
                    <a:pt x="78" y="119"/>
                  </a:lnTo>
                  <a:lnTo>
                    <a:pt x="83" y="120"/>
                  </a:lnTo>
                  <a:lnTo>
                    <a:pt x="88" y="121"/>
                  </a:lnTo>
                  <a:lnTo>
                    <a:pt x="94" y="121"/>
                  </a:lnTo>
                  <a:lnTo>
                    <a:pt x="103" y="120"/>
                  </a:lnTo>
                  <a:lnTo>
                    <a:pt x="112" y="120"/>
                  </a:lnTo>
                  <a:lnTo>
                    <a:pt x="129" y="117"/>
                  </a:lnTo>
                  <a:lnTo>
                    <a:pt x="146" y="113"/>
                  </a:lnTo>
                  <a:lnTo>
                    <a:pt x="163" y="108"/>
                  </a:lnTo>
                  <a:lnTo>
                    <a:pt x="172" y="130"/>
                  </a:lnTo>
                  <a:lnTo>
                    <a:pt x="169" y="131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13" name="Freeform 47"/>
            <p:cNvSpPr/>
            <p:nvPr userDrawn="1"/>
          </p:nvSpPr>
          <p:spPr bwMode="auto">
            <a:xfrm>
              <a:off x="3947" y="3056"/>
              <a:ext cx="229" cy="149"/>
            </a:xfrm>
            <a:custGeom>
              <a:avLst/>
              <a:gdLst>
                <a:gd name="T0" fmla="*/ 183 w 229"/>
                <a:gd name="T1" fmla="*/ 121 h 150"/>
                <a:gd name="T2" fmla="*/ 168 w 229"/>
                <a:gd name="T3" fmla="*/ 126 h 150"/>
                <a:gd name="T4" fmla="*/ 154 w 229"/>
                <a:gd name="T5" fmla="*/ 131 h 150"/>
                <a:gd name="T6" fmla="*/ 139 w 229"/>
                <a:gd name="T7" fmla="*/ 135 h 150"/>
                <a:gd name="T8" fmla="*/ 125 w 229"/>
                <a:gd name="T9" fmla="*/ 138 h 150"/>
                <a:gd name="T10" fmla="*/ 110 w 229"/>
                <a:gd name="T11" fmla="*/ 141 h 150"/>
                <a:gd name="T12" fmla="*/ 94 w 229"/>
                <a:gd name="T13" fmla="*/ 143 h 150"/>
                <a:gd name="T14" fmla="*/ 79 w 229"/>
                <a:gd name="T15" fmla="*/ 144 h 150"/>
                <a:gd name="T16" fmla="*/ 62 w 229"/>
                <a:gd name="T17" fmla="*/ 144 h 150"/>
                <a:gd name="T18" fmla="*/ 53 w 229"/>
                <a:gd name="T19" fmla="*/ 144 h 150"/>
                <a:gd name="T20" fmla="*/ 45 w 229"/>
                <a:gd name="T21" fmla="*/ 144 h 150"/>
                <a:gd name="T22" fmla="*/ 38 w 229"/>
                <a:gd name="T23" fmla="*/ 142 h 150"/>
                <a:gd name="T24" fmla="*/ 31 w 229"/>
                <a:gd name="T25" fmla="*/ 141 h 150"/>
                <a:gd name="T26" fmla="*/ 25 w 229"/>
                <a:gd name="T27" fmla="*/ 139 h 150"/>
                <a:gd name="T28" fmla="*/ 20 w 229"/>
                <a:gd name="T29" fmla="*/ 137 h 150"/>
                <a:gd name="T30" fmla="*/ 15 w 229"/>
                <a:gd name="T31" fmla="*/ 134 h 150"/>
                <a:gd name="T32" fmla="*/ 12 w 229"/>
                <a:gd name="T33" fmla="*/ 132 h 150"/>
                <a:gd name="T34" fmla="*/ 8 w 229"/>
                <a:gd name="T35" fmla="*/ 128 h 150"/>
                <a:gd name="T36" fmla="*/ 6 w 229"/>
                <a:gd name="T37" fmla="*/ 125 h 150"/>
                <a:gd name="T38" fmla="*/ 4 w 229"/>
                <a:gd name="T39" fmla="*/ 121 h 150"/>
                <a:gd name="T40" fmla="*/ 3 w 229"/>
                <a:gd name="T41" fmla="*/ 119 h 150"/>
                <a:gd name="T42" fmla="*/ 2 w 229"/>
                <a:gd name="T43" fmla="*/ 117 h 150"/>
                <a:gd name="T44" fmla="*/ 1 w 229"/>
                <a:gd name="T45" fmla="*/ 113 h 150"/>
                <a:gd name="T46" fmla="*/ 0 w 229"/>
                <a:gd name="T47" fmla="*/ 109 h 150"/>
                <a:gd name="T48" fmla="*/ 0 w 229"/>
                <a:gd name="T49" fmla="*/ 99 h 150"/>
                <a:gd name="T50" fmla="*/ 33 w 229"/>
                <a:gd name="T51" fmla="*/ 16 h 150"/>
                <a:gd name="T52" fmla="*/ 35 w 229"/>
                <a:gd name="T53" fmla="*/ 11 h 150"/>
                <a:gd name="T54" fmla="*/ 93 w 229"/>
                <a:gd name="T55" fmla="*/ 0 h 150"/>
                <a:gd name="T56" fmla="*/ 56 w 229"/>
                <a:gd name="T57" fmla="*/ 94 h 150"/>
                <a:gd name="T58" fmla="*/ 56 w 229"/>
                <a:gd name="T59" fmla="*/ 97 h 150"/>
                <a:gd name="T60" fmla="*/ 55 w 229"/>
                <a:gd name="T61" fmla="*/ 99 h 150"/>
                <a:gd name="T62" fmla="*/ 55 w 229"/>
                <a:gd name="T63" fmla="*/ 101 h 150"/>
                <a:gd name="T64" fmla="*/ 56 w 229"/>
                <a:gd name="T65" fmla="*/ 104 h 150"/>
                <a:gd name="T66" fmla="*/ 56 w 229"/>
                <a:gd name="T67" fmla="*/ 106 h 150"/>
                <a:gd name="T68" fmla="*/ 58 w 229"/>
                <a:gd name="T69" fmla="*/ 108 h 150"/>
                <a:gd name="T70" fmla="*/ 61 w 229"/>
                <a:gd name="T71" fmla="*/ 111 h 150"/>
                <a:gd name="T72" fmla="*/ 66 w 229"/>
                <a:gd name="T73" fmla="*/ 114 h 150"/>
                <a:gd name="T74" fmla="*/ 73 w 229"/>
                <a:gd name="T75" fmla="*/ 116 h 150"/>
                <a:gd name="T76" fmla="*/ 82 w 229"/>
                <a:gd name="T77" fmla="*/ 117 h 150"/>
                <a:gd name="T78" fmla="*/ 87 w 229"/>
                <a:gd name="T79" fmla="*/ 117 h 150"/>
                <a:gd name="T80" fmla="*/ 92 w 229"/>
                <a:gd name="T81" fmla="*/ 118 h 150"/>
                <a:gd name="T82" fmla="*/ 103 w 229"/>
                <a:gd name="T83" fmla="*/ 117 h 150"/>
                <a:gd name="T84" fmla="*/ 115 w 229"/>
                <a:gd name="T85" fmla="*/ 115 h 150"/>
                <a:gd name="T86" fmla="*/ 125 w 229"/>
                <a:gd name="T87" fmla="*/ 112 h 150"/>
                <a:gd name="T88" fmla="*/ 135 w 229"/>
                <a:gd name="T89" fmla="*/ 109 h 150"/>
                <a:gd name="T90" fmla="*/ 176 w 229"/>
                <a:gd name="T91" fmla="*/ 4 h 150"/>
                <a:gd name="T92" fmla="*/ 229 w 229"/>
                <a:gd name="T93" fmla="*/ 4 h 150"/>
                <a:gd name="T94" fmla="*/ 184 w 229"/>
                <a:gd name="T95" fmla="*/ 120 h 150"/>
                <a:gd name="T96" fmla="*/ 183 w 229"/>
                <a:gd name="T97" fmla="*/ 121 h 15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29" h="150">
                  <a:moveTo>
                    <a:pt x="183" y="127"/>
                  </a:moveTo>
                  <a:lnTo>
                    <a:pt x="168" y="132"/>
                  </a:lnTo>
                  <a:lnTo>
                    <a:pt x="154" y="137"/>
                  </a:lnTo>
                  <a:lnTo>
                    <a:pt x="139" y="141"/>
                  </a:lnTo>
                  <a:lnTo>
                    <a:pt x="125" y="144"/>
                  </a:lnTo>
                  <a:lnTo>
                    <a:pt x="110" y="147"/>
                  </a:lnTo>
                  <a:lnTo>
                    <a:pt x="94" y="149"/>
                  </a:lnTo>
                  <a:lnTo>
                    <a:pt x="79" y="150"/>
                  </a:lnTo>
                  <a:lnTo>
                    <a:pt x="62" y="150"/>
                  </a:lnTo>
                  <a:lnTo>
                    <a:pt x="53" y="150"/>
                  </a:lnTo>
                  <a:lnTo>
                    <a:pt x="45" y="150"/>
                  </a:lnTo>
                  <a:lnTo>
                    <a:pt x="38" y="148"/>
                  </a:lnTo>
                  <a:lnTo>
                    <a:pt x="31" y="147"/>
                  </a:lnTo>
                  <a:lnTo>
                    <a:pt x="25" y="145"/>
                  </a:lnTo>
                  <a:lnTo>
                    <a:pt x="20" y="143"/>
                  </a:lnTo>
                  <a:lnTo>
                    <a:pt x="15" y="140"/>
                  </a:lnTo>
                  <a:lnTo>
                    <a:pt x="12" y="138"/>
                  </a:lnTo>
                  <a:lnTo>
                    <a:pt x="8" y="134"/>
                  </a:lnTo>
                  <a:lnTo>
                    <a:pt x="6" y="131"/>
                  </a:lnTo>
                  <a:lnTo>
                    <a:pt x="4" y="127"/>
                  </a:lnTo>
                  <a:lnTo>
                    <a:pt x="3" y="125"/>
                  </a:lnTo>
                  <a:lnTo>
                    <a:pt x="2" y="123"/>
                  </a:lnTo>
                  <a:lnTo>
                    <a:pt x="1" y="119"/>
                  </a:lnTo>
                  <a:lnTo>
                    <a:pt x="0" y="115"/>
                  </a:lnTo>
                  <a:lnTo>
                    <a:pt x="0" y="105"/>
                  </a:lnTo>
                  <a:lnTo>
                    <a:pt x="33" y="16"/>
                  </a:lnTo>
                  <a:lnTo>
                    <a:pt x="35" y="11"/>
                  </a:lnTo>
                  <a:lnTo>
                    <a:pt x="93" y="0"/>
                  </a:lnTo>
                  <a:lnTo>
                    <a:pt x="56" y="100"/>
                  </a:lnTo>
                  <a:lnTo>
                    <a:pt x="56" y="103"/>
                  </a:lnTo>
                  <a:lnTo>
                    <a:pt x="55" y="105"/>
                  </a:lnTo>
                  <a:lnTo>
                    <a:pt x="55" y="107"/>
                  </a:lnTo>
                  <a:lnTo>
                    <a:pt x="56" y="110"/>
                  </a:lnTo>
                  <a:lnTo>
                    <a:pt x="56" y="112"/>
                  </a:lnTo>
                  <a:lnTo>
                    <a:pt x="58" y="114"/>
                  </a:lnTo>
                  <a:lnTo>
                    <a:pt x="61" y="117"/>
                  </a:lnTo>
                  <a:lnTo>
                    <a:pt x="66" y="120"/>
                  </a:lnTo>
                  <a:lnTo>
                    <a:pt x="73" y="122"/>
                  </a:lnTo>
                  <a:lnTo>
                    <a:pt x="82" y="123"/>
                  </a:lnTo>
                  <a:lnTo>
                    <a:pt x="87" y="123"/>
                  </a:lnTo>
                  <a:lnTo>
                    <a:pt x="92" y="124"/>
                  </a:lnTo>
                  <a:lnTo>
                    <a:pt x="103" y="123"/>
                  </a:lnTo>
                  <a:lnTo>
                    <a:pt x="115" y="121"/>
                  </a:lnTo>
                  <a:lnTo>
                    <a:pt x="125" y="118"/>
                  </a:lnTo>
                  <a:lnTo>
                    <a:pt x="135" y="115"/>
                  </a:lnTo>
                  <a:lnTo>
                    <a:pt x="176" y="4"/>
                  </a:lnTo>
                  <a:lnTo>
                    <a:pt x="229" y="4"/>
                  </a:lnTo>
                  <a:lnTo>
                    <a:pt x="184" y="126"/>
                  </a:lnTo>
                  <a:lnTo>
                    <a:pt x="183" y="127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14" name="Freeform 48"/>
            <p:cNvSpPr/>
            <p:nvPr userDrawn="1"/>
          </p:nvSpPr>
          <p:spPr bwMode="auto">
            <a:xfrm>
              <a:off x="4174" y="3057"/>
              <a:ext cx="196" cy="146"/>
            </a:xfrm>
            <a:custGeom>
              <a:avLst/>
              <a:gdLst>
                <a:gd name="T0" fmla="*/ 191 w 196"/>
                <a:gd name="T1" fmla="*/ 7 h 146"/>
                <a:gd name="T2" fmla="*/ 177 w 196"/>
                <a:gd name="T3" fmla="*/ 19 h 146"/>
                <a:gd name="T4" fmla="*/ 163 w 196"/>
                <a:gd name="T5" fmla="*/ 31 h 146"/>
                <a:gd name="T6" fmla="*/ 148 w 196"/>
                <a:gd name="T7" fmla="*/ 30 h 146"/>
                <a:gd name="T8" fmla="*/ 143 w 196"/>
                <a:gd name="T9" fmla="*/ 29 h 146"/>
                <a:gd name="T10" fmla="*/ 139 w 196"/>
                <a:gd name="T11" fmla="*/ 29 h 146"/>
                <a:gd name="T12" fmla="*/ 132 w 196"/>
                <a:gd name="T13" fmla="*/ 30 h 146"/>
                <a:gd name="T14" fmla="*/ 126 w 196"/>
                <a:gd name="T15" fmla="*/ 30 h 146"/>
                <a:gd name="T16" fmla="*/ 119 w 196"/>
                <a:gd name="T17" fmla="*/ 31 h 146"/>
                <a:gd name="T18" fmla="*/ 113 w 196"/>
                <a:gd name="T19" fmla="*/ 32 h 146"/>
                <a:gd name="T20" fmla="*/ 108 w 196"/>
                <a:gd name="T21" fmla="*/ 33 h 146"/>
                <a:gd name="T22" fmla="*/ 102 w 196"/>
                <a:gd name="T23" fmla="*/ 35 h 146"/>
                <a:gd name="T24" fmla="*/ 97 w 196"/>
                <a:gd name="T25" fmla="*/ 37 h 146"/>
                <a:gd name="T26" fmla="*/ 92 w 196"/>
                <a:gd name="T27" fmla="*/ 39 h 146"/>
                <a:gd name="T28" fmla="*/ 52 w 196"/>
                <a:gd name="T29" fmla="*/ 146 h 146"/>
                <a:gd name="T30" fmla="*/ 0 w 196"/>
                <a:gd name="T31" fmla="*/ 146 h 146"/>
                <a:gd name="T32" fmla="*/ 43 w 196"/>
                <a:gd name="T33" fmla="*/ 28 h 146"/>
                <a:gd name="T34" fmla="*/ 58 w 196"/>
                <a:gd name="T35" fmla="*/ 21 h 146"/>
                <a:gd name="T36" fmla="*/ 66 w 196"/>
                <a:gd name="T37" fmla="*/ 17 h 146"/>
                <a:gd name="T38" fmla="*/ 74 w 196"/>
                <a:gd name="T39" fmla="*/ 14 h 146"/>
                <a:gd name="T40" fmla="*/ 82 w 196"/>
                <a:gd name="T41" fmla="*/ 12 h 146"/>
                <a:gd name="T42" fmla="*/ 90 w 196"/>
                <a:gd name="T43" fmla="*/ 9 h 146"/>
                <a:gd name="T44" fmla="*/ 107 w 196"/>
                <a:gd name="T45" fmla="*/ 5 h 146"/>
                <a:gd name="T46" fmla="*/ 119 w 196"/>
                <a:gd name="T47" fmla="*/ 3 h 146"/>
                <a:gd name="T48" fmla="*/ 130 w 196"/>
                <a:gd name="T49" fmla="*/ 1 h 146"/>
                <a:gd name="T50" fmla="*/ 140 w 196"/>
                <a:gd name="T51" fmla="*/ 0 h 146"/>
                <a:gd name="T52" fmla="*/ 151 w 196"/>
                <a:gd name="T53" fmla="*/ 0 h 146"/>
                <a:gd name="T54" fmla="*/ 161 w 196"/>
                <a:gd name="T55" fmla="*/ 0 h 146"/>
                <a:gd name="T56" fmla="*/ 172 w 196"/>
                <a:gd name="T57" fmla="*/ 0 h 146"/>
                <a:gd name="T58" fmla="*/ 183 w 196"/>
                <a:gd name="T59" fmla="*/ 1 h 146"/>
                <a:gd name="T60" fmla="*/ 196 w 196"/>
                <a:gd name="T61" fmla="*/ 3 h 146"/>
                <a:gd name="T62" fmla="*/ 191 w 196"/>
                <a:gd name="T63" fmla="*/ 7 h 14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96" h="146">
                  <a:moveTo>
                    <a:pt x="191" y="7"/>
                  </a:moveTo>
                  <a:lnTo>
                    <a:pt x="177" y="19"/>
                  </a:lnTo>
                  <a:lnTo>
                    <a:pt x="163" y="31"/>
                  </a:lnTo>
                  <a:lnTo>
                    <a:pt x="148" y="30"/>
                  </a:lnTo>
                  <a:lnTo>
                    <a:pt x="143" y="29"/>
                  </a:lnTo>
                  <a:lnTo>
                    <a:pt x="139" y="29"/>
                  </a:lnTo>
                  <a:lnTo>
                    <a:pt x="132" y="30"/>
                  </a:lnTo>
                  <a:lnTo>
                    <a:pt x="126" y="30"/>
                  </a:lnTo>
                  <a:lnTo>
                    <a:pt x="119" y="31"/>
                  </a:lnTo>
                  <a:lnTo>
                    <a:pt x="113" y="32"/>
                  </a:lnTo>
                  <a:lnTo>
                    <a:pt x="108" y="33"/>
                  </a:lnTo>
                  <a:lnTo>
                    <a:pt x="102" y="35"/>
                  </a:lnTo>
                  <a:lnTo>
                    <a:pt x="97" y="37"/>
                  </a:lnTo>
                  <a:lnTo>
                    <a:pt x="92" y="39"/>
                  </a:lnTo>
                  <a:lnTo>
                    <a:pt x="52" y="146"/>
                  </a:lnTo>
                  <a:lnTo>
                    <a:pt x="0" y="146"/>
                  </a:lnTo>
                  <a:lnTo>
                    <a:pt x="43" y="28"/>
                  </a:lnTo>
                  <a:lnTo>
                    <a:pt x="58" y="21"/>
                  </a:lnTo>
                  <a:lnTo>
                    <a:pt x="66" y="17"/>
                  </a:lnTo>
                  <a:lnTo>
                    <a:pt x="74" y="14"/>
                  </a:lnTo>
                  <a:lnTo>
                    <a:pt x="82" y="12"/>
                  </a:lnTo>
                  <a:lnTo>
                    <a:pt x="90" y="9"/>
                  </a:lnTo>
                  <a:lnTo>
                    <a:pt x="107" y="5"/>
                  </a:lnTo>
                  <a:lnTo>
                    <a:pt x="119" y="3"/>
                  </a:lnTo>
                  <a:lnTo>
                    <a:pt x="130" y="1"/>
                  </a:lnTo>
                  <a:lnTo>
                    <a:pt x="140" y="0"/>
                  </a:lnTo>
                  <a:lnTo>
                    <a:pt x="151" y="0"/>
                  </a:lnTo>
                  <a:lnTo>
                    <a:pt x="161" y="0"/>
                  </a:lnTo>
                  <a:lnTo>
                    <a:pt x="172" y="0"/>
                  </a:lnTo>
                  <a:lnTo>
                    <a:pt x="183" y="1"/>
                  </a:lnTo>
                  <a:lnTo>
                    <a:pt x="196" y="3"/>
                  </a:lnTo>
                  <a:lnTo>
                    <a:pt x="191" y="7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15" name="Freeform 49"/>
            <p:cNvSpPr>
              <a:spLocks noEditPoints="1"/>
            </p:cNvSpPr>
            <p:nvPr userDrawn="1"/>
          </p:nvSpPr>
          <p:spPr bwMode="auto">
            <a:xfrm>
              <a:off x="4350" y="2999"/>
              <a:ext cx="128" cy="204"/>
            </a:xfrm>
            <a:custGeom>
              <a:avLst/>
              <a:gdLst>
                <a:gd name="T0" fmla="*/ 54 w 128"/>
                <a:gd name="T1" fmla="*/ 204 h 204"/>
                <a:gd name="T2" fmla="*/ 0 w 128"/>
                <a:gd name="T3" fmla="*/ 204 h 204"/>
                <a:gd name="T4" fmla="*/ 51 w 128"/>
                <a:gd name="T5" fmla="*/ 66 h 204"/>
                <a:gd name="T6" fmla="*/ 109 w 128"/>
                <a:gd name="T7" fmla="*/ 55 h 204"/>
                <a:gd name="T8" fmla="*/ 54 w 128"/>
                <a:gd name="T9" fmla="*/ 204 h 204"/>
                <a:gd name="T10" fmla="*/ 62 w 128"/>
                <a:gd name="T11" fmla="*/ 19 h 204"/>
                <a:gd name="T12" fmla="*/ 65 w 128"/>
                <a:gd name="T13" fmla="*/ 15 h 204"/>
                <a:gd name="T14" fmla="*/ 68 w 128"/>
                <a:gd name="T15" fmla="*/ 11 h 204"/>
                <a:gd name="T16" fmla="*/ 72 w 128"/>
                <a:gd name="T17" fmla="*/ 8 h 204"/>
                <a:gd name="T18" fmla="*/ 77 w 128"/>
                <a:gd name="T19" fmla="*/ 5 h 204"/>
                <a:gd name="T20" fmla="*/ 83 w 128"/>
                <a:gd name="T21" fmla="*/ 3 h 204"/>
                <a:gd name="T22" fmla="*/ 89 w 128"/>
                <a:gd name="T23" fmla="*/ 2 h 204"/>
                <a:gd name="T24" fmla="*/ 95 w 128"/>
                <a:gd name="T25" fmla="*/ 1 h 204"/>
                <a:gd name="T26" fmla="*/ 101 w 128"/>
                <a:gd name="T27" fmla="*/ 0 h 204"/>
                <a:gd name="T28" fmla="*/ 107 w 128"/>
                <a:gd name="T29" fmla="*/ 1 h 204"/>
                <a:gd name="T30" fmla="*/ 113 w 128"/>
                <a:gd name="T31" fmla="*/ 2 h 204"/>
                <a:gd name="T32" fmla="*/ 118 w 128"/>
                <a:gd name="T33" fmla="*/ 4 h 204"/>
                <a:gd name="T34" fmla="*/ 122 w 128"/>
                <a:gd name="T35" fmla="*/ 6 h 204"/>
                <a:gd name="T36" fmla="*/ 124 w 128"/>
                <a:gd name="T37" fmla="*/ 8 h 204"/>
                <a:gd name="T38" fmla="*/ 126 w 128"/>
                <a:gd name="T39" fmla="*/ 10 h 204"/>
                <a:gd name="T40" fmla="*/ 127 w 128"/>
                <a:gd name="T41" fmla="*/ 12 h 204"/>
                <a:gd name="T42" fmla="*/ 128 w 128"/>
                <a:gd name="T43" fmla="*/ 14 h 204"/>
                <a:gd name="T44" fmla="*/ 128 w 128"/>
                <a:gd name="T45" fmla="*/ 16 h 204"/>
                <a:gd name="T46" fmla="*/ 128 w 128"/>
                <a:gd name="T47" fmla="*/ 18 h 204"/>
                <a:gd name="T48" fmla="*/ 128 w 128"/>
                <a:gd name="T49" fmla="*/ 21 h 204"/>
                <a:gd name="T50" fmla="*/ 127 w 128"/>
                <a:gd name="T51" fmla="*/ 23 h 204"/>
                <a:gd name="T52" fmla="*/ 126 w 128"/>
                <a:gd name="T53" fmla="*/ 25 h 204"/>
                <a:gd name="T54" fmla="*/ 125 w 128"/>
                <a:gd name="T55" fmla="*/ 27 h 204"/>
                <a:gd name="T56" fmla="*/ 121 w 128"/>
                <a:gd name="T57" fmla="*/ 31 h 204"/>
                <a:gd name="T58" fmla="*/ 117 w 128"/>
                <a:gd name="T59" fmla="*/ 35 h 204"/>
                <a:gd name="T60" fmla="*/ 112 w 128"/>
                <a:gd name="T61" fmla="*/ 38 h 204"/>
                <a:gd name="T62" fmla="*/ 106 w 128"/>
                <a:gd name="T63" fmla="*/ 40 h 204"/>
                <a:gd name="T64" fmla="*/ 100 w 128"/>
                <a:gd name="T65" fmla="*/ 42 h 204"/>
                <a:gd name="T66" fmla="*/ 94 w 128"/>
                <a:gd name="T67" fmla="*/ 43 h 204"/>
                <a:gd name="T68" fmla="*/ 87 w 128"/>
                <a:gd name="T69" fmla="*/ 44 h 204"/>
                <a:gd name="T70" fmla="*/ 81 w 128"/>
                <a:gd name="T71" fmla="*/ 43 h 204"/>
                <a:gd name="T72" fmla="*/ 76 w 128"/>
                <a:gd name="T73" fmla="*/ 42 h 204"/>
                <a:gd name="T74" fmla="*/ 71 w 128"/>
                <a:gd name="T75" fmla="*/ 40 h 204"/>
                <a:gd name="T76" fmla="*/ 66 w 128"/>
                <a:gd name="T77" fmla="*/ 38 h 204"/>
                <a:gd name="T78" fmla="*/ 63 w 128"/>
                <a:gd name="T79" fmla="*/ 34 h 204"/>
                <a:gd name="T80" fmla="*/ 61 w 128"/>
                <a:gd name="T81" fmla="*/ 32 h 204"/>
                <a:gd name="T82" fmla="*/ 60 w 128"/>
                <a:gd name="T83" fmla="*/ 30 h 204"/>
                <a:gd name="T84" fmla="*/ 60 w 128"/>
                <a:gd name="T85" fmla="*/ 28 h 204"/>
                <a:gd name="T86" fmla="*/ 60 w 128"/>
                <a:gd name="T87" fmla="*/ 25 h 204"/>
                <a:gd name="T88" fmla="*/ 60 w 128"/>
                <a:gd name="T89" fmla="*/ 22 h 204"/>
                <a:gd name="T90" fmla="*/ 61 w 128"/>
                <a:gd name="T91" fmla="*/ 19 h 204"/>
                <a:gd name="T92" fmla="*/ 62 w 128"/>
                <a:gd name="T93" fmla="*/ 19 h 20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28" h="204">
                  <a:moveTo>
                    <a:pt x="54" y="204"/>
                  </a:moveTo>
                  <a:lnTo>
                    <a:pt x="0" y="204"/>
                  </a:lnTo>
                  <a:lnTo>
                    <a:pt x="51" y="66"/>
                  </a:lnTo>
                  <a:lnTo>
                    <a:pt x="109" y="55"/>
                  </a:lnTo>
                  <a:lnTo>
                    <a:pt x="54" y="204"/>
                  </a:lnTo>
                  <a:close/>
                  <a:moveTo>
                    <a:pt x="62" y="19"/>
                  </a:moveTo>
                  <a:lnTo>
                    <a:pt x="65" y="15"/>
                  </a:lnTo>
                  <a:lnTo>
                    <a:pt x="68" y="11"/>
                  </a:lnTo>
                  <a:lnTo>
                    <a:pt x="72" y="8"/>
                  </a:lnTo>
                  <a:lnTo>
                    <a:pt x="77" y="5"/>
                  </a:lnTo>
                  <a:lnTo>
                    <a:pt x="83" y="3"/>
                  </a:lnTo>
                  <a:lnTo>
                    <a:pt x="89" y="2"/>
                  </a:lnTo>
                  <a:lnTo>
                    <a:pt x="95" y="1"/>
                  </a:lnTo>
                  <a:lnTo>
                    <a:pt x="101" y="0"/>
                  </a:lnTo>
                  <a:lnTo>
                    <a:pt x="107" y="1"/>
                  </a:lnTo>
                  <a:lnTo>
                    <a:pt x="113" y="2"/>
                  </a:lnTo>
                  <a:lnTo>
                    <a:pt x="118" y="4"/>
                  </a:lnTo>
                  <a:lnTo>
                    <a:pt x="122" y="6"/>
                  </a:lnTo>
                  <a:lnTo>
                    <a:pt x="124" y="8"/>
                  </a:lnTo>
                  <a:lnTo>
                    <a:pt x="126" y="10"/>
                  </a:lnTo>
                  <a:lnTo>
                    <a:pt x="127" y="12"/>
                  </a:lnTo>
                  <a:lnTo>
                    <a:pt x="128" y="14"/>
                  </a:lnTo>
                  <a:lnTo>
                    <a:pt x="128" y="16"/>
                  </a:lnTo>
                  <a:lnTo>
                    <a:pt x="128" y="18"/>
                  </a:lnTo>
                  <a:lnTo>
                    <a:pt x="128" y="21"/>
                  </a:lnTo>
                  <a:lnTo>
                    <a:pt x="127" y="23"/>
                  </a:lnTo>
                  <a:lnTo>
                    <a:pt x="126" y="25"/>
                  </a:lnTo>
                  <a:lnTo>
                    <a:pt x="125" y="27"/>
                  </a:lnTo>
                  <a:lnTo>
                    <a:pt x="121" y="31"/>
                  </a:lnTo>
                  <a:lnTo>
                    <a:pt x="117" y="35"/>
                  </a:lnTo>
                  <a:lnTo>
                    <a:pt x="112" y="38"/>
                  </a:lnTo>
                  <a:lnTo>
                    <a:pt x="106" y="40"/>
                  </a:lnTo>
                  <a:lnTo>
                    <a:pt x="100" y="42"/>
                  </a:lnTo>
                  <a:lnTo>
                    <a:pt x="94" y="43"/>
                  </a:lnTo>
                  <a:lnTo>
                    <a:pt x="87" y="44"/>
                  </a:lnTo>
                  <a:lnTo>
                    <a:pt x="81" y="43"/>
                  </a:lnTo>
                  <a:lnTo>
                    <a:pt x="76" y="42"/>
                  </a:lnTo>
                  <a:lnTo>
                    <a:pt x="71" y="40"/>
                  </a:lnTo>
                  <a:lnTo>
                    <a:pt x="66" y="38"/>
                  </a:lnTo>
                  <a:lnTo>
                    <a:pt x="63" y="34"/>
                  </a:lnTo>
                  <a:lnTo>
                    <a:pt x="61" y="32"/>
                  </a:lnTo>
                  <a:lnTo>
                    <a:pt x="60" y="30"/>
                  </a:lnTo>
                  <a:lnTo>
                    <a:pt x="60" y="28"/>
                  </a:lnTo>
                  <a:lnTo>
                    <a:pt x="60" y="25"/>
                  </a:lnTo>
                  <a:lnTo>
                    <a:pt x="60" y="22"/>
                  </a:lnTo>
                  <a:lnTo>
                    <a:pt x="61" y="19"/>
                  </a:lnTo>
                  <a:lnTo>
                    <a:pt x="62" y="19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16" name="Freeform 50"/>
            <p:cNvSpPr>
              <a:spLocks noEditPoints="1"/>
            </p:cNvSpPr>
            <p:nvPr userDrawn="1"/>
          </p:nvSpPr>
          <p:spPr bwMode="auto">
            <a:xfrm>
              <a:off x="4721" y="3057"/>
              <a:ext cx="207" cy="148"/>
            </a:xfrm>
            <a:custGeom>
              <a:avLst/>
              <a:gdLst>
                <a:gd name="T0" fmla="*/ 155 w 206"/>
                <a:gd name="T1" fmla="*/ 73 h 148"/>
                <a:gd name="T2" fmla="*/ 92 w 206"/>
                <a:gd name="T3" fmla="*/ 73 h 148"/>
                <a:gd name="T4" fmla="*/ 72 w 206"/>
                <a:gd name="T5" fmla="*/ 77 h 148"/>
                <a:gd name="T6" fmla="*/ 59 w 206"/>
                <a:gd name="T7" fmla="*/ 85 h 148"/>
                <a:gd name="T8" fmla="*/ 52 w 206"/>
                <a:gd name="T9" fmla="*/ 92 h 148"/>
                <a:gd name="T10" fmla="*/ 50 w 206"/>
                <a:gd name="T11" fmla="*/ 97 h 148"/>
                <a:gd name="T12" fmla="*/ 49 w 206"/>
                <a:gd name="T13" fmla="*/ 102 h 148"/>
                <a:gd name="T14" fmla="*/ 49 w 206"/>
                <a:gd name="T15" fmla="*/ 108 h 148"/>
                <a:gd name="T16" fmla="*/ 52 w 206"/>
                <a:gd name="T17" fmla="*/ 115 h 148"/>
                <a:gd name="T18" fmla="*/ 55 w 206"/>
                <a:gd name="T19" fmla="*/ 118 h 148"/>
                <a:gd name="T20" fmla="*/ 62 w 206"/>
                <a:gd name="T21" fmla="*/ 122 h 148"/>
                <a:gd name="T22" fmla="*/ 72 w 206"/>
                <a:gd name="T23" fmla="*/ 126 h 148"/>
                <a:gd name="T24" fmla="*/ 81 w 206"/>
                <a:gd name="T25" fmla="*/ 128 h 148"/>
                <a:gd name="T26" fmla="*/ 98 w 206"/>
                <a:gd name="T27" fmla="*/ 127 h 148"/>
                <a:gd name="T28" fmla="*/ 116 w 206"/>
                <a:gd name="T29" fmla="*/ 125 h 148"/>
                <a:gd name="T30" fmla="*/ 128 w 206"/>
                <a:gd name="T31" fmla="*/ 122 h 148"/>
                <a:gd name="T32" fmla="*/ 180 w 206"/>
                <a:gd name="T33" fmla="*/ 124 h 148"/>
                <a:gd name="T34" fmla="*/ 169 w 206"/>
                <a:gd name="T35" fmla="*/ 129 h 148"/>
                <a:gd name="T36" fmla="*/ 145 w 206"/>
                <a:gd name="T37" fmla="*/ 138 h 148"/>
                <a:gd name="T38" fmla="*/ 117 w 206"/>
                <a:gd name="T39" fmla="*/ 144 h 148"/>
                <a:gd name="T40" fmla="*/ 81 w 206"/>
                <a:gd name="T41" fmla="*/ 148 h 148"/>
                <a:gd name="T42" fmla="*/ 55 w 206"/>
                <a:gd name="T43" fmla="*/ 148 h 148"/>
                <a:gd name="T44" fmla="*/ 44 w 206"/>
                <a:gd name="T45" fmla="*/ 146 h 148"/>
                <a:gd name="T46" fmla="*/ 31 w 206"/>
                <a:gd name="T47" fmla="*/ 143 h 148"/>
                <a:gd name="T48" fmla="*/ 20 w 206"/>
                <a:gd name="T49" fmla="*/ 138 h 148"/>
                <a:gd name="T50" fmla="*/ 10 w 206"/>
                <a:gd name="T51" fmla="*/ 131 h 148"/>
                <a:gd name="T52" fmla="*/ 4 w 206"/>
                <a:gd name="T53" fmla="*/ 125 h 148"/>
                <a:gd name="T54" fmla="*/ 1 w 206"/>
                <a:gd name="T55" fmla="*/ 117 h 148"/>
                <a:gd name="T56" fmla="*/ 0 w 206"/>
                <a:gd name="T57" fmla="*/ 111 h 148"/>
                <a:gd name="T58" fmla="*/ 0 w 206"/>
                <a:gd name="T59" fmla="*/ 105 h 148"/>
                <a:gd name="T60" fmla="*/ 5 w 206"/>
                <a:gd name="T61" fmla="*/ 93 h 148"/>
                <a:gd name="T62" fmla="*/ 12 w 206"/>
                <a:gd name="T63" fmla="*/ 83 h 148"/>
                <a:gd name="T64" fmla="*/ 22 w 206"/>
                <a:gd name="T65" fmla="*/ 74 h 148"/>
                <a:gd name="T66" fmla="*/ 33 w 206"/>
                <a:gd name="T67" fmla="*/ 67 h 148"/>
                <a:gd name="T68" fmla="*/ 46 w 206"/>
                <a:gd name="T69" fmla="*/ 61 h 148"/>
                <a:gd name="T70" fmla="*/ 61 w 206"/>
                <a:gd name="T71" fmla="*/ 57 h 148"/>
                <a:gd name="T72" fmla="*/ 84 w 206"/>
                <a:gd name="T73" fmla="*/ 53 h 148"/>
                <a:gd name="T74" fmla="*/ 156 w 206"/>
                <a:gd name="T75" fmla="*/ 52 h 148"/>
                <a:gd name="T76" fmla="*/ 159 w 206"/>
                <a:gd name="T77" fmla="*/ 43 h 148"/>
                <a:gd name="T78" fmla="*/ 159 w 206"/>
                <a:gd name="T79" fmla="*/ 38 h 148"/>
                <a:gd name="T80" fmla="*/ 154 w 206"/>
                <a:gd name="T81" fmla="*/ 33 h 148"/>
                <a:gd name="T82" fmla="*/ 145 w 206"/>
                <a:gd name="T83" fmla="*/ 29 h 148"/>
                <a:gd name="T84" fmla="*/ 131 w 206"/>
                <a:gd name="T85" fmla="*/ 27 h 148"/>
                <a:gd name="T86" fmla="*/ 114 w 206"/>
                <a:gd name="T87" fmla="*/ 28 h 148"/>
                <a:gd name="T88" fmla="*/ 92 w 206"/>
                <a:gd name="T89" fmla="*/ 30 h 148"/>
                <a:gd name="T90" fmla="*/ 60 w 206"/>
                <a:gd name="T91" fmla="*/ 38 h 148"/>
                <a:gd name="T92" fmla="*/ 75 w 206"/>
                <a:gd name="T93" fmla="*/ 8 h 148"/>
                <a:gd name="T94" fmla="*/ 112 w 206"/>
                <a:gd name="T95" fmla="*/ 2 h 148"/>
                <a:gd name="T96" fmla="*/ 135 w 206"/>
                <a:gd name="T97" fmla="*/ 0 h 148"/>
                <a:gd name="T98" fmla="*/ 160 w 206"/>
                <a:gd name="T99" fmla="*/ 0 h 148"/>
                <a:gd name="T100" fmla="*/ 174 w 206"/>
                <a:gd name="T101" fmla="*/ 3 h 148"/>
                <a:gd name="T102" fmla="*/ 191 w 206"/>
                <a:gd name="T103" fmla="*/ 9 h 148"/>
                <a:gd name="T104" fmla="*/ 201 w 206"/>
                <a:gd name="T105" fmla="*/ 14 h 148"/>
                <a:gd name="T106" fmla="*/ 204 w 206"/>
                <a:gd name="T107" fmla="*/ 18 h 148"/>
                <a:gd name="T108" fmla="*/ 209 w 206"/>
                <a:gd name="T109" fmla="*/ 23 h 148"/>
                <a:gd name="T110" fmla="*/ 211 w 206"/>
                <a:gd name="T111" fmla="*/ 30 h 148"/>
                <a:gd name="T112" fmla="*/ 211 w 206"/>
                <a:gd name="T113" fmla="*/ 40 h 148"/>
                <a:gd name="T114" fmla="*/ 181 w 206"/>
                <a:gd name="T115" fmla="*/ 123 h 14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06" h="148">
                  <a:moveTo>
                    <a:pt x="132" y="118"/>
                  </a:moveTo>
                  <a:lnTo>
                    <a:pt x="149" y="73"/>
                  </a:lnTo>
                  <a:lnTo>
                    <a:pt x="103" y="72"/>
                  </a:lnTo>
                  <a:lnTo>
                    <a:pt x="92" y="73"/>
                  </a:lnTo>
                  <a:lnTo>
                    <a:pt x="81" y="75"/>
                  </a:lnTo>
                  <a:lnTo>
                    <a:pt x="72" y="77"/>
                  </a:lnTo>
                  <a:lnTo>
                    <a:pt x="65" y="81"/>
                  </a:lnTo>
                  <a:lnTo>
                    <a:pt x="59" y="85"/>
                  </a:lnTo>
                  <a:lnTo>
                    <a:pt x="54" y="90"/>
                  </a:lnTo>
                  <a:lnTo>
                    <a:pt x="52" y="92"/>
                  </a:lnTo>
                  <a:lnTo>
                    <a:pt x="51" y="95"/>
                  </a:lnTo>
                  <a:lnTo>
                    <a:pt x="50" y="97"/>
                  </a:lnTo>
                  <a:lnTo>
                    <a:pt x="49" y="100"/>
                  </a:lnTo>
                  <a:lnTo>
                    <a:pt x="49" y="102"/>
                  </a:lnTo>
                  <a:lnTo>
                    <a:pt x="49" y="105"/>
                  </a:lnTo>
                  <a:lnTo>
                    <a:pt x="49" y="108"/>
                  </a:lnTo>
                  <a:lnTo>
                    <a:pt x="50" y="110"/>
                  </a:lnTo>
                  <a:lnTo>
                    <a:pt x="52" y="115"/>
                  </a:lnTo>
                  <a:lnTo>
                    <a:pt x="54" y="117"/>
                  </a:lnTo>
                  <a:lnTo>
                    <a:pt x="55" y="118"/>
                  </a:lnTo>
                  <a:lnTo>
                    <a:pt x="56" y="119"/>
                  </a:lnTo>
                  <a:lnTo>
                    <a:pt x="62" y="122"/>
                  </a:lnTo>
                  <a:lnTo>
                    <a:pt x="68" y="125"/>
                  </a:lnTo>
                  <a:lnTo>
                    <a:pt x="72" y="126"/>
                  </a:lnTo>
                  <a:lnTo>
                    <a:pt x="77" y="127"/>
                  </a:lnTo>
                  <a:lnTo>
                    <a:pt x="81" y="128"/>
                  </a:lnTo>
                  <a:lnTo>
                    <a:pt x="86" y="128"/>
                  </a:lnTo>
                  <a:lnTo>
                    <a:pt x="98" y="127"/>
                  </a:lnTo>
                  <a:lnTo>
                    <a:pt x="104" y="126"/>
                  </a:lnTo>
                  <a:lnTo>
                    <a:pt x="110" y="125"/>
                  </a:lnTo>
                  <a:lnTo>
                    <a:pt x="116" y="124"/>
                  </a:lnTo>
                  <a:lnTo>
                    <a:pt x="122" y="122"/>
                  </a:lnTo>
                  <a:lnTo>
                    <a:pt x="132" y="118"/>
                  </a:lnTo>
                  <a:close/>
                  <a:moveTo>
                    <a:pt x="174" y="124"/>
                  </a:moveTo>
                  <a:lnTo>
                    <a:pt x="169" y="126"/>
                  </a:lnTo>
                  <a:lnTo>
                    <a:pt x="163" y="129"/>
                  </a:lnTo>
                  <a:lnTo>
                    <a:pt x="152" y="134"/>
                  </a:lnTo>
                  <a:lnTo>
                    <a:pt x="139" y="138"/>
                  </a:lnTo>
                  <a:lnTo>
                    <a:pt x="126" y="141"/>
                  </a:lnTo>
                  <a:lnTo>
                    <a:pt x="111" y="144"/>
                  </a:lnTo>
                  <a:lnTo>
                    <a:pt x="97" y="147"/>
                  </a:lnTo>
                  <a:lnTo>
                    <a:pt x="81" y="148"/>
                  </a:lnTo>
                  <a:lnTo>
                    <a:pt x="65" y="148"/>
                  </a:lnTo>
                  <a:lnTo>
                    <a:pt x="55" y="148"/>
                  </a:lnTo>
                  <a:lnTo>
                    <a:pt x="50" y="147"/>
                  </a:lnTo>
                  <a:lnTo>
                    <a:pt x="44" y="146"/>
                  </a:lnTo>
                  <a:lnTo>
                    <a:pt x="38" y="144"/>
                  </a:lnTo>
                  <a:lnTo>
                    <a:pt x="31" y="143"/>
                  </a:lnTo>
                  <a:lnTo>
                    <a:pt x="25" y="140"/>
                  </a:lnTo>
                  <a:lnTo>
                    <a:pt x="20" y="138"/>
                  </a:lnTo>
                  <a:lnTo>
                    <a:pt x="15" y="134"/>
                  </a:lnTo>
                  <a:lnTo>
                    <a:pt x="10" y="131"/>
                  </a:lnTo>
                  <a:lnTo>
                    <a:pt x="6" y="127"/>
                  </a:lnTo>
                  <a:lnTo>
                    <a:pt x="4" y="125"/>
                  </a:lnTo>
                  <a:lnTo>
                    <a:pt x="3" y="122"/>
                  </a:lnTo>
                  <a:lnTo>
                    <a:pt x="1" y="117"/>
                  </a:lnTo>
                  <a:lnTo>
                    <a:pt x="0" y="114"/>
                  </a:lnTo>
                  <a:lnTo>
                    <a:pt x="0" y="111"/>
                  </a:lnTo>
                  <a:lnTo>
                    <a:pt x="0" y="108"/>
                  </a:lnTo>
                  <a:lnTo>
                    <a:pt x="0" y="105"/>
                  </a:lnTo>
                  <a:lnTo>
                    <a:pt x="2" y="98"/>
                  </a:lnTo>
                  <a:lnTo>
                    <a:pt x="5" y="93"/>
                  </a:lnTo>
                  <a:lnTo>
                    <a:pt x="8" y="88"/>
                  </a:lnTo>
                  <a:lnTo>
                    <a:pt x="12" y="83"/>
                  </a:lnTo>
                  <a:lnTo>
                    <a:pt x="17" y="78"/>
                  </a:lnTo>
                  <a:lnTo>
                    <a:pt x="22" y="74"/>
                  </a:lnTo>
                  <a:lnTo>
                    <a:pt x="27" y="71"/>
                  </a:lnTo>
                  <a:lnTo>
                    <a:pt x="33" y="67"/>
                  </a:lnTo>
                  <a:lnTo>
                    <a:pt x="40" y="64"/>
                  </a:lnTo>
                  <a:lnTo>
                    <a:pt x="46" y="61"/>
                  </a:lnTo>
                  <a:lnTo>
                    <a:pt x="53" y="59"/>
                  </a:lnTo>
                  <a:lnTo>
                    <a:pt x="61" y="57"/>
                  </a:lnTo>
                  <a:lnTo>
                    <a:pt x="68" y="55"/>
                  </a:lnTo>
                  <a:lnTo>
                    <a:pt x="84" y="53"/>
                  </a:lnTo>
                  <a:lnTo>
                    <a:pt x="100" y="52"/>
                  </a:lnTo>
                  <a:lnTo>
                    <a:pt x="150" y="52"/>
                  </a:lnTo>
                  <a:lnTo>
                    <a:pt x="153" y="45"/>
                  </a:lnTo>
                  <a:lnTo>
                    <a:pt x="153" y="43"/>
                  </a:lnTo>
                  <a:lnTo>
                    <a:pt x="154" y="41"/>
                  </a:lnTo>
                  <a:lnTo>
                    <a:pt x="153" y="38"/>
                  </a:lnTo>
                  <a:lnTo>
                    <a:pt x="151" y="35"/>
                  </a:lnTo>
                  <a:lnTo>
                    <a:pt x="148" y="33"/>
                  </a:lnTo>
                  <a:lnTo>
                    <a:pt x="144" y="31"/>
                  </a:lnTo>
                  <a:lnTo>
                    <a:pt x="139" y="29"/>
                  </a:lnTo>
                  <a:lnTo>
                    <a:pt x="132" y="28"/>
                  </a:lnTo>
                  <a:lnTo>
                    <a:pt x="125" y="27"/>
                  </a:lnTo>
                  <a:lnTo>
                    <a:pt x="116" y="27"/>
                  </a:lnTo>
                  <a:lnTo>
                    <a:pt x="108" y="28"/>
                  </a:lnTo>
                  <a:lnTo>
                    <a:pt x="100" y="29"/>
                  </a:lnTo>
                  <a:lnTo>
                    <a:pt x="92" y="30"/>
                  </a:lnTo>
                  <a:lnTo>
                    <a:pt x="76" y="34"/>
                  </a:lnTo>
                  <a:lnTo>
                    <a:pt x="60" y="38"/>
                  </a:lnTo>
                  <a:lnTo>
                    <a:pt x="52" y="14"/>
                  </a:lnTo>
                  <a:lnTo>
                    <a:pt x="75" y="8"/>
                  </a:lnTo>
                  <a:lnTo>
                    <a:pt x="96" y="3"/>
                  </a:lnTo>
                  <a:lnTo>
                    <a:pt x="106" y="2"/>
                  </a:lnTo>
                  <a:lnTo>
                    <a:pt x="117" y="1"/>
                  </a:lnTo>
                  <a:lnTo>
                    <a:pt x="129" y="0"/>
                  </a:lnTo>
                  <a:lnTo>
                    <a:pt x="141" y="0"/>
                  </a:lnTo>
                  <a:lnTo>
                    <a:pt x="154" y="0"/>
                  </a:lnTo>
                  <a:lnTo>
                    <a:pt x="161" y="1"/>
                  </a:lnTo>
                  <a:lnTo>
                    <a:pt x="168" y="3"/>
                  </a:lnTo>
                  <a:lnTo>
                    <a:pt x="180" y="6"/>
                  </a:lnTo>
                  <a:lnTo>
                    <a:pt x="185" y="9"/>
                  </a:lnTo>
                  <a:lnTo>
                    <a:pt x="190" y="11"/>
                  </a:lnTo>
                  <a:lnTo>
                    <a:pt x="195" y="14"/>
                  </a:lnTo>
                  <a:lnTo>
                    <a:pt x="197" y="16"/>
                  </a:lnTo>
                  <a:lnTo>
                    <a:pt x="198" y="18"/>
                  </a:lnTo>
                  <a:lnTo>
                    <a:pt x="201" y="21"/>
                  </a:lnTo>
                  <a:lnTo>
                    <a:pt x="203" y="23"/>
                  </a:lnTo>
                  <a:lnTo>
                    <a:pt x="204" y="26"/>
                  </a:lnTo>
                  <a:lnTo>
                    <a:pt x="205" y="30"/>
                  </a:lnTo>
                  <a:lnTo>
                    <a:pt x="206" y="35"/>
                  </a:lnTo>
                  <a:lnTo>
                    <a:pt x="205" y="40"/>
                  </a:lnTo>
                  <a:lnTo>
                    <a:pt x="204" y="46"/>
                  </a:lnTo>
                  <a:lnTo>
                    <a:pt x="175" y="123"/>
                  </a:lnTo>
                  <a:lnTo>
                    <a:pt x="174" y="124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17" name="Freeform 51"/>
            <p:cNvSpPr>
              <a:spLocks noEditPoints="1"/>
            </p:cNvSpPr>
            <p:nvPr userDrawn="1"/>
          </p:nvSpPr>
          <p:spPr bwMode="auto">
            <a:xfrm>
              <a:off x="4477" y="2979"/>
              <a:ext cx="264" cy="225"/>
            </a:xfrm>
            <a:custGeom>
              <a:avLst/>
              <a:gdLst>
                <a:gd name="T0" fmla="*/ 171 w 264"/>
                <a:gd name="T1" fmla="*/ 113 h 226"/>
                <a:gd name="T2" fmla="*/ 152 w 264"/>
                <a:gd name="T3" fmla="*/ 106 h 226"/>
                <a:gd name="T4" fmla="*/ 141 w 264"/>
                <a:gd name="T5" fmla="*/ 105 h 226"/>
                <a:gd name="T6" fmla="*/ 122 w 264"/>
                <a:gd name="T7" fmla="*/ 105 h 226"/>
                <a:gd name="T8" fmla="*/ 105 w 264"/>
                <a:gd name="T9" fmla="*/ 109 h 226"/>
                <a:gd name="T10" fmla="*/ 95 w 264"/>
                <a:gd name="T11" fmla="*/ 113 h 226"/>
                <a:gd name="T12" fmla="*/ 86 w 264"/>
                <a:gd name="T13" fmla="*/ 113 h 226"/>
                <a:gd name="T14" fmla="*/ 78 w 264"/>
                <a:gd name="T15" fmla="*/ 121 h 226"/>
                <a:gd name="T16" fmla="*/ 71 w 264"/>
                <a:gd name="T17" fmla="*/ 129 h 226"/>
                <a:gd name="T18" fmla="*/ 65 w 264"/>
                <a:gd name="T19" fmla="*/ 137 h 226"/>
                <a:gd name="T20" fmla="*/ 57 w 264"/>
                <a:gd name="T21" fmla="*/ 155 h 226"/>
                <a:gd name="T22" fmla="*/ 56 w 264"/>
                <a:gd name="T23" fmla="*/ 164 h 226"/>
                <a:gd name="T24" fmla="*/ 57 w 264"/>
                <a:gd name="T25" fmla="*/ 172 h 226"/>
                <a:gd name="T26" fmla="*/ 59 w 264"/>
                <a:gd name="T27" fmla="*/ 179 h 226"/>
                <a:gd name="T28" fmla="*/ 63 w 264"/>
                <a:gd name="T29" fmla="*/ 185 h 226"/>
                <a:gd name="T30" fmla="*/ 69 w 264"/>
                <a:gd name="T31" fmla="*/ 190 h 226"/>
                <a:gd name="T32" fmla="*/ 77 w 264"/>
                <a:gd name="T33" fmla="*/ 193 h 226"/>
                <a:gd name="T34" fmla="*/ 88 w 264"/>
                <a:gd name="T35" fmla="*/ 194 h 226"/>
                <a:gd name="T36" fmla="*/ 102 w 264"/>
                <a:gd name="T37" fmla="*/ 193 h 226"/>
                <a:gd name="T38" fmla="*/ 116 w 264"/>
                <a:gd name="T39" fmla="*/ 191 h 226"/>
                <a:gd name="T40" fmla="*/ 142 w 264"/>
                <a:gd name="T41" fmla="*/ 184 h 226"/>
                <a:gd name="T42" fmla="*/ 58 w 264"/>
                <a:gd name="T43" fmla="*/ 220 h 226"/>
                <a:gd name="T44" fmla="*/ 48 w 264"/>
                <a:gd name="T45" fmla="*/ 218 h 226"/>
                <a:gd name="T46" fmla="*/ 39 w 264"/>
                <a:gd name="T47" fmla="*/ 216 h 226"/>
                <a:gd name="T48" fmla="*/ 27 w 264"/>
                <a:gd name="T49" fmla="*/ 211 h 226"/>
                <a:gd name="T50" fmla="*/ 17 w 264"/>
                <a:gd name="T51" fmla="*/ 205 h 226"/>
                <a:gd name="T52" fmla="*/ 8 w 264"/>
                <a:gd name="T53" fmla="*/ 195 h 226"/>
                <a:gd name="T54" fmla="*/ 3 w 264"/>
                <a:gd name="T55" fmla="*/ 183 h 226"/>
                <a:gd name="T56" fmla="*/ 0 w 264"/>
                <a:gd name="T57" fmla="*/ 170 h 226"/>
                <a:gd name="T58" fmla="*/ 1 w 264"/>
                <a:gd name="T59" fmla="*/ 157 h 226"/>
                <a:gd name="T60" fmla="*/ 4 w 264"/>
                <a:gd name="T61" fmla="*/ 145 h 226"/>
                <a:gd name="T62" fmla="*/ 11 w 264"/>
                <a:gd name="T63" fmla="*/ 132 h 226"/>
                <a:gd name="T64" fmla="*/ 20 w 264"/>
                <a:gd name="T65" fmla="*/ 119 h 226"/>
                <a:gd name="T66" fmla="*/ 32 w 264"/>
                <a:gd name="T67" fmla="*/ 113 h 226"/>
                <a:gd name="T68" fmla="*/ 46 w 264"/>
                <a:gd name="T69" fmla="*/ 101 h 226"/>
                <a:gd name="T70" fmla="*/ 63 w 264"/>
                <a:gd name="T71" fmla="*/ 92 h 226"/>
                <a:gd name="T72" fmla="*/ 82 w 264"/>
                <a:gd name="T73" fmla="*/ 84 h 226"/>
                <a:gd name="T74" fmla="*/ 103 w 264"/>
                <a:gd name="T75" fmla="*/ 79 h 226"/>
                <a:gd name="T76" fmla="*/ 127 w 264"/>
                <a:gd name="T77" fmla="*/ 77 h 226"/>
                <a:gd name="T78" fmla="*/ 149 w 264"/>
                <a:gd name="T79" fmla="*/ 78 h 226"/>
                <a:gd name="T80" fmla="*/ 162 w 264"/>
                <a:gd name="T81" fmla="*/ 80 h 226"/>
                <a:gd name="T82" fmla="*/ 175 w 264"/>
                <a:gd name="T83" fmla="*/ 82 h 226"/>
                <a:gd name="T84" fmla="*/ 208 w 264"/>
                <a:gd name="T85" fmla="*/ 11 h 226"/>
                <a:gd name="T86" fmla="*/ 190 w 264"/>
                <a:gd name="T87" fmla="*/ 195 h 226"/>
                <a:gd name="T88" fmla="*/ 147 w 264"/>
                <a:gd name="T89" fmla="*/ 210 h 226"/>
                <a:gd name="T90" fmla="*/ 116 w 264"/>
                <a:gd name="T91" fmla="*/ 216 h 226"/>
                <a:gd name="T92" fmla="*/ 86 w 264"/>
                <a:gd name="T93" fmla="*/ 220 h 22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64" h="226">
                  <a:moveTo>
                    <a:pt x="142" y="190"/>
                  </a:moveTo>
                  <a:lnTo>
                    <a:pt x="171" y="113"/>
                  </a:lnTo>
                  <a:lnTo>
                    <a:pt x="161" y="109"/>
                  </a:lnTo>
                  <a:lnTo>
                    <a:pt x="152" y="106"/>
                  </a:lnTo>
                  <a:lnTo>
                    <a:pt x="147" y="105"/>
                  </a:lnTo>
                  <a:lnTo>
                    <a:pt x="141" y="105"/>
                  </a:lnTo>
                  <a:lnTo>
                    <a:pt x="129" y="104"/>
                  </a:lnTo>
                  <a:lnTo>
                    <a:pt x="122" y="105"/>
                  </a:lnTo>
                  <a:lnTo>
                    <a:pt x="117" y="105"/>
                  </a:lnTo>
                  <a:lnTo>
                    <a:pt x="105" y="109"/>
                  </a:lnTo>
                  <a:lnTo>
                    <a:pt x="100" y="111"/>
                  </a:lnTo>
                  <a:lnTo>
                    <a:pt x="95" y="113"/>
                  </a:lnTo>
                  <a:lnTo>
                    <a:pt x="90" y="116"/>
                  </a:lnTo>
                  <a:lnTo>
                    <a:pt x="86" y="119"/>
                  </a:lnTo>
                  <a:lnTo>
                    <a:pt x="82" y="123"/>
                  </a:lnTo>
                  <a:lnTo>
                    <a:pt x="78" y="127"/>
                  </a:lnTo>
                  <a:lnTo>
                    <a:pt x="74" y="131"/>
                  </a:lnTo>
                  <a:lnTo>
                    <a:pt x="71" y="135"/>
                  </a:lnTo>
                  <a:lnTo>
                    <a:pt x="67" y="139"/>
                  </a:lnTo>
                  <a:lnTo>
                    <a:pt x="65" y="143"/>
                  </a:lnTo>
                  <a:lnTo>
                    <a:pt x="60" y="152"/>
                  </a:lnTo>
                  <a:lnTo>
                    <a:pt x="57" y="161"/>
                  </a:lnTo>
                  <a:lnTo>
                    <a:pt x="57" y="166"/>
                  </a:lnTo>
                  <a:lnTo>
                    <a:pt x="56" y="170"/>
                  </a:lnTo>
                  <a:lnTo>
                    <a:pt x="56" y="174"/>
                  </a:lnTo>
                  <a:lnTo>
                    <a:pt x="57" y="178"/>
                  </a:lnTo>
                  <a:lnTo>
                    <a:pt x="57" y="182"/>
                  </a:lnTo>
                  <a:lnTo>
                    <a:pt x="59" y="185"/>
                  </a:lnTo>
                  <a:lnTo>
                    <a:pt x="61" y="188"/>
                  </a:lnTo>
                  <a:lnTo>
                    <a:pt x="63" y="191"/>
                  </a:lnTo>
                  <a:lnTo>
                    <a:pt x="66" y="194"/>
                  </a:lnTo>
                  <a:lnTo>
                    <a:pt x="69" y="196"/>
                  </a:lnTo>
                  <a:lnTo>
                    <a:pt x="73" y="198"/>
                  </a:lnTo>
                  <a:lnTo>
                    <a:pt x="77" y="199"/>
                  </a:lnTo>
                  <a:lnTo>
                    <a:pt x="82" y="200"/>
                  </a:lnTo>
                  <a:lnTo>
                    <a:pt x="88" y="200"/>
                  </a:lnTo>
                  <a:lnTo>
                    <a:pt x="95" y="200"/>
                  </a:lnTo>
                  <a:lnTo>
                    <a:pt x="102" y="199"/>
                  </a:lnTo>
                  <a:lnTo>
                    <a:pt x="109" y="198"/>
                  </a:lnTo>
                  <a:lnTo>
                    <a:pt x="116" y="197"/>
                  </a:lnTo>
                  <a:lnTo>
                    <a:pt x="129" y="194"/>
                  </a:lnTo>
                  <a:lnTo>
                    <a:pt x="142" y="190"/>
                  </a:lnTo>
                  <a:close/>
                  <a:moveTo>
                    <a:pt x="70" y="226"/>
                  </a:moveTo>
                  <a:lnTo>
                    <a:pt x="58" y="226"/>
                  </a:lnTo>
                  <a:lnTo>
                    <a:pt x="53" y="225"/>
                  </a:lnTo>
                  <a:lnTo>
                    <a:pt x="48" y="224"/>
                  </a:lnTo>
                  <a:lnTo>
                    <a:pt x="43" y="223"/>
                  </a:lnTo>
                  <a:lnTo>
                    <a:pt x="39" y="222"/>
                  </a:lnTo>
                  <a:lnTo>
                    <a:pt x="30" y="219"/>
                  </a:lnTo>
                  <a:lnTo>
                    <a:pt x="27" y="217"/>
                  </a:lnTo>
                  <a:lnTo>
                    <a:pt x="23" y="215"/>
                  </a:lnTo>
                  <a:lnTo>
                    <a:pt x="17" y="211"/>
                  </a:lnTo>
                  <a:lnTo>
                    <a:pt x="12" y="206"/>
                  </a:lnTo>
                  <a:lnTo>
                    <a:pt x="8" y="201"/>
                  </a:lnTo>
                  <a:lnTo>
                    <a:pt x="5" y="195"/>
                  </a:lnTo>
                  <a:lnTo>
                    <a:pt x="3" y="189"/>
                  </a:lnTo>
                  <a:lnTo>
                    <a:pt x="1" y="183"/>
                  </a:lnTo>
                  <a:lnTo>
                    <a:pt x="0" y="176"/>
                  </a:lnTo>
                  <a:lnTo>
                    <a:pt x="0" y="170"/>
                  </a:lnTo>
                  <a:lnTo>
                    <a:pt x="1" y="163"/>
                  </a:lnTo>
                  <a:lnTo>
                    <a:pt x="2" y="157"/>
                  </a:lnTo>
                  <a:lnTo>
                    <a:pt x="4" y="151"/>
                  </a:lnTo>
                  <a:lnTo>
                    <a:pt x="7" y="145"/>
                  </a:lnTo>
                  <a:lnTo>
                    <a:pt x="11" y="138"/>
                  </a:lnTo>
                  <a:lnTo>
                    <a:pt x="15" y="132"/>
                  </a:lnTo>
                  <a:lnTo>
                    <a:pt x="20" y="125"/>
                  </a:lnTo>
                  <a:lnTo>
                    <a:pt x="25" y="119"/>
                  </a:lnTo>
                  <a:lnTo>
                    <a:pt x="32" y="113"/>
                  </a:lnTo>
                  <a:lnTo>
                    <a:pt x="38" y="107"/>
                  </a:lnTo>
                  <a:lnTo>
                    <a:pt x="46" y="101"/>
                  </a:lnTo>
                  <a:lnTo>
                    <a:pt x="54" y="96"/>
                  </a:lnTo>
                  <a:lnTo>
                    <a:pt x="63" y="92"/>
                  </a:lnTo>
                  <a:lnTo>
                    <a:pt x="72" y="87"/>
                  </a:lnTo>
                  <a:lnTo>
                    <a:pt x="82" y="84"/>
                  </a:lnTo>
                  <a:lnTo>
                    <a:pt x="93" y="81"/>
                  </a:lnTo>
                  <a:lnTo>
                    <a:pt x="103" y="79"/>
                  </a:lnTo>
                  <a:lnTo>
                    <a:pt x="115" y="77"/>
                  </a:lnTo>
                  <a:lnTo>
                    <a:pt x="127" y="77"/>
                  </a:lnTo>
                  <a:lnTo>
                    <a:pt x="142" y="77"/>
                  </a:lnTo>
                  <a:lnTo>
                    <a:pt x="149" y="78"/>
                  </a:lnTo>
                  <a:lnTo>
                    <a:pt x="156" y="79"/>
                  </a:lnTo>
                  <a:lnTo>
                    <a:pt x="162" y="80"/>
                  </a:lnTo>
                  <a:lnTo>
                    <a:pt x="169" y="81"/>
                  </a:lnTo>
                  <a:lnTo>
                    <a:pt x="175" y="82"/>
                  </a:lnTo>
                  <a:lnTo>
                    <a:pt x="181" y="84"/>
                  </a:lnTo>
                  <a:lnTo>
                    <a:pt x="208" y="11"/>
                  </a:lnTo>
                  <a:lnTo>
                    <a:pt x="264" y="0"/>
                  </a:lnTo>
                  <a:lnTo>
                    <a:pt x="190" y="201"/>
                  </a:lnTo>
                  <a:lnTo>
                    <a:pt x="161" y="212"/>
                  </a:lnTo>
                  <a:lnTo>
                    <a:pt x="147" y="216"/>
                  </a:lnTo>
                  <a:lnTo>
                    <a:pt x="131" y="219"/>
                  </a:lnTo>
                  <a:lnTo>
                    <a:pt x="116" y="222"/>
                  </a:lnTo>
                  <a:lnTo>
                    <a:pt x="101" y="225"/>
                  </a:lnTo>
                  <a:lnTo>
                    <a:pt x="86" y="226"/>
                  </a:lnTo>
                  <a:lnTo>
                    <a:pt x="70" y="226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18" name="Freeform 52"/>
            <p:cNvSpPr>
              <a:spLocks noEditPoints="1"/>
            </p:cNvSpPr>
            <p:nvPr userDrawn="1"/>
          </p:nvSpPr>
          <p:spPr bwMode="auto">
            <a:xfrm>
              <a:off x="4955" y="2979"/>
              <a:ext cx="262" cy="225"/>
            </a:xfrm>
            <a:custGeom>
              <a:avLst/>
              <a:gdLst>
                <a:gd name="T0" fmla="*/ 169 w 262"/>
                <a:gd name="T1" fmla="*/ 113 h 226"/>
                <a:gd name="T2" fmla="*/ 150 w 262"/>
                <a:gd name="T3" fmla="*/ 106 h 226"/>
                <a:gd name="T4" fmla="*/ 140 w 262"/>
                <a:gd name="T5" fmla="*/ 105 h 226"/>
                <a:gd name="T6" fmla="*/ 122 w 262"/>
                <a:gd name="T7" fmla="*/ 105 h 226"/>
                <a:gd name="T8" fmla="*/ 105 w 262"/>
                <a:gd name="T9" fmla="*/ 109 h 226"/>
                <a:gd name="T10" fmla="*/ 95 w 262"/>
                <a:gd name="T11" fmla="*/ 113 h 226"/>
                <a:gd name="T12" fmla="*/ 85 w 262"/>
                <a:gd name="T13" fmla="*/ 113 h 226"/>
                <a:gd name="T14" fmla="*/ 77 w 262"/>
                <a:gd name="T15" fmla="*/ 121 h 226"/>
                <a:gd name="T16" fmla="*/ 70 w 262"/>
                <a:gd name="T17" fmla="*/ 129 h 226"/>
                <a:gd name="T18" fmla="*/ 64 w 262"/>
                <a:gd name="T19" fmla="*/ 137 h 226"/>
                <a:gd name="T20" fmla="*/ 57 w 262"/>
                <a:gd name="T21" fmla="*/ 155 h 226"/>
                <a:gd name="T22" fmla="*/ 56 w 262"/>
                <a:gd name="T23" fmla="*/ 164 h 226"/>
                <a:gd name="T24" fmla="*/ 56 w 262"/>
                <a:gd name="T25" fmla="*/ 172 h 226"/>
                <a:gd name="T26" fmla="*/ 58 w 262"/>
                <a:gd name="T27" fmla="*/ 179 h 226"/>
                <a:gd name="T28" fmla="*/ 62 w 262"/>
                <a:gd name="T29" fmla="*/ 185 h 226"/>
                <a:gd name="T30" fmla="*/ 69 w 262"/>
                <a:gd name="T31" fmla="*/ 190 h 226"/>
                <a:gd name="T32" fmla="*/ 77 w 262"/>
                <a:gd name="T33" fmla="*/ 193 h 226"/>
                <a:gd name="T34" fmla="*/ 87 w 262"/>
                <a:gd name="T35" fmla="*/ 194 h 226"/>
                <a:gd name="T36" fmla="*/ 101 w 262"/>
                <a:gd name="T37" fmla="*/ 193 h 226"/>
                <a:gd name="T38" fmla="*/ 115 w 262"/>
                <a:gd name="T39" fmla="*/ 191 h 226"/>
                <a:gd name="T40" fmla="*/ 141 w 262"/>
                <a:gd name="T41" fmla="*/ 184 h 226"/>
                <a:gd name="T42" fmla="*/ 58 w 262"/>
                <a:gd name="T43" fmla="*/ 220 h 226"/>
                <a:gd name="T44" fmla="*/ 47 w 262"/>
                <a:gd name="T45" fmla="*/ 218 h 226"/>
                <a:gd name="T46" fmla="*/ 38 w 262"/>
                <a:gd name="T47" fmla="*/ 216 h 226"/>
                <a:gd name="T48" fmla="*/ 26 w 262"/>
                <a:gd name="T49" fmla="*/ 211 h 226"/>
                <a:gd name="T50" fmla="*/ 17 w 262"/>
                <a:gd name="T51" fmla="*/ 205 h 226"/>
                <a:gd name="T52" fmla="*/ 8 w 262"/>
                <a:gd name="T53" fmla="*/ 195 h 226"/>
                <a:gd name="T54" fmla="*/ 2 w 262"/>
                <a:gd name="T55" fmla="*/ 183 h 226"/>
                <a:gd name="T56" fmla="*/ 0 w 262"/>
                <a:gd name="T57" fmla="*/ 170 h 226"/>
                <a:gd name="T58" fmla="*/ 1 w 262"/>
                <a:gd name="T59" fmla="*/ 157 h 226"/>
                <a:gd name="T60" fmla="*/ 2 w 262"/>
                <a:gd name="T61" fmla="*/ 151 h 226"/>
                <a:gd name="T62" fmla="*/ 7 w 262"/>
                <a:gd name="T63" fmla="*/ 139 h 226"/>
                <a:gd name="T64" fmla="*/ 14 w 262"/>
                <a:gd name="T65" fmla="*/ 126 h 226"/>
                <a:gd name="T66" fmla="*/ 25 w 262"/>
                <a:gd name="T67" fmla="*/ 113 h 226"/>
                <a:gd name="T68" fmla="*/ 38 w 262"/>
                <a:gd name="T69" fmla="*/ 107 h 226"/>
                <a:gd name="T70" fmla="*/ 54 w 262"/>
                <a:gd name="T71" fmla="*/ 96 h 226"/>
                <a:gd name="T72" fmla="*/ 72 w 262"/>
                <a:gd name="T73" fmla="*/ 87 h 226"/>
                <a:gd name="T74" fmla="*/ 92 w 262"/>
                <a:gd name="T75" fmla="*/ 81 h 226"/>
                <a:gd name="T76" fmla="*/ 114 w 262"/>
                <a:gd name="T77" fmla="*/ 77 h 226"/>
                <a:gd name="T78" fmla="*/ 141 w 262"/>
                <a:gd name="T79" fmla="*/ 77 h 226"/>
                <a:gd name="T80" fmla="*/ 154 w 262"/>
                <a:gd name="T81" fmla="*/ 79 h 226"/>
                <a:gd name="T82" fmla="*/ 167 w 262"/>
                <a:gd name="T83" fmla="*/ 81 h 226"/>
                <a:gd name="T84" fmla="*/ 179 w 262"/>
                <a:gd name="T85" fmla="*/ 84 h 226"/>
                <a:gd name="T86" fmla="*/ 262 w 262"/>
                <a:gd name="T87" fmla="*/ 0 h 226"/>
                <a:gd name="T88" fmla="*/ 159 w 262"/>
                <a:gd name="T89" fmla="*/ 206 h 226"/>
                <a:gd name="T90" fmla="*/ 130 w 262"/>
                <a:gd name="T91" fmla="*/ 213 h 226"/>
                <a:gd name="T92" fmla="*/ 101 w 262"/>
                <a:gd name="T93" fmla="*/ 219 h 226"/>
                <a:gd name="T94" fmla="*/ 70 w 262"/>
                <a:gd name="T95" fmla="*/ 220 h 22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262" h="226">
                  <a:moveTo>
                    <a:pt x="141" y="190"/>
                  </a:moveTo>
                  <a:lnTo>
                    <a:pt x="169" y="113"/>
                  </a:lnTo>
                  <a:lnTo>
                    <a:pt x="160" y="109"/>
                  </a:lnTo>
                  <a:lnTo>
                    <a:pt x="150" y="106"/>
                  </a:lnTo>
                  <a:lnTo>
                    <a:pt x="145" y="105"/>
                  </a:lnTo>
                  <a:lnTo>
                    <a:pt x="140" y="105"/>
                  </a:lnTo>
                  <a:lnTo>
                    <a:pt x="128" y="104"/>
                  </a:lnTo>
                  <a:lnTo>
                    <a:pt x="122" y="105"/>
                  </a:lnTo>
                  <a:lnTo>
                    <a:pt x="116" y="105"/>
                  </a:lnTo>
                  <a:lnTo>
                    <a:pt x="105" y="109"/>
                  </a:lnTo>
                  <a:lnTo>
                    <a:pt x="100" y="111"/>
                  </a:lnTo>
                  <a:lnTo>
                    <a:pt x="95" y="113"/>
                  </a:lnTo>
                  <a:lnTo>
                    <a:pt x="90" y="116"/>
                  </a:lnTo>
                  <a:lnTo>
                    <a:pt x="85" y="119"/>
                  </a:lnTo>
                  <a:lnTo>
                    <a:pt x="81" y="123"/>
                  </a:lnTo>
                  <a:lnTo>
                    <a:pt x="77" y="127"/>
                  </a:lnTo>
                  <a:lnTo>
                    <a:pt x="73" y="131"/>
                  </a:lnTo>
                  <a:lnTo>
                    <a:pt x="70" y="135"/>
                  </a:lnTo>
                  <a:lnTo>
                    <a:pt x="67" y="139"/>
                  </a:lnTo>
                  <a:lnTo>
                    <a:pt x="64" y="143"/>
                  </a:lnTo>
                  <a:lnTo>
                    <a:pt x="60" y="152"/>
                  </a:lnTo>
                  <a:lnTo>
                    <a:pt x="57" y="161"/>
                  </a:lnTo>
                  <a:lnTo>
                    <a:pt x="56" y="166"/>
                  </a:lnTo>
                  <a:lnTo>
                    <a:pt x="56" y="170"/>
                  </a:lnTo>
                  <a:lnTo>
                    <a:pt x="56" y="174"/>
                  </a:lnTo>
                  <a:lnTo>
                    <a:pt x="56" y="178"/>
                  </a:lnTo>
                  <a:lnTo>
                    <a:pt x="57" y="182"/>
                  </a:lnTo>
                  <a:lnTo>
                    <a:pt x="58" y="185"/>
                  </a:lnTo>
                  <a:lnTo>
                    <a:pt x="60" y="188"/>
                  </a:lnTo>
                  <a:lnTo>
                    <a:pt x="62" y="191"/>
                  </a:lnTo>
                  <a:lnTo>
                    <a:pt x="65" y="194"/>
                  </a:lnTo>
                  <a:lnTo>
                    <a:pt x="69" y="196"/>
                  </a:lnTo>
                  <a:lnTo>
                    <a:pt x="72" y="198"/>
                  </a:lnTo>
                  <a:lnTo>
                    <a:pt x="77" y="199"/>
                  </a:lnTo>
                  <a:lnTo>
                    <a:pt x="82" y="200"/>
                  </a:lnTo>
                  <a:lnTo>
                    <a:pt x="87" y="200"/>
                  </a:lnTo>
                  <a:lnTo>
                    <a:pt x="94" y="200"/>
                  </a:lnTo>
                  <a:lnTo>
                    <a:pt x="101" y="199"/>
                  </a:lnTo>
                  <a:lnTo>
                    <a:pt x="108" y="198"/>
                  </a:lnTo>
                  <a:lnTo>
                    <a:pt x="115" y="197"/>
                  </a:lnTo>
                  <a:lnTo>
                    <a:pt x="129" y="194"/>
                  </a:lnTo>
                  <a:lnTo>
                    <a:pt x="141" y="190"/>
                  </a:lnTo>
                  <a:close/>
                  <a:moveTo>
                    <a:pt x="69" y="226"/>
                  </a:moveTo>
                  <a:lnTo>
                    <a:pt x="58" y="226"/>
                  </a:lnTo>
                  <a:lnTo>
                    <a:pt x="52" y="225"/>
                  </a:lnTo>
                  <a:lnTo>
                    <a:pt x="47" y="224"/>
                  </a:lnTo>
                  <a:lnTo>
                    <a:pt x="42" y="223"/>
                  </a:lnTo>
                  <a:lnTo>
                    <a:pt x="38" y="222"/>
                  </a:lnTo>
                  <a:lnTo>
                    <a:pt x="30" y="219"/>
                  </a:lnTo>
                  <a:lnTo>
                    <a:pt x="26" y="217"/>
                  </a:lnTo>
                  <a:lnTo>
                    <a:pt x="23" y="215"/>
                  </a:lnTo>
                  <a:lnTo>
                    <a:pt x="17" y="211"/>
                  </a:lnTo>
                  <a:lnTo>
                    <a:pt x="12" y="206"/>
                  </a:lnTo>
                  <a:lnTo>
                    <a:pt x="8" y="201"/>
                  </a:lnTo>
                  <a:lnTo>
                    <a:pt x="4" y="195"/>
                  </a:lnTo>
                  <a:lnTo>
                    <a:pt x="2" y="189"/>
                  </a:lnTo>
                  <a:lnTo>
                    <a:pt x="1" y="183"/>
                  </a:lnTo>
                  <a:lnTo>
                    <a:pt x="0" y="176"/>
                  </a:lnTo>
                  <a:lnTo>
                    <a:pt x="0" y="170"/>
                  </a:lnTo>
                  <a:lnTo>
                    <a:pt x="1" y="163"/>
                  </a:lnTo>
                  <a:lnTo>
                    <a:pt x="1" y="160"/>
                  </a:lnTo>
                  <a:lnTo>
                    <a:pt x="2" y="157"/>
                  </a:lnTo>
                  <a:lnTo>
                    <a:pt x="4" y="151"/>
                  </a:lnTo>
                  <a:lnTo>
                    <a:pt x="7" y="145"/>
                  </a:lnTo>
                  <a:lnTo>
                    <a:pt x="10" y="138"/>
                  </a:lnTo>
                  <a:lnTo>
                    <a:pt x="14" y="132"/>
                  </a:lnTo>
                  <a:lnTo>
                    <a:pt x="19" y="125"/>
                  </a:lnTo>
                  <a:lnTo>
                    <a:pt x="25" y="119"/>
                  </a:lnTo>
                  <a:lnTo>
                    <a:pt x="31" y="113"/>
                  </a:lnTo>
                  <a:lnTo>
                    <a:pt x="38" y="107"/>
                  </a:lnTo>
                  <a:lnTo>
                    <a:pt x="46" y="101"/>
                  </a:lnTo>
                  <a:lnTo>
                    <a:pt x="54" y="96"/>
                  </a:lnTo>
                  <a:lnTo>
                    <a:pt x="62" y="92"/>
                  </a:lnTo>
                  <a:lnTo>
                    <a:pt x="72" y="87"/>
                  </a:lnTo>
                  <a:lnTo>
                    <a:pt x="82" y="84"/>
                  </a:lnTo>
                  <a:lnTo>
                    <a:pt x="92" y="81"/>
                  </a:lnTo>
                  <a:lnTo>
                    <a:pt x="103" y="79"/>
                  </a:lnTo>
                  <a:lnTo>
                    <a:pt x="114" y="77"/>
                  </a:lnTo>
                  <a:lnTo>
                    <a:pt x="126" y="77"/>
                  </a:lnTo>
                  <a:lnTo>
                    <a:pt x="141" y="77"/>
                  </a:lnTo>
                  <a:lnTo>
                    <a:pt x="147" y="78"/>
                  </a:lnTo>
                  <a:lnTo>
                    <a:pt x="154" y="79"/>
                  </a:lnTo>
                  <a:lnTo>
                    <a:pt x="161" y="80"/>
                  </a:lnTo>
                  <a:lnTo>
                    <a:pt x="167" y="81"/>
                  </a:lnTo>
                  <a:lnTo>
                    <a:pt x="173" y="82"/>
                  </a:lnTo>
                  <a:lnTo>
                    <a:pt x="179" y="84"/>
                  </a:lnTo>
                  <a:lnTo>
                    <a:pt x="206" y="11"/>
                  </a:lnTo>
                  <a:lnTo>
                    <a:pt x="262" y="0"/>
                  </a:lnTo>
                  <a:lnTo>
                    <a:pt x="188" y="201"/>
                  </a:lnTo>
                  <a:lnTo>
                    <a:pt x="159" y="212"/>
                  </a:lnTo>
                  <a:lnTo>
                    <a:pt x="145" y="216"/>
                  </a:lnTo>
                  <a:lnTo>
                    <a:pt x="130" y="219"/>
                  </a:lnTo>
                  <a:lnTo>
                    <a:pt x="116" y="222"/>
                  </a:lnTo>
                  <a:lnTo>
                    <a:pt x="101" y="225"/>
                  </a:lnTo>
                  <a:lnTo>
                    <a:pt x="85" y="226"/>
                  </a:lnTo>
                  <a:lnTo>
                    <a:pt x="70" y="226"/>
                  </a:lnTo>
                  <a:lnTo>
                    <a:pt x="69" y="226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19" name="Freeform 53"/>
            <p:cNvSpPr/>
            <p:nvPr userDrawn="1"/>
          </p:nvSpPr>
          <p:spPr bwMode="auto">
            <a:xfrm>
              <a:off x="2741" y="2691"/>
              <a:ext cx="564" cy="219"/>
            </a:xfrm>
            <a:custGeom>
              <a:avLst/>
              <a:gdLst>
                <a:gd name="T0" fmla="*/ 204 w 564"/>
                <a:gd name="T1" fmla="*/ 0 h 220"/>
                <a:gd name="T2" fmla="*/ 207 w 564"/>
                <a:gd name="T3" fmla="*/ 1 h 220"/>
                <a:gd name="T4" fmla="*/ 208 w 564"/>
                <a:gd name="T5" fmla="*/ 2 h 220"/>
                <a:gd name="T6" fmla="*/ 209 w 564"/>
                <a:gd name="T7" fmla="*/ 3 h 220"/>
                <a:gd name="T8" fmla="*/ 267 w 564"/>
                <a:gd name="T9" fmla="*/ 142 h 220"/>
                <a:gd name="T10" fmla="*/ 438 w 564"/>
                <a:gd name="T11" fmla="*/ 1 h 220"/>
                <a:gd name="T12" fmla="*/ 441 w 564"/>
                <a:gd name="T13" fmla="*/ 0 h 220"/>
                <a:gd name="T14" fmla="*/ 559 w 564"/>
                <a:gd name="T15" fmla="*/ 0 h 220"/>
                <a:gd name="T16" fmla="*/ 561 w 564"/>
                <a:gd name="T17" fmla="*/ 1 h 220"/>
                <a:gd name="T18" fmla="*/ 563 w 564"/>
                <a:gd name="T19" fmla="*/ 2 h 220"/>
                <a:gd name="T20" fmla="*/ 564 w 564"/>
                <a:gd name="T21" fmla="*/ 4 h 220"/>
                <a:gd name="T22" fmla="*/ 563 w 564"/>
                <a:gd name="T23" fmla="*/ 6 h 220"/>
                <a:gd name="T24" fmla="*/ 484 w 564"/>
                <a:gd name="T25" fmla="*/ 212 h 220"/>
                <a:gd name="T26" fmla="*/ 482 w 564"/>
                <a:gd name="T27" fmla="*/ 213 h 220"/>
                <a:gd name="T28" fmla="*/ 480 w 564"/>
                <a:gd name="T29" fmla="*/ 214 h 220"/>
                <a:gd name="T30" fmla="*/ 453 w 564"/>
                <a:gd name="T31" fmla="*/ 214 h 220"/>
                <a:gd name="T32" fmla="*/ 443 w 564"/>
                <a:gd name="T33" fmla="*/ 214 h 220"/>
                <a:gd name="T34" fmla="*/ 434 w 564"/>
                <a:gd name="T35" fmla="*/ 213 h 220"/>
                <a:gd name="T36" fmla="*/ 426 w 564"/>
                <a:gd name="T37" fmla="*/ 211 h 220"/>
                <a:gd name="T38" fmla="*/ 419 w 564"/>
                <a:gd name="T39" fmla="*/ 209 h 220"/>
                <a:gd name="T40" fmla="*/ 413 w 564"/>
                <a:gd name="T41" fmla="*/ 207 h 220"/>
                <a:gd name="T42" fmla="*/ 408 w 564"/>
                <a:gd name="T43" fmla="*/ 204 h 220"/>
                <a:gd name="T44" fmla="*/ 406 w 564"/>
                <a:gd name="T45" fmla="*/ 202 h 220"/>
                <a:gd name="T46" fmla="*/ 404 w 564"/>
                <a:gd name="T47" fmla="*/ 200 h 220"/>
                <a:gd name="T48" fmla="*/ 400 w 564"/>
                <a:gd name="T49" fmla="*/ 197 h 220"/>
                <a:gd name="T50" fmla="*/ 398 w 564"/>
                <a:gd name="T51" fmla="*/ 193 h 220"/>
                <a:gd name="T52" fmla="*/ 396 w 564"/>
                <a:gd name="T53" fmla="*/ 189 h 220"/>
                <a:gd name="T54" fmla="*/ 395 w 564"/>
                <a:gd name="T55" fmla="*/ 185 h 220"/>
                <a:gd name="T56" fmla="*/ 394 w 564"/>
                <a:gd name="T57" fmla="*/ 181 h 220"/>
                <a:gd name="T58" fmla="*/ 394 w 564"/>
                <a:gd name="T59" fmla="*/ 177 h 220"/>
                <a:gd name="T60" fmla="*/ 394 w 564"/>
                <a:gd name="T61" fmla="*/ 173 h 220"/>
                <a:gd name="T62" fmla="*/ 394 w 564"/>
                <a:gd name="T63" fmla="*/ 170 h 220"/>
                <a:gd name="T64" fmla="*/ 395 w 564"/>
                <a:gd name="T65" fmla="*/ 166 h 220"/>
                <a:gd name="T66" fmla="*/ 397 w 564"/>
                <a:gd name="T67" fmla="*/ 159 h 220"/>
                <a:gd name="T68" fmla="*/ 402 w 564"/>
                <a:gd name="T69" fmla="*/ 145 h 220"/>
                <a:gd name="T70" fmla="*/ 417 w 564"/>
                <a:gd name="T71" fmla="*/ 110 h 220"/>
                <a:gd name="T72" fmla="*/ 432 w 564"/>
                <a:gd name="T73" fmla="*/ 72 h 220"/>
                <a:gd name="T74" fmla="*/ 261 w 564"/>
                <a:gd name="T75" fmla="*/ 213 h 220"/>
                <a:gd name="T76" fmla="*/ 258 w 564"/>
                <a:gd name="T77" fmla="*/ 214 h 220"/>
                <a:gd name="T78" fmla="*/ 184 w 564"/>
                <a:gd name="T79" fmla="*/ 214 h 220"/>
                <a:gd name="T80" fmla="*/ 182 w 564"/>
                <a:gd name="T81" fmla="*/ 213 h 220"/>
                <a:gd name="T82" fmla="*/ 180 w 564"/>
                <a:gd name="T83" fmla="*/ 211 h 220"/>
                <a:gd name="T84" fmla="*/ 119 w 564"/>
                <a:gd name="T85" fmla="*/ 65 h 220"/>
                <a:gd name="T86" fmla="*/ 61 w 564"/>
                <a:gd name="T87" fmla="*/ 212 h 220"/>
                <a:gd name="T88" fmla="*/ 60 w 564"/>
                <a:gd name="T89" fmla="*/ 213 h 220"/>
                <a:gd name="T90" fmla="*/ 57 w 564"/>
                <a:gd name="T91" fmla="*/ 214 h 220"/>
                <a:gd name="T92" fmla="*/ 5 w 564"/>
                <a:gd name="T93" fmla="*/ 214 h 220"/>
                <a:gd name="T94" fmla="*/ 2 w 564"/>
                <a:gd name="T95" fmla="*/ 214 h 220"/>
                <a:gd name="T96" fmla="*/ 1 w 564"/>
                <a:gd name="T97" fmla="*/ 212 h 220"/>
                <a:gd name="T98" fmla="*/ 0 w 564"/>
                <a:gd name="T99" fmla="*/ 212 h 220"/>
                <a:gd name="T100" fmla="*/ 0 w 564"/>
                <a:gd name="T101" fmla="*/ 211 h 220"/>
                <a:gd name="T102" fmla="*/ 0 w 564"/>
                <a:gd name="T103" fmla="*/ 210 h 220"/>
                <a:gd name="T104" fmla="*/ 0 w 564"/>
                <a:gd name="T105" fmla="*/ 208 h 220"/>
                <a:gd name="T106" fmla="*/ 82 w 564"/>
                <a:gd name="T107" fmla="*/ 3 h 220"/>
                <a:gd name="T108" fmla="*/ 83 w 564"/>
                <a:gd name="T109" fmla="*/ 1 h 220"/>
                <a:gd name="T110" fmla="*/ 85 w 564"/>
                <a:gd name="T111" fmla="*/ 0 h 220"/>
                <a:gd name="T112" fmla="*/ 204 w 564"/>
                <a:gd name="T113" fmla="*/ 0 h 22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564" h="220">
                  <a:moveTo>
                    <a:pt x="204" y="0"/>
                  </a:moveTo>
                  <a:lnTo>
                    <a:pt x="207" y="1"/>
                  </a:lnTo>
                  <a:lnTo>
                    <a:pt x="208" y="2"/>
                  </a:lnTo>
                  <a:lnTo>
                    <a:pt x="209" y="3"/>
                  </a:lnTo>
                  <a:lnTo>
                    <a:pt x="267" y="148"/>
                  </a:lnTo>
                  <a:lnTo>
                    <a:pt x="438" y="1"/>
                  </a:lnTo>
                  <a:lnTo>
                    <a:pt x="441" y="0"/>
                  </a:lnTo>
                  <a:lnTo>
                    <a:pt x="559" y="0"/>
                  </a:lnTo>
                  <a:lnTo>
                    <a:pt x="561" y="1"/>
                  </a:lnTo>
                  <a:lnTo>
                    <a:pt x="563" y="2"/>
                  </a:lnTo>
                  <a:lnTo>
                    <a:pt x="564" y="4"/>
                  </a:lnTo>
                  <a:lnTo>
                    <a:pt x="563" y="6"/>
                  </a:lnTo>
                  <a:lnTo>
                    <a:pt x="484" y="218"/>
                  </a:lnTo>
                  <a:lnTo>
                    <a:pt x="482" y="219"/>
                  </a:lnTo>
                  <a:lnTo>
                    <a:pt x="480" y="220"/>
                  </a:lnTo>
                  <a:lnTo>
                    <a:pt x="453" y="220"/>
                  </a:lnTo>
                  <a:lnTo>
                    <a:pt x="443" y="220"/>
                  </a:lnTo>
                  <a:lnTo>
                    <a:pt x="434" y="219"/>
                  </a:lnTo>
                  <a:lnTo>
                    <a:pt x="426" y="217"/>
                  </a:lnTo>
                  <a:lnTo>
                    <a:pt x="419" y="215"/>
                  </a:lnTo>
                  <a:lnTo>
                    <a:pt x="413" y="213"/>
                  </a:lnTo>
                  <a:lnTo>
                    <a:pt x="408" y="210"/>
                  </a:lnTo>
                  <a:lnTo>
                    <a:pt x="406" y="208"/>
                  </a:lnTo>
                  <a:lnTo>
                    <a:pt x="404" y="206"/>
                  </a:lnTo>
                  <a:lnTo>
                    <a:pt x="400" y="203"/>
                  </a:lnTo>
                  <a:lnTo>
                    <a:pt x="398" y="199"/>
                  </a:lnTo>
                  <a:lnTo>
                    <a:pt x="396" y="195"/>
                  </a:lnTo>
                  <a:lnTo>
                    <a:pt x="395" y="191"/>
                  </a:lnTo>
                  <a:lnTo>
                    <a:pt x="394" y="187"/>
                  </a:lnTo>
                  <a:lnTo>
                    <a:pt x="394" y="183"/>
                  </a:lnTo>
                  <a:lnTo>
                    <a:pt x="394" y="179"/>
                  </a:lnTo>
                  <a:lnTo>
                    <a:pt x="394" y="176"/>
                  </a:lnTo>
                  <a:lnTo>
                    <a:pt x="395" y="172"/>
                  </a:lnTo>
                  <a:lnTo>
                    <a:pt x="397" y="165"/>
                  </a:lnTo>
                  <a:lnTo>
                    <a:pt x="402" y="151"/>
                  </a:lnTo>
                  <a:lnTo>
                    <a:pt x="417" y="111"/>
                  </a:lnTo>
                  <a:lnTo>
                    <a:pt x="432" y="72"/>
                  </a:lnTo>
                  <a:lnTo>
                    <a:pt x="261" y="219"/>
                  </a:lnTo>
                  <a:lnTo>
                    <a:pt x="258" y="220"/>
                  </a:lnTo>
                  <a:lnTo>
                    <a:pt x="184" y="220"/>
                  </a:lnTo>
                  <a:lnTo>
                    <a:pt x="182" y="219"/>
                  </a:lnTo>
                  <a:lnTo>
                    <a:pt x="180" y="217"/>
                  </a:lnTo>
                  <a:lnTo>
                    <a:pt x="119" y="65"/>
                  </a:lnTo>
                  <a:lnTo>
                    <a:pt x="61" y="218"/>
                  </a:lnTo>
                  <a:lnTo>
                    <a:pt x="60" y="219"/>
                  </a:lnTo>
                  <a:lnTo>
                    <a:pt x="57" y="220"/>
                  </a:lnTo>
                  <a:lnTo>
                    <a:pt x="5" y="220"/>
                  </a:lnTo>
                  <a:lnTo>
                    <a:pt x="2" y="220"/>
                  </a:lnTo>
                  <a:lnTo>
                    <a:pt x="1" y="218"/>
                  </a:lnTo>
                  <a:lnTo>
                    <a:pt x="0" y="218"/>
                  </a:lnTo>
                  <a:lnTo>
                    <a:pt x="0" y="217"/>
                  </a:lnTo>
                  <a:lnTo>
                    <a:pt x="0" y="216"/>
                  </a:lnTo>
                  <a:lnTo>
                    <a:pt x="0" y="214"/>
                  </a:lnTo>
                  <a:lnTo>
                    <a:pt x="82" y="3"/>
                  </a:lnTo>
                  <a:lnTo>
                    <a:pt x="83" y="1"/>
                  </a:lnTo>
                  <a:lnTo>
                    <a:pt x="85" y="0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20" name="Freeform 54"/>
            <p:cNvSpPr/>
            <p:nvPr userDrawn="1"/>
          </p:nvSpPr>
          <p:spPr bwMode="auto">
            <a:xfrm>
              <a:off x="4941" y="2691"/>
              <a:ext cx="322" cy="219"/>
            </a:xfrm>
            <a:custGeom>
              <a:avLst/>
              <a:gdLst>
                <a:gd name="T0" fmla="*/ 53 w 321"/>
                <a:gd name="T1" fmla="*/ 214 h 220"/>
                <a:gd name="T2" fmla="*/ 39 w 321"/>
                <a:gd name="T3" fmla="*/ 213 h 220"/>
                <a:gd name="T4" fmla="*/ 27 w 321"/>
                <a:gd name="T5" fmla="*/ 210 h 220"/>
                <a:gd name="T6" fmla="*/ 22 w 321"/>
                <a:gd name="T7" fmla="*/ 208 h 220"/>
                <a:gd name="T8" fmla="*/ 18 w 321"/>
                <a:gd name="T9" fmla="*/ 206 h 220"/>
                <a:gd name="T10" fmla="*/ 13 w 321"/>
                <a:gd name="T11" fmla="*/ 203 h 220"/>
                <a:gd name="T12" fmla="*/ 10 w 321"/>
                <a:gd name="T13" fmla="*/ 200 h 220"/>
                <a:gd name="T14" fmla="*/ 6 w 321"/>
                <a:gd name="T15" fmla="*/ 196 h 220"/>
                <a:gd name="T16" fmla="*/ 4 w 321"/>
                <a:gd name="T17" fmla="*/ 193 h 220"/>
                <a:gd name="T18" fmla="*/ 2 w 321"/>
                <a:gd name="T19" fmla="*/ 188 h 220"/>
                <a:gd name="T20" fmla="*/ 1 w 321"/>
                <a:gd name="T21" fmla="*/ 184 h 220"/>
                <a:gd name="T22" fmla="*/ 0 w 321"/>
                <a:gd name="T23" fmla="*/ 179 h 220"/>
                <a:gd name="T24" fmla="*/ 0 w 321"/>
                <a:gd name="T25" fmla="*/ 174 h 220"/>
                <a:gd name="T26" fmla="*/ 1 w 321"/>
                <a:gd name="T27" fmla="*/ 168 h 220"/>
                <a:gd name="T28" fmla="*/ 2 w 321"/>
                <a:gd name="T29" fmla="*/ 162 h 220"/>
                <a:gd name="T30" fmla="*/ 63 w 321"/>
                <a:gd name="T31" fmla="*/ 3 h 220"/>
                <a:gd name="T32" fmla="*/ 65 w 321"/>
                <a:gd name="T33" fmla="*/ 1 h 220"/>
                <a:gd name="T34" fmla="*/ 66 w 321"/>
                <a:gd name="T35" fmla="*/ 0 h 220"/>
                <a:gd name="T36" fmla="*/ 67 w 321"/>
                <a:gd name="T37" fmla="*/ 0 h 220"/>
                <a:gd name="T38" fmla="*/ 171 w 321"/>
                <a:gd name="T39" fmla="*/ 0 h 220"/>
                <a:gd name="T40" fmla="*/ 173 w 321"/>
                <a:gd name="T41" fmla="*/ 1 h 220"/>
                <a:gd name="T42" fmla="*/ 175 w 321"/>
                <a:gd name="T43" fmla="*/ 2 h 220"/>
                <a:gd name="T44" fmla="*/ 176 w 321"/>
                <a:gd name="T45" fmla="*/ 4 h 220"/>
                <a:gd name="T46" fmla="*/ 175 w 321"/>
                <a:gd name="T47" fmla="*/ 6 h 220"/>
                <a:gd name="T48" fmla="*/ 110 w 321"/>
                <a:gd name="T49" fmla="*/ 158 h 220"/>
                <a:gd name="T50" fmla="*/ 110 w 321"/>
                <a:gd name="T51" fmla="*/ 160 h 220"/>
                <a:gd name="T52" fmla="*/ 110 w 321"/>
                <a:gd name="T53" fmla="*/ 162 h 220"/>
                <a:gd name="T54" fmla="*/ 111 w 321"/>
                <a:gd name="T55" fmla="*/ 165 h 220"/>
                <a:gd name="T56" fmla="*/ 112 w 321"/>
                <a:gd name="T57" fmla="*/ 167 h 220"/>
                <a:gd name="T58" fmla="*/ 115 w 321"/>
                <a:gd name="T59" fmla="*/ 168 h 220"/>
                <a:gd name="T60" fmla="*/ 117 w 321"/>
                <a:gd name="T61" fmla="*/ 169 h 220"/>
                <a:gd name="T62" fmla="*/ 120 w 321"/>
                <a:gd name="T63" fmla="*/ 170 h 220"/>
                <a:gd name="T64" fmla="*/ 126 w 321"/>
                <a:gd name="T65" fmla="*/ 170 h 220"/>
                <a:gd name="T66" fmla="*/ 322 w 321"/>
                <a:gd name="T67" fmla="*/ 170 h 220"/>
                <a:gd name="T68" fmla="*/ 325 w 321"/>
                <a:gd name="T69" fmla="*/ 170 h 220"/>
                <a:gd name="T70" fmla="*/ 326 w 321"/>
                <a:gd name="T71" fmla="*/ 171 h 220"/>
                <a:gd name="T72" fmla="*/ 327 w 321"/>
                <a:gd name="T73" fmla="*/ 173 h 220"/>
                <a:gd name="T74" fmla="*/ 326 w 321"/>
                <a:gd name="T75" fmla="*/ 176 h 220"/>
                <a:gd name="T76" fmla="*/ 322 w 321"/>
                <a:gd name="T77" fmla="*/ 188 h 220"/>
                <a:gd name="T78" fmla="*/ 313 w 321"/>
                <a:gd name="T79" fmla="*/ 212 h 220"/>
                <a:gd name="T80" fmla="*/ 311 w 321"/>
                <a:gd name="T81" fmla="*/ 213 h 220"/>
                <a:gd name="T82" fmla="*/ 309 w 321"/>
                <a:gd name="T83" fmla="*/ 214 h 220"/>
                <a:gd name="T84" fmla="*/ 53 w 321"/>
                <a:gd name="T85" fmla="*/ 214 h 22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321" h="220">
                  <a:moveTo>
                    <a:pt x="53" y="220"/>
                  </a:moveTo>
                  <a:lnTo>
                    <a:pt x="39" y="219"/>
                  </a:lnTo>
                  <a:lnTo>
                    <a:pt x="27" y="216"/>
                  </a:lnTo>
                  <a:lnTo>
                    <a:pt x="22" y="214"/>
                  </a:lnTo>
                  <a:lnTo>
                    <a:pt x="18" y="212"/>
                  </a:lnTo>
                  <a:lnTo>
                    <a:pt x="13" y="209"/>
                  </a:lnTo>
                  <a:lnTo>
                    <a:pt x="10" y="206"/>
                  </a:lnTo>
                  <a:lnTo>
                    <a:pt x="6" y="202"/>
                  </a:lnTo>
                  <a:lnTo>
                    <a:pt x="4" y="199"/>
                  </a:lnTo>
                  <a:lnTo>
                    <a:pt x="2" y="194"/>
                  </a:lnTo>
                  <a:lnTo>
                    <a:pt x="1" y="190"/>
                  </a:lnTo>
                  <a:lnTo>
                    <a:pt x="0" y="185"/>
                  </a:lnTo>
                  <a:lnTo>
                    <a:pt x="0" y="180"/>
                  </a:lnTo>
                  <a:lnTo>
                    <a:pt x="1" y="174"/>
                  </a:lnTo>
                  <a:lnTo>
                    <a:pt x="2" y="168"/>
                  </a:lnTo>
                  <a:lnTo>
                    <a:pt x="63" y="3"/>
                  </a:lnTo>
                  <a:lnTo>
                    <a:pt x="65" y="1"/>
                  </a:lnTo>
                  <a:lnTo>
                    <a:pt x="66" y="0"/>
                  </a:lnTo>
                  <a:lnTo>
                    <a:pt x="67" y="0"/>
                  </a:lnTo>
                  <a:lnTo>
                    <a:pt x="165" y="0"/>
                  </a:lnTo>
                  <a:lnTo>
                    <a:pt x="167" y="1"/>
                  </a:lnTo>
                  <a:lnTo>
                    <a:pt x="169" y="2"/>
                  </a:lnTo>
                  <a:lnTo>
                    <a:pt x="170" y="4"/>
                  </a:lnTo>
                  <a:lnTo>
                    <a:pt x="169" y="6"/>
                  </a:lnTo>
                  <a:lnTo>
                    <a:pt x="110" y="164"/>
                  </a:lnTo>
                  <a:lnTo>
                    <a:pt x="110" y="166"/>
                  </a:lnTo>
                  <a:lnTo>
                    <a:pt x="110" y="168"/>
                  </a:lnTo>
                  <a:lnTo>
                    <a:pt x="111" y="171"/>
                  </a:lnTo>
                  <a:lnTo>
                    <a:pt x="112" y="173"/>
                  </a:lnTo>
                  <a:lnTo>
                    <a:pt x="115" y="174"/>
                  </a:lnTo>
                  <a:lnTo>
                    <a:pt x="117" y="175"/>
                  </a:lnTo>
                  <a:lnTo>
                    <a:pt x="120" y="176"/>
                  </a:lnTo>
                  <a:lnTo>
                    <a:pt x="126" y="176"/>
                  </a:lnTo>
                  <a:lnTo>
                    <a:pt x="316" y="176"/>
                  </a:lnTo>
                  <a:lnTo>
                    <a:pt x="319" y="176"/>
                  </a:lnTo>
                  <a:lnTo>
                    <a:pt x="320" y="177"/>
                  </a:lnTo>
                  <a:lnTo>
                    <a:pt x="321" y="179"/>
                  </a:lnTo>
                  <a:lnTo>
                    <a:pt x="320" y="182"/>
                  </a:lnTo>
                  <a:lnTo>
                    <a:pt x="316" y="194"/>
                  </a:lnTo>
                  <a:lnTo>
                    <a:pt x="307" y="218"/>
                  </a:lnTo>
                  <a:lnTo>
                    <a:pt x="305" y="219"/>
                  </a:lnTo>
                  <a:lnTo>
                    <a:pt x="303" y="220"/>
                  </a:lnTo>
                  <a:lnTo>
                    <a:pt x="53" y="22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21" name="Freeform 55"/>
            <p:cNvSpPr>
              <a:spLocks noEditPoints="1"/>
            </p:cNvSpPr>
            <p:nvPr userDrawn="1"/>
          </p:nvSpPr>
          <p:spPr bwMode="auto">
            <a:xfrm>
              <a:off x="4471" y="2691"/>
              <a:ext cx="443" cy="219"/>
            </a:xfrm>
            <a:custGeom>
              <a:avLst/>
              <a:gdLst>
                <a:gd name="T0" fmla="*/ 172 w 443"/>
                <a:gd name="T1" fmla="*/ 120 h 220"/>
                <a:gd name="T2" fmla="*/ 291 w 443"/>
                <a:gd name="T3" fmla="*/ 120 h 220"/>
                <a:gd name="T4" fmla="*/ 260 w 443"/>
                <a:gd name="T5" fmla="*/ 58 h 220"/>
                <a:gd name="T6" fmla="*/ 172 w 443"/>
                <a:gd name="T7" fmla="*/ 120 h 220"/>
                <a:gd name="T8" fmla="*/ 442 w 443"/>
                <a:gd name="T9" fmla="*/ 209 h 220"/>
                <a:gd name="T10" fmla="*/ 443 w 443"/>
                <a:gd name="T11" fmla="*/ 211 h 220"/>
                <a:gd name="T12" fmla="*/ 442 w 443"/>
                <a:gd name="T13" fmla="*/ 212 h 220"/>
                <a:gd name="T14" fmla="*/ 441 w 443"/>
                <a:gd name="T15" fmla="*/ 214 h 220"/>
                <a:gd name="T16" fmla="*/ 438 w 443"/>
                <a:gd name="T17" fmla="*/ 214 h 220"/>
                <a:gd name="T18" fmla="*/ 388 w 443"/>
                <a:gd name="T19" fmla="*/ 214 h 220"/>
                <a:gd name="T20" fmla="*/ 380 w 443"/>
                <a:gd name="T21" fmla="*/ 214 h 220"/>
                <a:gd name="T22" fmla="*/ 372 w 443"/>
                <a:gd name="T23" fmla="*/ 213 h 220"/>
                <a:gd name="T24" fmla="*/ 366 w 443"/>
                <a:gd name="T25" fmla="*/ 212 h 220"/>
                <a:gd name="T26" fmla="*/ 359 w 443"/>
                <a:gd name="T27" fmla="*/ 211 h 220"/>
                <a:gd name="T28" fmla="*/ 348 w 443"/>
                <a:gd name="T29" fmla="*/ 207 h 220"/>
                <a:gd name="T30" fmla="*/ 344 w 443"/>
                <a:gd name="T31" fmla="*/ 205 h 220"/>
                <a:gd name="T32" fmla="*/ 339 w 443"/>
                <a:gd name="T33" fmla="*/ 203 h 220"/>
                <a:gd name="T34" fmla="*/ 332 w 443"/>
                <a:gd name="T35" fmla="*/ 198 h 220"/>
                <a:gd name="T36" fmla="*/ 329 w 443"/>
                <a:gd name="T37" fmla="*/ 195 h 220"/>
                <a:gd name="T38" fmla="*/ 326 w 443"/>
                <a:gd name="T39" fmla="*/ 193 h 220"/>
                <a:gd name="T40" fmla="*/ 322 w 443"/>
                <a:gd name="T41" fmla="*/ 188 h 220"/>
                <a:gd name="T42" fmla="*/ 318 w 443"/>
                <a:gd name="T43" fmla="*/ 183 h 220"/>
                <a:gd name="T44" fmla="*/ 303 w 443"/>
                <a:gd name="T45" fmla="*/ 148 h 220"/>
                <a:gd name="T46" fmla="*/ 136 w 443"/>
                <a:gd name="T47" fmla="*/ 148 h 220"/>
                <a:gd name="T48" fmla="*/ 57 w 443"/>
                <a:gd name="T49" fmla="*/ 213 h 220"/>
                <a:gd name="T50" fmla="*/ 54 w 443"/>
                <a:gd name="T51" fmla="*/ 214 h 220"/>
                <a:gd name="T52" fmla="*/ 5 w 443"/>
                <a:gd name="T53" fmla="*/ 214 h 220"/>
                <a:gd name="T54" fmla="*/ 2 w 443"/>
                <a:gd name="T55" fmla="*/ 213 h 220"/>
                <a:gd name="T56" fmla="*/ 1 w 443"/>
                <a:gd name="T57" fmla="*/ 213 h 220"/>
                <a:gd name="T58" fmla="*/ 0 w 443"/>
                <a:gd name="T59" fmla="*/ 212 h 220"/>
                <a:gd name="T60" fmla="*/ 0 w 443"/>
                <a:gd name="T61" fmla="*/ 209 h 220"/>
                <a:gd name="T62" fmla="*/ 1 w 443"/>
                <a:gd name="T63" fmla="*/ 208 h 220"/>
                <a:gd name="T64" fmla="*/ 2 w 443"/>
                <a:gd name="T65" fmla="*/ 207 h 220"/>
                <a:gd name="T66" fmla="*/ 259 w 443"/>
                <a:gd name="T67" fmla="*/ 1 h 220"/>
                <a:gd name="T68" fmla="*/ 261 w 443"/>
                <a:gd name="T69" fmla="*/ 0 h 220"/>
                <a:gd name="T70" fmla="*/ 344 w 443"/>
                <a:gd name="T71" fmla="*/ 0 h 220"/>
                <a:gd name="T72" fmla="*/ 345 w 443"/>
                <a:gd name="T73" fmla="*/ 0 h 220"/>
                <a:gd name="T74" fmla="*/ 346 w 443"/>
                <a:gd name="T75" fmla="*/ 1 h 220"/>
                <a:gd name="T76" fmla="*/ 348 w 443"/>
                <a:gd name="T77" fmla="*/ 3 h 220"/>
                <a:gd name="T78" fmla="*/ 442 w 443"/>
                <a:gd name="T79" fmla="*/ 209 h 22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443" h="220">
                  <a:moveTo>
                    <a:pt x="172" y="126"/>
                  </a:moveTo>
                  <a:lnTo>
                    <a:pt x="291" y="126"/>
                  </a:lnTo>
                  <a:lnTo>
                    <a:pt x="260" y="58"/>
                  </a:lnTo>
                  <a:lnTo>
                    <a:pt x="172" y="126"/>
                  </a:lnTo>
                  <a:close/>
                  <a:moveTo>
                    <a:pt x="442" y="215"/>
                  </a:moveTo>
                  <a:lnTo>
                    <a:pt x="443" y="217"/>
                  </a:lnTo>
                  <a:lnTo>
                    <a:pt x="442" y="218"/>
                  </a:lnTo>
                  <a:lnTo>
                    <a:pt x="441" y="220"/>
                  </a:lnTo>
                  <a:lnTo>
                    <a:pt x="438" y="220"/>
                  </a:lnTo>
                  <a:lnTo>
                    <a:pt x="388" y="220"/>
                  </a:lnTo>
                  <a:lnTo>
                    <a:pt x="380" y="220"/>
                  </a:lnTo>
                  <a:lnTo>
                    <a:pt x="372" y="219"/>
                  </a:lnTo>
                  <a:lnTo>
                    <a:pt x="366" y="218"/>
                  </a:lnTo>
                  <a:lnTo>
                    <a:pt x="359" y="217"/>
                  </a:lnTo>
                  <a:lnTo>
                    <a:pt x="348" y="213"/>
                  </a:lnTo>
                  <a:lnTo>
                    <a:pt x="344" y="211"/>
                  </a:lnTo>
                  <a:lnTo>
                    <a:pt x="339" y="209"/>
                  </a:lnTo>
                  <a:lnTo>
                    <a:pt x="332" y="204"/>
                  </a:lnTo>
                  <a:lnTo>
                    <a:pt x="329" y="201"/>
                  </a:lnTo>
                  <a:lnTo>
                    <a:pt x="326" y="199"/>
                  </a:lnTo>
                  <a:lnTo>
                    <a:pt x="322" y="194"/>
                  </a:lnTo>
                  <a:lnTo>
                    <a:pt x="318" y="189"/>
                  </a:lnTo>
                  <a:lnTo>
                    <a:pt x="303" y="154"/>
                  </a:lnTo>
                  <a:lnTo>
                    <a:pt x="136" y="154"/>
                  </a:lnTo>
                  <a:lnTo>
                    <a:pt x="57" y="219"/>
                  </a:lnTo>
                  <a:lnTo>
                    <a:pt x="54" y="220"/>
                  </a:lnTo>
                  <a:lnTo>
                    <a:pt x="5" y="220"/>
                  </a:lnTo>
                  <a:lnTo>
                    <a:pt x="2" y="219"/>
                  </a:lnTo>
                  <a:lnTo>
                    <a:pt x="1" y="219"/>
                  </a:lnTo>
                  <a:lnTo>
                    <a:pt x="0" y="218"/>
                  </a:lnTo>
                  <a:lnTo>
                    <a:pt x="0" y="215"/>
                  </a:lnTo>
                  <a:lnTo>
                    <a:pt x="1" y="214"/>
                  </a:lnTo>
                  <a:lnTo>
                    <a:pt x="2" y="213"/>
                  </a:lnTo>
                  <a:lnTo>
                    <a:pt x="259" y="1"/>
                  </a:lnTo>
                  <a:lnTo>
                    <a:pt x="261" y="0"/>
                  </a:lnTo>
                  <a:lnTo>
                    <a:pt x="344" y="0"/>
                  </a:lnTo>
                  <a:lnTo>
                    <a:pt x="345" y="0"/>
                  </a:lnTo>
                  <a:lnTo>
                    <a:pt x="346" y="1"/>
                  </a:lnTo>
                  <a:lnTo>
                    <a:pt x="348" y="3"/>
                  </a:lnTo>
                  <a:lnTo>
                    <a:pt x="442" y="215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22" name="Freeform 56"/>
            <p:cNvSpPr/>
            <p:nvPr userDrawn="1"/>
          </p:nvSpPr>
          <p:spPr bwMode="auto">
            <a:xfrm>
              <a:off x="4083" y="2691"/>
              <a:ext cx="439" cy="219"/>
            </a:xfrm>
            <a:custGeom>
              <a:avLst/>
              <a:gdLst>
                <a:gd name="T0" fmla="*/ 53 w 437"/>
                <a:gd name="T1" fmla="*/ 214 h 220"/>
                <a:gd name="T2" fmla="*/ 39 w 437"/>
                <a:gd name="T3" fmla="*/ 213 h 220"/>
                <a:gd name="T4" fmla="*/ 28 w 437"/>
                <a:gd name="T5" fmla="*/ 210 h 220"/>
                <a:gd name="T6" fmla="*/ 22 w 437"/>
                <a:gd name="T7" fmla="*/ 208 h 220"/>
                <a:gd name="T8" fmla="*/ 18 w 437"/>
                <a:gd name="T9" fmla="*/ 206 h 220"/>
                <a:gd name="T10" fmla="*/ 13 w 437"/>
                <a:gd name="T11" fmla="*/ 203 h 220"/>
                <a:gd name="T12" fmla="*/ 10 w 437"/>
                <a:gd name="T13" fmla="*/ 200 h 220"/>
                <a:gd name="T14" fmla="*/ 6 w 437"/>
                <a:gd name="T15" fmla="*/ 196 h 220"/>
                <a:gd name="T16" fmla="*/ 4 w 437"/>
                <a:gd name="T17" fmla="*/ 193 h 220"/>
                <a:gd name="T18" fmla="*/ 2 w 437"/>
                <a:gd name="T19" fmla="*/ 188 h 220"/>
                <a:gd name="T20" fmla="*/ 1 w 437"/>
                <a:gd name="T21" fmla="*/ 184 h 220"/>
                <a:gd name="T22" fmla="*/ 0 w 437"/>
                <a:gd name="T23" fmla="*/ 179 h 220"/>
                <a:gd name="T24" fmla="*/ 0 w 437"/>
                <a:gd name="T25" fmla="*/ 174 h 220"/>
                <a:gd name="T26" fmla="*/ 1 w 437"/>
                <a:gd name="T27" fmla="*/ 168 h 220"/>
                <a:gd name="T28" fmla="*/ 2 w 437"/>
                <a:gd name="T29" fmla="*/ 162 h 220"/>
                <a:gd name="T30" fmla="*/ 63 w 437"/>
                <a:gd name="T31" fmla="*/ 3 h 220"/>
                <a:gd name="T32" fmla="*/ 65 w 437"/>
                <a:gd name="T33" fmla="*/ 1 h 220"/>
                <a:gd name="T34" fmla="*/ 66 w 437"/>
                <a:gd name="T35" fmla="*/ 0 h 220"/>
                <a:gd name="T36" fmla="*/ 67 w 437"/>
                <a:gd name="T37" fmla="*/ 0 h 220"/>
                <a:gd name="T38" fmla="*/ 171 w 437"/>
                <a:gd name="T39" fmla="*/ 0 h 220"/>
                <a:gd name="T40" fmla="*/ 173 w 437"/>
                <a:gd name="T41" fmla="*/ 1 h 220"/>
                <a:gd name="T42" fmla="*/ 175 w 437"/>
                <a:gd name="T43" fmla="*/ 2 h 220"/>
                <a:gd name="T44" fmla="*/ 176 w 437"/>
                <a:gd name="T45" fmla="*/ 4 h 220"/>
                <a:gd name="T46" fmla="*/ 175 w 437"/>
                <a:gd name="T47" fmla="*/ 6 h 220"/>
                <a:gd name="T48" fmla="*/ 143 w 437"/>
                <a:gd name="T49" fmla="*/ 91 h 220"/>
                <a:gd name="T50" fmla="*/ 116 w 437"/>
                <a:gd name="T51" fmla="*/ 158 h 220"/>
                <a:gd name="T52" fmla="*/ 116 w 437"/>
                <a:gd name="T53" fmla="*/ 160 h 220"/>
                <a:gd name="T54" fmla="*/ 116 w 437"/>
                <a:gd name="T55" fmla="*/ 162 h 220"/>
                <a:gd name="T56" fmla="*/ 117 w 437"/>
                <a:gd name="T57" fmla="*/ 165 h 220"/>
                <a:gd name="T58" fmla="*/ 118 w 437"/>
                <a:gd name="T59" fmla="*/ 167 h 220"/>
                <a:gd name="T60" fmla="*/ 121 w 437"/>
                <a:gd name="T61" fmla="*/ 168 h 220"/>
                <a:gd name="T62" fmla="*/ 123 w 437"/>
                <a:gd name="T63" fmla="*/ 169 h 220"/>
                <a:gd name="T64" fmla="*/ 126 w 437"/>
                <a:gd name="T65" fmla="*/ 170 h 220"/>
                <a:gd name="T66" fmla="*/ 132 w 437"/>
                <a:gd name="T67" fmla="*/ 170 h 220"/>
                <a:gd name="T68" fmla="*/ 316 w 437"/>
                <a:gd name="T69" fmla="*/ 170 h 220"/>
                <a:gd name="T70" fmla="*/ 389 w 437"/>
                <a:gd name="T71" fmla="*/ 3 h 220"/>
                <a:gd name="T72" fmla="*/ 389 w 437"/>
                <a:gd name="T73" fmla="*/ 2 h 220"/>
                <a:gd name="T74" fmla="*/ 390 w 437"/>
                <a:gd name="T75" fmla="*/ 1 h 220"/>
                <a:gd name="T76" fmla="*/ 392 w 437"/>
                <a:gd name="T77" fmla="*/ 0 h 220"/>
                <a:gd name="T78" fmla="*/ 445 w 437"/>
                <a:gd name="T79" fmla="*/ 0 h 220"/>
                <a:gd name="T80" fmla="*/ 447 w 437"/>
                <a:gd name="T81" fmla="*/ 1 h 220"/>
                <a:gd name="T82" fmla="*/ 449 w 437"/>
                <a:gd name="T83" fmla="*/ 2 h 220"/>
                <a:gd name="T84" fmla="*/ 449 w 437"/>
                <a:gd name="T85" fmla="*/ 4 h 220"/>
                <a:gd name="T86" fmla="*/ 449 w 437"/>
                <a:gd name="T87" fmla="*/ 5 h 220"/>
                <a:gd name="T88" fmla="*/ 449 w 437"/>
                <a:gd name="T89" fmla="*/ 6 h 220"/>
                <a:gd name="T90" fmla="*/ 368 w 437"/>
                <a:gd name="T91" fmla="*/ 212 h 220"/>
                <a:gd name="T92" fmla="*/ 366 w 437"/>
                <a:gd name="T93" fmla="*/ 213 h 220"/>
                <a:gd name="T94" fmla="*/ 364 w 437"/>
                <a:gd name="T95" fmla="*/ 214 h 220"/>
                <a:gd name="T96" fmla="*/ 53 w 437"/>
                <a:gd name="T97" fmla="*/ 214 h 22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437" h="220">
                  <a:moveTo>
                    <a:pt x="53" y="220"/>
                  </a:moveTo>
                  <a:lnTo>
                    <a:pt x="39" y="219"/>
                  </a:lnTo>
                  <a:lnTo>
                    <a:pt x="28" y="216"/>
                  </a:lnTo>
                  <a:lnTo>
                    <a:pt x="22" y="214"/>
                  </a:lnTo>
                  <a:lnTo>
                    <a:pt x="18" y="212"/>
                  </a:lnTo>
                  <a:lnTo>
                    <a:pt x="13" y="209"/>
                  </a:lnTo>
                  <a:lnTo>
                    <a:pt x="10" y="206"/>
                  </a:lnTo>
                  <a:lnTo>
                    <a:pt x="6" y="202"/>
                  </a:lnTo>
                  <a:lnTo>
                    <a:pt x="4" y="199"/>
                  </a:lnTo>
                  <a:lnTo>
                    <a:pt x="2" y="194"/>
                  </a:lnTo>
                  <a:lnTo>
                    <a:pt x="1" y="190"/>
                  </a:lnTo>
                  <a:lnTo>
                    <a:pt x="0" y="185"/>
                  </a:lnTo>
                  <a:lnTo>
                    <a:pt x="0" y="180"/>
                  </a:lnTo>
                  <a:lnTo>
                    <a:pt x="1" y="174"/>
                  </a:lnTo>
                  <a:lnTo>
                    <a:pt x="2" y="168"/>
                  </a:lnTo>
                  <a:lnTo>
                    <a:pt x="63" y="3"/>
                  </a:lnTo>
                  <a:lnTo>
                    <a:pt x="65" y="1"/>
                  </a:lnTo>
                  <a:lnTo>
                    <a:pt x="66" y="0"/>
                  </a:lnTo>
                  <a:lnTo>
                    <a:pt x="67" y="0"/>
                  </a:lnTo>
                  <a:lnTo>
                    <a:pt x="165" y="0"/>
                  </a:lnTo>
                  <a:lnTo>
                    <a:pt x="167" y="1"/>
                  </a:lnTo>
                  <a:lnTo>
                    <a:pt x="169" y="2"/>
                  </a:lnTo>
                  <a:lnTo>
                    <a:pt x="170" y="4"/>
                  </a:lnTo>
                  <a:lnTo>
                    <a:pt x="169" y="6"/>
                  </a:lnTo>
                  <a:lnTo>
                    <a:pt x="137" y="91"/>
                  </a:lnTo>
                  <a:lnTo>
                    <a:pt x="110" y="164"/>
                  </a:lnTo>
                  <a:lnTo>
                    <a:pt x="110" y="166"/>
                  </a:lnTo>
                  <a:lnTo>
                    <a:pt x="110" y="168"/>
                  </a:lnTo>
                  <a:lnTo>
                    <a:pt x="111" y="171"/>
                  </a:lnTo>
                  <a:lnTo>
                    <a:pt x="112" y="173"/>
                  </a:lnTo>
                  <a:lnTo>
                    <a:pt x="115" y="174"/>
                  </a:lnTo>
                  <a:lnTo>
                    <a:pt x="117" y="175"/>
                  </a:lnTo>
                  <a:lnTo>
                    <a:pt x="120" y="176"/>
                  </a:lnTo>
                  <a:lnTo>
                    <a:pt x="126" y="176"/>
                  </a:lnTo>
                  <a:lnTo>
                    <a:pt x="310" y="176"/>
                  </a:lnTo>
                  <a:lnTo>
                    <a:pt x="377" y="3"/>
                  </a:lnTo>
                  <a:lnTo>
                    <a:pt x="377" y="2"/>
                  </a:lnTo>
                  <a:lnTo>
                    <a:pt x="378" y="1"/>
                  </a:lnTo>
                  <a:lnTo>
                    <a:pt x="380" y="0"/>
                  </a:lnTo>
                  <a:lnTo>
                    <a:pt x="433" y="0"/>
                  </a:lnTo>
                  <a:lnTo>
                    <a:pt x="435" y="1"/>
                  </a:lnTo>
                  <a:lnTo>
                    <a:pt x="437" y="2"/>
                  </a:lnTo>
                  <a:lnTo>
                    <a:pt x="437" y="4"/>
                  </a:lnTo>
                  <a:lnTo>
                    <a:pt x="437" y="5"/>
                  </a:lnTo>
                  <a:lnTo>
                    <a:pt x="437" y="6"/>
                  </a:lnTo>
                  <a:lnTo>
                    <a:pt x="356" y="218"/>
                  </a:lnTo>
                  <a:lnTo>
                    <a:pt x="354" y="219"/>
                  </a:lnTo>
                  <a:lnTo>
                    <a:pt x="352" y="220"/>
                  </a:lnTo>
                  <a:lnTo>
                    <a:pt x="53" y="22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23" name="Freeform 57"/>
            <p:cNvSpPr/>
            <p:nvPr userDrawn="1"/>
          </p:nvSpPr>
          <p:spPr bwMode="auto">
            <a:xfrm>
              <a:off x="3290" y="2691"/>
              <a:ext cx="439" cy="219"/>
            </a:xfrm>
            <a:custGeom>
              <a:avLst/>
              <a:gdLst>
                <a:gd name="T0" fmla="*/ 54 w 439"/>
                <a:gd name="T1" fmla="*/ 214 h 220"/>
                <a:gd name="T2" fmla="*/ 41 w 439"/>
                <a:gd name="T3" fmla="*/ 213 h 220"/>
                <a:gd name="T4" fmla="*/ 29 w 439"/>
                <a:gd name="T5" fmla="*/ 210 h 220"/>
                <a:gd name="T6" fmla="*/ 24 w 439"/>
                <a:gd name="T7" fmla="*/ 208 h 220"/>
                <a:gd name="T8" fmla="*/ 19 w 439"/>
                <a:gd name="T9" fmla="*/ 206 h 220"/>
                <a:gd name="T10" fmla="*/ 14 w 439"/>
                <a:gd name="T11" fmla="*/ 203 h 220"/>
                <a:gd name="T12" fmla="*/ 10 w 439"/>
                <a:gd name="T13" fmla="*/ 200 h 220"/>
                <a:gd name="T14" fmla="*/ 7 w 439"/>
                <a:gd name="T15" fmla="*/ 196 h 220"/>
                <a:gd name="T16" fmla="*/ 4 w 439"/>
                <a:gd name="T17" fmla="*/ 193 h 220"/>
                <a:gd name="T18" fmla="*/ 2 w 439"/>
                <a:gd name="T19" fmla="*/ 188 h 220"/>
                <a:gd name="T20" fmla="*/ 1 w 439"/>
                <a:gd name="T21" fmla="*/ 184 h 220"/>
                <a:gd name="T22" fmla="*/ 0 w 439"/>
                <a:gd name="T23" fmla="*/ 179 h 220"/>
                <a:gd name="T24" fmla="*/ 1 w 439"/>
                <a:gd name="T25" fmla="*/ 174 h 220"/>
                <a:gd name="T26" fmla="*/ 1 w 439"/>
                <a:gd name="T27" fmla="*/ 168 h 220"/>
                <a:gd name="T28" fmla="*/ 3 w 439"/>
                <a:gd name="T29" fmla="*/ 162 h 220"/>
                <a:gd name="T30" fmla="*/ 5 w 439"/>
                <a:gd name="T31" fmla="*/ 156 h 220"/>
                <a:gd name="T32" fmla="*/ 6 w 439"/>
                <a:gd name="T33" fmla="*/ 153 h 220"/>
                <a:gd name="T34" fmla="*/ 64 w 439"/>
                <a:gd name="T35" fmla="*/ 3 h 220"/>
                <a:gd name="T36" fmla="*/ 66 w 439"/>
                <a:gd name="T37" fmla="*/ 1 h 220"/>
                <a:gd name="T38" fmla="*/ 67 w 439"/>
                <a:gd name="T39" fmla="*/ 0 h 220"/>
                <a:gd name="T40" fmla="*/ 68 w 439"/>
                <a:gd name="T41" fmla="*/ 0 h 220"/>
                <a:gd name="T42" fmla="*/ 166 w 439"/>
                <a:gd name="T43" fmla="*/ 0 h 220"/>
                <a:gd name="T44" fmla="*/ 169 w 439"/>
                <a:gd name="T45" fmla="*/ 1 h 220"/>
                <a:gd name="T46" fmla="*/ 170 w 439"/>
                <a:gd name="T47" fmla="*/ 2 h 220"/>
                <a:gd name="T48" fmla="*/ 171 w 439"/>
                <a:gd name="T49" fmla="*/ 4 h 220"/>
                <a:gd name="T50" fmla="*/ 171 w 439"/>
                <a:gd name="T51" fmla="*/ 6 h 220"/>
                <a:gd name="T52" fmla="*/ 139 w 439"/>
                <a:gd name="T53" fmla="*/ 91 h 220"/>
                <a:gd name="T54" fmla="*/ 112 w 439"/>
                <a:gd name="T55" fmla="*/ 158 h 220"/>
                <a:gd name="T56" fmla="*/ 111 w 439"/>
                <a:gd name="T57" fmla="*/ 160 h 220"/>
                <a:gd name="T58" fmla="*/ 112 w 439"/>
                <a:gd name="T59" fmla="*/ 162 h 220"/>
                <a:gd name="T60" fmla="*/ 112 w 439"/>
                <a:gd name="T61" fmla="*/ 165 h 220"/>
                <a:gd name="T62" fmla="*/ 114 w 439"/>
                <a:gd name="T63" fmla="*/ 167 h 220"/>
                <a:gd name="T64" fmla="*/ 116 w 439"/>
                <a:gd name="T65" fmla="*/ 168 h 220"/>
                <a:gd name="T66" fmla="*/ 118 w 439"/>
                <a:gd name="T67" fmla="*/ 169 h 220"/>
                <a:gd name="T68" fmla="*/ 121 w 439"/>
                <a:gd name="T69" fmla="*/ 170 h 220"/>
                <a:gd name="T70" fmla="*/ 127 w 439"/>
                <a:gd name="T71" fmla="*/ 170 h 220"/>
                <a:gd name="T72" fmla="*/ 312 w 439"/>
                <a:gd name="T73" fmla="*/ 170 h 220"/>
                <a:gd name="T74" fmla="*/ 378 w 439"/>
                <a:gd name="T75" fmla="*/ 3 h 220"/>
                <a:gd name="T76" fmla="*/ 380 w 439"/>
                <a:gd name="T77" fmla="*/ 1 h 220"/>
                <a:gd name="T78" fmla="*/ 382 w 439"/>
                <a:gd name="T79" fmla="*/ 0 h 220"/>
                <a:gd name="T80" fmla="*/ 434 w 439"/>
                <a:gd name="T81" fmla="*/ 0 h 220"/>
                <a:gd name="T82" fmla="*/ 436 w 439"/>
                <a:gd name="T83" fmla="*/ 1 h 220"/>
                <a:gd name="T84" fmla="*/ 438 w 439"/>
                <a:gd name="T85" fmla="*/ 2 h 220"/>
                <a:gd name="T86" fmla="*/ 439 w 439"/>
                <a:gd name="T87" fmla="*/ 4 h 220"/>
                <a:gd name="T88" fmla="*/ 439 w 439"/>
                <a:gd name="T89" fmla="*/ 5 h 220"/>
                <a:gd name="T90" fmla="*/ 438 w 439"/>
                <a:gd name="T91" fmla="*/ 6 h 220"/>
                <a:gd name="T92" fmla="*/ 357 w 439"/>
                <a:gd name="T93" fmla="*/ 212 h 220"/>
                <a:gd name="T94" fmla="*/ 355 w 439"/>
                <a:gd name="T95" fmla="*/ 213 h 220"/>
                <a:gd name="T96" fmla="*/ 353 w 439"/>
                <a:gd name="T97" fmla="*/ 214 h 220"/>
                <a:gd name="T98" fmla="*/ 54 w 439"/>
                <a:gd name="T99" fmla="*/ 214 h 22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439" h="220">
                  <a:moveTo>
                    <a:pt x="54" y="220"/>
                  </a:moveTo>
                  <a:lnTo>
                    <a:pt x="41" y="219"/>
                  </a:lnTo>
                  <a:lnTo>
                    <a:pt x="29" y="216"/>
                  </a:lnTo>
                  <a:lnTo>
                    <a:pt x="24" y="214"/>
                  </a:lnTo>
                  <a:lnTo>
                    <a:pt x="19" y="212"/>
                  </a:lnTo>
                  <a:lnTo>
                    <a:pt x="14" y="209"/>
                  </a:lnTo>
                  <a:lnTo>
                    <a:pt x="10" y="206"/>
                  </a:lnTo>
                  <a:lnTo>
                    <a:pt x="7" y="202"/>
                  </a:lnTo>
                  <a:lnTo>
                    <a:pt x="4" y="199"/>
                  </a:lnTo>
                  <a:lnTo>
                    <a:pt x="2" y="194"/>
                  </a:lnTo>
                  <a:lnTo>
                    <a:pt x="1" y="190"/>
                  </a:lnTo>
                  <a:lnTo>
                    <a:pt x="0" y="185"/>
                  </a:lnTo>
                  <a:lnTo>
                    <a:pt x="1" y="180"/>
                  </a:lnTo>
                  <a:lnTo>
                    <a:pt x="1" y="174"/>
                  </a:lnTo>
                  <a:lnTo>
                    <a:pt x="3" y="168"/>
                  </a:lnTo>
                  <a:lnTo>
                    <a:pt x="5" y="162"/>
                  </a:lnTo>
                  <a:lnTo>
                    <a:pt x="6" y="159"/>
                  </a:lnTo>
                  <a:lnTo>
                    <a:pt x="64" y="3"/>
                  </a:lnTo>
                  <a:lnTo>
                    <a:pt x="66" y="1"/>
                  </a:lnTo>
                  <a:lnTo>
                    <a:pt x="67" y="0"/>
                  </a:lnTo>
                  <a:lnTo>
                    <a:pt x="68" y="0"/>
                  </a:lnTo>
                  <a:lnTo>
                    <a:pt x="166" y="0"/>
                  </a:lnTo>
                  <a:lnTo>
                    <a:pt x="169" y="1"/>
                  </a:lnTo>
                  <a:lnTo>
                    <a:pt x="170" y="2"/>
                  </a:lnTo>
                  <a:lnTo>
                    <a:pt x="171" y="4"/>
                  </a:lnTo>
                  <a:lnTo>
                    <a:pt x="171" y="6"/>
                  </a:lnTo>
                  <a:lnTo>
                    <a:pt x="139" y="91"/>
                  </a:lnTo>
                  <a:lnTo>
                    <a:pt x="112" y="164"/>
                  </a:lnTo>
                  <a:lnTo>
                    <a:pt x="111" y="166"/>
                  </a:lnTo>
                  <a:lnTo>
                    <a:pt x="112" y="168"/>
                  </a:lnTo>
                  <a:lnTo>
                    <a:pt x="112" y="171"/>
                  </a:lnTo>
                  <a:lnTo>
                    <a:pt x="114" y="173"/>
                  </a:lnTo>
                  <a:lnTo>
                    <a:pt x="116" y="174"/>
                  </a:lnTo>
                  <a:lnTo>
                    <a:pt x="118" y="175"/>
                  </a:lnTo>
                  <a:lnTo>
                    <a:pt x="121" y="176"/>
                  </a:lnTo>
                  <a:lnTo>
                    <a:pt x="127" y="176"/>
                  </a:lnTo>
                  <a:lnTo>
                    <a:pt x="312" y="176"/>
                  </a:lnTo>
                  <a:lnTo>
                    <a:pt x="378" y="3"/>
                  </a:lnTo>
                  <a:lnTo>
                    <a:pt x="380" y="1"/>
                  </a:lnTo>
                  <a:lnTo>
                    <a:pt x="382" y="0"/>
                  </a:lnTo>
                  <a:lnTo>
                    <a:pt x="434" y="0"/>
                  </a:lnTo>
                  <a:lnTo>
                    <a:pt x="436" y="1"/>
                  </a:lnTo>
                  <a:lnTo>
                    <a:pt x="438" y="2"/>
                  </a:lnTo>
                  <a:lnTo>
                    <a:pt x="439" y="4"/>
                  </a:lnTo>
                  <a:lnTo>
                    <a:pt x="439" y="5"/>
                  </a:lnTo>
                  <a:lnTo>
                    <a:pt x="438" y="6"/>
                  </a:lnTo>
                  <a:lnTo>
                    <a:pt x="357" y="218"/>
                  </a:lnTo>
                  <a:lnTo>
                    <a:pt x="355" y="219"/>
                  </a:lnTo>
                  <a:lnTo>
                    <a:pt x="353" y="220"/>
                  </a:lnTo>
                  <a:lnTo>
                    <a:pt x="54" y="22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24" name="Freeform 58"/>
            <p:cNvSpPr/>
            <p:nvPr userDrawn="1"/>
          </p:nvSpPr>
          <p:spPr bwMode="auto">
            <a:xfrm>
              <a:off x="3748" y="2691"/>
              <a:ext cx="373" cy="219"/>
            </a:xfrm>
            <a:custGeom>
              <a:avLst/>
              <a:gdLst>
                <a:gd name="T0" fmla="*/ 369 w 373"/>
                <a:gd name="T1" fmla="*/ 0 h 220"/>
                <a:gd name="T2" fmla="*/ 372 w 373"/>
                <a:gd name="T3" fmla="*/ 1 h 220"/>
                <a:gd name="T4" fmla="*/ 373 w 373"/>
                <a:gd name="T5" fmla="*/ 3 h 220"/>
                <a:gd name="T6" fmla="*/ 373 w 373"/>
                <a:gd name="T7" fmla="*/ 9 h 220"/>
                <a:gd name="T8" fmla="*/ 368 w 373"/>
                <a:gd name="T9" fmla="*/ 18 h 220"/>
                <a:gd name="T10" fmla="*/ 365 w 373"/>
                <a:gd name="T11" fmla="*/ 25 h 220"/>
                <a:gd name="T12" fmla="*/ 360 w 373"/>
                <a:gd name="T13" fmla="*/ 31 h 220"/>
                <a:gd name="T14" fmla="*/ 349 w 373"/>
                <a:gd name="T15" fmla="*/ 40 h 220"/>
                <a:gd name="T16" fmla="*/ 338 w 373"/>
                <a:gd name="T17" fmla="*/ 44 h 220"/>
                <a:gd name="T18" fmla="*/ 291 w 373"/>
                <a:gd name="T19" fmla="*/ 45 h 220"/>
                <a:gd name="T20" fmla="*/ 215 w 373"/>
                <a:gd name="T21" fmla="*/ 45 h 220"/>
                <a:gd name="T22" fmla="*/ 148 w 373"/>
                <a:gd name="T23" fmla="*/ 213 h 220"/>
                <a:gd name="T24" fmla="*/ 120 w 373"/>
                <a:gd name="T25" fmla="*/ 214 h 220"/>
                <a:gd name="T26" fmla="*/ 100 w 373"/>
                <a:gd name="T27" fmla="*/ 213 h 220"/>
                <a:gd name="T28" fmla="*/ 85 w 373"/>
                <a:gd name="T29" fmla="*/ 209 h 220"/>
                <a:gd name="T30" fmla="*/ 74 w 373"/>
                <a:gd name="T31" fmla="*/ 204 h 220"/>
                <a:gd name="T32" fmla="*/ 67 w 373"/>
                <a:gd name="T33" fmla="*/ 197 h 220"/>
                <a:gd name="T34" fmla="*/ 62 w 373"/>
                <a:gd name="T35" fmla="*/ 189 h 220"/>
                <a:gd name="T36" fmla="*/ 60 w 373"/>
                <a:gd name="T37" fmla="*/ 181 h 220"/>
                <a:gd name="T38" fmla="*/ 61 w 373"/>
                <a:gd name="T39" fmla="*/ 165 h 220"/>
                <a:gd name="T40" fmla="*/ 84 w 373"/>
                <a:gd name="T41" fmla="*/ 110 h 220"/>
                <a:gd name="T42" fmla="*/ 108 w 373"/>
                <a:gd name="T43" fmla="*/ 45 h 220"/>
                <a:gd name="T44" fmla="*/ 5 w 373"/>
                <a:gd name="T45" fmla="*/ 45 h 220"/>
                <a:gd name="T46" fmla="*/ 2 w 373"/>
                <a:gd name="T47" fmla="*/ 44 h 220"/>
                <a:gd name="T48" fmla="*/ 0 w 373"/>
                <a:gd name="T49" fmla="*/ 42 h 220"/>
                <a:gd name="T50" fmla="*/ 1 w 373"/>
                <a:gd name="T51" fmla="*/ 36 h 220"/>
                <a:gd name="T52" fmla="*/ 4 w 373"/>
                <a:gd name="T53" fmla="*/ 29 h 220"/>
                <a:gd name="T54" fmla="*/ 7 w 373"/>
                <a:gd name="T55" fmla="*/ 23 h 220"/>
                <a:gd name="T56" fmla="*/ 14 w 373"/>
                <a:gd name="T57" fmla="*/ 14 h 220"/>
                <a:gd name="T58" fmla="*/ 24 w 373"/>
                <a:gd name="T59" fmla="*/ 6 h 220"/>
                <a:gd name="T60" fmla="*/ 36 w 373"/>
                <a:gd name="T61" fmla="*/ 2 h 220"/>
                <a:gd name="T62" fmla="*/ 329 w 373"/>
                <a:gd name="T63" fmla="*/ 0 h 22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373" h="220">
                  <a:moveTo>
                    <a:pt x="329" y="0"/>
                  </a:moveTo>
                  <a:lnTo>
                    <a:pt x="369" y="0"/>
                  </a:lnTo>
                  <a:lnTo>
                    <a:pt x="371" y="0"/>
                  </a:lnTo>
                  <a:lnTo>
                    <a:pt x="372" y="1"/>
                  </a:lnTo>
                  <a:lnTo>
                    <a:pt x="373" y="2"/>
                  </a:lnTo>
                  <a:lnTo>
                    <a:pt x="373" y="3"/>
                  </a:lnTo>
                  <a:lnTo>
                    <a:pt x="373" y="6"/>
                  </a:lnTo>
                  <a:lnTo>
                    <a:pt x="373" y="9"/>
                  </a:lnTo>
                  <a:lnTo>
                    <a:pt x="370" y="15"/>
                  </a:lnTo>
                  <a:lnTo>
                    <a:pt x="368" y="18"/>
                  </a:lnTo>
                  <a:lnTo>
                    <a:pt x="367" y="22"/>
                  </a:lnTo>
                  <a:lnTo>
                    <a:pt x="365" y="25"/>
                  </a:lnTo>
                  <a:lnTo>
                    <a:pt x="362" y="28"/>
                  </a:lnTo>
                  <a:lnTo>
                    <a:pt x="360" y="31"/>
                  </a:lnTo>
                  <a:lnTo>
                    <a:pt x="355" y="36"/>
                  </a:lnTo>
                  <a:lnTo>
                    <a:pt x="349" y="40"/>
                  </a:lnTo>
                  <a:lnTo>
                    <a:pt x="344" y="42"/>
                  </a:lnTo>
                  <a:lnTo>
                    <a:pt x="338" y="44"/>
                  </a:lnTo>
                  <a:lnTo>
                    <a:pt x="328" y="45"/>
                  </a:lnTo>
                  <a:lnTo>
                    <a:pt x="291" y="45"/>
                  </a:lnTo>
                  <a:lnTo>
                    <a:pt x="228" y="45"/>
                  </a:lnTo>
                  <a:lnTo>
                    <a:pt x="215" y="45"/>
                  </a:lnTo>
                  <a:lnTo>
                    <a:pt x="150" y="218"/>
                  </a:lnTo>
                  <a:lnTo>
                    <a:pt x="148" y="219"/>
                  </a:lnTo>
                  <a:lnTo>
                    <a:pt x="146" y="220"/>
                  </a:lnTo>
                  <a:lnTo>
                    <a:pt x="120" y="220"/>
                  </a:lnTo>
                  <a:lnTo>
                    <a:pt x="109" y="220"/>
                  </a:lnTo>
                  <a:lnTo>
                    <a:pt x="100" y="219"/>
                  </a:lnTo>
                  <a:lnTo>
                    <a:pt x="92" y="217"/>
                  </a:lnTo>
                  <a:lnTo>
                    <a:pt x="85" y="215"/>
                  </a:lnTo>
                  <a:lnTo>
                    <a:pt x="79" y="212"/>
                  </a:lnTo>
                  <a:lnTo>
                    <a:pt x="74" y="210"/>
                  </a:lnTo>
                  <a:lnTo>
                    <a:pt x="70" y="206"/>
                  </a:lnTo>
                  <a:lnTo>
                    <a:pt x="67" y="203"/>
                  </a:lnTo>
                  <a:lnTo>
                    <a:pt x="64" y="199"/>
                  </a:lnTo>
                  <a:lnTo>
                    <a:pt x="62" y="195"/>
                  </a:lnTo>
                  <a:lnTo>
                    <a:pt x="61" y="191"/>
                  </a:lnTo>
                  <a:lnTo>
                    <a:pt x="60" y="187"/>
                  </a:lnTo>
                  <a:lnTo>
                    <a:pt x="60" y="179"/>
                  </a:lnTo>
                  <a:lnTo>
                    <a:pt x="61" y="171"/>
                  </a:lnTo>
                  <a:lnTo>
                    <a:pt x="69" y="150"/>
                  </a:lnTo>
                  <a:lnTo>
                    <a:pt x="84" y="111"/>
                  </a:lnTo>
                  <a:lnTo>
                    <a:pt x="104" y="56"/>
                  </a:lnTo>
                  <a:lnTo>
                    <a:pt x="108" y="45"/>
                  </a:lnTo>
                  <a:lnTo>
                    <a:pt x="83" y="45"/>
                  </a:lnTo>
                  <a:lnTo>
                    <a:pt x="5" y="45"/>
                  </a:lnTo>
                  <a:lnTo>
                    <a:pt x="3" y="45"/>
                  </a:lnTo>
                  <a:lnTo>
                    <a:pt x="2" y="44"/>
                  </a:lnTo>
                  <a:lnTo>
                    <a:pt x="1" y="44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1" y="36"/>
                  </a:lnTo>
                  <a:lnTo>
                    <a:pt x="2" y="32"/>
                  </a:lnTo>
                  <a:lnTo>
                    <a:pt x="4" y="29"/>
                  </a:lnTo>
                  <a:lnTo>
                    <a:pt x="5" y="26"/>
                  </a:lnTo>
                  <a:lnTo>
                    <a:pt x="7" y="23"/>
                  </a:lnTo>
                  <a:lnTo>
                    <a:pt x="9" y="19"/>
                  </a:lnTo>
                  <a:lnTo>
                    <a:pt x="14" y="14"/>
                  </a:lnTo>
                  <a:lnTo>
                    <a:pt x="19" y="9"/>
                  </a:lnTo>
                  <a:lnTo>
                    <a:pt x="24" y="6"/>
                  </a:lnTo>
                  <a:lnTo>
                    <a:pt x="30" y="3"/>
                  </a:lnTo>
                  <a:lnTo>
                    <a:pt x="36" y="2"/>
                  </a:lnTo>
                  <a:lnTo>
                    <a:pt x="45" y="0"/>
                  </a:lnTo>
                  <a:lnTo>
                    <a:pt x="329" y="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25" name="Freeform 59"/>
            <p:cNvSpPr/>
            <p:nvPr userDrawn="1"/>
          </p:nvSpPr>
          <p:spPr bwMode="auto">
            <a:xfrm>
              <a:off x="4358" y="2108"/>
              <a:ext cx="335" cy="538"/>
            </a:xfrm>
            <a:custGeom>
              <a:avLst/>
              <a:gdLst>
                <a:gd name="T0" fmla="*/ 54 w 335"/>
                <a:gd name="T1" fmla="*/ 226 h 538"/>
                <a:gd name="T2" fmla="*/ 160 w 335"/>
                <a:gd name="T3" fmla="*/ 0 h 538"/>
                <a:gd name="T4" fmla="*/ 195 w 335"/>
                <a:gd name="T5" fmla="*/ 1 h 538"/>
                <a:gd name="T6" fmla="*/ 220 w 335"/>
                <a:gd name="T7" fmla="*/ 6 h 538"/>
                <a:gd name="T8" fmla="*/ 236 w 335"/>
                <a:gd name="T9" fmla="*/ 11 h 538"/>
                <a:gd name="T10" fmla="*/ 252 w 335"/>
                <a:gd name="T11" fmla="*/ 17 h 538"/>
                <a:gd name="T12" fmla="*/ 267 w 335"/>
                <a:gd name="T13" fmla="*/ 25 h 538"/>
                <a:gd name="T14" fmla="*/ 280 w 335"/>
                <a:gd name="T15" fmla="*/ 34 h 538"/>
                <a:gd name="T16" fmla="*/ 292 w 335"/>
                <a:gd name="T17" fmla="*/ 45 h 538"/>
                <a:gd name="T18" fmla="*/ 303 w 335"/>
                <a:gd name="T19" fmla="*/ 57 h 538"/>
                <a:gd name="T20" fmla="*/ 313 w 335"/>
                <a:gd name="T21" fmla="*/ 70 h 538"/>
                <a:gd name="T22" fmla="*/ 321 w 335"/>
                <a:gd name="T23" fmla="*/ 84 h 538"/>
                <a:gd name="T24" fmla="*/ 327 w 335"/>
                <a:gd name="T25" fmla="*/ 100 h 538"/>
                <a:gd name="T26" fmla="*/ 331 w 335"/>
                <a:gd name="T27" fmla="*/ 117 h 538"/>
                <a:gd name="T28" fmla="*/ 334 w 335"/>
                <a:gd name="T29" fmla="*/ 135 h 538"/>
                <a:gd name="T30" fmla="*/ 335 w 335"/>
                <a:gd name="T31" fmla="*/ 158 h 538"/>
                <a:gd name="T32" fmla="*/ 332 w 335"/>
                <a:gd name="T33" fmla="*/ 183 h 538"/>
                <a:gd name="T34" fmla="*/ 327 w 335"/>
                <a:gd name="T35" fmla="*/ 209 h 538"/>
                <a:gd name="T36" fmla="*/ 319 w 335"/>
                <a:gd name="T37" fmla="*/ 233 h 538"/>
                <a:gd name="T38" fmla="*/ 196 w 335"/>
                <a:gd name="T39" fmla="*/ 538 h 538"/>
                <a:gd name="T40" fmla="*/ 165 w 335"/>
                <a:gd name="T41" fmla="*/ 536 h 538"/>
                <a:gd name="T42" fmla="*/ 133 w 335"/>
                <a:gd name="T43" fmla="*/ 532 h 538"/>
                <a:gd name="T44" fmla="*/ 116 w 335"/>
                <a:gd name="T45" fmla="*/ 529 h 538"/>
                <a:gd name="T46" fmla="*/ 93 w 335"/>
                <a:gd name="T47" fmla="*/ 522 h 538"/>
                <a:gd name="T48" fmla="*/ 72 w 335"/>
                <a:gd name="T49" fmla="*/ 513 h 538"/>
                <a:gd name="T50" fmla="*/ 56 w 335"/>
                <a:gd name="T51" fmla="*/ 503 h 538"/>
                <a:gd name="T52" fmla="*/ 42 w 335"/>
                <a:gd name="T53" fmla="*/ 491 h 538"/>
                <a:gd name="T54" fmla="*/ 30 w 335"/>
                <a:gd name="T55" fmla="*/ 477 h 538"/>
                <a:gd name="T56" fmla="*/ 20 w 335"/>
                <a:gd name="T57" fmla="*/ 462 h 538"/>
                <a:gd name="T58" fmla="*/ 11 w 335"/>
                <a:gd name="T59" fmla="*/ 445 h 538"/>
                <a:gd name="T60" fmla="*/ 5 w 335"/>
                <a:gd name="T61" fmla="*/ 428 h 538"/>
                <a:gd name="T62" fmla="*/ 2 w 335"/>
                <a:gd name="T63" fmla="*/ 410 h 538"/>
                <a:gd name="T64" fmla="*/ 0 w 335"/>
                <a:gd name="T65" fmla="*/ 392 h 538"/>
                <a:gd name="T66" fmla="*/ 2 w 335"/>
                <a:gd name="T67" fmla="*/ 372 h 538"/>
                <a:gd name="T68" fmla="*/ 4 w 335"/>
                <a:gd name="T69" fmla="*/ 358 h 538"/>
                <a:gd name="T70" fmla="*/ 10 w 335"/>
                <a:gd name="T71" fmla="*/ 339 h 53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335" h="538">
                  <a:moveTo>
                    <a:pt x="10" y="339"/>
                  </a:moveTo>
                  <a:lnTo>
                    <a:pt x="54" y="226"/>
                  </a:lnTo>
                  <a:lnTo>
                    <a:pt x="142" y="1"/>
                  </a:lnTo>
                  <a:lnTo>
                    <a:pt x="160" y="0"/>
                  </a:lnTo>
                  <a:lnTo>
                    <a:pt x="178" y="0"/>
                  </a:lnTo>
                  <a:lnTo>
                    <a:pt x="195" y="1"/>
                  </a:lnTo>
                  <a:lnTo>
                    <a:pt x="212" y="4"/>
                  </a:lnTo>
                  <a:lnTo>
                    <a:pt x="220" y="6"/>
                  </a:lnTo>
                  <a:lnTo>
                    <a:pt x="229" y="8"/>
                  </a:lnTo>
                  <a:lnTo>
                    <a:pt x="236" y="11"/>
                  </a:lnTo>
                  <a:lnTo>
                    <a:pt x="244" y="14"/>
                  </a:lnTo>
                  <a:lnTo>
                    <a:pt x="252" y="17"/>
                  </a:lnTo>
                  <a:lnTo>
                    <a:pt x="260" y="21"/>
                  </a:lnTo>
                  <a:lnTo>
                    <a:pt x="267" y="25"/>
                  </a:lnTo>
                  <a:lnTo>
                    <a:pt x="274" y="30"/>
                  </a:lnTo>
                  <a:lnTo>
                    <a:pt x="280" y="34"/>
                  </a:lnTo>
                  <a:lnTo>
                    <a:pt x="286" y="39"/>
                  </a:lnTo>
                  <a:lnTo>
                    <a:pt x="292" y="45"/>
                  </a:lnTo>
                  <a:lnTo>
                    <a:pt x="298" y="51"/>
                  </a:lnTo>
                  <a:lnTo>
                    <a:pt x="303" y="57"/>
                  </a:lnTo>
                  <a:lnTo>
                    <a:pt x="308" y="63"/>
                  </a:lnTo>
                  <a:lnTo>
                    <a:pt x="313" y="70"/>
                  </a:lnTo>
                  <a:lnTo>
                    <a:pt x="317" y="77"/>
                  </a:lnTo>
                  <a:lnTo>
                    <a:pt x="321" y="84"/>
                  </a:lnTo>
                  <a:lnTo>
                    <a:pt x="324" y="92"/>
                  </a:lnTo>
                  <a:lnTo>
                    <a:pt x="327" y="100"/>
                  </a:lnTo>
                  <a:lnTo>
                    <a:pt x="329" y="108"/>
                  </a:lnTo>
                  <a:lnTo>
                    <a:pt x="331" y="117"/>
                  </a:lnTo>
                  <a:lnTo>
                    <a:pt x="333" y="126"/>
                  </a:lnTo>
                  <a:lnTo>
                    <a:pt x="334" y="135"/>
                  </a:lnTo>
                  <a:lnTo>
                    <a:pt x="335" y="145"/>
                  </a:lnTo>
                  <a:lnTo>
                    <a:pt x="335" y="158"/>
                  </a:lnTo>
                  <a:lnTo>
                    <a:pt x="334" y="170"/>
                  </a:lnTo>
                  <a:lnTo>
                    <a:pt x="332" y="183"/>
                  </a:lnTo>
                  <a:lnTo>
                    <a:pt x="330" y="196"/>
                  </a:lnTo>
                  <a:lnTo>
                    <a:pt x="327" y="209"/>
                  </a:lnTo>
                  <a:lnTo>
                    <a:pt x="323" y="221"/>
                  </a:lnTo>
                  <a:lnTo>
                    <a:pt x="319" y="233"/>
                  </a:lnTo>
                  <a:lnTo>
                    <a:pt x="315" y="245"/>
                  </a:lnTo>
                  <a:lnTo>
                    <a:pt x="196" y="538"/>
                  </a:lnTo>
                  <a:lnTo>
                    <a:pt x="181" y="538"/>
                  </a:lnTo>
                  <a:lnTo>
                    <a:pt x="165" y="536"/>
                  </a:lnTo>
                  <a:lnTo>
                    <a:pt x="149" y="535"/>
                  </a:lnTo>
                  <a:lnTo>
                    <a:pt x="133" y="532"/>
                  </a:lnTo>
                  <a:lnTo>
                    <a:pt x="124" y="530"/>
                  </a:lnTo>
                  <a:lnTo>
                    <a:pt x="116" y="529"/>
                  </a:lnTo>
                  <a:lnTo>
                    <a:pt x="101" y="524"/>
                  </a:lnTo>
                  <a:lnTo>
                    <a:pt x="93" y="522"/>
                  </a:lnTo>
                  <a:lnTo>
                    <a:pt x="86" y="519"/>
                  </a:lnTo>
                  <a:lnTo>
                    <a:pt x="72" y="513"/>
                  </a:lnTo>
                  <a:lnTo>
                    <a:pt x="64" y="508"/>
                  </a:lnTo>
                  <a:lnTo>
                    <a:pt x="56" y="503"/>
                  </a:lnTo>
                  <a:lnTo>
                    <a:pt x="49" y="497"/>
                  </a:lnTo>
                  <a:lnTo>
                    <a:pt x="42" y="491"/>
                  </a:lnTo>
                  <a:lnTo>
                    <a:pt x="36" y="484"/>
                  </a:lnTo>
                  <a:lnTo>
                    <a:pt x="30" y="477"/>
                  </a:lnTo>
                  <a:lnTo>
                    <a:pt x="25" y="470"/>
                  </a:lnTo>
                  <a:lnTo>
                    <a:pt x="20" y="462"/>
                  </a:lnTo>
                  <a:lnTo>
                    <a:pt x="15" y="453"/>
                  </a:lnTo>
                  <a:lnTo>
                    <a:pt x="11" y="445"/>
                  </a:lnTo>
                  <a:lnTo>
                    <a:pt x="8" y="436"/>
                  </a:lnTo>
                  <a:lnTo>
                    <a:pt x="5" y="428"/>
                  </a:lnTo>
                  <a:lnTo>
                    <a:pt x="3" y="419"/>
                  </a:lnTo>
                  <a:lnTo>
                    <a:pt x="2" y="410"/>
                  </a:lnTo>
                  <a:lnTo>
                    <a:pt x="1" y="401"/>
                  </a:lnTo>
                  <a:lnTo>
                    <a:pt x="0" y="392"/>
                  </a:lnTo>
                  <a:lnTo>
                    <a:pt x="1" y="378"/>
                  </a:lnTo>
                  <a:lnTo>
                    <a:pt x="2" y="372"/>
                  </a:lnTo>
                  <a:lnTo>
                    <a:pt x="3" y="365"/>
                  </a:lnTo>
                  <a:lnTo>
                    <a:pt x="4" y="358"/>
                  </a:lnTo>
                  <a:lnTo>
                    <a:pt x="6" y="352"/>
                  </a:lnTo>
                  <a:lnTo>
                    <a:pt x="10" y="339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26" name="Freeform 60"/>
            <p:cNvSpPr/>
            <p:nvPr userDrawn="1"/>
          </p:nvSpPr>
          <p:spPr bwMode="auto">
            <a:xfrm>
              <a:off x="4667" y="2190"/>
              <a:ext cx="302" cy="456"/>
            </a:xfrm>
            <a:custGeom>
              <a:avLst/>
              <a:gdLst>
                <a:gd name="T0" fmla="*/ 110 w 302"/>
                <a:gd name="T1" fmla="*/ 2 h 456"/>
                <a:gd name="T2" fmla="*/ 146 w 302"/>
                <a:gd name="T3" fmla="*/ 0 h 456"/>
                <a:gd name="T4" fmla="*/ 180 w 302"/>
                <a:gd name="T5" fmla="*/ 5 h 456"/>
                <a:gd name="T6" fmla="*/ 196 w 302"/>
                <a:gd name="T7" fmla="*/ 9 h 456"/>
                <a:gd name="T8" fmla="*/ 212 w 302"/>
                <a:gd name="T9" fmla="*/ 15 h 456"/>
                <a:gd name="T10" fmla="*/ 227 w 302"/>
                <a:gd name="T11" fmla="*/ 22 h 456"/>
                <a:gd name="T12" fmla="*/ 240 w 302"/>
                <a:gd name="T13" fmla="*/ 30 h 456"/>
                <a:gd name="T14" fmla="*/ 253 w 302"/>
                <a:gd name="T15" fmla="*/ 40 h 456"/>
                <a:gd name="T16" fmla="*/ 264 w 302"/>
                <a:gd name="T17" fmla="*/ 51 h 456"/>
                <a:gd name="T18" fmla="*/ 275 w 302"/>
                <a:gd name="T19" fmla="*/ 64 h 456"/>
                <a:gd name="T20" fmla="*/ 283 w 302"/>
                <a:gd name="T21" fmla="*/ 77 h 456"/>
                <a:gd name="T22" fmla="*/ 291 w 302"/>
                <a:gd name="T23" fmla="*/ 93 h 456"/>
                <a:gd name="T24" fmla="*/ 296 w 302"/>
                <a:gd name="T25" fmla="*/ 109 h 456"/>
                <a:gd name="T26" fmla="*/ 300 w 302"/>
                <a:gd name="T27" fmla="*/ 127 h 456"/>
                <a:gd name="T28" fmla="*/ 302 w 302"/>
                <a:gd name="T29" fmla="*/ 146 h 456"/>
                <a:gd name="T30" fmla="*/ 301 w 302"/>
                <a:gd name="T31" fmla="*/ 171 h 456"/>
                <a:gd name="T32" fmla="*/ 296 w 302"/>
                <a:gd name="T33" fmla="*/ 196 h 456"/>
                <a:gd name="T34" fmla="*/ 290 w 302"/>
                <a:gd name="T35" fmla="*/ 222 h 456"/>
                <a:gd name="T36" fmla="*/ 281 w 302"/>
                <a:gd name="T37" fmla="*/ 245 h 456"/>
                <a:gd name="T38" fmla="*/ 181 w 302"/>
                <a:gd name="T39" fmla="*/ 456 h 456"/>
                <a:gd name="T40" fmla="*/ 148 w 302"/>
                <a:gd name="T41" fmla="*/ 453 h 456"/>
                <a:gd name="T42" fmla="*/ 124 w 302"/>
                <a:gd name="T43" fmla="*/ 448 h 456"/>
                <a:gd name="T44" fmla="*/ 100 w 302"/>
                <a:gd name="T45" fmla="*/ 442 h 456"/>
                <a:gd name="T46" fmla="*/ 85 w 302"/>
                <a:gd name="T47" fmla="*/ 437 h 456"/>
                <a:gd name="T48" fmla="*/ 64 w 302"/>
                <a:gd name="T49" fmla="*/ 426 h 456"/>
                <a:gd name="T50" fmla="*/ 49 w 302"/>
                <a:gd name="T51" fmla="*/ 415 h 456"/>
                <a:gd name="T52" fmla="*/ 35 w 302"/>
                <a:gd name="T53" fmla="*/ 402 h 456"/>
                <a:gd name="T54" fmla="*/ 24 w 302"/>
                <a:gd name="T55" fmla="*/ 388 h 456"/>
                <a:gd name="T56" fmla="*/ 15 w 302"/>
                <a:gd name="T57" fmla="*/ 371 h 456"/>
                <a:gd name="T58" fmla="*/ 8 w 302"/>
                <a:gd name="T59" fmla="*/ 354 h 456"/>
                <a:gd name="T60" fmla="*/ 3 w 302"/>
                <a:gd name="T61" fmla="*/ 337 h 456"/>
                <a:gd name="T62" fmla="*/ 0 w 302"/>
                <a:gd name="T63" fmla="*/ 319 h 456"/>
                <a:gd name="T64" fmla="*/ 0 w 302"/>
                <a:gd name="T65" fmla="*/ 296 h 456"/>
                <a:gd name="T66" fmla="*/ 2 w 302"/>
                <a:gd name="T67" fmla="*/ 283 h 456"/>
                <a:gd name="T68" fmla="*/ 5 w 302"/>
                <a:gd name="T69" fmla="*/ 270 h 45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02" h="456">
                  <a:moveTo>
                    <a:pt x="10" y="257"/>
                  </a:moveTo>
                  <a:lnTo>
                    <a:pt x="110" y="2"/>
                  </a:lnTo>
                  <a:lnTo>
                    <a:pt x="128" y="0"/>
                  </a:lnTo>
                  <a:lnTo>
                    <a:pt x="146" y="0"/>
                  </a:lnTo>
                  <a:lnTo>
                    <a:pt x="163" y="2"/>
                  </a:lnTo>
                  <a:lnTo>
                    <a:pt x="180" y="5"/>
                  </a:lnTo>
                  <a:lnTo>
                    <a:pt x="188" y="7"/>
                  </a:lnTo>
                  <a:lnTo>
                    <a:pt x="196" y="9"/>
                  </a:lnTo>
                  <a:lnTo>
                    <a:pt x="204" y="12"/>
                  </a:lnTo>
                  <a:lnTo>
                    <a:pt x="212" y="15"/>
                  </a:lnTo>
                  <a:lnTo>
                    <a:pt x="219" y="18"/>
                  </a:lnTo>
                  <a:lnTo>
                    <a:pt x="227" y="22"/>
                  </a:lnTo>
                  <a:lnTo>
                    <a:pt x="234" y="26"/>
                  </a:lnTo>
                  <a:lnTo>
                    <a:pt x="240" y="30"/>
                  </a:lnTo>
                  <a:lnTo>
                    <a:pt x="247" y="35"/>
                  </a:lnTo>
                  <a:lnTo>
                    <a:pt x="253" y="40"/>
                  </a:lnTo>
                  <a:lnTo>
                    <a:pt x="259" y="45"/>
                  </a:lnTo>
                  <a:lnTo>
                    <a:pt x="264" y="51"/>
                  </a:lnTo>
                  <a:lnTo>
                    <a:pt x="270" y="57"/>
                  </a:lnTo>
                  <a:lnTo>
                    <a:pt x="275" y="64"/>
                  </a:lnTo>
                  <a:lnTo>
                    <a:pt x="279" y="70"/>
                  </a:lnTo>
                  <a:lnTo>
                    <a:pt x="283" y="77"/>
                  </a:lnTo>
                  <a:lnTo>
                    <a:pt x="287" y="85"/>
                  </a:lnTo>
                  <a:lnTo>
                    <a:pt x="291" y="93"/>
                  </a:lnTo>
                  <a:lnTo>
                    <a:pt x="293" y="101"/>
                  </a:lnTo>
                  <a:lnTo>
                    <a:pt x="296" y="109"/>
                  </a:lnTo>
                  <a:lnTo>
                    <a:pt x="298" y="118"/>
                  </a:lnTo>
                  <a:lnTo>
                    <a:pt x="300" y="127"/>
                  </a:lnTo>
                  <a:lnTo>
                    <a:pt x="301" y="136"/>
                  </a:lnTo>
                  <a:lnTo>
                    <a:pt x="302" y="146"/>
                  </a:lnTo>
                  <a:lnTo>
                    <a:pt x="302" y="158"/>
                  </a:lnTo>
                  <a:lnTo>
                    <a:pt x="301" y="171"/>
                  </a:lnTo>
                  <a:lnTo>
                    <a:pt x="299" y="184"/>
                  </a:lnTo>
                  <a:lnTo>
                    <a:pt x="296" y="196"/>
                  </a:lnTo>
                  <a:lnTo>
                    <a:pt x="293" y="209"/>
                  </a:lnTo>
                  <a:lnTo>
                    <a:pt x="290" y="222"/>
                  </a:lnTo>
                  <a:lnTo>
                    <a:pt x="286" y="234"/>
                  </a:lnTo>
                  <a:lnTo>
                    <a:pt x="281" y="245"/>
                  </a:lnTo>
                  <a:lnTo>
                    <a:pt x="196" y="456"/>
                  </a:lnTo>
                  <a:lnTo>
                    <a:pt x="181" y="456"/>
                  </a:lnTo>
                  <a:lnTo>
                    <a:pt x="165" y="454"/>
                  </a:lnTo>
                  <a:lnTo>
                    <a:pt x="148" y="453"/>
                  </a:lnTo>
                  <a:lnTo>
                    <a:pt x="132" y="450"/>
                  </a:lnTo>
                  <a:lnTo>
                    <a:pt x="124" y="448"/>
                  </a:lnTo>
                  <a:lnTo>
                    <a:pt x="116" y="447"/>
                  </a:lnTo>
                  <a:lnTo>
                    <a:pt x="100" y="442"/>
                  </a:lnTo>
                  <a:lnTo>
                    <a:pt x="93" y="440"/>
                  </a:lnTo>
                  <a:lnTo>
                    <a:pt x="85" y="437"/>
                  </a:lnTo>
                  <a:lnTo>
                    <a:pt x="72" y="431"/>
                  </a:lnTo>
                  <a:lnTo>
                    <a:pt x="64" y="426"/>
                  </a:lnTo>
                  <a:lnTo>
                    <a:pt x="56" y="421"/>
                  </a:lnTo>
                  <a:lnTo>
                    <a:pt x="49" y="415"/>
                  </a:lnTo>
                  <a:lnTo>
                    <a:pt x="42" y="409"/>
                  </a:lnTo>
                  <a:lnTo>
                    <a:pt x="35" y="402"/>
                  </a:lnTo>
                  <a:lnTo>
                    <a:pt x="30" y="395"/>
                  </a:lnTo>
                  <a:lnTo>
                    <a:pt x="24" y="388"/>
                  </a:lnTo>
                  <a:lnTo>
                    <a:pt x="19" y="380"/>
                  </a:lnTo>
                  <a:lnTo>
                    <a:pt x="15" y="371"/>
                  </a:lnTo>
                  <a:lnTo>
                    <a:pt x="11" y="363"/>
                  </a:lnTo>
                  <a:lnTo>
                    <a:pt x="8" y="354"/>
                  </a:lnTo>
                  <a:lnTo>
                    <a:pt x="5" y="346"/>
                  </a:lnTo>
                  <a:lnTo>
                    <a:pt x="3" y="337"/>
                  </a:lnTo>
                  <a:lnTo>
                    <a:pt x="1" y="328"/>
                  </a:lnTo>
                  <a:lnTo>
                    <a:pt x="0" y="319"/>
                  </a:lnTo>
                  <a:lnTo>
                    <a:pt x="0" y="310"/>
                  </a:lnTo>
                  <a:lnTo>
                    <a:pt x="0" y="296"/>
                  </a:lnTo>
                  <a:lnTo>
                    <a:pt x="1" y="290"/>
                  </a:lnTo>
                  <a:lnTo>
                    <a:pt x="2" y="283"/>
                  </a:lnTo>
                  <a:lnTo>
                    <a:pt x="4" y="276"/>
                  </a:lnTo>
                  <a:lnTo>
                    <a:pt x="5" y="270"/>
                  </a:lnTo>
                  <a:lnTo>
                    <a:pt x="10" y="257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27" name="Freeform 61"/>
            <p:cNvSpPr/>
            <p:nvPr userDrawn="1"/>
          </p:nvSpPr>
          <p:spPr bwMode="auto">
            <a:xfrm>
              <a:off x="4054" y="2021"/>
              <a:ext cx="364" cy="625"/>
            </a:xfrm>
            <a:custGeom>
              <a:avLst/>
              <a:gdLst>
                <a:gd name="T0" fmla="*/ 263 w 365"/>
                <a:gd name="T1" fmla="*/ 15 h 625"/>
                <a:gd name="T2" fmla="*/ 283 w 365"/>
                <a:gd name="T3" fmla="*/ 24 h 625"/>
                <a:gd name="T4" fmla="*/ 300 w 365"/>
                <a:gd name="T5" fmla="*/ 35 h 625"/>
                <a:gd name="T6" fmla="*/ 316 w 365"/>
                <a:gd name="T7" fmla="*/ 49 h 625"/>
                <a:gd name="T8" fmla="*/ 330 w 365"/>
                <a:gd name="T9" fmla="*/ 64 h 625"/>
                <a:gd name="T10" fmla="*/ 342 w 365"/>
                <a:gd name="T11" fmla="*/ 82 h 625"/>
                <a:gd name="T12" fmla="*/ 350 w 365"/>
                <a:gd name="T13" fmla="*/ 102 h 625"/>
                <a:gd name="T14" fmla="*/ 356 w 365"/>
                <a:gd name="T15" fmla="*/ 124 h 625"/>
                <a:gd name="T16" fmla="*/ 359 w 365"/>
                <a:gd name="T17" fmla="*/ 149 h 625"/>
                <a:gd name="T18" fmla="*/ 359 w 365"/>
                <a:gd name="T19" fmla="*/ 169 h 625"/>
                <a:gd name="T20" fmla="*/ 356 w 365"/>
                <a:gd name="T21" fmla="*/ 190 h 625"/>
                <a:gd name="T22" fmla="*/ 345 w 365"/>
                <a:gd name="T23" fmla="*/ 231 h 625"/>
                <a:gd name="T24" fmla="*/ 190 w 365"/>
                <a:gd name="T25" fmla="*/ 625 h 625"/>
                <a:gd name="T26" fmla="*/ 161 w 365"/>
                <a:gd name="T27" fmla="*/ 623 h 625"/>
                <a:gd name="T28" fmla="*/ 129 w 365"/>
                <a:gd name="T29" fmla="*/ 618 h 625"/>
                <a:gd name="T30" fmla="*/ 99 w 365"/>
                <a:gd name="T31" fmla="*/ 610 h 625"/>
                <a:gd name="T32" fmla="*/ 72 w 365"/>
                <a:gd name="T33" fmla="*/ 600 h 625"/>
                <a:gd name="T34" fmla="*/ 57 w 365"/>
                <a:gd name="T35" fmla="*/ 590 h 625"/>
                <a:gd name="T36" fmla="*/ 43 w 365"/>
                <a:gd name="T37" fmla="*/ 578 h 625"/>
                <a:gd name="T38" fmla="*/ 31 w 365"/>
                <a:gd name="T39" fmla="*/ 565 h 625"/>
                <a:gd name="T40" fmla="*/ 20 w 365"/>
                <a:gd name="T41" fmla="*/ 550 h 625"/>
                <a:gd name="T42" fmla="*/ 12 w 365"/>
                <a:gd name="T43" fmla="*/ 533 h 625"/>
                <a:gd name="T44" fmla="*/ 5 w 365"/>
                <a:gd name="T45" fmla="*/ 516 h 625"/>
                <a:gd name="T46" fmla="*/ 2 w 365"/>
                <a:gd name="T47" fmla="*/ 498 h 625"/>
                <a:gd name="T48" fmla="*/ 0 w 365"/>
                <a:gd name="T49" fmla="*/ 479 h 625"/>
                <a:gd name="T50" fmla="*/ 2 w 365"/>
                <a:gd name="T51" fmla="*/ 458 h 625"/>
                <a:gd name="T52" fmla="*/ 4 w 365"/>
                <a:gd name="T53" fmla="*/ 445 h 625"/>
                <a:gd name="T54" fmla="*/ 8 w 365"/>
                <a:gd name="T55" fmla="*/ 432 h 625"/>
                <a:gd name="T56" fmla="*/ 92 w 365"/>
                <a:gd name="T57" fmla="*/ 217 h 625"/>
                <a:gd name="T58" fmla="*/ 100 w 365"/>
                <a:gd name="T59" fmla="*/ 188 h 625"/>
                <a:gd name="T60" fmla="*/ 103 w 365"/>
                <a:gd name="T61" fmla="*/ 169 h 625"/>
                <a:gd name="T62" fmla="*/ 105 w 365"/>
                <a:gd name="T63" fmla="*/ 141 h 625"/>
                <a:gd name="T64" fmla="*/ 101 w 365"/>
                <a:gd name="T65" fmla="*/ 110 h 625"/>
                <a:gd name="T66" fmla="*/ 97 w 365"/>
                <a:gd name="T67" fmla="*/ 96 h 625"/>
                <a:gd name="T68" fmla="*/ 91 w 365"/>
                <a:gd name="T69" fmla="*/ 84 h 625"/>
                <a:gd name="T70" fmla="*/ 85 w 365"/>
                <a:gd name="T71" fmla="*/ 72 h 625"/>
                <a:gd name="T72" fmla="*/ 77 w 365"/>
                <a:gd name="T73" fmla="*/ 62 h 625"/>
                <a:gd name="T74" fmla="*/ 63 w 365"/>
                <a:gd name="T75" fmla="*/ 48 h 625"/>
                <a:gd name="T76" fmla="*/ 56 w 365"/>
                <a:gd name="T77" fmla="*/ 42 h 625"/>
                <a:gd name="T78" fmla="*/ 52 w 365"/>
                <a:gd name="T79" fmla="*/ 37 h 625"/>
                <a:gd name="T80" fmla="*/ 51 w 365"/>
                <a:gd name="T81" fmla="*/ 31 h 625"/>
                <a:gd name="T82" fmla="*/ 52 w 365"/>
                <a:gd name="T83" fmla="*/ 25 h 625"/>
                <a:gd name="T84" fmla="*/ 54 w 365"/>
                <a:gd name="T85" fmla="*/ 20 h 625"/>
                <a:gd name="T86" fmla="*/ 59 w 365"/>
                <a:gd name="T87" fmla="*/ 16 h 625"/>
                <a:gd name="T88" fmla="*/ 74 w 365"/>
                <a:gd name="T89" fmla="*/ 11 h 625"/>
                <a:gd name="T90" fmla="*/ 112 w 365"/>
                <a:gd name="T91" fmla="*/ 3 h 625"/>
                <a:gd name="T92" fmla="*/ 137 w 365"/>
                <a:gd name="T93" fmla="*/ 1 h 625"/>
                <a:gd name="T94" fmla="*/ 160 w 365"/>
                <a:gd name="T95" fmla="*/ 0 h 625"/>
                <a:gd name="T96" fmla="*/ 181 w 365"/>
                <a:gd name="T97" fmla="*/ 0 h 625"/>
                <a:gd name="T98" fmla="*/ 195 w 365"/>
                <a:gd name="T99" fmla="*/ 2 h 625"/>
                <a:gd name="T100" fmla="*/ 220 w 365"/>
                <a:gd name="T101" fmla="*/ 5 h 625"/>
                <a:gd name="T102" fmla="*/ 244 w 365"/>
                <a:gd name="T103" fmla="*/ 10 h 62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365" h="625">
                  <a:moveTo>
                    <a:pt x="261" y="13"/>
                  </a:moveTo>
                  <a:lnTo>
                    <a:pt x="269" y="15"/>
                  </a:lnTo>
                  <a:lnTo>
                    <a:pt x="279" y="20"/>
                  </a:lnTo>
                  <a:lnTo>
                    <a:pt x="289" y="24"/>
                  </a:lnTo>
                  <a:lnTo>
                    <a:pt x="298" y="29"/>
                  </a:lnTo>
                  <a:lnTo>
                    <a:pt x="306" y="35"/>
                  </a:lnTo>
                  <a:lnTo>
                    <a:pt x="315" y="42"/>
                  </a:lnTo>
                  <a:lnTo>
                    <a:pt x="322" y="49"/>
                  </a:lnTo>
                  <a:lnTo>
                    <a:pt x="330" y="56"/>
                  </a:lnTo>
                  <a:lnTo>
                    <a:pt x="336" y="64"/>
                  </a:lnTo>
                  <a:lnTo>
                    <a:pt x="342" y="73"/>
                  </a:lnTo>
                  <a:lnTo>
                    <a:pt x="348" y="82"/>
                  </a:lnTo>
                  <a:lnTo>
                    <a:pt x="352" y="92"/>
                  </a:lnTo>
                  <a:lnTo>
                    <a:pt x="356" y="102"/>
                  </a:lnTo>
                  <a:lnTo>
                    <a:pt x="360" y="113"/>
                  </a:lnTo>
                  <a:lnTo>
                    <a:pt x="362" y="124"/>
                  </a:lnTo>
                  <a:lnTo>
                    <a:pt x="364" y="136"/>
                  </a:lnTo>
                  <a:lnTo>
                    <a:pt x="365" y="149"/>
                  </a:lnTo>
                  <a:lnTo>
                    <a:pt x="365" y="159"/>
                  </a:lnTo>
                  <a:lnTo>
                    <a:pt x="365" y="169"/>
                  </a:lnTo>
                  <a:lnTo>
                    <a:pt x="363" y="180"/>
                  </a:lnTo>
                  <a:lnTo>
                    <a:pt x="362" y="190"/>
                  </a:lnTo>
                  <a:lnTo>
                    <a:pt x="357" y="211"/>
                  </a:lnTo>
                  <a:lnTo>
                    <a:pt x="351" y="231"/>
                  </a:lnTo>
                  <a:lnTo>
                    <a:pt x="240" y="514"/>
                  </a:lnTo>
                  <a:lnTo>
                    <a:pt x="196" y="625"/>
                  </a:lnTo>
                  <a:lnTo>
                    <a:pt x="178" y="624"/>
                  </a:lnTo>
                  <a:lnTo>
                    <a:pt x="161" y="623"/>
                  </a:lnTo>
                  <a:lnTo>
                    <a:pt x="145" y="621"/>
                  </a:lnTo>
                  <a:lnTo>
                    <a:pt x="129" y="618"/>
                  </a:lnTo>
                  <a:lnTo>
                    <a:pt x="114" y="615"/>
                  </a:lnTo>
                  <a:lnTo>
                    <a:pt x="99" y="610"/>
                  </a:lnTo>
                  <a:lnTo>
                    <a:pt x="85" y="606"/>
                  </a:lnTo>
                  <a:lnTo>
                    <a:pt x="72" y="600"/>
                  </a:lnTo>
                  <a:lnTo>
                    <a:pt x="64" y="595"/>
                  </a:lnTo>
                  <a:lnTo>
                    <a:pt x="57" y="590"/>
                  </a:lnTo>
                  <a:lnTo>
                    <a:pt x="50" y="584"/>
                  </a:lnTo>
                  <a:lnTo>
                    <a:pt x="43" y="578"/>
                  </a:lnTo>
                  <a:lnTo>
                    <a:pt x="36" y="571"/>
                  </a:lnTo>
                  <a:lnTo>
                    <a:pt x="31" y="565"/>
                  </a:lnTo>
                  <a:lnTo>
                    <a:pt x="25" y="557"/>
                  </a:lnTo>
                  <a:lnTo>
                    <a:pt x="20" y="550"/>
                  </a:lnTo>
                  <a:lnTo>
                    <a:pt x="16" y="542"/>
                  </a:lnTo>
                  <a:lnTo>
                    <a:pt x="12" y="533"/>
                  </a:lnTo>
                  <a:lnTo>
                    <a:pt x="8" y="525"/>
                  </a:lnTo>
                  <a:lnTo>
                    <a:pt x="5" y="516"/>
                  </a:lnTo>
                  <a:lnTo>
                    <a:pt x="3" y="507"/>
                  </a:lnTo>
                  <a:lnTo>
                    <a:pt x="2" y="498"/>
                  </a:lnTo>
                  <a:lnTo>
                    <a:pt x="1" y="488"/>
                  </a:lnTo>
                  <a:lnTo>
                    <a:pt x="0" y="479"/>
                  </a:lnTo>
                  <a:lnTo>
                    <a:pt x="1" y="465"/>
                  </a:lnTo>
                  <a:lnTo>
                    <a:pt x="2" y="458"/>
                  </a:lnTo>
                  <a:lnTo>
                    <a:pt x="3" y="451"/>
                  </a:lnTo>
                  <a:lnTo>
                    <a:pt x="4" y="445"/>
                  </a:lnTo>
                  <a:lnTo>
                    <a:pt x="6" y="438"/>
                  </a:lnTo>
                  <a:lnTo>
                    <a:pt x="8" y="432"/>
                  </a:lnTo>
                  <a:lnTo>
                    <a:pt x="10" y="426"/>
                  </a:lnTo>
                  <a:lnTo>
                    <a:pt x="92" y="217"/>
                  </a:lnTo>
                  <a:lnTo>
                    <a:pt x="98" y="197"/>
                  </a:lnTo>
                  <a:lnTo>
                    <a:pt x="100" y="188"/>
                  </a:lnTo>
                  <a:lnTo>
                    <a:pt x="102" y="178"/>
                  </a:lnTo>
                  <a:lnTo>
                    <a:pt x="103" y="169"/>
                  </a:lnTo>
                  <a:lnTo>
                    <a:pt x="104" y="159"/>
                  </a:lnTo>
                  <a:lnTo>
                    <a:pt x="105" y="141"/>
                  </a:lnTo>
                  <a:lnTo>
                    <a:pt x="104" y="125"/>
                  </a:lnTo>
                  <a:lnTo>
                    <a:pt x="101" y="110"/>
                  </a:lnTo>
                  <a:lnTo>
                    <a:pt x="99" y="103"/>
                  </a:lnTo>
                  <a:lnTo>
                    <a:pt x="97" y="96"/>
                  </a:lnTo>
                  <a:lnTo>
                    <a:pt x="94" y="90"/>
                  </a:lnTo>
                  <a:lnTo>
                    <a:pt x="91" y="84"/>
                  </a:lnTo>
                  <a:lnTo>
                    <a:pt x="88" y="78"/>
                  </a:lnTo>
                  <a:lnTo>
                    <a:pt x="85" y="72"/>
                  </a:lnTo>
                  <a:lnTo>
                    <a:pt x="81" y="67"/>
                  </a:lnTo>
                  <a:lnTo>
                    <a:pt x="77" y="62"/>
                  </a:lnTo>
                  <a:lnTo>
                    <a:pt x="68" y="52"/>
                  </a:lnTo>
                  <a:lnTo>
                    <a:pt x="63" y="48"/>
                  </a:lnTo>
                  <a:lnTo>
                    <a:pt x="59" y="44"/>
                  </a:lnTo>
                  <a:lnTo>
                    <a:pt x="56" y="42"/>
                  </a:lnTo>
                  <a:lnTo>
                    <a:pt x="54" y="39"/>
                  </a:lnTo>
                  <a:lnTo>
                    <a:pt x="52" y="37"/>
                  </a:lnTo>
                  <a:lnTo>
                    <a:pt x="51" y="34"/>
                  </a:lnTo>
                  <a:lnTo>
                    <a:pt x="51" y="31"/>
                  </a:lnTo>
                  <a:lnTo>
                    <a:pt x="51" y="28"/>
                  </a:lnTo>
                  <a:lnTo>
                    <a:pt x="52" y="25"/>
                  </a:lnTo>
                  <a:lnTo>
                    <a:pt x="53" y="22"/>
                  </a:lnTo>
                  <a:lnTo>
                    <a:pt x="54" y="20"/>
                  </a:lnTo>
                  <a:lnTo>
                    <a:pt x="56" y="18"/>
                  </a:lnTo>
                  <a:lnTo>
                    <a:pt x="59" y="16"/>
                  </a:lnTo>
                  <a:lnTo>
                    <a:pt x="61" y="14"/>
                  </a:lnTo>
                  <a:lnTo>
                    <a:pt x="74" y="11"/>
                  </a:lnTo>
                  <a:lnTo>
                    <a:pt x="87" y="8"/>
                  </a:lnTo>
                  <a:lnTo>
                    <a:pt x="112" y="3"/>
                  </a:lnTo>
                  <a:lnTo>
                    <a:pt x="125" y="2"/>
                  </a:lnTo>
                  <a:lnTo>
                    <a:pt x="137" y="1"/>
                  </a:lnTo>
                  <a:lnTo>
                    <a:pt x="149" y="0"/>
                  </a:lnTo>
                  <a:lnTo>
                    <a:pt x="160" y="0"/>
                  </a:lnTo>
                  <a:lnTo>
                    <a:pt x="174" y="0"/>
                  </a:lnTo>
                  <a:lnTo>
                    <a:pt x="181" y="0"/>
                  </a:lnTo>
                  <a:lnTo>
                    <a:pt x="188" y="1"/>
                  </a:lnTo>
                  <a:lnTo>
                    <a:pt x="201" y="2"/>
                  </a:lnTo>
                  <a:lnTo>
                    <a:pt x="214" y="3"/>
                  </a:lnTo>
                  <a:lnTo>
                    <a:pt x="226" y="5"/>
                  </a:lnTo>
                  <a:lnTo>
                    <a:pt x="238" y="7"/>
                  </a:lnTo>
                  <a:lnTo>
                    <a:pt x="250" y="10"/>
                  </a:lnTo>
                  <a:lnTo>
                    <a:pt x="261" y="13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28" name="Freeform 62"/>
            <p:cNvSpPr/>
            <p:nvPr userDrawn="1"/>
          </p:nvSpPr>
          <p:spPr bwMode="auto">
            <a:xfrm>
              <a:off x="3844" y="3274"/>
              <a:ext cx="1263" cy="152"/>
            </a:xfrm>
            <a:custGeom>
              <a:avLst/>
              <a:gdLst>
                <a:gd name="T0" fmla="*/ 0 w 1263"/>
                <a:gd name="T1" fmla="*/ 152 h 152"/>
                <a:gd name="T2" fmla="*/ 11 w 1263"/>
                <a:gd name="T3" fmla="*/ 123 h 152"/>
                <a:gd name="T4" fmla="*/ 43 w 1263"/>
                <a:gd name="T5" fmla="*/ 37 h 152"/>
                <a:gd name="T6" fmla="*/ 45 w 1263"/>
                <a:gd name="T7" fmla="*/ 31 h 152"/>
                <a:gd name="T8" fmla="*/ 48 w 1263"/>
                <a:gd name="T9" fmla="*/ 26 h 152"/>
                <a:gd name="T10" fmla="*/ 53 w 1263"/>
                <a:gd name="T11" fmla="*/ 18 h 152"/>
                <a:gd name="T12" fmla="*/ 56 w 1263"/>
                <a:gd name="T13" fmla="*/ 14 h 152"/>
                <a:gd name="T14" fmla="*/ 59 w 1263"/>
                <a:gd name="T15" fmla="*/ 11 h 152"/>
                <a:gd name="T16" fmla="*/ 62 w 1263"/>
                <a:gd name="T17" fmla="*/ 8 h 152"/>
                <a:gd name="T18" fmla="*/ 65 w 1263"/>
                <a:gd name="T19" fmla="*/ 6 h 152"/>
                <a:gd name="T20" fmla="*/ 69 w 1263"/>
                <a:gd name="T21" fmla="*/ 4 h 152"/>
                <a:gd name="T22" fmla="*/ 72 w 1263"/>
                <a:gd name="T23" fmla="*/ 3 h 152"/>
                <a:gd name="T24" fmla="*/ 79 w 1263"/>
                <a:gd name="T25" fmla="*/ 1 h 152"/>
                <a:gd name="T26" fmla="*/ 87 w 1263"/>
                <a:gd name="T27" fmla="*/ 0 h 152"/>
                <a:gd name="T28" fmla="*/ 95 w 1263"/>
                <a:gd name="T29" fmla="*/ 0 h 152"/>
                <a:gd name="T30" fmla="*/ 709 w 1263"/>
                <a:gd name="T31" fmla="*/ 0 h 152"/>
                <a:gd name="T32" fmla="*/ 1263 w 1263"/>
                <a:gd name="T33" fmla="*/ 0 h 152"/>
                <a:gd name="T34" fmla="*/ 1252 w 1263"/>
                <a:gd name="T35" fmla="*/ 29 h 152"/>
                <a:gd name="T36" fmla="*/ 1220 w 1263"/>
                <a:gd name="T37" fmla="*/ 115 h 152"/>
                <a:gd name="T38" fmla="*/ 1215 w 1263"/>
                <a:gd name="T39" fmla="*/ 126 h 152"/>
                <a:gd name="T40" fmla="*/ 1212 w 1263"/>
                <a:gd name="T41" fmla="*/ 130 h 152"/>
                <a:gd name="T42" fmla="*/ 1209 w 1263"/>
                <a:gd name="T43" fmla="*/ 134 h 152"/>
                <a:gd name="T44" fmla="*/ 1207 w 1263"/>
                <a:gd name="T45" fmla="*/ 138 h 152"/>
                <a:gd name="T46" fmla="*/ 1204 w 1263"/>
                <a:gd name="T47" fmla="*/ 141 h 152"/>
                <a:gd name="T48" fmla="*/ 1200 w 1263"/>
                <a:gd name="T49" fmla="*/ 143 h 152"/>
                <a:gd name="T50" fmla="*/ 1197 w 1263"/>
                <a:gd name="T51" fmla="*/ 145 h 152"/>
                <a:gd name="T52" fmla="*/ 1190 w 1263"/>
                <a:gd name="T53" fmla="*/ 149 h 152"/>
                <a:gd name="T54" fmla="*/ 1183 w 1263"/>
                <a:gd name="T55" fmla="*/ 151 h 152"/>
                <a:gd name="T56" fmla="*/ 1175 w 1263"/>
                <a:gd name="T57" fmla="*/ 152 h 152"/>
                <a:gd name="T58" fmla="*/ 1167 w 1263"/>
                <a:gd name="T59" fmla="*/ 152 h 152"/>
                <a:gd name="T60" fmla="*/ 567 w 1263"/>
                <a:gd name="T61" fmla="*/ 152 h 152"/>
                <a:gd name="T62" fmla="*/ 30 w 1263"/>
                <a:gd name="T63" fmla="*/ 152 h 152"/>
                <a:gd name="T64" fmla="*/ 0 w 1263"/>
                <a:gd name="T65" fmla="*/ 152 h 15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263" h="152">
                  <a:moveTo>
                    <a:pt x="0" y="152"/>
                  </a:moveTo>
                  <a:lnTo>
                    <a:pt x="11" y="123"/>
                  </a:lnTo>
                  <a:lnTo>
                    <a:pt x="43" y="37"/>
                  </a:lnTo>
                  <a:lnTo>
                    <a:pt x="45" y="31"/>
                  </a:lnTo>
                  <a:lnTo>
                    <a:pt x="48" y="26"/>
                  </a:lnTo>
                  <a:lnTo>
                    <a:pt x="53" y="18"/>
                  </a:lnTo>
                  <a:lnTo>
                    <a:pt x="56" y="14"/>
                  </a:lnTo>
                  <a:lnTo>
                    <a:pt x="59" y="11"/>
                  </a:lnTo>
                  <a:lnTo>
                    <a:pt x="62" y="8"/>
                  </a:lnTo>
                  <a:lnTo>
                    <a:pt x="65" y="6"/>
                  </a:lnTo>
                  <a:lnTo>
                    <a:pt x="69" y="4"/>
                  </a:lnTo>
                  <a:lnTo>
                    <a:pt x="72" y="3"/>
                  </a:lnTo>
                  <a:lnTo>
                    <a:pt x="79" y="1"/>
                  </a:lnTo>
                  <a:lnTo>
                    <a:pt x="87" y="0"/>
                  </a:lnTo>
                  <a:lnTo>
                    <a:pt x="95" y="0"/>
                  </a:lnTo>
                  <a:lnTo>
                    <a:pt x="709" y="0"/>
                  </a:lnTo>
                  <a:lnTo>
                    <a:pt x="1263" y="0"/>
                  </a:lnTo>
                  <a:lnTo>
                    <a:pt x="1252" y="29"/>
                  </a:lnTo>
                  <a:lnTo>
                    <a:pt x="1220" y="115"/>
                  </a:lnTo>
                  <a:lnTo>
                    <a:pt x="1215" y="126"/>
                  </a:lnTo>
                  <a:lnTo>
                    <a:pt x="1212" y="130"/>
                  </a:lnTo>
                  <a:lnTo>
                    <a:pt x="1209" y="134"/>
                  </a:lnTo>
                  <a:lnTo>
                    <a:pt x="1207" y="138"/>
                  </a:lnTo>
                  <a:lnTo>
                    <a:pt x="1204" y="141"/>
                  </a:lnTo>
                  <a:lnTo>
                    <a:pt x="1200" y="143"/>
                  </a:lnTo>
                  <a:lnTo>
                    <a:pt x="1197" y="145"/>
                  </a:lnTo>
                  <a:lnTo>
                    <a:pt x="1190" y="149"/>
                  </a:lnTo>
                  <a:lnTo>
                    <a:pt x="1183" y="151"/>
                  </a:lnTo>
                  <a:lnTo>
                    <a:pt x="1175" y="152"/>
                  </a:lnTo>
                  <a:lnTo>
                    <a:pt x="1167" y="152"/>
                  </a:lnTo>
                  <a:lnTo>
                    <a:pt x="567" y="152"/>
                  </a:lnTo>
                  <a:lnTo>
                    <a:pt x="30" y="152"/>
                  </a:lnTo>
                  <a:lnTo>
                    <a:pt x="0" y="152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29" name="Freeform 63"/>
            <p:cNvSpPr/>
            <p:nvPr userDrawn="1"/>
          </p:nvSpPr>
          <p:spPr bwMode="auto">
            <a:xfrm>
              <a:off x="4539" y="3311"/>
              <a:ext cx="124" cy="82"/>
            </a:xfrm>
            <a:custGeom>
              <a:avLst/>
              <a:gdLst>
                <a:gd name="T0" fmla="*/ 60 w 123"/>
                <a:gd name="T1" fmla="*/ 81 h 82"/>
                <a:gd name="T2" fmla="*/ 81 w 123"/>
                <a:gd name="T3" fmla="*/ 79 h 82"/>
                <a:gd name="T4" fmla="*/ 96 w 123"/>
                <a:gd name="T5" fmla="*/ 76 h 82"/>
                <a:gd name="T6" fmla="*/ 106 w 123"/>
                <a:gd name="T7" fmla="*/ 64 h 82"/>
                <a:gd name="T8" fmla="*/ 74 w 123"/>
                <a:gd name="T9" fmla="*/ 71 h 82"/>
                <a:gd name="T10" fmla="*/ 61 w 123"/>
                <a:gd name="T11" fmla="*/ 72 h 82"/>
                <a:gd name="T12" fmla="*/ 48 w 123"/>
                <a:gd name="T13" fmla="*/ 72 h 82"/>
                <a:gd name="T14" fmla="*/ 38 w 123"/>
                <a:gd name="T15" fmla="*/ 69 h 82"/>
                <a:gd name="T16" fmla="*/ 33 w 123"/>
                <a:gd name="T17" fmla="*/ 66 h 82"/>
                <a:gd name="T18" fmla="*/ 29 w 123"/>
                <a:gd name="T19" fmla="*/ 62 h 82"/>
                <a:gd name="T20" fmla="*/ 27 w 123"/>
                <a:gd name="T21" fmla="*/ 58 h 82"/>
                <a:gd name="T22" fmla="*/ 27 w 123"/>
                <a:gd name="T23" fmla="*/ 47 h 82"/>
                <a:gd name="T24" fmla="*/ 31 w 123"/>
                <a:gd name="T25" fmla="*/ 35 h 82"/>
                <a:gd name="T26" fmla="*/ 40 w 123"/>
                <a:gd name="T27" fmla="*/ 24 h 82"/>
                <a:gd name="T28" fmla="*/ 46 w 123"/>
                <a:gd name="T29" fmla="*/ 19 h 82"/>
                <a:gd name="T30" fmla="*/ 56 w 123"/>
                <a:gd name="T31" fmla="*/ 14 h 82"/>
                <a:gd name="T32" fmla="*/ 75 w 123"/>
                <a:gd name="T33" fmla="*/ 10 h 82"/>
                <a:gd name="T34" fmla="*/ 94 w 123"/>
                <a:gd name="T35" fmla="*/ 10 h 82"/>
                <a:gd name="T36" fmla="*/ 110 w 123"/>
                <a:gd name="T37" fmla="*/ 12 h 82"/>
                <a:gd name="T38" fmla="*/ 118 w 123"/>
                <a:gd name="T39" fmla="*/ 15 h 82"/>
                <a:gd name="T40" fmla="*/ 125 w 123"/>
                <a:gd name="T41" fmla="*/ 6 h 82"/>
                <a:gd name="T42" fmla="*/ 115 w 123"/>
                <a:gd name="T43" fmla="*/ 3 h 82"/>
                <a:gd name="T44" fmla="*/ 98 w 123"/>
                <a:gd name="T45" fmla="*/ 1 h 82"/>
                <a:gd name="T46" fmla="*/ 70 w 123"/>
                <a:gd name="T47" fmla="*/ 1 h 82"/>
                <a:gd name="T48" fmla="*/ 51 w 123"/>
                <a:gd name="T49" fmla="*/ 4 h 82"/>
                <a:gd name="T50" fmla="*/ 39 w 123"/>
                <a:gd name="T51" fmla="*/ 8 h 82"/>
                <a:gd name="T52" fmla="*/ 28 w 123"/>
                <a:gd name="T53" fmla="*/ 13 h 82"/>
                <a:gd name="T54" fmla="*/ 12 w 123"/>
                <a:gd name="T55" fmla="*/ 26 h 82"/>
                <a:gd name="T56" fmla="*/ 6 w 123"/>
                <a:gd name="T57" fmla="*/ 33 h 82"/>
                <a:gd name="T58" fmla="*/ 2 w 123"/>
                <a:gd name="T59" fmla="*/ 40 h 82"/>
                <a:gd name="T60" fmla="*/ 0 w 123"/>
                <a:gd name="T61" fmla="*/ 47 h 82"/>
                <a:gd name="T62" fmla="*/ 0 w 123"/>
                <a:gd name="T63" fmla="*/ 54 h 82"/>
                <a:gd name="T64" fmla="*/ 2 w 123"/>
                <a:gd name="T65" fmla="*/ 61 h 82"/>
                <a:gd name="T66" fmla="*/ 6 w 123"/>
                <a:gd name="T67" fmla="*/ 67 h 82"/>
                <a:gd name="T68" fmla="*/ 12 w 123"/>
                <a:gd name="T69" fmla="*/ 73 h 82"/>
                <a:gd name="T70" fmla="*/ 21 w 123"/>
                <a:gd name="T71" fmla="*/ 78 h 82"/>
                <a:gd name="T72" fmla="*/ 32 w 123"/>
                <a:gd name="T73" fmla="*/ 81 h 82"/>
                <a:gd name="T74" fmla="*/ 45 w 123"/>
                <a:gd name="T75" fmla="*/ 82 h 8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23" h="82">
                  <a:moveTo>
                    <a:pt x="45" y="82"/>
                  </a:moveTo>
                  <a:lnTo>
                    <a:pt x="60" y="81"/>
                  </a:lnTo>
                  <a:lnTo>
                    <a:pt x="67" y="80"/>
                  </a:lnTo>
                  <a:lnTo>
                    <a:pt x="75" y="79"/>
                  </a:lnTo>
                  <a:lnTo>
                    <a:pt x="82" y="78"/>
                  </a:lnTo>
                  <a:lnTo>
                    <a:pt x="90" y="76"/>
                  </a:lnTo>
                  <a:lnTo>
                    <a:pt x="106" y="71"/>
                  </a:lnTo>
                  <a:lnTo>
                    <a:pt x="100" y="64"/>
                  </a:lnTo>
                  <a:lnTo>
                    <a:pt x="85" y="68"/>
                  </a:lnTo>
                  <a:lnTo>
                    <a:pt x="68" y="71"/>
                  </a:lnTo>
                  <a:lnTo>
                    <a:pt x="65" y="71"/>
                  </a:lnTo>
                  <a:lnTo>
                    <a:pt x="61" y="72"/>
                  </a:lnTo>
                  <a:lnTo>
                    <a:pt x="53" y="72"/>
                  </a:lnTo>
                  <a:lnTo>
                    <a:pt x="48" y="72"/>
                  </a:lnTo>
                  <a:lnTo>
                    <a:pt x="45" y="71"/>
                  </a:lnTo>
                  <a:lnTo>
                    <a:pt x="38" y="69"/>
                  </a:lnTo>
                  <a:lnTo>
                    <a:pt x="35" y="68"/>
                  </a:lnTo>
                  <a:lnTo>
                    <a:pt x="33" y="66"/>
                  </a:lnTo>
                  <a:lnTo>
                    <a:pt x="31" y="64"/>
                  </a:lnTo>
                  <a:lnTo>
                    <a:pt x="29" y="62"/>
                  </a:lnTo>
                  <a:lnTo>
                    <a:pt x="28" y="60"/>
                  </a:lnTo>
                  <a:lnTo>
                    <a:pt x="27" y="58"/>
                  </a:lnTo>
                  <a:lnTo>
                    <a:pt x="26" y="52"/>
                  </a:lnTo>
                  <a:lnTo>
                    <a:pt x="27" y="47"/>
                  </a:lnTo>
                  <a:lnTo>
                    <a:pt x="28" y="41"/>
                  </a:lnTo>
                  <a:lnTo>
                    <a:pt x="31" y="35"/>
                  </a:lnTo>
                  <a:lnTo>
                    <a:pt x="35" y="29"/>
                  </a:lnTo>
                  <a:lnTo>
                    <a:pt x="40" y="24"/>
                  </a:lnTo>
                  <a:lnTo>
                    <a:pt x="43" y="22"/>
                  </a:lnTo>
                  <a:lnTo>
                    <a:pt x="46" y="19"/>
                  </a:lnTo>
                  <a:lnTo>
                    <a:pt x="52" y="15"/>
                  </a:lnTo>
                  <a:lnTo>
                    <a:pt x="56" y="14"/>
                  </a:lnTo>
                  <a:lnTo>
                    <a:pt x="60" y="12"/>
                  </a:lnTo>
                  <a:lnTo>
                    <a:pt x="69" y="10"/>
                  </a:lnTo>
                  <a:lnTo>
                    <a:pt x="79" y="10"/>
                  </a:lnTo>
                  <a:lnTo>
                    <a:pt x="88" y="10"/>
                  </a:lnTo>
                  <a:lnTo>
                    <a:pt x="96" y="11"/>
                  </a:lnTo>
                  <a:lnTo>
                    <a:pt x="104" y="12"/>
                  </a:lnTo>
                  <a:lnTo>
                    <a:pt x="108" y="14"/>
                  </a:lnTo>
                  <a:lnTo>
                    <a:pt x="112" y="15"/>
                  </a:lnTo>
                  <a:lnTo>
                    <a:pt x="123" y="8"/>
                  </a:lnTo>
                  <a:lnTo>
                    <a:pt x="119" y="6"/>
                  </a:lnTo>
                  <a:lnTo>
                    <a:pt x="114" y="4"/>
                  </a:lnTo>
                  <a:lnTo>
                    <a:pt x="109" y="3"/>
                  </a:lnTo>
                  <a:lnTo>
                    <a:pt x="104" y="2"/>
                  </a:lnTo>
                  <a:lnTo>
                    <a:pt x="92" y="1"/>
                  </a:lnTo>
                  <a:lnTo>
                    <a:pt x="80" y="0"/>
                  </a:lnTo>
                  <a:lnTo>
                    <a:pt x="64" y="1"/>
                  </a:lnTo>
                  <a:lnTo>
                    <a:pt x="58" y="2"/>
                  </a:lnTo>
                  <a:lnTo>
                    <a:pt x="51" y="4"/>
                  </a:lnTo>
                  <a:lnTo>
                    <a:pt x="45" y="6"/>
                  </a:lnTo>
                  <a:lnTo>
                    <a:pt x="39" y="8"/>
                  </a:lnTo>
                  <a:lnTo>
                    <a:pt x="34" y="10"/>
                  </a:lnTo>
                  <a:lnTo>
                    <a:pt x="28" y="13"/>
                  </a:lnTo>
                  <a:lnTo>
                    <a:pt x="19" y="19"/>
                  </a:lnTo>
                  <a:lnTo>
                    <a:pt x="12" y="26"/>
                  </a:lnTo>
                  <a:lnTo>
                    <a:pt x="9" y="30"/>
                  </a:lnTo>
                  <a:lnTo>
                    <a:pt x="6" y="33"/>
                  </a:lnTo>
                  <a:lnTo>
                    <a:pt x="4" y="37"/>
                  </a:lnTo>
                  <a:lnTo>
                    <a:pt x="2" y="40"/>
                  </a:lnTo>
                  <a:lnTo>
                    <a:pt x="1" y="43"/>
                  </a:lnTo>
                  <a:lnTo>
                    <a:pt x="0" y="47"/>
                  </a:lnTo>
                  <a:lnTo>
                    <a:pt x="0" y="50"/>
                  </a:lnTo>
                  <a:lnTo>
                    <a:pt x="0" y="54"/>
                  </a:lnTo>
                  <a:lnTo>
                    <a:pt x="1" y="57"/>
                  </a:lnTo>
                  <a:lnTo>
                    <a:pt x="2" y="61"/>
                  </a:lnTo>
                  <a:lnTo>
                    <a:pt x="4" y="64"/>
                  </a:lnTo>
                  <a:lnTo>
                    <a:pt x="6" y="67"/>
                  </a:lnTo>
                  <a:lnTo>
                    <a:pt x="9" y="70"/>
                  </a:lnTo>
                  <a:lnTo>
                    <a:pt x="12" y="73"/>
                  </a:lnTo>
                  <a:lnTo>
                    <a:pt x="16" y="76"/>
                  </a:lnTo>
                  <a:lnTo>
                    <a:pt x="21" y="78"/>
                  </a:lnTo>
                  <a:lnTo>
                    <a:pt x="26" y="79"/>
                  </a:lnTo>
                  <a:lnTo>
                    <a:pt x="32" y="81"/>
                  </a:lnTo>
                  <a:lnTo>
                    <a:pt x="38" y="81"/>
                  </a:lnTo>
                  <a:lnTo>
                    <a:pt x="45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30" name="Freeform 64"/>
            <p:cNvSpPr/>
            <p:nvPr userDrawn="1"/>
          </p:nvSpPr>
          <p:spPr bwMode="auto">
            <a:xfrm>
              <a:off x="4888" y="3311"/>
              <a:ext cx="123" cy="82"/>
            </a:xfrm>
            <a:custGeom>
              <a:avLst/>
              <a:gdLst>
                <a:gd name="T0" fmla="*/ 60 w 122"/>
                <a:gd name="T1" fmla="*/ 81 h 82"/>
                <a:gd name="T2" fmla="*/ 80 w 122"/>
                <a:gd name="T3" fmla="*/ 79 h 82"/>
                <a:gd name="T4" fmla="*/ 95 w 122"/>
                <a:gd name="T5" fmla="*/ 76 h 82"/>
                <a:gd name="T6" fmla="*/ 105 w 122"/>
                <a:gd name="T7" fmla="*/ 64 h 82"/>
                <a:gd name="T8" fmla="*/ 82 w 122"/>
                <a:gd name="T9" fmla="*/ 70 h 82"/>
                <a:gd name="T10" fmla="*/ 71 w 122"/>
                <a:gd name="T11" fmla="*/ 71 h 82"/>
                <a:gd name="T12" fmla="*/ 53 w 122"/>
                <a:gd name="T13" fmla="*/ 72 h 82"/>
                <a:gd name="T14" fmla="*/ 45 w 122"/>
                <a:gd name="T15" fmla="*/ 71 h 82"/>
                <a:gd name="T16" fmla="*/ 36 w 122"/>
                <a:gd name="T17" fmla="*/ 68 h 82"/>
                <a:gd name="T18" fmla="*/ 31 w 122"/>
                <a:gd name="T19" fmla="*/ 64 h 82"/>
                <a:gd name="T20" fmla="*/ 28 w 122"/>
                <a:gd name="T21" fmla="*/ 60 h 82"/>
                <a:gd name="T22" fmla="*/ 26 w 122"/>
                <a:gd name="T23" fmla="*/ 52 h 82"/>
                <a:gd name="T24" fmla="*/ 28 w 122"/>
                <a:gd name="T25" fmla="*/ 41 h 82"/>
                <a:gd name="T26" fmla="*/ 35 w 122"/>
                <a:gd name="T27" fmla="*/ 29 h 82"/>
                <a:gd name="T28" fmla="*/ 43 w 122"/>
                <a:gd name="T29" fmla="*/ 22 h 82"/>
                <a:gd name="T30" fmla="*/ 53 w 122"/>
                <a:gd name="T31" fmla="*/ 15 h 82"/>
                <a:gd name="T32" fmla="*/ 60 w 122"/>
                <a:gd name="T33" fmla="*/ 12 h 82"/>
                <a:gd name="T34" fmla="*/ 84 w 122"/>
                <a:gd name="T35" fmla="*/ 10 h 82"/>
                <a:gd name="T36" fmla="*/ 101 w 122"/>
                <a:gd name="T37" fmla="*/ 11 h 82"/>
                <a:gd name="T38" fmla="*/ 113 w 122"/>
                <a:gd name="T39" fmla="*/ 14 h 82"/>
                <a:gd name="T40" fmla="*/ 128 w 122"/>
                <a:gd name="T41" fmla="*/ 8 h 82"/>
                <a:gd name="T42" fmla="*/ 119 w 122"/>
                <a:gd name="T43" fmla="*/ 4 h 82"/>
                <a:gd name="T44" fmla="*/ 109 w 122"/>
                <a:gd name="T45" fmla="*/ 2 h 82"/>
                <a:gd name="T46" fmla="*/ 85 w 122"/>
                <a:gd name="T47" fmla="*/ 0 h 82"/>
                <a:gd name="T48" fmla="*/ 58 w 122"/>
                <a:gd name="T49" fmla="*/ 2 h 82"/>
                <a:gd name="T50" fmla="*/ 45 w 122"/>
                <a:gd name="T51" fmla="*/ 6 h 82"/>
                <a:gd name="T52" fmla="*/ 34 w 122"/>
                <a:gd name="T53" fmla="*/ 10 h 82"/>
                <a:gd name="T54" fmla="*/ 20 w 122"/>
                <a:gd name="T55" fmla="*/ 19 h 82"/>
                <a:gd name="T56" fmla="*/ 9 w 122"/>
                <a:gd name="T57" fmla="*/ 30 h 82"/>
                <a:gd name="T58" fmla="*/ 4 w 122"/>
                <a:gd name="T59" fmla="*/ 37 h 82"/>
                <a:gd name="T60" fmla="*/ 1 w 122"/>
                <a:gd name="T61" fmla="*/ 43 h 82"/>
                <a:gd name="T62" fmla="*/ 0 w 122"/>
                <a:gd name="T63" fmla="*/ 50 h 82"/>
                <a:gd name="T64" fmla="*/ 1 w 122"/>
                <a:gd name="T65" fmla="*/ 57 h 82"/>
                <a:gd name="T66" fmla="*/ 4 w 122"/>
                <a:gd name="T67" fmla="*/ 64 h 82"/>
                <a:gd name="T68" fmla="*/ 9 w 122"/>
                <a:gd name="T69" fmla="*/ 70 h 82"/>
                <a:gd name="T70" fmla="*/ 16 w 122"/>
                <a:gd name="T71" fmla="*/ 76 h 82"/>
                <a:gd name="T72" fmla="*/ 26 w 122"/>
                <a:gd name="T73" fmla="*/ 79 h 82"/>
                <a:gd name="T74" fmla="*/ 38 w 122"/>
                <a:gd name="T75" fmla="*/ 81 h 82"/>
                <a:gd name="T76" fmla="*/ 46 w 122"/>
                <a:gd name="T77" fmla="*/ 82 h 8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22" h="82">
                  <a:moveTo>
                    <a:pt x="46" y="82"/>
                  </a:moveTo>
                  <a:lnTo>
                    <a:pt x="60" y="81"/>
                  </a:lnTo>
                  <a:lnTo>
                    <a:pt x="67" y="80"/>
                  </a:lnTo>
                  <a:lnTo>
                    <a:pt x="74" y="79"/>
                  </a:lnTo>
                  <a:lnTo>
                    <a:pt x="82" y="78"/>
                  </a:lnTo>
                  <a:lnTo>
                    <a:pt x="89" y="76"/>
                  </a:lnTo>
                  <a:lnTo>
                    <a:pt x="105" y="71"/>
                  </a:lnTo>
                  <a:lnTo>
                    <a:pt x="99" y="64"/>
                  </a:lnTo>
                  <a:lnTo>
                    <a:pt x="84" y="68"/>
                  </a:lnTo>
                  <a:lnTo>
                    <a:pt x="76" y="70"/>
                  </a:lnTo>
                  <a:lnTo>
                    <a:pt x="69" y="71"/>
                  </a:lnTo>
                  <a:lnTo>
                    <a:pt x="65" y="71"/>
                  </a:lnTo>
                  <a:lnTo>
                    <a:pt x="61" y="72"/>
                  </a:lnTo>
                  <a:lnTo>
                    <a:pt x="53" y="72"/>
                  </a:lnTo>
                  <a:lnTo>
                    <a:pt x="49" y="72"/>
                  </a:lnTo>
                  <a:lnTo>
                    <a:pt x="45" y="71"/>
                  </a:lnTo>
                  <a:lnTo>
                    <a:pt x="38" y="69"/>
                  </a:lnTo>
                  <a:lnTo>
                    <a:pt x="36" y="68"/>
                  </a:lnTo>
                  <a:lnTo>
                    <a:pt x="33" y="66"/>
                  </a:lnTo>
                  <a:lnTo>
                    <a:pt x="31" y="64"/>
                  </a:lnTo>
                  <a:lnTo>
                    <a:pt x="30" y="62"/>
                  </a:lnTo>
                  <a:lnTo>
                    <a:pt x="28" y="60"/>
                  </a:lnTo>
                  <a:lnTo>
                    <a:pt x="27" y="58"/>
                  </a:lnTo>
                  <a:lnTo>
                    <a:pt x="26" y="52"/>
                  </a:lnTo>
                  <a:lnTo>
                    <a:pt x="27" y="47"/>
                  </a:lnTo>
                  <a:lnTo>
                    <a:pt x="28" y="41"/>
                  </a:lnTo>
                  <a:lnTo>
                    <a:pt x="31" y="35"/>
                  </a:lnTo>
                  <a:lnTo>
                    <a:pt x="35" y="29"/>
                  </a:lnTo>
                  <a:lnTo>
                    <a:pt x="40" y="24"/>
                  </a:lnTo>
                  <a:lnTo>
                    <a:pt x="43" y="22"/>
                  </a:lnTo>
                  <a:lnTo>
                    <a:pt x="46" y="19"/>
                  </a:lnTo>
                  <a:lnTo>
                    <a:pt x="53" y="15"/>
                  </a:lnTo>
                  <a:lnTo>
                    <a:pt x="56" y="14"/>
                  </a:lnTo>
                  <a:lnTo>
                    <a:pt x="60" y="12"/>
                  </a:lnTo>
                  <a:lnTo>
                    <a:pt x="69" y="10"/>
                  </a:lnTo>
                  <a:lnTo>
                    <a:pt x="78" y="10"/>
                  </a:lnTo>
                  <a:lnTo>
                    <a:pt x="87" y="10"/>
                  </a:lnTo>
                  <a:lnTo>
                    <a:pt x="95" y="11"/>
                  </a:lnTo>
                  <a:lnTo>
                    <a:pt x="103" y="12"/>
                  </a:lnTo>
                  <a:lnTo>
                    <a:pt x="107" y="14"/>
                  </a:lnTo>
                  <a:lnTo>
                    <a:pt x="111" y="15"/>
                  </a:lnTo>
                  <a:lnTo>
                    <a:pt x="122" y="8"/>
                  </a:lnTo>
                  <a:lnTo>
                    <a:pt x="118" y="6"/>
                  </a:lnTo>
                  <a:lnTo>
                    <a:pt x="113" y="4"/>
                  </a:lnTo>
                  <a:lnTo>
                    <a:pt x="108" y="3"/>
                  </a:lnTo>
                  <a:lnTo>
                    <a:pt x="103" y="2"/>
                  </a:lnTo>
                  <a:lnTo>
                    <a:pt x="92" y="1"/>
                  </a:lnTo>
                  <a:lnTo>
                    <a:pt x="79" y="0"/>
                  </a:lnTo>
                  <a:lnTo>
                    <a:pt x="65" y="1"/>
                  </a:lnTo>
                  <a:lnTo>
                    <a:pt x="58" y="2"/>
                  </a:lnTo>
                  <a:lnTo>
                    <a:pt x="51" y="4"/>
                  </a:lnTo>
                  <a:lnTo>
                    <a:pt x="45" y="6"/>
                  </a:lnTo>
                  <a:lnTo>
                    <a:pt x="39" y="8"/>
                  </a:lnTo>
                  <a:lnTo>
                    <a:pt x="34" y="10"/>
                  </a:lnTo>
                  <a:lnTo>
                    <a:pt x="29" y="13"/>
                  </a:lnTo>
                  <a:lnTo>
                    <a:pt x="20" y="19"/>
                  </a:lnTo>
                  <a:lnTo>
                    <a:pt x="12" y="26"/>
                  </a:lnTo>
                  <a:lnTo>
                    <a:pt x="9" y="30"/>
                  </a:lnTo>
                  <a:lnTo>
                    <a:pt x="6" y="33"/>
                  </a:lnTo>
                  <a:lnTo>
                    <a:pt x="4" y="37"/>
                  </a:lnTo>
                  <a:lnTo>
                    <a:pt x="2" y="40"/>
                  </a:lnTo>
                  <a:lnTo>
                    <a:pt x="1" y="43"/>
                  </a:lnTo>
                  <a:lnTo>
                    <a:pt x="0" y="47"/>
                  </a:lnTo>
                  <a:lnTo>
                    <a:pt x="0" y="50"/>
                  </a:lnTo>
                  <a:lnTo>
                    <a:pt x="0" y="54"/>
                  </a:lnTo>
                  <a:lnTo>
                    <a:pt x="1" y="57"/>
                  </a:lnTo>
                  <a:lnTo>
                    <a:pt x="2" y="61"/>
                  </a:lnTo>
                  <a:lnTo>
                    <a:pt x="4" y="64"/>
                  </a:lnTo>
                  <a:lnTo>
                    <a:pt x="6" y="67"/>
                  </a:lnTo>
                  <a:lnTo>
                    <a:pt x="9" y="70"/>
                  </a:lnTo>
                  <a:lnTo>
                    <a:pt x="12" y="73"/>
                  </a:lnTo>
                  <a:lnTo>
                    <a:pt x="16" y="76"/>
                  </a:lnTo>
                  <a:lnTo>
                    <a:pt x="21" y="78"/>
                  </a:lnTo>
                  <a:lnTo>
                    <a:pt x="26" y="79"/>
                  </a:lnTo>
                  <a:lnTo>
                    <a:pt x="32" y="81"/>
                  </a:lnTo>
                  <a:lnTo>
                    <a:pt x="38" y="81"/>
                  </a:lnTo>
                  <a:lnTo>
                    <a:pt x="45" y="82"/>
                  </a:lnTo>
                  <a:lnTo>
                    <a:pt x="46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31" name="Freeform 65"/>
            <p:cNvSpPr/>
            <p:nvPr userDrawn="1"/>
          </p:nvSpPr>
          <p:spPr bwMode="auto">
            <a:xfrm>
              <a:off x="4663" y="3311"/>
              <a:ext cx="121" cy="82"/>
            </a:xfrm>
            <a:custGeom>
              <a:avLst/>
              <a:gdLst>
                <a:gd name="T0" fmla="*/ 60 w 122"/>
                <a:gd name="T1" fmla="*/ 81 h 82"/>
                <a:gd name="T2" fmla="*/ 68 w 122"/>
                <a:gd name="T3" fmla="*/ 79 h 82"/>
                <a:gd name="T4" fmla="*/ 83 w 122"/>
                <a:gd name="T5" fmla="*/ 76 h 82"/>
                <a:gd name="T6" fmla="*/ 93 w 122"/>
                <a:gd name="T7" fmla="*/ 64 h 82"/>
                <a:gd name="T8" fmla="*/ 70 w 122"/>
                <a:gd name="T9" fmla="*/ 70 h 82"/>
                <a:gd name="T10" fmla="*/ 61 w 122"/>
                <a:gd name="T11" fmla="*/ 71 h 82"/>
                <a:gd name="T12" fmla="*/ 53 w 122"/>
                <a:gd name="T13" fmla="*/ 72 h 82"/>
                <a:gd name="T14" fmla="*/ 45 w 122"/>
                <a:gd name="T15" fmla="*/ 71 h 82"/>
                <a:gd name="T16" fmla="*/ 35 w 122"/>
                <a:gd name="T17" fmla="*/ 68 h 82"/>
                <a:gd name="T18" fmla="*/ 31 w 122"/>
                <a:gd name="T19" fmla="*/ 64 h 82"/>
                <a:gd name="T20" fmla="*/ 28 w 122"/>
                <a:gd name="T21" fmla="*/ 60 h 82"/>
                <a:gd name="T22" fmla="*/ 26 w 122"/>
                <a:gd name="T23" fmla="*/ 52 h 82"/>
                <a:gd name="T24" fmla="*/ 28 w 122"/>
                <a:gd name="T25" fmla="*/ 41 h 82"/>
                <a:gd name="T26" fmla="*/ 35 w 122"/>
                <a:gd name="T27" fmla="*/ 29 h 82"/>
                <a:gd name="T28" fmla="*/ 42 w 122"/>
                <a:gd name="T29" fmla="*/ 22 h 82"/>
                <a:gd name="T30" fmla="*/ 52 w 122"/>
                <a:gd name="T31" fmla="*/ 15 h 82"/>
                <a:gd name="T32" fmla="*/ 60 w 122"/>
                <a:gd name="T33" fmla="*/ 12 h 82"/>
                <a:gd name="T34" fmla="*/ 72 w 122"/>
                <a:gd name="T35" fmla="*/ 10 h 82"/>
                <a:gd name="T36" fmla="*/ 89 w 122"/>
                <a:gd name="T37" fmla="*/ 11 h 82"/>
                <a:gd name="T38" fmla="*/ 101 w 122"/>
                <a:gd name="T39" fmla="*/ 14 h 82"/>
                <a:gd name="T40" fmla="*/ 116 w 122"/>
                <a:gd name="T41" fmla="*/ 8 h 82"/>
                <a:gd name="T42" fmla="*/ 107 w 122"/>
                <a:gd name="T43" fmla="*/ 4 h 82"/>
                <a:gd name="T44" fmla="*/ 96 w 122"/>
                <a:gd name="T45" fmla="*/ 2 h 82"/>
                <a:gd name="T46" fmla="*/ 73 w 122"/>
                <a:gd name="T47" fmla="*/ 0 h 82"/>
                <a:gd name="T48" fmla="*/ 58 w 122"/>
                <a:gd name="T49" fmla="*/ 2 h 82"/>
                <a:gd name="T50" fmla="*/ 45 w 122"/>
                <a:gd name="T51" fmla="*/ 6 h 82"/>
                <a:gd name="T52" fmla="*/ 34 w 122"/>
                <a:gd name="T53" fmla="*/ 10 h 82"/>
                <a:gd name="T54" fmla="*/ 19 w 122"/>
                <a:gd name="T55" fmla="*/ 19 h 82"/>
                <a:gd name="T56" fmla="*/ 9 w 122"/>
                <a:gd name="T57" fmla="*/ 30 h 82"/>
                <a:gd name="T58" fmla="*/ 4 w 122"/>
                <a:gd name="T59" fmla="*/ 37 h 82"/>
                <a:gd name="T60" fmla="*/ 1 w 122"/>
                <a:gd name="T61" fmla="*/ 43 h 82"/>
                <a:gd name="T62" fmla="*/ 0 w 122"/>
                <a:gd name="T63" fmla="*/ 50 h 82"/>
                <a:gd name="T64" fmla="*/ 1 w 122"/>
                <a:gd name="T65" fmla="*/ 57 h 82"/>
                <a:gd name="T66" fmla="*/ 4 w 122"/>
                <a:gd name="T67" fmla="*/ 64 h 82"/>
                <a:gd name="T68" fmla="*/ 9 w 122"/>
                <a:gd name="T69" fmla="*/ 70 h 82"/>
                <a:gd name="T70" fmla="*/ 16 w 122"/>
                <a:gd name="T71" fmla="*/ 76 h 82"/>
                <a:gd name="T72" fmla="*/ 26 w 122"/>
                <a:gd name="T73" fmla="*/ 79 h 82"/>
                <a:gd name="T74" fmla="*/ 38 w 122"/>
                <a:gd name="T75" fmla="*/ 81 h 8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22" h="82">
                  <a:moveTo>
                    <a:pt x="45" y="82"/>
                  </a:moveTo>
                  <a:lnTo>
                    <a:pt x="60" y="81"/>
                  </a:lnTo>
                  <a:lnTo>
                    <a:pt x="67" y="80"/>
                  </a:lnTo>
                  <a:lnTo>
                    <a:pt x="74" y="79"/>
                  </a:lnTo>
                  <a:lnTo>
                    <a:pt x="81" y="78"/>
                  </a:lnTo>
                  <a:lnTo>
                    <a:pt x="89" y="76"/>
                  </a:lnTo>
                  <a:lnTo>
                    <a:pt x="105" y="71"/>
                  </a:lnTo>
                  <a:lnTo>
                    <a:pt x="99" y="64"/>
                  </a:lnTo>
                  <a:lnTo>
                    <a:pt x="84" y="68"/>
                  </a:lnTo>
                  <a:lnTo>
                    <a:pt x="76" y="70"/>
                  </a:lnTo>
                  <a:lnTo>
                    <a:pt x="68" y="71"/>
                  </a:lnTo>
                  <a:lnTo>
                    <a:pt x="65" y="71"/>
                  </a:lnTo>
                  <a:lnTo>
                    <a:pt x="61" y="72"/>
                  </a:lnTo>
                  <a:lnTo>
                    <a:pt x="53" y="72"/>
                  </a:lnTo>
                  <a:lnTo>
                    <a:pt x="48" y="72"/>
                  </a:lnTo>
                  <a:lnTo>
                    <a:pt x="45" y="71"/>
                  </a:lnTo>
                  <a:lnTo>
                    <a:pt x="38" y="69"/>
                  </a:lnTo>
                  <a:lnTo>
                    <a:pt x="35" y="68"/>
                  </a:lnTo>
                  <a:lnTo>
                    <a:pt x="33" y="66"/>
                  </a:lnTo>
                  <a:lnTo>
                    <a:pt x="31" y="64"/>
                  </a:lnTo>
                  <a:lnTo>
                    <a:pt x="29" y="62"/>
                  </a:lnTo>
                  <a:lnTo>
                    <a:pt x="28" y="60"/>
                  </a:lnTo>
                  <a:lnTo>
                    <a:pt x="27" y="58"/>
                  </a:lnTo>
                  <a:lnTo>
                    <a:pt x="26" y="52"/>
                  </a:lnTo>
                  <a:lnTo>
                    <a:pt x="27" y="47"/>
                  </a:lnTo>
                  <a:lnTo>
                    <a:pt x="28" y="41"/>
                  </a:lnTo>
                  <a:lnTo>
                    <a:pt x="31" y="35"/>
                  </a:lnTo>
                  <a:lnTo>
                    <a:pt x="35" y="29"/>
                  </a:lnTo>
                  <a:lnTo>
                    <a:pt x="40" y="24"/>
                  </a:lnTo>
                  <a:lnTo>
                    <a:pt x="42" y="22"/>
                  </a:lnTo>
                  <a:lnTo>
                    <a:pt x="46" y="19"/>
                  </a:lnTo>
                  <a:lnTo>
                    <a:pt x="52" y="15"/>
                  </a:lnTo>
                  <a:lnTo>
                    <a:pt x="56" y="14"/>
                  </a:lnTo>
                  <a:lnTo>
                    <a:pt x="60" y="12"/>
                  </a:lnTo>
                  <a:lnTo>
                    <a:pt x="69" y="10"/>
                  </a:lnTo>
                  <a:lnTo>
                    <a:pt x="78" y="10"/>
                  </a:lnTo>
                  <a:lnTo>
                    <a:pt x="87" y="10"/>
                  </a:lnTo>
                  <a:lnTo>
                    <a:pt x="95" y="11"/>
                  </a:lnTo>
                  <a:lnTo>
                    <a:pt x="103" y="12"/>
                  </a:lnTo>
                  <a:lnTo>
                    <a:pt x="107" y="14"/>
                  </a:lnTo>
                  <a:lnTo>
                    <a:pt x="111" y="15"/>
                  </a:lnTo>
                  <a:lnTo>
                    <a:pt x="122" y="8"/>
                  </a:lnTo>
                  <a:lnTo>
                    <a:pt x="118" y="6"/>
                  </a:lnTo>
                  <a:lnTo>
                    <a:pt x="113" y="4"/>
                  </a:lnTo>
                  <a:lnTo>
                    <a:pt x="108" y="3"/>
                  </a:lnTo>
                  <a:lnTo>
                    <a:pt x="102" y="2"/>
                  </a:lnTo>
                  <a:lnTo>
                    <a:pt x="91" y="1"/>
                  </a:lnTo>
                  <a:lnTo>
                    <a:pt x="79" y="0"/>
                  </a:lnTo>
                  <a:lnTo>
                    <a:pt x="64" y="1"/>
                  </a:lnTo>
                  <a:lnTo>
                    <a:pt x="58" y="2"/>
                  </a:lnTo>
                  <a:lnTo>
                    <a:pt x="51" y="4"/>
                  </a:lnTo>
                  <a:lnTo>
                    <a:pt x="45" y="6"/>
                  </a:lnTo>
                  <a:lnTo>
                    <a:pt x="39" y="8"/>
                  </a:lnTo>
                  <a:lnTo>
                    <a:pt x="34" y="10"/>
                  </a:lnTo>
                  <a:lnTo>
                    <a:pt x="28" y="13"/>
                  </a:lnTo>
                  <a:lnTo>
                    <a:pt x="19" y="19"/>
                  </a:lnTo>
                  <a:lnTo>
                    <a:pt x="12" y="26"/>
                  </a:lnTo>
                  <a:lnTo>
                    <a:pt x="9" y="30"/>
                  </a:lnTo>
                  <a:lnTo>
                    <a:pt x="6" y="33"/>
                  </a:lnTo>
                  <a:lnTo>
                    <a:pt x="4" y="37"/>
                  </a:lnTo>
                  <a:lnTo>
                    <a:pt x="2" y="40"/>
                  </a:lnTo>
                  <a:lnTo>
                    <a:pt x="1" y="43"/>
                  </a:lnTo>
                  <a:lnTo>
                    <a:pt x="0" y="47"/>
                  </a:lnTo>
                  <a:lnTo>
                    <a:pt x="0" y="50"/>
                  </a:lnTo>
                  <a:lnTo>
                    <a:pt x="0" y="54"/>
                  </a:lnTo>
                  <a:lnTo>
                    <a:pt x="1" y="57"/>
                  </a:lnTo>
                  <a:lnTo>
                    <a:pt x="2" y="61"/>
                  </a:lnTo>
                  <a:lnTo>
                    <a:pt x="4" y="64"/>
                  </a:lnTo>
                  <a:lnTo>
                    <a:pt x="6" y="67"/>
                  </a:lnTo>
                  <a:lnTo>
                    <a:pt x="9" y="70"/>
                  </a:lnTo>
                  <a:lnTo>
                    <a:pt x="12" y="73"/>
                  </a:lnTo>
                  <a:lnTo>
                    <a:pt x="16" y="76"/>
                  </a:lnTo>
                  <a:lnTo>
                    <a:pt x="21" y="78"/>
                  </a:lnTo>
                  <a:lnTo>
                    <a:pt x="26" y="79"/>
                  </a:lnTo>
                  <a:lnTo>
                    <a:pt x="32" y="81"/>
                  </a:lnTo>
                  <a:lnTo>
                    <a:pt x="38" y="81"/>
                  </a:lnTo>
                  <a:lnTo>
                    <a:pt x="45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32" name="Freeform 66"/>
            <p:cNvSpPr/>
            <p:nvPr userDrawn="1"/>
          </p:nvSpPr>
          <p:spPr bwMode="auto">
            <a:xfrm>
              <a:off x="4773" y="3303"/>
              <a:ext cx="103" cy="87"/>
            </a:xfrm>
            <a:custGeom>
              <a:avLst/>
              <a:gdLst>
                <a:gd name="T0" fmla="*/ 65 w 103"/>
                <a:gd name="T1" fmla="*/ 82 h 88"/>
                <a:gd name="T2" fmla="*/ 87 w 103"/>
                <a:gd name="T3" fmla="*/ 82 h 88"/>
                <a:gd name="T4" fmla="*/ 102 w 103"/>
                <a:gd name="T5" fmla="*/ 44 h 88"/>
                <a:gd name="T6" fmla="*/ 103 w 103"/>
                <a:gd name="T7" fmla="*/ 44 h 88"/>
                <a:gd name="T8" fmla="*/ 103 w 103"/>
                <a:gd name="T9" fmla="*/ 44 h 88"/>
                <a:gd name="T10" fmla="*/ 102 w 103"/>
                <a:gd name="T11" fmla="*/ 43 h 88"/>
                <a:gd name="T12" fmla="*/ 101 w 103"/>
                <a:gd name="T13" fmla="*/ 40 h 88"/>
                <a:gd name="T14" fmla="*/ 98 w 103"/>
                <a:gd name="T15" fmla="*/ 37 h 88"/>
                <a:gd name="T16" fmla="*/ 94 w 103"/>
                <a:gd name="T17" fmla="*/ 35 h 88"/>
                <a:gd name="T18" fmla="*/ 89 w 103"/>
                <a:gd name="T19" fmla="*/ 33 h 88"/>
                <a:gd name="T20" fmla="*/ 84 w 103"/>
                <a:gd name="T21" fmla="*/ 32 h 88"/>
                <a:gd name="T22" fmla="*/ 77 w 103"/>
                <a:gd name="T23" fmla="*/ 32 h 88"/>
                <a:gd name="T24" fmla="*/ 68 w 103"/>
                <a:gd name="T25" fmla="*/ 32 h 88"/>
                <a:gd name="T26" fmla="*/ 59 w 103"/>
                <a:gd name="T27" fmla="*/ 33 h 88"/>
                <a:gd name="T28" fmla="*/ 50 w 103"/>
                <a:gd name="T29" fmla="*/ 35 h 88"/>
                <a:gd name="T30" fmla="*/ 42 w 103"/>
                <a:gd name="T31" fmla="*/ 37 h 88"/>
                <a:gd name="T32" fmla="*/ 57 w 103"/>
                <a:gd name="T33" fmla="*/ 0 h 88"/>
                <a:gd name="T34" fmla="*/ 34 w 103"/>
                <a:gd name="T35" fmla="*/ 4 h 88"/>
                <a:gd name="T36" fmla="*/ 0 w 103"/>
                <a:gd name="T37" fmla="*/ 82 h 88"/>
                <a:gd name="T38" fmla="*/ 22 w 103"/>
                <a:gd name="T39" fmla="*/ 82 h 88"/>
                <a:gd name="T40" fmla="*/ 39 w 103"/>
                <a:gd name="T41" fmla="*/ 44 h 88"/>
                <a:gd name="T42" fmla="*/ 46 w 103"/>
                <a:gd name="T43" fmla="*/ 44 h 88"/>
                <a:gd name="T44" fmla="*/ 53 w 103"/>
                <a:gd name="T45" fmla="*/ 42 h 88"/>
                <a:gd name="T46" fmla="*/ 60 w 103"/>
                <a:gd name="T47" fmla="*/ 41 h 88"/>
                <a:gd name="T48" fmla="*/ 67 w 103"/>
                <a:gd name="T49" fmla="*/ 40 h 88"/>
                <a:gd name="T50" fmla="*/ 71 w 103"/>
                <a:gd name="T51" fmla="*/ 41 h 88"/>
                <a:gd name="T52" fmla="*/ 74 w 103"/>
                <a:gd name="T53" fmla="*/ 41 h 88"/>
                <a:gd name="T54" fmla="*/ 76 w 103"/>
                <a:gd name="T55" fmla="*/ 43 h 88"/>
                <a:gd name="T56" fmla="*/ 78 w 103"/>
                <a:gd name="T57" fmla="*/ 44 h 88"/>
                <a:gd name="T58" fmla="*/ 79 w 103"/>
                <a:gd name="T59" fmla="*/ 44 h 88"/>
                <a:gd name="T60" fmla="*/ 80 w 103"/>
                <a:gd name="T61" fmla="*/ 44 h 88"/>
                <a:gd name="T62" fmla="*/ 80 w 103"/>
                <a:gd name="T63" fmla="*/ 44 h 88"/>
                <a:gd name="T64" fmla="*/ 79 w 103"/>
                <a:gd name="T65" fmla="*/ 46 h 88"/>
                <a:gd name="T66" fmla="*/ 65 w 103"/>
                <a:gd name="T67" fmla="*/ 82 h 8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03" h="88">
                  <a:moveTo>
                    <a:pt x="65" y="88"/>
                  </a:moveTo>
                  <a:lnTo>
                    <a:pt x="87" y="88"/>
                  </a:lnTo>
                  <a:lnTo>
                    <a:pt x="102" y="50"/>
                  </a:lnTo>
                  <a:lnTo>
                    <a:pt x="103" y="46"/>
                  </a:lnTo>
                  <a:lnTo>
                    <a:pt x="103" y="44"/>
                  </a:lnTo>
                  <a:lnTo>
                    <a:pt x="102" y="43"/>
                  </a:lnTo>
                  <a:lnTo>
                    <a:pt x="101" y="40"/>
                  </a:lnTo>
                  <a:lnTo>
                    <a:pt x="98" y="37"/>
                  </a:lnTo>
                  <a:lnTo>
                    <a:pt x="94" y="35"/>
                  </a:lnTo>
                  <a:lnTo>
                    <a:pt x="89" y="33"/>
                  </a:lnTo>
                  <a:lnTo>
                    <a:pt x="84" y="32"/>
                  </a:lnTo>
                  <a:lnTo>
                    <a:pt x="77" y="32"/>
                  </a:lnTo>
                  <a:lnTo>
                    <a:pt x="68" y="32"/>
                  </a:lnTo>
                  <a:lnTo>
                    <a:pt x="59" y="33"/>
                  </a:lnTo>
                  <a:lnTo>
                    <a:pt x="50" y="35"/>
                  </a:lnTo>
                  <a:lnTo>
                    <a:pt x="42" y="37"/>
                  </a:lnTo>
                  <a:lnTo>
                    <a:pt x="57" y="0"/>
                  </a:lnTo>
                  <a:lnTo>
                    <a:pt x="34" y="4"/>
                  </a:lnTo>
                  <a:lnTo>
                    <a:pt x="0" y="88"/>
                  </a:lnTo>
                  <a:lnTo>
                    <a:pt x="22" y="88"/>
                  </a:lnTo>
                  <a:lnTo>
                    <a:pt x="39" y="46"/>
                  </a:lnTo>
                  <a:lnTo>
                    <a:pt x="46" y="44"/>
                  </a:lnTo>
                  <a:lnTo>
                    <a:pt x="53" y="42"/>
                  </a:lnTo>
                  <a:lnTo>
                    <a:pt x="60" y="41"/>
                  </a:lnTo>
                  <a:lnTo>
                    <a:pt x="67" y="40"/>
                  </a:lnTo>
                  <a:lnTo>
                    <a:pt x="71" y="41"/>
                  </a:lnTo>
                  <a:lnTo>
                    <a:pt x="74" y="41"/>
                  </a:lnTo>
                  <a:lnTo>
                    <a:pt x="76" y="43"/>
                  </a:lnTo>
                  <a:lnTo>
                    <a:pt x="78" y="44"/>
                  </a:lnTo>
                  <a:lnTo>
                    <a:pt x="79" y="46"/>
                  </a:lnTo>
                  <a:lnTo>
                    <a:pt x="80" y="48"/>
                  </a:lnTo>
                  <a:lnTo>
                    <a:pt x="80" y="50"/>
                  </a:lnTo>
                  <a:lnTo>
                    <a:pt x="79" y="52"/>
                  </a:lnTo>
                  <a:lnTo>
                    <a:pt x="65" y="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33" name="Freeform 67"/>
            <p:cNvSpPr/>
            <p:nvPr userDrawn="1"/>
          </p:nvSpPr>
          <p:spPr bwMode="auto">
            <a:xfrm>
              <a:off x="3945" y="3332"/>
              <a:ext cx="87" cy="58"/>
            </a:xfrm>
            <a:custGeom>
              <a:avLst/>
              <a:gdLst>
                <a:gd name="T0" fmla="*/ 11 w 89"/>
                <a:gd name="T1" fmla="*/ 39 h 60"/>
                <a:gd name="T2" fmla="*/ 22 w 89"/>
                <a:gd name="T3" fmla="*/ 41 h 60"/>
                <a:gd name="T4" fmla="*/ 29 w 89"/>
                <a:gd name="T5" fmla="*/ 42 h 60"/>
                <a:gd name="T6" fmla="*/ 41 w 89"/>
                <a:gd name="T7" fmla="*/ 41 h 60"/>
                <a:gd name="T8" fmla="*/ 47 w 89"/>
                <a:gd name="T9" fmla="*/ 40 h 60"/>
                <a:gd name="T10" fmla="*/ 52 w 89"/>
                <a:gd name="T11" fmla="*/ 39 h 60"/>
                <a:gd name="T12" fmla="*/ 53 w 89"/>
                <a:gd name="T13" fmla="*/ 37 h 60"/>
                <a:gd name="T14" fmla="*/ 52 w 89"/>
                <a:gd name="T15" fmla="*/ 34 h 60"/>
                <a:gd name="T16" fmla="*/ 49 w 89"/>
                <a:gd name="T17" fmla="*/ 32 h 60"/>
                <a:gd name="T18" fmla="*/ 41 w 89"/>
                <a:gd name="T19" fmla="*/ 30 h 60"/>
                <a:gd name="T20" fmla="*/ 23 w 89"/>
                <a:gd name="T21" fmla="*/ 26 h 60"/>
                <a:gd name="T22" fmla="*/ 21 w 89"/>
                <a:gd name="T23" fmla="*/ 23 h 60"/>
                <a:gd name="T24" fmla="*/ 17 w 89"/>
                <a:gd name="T25" fmla="*/ 19 h 60"/>
                <a:gd name="T26" fmla="*/ 16 w 89"/>
                <a:gd name="T27" fmla="*/ 17 h 60"/>
                <a:gd name="T28" fmla="*/ 16 w 89"/>
                <a:gd name="T29" fmla="*/ 15 h 60"/>
                <a:gd name="T30" fmla="*/ 19 w 89"/>
                <a:gd name="T31" fmla="*/ 14 h 60"/>
                <a:gd name="T32" fmla="*/ 22 w 89"/>
                <a:gd name="T33" fmla="*/ 10 h 60"/>
                <a:gd name="T34" fmla="*/ 27 w 89"/>
                <a:gd name="T35" fmla="*/ 5 h 60"/>
                <a:gd name="T36" fmla="*/ 40 w 89"/>
                <a:gd name="T37" fmla="*/ 2 h 60"/>
                <a:gd name="T38" fmla="*/ 54 w 89"/>
                <a:gd name="T39" fmla="*/ 0 h 60"/>
                <a:gd name="T40" fmla="*/ 64 w 89"/>
                <a:gd name="T41" fmla="*/ 2 h 60"/>
                <a:gd name="T42" fmla="*/ 77 w 89"/>
                <a:gd name="T43" fmla="*/ 6 h 60"/>
                <a:gd name="T44" fmla="*/ 63 w 89"/>
                <a:gd name="T45" fmla="*/ 12 h 60"/>
                <a:gd name="T46" fmla="*/ 56 w 89"/>
                <a:gd name="T47" fmla="*/ 10 h 60"/>
                <a:gd name="T48" fmla="*/ 44 w 89"/>
                <a:gd name="T49" fmla="*/ 10 h 60"/>
                <a:gd name="T50" fmla="*/ 35 w 89"/>
                <a:gd name="T51" fmla="*/ 12 h 60"/>
                <a:gd name="T52" fmla="*/ 32 w 89"/>
                <a:gd name="T53" fmla="*/ 15 h 60"/>
                <a:gd name="T54" fmla="*/ 31 w 89"/>
                <a:gd name="T55" fmla="*/ 15 h 60"/>
                <a:gd name="T56" fmla="*/ 33 w 89"/>
                <a:gd name="T57" fmla="*/ 15 h 60"/>
                <a:gd name="T58" fmla="*/ 52 w 89"/>
                <a:gd name="T59" fmla="*/ 19 h 60"/>
                <a:gd name="T60" fmla="*/ 64 w 89"/>
                <a:gd name="T61" fmla="*/ 24 h 60"/>
                <a:gd name="T62" fmla="*/ 68 w 89"/>
                <a:gd name="T63" fmla="*/ 29 h 60"/>
                <a:gd name="T64" fmla="*/ 69 w 89"/>
                <a:gd name="T65" fmla="*/ 32 h 60"/>
                <a:gd name="T66" fmla="*/ 67 w 89"/>
                <a:gd name="T67" fmla="*/ 38 h 60"/>
                <a:gd name="T68" fmla="*/ 63 w 89"/>
                <a:gd name="T69" fmla="*/ 41 h 60"/>
                <a:gd name="T70" fmla="*/ 55 w 89"/>
                <a:gd name="T71" fmla="*/ 44 h 60"/>
                <a:gd name="T72" fmla="*/ 40 w 89"/>
                <a:gd name="T73" fmla="*/ 47 h 60"/>
                <a:gd name="T74" fmla="*/ 26 w 89"/>
                <a:gd name="T75" fmla="*/ 48 h 60"/>
                <a:gd name="T76" fmla="*/ 19 w 89"/>
                <a:gd name="T77" fmla="*/ 47 h 60"/>
                <a:gd name="T78" fmla="*/ 11 w 89"/>
                <a:gd name="T79" fmla="*/ 45 h 60"/>
                <a:gd name="T80" fmla="*/ 0 w 89"/>
                <a:gd name="T81" fmla="*/ 43 h 6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89" h="60">
                  <a:moveTo>
                    <a:pt x="0" y="53"/>
                  </a:moveTo>
                  <a:lnTo>
                    <a:pt x="11" y="46"/>
                  </a:lnTo>
                  <a:lnTo>
                    <a:pt x="17" y="48"/>
                  </a:lnTo>
                  <a:lnTo>
                    <a:pt x="23" y="50"/>
                  </a:lnTo>
                  <a:lnTo>
                    <a:pt x="29" y="51"/>
                  </a:lnTo>
                  <a:lnTo>
                    <a:pt x="35" y="51"/>
                  </a:lnTo>
                  <a:lnTo>
                    <a:pt x="43" y="51"/>
                  </a:lnTo>
                  <a:lnTo>
                    <a:pt x="47" y="50"/>
                  </a:lnTo>
                  <a:lnTo>
                    <a:pt x="50" y="49"/>
                  </a:lnTo>
                  <a:lnTo>
                    <a:pt x="53" y="48"/>
                  </a:lnTo>
                  <a:lnTo>
                    <a:pt x="56" y="47"/>
                  </a:lnTo>
                  <a:lnTo>
                    <a:pt x="58" y="45"/>
                  </a:lnTo>
                  <a:lnTo>
                    <a:pt x="58" y="44"/>
                  </a:lnTo>
                  <a:lnTo>
                    <a:pt x="59" y="43"/>
                  </a:lnTo>
                  <a:lnTo>
                    <a:pt x="59" y="42"/>
                  </a:lnTo>
                  <a:lnTo>
                    <a:pt x="58" y="40"/>
                  </a:lnTo>
                  <a:lnTo>
                    <a:pt x="57" y="39"/>
                  </a:lnTo>
                  <a:lnTo>
                    <a:pt x="55" y="38"/>
                  </a:lnTo>
                  <a:lnTo>
                    <a:pt x="51" y="37"/>
                  </a:lnTo>
                  <a:lnTo>
                    <a:pt x="47" y="36"/>
                  </a:lnTo>
                  <a:lnTo>
                    <a:pt x="38" y="34"/>
                  </a:lnTo>
                  <a:lnTo>
                    <a:pt x="29" y="32"/>
                  </a:lnTo>
                  <a:lnTo>
                    <a:pt x="25" y="30"/>
                  </a:lnTo>
                  <a:lnTo>
                    <a:pt x="21" y="29"/>
                  </a:lnTo>
                  <a:lnTo>
                    <a:pt x="18" y="27"/>
                  </a:lnTo>
                  <a:lnTo>
                    <a:pt x="17" y="25"/>
                  </a:lnTo>
                  <a:lnTo>
                    <a:pt x="16" y="24"/>
                  </a:lnTo>
                  <a:lnTo>
                    <a:pt x="16" y="23"/>
                  </a:lnTo>
                  <a:lnTo>
                    <a:pt x="16" y="21"/>
                  </a:lnTo>
                  <a:lnTo>
                    <a:pt x="16" y="18"/>
                  </a:lnTo>
                  <a:lnTo>
                    <a:pt x="17" y="16"/>
                  </a:lnTo>
                  <a:lnTo>
                    <a:pt x="19" y="14"/>
                  </a:lnTo>
                  <a:lnTo>
                    <a:pt x="20" y="12"/>
                  </a:lnTo>
                  <a:lnTo>
                    <a:pt x="22" y="10"/>
                  </a:lnTo>
                  <a:lnTo>
                    <a:pt x="27" y="7"/>
                  </a:lnTo>
                  <a:lnTo>
                    <a:pt x="33" y="5"/>
                  </a:lnTo>
                  <a:lnTo>
                    <a:pt x="39" y="3"/>
                  </a:lnTo>
                  <a:lnTo>
                    <a:pt x="46" y="2"/>
                  </a:lnTo>
                  <a:lnTo>
                    <a:pt x="53" y="1"/>
                  </a:lnTo>
                  <a:lnTo>
                    <a:pt x="60" y="0"/>
                  </a:lnTo>
                  <a:lnTo>
                    <a:pt x="67" y="1"/>
                  </a:lnTo>
                  <a:lnTo>
                    <a:pt x="75" y="2"/>
                  </a:lnTo>
                  <a:lnTo>
                    <a:pt x="82" y="4"/>
                  </a:lnTo>
                  <a:lnTo>
                    <a:pt x="89" y="6"/>
                  </a:lnTo>
                  <a:lnTo>
                    <a:pt x="78" y="14"/>
                  </a:lnTo>
                  <a:lnTo>
                    <a:pt x="72" y="12"/>
                  </a:lnTo>
                  <a:lnTo>
                    <a:pt x="67" y="10"/>
                  </a:lnTo>
                  <a:lnTo>
                    <a:pt x="62" y="10"/>
                  </a:lnTo>
                  <a:lnTo>
                    <a:pt x="57" y="10"/>
                  </a:lnTo>
                  <a:lnTo>
                    <a:pt x="50" y="10"/>
                  </a:lnTo>
                  <a:lnTo>
                    <a:pt x="44" y="11"/>
                  </a:lnTo>
                  <a:lnTo>
                    <a:pt x="41" y="12"/>
                  </a:lnTo>
                  <a:lnTo>
                    <a:pt x="39" y="14"/>
                  </a:lnTo>
                  <a:lnTo>
                    <a:pt x="38" y="15"/>
                  </a:lnTo>
                  <a:lnTo>
                    <a:pt x="37" y="17"/>
                  </a:lnTo>
                  <a:lnTo>
                    <a:pt x="37" y="18"/>
                  </a:lnTo>
                  <a:lnTo>
                    <a:pt x="37" y="20"/>
                  </a:lnTo>
                  <a:lnTo>
                    <a:pt x="39" y="21"/>
                  </a:lnTo>
                  <a:lnTo>
                    <a:pt x="42" y="22"/>
                  </a:lnTo>
                  <a:lnTo>
                    <a:pt x="58" y="25"/>
                  </a:lnTo>
                  <a:lnTo>
                    <a:pt x="67" y="28"/>
                  </a:lnTo>
                  <a:lnTo>
                    <a:pt x="74" y="30"/>
                  </a:lnTo>
                  <a:lnTo>
                    <a:pt x="77" y="33"/>
                  </a:lnTo>
                  <a:lnTo>
                    <a:pt x="80" y="35"/>
                  </a:lnTo>
                  <a:lnTo>
                    <a:pt x="80" y="37"/>
                  </a:lnTo>
                  <a:lnTo>
                    <a:pt x="81" y="38"/>
                  </a:lnTo>
                  <a:lnTo>
                    <a:pt x="80" y="42"/>
                  </a:lnTo>
                  <a:lnTo>
                    <a:pt x="79" y="44"/>
                  </a:lnTo>
                  <a:lnTo>
                    <a:pt x="77" y="47"/>
                  </a:lnTo>
                  <a:lnTo>
                    <a:pt x="73" y="50"/>
                  </a:lnTo>
                  <a:lnTo>
                    <a:pt x="67" y="53"/>
                  </a:lnTo>
                  <a:lnTo>
                    <a:pt x="61" y="56"/>
                  </a:lnTo>
                  <a:lnTo>
                    <a:pt x="54" y="58"/>
                  </a:lnTo>
                  <a:lnTo>
                    <a:pt x="46" y="59"/>
                  </a:lnTo>
                  <a:lnTo>
                    <a:pt x="39" y="60"/>
                  </a:lnTo>
                  <a:lnTo>
                    <a:pt x="32" y="60"/>
                  </a:lnTo>
                  <a:lnTo>
                    <a:pt x="23" y="60"/>
                  </a:lnTo>
                  <a:lnTo>
                    <a:pt x="19" y="59"/>
                  </a:lnTo>
                  <a:lnTo>
                    <a:pt x="14" y="58"/>
                  </a:lnTo>
                  <a:lnTo>
                    <a:pt x="11" y="57"/>
                  </a:lnTo>
                  <a:lnTo>
                    <a:pt x="7" y="56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34" name="Freeform 68"/>
            <p:cNvSpPr>
              <a:spLocks noEditPoints="1"/>
            </p:cNvSpPr>
            <p:nvPr userDrawn="1"/>
          </p:nvSpPr>
          <p:spPr bwMode="auto">
            <a:xfrm>
              <a:off x="4039" y="3332"/>
              <a:ext cx="98" cy="58"/>
            </a:xfrm>
            <a:custGeom>
              <a:avLst/>
              <a:gdLst>
                <a:gd name="T0" fmla="*/ 23 w 98"/>
                <a:gd name="T1" fmla="*/ 29 h 59"/>
                <a:gd name="T2" fmla="*/ 23 w 98"/>
                <a:gd name="T3" fmla="*/ 34 h 59"/>
                <a:gd name="T4" fmla="*/ 26 w 98"/>
                <a:gd name="T5" fmla="*/ 41 h 59"/>
                <a:gd name="T6" fmla="*/ 34 w 98"/>
                <a:gd name="T7" fmla="*/ 44 h 59"/>
                <a:gd name="T8" fmla="*/ 48 w 98"/>
                <a:gd name="T9" fmla="*/ 44 h 59"/>
                <a:gd name="T10" fmla="*/ 54 w 98"/>
                <a:gd name="T11" fmla="*/ 43 h 59"/>
                <a:gd name="T12" fmla="*/ 63 w 98"/>
                <a:gd name="T13" fmla="*/ 38 h 59"/>
                <a:gd name="T14" fmla="*/ 70 w 98"/>
                <a:gd name="T15" fmla="*/ 30 h 59"/>
                <a:gd name="T16" fmla="*/ 72 w 98"/>
                <a:gd name="T17" fmla="*/ 29 h 59"/>
                <a:gd name="T18" fmla="*/ 75 w 98"/>
                <a:gd name="T19" fmla="*/ 25 h 59"/>
                <a:gd name="T20" fmla="*/ 75 w 98"/>
                <a:gd name="T21" fmla="*/ 18 h 59"/>
                <a:gd name="T22" fmla="*/ 73 w 98"/>
                <a:gd name="T23" fmla="*/ 14 h 59"/>
                <a:gd name="T24" fmla="*/ 68 w 98"/>
                <a:gd name="T25" fmla="*/ 11 h 59"/>
                <a:gd name="T26" fmla="*/ 57 w 98"/>
                <a:gd name="T27" fmla="*/ 9 h 59"/>
                <a:gd name="T28" fmla="*/ 50 w 98"/>
                <a:gd name="T29" fmla="*/ 9 h 59"/>
                <a:gd name="T30" fmla="*/ 38 w 98"/>
                <a:gd name="T31" fmla="*/ 13 h 59"/>
                <a:gd name="T32" fmla="*/ 31 w 98"/>
                <a:gd name="T33" fmla="*/ 18 h 59"/>
                <a:gd name="T34" fmla="*/ 26 w 98"/>
                <a:gd name="T35" fmla="*/ 25 h 59"/>
                <a:gd name="T36" fmla="*/ 1 w 98"/>
                <a:gd name="T37" fmla="*/ 29 h 59"/>
                <a:gd name="T38" fmla="*/ 4 w 98"/>
                <a:gd name="T39" fmla="*/ 23 h 59"/>
                <a:gd name="T40" fmla="*/ 15 w 98"/>
                <a:gd name="T41" fmla="*/ 13 h 59"/>
                <a:gd name="T42" fmla="*/ 30 w 98"/>
                <a:gd name="T43" fmla="*/ 5 h 59"/>
                <a:gd name="T44" fmla="*/ 49 w 98"/>
                <a:gd name="T45" fmla="*/ 0 h 59"/>
                <a:gd name="T46" fmla="*/ 60 w 98"/>
                <a:gd name="T47" fmla="*/ 0 h 59"/>
                <a:gd name="T48" fmla="*/ 71 w 98"/>
                <a:gd name="T49" fmla="*/ 1 h 59"/>
                <a:gd name="T50" fmla="*/ 83 w 98"/>
                <a:gd name="T51" fmla="*/ 4 h 59"/>
                <a:gd name="T52" fmla="*/ 92 w 98"/>
                <a:gd name="T53" fmla="*/ 9 h 59"/>
                <a:gd name="T54" fmla="*/ 96 w 98"/>
                <a:gd name="T55" fmla="*/ 13 h 59"/>
                <a:gd name="T56" fmla="*/ 98 w 98"/>
                <a:gd name="T57" fmla="*/ 18 h 59"/>
                <a:gd name="T58" fmla="*/ 98 w 98"/>
                <a:gd name="T59" fmla="*/ 23 h 59"/>
                <a:gd name="T60" fmla="*/ 94 w 98"/>
                <a:gd name="T61" fmla="*/ 29 h 59"/>
                <a:gd name="T62" fmla="*/ 84 w 98"/>
                <a:gd name="T63" fmla="*/ 39 h 59"/>
                <a:gd name="T64" fmla="*/ 77 w 98"/>
                <a:gd name="T65" fmla="*/ 43 h 59"/>
                <a:gd name="T66" fmla="*/ 64 w 98"/>
                <a:gd name="T67" fmla="*/ 49 h 59"/>
                <a:gd name="T68" fmla="*/ 49 w 98"/>
                <a:gd name="T69" fmla="*/ 52 h 59"/>
                <a:gd name="T70" fmla="*/ 31 w 98"/>
                <a:gd name="T71" fmla="*/ 53 h 59"/>
                <a:gd name="T72" fmla="*/ 21 w 98"/>
                <a:gd name="T73" fmla="*/ 51 h 59"/>
                <a:gd name="T74" fmla="*/ 13 w 98"/>
                <a:gd name="T75" fmla="*/ 49 h 59"/>
                <a:gd name="T76" fmla="*/ 5 w 98"/>
                <a:gd name="T77" fmla="*/ 43 h 59"/>
                <a:gd name="T78" fmla="*/ 2 w 98"/>
                <a:gd name="T79" fmla="*/ 39 h 59"/>
                <a:gd name="T80" fmla="*/ 0 w 98"/>
                <a:gd name="T81" fmla="*/ 29 h 5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98" h="59">
                  <a:moveTo>
                    <a:pt x="24" y="29"/>
                  </a:moveTo>
                  <a:lnTo>
                    <a:pt x="23" y="33"/>
                  </a:lnTo>
                  <a:lnTo>
                    <a:pt x="22" y="36"/>
                  </a:lnTo>
                  <a:lnTo>
                    <a:pt x="23" y="40"/>
                  </a:lnTo>
                  <a:lnTo>
                    <a:pt x="24" y="44"/>
                  </a:lnTo>
                  <a:lnTo>
                    <a:pt x="26" y="47"/>
                  </a:lnTo>
                  <a:lnTo>
                    <a:pt x="30" y="49"/>
                  </a:lnTo>
                  <a:lnTo>
                    <a:pt x="34" y="50"/>
                  </a:lnTo>
                  <a:lnTo>
                    <a:pt x="41" y="51"/>
                  </a:lnTo>
                  <a:lnTo>
                    <a:pt x="48" y="50"/>
                  </a:lnTo>
                  <a:lnTo>
                    <a:pt x="51" y="49"/>
                  </a:lnTo>
                  <a:lnTo>
                    <a:pt x="54" y="49"/>
                  </a:lnTo>
                  <a:lnTo>
                    <a:pt x="59" y="46"/>
                  </a:lnTo>
                  <a:lnTo>
                    <a:pt x="63" y="44"/>
                  </a:lnTo>
                  <a:lnTo>
                    <a:pt x="67" y="40"/>
                  </a:lnTo>
                  <a:lnTo>
                    <a:pt x="70" y="36"/>
                  </a:lnTo>
                  <a:lnTo>
                    <a:pt x="71" y="35"/>
                  </a:lnTo>
                  <a:lnTo>
                    <a:pt x="72" y="33"/>
                  </a:lnTo>
                  <a:lnTo>
                    <a:pt x="74" y="29"/>
                  </a:lnTo>
                  <a:lnTo>
                    <a:pt x="75" y="25"/>
                  </a:lnTo>
                  <a:lnTo>
                    <a:pt x="75" y="22"/>
                  </a:lnTo>
                  <a:lnTo>
                    <a:pt x="75" y="18"/>
                  </a:lnTo>
                  <a:lnTo>
                    <a:pt x="74" y="15"/>
                  </a:lnTo>
                  <a:lnTo>
                    <a:pt x="73" y="14"/>
                  </a:lnTo>
                  <a:lnTo>
                    <a:pt x="71" y="13"/>
                  </a:lnTo>
                  <a:lnTo>
                    <a:pt x="68" y="11"/>
                  </a:lnTo>
                  <a:lnTo>
                    <a:pt x="63" y="9"/>
                  </a:lnTo>
                  <a:lnTo>
                    <a:pt x="57" y="9"/>
                  </a:lnTo>
                  <a:lnTo>
                    <a:pt x="53" y="9"/>
                  </a:lnTo>
                  <a:lnTo>
                    <a:pt x="50" y="9"/>
                  </a:lnTo>
                  <a:lnTo>
                    <a:pt x="44" y="11"/>
                  </a:lnTo>
                  <a:lnTo>
                    <a:pt x="38" y="13"/>
                  </a:lnTo>
                  <a:lnTo>
                    <a:pt x="34" y="15"/>
                  </a:lnTo>
                  <a:lnTo>
                    <a:pt x="31" y="18"/>
                  </a:lnTo>
                  <a:lnTo>
                    <a:pt x="28" y="21"/>
                  </a:lnTo>
                  <a:lnTo>
                    <a:pt x="26" y="25"/>
                  </a:lnTo>
                  <a:lnTo>
                    <a:pt x="24" y="29"/>
                  </a:lnTo>
                  <a:close/>
                  <a:moveTo>
                    <a:pt x="1" y="29"/>
                  </a:moveTo>
                  <a:lnTo>
                    <a:pt x="3" y="26"/>
                  </a:lnTo>
                  <a:lnTo>
                    <a:pt x="4" y="23"/>
                  </a:lnTo>
                  <a:lnTo>
                    <a:pt x="9" y="18"/>
                  </a:lnTo>
                  <a:lnTo>
                    <a:pt x="15" y="13"/>
                  </a:lnTo>
                  <a:lnTo>
                    <a:pt x="22" y="9"/>
                  </a:lnTo>
                  <a:lnTo>
                    <a:pt x="30" y="5"/>
                  </a:lnTo>
                  <a:lnTo>
                    <a:pt x="39" y="2"/>
                  </a:lnTo>
                  <a:lnTo>
                    <a:pt x="49" y="0"/>
                  </a:lnTo>
                  <a:lnTo>
                    <a:pt x="55" y="0"/>
                  </a:lnTo>
                  <a:lnTo>
                    <a:pt x="60" y="0"/>
                  </a:lnTo>
                  <a:lnTo>
                    <a:pt x="66" y="0"/>
                  </a:lnTo>
                  <a:lnTo>
                    <a:pt x="71" y="1"/>
                  </a:lnTo>
                  <a:lnTo>
                    <a:pt x="79" y="2"/>
                  </a:lnTo>
                  <a:lnTo>
                    <a:pt x="83" y="4"/>
                  </a:lnTo>
                  <a:lnTo>
                    <a:pt x="86" y="5"/>
                  </a:lnTo>
                  <a:lnTo>
                    <a:pt x="92" y="9"/>
                  </a:lnTo>
                  <a:lnTo>
                    <a:pt x="94" y="11"/>
                  </a:lnTo>
                  <a:lnTo>
                    <a:pt x="96" y="13"/>
                  </a:lnTo>
                  <a:lnTo>
                    <a:pt x="97" y="15"/>
                  </a:lnTo>
                  <a:lnTo>
                    <a:pt x="98" y="18"/>
                  </a:lnTo>
                  <a:lnTo>
                    <a:pt x="98" y="20"/>
                  </a:lnTo>
                  <a:lnTo>
                    <a:pt x="98" y="23"/>
                  </a:lnTo>
                  <a:lnTo>
                    <a:pt x="96" y="29"/>
                  </a:lnTo>
                  <a:lnTo>
                    <a:pt x="94" y="34"/>
                  </a:lnTo>
                  <a:lnTo>
                    <a:pt x="89" y="40"/>
                  </a:lnTo>
                  <a:lnTo>
                    <a:pt x="84" y="45"/>
                  </a:lnTo>
                  <a:lnTo>
                    <a:pt x="80" y="47"/>
                  </a:lnTo>
                  <a:lnTo>
                    <a:pt x="77" y="49"/>
                  </a:lnTo>
                  <a:lnTo>
                    <a:pt x="68" y="53"/>
                  </a:lnTo>
                  <a:lnTo>
                    <a:pt x="64" y="55"/>
                  </a:lnTo>
                  <a:lnTo>
                    <a:pt x="59" y="56"/>
                  </a:lnTo>
                  <a:lnTo>
                    <a:pt x="49" y="58"/>
                  </a:lnTo>
                  <a:lnTo>
                    <a:pt x="37" y="59"/>
                  </a:lnTo>
                  <a:lnTo>
                    <a:pt x="31" y="59"/>
                  </a:lnTo>
                  <a:lnTo>
                    <a:pt x="26" y="58"/>
                  </a:lnTo>
                  <a:lnTo>
                    <a:pt x="21" y="57"/>
                  </a:lnTo>
                  <a:lnTo>
                    <a:pt x="17" y="56"/>
                  </a:lnTo>
                  <a:lnTo>
                    <a:pt x="13" y="55"/>
                  </a:lnTo>
                  <a:lnTo>
                    <a:pt x="10" y="53"/>
                  </a:lnTo>
                  <a:lnTo>
                    <a:pt x="5" y="49"/>
                  </a:lnTo>
                  <a:lnTo>
                    <a:pt x="3" y="47"/>
                  </a:lnTo>
                  <a:lnTo>
                    <a:pt x="2" y="45"/>
                  </a:lnTo>
                  <a:lnTo>
                    <a:pt x="0" y="40"/>
                  </a:lnTo>
                  <a:lnTo>
                    <a:pt x="0" y="34"/>
                  </a:lnTo>
                  <a:lnTo>
                    <a:pt x="1" y="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35" name="Freeform 69"/>
            <p:cNvSpPr/>
            <p:nvPr userDrawn="1"/>
          </p:nvSpPr>
          <p:spPr bwMode="auto">
            <a:xfrm>
              <a:off x="4137" y="3332"/>
              <a:ext cx="150" cy="58"/>
            </a:xfrm>
            <a:custGeom>
              <a:avLst/>
              <a:gdLst>
                <a:gd name="T0" fmla="*/ 126 w 150"/>
                <a:gd name="T1" fmla="*/ 20 h 59"/>
                <a:gd name="T2" fmla="*/ 127 w 150"/>
                <a:gd name="T3" fmla="*/ 18 h 59"/>
                <a:gd name="T4" fmla="*/ 127 w 150"/>
                <a:gd name="T5" fmla="*/ 16 h 59"/>
                <a:gd name="T6" fmla="*/ 127 w 150"/>
                <a:gd name="T7" fmla="*/ 14 h 59"/>
                <a:gd name="T8" fmla="*/ 126 w 150"/>
                <a:gd name="T9" fmla="*/ 13 h 59"/>
                <a:gd name="T10" fmla="*/ 125 w 150"/>
                <a:gd name="T11" fmla="*/ 12 h 59"/>
                <a:gd name="T12" fmla="*/ 123 w 150"/>
                <a:gd name="T13" fmla="*/ 11 h 59"/>
                <a:gd name="T14" fmla="*/ 119 w 150"/>
                <a:gd name="T15" fmla="*/ 10 h 59"/>
                <a:gd name="T16" fmla="*/ 113 w 150"/>
                <a:gd name="T17" fmla="*/ 9 h 59"/>
                <a:gd name="T18" fmla="*/ 107 w 150"/>
                <a:gd name="T19" fmla="*/ 10 h 59"/>
                <a:gd name="T20" fmla="*/ 101 w 150"/>
                <a:gd name="T21" fmla="*/ 11 h 59"/>
                <a:gd name="T22" fmla="*/ 95 w 150"/>
                <a:gd name="T23" fmla="*/ 12 h 59"/>
                <a:gd name="T24" fmla="*/ 94 w 150"/>
                <a:gd name="T25" fmla="*/ 14 h 59"/>
                <a:gd name="T26" fmla="*/ 94 w 150"/>
                <a:gd name="T27" fmla="*/ 16 h 59"/>
                <a:gd name="T28" fmla="*/ 77 w 150"/>
                <a:gd name="T29" fmla="*/ 53 h 59"/>
                <a:gd name="T30" fmla="*/ 56 w 150"/>
                <a:gd name="T31" fmla="*/ 53 h 59"/>
                <a:gd name="T32" fmla="*/ 70 w 150"/>
                <a:gd name="T33" fmla="*/ 20 h 59"/>
                <a:gd name="T34" fmla="*/ 71 w 150"/>
                <a:gd name="T35" fmla="*/ 18 h 59"/>
                <a:gd name="T36" fmla="*/ 71 w 150"/>
                <a:gd name="T37" fmla="*/ 15 h 59"/>
                <a:gd name="T38" fmla="*/ 70 w 150"/>
                <a:gd name="T39" fmla="*/ 13 h 59"/>
                <a:gd name="T40" fmla="*/ 69 w 150"/>
                <a:gd name="T41" fmla="*/ 12 h 59"/>
                <a:gd name="T42" fmla="*/ 66 w 150"/>
                <a:gd name="T43" fmla="*/ 11 h 59"/>
                <a:gd name="T44" fmla="*/ 65 w 150"/>
                <a:gd name="T45" fmla="*/ 10 h 59"/>
                <a:gd name="T46" fmla="*/ 63 w 150"/>
                <a:gd name="T47" fmla="*/ 10 h 59"/>
                <a:gd name="T48" fmla="*/ 59 w 150"/>
                <a:gd name="T49" fmla="*/ 9 h 59"/>
                <a:gd name="T50" fmla="*/ 53 w 150"/>
                <a:gd name="T51" fmla="*/ 9 h 59"/>
                <a:gd name="T52" fmla="*/ 50 w 150"/>
                <a:gd name="T53" fmla="*/ 10 h 59"/>
                <a:gd name="T54" fmla="*/ 46 w 150"/>
                <a:gd name="T55" fmla="*/ 10 h 59"/>
                <a:gd name="T56" fmla="*/ 39 w 150"/>
                <a:gd name="T57" fmla="*/ 12 h 59"/>
                <a:gd name="T58" fmla="*/ 21 w 150"/>
                <a:gd name="T59" fmla="*/ 53 h 59"/>
                <a:gd name="T60" fmla="*/ 0 w 150"/>
                <a:gd name="T61" fmla="*/ 53 h 59"/>
                <a:gd name="T62" fmla="*/ 19 w 150"/>
                <a:gd name="T63" fmla="*/ 10 h 59"/>
                <a:gd name="T64" fmla="*/ 31 w 150"/>
                <a:gd name="T65" fmla="*/ 6 h 59"/>
                <a:gd name="T66" fmla="*/ 42 w 150"/>
                <a:gd name="T67" fmla="*/ 3 h 59"/>
                <a:gd name="T68" fmla="*/ 54 w 150"/>
                <a:gd name="T69" fmla="*/ 1 h 59"/>
                <a:gd name="T70" fmla="*/ 60 w 150"/>
                <a:gd name="T71" fmla="*/ 1 h 59"/>
                <a:gd name="T72" fmla="*/ 67 w 150"/>
                <a:gd name="T73" fmla="*/ 0 h 59"/>
                <a:gd name="T74" fmla="*/ 73 w 150"/>
                <a:gd name="T75" fmla="*/ 1 h 59"/>
                <a:gd name="T76" fmla="*/ 79 w 150"/>
                <a:gd name="T77" fmla="*/ 2 h 59"/>
                <a:gd name="T78" fmla="*/ 85 w 150"/>
                <a:gd name="T79" fmla="*/ 3 h 59"/>
                <a:gd name="T80" fmla="*/ 87 w 150"/>
                <a:gd name="T81" fmla="*/ 4 h 59"/>
                <a:gd name="T82" fmla="*/ 89 w 150"/>
                <a:gd name="T83" fmla="*/ 5 h 59"/>
                <a:gd name="T84" fmla="*/ 97 w 150"/>
                <a:gd name="T85" fmla="*/ 3 h 59"/>
                <a:gd name="T86" fmla="*/ 105 w 150"/>
                <a:gd name="T87" fmla="*/ 2 h 59"/>
                <a:gd name="T88" fmla="*/ 114 w 150"/>
                <a:gd name="T89" fmla="*/ 1 h 59"/>
                <a:gd name="T90" fmla="*/ 123 w 150"/>
                <a:gd name="T91" fmla="*/ 1 h 59"/>
                <a:gd name="T92" fmla="*/ 129 w 150"/>
                <a:gd name="T93" fmla="*/ 1 h 59"/>
                <a:gd name="T94" fmla="*/ 134 w 150"/>
                <a:gd name="T95" fmla="*/ 2 h 59"/>
                <a:gd name="T96" fmla="*/ 139 w 150"/>
                <a:gd name="T97" fmla="*/ 3 h 59"/>
                <a:gd name="T98" fmla="*/ 144 w 150"/>
                <a:gd name="T99" fmla="*/ 5 h 59"/>
                <a:gd name="T100" fmla="*/ 147 w 150"/>
                <a:gd name="T101" fmla="*/ 7 h 59"/>
                <a:gd name="T102" fmla="*/ 148 w 150"/>
                <a:gd name="T103" fmla="*/ 8 h 59"/>
                <a:gd name="T104" fmla="*/ 149 w 150"/>
                <a:gd name="T105" fmla="*/ 10 h 59"/>
                <a:gd name="T106" fmla="*/ 150 w 150"/>
                <a:gd name="T107" fmla="*/ 11 h 59"/>
                <a:gd name="T108" fmla="*/ 150 w 150"/>
                <a:gd name="T109" fmla="*/ 13 h 59"/>
                <a:gd name="T110" fmla="*/ 150 w 150"/>
                <a:gd name="T111" fmla="*/ 15 h 59"/>
                <a:gd name="T112" fmla="*/ 150 w 150"/>
                <a:gd name="T113" fmla="*/ 16 h 59"/>
                <a:gd name="T114" fmla="*/ 133 w 150"/>
                <a:gd name="T115" fmla="*/ 53 h 59"/>
                <a:gd name="T116" fmla="*/ 112 w 150"/>
                <a:gd name="T117" fmla="*/ 53 h 59"/>
                <a:gd name="T118" fmla="*/ 126 w 150"/>
                <a:gd name="T119" fmla="*/ 20 h 5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50" h="59">
                  <a:moveTo>
                    <a:pt x="126" y="20"/>
                  </a:moveTo>
                  <a:lnTo>
                    <a:pt x="127" y="18"/>
                  </a:lnTo>
                  <a:lnTo>
                    <a:pt x="127" y="16"/>
                  </a:lnTo>
                  <a:lnTo>
                    <a:pt x="127" y="14"/>
                  </a:lnTo>
                  <a:lnTo>
                    <a:pt x="126" y="13"/>
                  </a:lnTo>
                  <a:lnTo>
                    <a:pt x="125" y="12"/>
                  </a:lnTo>
                  <a:lnTo>
                    <a:pt x="123" y="11"/>
                  </a:lnTo>
                  <a:lnTo>
                    <a:pt x="119" y="10"/>
                  </a:lnTo>
                  <a:lnTo>
                    <a:pt x="113" y="9"/>
                  </a:lnTo>
                  <a:lnTo>
                    <a:pt x="107" y="10"/>
                  </a:lnTo>
                  <a:lnTo>
                    <a:pt x="101" y="11"/>
                  </a:lnTo>
                  <a:lnTo>
                    <a:pt x="95" y="12"/>
                  </a:lnTo>
                  <a:lnTo>
                    <a:pt x="94" y="14"/>
                  </a:lnTo>
                  <a:lnTo>
                    <a:pt x="94" y="16"/>
                  </a:lnTo>
                  <a:lnTo>
                    <a:pt x="77" y="59"/>
                  </a:lnTo>
                  <a:lnTo>
                    <a:pt x="56" y="59"/>
                  </a:lnTo>
                  <a:lnTo>
                    <a:pt x="70" y="20"/>
                  </a:lnTo>
                  <a:lnTo>
                    <a:pt x="71" y="18"/>
                  </a:lnTo>
                  <a:lnTo>
                    <a:pt x="71" y="15"/>
                  </a:lnTo>
                  <a:lnTo>
                    <a:pt x="70" y="13"/>
                  </a:lnTo>
                  <a:lnTo>
                    <a:pt x="69" y="12"/>
                  </a:lnTo>
                  <a:lnTo>
                    <a:pt x="66" y="11"/>
                  </a:lnTo>
                  <a:lnTo>
                    <a:pt x="65" y="10"/>
                  </a:lnTo>
                  <a:lnTo>
                    <a:pt x="63" y="10"/>
                  </a:lnTo>
                  <a:lnTo>
                    <a:pt x="59" y="9"/>
                  </a:lnTo>
                  <a:lnTo>
                    <a:pt x="53" y="9"/>
                  </a:lnTo>
                  <a:lnTo>
                    <a:pt x="50" y="10"/>
                  </a:lnTo>
                  <a:lnTo>
                    <a:pt x="46" y="10"/>
                  </a:lnTo>
                  <a:lnTo>
                    <a:pt x="39" y="12"/>
                  </a:lnTo>
                  <a:lnTo>
                    <a:pt x="21" y="59"/>
                  </a:lnTo>
                  <a:lnTo>
                    <a:pt x="0" y="59"/>
                  </a:lnTo>
                  <a:lnTo>
                    <a:pt x="19" y="10"/>
                  </a:lnTo>
                  <a:lnTo>
                    <a:pt x="31" y="6"/>
                  </a:lnTo>
                  <a:lnTo>
                    <a:pt x="42" y="3"/>
                  </a:lnTo>
                  <a:lnTo>
                    <a:pt x="54" y="1"/>
                  </a:lnTo>
                  <a:lnTo>
                    <a:pt x="60" y="1"/>
                  </a:lnTo>
                  <a:lnTo>
                    <a:pt x="67" y="0"/>
                  </a:lnTo>
                  <a:lnTo>
                    <a:pt x="73" y="1"/>
                  </a:lnTo>
                  <a:lnTo>
                    <a:pt x="79" y="2"/>
                  </a:lnTo>
                  <a:lnTo>
                    <a:pt x="85" y="3"/>
                  </a:lnTo>
                  <a:lnTo>
                    <a:pt x="87" y="4"/>
                  </a:lnTo>
                  <a:lnTo>
                    <a:pt x="89" y="5"/>
                  </a:lnTo>
                  <a:lnTo>
                    <a:pt x="97" y="3"/>
                  </a:lnTo>
                  <a:lnTo>
                    <a:pt x="105" y="2"/>
                  </a:lnTo>
                  <a:lnTo>
                    <a:pt x="114" y="1"/>
                  </a:lnTo>
                  <a:lnTo>
                    <a:pt x="123" y="1"/>
                  </a:lnTo>
                  <a:lnTo>
                    <a:pt x="129" y="1"/>
                  </a:lnTo>
                  <a:lnTo>
                    <a:pt x="134" y="2"/>
                  </a:lnTo>
                  <a:lnTo>
                    <a:pt x="139" y="3"/>
                  </a:lnTo>
                  <a:lnTo>
                    <a:pt x="144" y="5"/>
                  </a:lnTo>
                  <a:lnTo>
                    <a:pt x="147" y="7"/>
                  </a:lnTo>
                  <a:lnTo>
                    <a:pt x="148" y="8"/>
                  </a:lnTo>
                  <a:lnTo>
                    <a:pt x="149" y="10"/>
                  </a:lnTo>
                  <a:lnTo>
                    <a:pt x="150" y="11"/>
                  </a:lnTo>
                  <a:lnTo>
                    <a:pt x="150" y="13"/>
                  </a:lnTo>
                  <a:lnTo>
                    <a:pt x="150" y="15"/>
                  </a:lnTo>
                  <a:lnTo>
                    <a:pt x="150" y="16"/>
                  </a:lnTo>
                  <a:lnTo>
                    <a:pt x="133" y="59"/>
                  </a:lnTo>
                  <a:lnTo>
                    <a:pt x="112" y="59"/>
                  </a:lnTo>
                  <a:lnTo>
                    <a:pt x="126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36" name="Freeform 70"/>
            <p:cNvSpPr>
              <a:spLocks noEditPoints="1"/>
            </p:cNvSpPr>
            <p:nvPr userDrawn="1"/>
          </p:nvSpPr>
          <p:spPr bwMode="auto">
            <a:xfrm>
              <a:off x="4296" y="3334"/>
              <a:ext cx="98" cy="59"/>
            </a:xfrm>
            <a:custGeom>
              <a:avLst/>
              <a:gdLst>
                <a:gd name="T0" fmla="*/ 23 w 98"/>
                <a:gd name="T1" fmla="*/ 33 h 59"/>
                <a:gd name="T2" fmla="*/ 22 w 98"/>
                <a:gd name="T3" fmla="*/ 40 h 59"/>
                <a:gd name="T4" fmla="*/ 26 w 98"/>
                <a:gd name="T5" fmla="*/ 47 h 59"/>
                <a:gd name="T6" fmla="*/ 34 w 98"/>
                <a:gd name="T7" fmla="*/ 50 h 59"/>
                <a:gd name="T8" fmla="*/ 48 w 98"/>
                <a:gd name="T9" fmla="*/ 50 h 59"/>
                <a:gd name="T10" fmla="*/ 54 w 98"/>
                <a:gd name="T11" fmla="*/ 49 h 59"/>
                <a:gd name="T12" fmla="*/ 63 w 98"/>
                <a:gd name="T13" fmla="*/ 44 h 59"/>
                <a:gd name="T14" fmla="*/ 70 w 98"/>
                <a:gd name="T15" fmla="*/ 37 h 59"/>
                <a:gd name="T16" fmla="*/ 74 w 98"/>
                <a:gd name="T17" fmla="*/ 29 h 59"/>
                <a:gd name="T18" fmla="*/ 75 w 98"/>
                <a:gd name="T19" fmla="*/ 22 h 59"/>
                <a:gd name="T20" fmla="*/ 73 w 98"/>
                <a:gd name="T21" fmla="*/ 15 h 59"/>
                <a:gd name="T22" fmla="*/ 71 w 98"/>
                <a:gd name="T23" fmla="*/ 13 h 59"/>
                <a:gd name="T24" fmla="*/ 63 w 98"/>
                <a:gd name="T25" fmla="*/ 10 h 59"/>
                <a:gd name="T26" fmla="*/ 53 w 98"/>
                <a:gd name="T27" fmla="*/ 9 h 59"/>
                <a:gd name="T28" fmla="*/ 43 w 98"/>
                <a:gd name="T29" fmla="*/ 11 h 59"/>
                <a:gd name="T30" fmla="*/ 34 w 98"/>
                <a:gd name="T31" fmla="*/ 15 h 59"/>
                <a:gd name="T32" fmla="*/ 28 w 98"/>
                <a:gd name="T33" fmla="*/ 22 h 59"/>
                <a:gd name="T34" fmla="*/ 24 w 98"/>
                <a:gd name="T35" fmla="*/ 29 h 59"/>
                <a:gd name="T36" fmla="*/ 4 w 98"/>
                <a:gd name="T37" fmla="*/ 23 h 59"/>
                <a:gd name="T38" fmla="*/ 11 w 98"/>
                <a:gd name="T39" fmla="*/ 15 h 59"/>
                <a:gd name="T40" fmla="*/ 22 w 98"/>
                <a:gd name="T41" fmla="*/ 9 h 59"/>
                <a:gd name="T42" fmla="*/ 39 w 98"/>
                <a:gd name="T43" fmla="*/ 2 h 59"/>
                <a:gd name="T44" fmla="*/ 54 w 98"/>
                <a:gd name="T45" fmla="*/ 0 h 59"/>
                <a:gd name="T46" fmla="*/ 65 w 98"/>
                <a:gd name="T47" fmla="*/ 0 h 59"/>
                <a:gd name="T48" fmla="*/ 79 w 98"/>
                <a:gd name="T49" fmla="*/ 2 h 59"/>
                <a:gd name="T50" fmla="*/ 91 w 98"/>
                <a:gd name="T51" fmla="*/ 9 h 59"/>
                <a:gd name="T52" fmla="*/ 95 w 98"/>
                <a:gd name="T53" fmla="*/ 13 h 59"/>
                <a:gd name="T54" fmla="*/ 97 w 98"/>
                <a:gd name="T55" fmla="*/ 18 h 59"/>
                <a:gd name="T56" fmla="*/ 97 w 98"/>
                <a:gd name="T57" fmla="*/ 23 h 59"/>
                <a:gd name="T58" fmla="*/ 93 w 98"/>
                <a:gd name="T59" fmla="*/ 34 h 59"/>
                <a:gd name="T60" fmla="*/ 83 w 98"/>
                <a:gd name="T61" fmla="*/ 45 h 59"/>
                <a:gd name="T62" fmla="*/ 76 w 98"/>
                <a:gd name="T63" fmla="*/ 50 h 59"/>
                <a:gd name="T64" fmla="*/ 64 w 98"/>
                <a:gd name="T65" fmla="*/ 55 h 59"/>
                <a:gd name="T66" fmla="*/ 48 w 98"/>
                <a:gd name="T67" fmla="*/ 58 h 59"/>
                <a:gd name="T68" fmla="*/ 31 w 98"/>
                <a:gd name="T69" fmla="*/ 59 h 59"/>
                <a:gd name="T70" fmla="*/ 21 w 98"/>
                <a:gd name="T71" fmla="*/ 57 h 59"/>
                <a:gd name="T72" fmla="*/ 13 w 98"/>
                <a:gd name="T73" fmla="*/ 55 h 59"/>
                <a:gd name="T74" fmla="*/ 5 w 98"/>
                <a:gd name="T75" fmla="*/ 49 h 59"/>
                <a:gd name="T76" fmla="*/ 1 w 98"/>
                <a:gd name="T77" fmla="*/ 45 h 59"/>
                <a:gd name="T78" fmla="*/ 0 w 98"/>
                <a:gd name="T79" fmla="*/ 34 h 5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98" h="59">
                  <a:moveTo>
                    <a:pt x="24" y="29"/>
                  </a:moveTo>
                  <a:lnTo>
                    <a:pt x="23" y="33"/>
                  </a:lnTo>
                  <a:lnTo>
                    <a:pt x="22" y="37"/>
                  </a:lnTo>
                  <a:lnTo>
                    <a:pt x="22" y="40"/>
                  </a:lnTo>
                  <a:lnTo>
                    <a:pt x="24" y="44"/>
                  </a:lnTo>
                  <a:lnTo>
                    <a:pt x="26" y="47"/>
                  </a:lnTo>
                  <a:lnTo>
                    <a:pt x="29" y="49"/>
                  </a:lnTo>
                  <a:lnTo>
                    <a:pt x="34" y="50"/>
                  </a:lnTo>
                  <a:lnTo>
                    <a:pt x="40" y="51"/>
                  </a:lnTo>
                  <a:lnTo>
                    <a:pt x="48" y="50"/>
                  </a:lnTo>
                  <a:lnTo>
                    <a:pt x="51" y="50"/>
                  </a:lnTo>
                  <a:lnTo>
                    <a:pt x="54" y="49"/>
                  </a:lnTo>
                  <a:lnTo>
                    <a:pt x="59" y="46"/>
                  </a:lnTo>
                  <a:lnTo>
                    <a:pt x="63" y="44"/>
                  </a:lnTo>
                  <a:lnTo>
                    <a:pt x="67" y="40"/>
                  </a:lnTo>
                  <a:lnTo>
                    <a:pt x="70" y="37"/>
                  </a:lnTo>
                  <a:lnTo>
                    <a:pt x="72" y="33"/>
                  </a:lnTo>
                  <a:lnTo>
                    <a:pt x="74" y="29"/>
                  </a:lnTo>
                  <a:lnTo>
                    <a:pt x="75" y="25"/>
                  </a:lnTo>
                  <a:lnTo>
                    <a:pt x="75" y="22"/>
                  </a:lnTo>
                  <a:lnTo>
                    <a:pt x="75" y="18"/>
                  </a:lnTo>
                  <a:lnTo>
                    <a:pt x="73" y="15"/>
                  </a:lnTo>
                  <a:lnTo>
                    <a:pt x="72" y="14"/>
                  </a:lnTo>
                  <a:lnTo>
                    <a:pt x="71" y="13"/>
                  </a:lnTo>
                  <a:lnTo>
                    <a:pt x="67" y="11"/>
                  </a:lnTo>
                  <a:lnTo>
                    <a:pt x="63" y="10"/>
                  </a:lnTo>
                  <a:lnTo>
                    <a:pt x="56" y="9"/>
                  </a:lnTo>
                  <a:lnTo>
                    <a:pt x="53" y="9"/>
                  </a:lnTo>
                  <a:lnTo>
                    <a:pt x="49" y="10"/>
                  </a:lnTo>
                  <a:lnTo>
                    <a:pt x="43" y="11"/>
                  </a:lnTo>
                  <a:lnTo>
                    <a:pt x="38" y="13"/>
                  </a:lnTo>
                  <a:lnTo>
                    <a:pt x="34" y="15"/>
                  </a:lnTo>
                  <a:lnTo>
                    <a:pt x="31" y="18"/>
                  </a:lnTo>
                  <a:lnTo>
                    <a:pt x="28" y="22"/>
                  </a:lnTo>
                  <a:lnTo>
                    <a:pt x="26" y="25"/>
                  </a:lnTo>
                  <a:lnTo>
                    <a:pt x="24" y="29"/>
                  </a:lnTo>
                  <a:close/>
                  <a:moveTo>
                    <a:pt x="1" y="29"/>
                  </a:moveTo>
                  <a:lnTo>
                    <a:pt x="4" y="23"/>
                  </a:lnTo>
                  <a:lnTo>
                    <a:pt x="9" y="18"/>
                  </a:lnTo>
                  <a:lnTo>
                    <a:pt x="11" y="15"/>
                  </a:lnTo>
                  <a:lnTo>
                    <a:pt x="14" y="13"/>
                  </a:lnTo>
                  <a:lnTo>
                    <a:pt x="22" y="9"/>
                  </a:lnTo>
                  <a:lnTo>
                    <a:pt x="30" y="5"/>
                  </a:lnTo>
                  <a:lnTo>
                    <a:pt x="39" y="2"/>
                  </a:lnTo>
                  <a:lnTo>
                    <a:pt x="49" y="1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5" y="0"/>
                  </a:lnTo>
                  <a:lnTo>
                    <a:pt x="70" y="1"/>
                  </a:lnTo>
                  <a:lnTo>
                    <a:pt x="79" y="2"/>
                  </a:lnTo>
                  <a:lnTo>
                    <a:pt x="86" y="5"/>
                  </a:lnTo>
                  <a:lnTo>
                    <a:pt x="91" y="9"/>
                  </a:lnTo>
                  <a:lnTo>
                    <a:pt x="94" y="11"/>
                  </a:lnTo>
                  <a:lnTo>
                    <a:pt x="95" y="13"/>
                  </a:lnTo>
                  <a:lnTo>
                    <a:pt x="96" y="15"/>
                  </a:lnTo>
                  <a:lnTo>
                    <a:pt x="97" y="18"/>
                  </a:lnTo>
                  <a:lnTo>
                    <a:pt x="98" y="20"/>
                  </a:lnTo>
                  <a:lnTo>
                    <a:pt x="97" y="23"/>
                  </a:lnTo>
                  <a:lnTo>
                    <a:pt x="96" y="29"/>
                  </a:lnTo>
                  <a:lnTo>
                    <a:pt x="93" y="34"/>
                  </a:lnTo>
                  <a:lnTo>
                    <a:pt x="89" y="40"/>
                  </a:lnTo>
                  <a:lnTo>
                    <a:pt x="83" y="45"/>
                  </a:lnTo>
                  <a:lnTo>
                    <a:pt x="80" y="47"/>
                  </a:lnTo>
                  <a:lnTo>
                    <a:pt x="76" y="50"/>
                  </a:lnTo>
                  <a:lnTo>
                    <a:pt x="68" y="53"/>
                  </a:lnTo>
                  <a:lnTo>
                    <a:pt x="64" y="55"/>
                  </a:lnTo>
                  <a:lnTo>
                    <a:pt x="59" y="56"/>
                  </a:lnTo>
                  <a:lnTo>
                    <a:pt x="48" y="58"/>
                  </a:lnTo>
                  <a:lnTo>
                    <a:pt x="37" y="59"/>
                  </a:lnTo>
                  <a:lnTo>
                    <a:pt x="31" y="59"/>
                  </a:lnTo>
                  <a:lnTo>
                    <a:pt x="26" y="58"/>
                  </a:lnTo>
                  <a:lnTo>
                    <a:pt x="21" y="57"/>
                  </a:lnTo>
                  <a:lnTo>
                    <a:pt x="17" y="56"/>
                  </a:lnTo>
                  <a:lnTo>
                    <a:pt x="13" y="55"/>
                  </a:lnTo>
                  <a:lnTo>
                    <a:pt x="10" y="53"/>
                  </a:lnTo>
                  <a:lnTo>
                    <a:pt x="5" y="49"/>
                  </a:lnTo>
                  <a:lnTo>
                    <a:pt x="3" y="47"/>
                  </a:lnTo>
                  <a:lnTo>
                    <a:pt x="1" y="45"/>
                  </a:lnTo>
                  <a:lnTo>
                    <a:pt x="0" y="40"/>
                  </a:lnTo>
                  <a:lnTo>
                    <a:pt x="0" y="34"/>
                  </a:lnTo>
                  <a:lnTo>
                    <a:pt x="1" y="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37" name="Freeform 71"/>
            <p:cNvSpPr/>
            <p:nvPr userDrawn="1"/>
          </p:nvSpPr>
          <p:spPr bwMode="auto">
            <a:xfrm>
              <a:off x="4394" y="3332"/>
              <a:ext cx="91" cy="61"/>
            </a:xfrm>
            <a:custGeom>
              <a:avLst/>
              <a:gdLst>
                <a:gd name="T0" fmla="*/ 11 w 89"/>
                <a:gd name="T1" fmla="*/ 51 h 60"/>
                <a:gd name="T2" fmla="*/ 16 w 89"/>
                <a:gd name="T3" fmla="*/ 54 h 60"/>
                <a:gd name="T4" fmla="*/ 35 w 89"/>
                <a:gd name="T5" fmla="*/ 57 h 60"/>
                <a:gd name="T6" fmla="*/ 49 w 89"/>
                <a:gd name="T7" fmla="*/ 56 h 60"/>
                <a:gd name="T8" fmla="*/ 56 w 89"/>
                <a:gd name="T9" fmla="*/ 55 h 60"/>
                <a:gd name="T10" fmla="*/ 62 w 89"/>
                <a:gd name="T11" fmla="*/ 52 h 60"/>
                <a:gd name="T12" fmla="*/ 65 w 89"/>
                <a:gd name="T13" fmla="*/ 49 h 60"/>
                <a:gd name="T14" fmla="*/ 64 w 89"/>
                <a:gd name="T15" fmla="*/ 46 h 60"/>
                <a:gd name="T16" fmla="*/ 61 w 89"/>
                <a:gd name="T17" fmla="*/ 44 h 60"/>
                <a:gd name="T18" fmla="*/ 53 w 89"/>
                <a:gd name="T19" fmla="*/ 42 h 60"/>
                <a:gd name="T20" fmla="*/ 35 w 89"/>
                <a:gd name="T21" fmla="*/ 37 h 60"/>
                <a:gd name="T22" fmla="*/ 21 w 89"/>
                <a:gd name="T23" fmla="*/ 28 h 60"/>
                <a:gd name="T24" fmla="*/ 17 w 89"/>
                <a:gd name="T25" fmla="*/ 25 h 60"/>
                <a:gd name="T26" fmla="*/ 16 w 89"/>
                <a:gd name="T27" fmla="*/ 22 h 60"/>
                <a:gd name="T28" fmla="*/ 16 w 89"/>
                <a:gd name="T29" fmla="*/ 17 h 60"/>
                <a:gd name="T30" fmla="*/ 19 w 89"/>
                <a:gd name="T31" fmla="*/ 13 h 60"/>
                <a:gd name="T32" fmla="*/ 22 w 89"/>
                <a:gd name="T33" fmla="*/ 10 h 60"/>
                <a:gd name="T34" fmla="*/ 39 w 89"/>
                <a:gd name="T35" fmla="*/ 5 h 60"/>
                <a:gd name="T36" fmla="*/ 52 w 89"/>
                <a:gd name="T37" fmla="*/ 1 h 60"/>
                <a:gd name="T38" fmla="*/ 66 w 89"/>
                <a:gd name="T39" fmla="*/ 0 h 60"/>
                <a:gd name="T40" fmla="*/ 87 w 89"/>
                <a:gd name="T41" fmla="*/ 2 h 60"/>
                <a:gd name="T42" fmla="*/ 101 w 89"/>
                <a:gd name="T43" fmla="*/ 6 h 60"/>
                <a:gd name="T44" fmla="*/ 84 w 89"/>
                <a:gd name="T45" fmla="*/ 11 h 60"/>
                <a:gd name="T46" fmla="*/ 69 w 89"/>
                <a:gd name="T47" fmla="*/ 9 h 60"/>
                <a:gd name="T48" fmla="*/ 56 w 89"/>
                <a:gd name="T49" fmla="*/ 10 h 60"/>
                <a:gd name="T50" fmla="*/ 47 w 89"/>
                <a:gd name="T51" fmla="*/ 12 h 60"/>
                <a:gd name="T52" fmla="*/ 44 w 89"/>
                <a:gd name="T53" fmla="*/ 15 h 60"/>
                <a:gd name="T54" fmla="*/ 42 w 89"/>
                <a:gd name="T55" fmla="*/ 18 h 60"/>
                <a:gd name="T56" fmla="*/ 45 w 89"/>
                <a:gd name="T57" fmla="*/ 20 h 60"/>
                <a:gd name="T58" fmla="*/ 64 w 89"/>
                <a:gd name="T59" fmla="*/ 25 h 60"/>
                <a:gd name="T60" fmla="*/ 86 w 89"/>
                <a:gd name="T61" fmla="*/ 36 h 60"/>
                <a:gd name="T62" fmla="*/ 92 w 89"/>
                <a:gd name="T63" fmla="*/ 41 h 60"/>
                <a:gd name="T64" fmla="*/ 93 w 89"/>
                <a:gd name="T65" fmla="*/ 44 h 60"/>
                <a:gd name="T66" fmla="*/ 91 w 89"/>
                <a:gd name="T67" fmla="*/ 50 h 60"/>
                <a:gd name="T68" fmla="*/ 85 w 89"/>
                <a:gd name="T69" fmla="*/ 56 h 60"/>
                <a:gd name="T70" fmla="*/ 79 w 89"/>
                <a:gd name="T71" fmla="*/ 59 h 60"/>
                <a:gd name="T72" fmla="*/ 60 w 89"/>
                <a:gd name="T73" fmla="*/ 64 h 60"/>
                <a:gd name="T74" fmla="*/ 45 w 89"/>
                <a:gd name="T75" fmla="*/ 66 h 60"/>
                <a:gd name="T76" fmla="*/ 29 w 89"/>
                <a:gd name="T77" fmla="*/ 65 h 60"/>
                <a:gd name="T78" fmla="*/ 14 w 89"/>
                <a:gd name="T79" fmla="*/ 64 h 60"/>
                <a:gd name="T80" fmla="*/ 7 w 89"/>
                <a:gd name="T81" fmla="*/ 62 h 60"/>
                <a:gd name="T82" fmla="*/ 0 w 89"/>
                <a:gd name="T83" fmla="*/ 59 h 6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89" h="60">
                  <a:moveTo>
                    <a:pt x="0" y="53"/>
                  </a:moveTo>
                  <a:lnTo>
                    <a:pt x="11" y="45"/>
                  </a:lnTo>
                  <a:lnTo>
                    <a:pt x="14" y="47"/>
                  </a:lnTo>
                  <a:lnTo>
                    <a:pt x="16" y="48"/>
                  </a:lnTo>
                  <a:lnTo>
                    <a:pt x="22" y="50"/>
                  </a:lnTo>
                  <a:lnTo>
                    <a:pt x="29" y="51"/>
                  </a:lnTo>
                  <a:lnTo>
                    <a:pt x="35" y="51"/>
                  </a:lnTo>
                  <a:lnTo>
                    <a:pt x="43" y="50"/>
                  </a:lnTo>
                  <a:lnTo>
                    <a:pt x="47" y="50"/>
                  </a:lnTo>
                  <a:lnTo>
                    <a:pt x="50" y="49"/>
                  </a:lnTo>
                  <a:lnTo>
                    <a:pt x="53" y="48"/>
                  </a:lnTo>
                  <a:lnTo>
                    <a:pt x="56" y="46"/>
                  </a:lnTo>
                  <a:lnTo>
                    <a:pt x="57" y="45"/>
                  </a:lnTo>
                  <a:lnTo>
                    <a:pt x="59" y="43"/>
                  </a:lnTo>
                  <a:lnTo>
                    <a:pt x="59" y="41"/>
                  </a:lnTo>
                  <a:lnTo>
                    <a:pt x="58" y="40"/>
                  </a:lnTo>
                  <a:lnTo>
                    <a:pt x="57" y="39"/>
                  </a:lnTo>
                  <a:lnTo>
                    <a:pt x="55" y="38"/>
                  </a:lnTo>
                  <a:lnTo>
                    <a:pt x="51" y="37"/>
                  </a:lnTo>
                  <a:lnTo>
                    <a:pt x="47" y="36"/>
                  </a:lnTo>
                  <a:lnTo>
                    <a:pt x="38" y="33"/>
                  </a:lnTo>
                  <a:lnTo>
                    <a:pt x="29" y="31"/>
                  </a:lnTo>
                  <a:lnTo>
                    <a:pt x="24" y="30"/>
                  </a:lnTo>
                  <a:lnTo>
                    <a:pt x="21" y="28"/>
                  </a:lnTo>
                  <a:lnTo>
                    <a:pt x="18" y="26"/>
                  </a:lnTo>
                  <a:lnTo>
                    <a:pt x="17" y="25"/>
                  </a:lnTo>
                  <a:lnTo>
                    <a:pt x="16" y="24"/>
                  </a:lnTo>
                  <a:lnTo>
                    <a:pt x="16" y="22"/>
                  </a:lnTo>
                  <a:lnTo>
                    <a:pt x="16" y="21"/>
                  </a:lnTo>
                  <a:lnTo>
                    <a:pt x="16" y="17"/>
                  </a:lnTo>
                  <a:lnTo>
                    <a:pt x="17" y="15"/>
                  </a:lnTo>
                  <a:lnTo>
                    <a:pt x="19" y="13"/>
                  </a:lnTo>
                  <a:lnTo>
                    <a:pt x="20" y="12"/>
                  </a:lnTo>
                  <a:lnTo>
                    <a:pt x="22" y="10"/>
                  </a:lnTo>
                  <a:lnTo>
                    <a:pt x="27" y="7"/>
                  </a:lnTo>
                  <a:lnTo>
                    <a:pt x="33" y="5"/>
                  </a:lnTo>
                  <a:lnTo>
                    <a:pt x="39" y="3"/>
                  </a:lnTo>
                  <a:lnTo>
                    <a:pt x="46" y="1"/>
                  </a:lnTo>
                  <a:lnTo>
                    <a:pt x="53" y="0"/>
                  </a:lnTo>
                  <a:lnTo>
                    <a:pt x="60" y="0"/>
                  </a:lnTo>
                  <a:lnTo>
                    <a:pt x="67" y="0"/>
                  </a:lnTo>
                  <a:lnTo>
                    <a:pt x="75" y="2"/>
                  </a:lnTo>
                  <a:lnTo>
                    <a:pt x="82" y="3"/>
                  </a:lnTo>
                  <a:lnTo>
                    <a:pt x="89" y="6"/>
                  </a:lnTo>
                  <a:lnTo>
                    <a:pt x="78" y="13"/>
                  </a:lnTo>
                  <a:lnTo>
                    <a:pt x="72" y="11"/>
                  </a:lnTo>
                  <a:lnTo>
                    <a:pt x="67" y="10"/>
                  </a:lnTo>
                  <a:lnTo>
                    <a:pt x="62" y="9"/>
                  </a:lnTo>
                  <a:lnTo>
                    <a:pt x="56" y="9"/>
                  </a:lnTo>
                  <a:lnTo>
                    <a:pt x="50" y="10"/>
                  </a:lnTo>
                  <a:lnTo>
                    <a:pt x="44" y="11"/>
                  </a:lnTo>
                  <a:lnTo>
                    <a:pt x="41" y="12"/>
                  </a:lnTo>
                  <a:lnTo>
                    <a:pt x="39" y="13"/>
                  </a:lnTo>
                  <a:lnTo>
                    <a:pt x="38" y="15"/>
                  </a:lnTo>
                  <a:lnTo>
                    <a:pt x="37" y="16"/>
                  </a:lnTo>
                  <a:lnTo>
                    <a:pt x="36" y="18"/>
                  </a:lnTo>
                  <a:lnTo>
                    <a:pt x="37" y="19"/>
                  </a:lnTo>
                  <a:lnTo>
                    <a:pt x="39" y="20"/>
                  </a:lnTo>
                  <a:lnTo>
                    <a:pt x="42" y="21"/>
                  </a:lnTo>
                  <a:lnTo>
                    <a:pt x="58" y="25"/>
                  </a:lnTo>
                  <a:lnTo>
                    <a:pt x="66" y="27"/>
                  </a:lnTo>
                  <a:lnTo>
                    <a:pt x="74" y="30"/>
                  </a:lnTo>
                  <a:lnTo>
                    <a:pt x="77" y="32"/>
                  </a:lnTo>
                  <a:lnTo>
                    <a:pt x="80" y="35"/>
                  </a:lnTo>
                  <a:lnTo>
                    <a:pt x="80" y="36"/>
                  </a:lnTo>
                  <a:lnTo>
                    <a:pt x="81" y="38"/>
                  </a:lnTo>
                  <a:lnTo>
                    <a:pt x="80" y="42"/>
                  </a:lnTo>
                  <a:lnTo>
                    <a:pt x="79" y="44"/>
                  </a:lnTo>
                  <a:lnTo>
                    <a:pt x="77" y="46"/>
                  </a:lnTo>
                  <a:lnTo>
                    <a:pt x="73" y="50"/>
                  </a:lnTo>
                  <a:lnTo>
                    <a:pt x="70" y="52"/>
                  </a:lnTo>
                  <a:lnTo>
                    <a:pt x="67" y="53"/>
                  </a:lnTo>
                  <a:lnTo>
                    <a:pt x="61" y="56"/>
                  </a:lnTo>
                  <a:lnTo>
                    <a:pt x="54" y="58"/>
                  </a:lnTo>
                  <a:lnTo>
                    <a:pt x="46" y="59"/>
                  </a:lnTo>
                  <a:lnTo>
                    <a:pt x="39" y="60"/>
                  </a:lnTo>
                  <a:lnTo>
                    <a:pt x="32" y="60"/>
                  </a:lnTo>
                  <a:lnTo>
                    <a:pt x="23" y="59"/>
                  </a:lnTo>
                  <a:lnTo>
                    <a:pt x="18" y="59"/>
                  </a:lnTo>
                  <a:lnTo>
                    <a:pt x="14" y="58"/>
                  </a:lnTo>
                  <a:lnTo>
                    <a:pt x="10" y="57"/>
                  </a:lnTo>
                  <a:lnTo>
                    <a:pt x="7" y="56"/>
                  </a:lnTo>
                  <a:lnTo>
                    <a:pt x="3" y="54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21704376" y="12859077"/>
            <a:ext cx="1917700" cy="577850"/>
          </a:xfrm>
          <a:prstGeom prst="rect">
            <a:avLst/>
          </a:prstGeom>
        </p:spPr>
        <p:txBody>
          <a:bodyPr lIns="91429" tIns="45714" rIns="91429" bIns="45714"/>
          <a:lstStyle>
            <a:lvl1pPr>
              <a:defRPr>
                <a:ea typeface="MS PGothic" panose="020B0600070205080204" pitchFamily="34" charset="-128"/>
                <a:cs typeface="MS PGothic" panose="020B0600070205080204" pitchFamily="34" charset="-128"/>
              </a:defRPr>
            </a:lvl1pPr>
          </a:lstStyle>
          <a:p>
            <a:pPr>
              <a:defRPr/>
            </a:pPr>
            <a:fld id="{B4E714C0-5FE2-4E4D-AD48-E2E2FC6A5305}" type="slidenum">
              <a:rPr lang="es-ES"/>
              <a:t>‹Nº›</a:t>
            </a:fld>
            <a:endParaRPr lang="es-ES" dirty="0"/>
          </a:p>
        </p:txBody>
      </p:sp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" y="10258753"/>
            <a:ext cx="24481368" cy="3457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41"/>
          <p:cNvGrpSpPr>
            <a:grpSpLocks noChangeAspect="1"/>
          </p:cNvGrpSpPr>
          <p:nvPr userDrawn="1"/>
        </p:nvGrpSpPr>
        <p:grpSpPr bwMode="auto">
          <a:xfrm>
            <a:off x="19680984" y="377609"/>
            <a:ext cx="4088232" cy="1646134"/>
            <a:chOff x="2655" y="2025"/>
            <a:chExt cx="2610" cy="1401"/>
          </a:xfrm>
        </p:grpSpPr>
        <p:sp>
          <p:nvSpPr>
            <p:cNvPr id="7" name="AutoShape 40"/>
            <p:cNvSpPr>
              <a:spLocks noChangeAspect="1" noChangeArrowheads="1" noTextEdit="1"/>
            </p:cNvSpPr>
            <p:nvPr userDrawn="1"/>
          </p:nvSpPr>
          <p:spPr bwMode="auto">
            <a:xfrm>
              <a:off x="2655" y="2025"/>
              <a:ext cx="2610" cy="1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8" name="Freeform 42"/>
            <p:cNvSpPr>
              <a:spLocks noEditPoints="1"/>
            </p:cNvSpPr>
            <p:nvPr userDrawn="1"/>
          </p:nvSpPr>
          <p:spPr bwMode="auto">
            <a:xfrm>
              <a:off x="3703" y="3057"/>
              <a:ext cx="225" cy="214"/>
            </a:xfrm>
            <a:custGeom>
              <a:avLst/>
              <a:gdLst>
                <a:gd name="T0" fmla="*/ 160 w 225"/>
                <a:gd name="T1" fmla="*/ 33 h 214"/>
                <a:gd name="T2" fmla="*/ 134 w 225"/>
                <a:gd name="T3" fmla="*/ 28 h 214"/>
                <a:gd name="T4" fmla="*/ 117 w 225"/>
                <a:gd name="T5" fmla="*/ 29 h 214"/>
                <a:gd name="T6" fmla="*/ 100 w 225"/>
                <a:gd name="T7" fmla="*/ 34 h 214"/>
                <a:gd name="T8" fmla="*/ 86 w 225"/>
                <a:gd name="T9" fmla="*/ 42 h 214"/>
                <a:gd name="T10" fmla="*/ 74 w 225"/>
                <a:gd name="T11" fmla="*/ 53 h 214"/>
                <a:gd name="T12" fmla="*/ 65 w 225"/>
                <a:gd name="T13" fmla="*/ 66 h 214"/>
                <a:gd name="T14" fmla="*/ 59 w 225"/>
                <a:gd name="T15" fmla="*/ 79 h 214"/>
                <a:gd name="T16" fmla="*/ 57 w 225"/>
                <a:gd name="T17" fmla="*/ 92 h 214"/>
                <a:gd name="T18" fmla="*/ 58 w 225"/>
                <a:gd name="T19" fmla="*/ 103 h 214"/>
                <a:gd name="T20" fmla="*/ 64 w 225"/>
                <a:gd name="T21" fmla="*/ 113 h 214"/>
                <a:gd name="T22" fmla="*/ 74 w 225"/>
                <a:gd name="T23" fmla="*/ 119 h 214"/>
                <a:gd name="T24" fmla="*/ 89 w 225"/>
                <a:gd name="T25" fmla="*/ 121 h 214"/>
                <a:gd name="T26" fmla="*/ 109 w 225"/>
                <a:gd name="T27" fmla="*/ 119 h 214"/>
                <a:gd name="T28" fmla="*/ 142 w 225"/>
                <a:gd name="T29" fmla="*/ 110 h 214"/>
                <a:gd name="T30" fmla="*/ 155 w 225"/>
                <a:gd name="T31" fmla="*/ 182 h 214"/>
                <a:gd name="T32" fmla="*/ 135 w 225"/>
                <a:gd name="T33" fmla="*/ 194 h 214"/>
                <a:gd name="T34" fmla="*/ 111 w 225"/>
                <a:gd name="T35" fmla="*/ 203 h 214"/>
                <a:gd name="T36" fmla="*/ 75 w 225"/>
                <a:gd name="T37" fmla="*/ 211 h 214"/>
                <a:gd name="T38" fmla="*/ 25 w 225"/>
                <a:gd name="T39" fmla="*/ 214 h 214"/>
                <a:gd name="T40" fmla="*/ 72 w 225"/>
                <a:gd name="T41" fmla="*/ 184 h 214"/>
                <a:gd name="T42" fmla="*/ 102 w 225"/>
                <a:gd name="T43" fmla="*/ 176 h 214"/>
                <a:gd name="T44" fmla="*/ 115 w 225"/>
                <a:gd name="T45" fmla="*/ 169 h 214"/>
                <a:gd name="T46" fmla="*/ 123 w 225"/>
                <a:gd name="T47" fmla="*/ 160 h 214"/>
                <a:gd name="T48" fmla="*/ 132 w 225"/>
                <a:gd name="T49" fmla="*/ 140 h 214"/>
                <a:gd name="T50" fmla="*/ 95 w 225"/>
                <a:gd name="T51" fmla="*/ 148 h 214"/>
                <a:gd name="T52" fmla="*/ 59 w 225"/>
                <a:gd name="T53" fmla="*/ 148 h 214"/>
                <a:gd name="T54" fmla="*/ 40 w 225"/>
                <a:gd name="T55" fmla="*/ 145 h 214"/>
                <a:gd name="T56" fmla="*/ 24 w 225"/>
                <a:gd name="T57" fmla="*/ 138 h 214"/>
                <a:gd name="T58" fmla="*/ 9 w 225"/>
                <a:gd name="T59" fmla="*/ 124 h 214"/>
                <a:gd name="T60" fmla="*/ 2 w 225"/>
                <a:gd name="T61" fmla="*/ 110 h 214"/>
                <a:gd name="T62" fmla="*/ 0 w 225"/>
                <a:gd name="T63" fmla="*/ 94 h 214"/>
                <a:gd name="T64" fmla="*/ 4 w 225"/>
                <a:gd name="T65" fmla="*/ 74 h 214"/>
                <a:gd name="T66" fmla="*/ 14 w 225"/>
                <a:gd name="T67" fmla="*/ 56 h 214"/>
                <a:gd name="T68" fmla="*/ 30 w 225"/>
                <a:gd name="T69" fmla="*/ 37 h 214"/>
                <a:gd name="T70" fmla="*/ 52 w 225"/>
                <a:gd name="T71" fmla="*/ 21 h 214"/>
                <a:gd name="T72" fmla="*/ 79 w 225"/>
                <a:gd name="T73" fmla="*/ 8 h 214"/>
                <a:gd name="T74" fmla="*/ 111 w 225"/>
                <a:gd name="T75" fmla="*/ 1 h 214"/>
                <a:gd name="T76" fmla="*/ 149 w 225"/>
                <a:gd name="T77" fmla="*/ 2 h 214"/>
                <a:gd name="T78" fmla="*/ 182 w 225"/>
                <a:gd name="T79" fmla="*/ 8 h 214"/>
                <a:gd name="T80" fmla="*/ 214 w 225"/>
                <a:gd name="T81" fmla="*/ 21 h 214"/>
                <a:gd name="T82" fmla="*/ 183 w 225"/>
                <a:gd name="T83" fmla="*/ 141 h 214"/>
                <a:gd name="T84" fmla="*/ 173 w 225"/>
                <a:gd name="T85" fmla="*/ 162 h 21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25" h="214">
                  <a:moveTo>
                    <a:pt x="142" y="110"/>
                  </a:moveTo>
                  <a:lnTo>
                    <a:pt x="169" y="36"/>
                  </a:lnTo>
                  <a:lnTo>
                    <a:pt x="160" y="33"/>
                  </a:lnTo>
                  <a:lnTo>
                    <a:pt x="151" y="30"/>
                  </a:lnTo>
                  <a:lnTo>
                    <a:pt x="140" y="28"/>
                  </a:lnTo>
                  <a:lnTo>
                    <a:pt x="134" y="28"/>
                  </a:lnTo>
                  <a:lnTo>
                    <a:pt x="128" y="28"/>
                  </a:lnTo>
                  <a:lnTo>
                    <a:pt x="122" y="28"/>
                  </a:lnTo>
                  <a:lnTo>
                    <a:pt x="117" y="29"/>
                  </a:lnTo>
                  <a:lnTo>
                    <a:pt x="111" y="30"/>
                  </a:lnTo>
                  <a:lnTo>
                    <a:pt x="106" y="32"/>
                  </a:lnTo>
                  <a:lnTo>
                    <a:pt x="100" y="34"/>
                  </a:lnTo>
                  <a:lnTo>
                    <a:pt x="95" y="36"/>
                  </a:lnTo>
                  <a:lnTo>
                    <a:pt x="91" y="39"/>
                  </a:lnTo>
                  <a:lnTo>
                    <a:pt x="86" y="42"/>
                  </a:lnTo>
                  <a:lnTo>
                    <a:pt x="82" y="46"/>
                  </a:lnTo>
                  <a:lnTo>
                    <a:pt x="78" y="49"/>
                  </a:lnTo>
                  <a:lnTo>
                    <a:pt x="74" y="53"/>
                  </a:lnTo>
                  <a:lnTo>
                    <a:pt x="71" y="57"/>
                  </a:lnTo>
                  <a:lnTo>
                    <a:pt x="68" y="61"/>
                  </a:lnTo>
                  <a:lnTo>
                    <a:pt x="65" y="66"/>
                  </a:lnTo>
                  <a:lnTo>
                    <a:pt x="63" y="70"/>
                  </a:lnTo>
                  <a:lnTo>
                    <a:pt x="61" y="74"/>
                  </a:lnTo>
                  <a:lnTo>
                    <a:pt x="59" y="79"/>
                  </a:lnTo>
                  <a:lnTo>
                    <a:pt x="58" y="83"/>
                  </a:lnTo>
                  <a:lnTo>
                    <a:pt x="57" y="87"/>
                  </a:lnTo>
                  <a:lnTo>
                    <a:pt x="57" y="92"/>
                  </a:lnTo>
                  <a:lnTo>
                    <a:pt x="57" y="96"/>
                  </a:lnTo>
                  <a:lnTo>
                    <a:pt x="57" y="100"/>
                  </a:lnTo>
                  <a:lnTo>
                    <a:pt x="58" y="103"/>
                  </a:lnTo>
                  <a:lnTo>
                    <a:pt x="59" y="107"/>
                  </a:lnTo>
                  <a:lnTo>
                    <a:pt x="61" y="110"/>
                  </a:lnTo>
                  <a:lnTo>
                    <a:pt x="64" y="113"/>
                  </a:lnTo>
                  <a:lnTo>
                    <a:pt x="66" y="115"/>
                  </a:lnTo>
                  <a:lnTo>
                    <a:pt x="70" y="117"/>
                  </a:lnTo>
                  <a:lnTo>
                    <a:pt x="74" y="119"/>
                  </a:lnTo>
                  <a:lnTo>
                    <a:pt x="78" y="120"/>
                  </a:lnTo>
                  <a:lnTo>
                    <a:pt x="83" y="121"/>
                  </a:lnTo>
                  <a:lnTo>
                    <a:pt x="89" y="121"/>
                  </a:lnTo>
                  <a:lnTo>
                    <a:pt x="96" y="121"/>
                  </a:lnTo>
                  <a:lnTo>
                    <a:pt x="103" y="120"/>
                  </a:lnTo>
                  <a:lnTo>
                    <a:pt x="109" y="119"/>
                  </a:lnTo>
                  <a:lnTo>
                    <a:pt x="116" y="118"/>
                  </a:lnTo>
                  <a:lnTo>
                    <a:pt x="129" y="114"/>
                  </a:lnTo>
                  <a:lnTo>
                    <a:pt x="142" y="110"/>
                  </a:lnTo>
                  <a:close/>
                  <a:moveTo>
                    <a:pt x="165" y="173"/>
                  </a:moveTo>
                  <a:lnTo>
                    <a:pt x="159" y="179"/>
                  </a:lnTo>
                  <a:lnTo>
                    <a:pt x="155" y="182"/>
                  </a:lnTo>
                  <a:lnTo>
                    <a:pt x="149" y="187"/>
                  </a:lnTo>
                  <a:lnTo>
                    <a:pt x="142" y="191"/>
                  </a:lnTo>
                  <a:lnTo>
                    <a:pt x="135" y="194"/>
                  </a:lnTo>
                  <a:lnTo>
                    <a:pt x="127" y="198"/>
                  </a:lnTo>
                  <a:lnTo>
                    <a:pt x="119" y="201"/>
                  </a:lnTo>
                  <a:lnTo>
                    <a:pt x="111" y="203"/>
                  </a:lnTo>
                  <a:lnTo>
                    <a:pt x="102" y="205"/>
                  </a:lnTo>
                  <a:lnTo>
                    <a:pt x="93" y="207"/>
                  </a:lnTo>
                  <a:lnTo>
                    <a:pt x="75" y="211"/>
                  </a:lnTo>
                  <a:lnTo>
                    <a:pt x="57" y="213"/>
                  </a:lnTo>
                  <a:lnTo>
                    <a:pt x="41" y="214"/>
                  </a:lnTo>
                  <a:lnTo>
                    <a:pt x="25" y="214"/>
                  </a:lnTo>
                  <a:lnTo>
                    <a:pt x="24" y="189"/>
                  </a:lnTo>
                  <a:lnTo>
                    <a:pt x="47" y="187"/>
                  </a:lnTo>
                  <a:lnTo>
                    <a:pt x="72" y="184"/>
                  </a:lnTo>
                  <a:lnTo>
                    <a:pt x="85" y="181"/>
                  </a:lnTo>
                  <a:lnTo>
                    <a:pt x="96" y="178"/>
                  </a:lnTo>
                  <a:lnTo>
                    <a:pt x="102" y="176"/>
                  </a:lnTo>
                  <a:lnTo>
                    <a:pt x="107" y="174"/>
                  </a:lnTo>
                  <a:lnTo>
                    <a:pt x="111" y="172"/>
                  </a:lnTo>
                  <a:lnTo>
                    <a:pt x="115" y="169"/>
                  </a:lnTo>
                  <a:lnTo>
                    <a:pt x="118" y="166"/>
                  </a:lnTo>
                  <a:lnTo>
                    <a:pt x="121" y="163"/>
                  </a:lnTo>
                  <a:lnTo>
                    <a:pt x="123" y="160"/>
                  </a:lnTo>
                  <a:lnTo>
                    <a:pt x="125" y="156"/>
                  </a:lnTo>
                  <a:lnTo>
                    <a:pt x="129" y="148"/>
                  </a:lnTo>
                  <a:lnTo>
                    <a:pt x="132" y="140"/>
                  </a:lnTo>
                  <a:lnTo>
                    <a:pt x="117" y="144"/>
                  </a:lnTo>
                  <a:lnTo>
                    <a:pt x="103" y="147"/>
                  </a:lnTo>
                  <a:lnTo>
                    <a:pt x="95" y="148"/>
                  </a:lnTo>
                  <a:lnTo>
                    <a:pt x="87" y="149"/>
                  </a:lnTo>
                  <a:lnTo>
                    <a:pt x="71" y="149"/>
                  </a:lnTo>
                  <a:lnTo>
                    <a:pt x="59" y="148"/>
                  </a:lnTo>
                  <a:lnTo>
                    <a:pt x="49" y="147"/>
                  </a:lnTo>
                  <a:lnTo>
                    <a:pt x="44" y="146"/>
                  </a:lnTo>
                  <a:lnTo>
                    <a:pt x="40" y="145"/>
                  </a:lnTo>
                  <a:lnTo>
                    <a:pt x="35" y="144"/>
                  </a:lnTo>
                  <a:lnTo>
                    <a:pt x="31" y="142"/>
                  </a:lnTo>
                  <a:lnTo>
                    <a:pt x="24" y="138"/>
                  </a:lnTo>
                  <a:lnTo>
                    <a:pt x="18" y="134"/>
                  </a:lnTo>
                  <a:lnTo>
                    <a:pt x="13" y="129"/>
                  </a:lnTo>
                  <a:lnTo>
                    <a:pt x="9" y="124"/>
                  </a:lnTo>
                  <a:lnTo>
                    <a:pt x="5" y="119"/>
                  </a:lnTo>
                  <a:lnTo>
                    <a:pt x="3" y="113"/>
                  </a:lnTo>
                  <a:lnTo>
                    <a:pt x="2" y="110"/>
                  </a:lnTo>
                  <a:lnTo>
                    <a:pt x="1" y="106"/>
                  </a:lnTo>
                  <a:lnTo>
                    <a:pt x="0" y="100"/>
                  </a:lnTo>
                  <a:lnTo>
                    <a:pt x="0" y="94"/>
                  </a:lnTo>
                  <a:lnTo>
                    <a:pt x="1" y="87"/>
                  </a:lnTo>
                  <a:lnTo>
                    <a:pt x="2" y="81"/>
                  </a:lnTo>
                  <a:lnTo>
                    <a:pt x="4" y="74"/>
                  </a:lnTo>
                  <a:lnTo>
                    <a:pt x="7" y="68"/>
                  </a:lnTo>
                  <a:lnTo>
                    <a:pt x="10" y="62"/>
                  </a:lnTo>
                  <a:lnTo>
                    <a:pt x="14" y="56"/>
                  </a:lnTo>
                  <a:lnTo>
                    <a:pt x="19" y="50"/>
                  </a:lnTo>
                  <a:lnTo>
                    <a:pt x="24" y="44"/>
                  </a:lnTo>
                  <a:lnTo>
                    <a:pt x="30" y="37"/>
                  </a:lnTo>
                  <a:lnTo>
                    <a:pt x="37" y="32"/>
                  </a:lnTo>
                  <a:lnTo>
                    <a:pt x="44" y="26"/>
                  </a:lnTo>
                  <a:lnTo>
                    <a:pt x="52" y="21"/>
                  </a:lnTo>
                  <a:lnTo>
                    <a:pt x="60" y="16"/>
                  </a:lnTo>
                  <a:lnTo>
                    <a:pt x="69" y="11"/>
                  </a:lnTo>
                  <a:lnTo>
                    <a:pt x="79" y="8"/>
                  </a:lnTo>
                  <a:lnTo>
                    <a:pt x="89" y="5"/>
                  </a:lnTo>
                  <a:lnTo>
                    <a:pt x="100" y="2"/>
                  </a:lnTo>
                  <a:lnTo>
                    <a:pt x="111" y="1"/>
                  </a:lnTo>
                  <a:lnTo>
                    <a:pt x="122" y="0"/>
                  </a:lnTo>
                  <a:lnTo>
                    <a:pt x="136" y="1"/>
                  </a:lnTo>
                  <a:lnTo>
                    <a:pt x="149" y="2"/>
                  </a:lnTo>
                  <a:lnTo>
                    <a:pt x="163" y="4"/>
                  </a:lnTo>
                  <a:lnTo>
                    <a:pt x="176" y="7"/>
                  </a:lnTo>
                  <a:lnTo>
                    <a:pt x="182" y="8"/>
                  </a:lnTo>
                  <a:lnTo>
                    <a:pt x="189" y="10"/>
                  </a:lnTo>
                  <a:lnTo>
                    <a:pt x="202" y="15"/>
                  </a:lnTo>
                  <a:lnTo>
                    <a:pt x="214" y="21"/>
                  </a:lnTo>
                  <a:lnTo>
                    <a:pt x="225" y="28"/>
                  </a:lnTo>
                  <a:lnTo>
                    <a:pt x="187" y="132"/>
                  </a:lnTo>
                  <a:lnTo>
                    <a:pt x="183" y="141"/>
                  </a:lnTo>
                  <a:lnTo>
                    <a:pt x="179" y="151"/>
                  </a:lnTo>
                  <a:lnTo>
                    <a:pt x="176" y="156"/>
                  </a:lnTo>
                  <a:lnTo>
                    <a:pt x="173" y="162"/>
                  </a:lnTo>
                  <a:lnTo>
                    <a:pt x="165" y="173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9" name="Freeform 43"/>
            <p:cNvSpPr>
              <a:spLocks noEditPoints="1"/>
            </p:cNvSpPr>
            <p:nvPr userDrawn="1"/>
          </p:nvSpPr>
          <p:spPr bwMode="auto">
            <a:xfrm>
              <a:off x="2905" y="3058"/>
              <a:ext cx="194" cy="146"/>
            </a:xfrm>
            <a:custGeom>
              <a:avLst/>
              <a:gdLst>
                <a:gd name="T0" fmla="*/ 149 w 193"/>
                <a:gd name="T1" fmla="*/ 47 h 147"/>
                <a:gd name="T2" fmla="*/ 149 w 193"/>
                <a:gd name="T3" fmla="*/ 39 h 147"/>
                <a:gd name="T4" fmla="*/ 147 w 193"/>
                <a:gd name="T5" fmla="*/ 35 h 147"/>
                <a:gd name="T6" fmla="*/ 144 w 193"/>
                <a:gd name="T7" fmla="*/ 32 h 147"/>
                <a:gd name="T8" fmla="*/ 140 w 193"/>
                <a:gd name="T9" fmla="*/ 29 h 147"/>
                <a:gd name="T10" fmla="*/ 135 w 193"/>
                <a:gd name="T11" fmla="*/ 27 h 147"/>
                <a:gd name="T12" fmla="*/ 124 w 193"/>
                <a:gd name="T13" fmla="*/ 26 h 147"/>
                <a:gd name="T14" fmla="*/ 112 w 193"/>
                <a:gd name="T15" fmla="*/ 27 h 147"/>
                <a:gd name="T16" fmla="*/ 95 w 193"/>
                <a:gd name="T17" fmla="*/ 30 h 147"/>
                <a:gd name="T18" fmla="*/ 83 w 193"/>
                <a:gd name="T19" fmla="*/ 37 h 147"/>
                <a:gd name="T20" fmla="*/ 73 w 193"/>
                <a:gd name="T21" fmla="*/ 47 h 147"/>
                <a:gd name="T22" fmla="*/ 148 w 193"/>
                <a:gd name="T23" fmla="*/ 52 h 147"/>
                <a:gd name="T24" fmla="*/ 163 w 193"/>
                <a:gd name="T25" fmla="*/ 129 h 147"/>
                <a:gd name="T26" fmla="*/ 140 w 193"/>
                <a:gd name="T27" fmla="*/ 136 h 147"/>
                <a:gd name="T28" fmla="*/ 115 w 193"/>
                <a:gd name="T29" fmla="*/ 140 h 147"/>
                <a:gd name="T30" fmla="*/ 82 w 193"/>
                <a:gd name="T31" fmla="*/ 141 h 147"/>
                <a:gd name="T32" fmla="*/ 56 w 193"/>
                <a:gd name="T33" fmla="*/ 140 h 147"/>
                <a:gd name="T34" fmla="*/ 43 w 193"/>
                <a:gd name="T35" fmla="*/ 137 h 147"/>
                <a:gd name="T36" fmla="*/ 27 w 193"/>
                <a:gd name="T37" fmla="*/ 132 h 147"/>
                <a:gd name="T38" fmla="*/ 16 w 193"/>
                <a:gd name="T39" fmla="*/ 124 h 147"/>
                <a:gd name="T40" fmla="*/ 10 w 193"/>
                <a:gd name="T41" fmla="*/ 117 h 147"/>
                <a:gd name="T42" fmla="*/ 5 w 193"/>
                <a:gd name="T43" fmla="*/ 110 h 147"/>
                <a:gd name="T44" fmla="*/ 1 w 193"/>
                <a:gd name="T45" fmla="*/ 99 h 147"/>
                <a:gd name="T46" fmla="*/ 0 w 193"/>
                <a:gd name="T47" fmla="*/ 90 h 147"/>
                <a:gd name="T48" fmla="*/ 0 w 193"/>
                <a:gd name="T49" fmla="*/ 82 h 147"/>
                <a:gd name="T50" fmla="*/ 2 w 193"/>
                <a:gd name="T51" fmla="*/ 73 h 147"/>
                <a:gd name="T52" fmla="*/ 7 w 193"/>
                <a:gd name="T53" fmla="*/ 68 h 147"/>
                <a:gd name="T54" fmla="*/ 14 w 193"/>
                <a:gd name="T55" fmla="*/ 55 h 147"/>
                <a:gd name="T56" fmla="*/ 24 w 193"/>
                <a:gd name="T57" fmla="*/ 42 h 147"/>
                <a:gd name="T58" fmla="*/ 36 w 193"/>
                <a:gd name="T59" fmla="*/ 30 h 147"/>
                <a:gd name="T60" fmla="*/ 51 w 193"/>
                <a:gd name="T61" fmla="*/ 19 h 147"/>
                <a:gd name="T62" fmla="*/ 68 w 193"/>
                <a:gd name="T63" fmla="*/ 10 h 147"/>
                <a:gd name="T64" fmla="*/ 88 w 193"/>
                <a:gd name="T65" fmla="*/ 4 h 147"/>
                <a:gd name="T66" fmla="*/ 117 w 193"/>
                <a:gd name="T67" fmla="*/ 0 h 147"/>
                <a:gd name="T68" fmla="*/ 141 w 193"/>
                <a:gd name="T69" fmla="*/ 0 h 147"/>
                <a:gd name="T70" fmla="*/ 160 w 193"/>
                <a:gd name="T71" fmla="*/ 3 h 147"/>
                <a:gd name="T72" fmla="*/ 175 w 193"/>
                <a:gd name="T73" fmla="*/ 8 h 147"/>
                <a:gd name="T74" fmla="*/ 184 w 193"/>
                <a:gd name="T75" fmla="*/ 13 h 147"/>
                <a:gd name="T76" fmla="*/ 191 w 193"/>
                <a:gd name="T77" fmla="*/ 19 h 147"/>
                <a:gd name="T78" fmla="*/ 194 w 193"/>
                <a:gd name="T79" fmla="*/ 25 h 147"/>
                <a:gd name="T80" fmla="*/ 198 w 193"/>
                <a:gd name="T81" fmla="*/ 37 h 147"/>
                <a:gd name="T82" fmla="*/ 199 w 193"/>
                <a:gd name="T83" fmla="*/ 51 h 147"/>
                <a:gd name="T84" fmla="*/ 195 w 193"/>
                <a:gd name="T85" fmla="*/ 68 h 147"/>
                <a:gd name="T86" fmla="*/ 57 w 193"/>
                <a:gd name="T87" fmla="*/ 73 h 147"/>
                <a:gd name="T88" fmla="*/ 54 w 193"/>
                <a:gd name="T89" fmla="*/ 81 h 147"/>
                <a:gd name="T90" fmla="*/ 54 w 193"/>
                <a:gd name="T91" fmla="*/ 90 h 147"/>
                <a:gd name="T92" fmla="*/ 56 w 193"/>
                <a:gd name="T93" fmla="*/ 97 h 147"/>
                <a:gd name="T94" fmla="*/ 60 w 193"/>
                <a:gd name="T95" fmla="*/ 104 h 147"/>
                <a:gd name="T96" fmla="*/ 66 w 193"/>
                <a:gd name="T97" fmla="*/ 109 h 147"/>
                <a:gd name="T98" fmla="*/ 74 w 193"/>
                <a:gd name="T99" fmla="*/ 112 h 147"/>
                <a:gd name="T100" fmla="*/ 83 w 193"/>
                <a:gd name="T101" fmla="*/ 114 h 147"/>
                <a:gd name="T102" fmla="*/ 95 w 193"/>
                <a:gd name="T103" fmla="*/ 115 h 147"/>
                <a:gd name="T104" fmla="*/ 118 w 193"/>
                <a:gd name="T105" fmla="*/ 114 h 147"/>
                <a:gd name="T106" fmla="*/ 152 w 193"/>
                <a:gd name="T107" fmla="*/ 107 h 147"/>
                <a:gd name="T108" fmla="*/ 178 w 193"/>
                <a:gd name="T109" fmla="*/ 124 h 14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93" h="147">
                  <a:moveTo>
                    <a:pt x="142" y="52"/>
                  </a:moveTo>
                  <a:lnTo>
                    <a:pt x="143" y="47"/>
                  </a:lnTo>
                  <a:lnTo>
                    <a:pt x="143" y="42"/>
                  </a:lnTo>
                  <a:lnTo>
                    <a:pt x="143" y="39"/>
                  </a:lnTo>
                  <a:lnTo>
                    <a:pt x="142" y="37"/>
                  </a:lnTo>
                  <a:lnTo>
                    <a:pt x="141" y="35"/>
                  </a:lnTo>
                  <a:lnTo>
                    <a:pt x="140" y="33"/>
                  </a:lnTo>
                  <a:lnTo>
                    <a:pt x="138" y="32"/>
                  </a:lnTo>
                  <a:lnTo>
                    <a:pt x="136" y="30"/>
                  </a:lnTo>
                  <a:lnTo>
                    <a:pt x="134" y="29"/>
                  </a:lnTo>
                  <a:lnTo>
                    <a:pt x="131" y="28"/>
                  </a:lnTo>
                  <a:lnTo>
                    <a:pt x="129" y="27"/>
                  </a:lnTo>
                  <a:lnTo>
                    <a:pt x="125" y="26"/>
                  </a:lnTo>
                  <a:lnTo>
                    <a:pt x="118" y="26"/>
                  </a:lnTo>
                  <a:lnTo>
                    <a:pt x="110" y="26"/>
                  </a:lnTo>
                  <a:lnTo>
                    <a:pt x="106" y="27"/>
                  </a:lnTo>
                  <a:lnTo>
                    <a:pt x="102" y="28"/>
                  </a:lnTo>
                  <a:lnTo>
                    <a:pt x="95" y="30"/>
                  </a:lnTo>
                  <a:lnTo>
                    <a:pt x="89" y="34"/>
                  </a:lnTo>
                  <a:lnTo>
                    <a:pt x="83" y="37"/>
                  </a:lnTo>
                  <a:lnTo>
                    <a:pt x="78" y="42"/>
                  </a:lnTo>
                  <a:lnTo>
                    <a:pt x="73" y="47"/>
                  </a:lnTo>
                  <a:lnTo>
                    <a:pt x="69" y="52"/>
                  </a:lnTo>
                  <a:lnTo>
                    <a:pt x="142" y="52"/>
                  </a:lnTo>
                  <a:close/>
                  <a:moveTo>
                    <a:pt x="169" y="131"/>
                  </a:moveTo>
                  <a:lnTo>
                    <a:pt x="157" y="135"/>
                  </a:lnTo>
                  <a:lnTo>
                    <a:pt x="145" y="139"/>
                  </a:lnTo>
                  <a:lnTo>
                    <a:pt x="134" y="142"/>
                  </a:lnTo>
                  <a:lnTo>
                    <a:pt x="122" y="144"/>
                  </a:lnTo>
                  <a:lnTo>
                    <a:pt x="109" y="146"/>
                  </a:lnTo>
                  <a:lnTo>
                    <a:pt x="96" y="147"/>
                  </a:lnTo>
                  <a:lnTo>
                    <a:pt x="82" y="147"/>
                  </a:lnTo>
                  <a:lnTo>
                    <a:pt x="69" y="147"/>
                  </a:lnTo>
                  <a:lnTo>
                    <a:pt x="56" y="146"/>
                  </a:lnTo>
                  <a:lnTo>
                    <a:pt x="49" y="145"/>
                  </a:lnTo>
                  <a:lnTo>
                    <a:pt x="43" y="143"/>
                  </a:lnTo>
                  <a:lnTo>
                    <a:pt x="32" y="140"/>
                  </a:lnTo>
                  <a:lnTo>
                    <a:pt x="27" y="138"/>
                  </a:lnTo>
                  <a:lnTo>
                    <a:pt x="23" y="135"/>
                  </a:lnTo>
                  <a:lnTo>
                    <a:pt x="16" y="130"/>
                  </a:lnTo>
                  <a:lnTo>
                    <a:pt x="13" y="126"/>
                  </a:lnTo>
                  <a:lnTo>
                    <a:pt x="10" y="123"/>
                  </a:lnTo>
                  <a:lnTo>
                    <a:pt x="7" y="120"/>
                  </a:lnTo>
                  <a:lnTo>
                    <a:pt x="5" y="116"/>
                  </a:lnTo>
                  <a:lnTo>
                    <a:pt x="2" y="109"/>
                  </a:lnTo>
                  <a:lnTo>
                    <a:pt x="1" y="105"/>
                  </a:lnTo>
                  <a:lnTo>
                    <a:pt x="0" y="101"/>
                  </a:lnTo>
                  <a:lnTo>
                    <a:pt x="0" y="96"/>
                  </a:lnTo>
                  <a:lnTo>
                    <a:pt x="0" y="92"/>
                  </a:lnTo>
                  <a:lnTo>
                    <a:pt x="0" y="88"/>
                  </a:lnTo>
                  <a:lnTo>
                    <a:pt x="1" y="83"/>
                  </a:lnTo>
                  <a:lnTo>
                    <a:pt x="2" y="79"/>
                  </a:lnTo>
                  <a:lnTo>
                    <a:pt x="4" y="75"/>
                  </a:lnTo>
                  <a:lnTo>
                    <a:pt x="7" y="68"/>
                  </a:lnTo>
                  <a:lnTo>
                    <a:pt x="10" y="61"/>
                  </a:lnTo>
                  <a:lnTo>
                    <a:pt x="14" y="55"/>
                  </a:lnTo>
                  <a:lnTo>
                    <a:pt x="19" y="48"/>
                  </a:lnTo>
                  <a:lnTo>
                    <a:pt x="24" y="42"/>
                  </a:lnTo>
                  <a:lnTo>
                    <a:pt x="30" y="35"/>
                  </a:lnTo>
                  <a:lnTo>
                    <a:pt x="36" y="30"/>
                  </a:lnTo>
                  <a:lnTo>
                    <a:pt x="43" y="24"/>
                  </a:lnTo>
                  <a:lnTo>
                    <a:pt x="51" y="19"/>
                  </a:lnTo>
                  <a:lnTo>
                    <a:pt x="59" y="14"/>
                  </a:lnTo>
                  <a:lnTo>
                    <a:pt x="68" y="10"/>
                  </a:lnTo>
                  <a:lnTo>
                    <a:pt x="78" y="7"/>
                  </a:lnTo>
                  <a:lnTo>
                    <a:pt x="88" y="4"/>
                  </a:lnTo>
                  <a:lnTo>
                    <a:pt x="99" y="2"/>
                  </a:lnTo>
                  <a:lnTo>
                    <a:pt x="111" y="0"/>
                  </a:lnTo>
                  <a:lnTo>
                    <a:pt x="123" y="0"/>
                  </a:lnTo>
                  <a:lnTo>
                    <a:pt x="135" y="0"/>
                  </a:lnTo>
                  <a:lnTo>
                    <a:pt x="145" y="1"/>
                  </a:lnTo>
                  <a:lnTo>
                    <a:pt x="154" y="3"/>
                  </a:lnTo>
                  <a:lnTo>
                    <a:pt x="162" y="5"/>
                  </a:lnTo>
                  <a:lnTo>
                    <a:pt x="169" y="8"/>
                  </a:lnTo>
                  <a:lnTo>
                    <a:pt x="176" y="11"/>
                  </a:lnTo>
                  <a:lnTo>
                    <a:pt x="178" y="13"/>
                  </a:lnTo>
                  <a:lnTo>
                    <a:pt x="181" y="15"/>
                  </a:lnTo>
                  <a:lnTo>
                    <a:pt x="185" y="19"/>
                  </a:lnTo>
                  <a:lnTo>
                    <a:pt x="187" y="22"/>
                  </a:lnTo>
                  <a:lnTo>
                    <a:pt x="188" y="25"/>
                  </a:lnTo>
                  <a:lnTo>
                    <a:pt x="191" y="30"/>
                  </a:lnTo>
                  <a:lnTo>
                    <a:pt x="192" y="37"/>
                  </a:lnTo>
                  <a:lnTo>
                    <a:pt x="193" y="44"/>
                  </a:lnTo>
                  <a:lnTo>
                    <a:pt x="193" y="51"/>
                  </a:lnTo>
                  <a:lnTo>
                    <a:pt x="191" y="59"/>
                  </a:lnTo>
                  <a:lnTo>
                    <a:pt x="189" y="68"/>
                  </a:lnTo>
                  <a:lnTo>
                    <a:pt x="186" y="78"/>
                  </a:lnTo>
                  <a:lnTo>
                    <a:pt x="57" y="78"/>
                  </a:lnTo>
                  <a:lnTo>
                    <a:pt x="55" y="83"/>
                  </a:lnTo>
                  <a:lnTo>
                    <a:pt x="54" y="87"/>
                  </a:lnTo>
                  <a:lnTo>
                    <a:pt x="54" y="92"/>
                  </a:lnTo>
                  <a:lnTo>
                    <a:pt x="54" y="96"/>
                  </a:lnTo>
                  <a:lnTo>
                    <a:pt x="54" y="100"/>
                  </a:lnTo>
                  <a:lnTo>
                    <a:pt x="56" y="103"/>
                  </a:lnTo>
                  <a:lnTo>
                    <a:pt x="57" y="107"/>
                  </a:lnTo>
                  <a:lnTo>
                    <a:pt x="60" y="110"/>
                  </a:lnTo>
                  <a:lnTo>
                    <a:pt x="62" y="112"/>
                  </a:lnTo>
                  <a:lnTo>
                    <a:pt x="66" y="115"/>
                  </a:lnTo>
                  <a:lnTo>
                    <a:pt x="69" y="117"/>
                  </a:lnTo>
                  <a:lnTo>
                    <a:pt x="74" y="118"/>
                  </a:lnTo>
                  <a:lnTo>
                    <a:pt x="78" y="119"/>
                  </a:lnTo>
                  <a:lnTo>
                    <a:pt x="83" y="120"/>
                  </a:lnTo>
                  <a:lnTo>
                    <a:pt x="89" y="121"/>
                  </a:lnTo>
                  <a:lnTo>
                    <a:pt x="95" y="121"/>
                  </a:lnTo>
                  <a:lnTo>
                    <a:pt x="104" y="120"/>
                  </a:lnTo>
                  <a:lnTo>
                    <a:pt x="112" y="120"/>
                  </a:lnTo>
                  <a:lnTo>
                    <a:pt x="129" y="117"/>
                  </a:lnTo>
                  <a:lnTo>
                    <a:pt x="146" y="113"/>
                  </a:lnTo>
                  <a:lnTo>
                    <a:pt x="163" y="108"/>
                  </a:lnTo>
                  <a:lnTo>
                    <a:pt x="172" y="130"/>
                  </a:lnTo>
                  <a:lnTo>
                    <a:pt x="169" y="131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10" name="Freeform 44"/>
            <p:cNvSpPr>
              <a:spLocks noEditPoints="1"/>
            </p:cNvSpPr>
            <p:nvPr userDrawn="1"/>
          </p:nvSpPr>
          <p:spPr bwMode="auto">
            <a:xfrm>
              <a:off x="2655" y="2979"/>
              <a:ext cx="264" cy="225"/>
            </a:xfrm>
            <a:custGeom>
              <a:avLst/>
              <a:gdLst>
                <a:gd name="T0" fmla="*/ 175 w 263"/>
                <a:gd name="T1" fmla="*/ 113 h 226"/>
                <a:gd name="T2" fmla="*/ 157 w 263"/>
                <a:gd name="T3" fmla="*/ 106 h 226"/>
                <a:gd name="T4" fmla="*/ 146 w 263"/>
                <a:gd name="T5" fmla="*/ 105 h 226"/>
                <a:gd name="T6" fmla="*/ 122 w 263"/>
                <a:gd name="T7" fmla="*/ 105 h 226"/>
                <a:gd name="T8" fmla="*/ 105 w 263"/>
                <a:gd name="T9" fmla="*/ 109 h 226"/>
                <a:gd name="T10" fmla="*/ 95 w 263"/>
                <a:gd name="T11" fmla="*/ 113 h 226"/>
                <a:gd name="T12" fmla="*/ 86 w 263"/>
                <a:gd name="T13" fmla="*/ 113 h 226"/>
                <a:gd name="T14" fmla="*/ 77 w 263"/>
                <a:gd name="T15" fmla="*/ 121 h 226"/>
                <a:gd name="T16" fmla="*/ 70 w 263"/>
                <a:gd name="T17" fmla="*/ 129 h 226"/>
                <a:gd name="T18" fmla="*/ 65 w 263"/>
                <a:gd name="T19" fmla="*/ 137 h 226"/>
                <a:gd name="T20" fmla="*/ 57 w 263"/>
                <a:gd name="T21" fmla="*/ 155 h 226"/>
                <a:gd name="T22" fmla="*/ 56 w 263"/>
                <a:gd name="T23" fmla="*/ 164 h 226"/>
                <a:gd name="T24" fmla="*/ 56 w 263"/>
                <a:gd name="T25" fmla="*/ 172 h 226"/>
                <a:gd name="T26" fmla="*/ 58 w 263"/>
                <a:gd name="T27" fmla="*/ 179 h 226"/>
                <a:gd name="T28" fmla="*/ 63 w 263"/>
                <a:gd name="T29" fmla="*/ 185 h 226"/>
                <a:gd name="T30" fmla="*/ 69 w 263"/>
                <a:gd name="T31" fmla="*/ 190 h 226"/>
                <a:gd name="T32" fmla="*/ 77 w 263"/>
                <a:gd name="T33" fmla="*/ 193 h 226"/>
                <a:gd name="T34" fmla="*/ 88 w 263"/>
                <a:gd name="T35" fmla="*/ 194 h 226"/>
                <a:gd name="T36" fmla="*/ 102 w 263"/>
                <a:gd name="T37" fmla="*/ 193 h 226"/>
                <a:gd name="T38" fmla="*/ 129 w 263"/>
                <a:gd name="T39" fmla="*/ 188 h 226"/>
                <a:gd name="T40" fmla="*/ 70 w 263"/>
                <a:gd name="T41" fmla="*/ 220 h 226"/>
                <a:gd name="T42" fmla="*/ 53 w 263"/>
                <a:gd name="T43" fmla="*/ 219 h 226"/>
                <a:gd name="T44" fmla="*/ 43 w 263"/>
                <a:gd name="T45" fmla="*/ 217 h 226"/>
                <a:gd name="T46" fmla="*/ 30 w 263"/>
                <a:gd name="T47" fmla="*/ 213 h 226"/>
                <a:gd name="T48" fmla="*/ 23 w 263"/>
                <a:gd name="T49" fmla="*/ 209 h 226"/>
                <a:gd name="T50" fmla="*/ 12 w 263"/>
                <a:gd name="T51" fmla="*/ 200 h 226"/>
                <a:gd name="T52" fmla="*/ 5 w 263"/>
                <a:gd name="T53" fmla="*/ 189 h 226"/>
                <a:gd name="T54" fmla="*/ 1 w 263"/>
                <a:gd name="T55" fmla="*/ 177 h 226"/>
                <a:gd name="T56" fmla="*/ 0 w 263"/>
                <a:gd name="T57" fmla="*/ 164 h 226"/>
                <a:gd name="T58" fmla="*/ 2 w 263"/>
                <a:gd name="T59" fmla="*/ 151 h 226"/>
                <a:gd name="T60" fmla="*/ 7 w 263"/>
                <a:gd name="T61" fmla="*/ 139 h 226"/>
                <a:gd name="T62" fmla="*/ 15 w 263"/>
                <a:gd name="T63" fmla="*/ 126 h 226"/>
                <a:gd name="T64" fmla="*/ 25 w 263"/>
                <a:gd name="T65" fmla="*/ 113 h 226"/>
                <a:gd name="T66" fmla="*/ 38 w 263"/>
                <a:gd name="T67" fmla="*/ 107 h 226"/>
                <a:gd name="T68" fmla="*/ 54 w 263"/>
                <a:gd name="T69" fmla="*/ 96 h 226"/>
                <a:gd name="T70" fmla="*/ 72 w 263"/>
                <a:gd name="T71" fmla="*/ 87 h 226"/>
                <a:gd name="T72" fmla="*/ 92 w 263"/>
                <a:gd name="T73" fmla="*/ 81 h 226"/>
                <a:gd name="T74" fmla="*/ 115 w 263"/>
                <a:gd name="T75" fmla="*/ 77 h 226"/>
                <a:gd name="T76" fmla="*/ 147 w 263"/>
                <a:gd name="T77" fmla="*/ 77 h 226"/>
                <a:gd name="T78" fmla="*/ 160 w 263"/>
                <a:gd name="T79" fmla="*/ 79 h 226"/>
                <a:gd name="T80" fmla="*/ 173 w 263"/>
                <a:gd name="T81" fmla="*/ 81 h 226"/>
                <a:gd name="T82" fmla="*/ 186 w 263"/>
                <a:gd name="T83" fmla="*/ 84 h 226"/>
                <a:gd name="T84" fmla="*/ 269 w 263"/>
                <a:gd name="T85" fmla="*/ 0 h 226"/>
                <a:gd name="T86" fmla="*/ 166 w 263"/>
                <a:gd name="T87" fmla="*/ 206 h 226"/>
                <a:gd name="T88" fmla="*/ 131 w 263"/>
                <a:gd name="T89" fmla="*/ 213 h 226"/>
                <a:gd name="T90" fmla="*/ 101 w 263"/>
                <a:gd name="T91" fmla="*/ 219 h 226"/>
                <a:gd name="T92" fmla="*/ 70 w 263"/>
                <a:gd name="T93" fmla="*/ 220 h 22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63" h="226">
                  <a:moveTo>
                    <a:pt x="141" y="190"/>
                  </a:moveTo>
                  <a:lnTo>
                    <a:pt x="169" y="113"/>
                  </a:lnTo>
                  <a:lnTo>
                    <a:pt x="160" y="109"/>
                  </a:lnTo>
                  <a:lnTo>
                    <a:pt x="151" y="106"/>
                  </a:lnTo>
                  <a:lnTo>
                    <a:pt x="145" y="105"/>
                  </a:lnTo>
                  <a:lnTo>
                    <a:pt x="140" y="105"/>
                  </a:lnTo>
                  <a:lnTo>
                    <a:pt x="128" y="104"/>
                  </a:lnTo>
                  <a:lnTo>
                    <a:pt x="122" y="105"/>
                  </a:lnTo>
                  <a:lnTo>
                    <a:pt x="116" y="105"/>
                  </a:lnTo>
                  <a:lnTo>
                    <a:pt x="105" y="109"/>
                  </a:lnTo>
                  <a:lnTo>
                    <a:pt x="100" y="111"/>
                  </a:lnTo>
                  <a:lnTo>
                    <a:pt x="95" y="113"/>
                  </a:lnTo>
                  <a:lnTo>
                    <a:pt x="90" y="116"/>
                  </a:lnTo>
                  <a:lnTo>
                    <a:pt x="86" y="119"/>
                  </a:lnTo>
                  <a:lnTo>
                    <a:pt x="81" y="123"/>
                  </a:lnTo>
                  <a:lnTo>
                    <a:pt x="77" y="127"/>
                  </a:lnTo>
                  <a:lnTo>
                    <a:pt x="74" y="131"/>
                  </a:lnTo>
                  <a:lnTo>
                    <a:pt x="70" y="135"/>
                  </a:lnTo>
                  <a:lnTo>
                    <a:pt x="67" y="139"/>
                  </a:lnTo>
                  <a:lnTo>
                    <a:pt x="65" y="143"/>
                  </a:lnTo>
                  <a:lnTo>
                    <a:pt x="60" y="152"/>
                  </a:lnTo>
                  <a:lnTo>
                    <a:pt x="57" y="161"/>
                  </a:lnTo>
                  <a:lnTo>
                    <a:pt x="56" y="166"/>
                  </a:lnTo>
                  <a:lnTo>
                    <a:pt x="56" y="170"/>
                  </a:lnTo>
                  <a:lnTo>
                    <a:pt x="56" y="174"/>
                  </a:lnTo>
                  <a:lnTo>
                    <a:pt x="56" y="178"/>
                  </a:lnTo>
                  <a:lnTo>
                    <a:pt x="57" y="182"/>
                  </a:lnTo>
                  <a:lnTo>
                    <a:pt x="58" y="185"/>
                  </a:lnTo>
                  <a:lnTo>
                    <a:pt x="60" y="188"/>
                  </a:lnTo>
                  <a:lnTo>
                    <a:pt x="63" y="191"/>
                  </a:lnTo>
                  <a:lnTo>
                    <a:pt x="65" y="194"/>
                  </a:lnTo>
                  <a:lnTo>
                    <a:pt x="69" y="196"/>
                  </a:lnTo>
                  <a:lnTo>
                    <a:pt x="73" y="198"/>
                  </a:lnTo>
                  <a:lnTo>
                    <a:pt x="77" y="199"/>
                  </a:lnTo>
                  <a:lnTo>
                    <a:pt x="82" y="200"/>
                  </a:lnTo>
                  <a:lnTo>
                    <a:pt x="88" y="200"/>
                  </a:lnTo>
                  <a:lnTo>
                    <a:pt x="94" y="200"/>
                  </a:lnTo>
                  <a:lnTo>
                    <a:pt x="102" y="199"/>
                  </a:lnTo>
                  <a:lnTo>
                    <a:pt x="116" y="197"/>
                  </a:lnTo>
                  <a:lnTo>
                    <a:pt x="129" y="194"/>
                  </a:lnTo>
                  <a:lnTo>
                    <a:pt x="141" y="190"/>
                  </a:lnTo>
                  <a:close/>
                  <a:moveTo>
                    <a:pt x="70" y="226"/>
                  </a:moveTo>
                  <a:lnTo>
                    <a:pt x="58" y="226"/>
                  </a:lnTo>
                  <a:lnTo>
                    <a:pt x="53" y="225"/>
                  </a:lnTo>
                  <a:lnTo>
                    <a:pt x="48" y="224"/>
                  </a:lnTo>
                  <a:lnTo>
                    <a:pt x="43" y="223"/>
                  </a:lnTo>
                  <a:lnTo>
                    <a:pt x="38" y="222"/>
                  </a:lnTo>
                  <a:lnTo>
                    <a:pt x="30" y="219"/>
                  </a:lnTo>
                  <a:lnTo>
                    <a:pt x="27" y="217"/>
                  </a:lnTo>
                  <a:lnTo>
                    <a:pt x="23" y="215"/>
                  </a:lnTo>
                  <a:lnTo>
                    <a:pt x="17" y="211"/>
                  </a:lnTo>
                  <a:lnTo>
                    <a:pt x="12" y="206"/>
                  </a:lnTo>
                  <a:lnTo>
                    <a:pt x="8" y="201"/>
                  </a:lnTo>
                  <a:lnTo>
                    <a:pt x="5" y="195"/>
                  </a:lnTo>
                  <a:lnTo>
                    <a:pt x="2" y="189"/>
                  </a:lnTo>
                  <a:lnTo>
                    <a:pt x="1" y="183"/>
                  </a:lnTo>
                  <a:lnTo>
                    <a:pt x="0" y="176"/>
                  </a:lnTo>
                  <a:lnTo>
                    <a:pt x="0" y="170"/>
                  </a:lnTo>
                  <a:lnTo>
                    <a:pt x="1" y="163"/>
                  </a:lnTo>
                  <a:lnTo>
                    <a:pt x="2" y="157"/>
                  </a:lnTo>
                  <a:lnTo>
                    <a:pt x="4" y="151"/>
                  </a:lnTo>
                  <a:lnTo>
                    <a:pt x="7" y="145"/>
                  </a:lnTo>
                  <a:lnTo>
                    <a:pt x="10" y="138"/>
                  </a:lnTo>
                  <a:lnTo>
                    <a:pt x="15" y="132"/>
                  </a:lnTo>
                  <a:lnTo>
                    <a:pt x="19" y="125"/>
                  </a:lnTo>
                  <a:lnTo>
                    <a:pt x="25" y="119"/>
                  </a:lnTo>
                  <a:lnTo>
                    <a:pt x="31" y="113"/>
                  </a:lnTo>
                  <a:lnTo>
                    <a:pt x="38" y="107"/>
                  </a:lnTo>
                  <a:lnTo>
                    <a:pt x="46" y="101"/>
                  </a:lnTo>
                  <a:lnTo>
                    <a:pt x="54" y="96"/>
                  </a:lnTo>
                  <a:lnTo>
                    <a:pt x="63" y="92"/>
                  </a:lnTo>
                  <a:lnTo>
                    <a:pt x="72" y="87"/>
                  </a:lnTo>
                  <a:lnTo>
                    <a:pt x="82" y="84"/>
                  </a:lnTo>
                  <a:lnTo>
                    <a:pt x="92" y="81"/>
                  </a:lnTo>
                  <a:lnTo>
                    <a:pt x="103" y="79"/>
                  </a:lnTo>
                  <a:lnTo>
                    <a:pt x="115" y="77"/>
                  </a:lnTo>
                  <a:lnTo>
                    <a:pt x="126" y="77"/>
                  </a:lnTo>
                  <a:lnTo>
                    <a:pt x="141" y="77"/>
                  </a:lnTo>
                  <a:lnTo>
                    <a:pt x="148" y="78"/>
                  </a:lnTo>
                  <a:lnTo>
                    <a:pt x="154" y="79"/>
                  </a:lnTo>
                  <a:lnTo>
                    <a:pt x="161" y="80"/>
                  </a:lnTo>
                  <a:lnTo>
                    <a:pt x="167" y="81"/>
                  </a:lnTo>
                  <a:lnTo>
                    <a:pt x="174" y="82"/>
                  </a:lnTo>
                  <a:lnTo>
                    <a:pt x="180" y="84"/>
                  </a:lnTo>
                  <a:lnTo>
                    <a:pt x="206" y="11"/>
                  </a:lnTo>
                  <a:lnTo>
                    <a:pt x="263" y="0"/>
                  </a:lnTo>
                  <a:lnTo>
                    <a:pt x="188" y="201"/>
                  </a:lnTo>
                  <a:lnTo>
                    <a:pt x="160" y="212"/>
                  </a:lnTo>
                  <a:lnTo>
                    <a:pt x="145" y="216"/>
                  </a:lnTo>
                  <a:lnTo>
                    <a:pt x="131" y="219"/>
                  </a:lnTo>
                  <a:lnTo>
                    <a:pt x="116" y="222"/>
                  </a:lnTo>
                  <a:lnTo>
                    <a:pt x="101" y="225"/>
                  </a:lnTo>
                  <a:lnTo>
                    <a:pt x="85" y="226"/>
                  </a:lnTo>
                  <a:lnTo>
                    <a:pt x="70" y="226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11" name="Freeform 45"/>
            <p:cNvSpPr/>
            <p:nvPr userDrawn="1"/>
          </p:nvSpPr>
          <p:spPr bwMode="auto">
            <a:xfrm>
              <a:off x="3261" y="3056"/>
              <a:ext cx="208" cy="153"/>
            </a:xfrm>
            <a:custGeom>
              <a:avLst/>
              <a:gdLst>
                <a:gd name="T0" fmla="*/ 182 w 208"/>
                <a:gd name="T1" fmla="*/ 114 h 151"/>
                <a:gd name="T2" fmla="*/ 179 w 208"/>
                <a:gd name="T3" fmla="*/ 126 h 151"/>
                <a:gd name="T4" fmla="*/ 172 w 208"/>
                <a:gd name="T5" fmla="*/ 133 h 151"/>
                <a:gd name="T6" fmla="*/ 161 w 208"/>
                <a:gd name="T7" fmla="*/ 142 h 151"/>
                <a:gd name="T8" fmla="*/ 147 w 208"/>
                <a:gd name="T9" fmla="*/ 149 h 151"/>
                <a:gd name="T10" fmla="*/ 132 w 208"/>
                <a:gd name="T11" fmla="*/ 155 h 151"/>
                <a:gd name="T12" fmla="*/ 116 w 208"/>
                <a:gd name="T13" fmla="*/ 159 h 151"/>
                <a:gd name="T14" fmla="*/ 91 w 208"/>
                <a:gd name="T15" fmla="*/ 162 h 151"/>
                <a:gd name="T16" fmla="*/ 65 w 208"/>
                <a:gd name="T17" fmla="*/ 162 h 151"/>
                <a:gd name="T18" fmla="*/ 45 w 208"/>
                <a:gd name="T19" fmla="*/ 160 h 151"/>
                <a:gd name="T20" fmla="*/ 27 w 208"/>
                <a:gd name="T21" fmla="*/ 155 h 151"/>
                <a:gd name="T22" fmla="*/ 9 w 208"/>
                <a:gd name="T23" fmla="*/ 147 h 151"/>
                <a:gd name="T24" fmla="*/ 30 w 208"/>
                <a:gd name="T25" fmla="*/ 116 h 151"/>
                <a:gd name="T26" fmla="*/ 42 w 208"/>
                <a:gd name="T27" fmla="*/ 127 h 151"/>
                <a:gd name="T28" fmla="*/ 56 w 208"/>
                <a:gd name="T29" fmla="*/ 131 h 151"/>
                <a:gd name="T30" fmla="*/ 69 w 208"/>
                <a:gd name="T31" fmla="*/ 133 h 151"/>
                <a:gd name="T32" fmla="*/ 91 w 208"/>
                <a:gd name="T33" fmla="*/ 134 h 151"/>
                <a:gd name="T34" fmla="*/ 107 w 208"/>
                <a:gd name="T35" fmla="*/ 132 h 151"/>
                <a:gd name="T36" fmla="*/ 121 w 208"/>
                <a:gd name="T37" fmla="*/ 127 h 151"/>
                <a:gd name="T38" fmla="*/ 128 w 208"/>
                <a:gd name="T39" fmla="*/ 118 h 151"/>
                <a:gd name="T40" fmla="*/ 131 w 208"/>
                <a:gd name="T41" fmla="*/ 113 h 151"/>
                <a:gd name="T42" fmla="*/ 131 w 208"/>
                <a:gd name="T43" fmla="*/ 108 h 151"/>
                <a:gd name="T44" fmla="*/ 130 w 208"/>
                <a:gd name="T45" fmla="*/ 105 h 151"/>
                <a:gd name="T46" fmla="*/ 123 w 208"/>
                <a:gd name="T47" fmla="*/ 102 h 151"/>
                <a:gd name="T48" fmla="*/ 108 w 208"/>
                <a:gd name="T49" fmla="*/ 98 h 151"/>
                <a:gd name="T50" fmla="*/ 90 w 208"/>
                <a:gd name="T51" fmla="*/ 93 h 151"/>
                <a:gd name="T52" fmla="*/ 72 w 208"/>
                <a:gd name="T53" fmla="*/ 88 h 151"/>
                <a:gd name="T54" fmla="*/ 54 w 208"/>
                <a:gd name="T55" fmla="*/ 80 h 151"/>
                <a:gd name="T56" fmla="*/ 45 w 208"/>
                <a:gd name="T57" fmla="*/ 75 h 151"/>
                <a:gd name="T58" fmla="*/ 40 w 208"/>
                <a:gd name="T59" fmla="*/ 68 h 151"/>
                <a:gd name="T60" fmla="*/ 38 w 208"/>
                <a:gd name="T61" fmla="*/ 60 h 151"/>
                <a:gd name="T62" fmla="*/ 39 w 208"/>
                <a:gd name="T63" fmla="*/ 55 h 151"/>
                <a:gd name="T64" fmla="*/ 43 w 208"/>
                <a:gd name="T65" fmla="*/ 44 h 151"/>
                <a:gd name="T66" fmla="*/ 51 w 208"/>
                <a:gd name="T67" fmla="*/ 29 h 151"/>
                <a:gd name="T68" fmla="*/ 61 w 208"/>
                <a:gd name="T69" fmla="*/ 21 h 151"/>
                <a:gd name="T70" fmla="*/ 79 w 208"/>
                <a:gd name="T71" fmla="*/ 11 h 151"/>
                <a:gd name="T72" fmla="*/ 94 w 208"/>
                <a:gd name="T73" fmla="*/ 6 h 151"/>
                <a:gd name="T74" fmla="*/ 116 w 208"/>
                <a:gd name="T75" fmla="*/ 1 h 151"/>
                <a:gd name="T76" fmla="*/ 139 w 208"/>
                <a:gd name="T77" fmla="*/ 0 h 151"/>
                <a:gd name="T78" fmla="*/ 157 w 208"/>
                <a:gd name="T79" fmla="*/ 1 h 151"/>
                <a:gd name="T80" fmla="*/ 174 w 208"/>
                <a:gd name="T81" fmla="*/ 4 h 151"/>
                <a:gd name="T82" fmla="*/ 191 w 208"/>
                <a:gd name="T83" fmla="*/ 9 h 151"/>
                <a:gd name="T84" fmla="*/ 178 w 208"/>
                <a:gd name="T85" fmla="*/ 44 h 151"/>
                <a:gd name="T86" fmla="*/ 156 w 208"/>
                <a:gd name="T87" fmla="*/ 31 h 151"/>
                <a:gd name="T88" fmla="*/ 132 w 208"/>
                <a:gd name="T89" fmla="*/ 28 h 151"/>
                <a:gd name="T90" fmla="*/ 118 w 208"/>
                <a:gd name="T91" fmla="*/ 29 h 151"/>
                <a:gd name="T92" fmla="*/ 106 w 208"/>
                <a:gd name="T93" fmla="*/ 32 h 151"/>
                <a:gd name="T94" fmla="*/ 97 w 208"/>
                <a:gd name="T95" fmla="*/ 37 h 151"/>
                <a:gd name="T96" fmla="*/ 92 w 208"/>
                <a:gd name="T97" fmla="*/ 49 h 151"/>
                <a:gd name="T98" fmla="*/ 92 w 208"/>
                <a:gd name="T99" fmla="*/ 51 h 151"/>
                <a:gd name="T100" fmla="*/ 95 w 208"/>
                <a:gd name="T101" fmla="*/ 55 h 151"/>
                <a:gd name="T102" fmla="*/ 117 w 208"/>
                <a:gd name="T103" fmla="*/ 62 h 151"/>
                <a:gd name="T104" fmla="*/ 153 w 208"/>
                <a:gd name="T105" fmla="*/ 71 h 151"/>
                <a:gd name="T106" fmla="*/ 170 w 208"/>
                <a:gd name="T107" fmla="*/ 79 h 151"/>
                <a:gd name="T108" fmla="*/ 178 w 208"/>
                <a:gd name="T109" fmla="*/ 84 h 151"/>
                <a:gd name="T110" fmla="*/ 181 w 208"/>
                <a:gd name="T111" fmla="*/ 88 h 151"/>
                <a:gd name="T112" fmla="*/ 184 w 208"/>
                <a:gd name="T113" fmla="*/ 94 h 151"/>
                <a:gd name="T114" fmla="*/ 186 w 208"/>
                <a:gd name="T115" fmla="*/ 100 h 151"/>
                <a:gd name="T116" fmla="*/ 184 w 208"/>
                <a:gd name="T117" fmla="*/ 108 h 15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08" h="151">
                  <a:moveTo>
                    <a:pt x="183" y="105"/>
                  </a:moveTo>
                  <a:lnTo>
                    <a:pt x="182" y="108"/>
                  </a:lnTo>
                  <a:lnTo>
                    <a:pt x="180" y="111"/>
                  </a:lnTo>
                  <a:lnTo>
                    <a:pt x="179" y="114"/>
                  </a:lnTo>
                  <a:lnTo>
                    <a:pt x="177" y="116"/>
                  </a:lnTo>
                  <a:lnTo>
                    <a:pt x="172" y="121"/>
                  </a:lnTo>
                  <a:lnTo>
                    <a:pt x="167" y="126"/>
                  </a:lnTo>
                  <a:lnTo>
                    <a:pt x="161" y="130"/>
                  </a:lnTo>
                  <a:lnTo>
                    <a:pt x="154" y="134"/>
                  </a:lnTo>
                  <a:lnTo>
                    <a:pt x="147" y="137"/>
                  </a:lnTo>
                  <a:lnTo>
                    <a:pt x="140" y="140"/>
                  </a:lnTo>
                  <a:lnTo>
                    <a:pt x="132" y="143"/>
                  </a:lnTo>
                  <a:lnTo>
                    <a:pt x="124" y="145"/>
                  </a:lnTo>
                  <a:lnTo>
                    <a:pt x="116" y="147"/>
                  </a:lnTo>
                  <a:lnTo>
                    <a:pt x="108" y="148"/>
                  </a:lnTo>
                  <a:lnTo>
                    <a:pt x="91" y="150"/>
                  </a:lnTo>
                  <a:lnTo>
                    <a:pt x="76" y="151"/>
                  </a:lnTo>
                  <a:lnTo>
                    <a:pt x="65" y="150"/>
                  </a:lnTo>
                  <a:lnTo>
                    <a:pt x="56" y="149"/>
                  </a:lnTo>
                  <a:lnTo>
                    <a:pt x="45" y="148"/>
                  </a:lnTo>
                  <a:lnTo>
                    <a:pt x="36" y="146"/>
                  </a:lnTo>
                  <a:lnTo>
                    <a:pt x="27" y="143"/>
                  </a:lnTo>
                  <a:lnTo>
                    <a:pt x="18" y="139"/>
                  </a:lnTo>
                  <a:lnTo>
                    <a:pt x="9" y="135"/>
                  </a:lnTo>
                  <a:lnTo>
                    <a:pt x="0" y="130"/>
                  </a:lnTo>
                  <a:lnTo>
                    <a:pt x="30" y="109"/>
                  </a:lnTo>
                  <a:lnTo>
                    <a:pt x="36" y="112"/>
                  </a:lnTo>
                  <a:lnTo>
                    <a:pt x="42" y="115"/>
                  </a:lnTo>
                  <a:lnTo>
                    <a:pt x="50" y="117"/>
                  </a:lnTo>
                  <a:lnTo>
                    <a:pt x="56" y="119"/>
                  </a:lnTo>
                  <a:lnTo>
                    <a:pt x="63" y="120"/>
                  </a:lnTo>
                  <a:lnTo>
                    <a:pt x="69" y="121"/>
                  </a:lnTo>
                  <a:lnTo>
                    <a:pt x="83" y="122"/>
                  </a:lnTo>
                  <a:lnTo>
                    <a:pt x="91" y="122"/>
                  </a:lnTo>
                  <a:lnTo>
                    <a:pt x="100" y="121"/>
                  </a:lnTo>
                  <a:lnTo>
                    <a:pt x="107" y="120"/>
                  </a:lnTo>
                  <a:lnTo>
                    <a:pt x="114" y="118"/>
                  </a:lnTo>
                  <a:lnTo>
                    <a:pt x="121" y="115"/>
                  </a:lnTo>
                  <a:lnTo>
                    <a:pt x="126" y="112"/>
                  </a:lnTo>
                  <a:lnTo>
                    <a:pt x="128" y="110"/>
                  </a:lnTo>
                  <a:lnTo>
                    <a:pt x="129" y="109"/>
                  </a:lnTo>
                  <a:lnTo>
                    <a:pt x="131" y="107"/>
                  </a:lnTo>
                  <a:lnTo>
                    <a:pt x="131" y="105"/>
                  </a:lnTo>
                  <a:lnTo>
                    <a:pt x="131" y="102"/>
                  </a:lnTo>
                  <a:lnTo>
                    <a:pt x="131" y="101"/>
                  </a:lnTo>
                  <a:lnTo>
                    <a:pt x="130" y="99"/>
                  </a:lnTo>
                  <a:lnTo>
                    <a:pt x="127" y="97"/>
                  </a:lnTo>
                  <a:lnTo>
                    <a:pt x="123" y="96"/>
                  </a:lnTo>
                  <a:lnTo>
                    <a:pt x="115" y="93"/>
                  </a:lnTo>
                  <a:lnTo>
                    <a:pt x="108" y="92"/>
                  </a:lnTo>
                  <a:lnTo>
                    <a:pt x="99" y="89"/>
                  </a:lnTo>
                  <a:lnTo>
                    <a:pt x="90" y="87"/>
                  </a:lnTo>
                  <a:lnTo>
                    <a:pt x="82" y="84"/>
                  </a:lnTo>
                  <a:lnTo>
                    <a:pt x="72" y="82"/>
                  </a:lnTo>
                  <a:lnTo>
                    <a:pt x="63" y="79"/>
                  </a:lnTo>
                  <a:lnTo>
                    <a:pt x="54" y="74"/>
                  </a:lnTo>
                  <a:lnTo>
                    <a:pt x="50" y="72"/>
                  </a:lnTo>
                  <a:lnTo>
                    <a:pt x="45" y="69"/>
                  </a:lnTo>
                  <a:lnTo>
                    <a:pt x="42" y="66"/>
                  </a:lnTo>
                  <a:lnTo>
                    <a:pt x="40" y="62"/>
                  </a:lnTo>
                  <a:lnTo>
                    <a:pt x="39" y="58"/>
                  </a:lnTo>
                  <a:lnTo>
                    <a:pt x="38" y="54"/>
                  </a:lnTo>
                  <a:lnTo>
                    <a:pt x="38" y="52"/>
                  </a:lnTo>
                  <a:lnTo>
                    <a:pt x="39" y="49"/>
                  </a:lnTo>
                  <a:lnTo>
                    <a:pt x="40" y="44"/>
                  </a:lnTo>
                  <a:lnTo>
                    <a:pt x="43" y="38"/>
                  </a:lnTo>
                  <a:lnTo>
                    <a:pt x="47" y="33"/>
                  </a:lnTo>
                  <a:lnTo>
                    <a:pt x="51" y="29"/>
                  </a:lnTo>
                  <a:lnTo>
                    <a:pt x="56" y="24"/>
                  </a:lnTo>
                  <a:lnTo>
                    <a:pt x="61" y="21"/>
                  </a:lnTo>
                  <a:lnTo>
                    <a:pt x="67" y="17"/>
                  </a:lnTo>
                  <a:lnTo>
                    <a:pt x="79" y="11"/>
                  </a:lnTo>
                  <a:lnTo>
                    <a:pt x="86" y="8"/>
                  </a:lnTo>
                  <a:lnTo>
                    <a:pt x="94" y="6"/>
                  </a:lnTo>
                  <a:lnTo>
                    <a:pt x="109" y="3"/>
                  </a:lnTo>
                  <a:lnTo>
                    <a:pt x="116" y="1"/>
                  </a:lnTo>
                  <a:lnTo>
                    <a:pt x="124" y="1"/>
                  </a:lnTo>
                  <a:lnTo>
                    <a:pt x="139" y="0"/>
                  </a:lnTo>
                  <a:lnTo>
                    <a:pt x="148" y="0"/>
                  </a:lnTo>
                  <a:lnTo>
                    <a:pt x="157" y="1"/>
                  </a:lnTo>
                  <a:lnTo>
                    <a:pt x="166" y="2"/>
                  </a:lnTo>
                  <a:lnTo>
                    <a:pt x="174" y="4"/>
                  </a:lnTo>
                  <a:lnTo>
                    <a:pt x="182" y="6"/>
                  </a:lnTo>
                  <a:lnTo>
                    <a:pt x="191" y="9"/>
                  </a:lnTo>
                  <a:lnTo>
                    <a:pt x="208" y="16"/>
                  </a:lnTo>
                  <a:lnTo>
                    <a:pt x="178" y="38"/>
                  </a:lnTo>
                  <a:lnTo>
                    <a:pt x="167" y="34"/>
                  </a:lnTo>
                  <a:lnTo>
                    <a:pt x="156" y="31"/>
                  </a:lnTo>
                  <a:lnTo>
                    <a:pt x="144" y="29"/>
                  </a:lnTo>
                  <a:lnTo>
                    <a:pt x="132" y="28"/>
                  </a:lnTo>
                  <a:lnTo>
                    <a:pt x="125" y="29"/>
                  </a:lnTo>
                  <a:lnTo>
                    <a:pt x="118" y="29"/>
                  </a:lnTo>
                  <a:lnTo>
                    <a:pt x="112" y="31"/>
                  </a:lnTo>
                  <a:lnTo>
                    <a:pt x="106" y="32"/>
                  </a:lnTo>
                  <a:lnTo>
                    <a:pt x="101" y="35"/>
                  </a:lnTo>
                  <a:lnTo>
                    <a:pt x="97" y="37"/>
                  </a:lnTo>
                  <a:lnTo>
                    <a:pt x="94" y="40"/>
                  </a:lnTo>
                  <a:lnTo>
                    <a:pt x="92" y="43"/>
                  </a:lnTo>
                  <a:lnTo>
                    <a:pt x="92" y="44"/>
                  </a:lnTo>
                  <a:lnTo>
                    <a:pt x="92" y="45"/>
                  </a:lnTo>
                  <a:lnTo>
                    <a:pt x="92" y="47"/>
                  </a:lnTo>
                  <a:lnTo>
                    <a:pt x="95" y="49"/>
                  </a:lnTo>
                  <a:lnTo>
                    <a:pt x="100" y="51"/>
                  </a:lnTo>
                  <a:lnTo>
                    <a:pt x="117" y="56"/>
                  </a:lnTo>
                  <a:lnTo>
                    <a:pt x="135" y="60"/>
                  </a:lnTo>
                  <a:lnTo>
                    <a:pt x="153" y="65"/>
                  </a:lnTo>
                  <a:lnTo>
                    <a:pt x="162" y="69"/>
                  </a:lnTo>
                  <a:lnTo>
                    <a:pt x="170" y="73"/>
                  </a:lnTo>
                  <a:lnTo>
                    <a:pt x="174" y="75"/>
                  </a:lnTo>
                  <a:lnTo>
                    <a:pt x="178" y="78"/>
                  </a:lnTo>
                  <a:lnTo>
                    <a:pt x="180" y="80"/>
                  </a:lnTo>
                  <a:lnTo>
                    <a:pt x="181" y="82"/>
                  </a:lnTo>
                  <a:lnTo>
                    <a:pt x="183" y="86"/>
                  </a:lnTo>
                  <a:lnTo>
                    <a:pt x="184" y="88"/>
                  </a:lnTo>
                  <a:lnTo>
                    <a:pt x="185" y="90"/>
                  </a:lnTo>
                  <a:lnTo>
                    <a:pt x="186" y="94"/>
                  </a:lnTo>
                  <a:lnTo>
                    <a:pt x="185" y="99"/>
                  </a:lnTo>
                  <a:lnTo>
                    <a:pt x="184" y="102"/>
                  </a:lnTo>
                  <a:lnTo>
                    <a:pt x="183" y="105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12" name="Freeform 46"/>
            <p:cNvSpPr>
              <a:spLocks noEditPoints="1"/>
            </p:cNvSpPr>
            <p:nvPr userDrawn="1"/>
          </p:nvSpPr>
          <p:spPr bwMode="auto">
            <a:xfrm>
              <a:off x="3481" y="3058"/>
              <a:ext cx="194" cy="146"/>
            </a:xfrm>
            <a:custGeom>
              <a:avLst/>
              <a:gdLst>
                <a:gd name="T0" fmla="*/ 149 w 193"/>
                <a:gd name="T1" fmla="*/ 47 h 147"/>
                <a:gd name="T2" fmla="*/ 148 w 193"/>
                <a:gd name="T3" fmla="*/ 39 h 147"/>
                <a:gd name="T4" fmla="*/ 147 w 193"/>
                <a:gd name="T5" fmla="*/ 35 h 147"/>
                <a:gd name="T6" fmla="*/ 144 w 193"/>
                <a:gd name="T7" fmla="*/ 32 h 147"/>
                <a:gd name="T8" fmla="*/ 140 w 193"/>
                <a:gd name="T9" fmla="*/ 29 h 147"/>
                <a:gd name="T10" fmla="*/ 134 w 193"/>
                <a:gd name="T11" fmla="*/ 27 h 147"/>
                <a:gd name="T12" fmla="*/ 124 w 193"/>
                <a:gd name="T13" fmla="*/ 26 h 147"/>
                <a:gd name="T14" fmla="*/ 112 w 193"/>
                <a:gd name="T15" fmla="*/ 27 h 147"/>
                <a:gd name="T16" fmla="*/ 95 w 193"/>
                <a:gd name="T17" fmla="*/ 30 h 147"/>
                <a:gd name="T18" fmla="*/ 83 w 193"/>
                <a:gd name="T19" fmla="*/ 37 h 147"/>
                <a:gd name="T20" fmla="*/ 73 w 193"/>
                <a:gd name="T21" fmla="*/ 47 h 147"/>
                <a:gd name="T22" fmla="*/ 148 w 193"/>
                <a:gd name="T23" fmla="*/ 52 h 147"/>
                <a:gd name="T24" fmla="*/ 162 w 193"/>
                <a:gd name="T25" fmla="*/ 129 h 147"/>
                <a:gd name="T26" fmla="*/ 140 w 193"/>
                <a:gd name="T27" fmla="*/ 136 h 147"/>
                <a:gd name="T28" fmla="*/ 115 w 193"/>
                <a:gd name="T29" fmla="*/ 140 h 147"/>
                <a:gd name="T30" fmla="*/ 82 w 193"/>
                <a:gd name="T31" fmla="*/ 141 h 147"/>
                <a:gd name="T32" fmla="*/ 55 w 193"/>
                <a:gd name="T33" fmla="*/ 140 h 147"/>
                <a:gd name="T34" fmla="*/ 43 w 193"/>
                <a:gd name="T35" fmla="*/ 137 h 147"/>
                <a:gd name="T36" fmla="*/ 27 w 193"/>
                <a:gd name="T37" fmla="*/ 132 h 147"/>
                <a:gd name="T38" fmla="*/ 15 w 193"/>
                <a:gd name="T39" fmla="*/ 124 h 147"/>
                <a:gd name="T40" fmla="*/ 9 w 193"/>
                <a:gd name="T41" fmla="*/ 117 h 147"/>
                <a:gd name="T42" fmla="*/ 5 w 193"/>
                <a:gd name="T43" fmla="*/ 110 h 147"/>
                <a:gd name="T44" fmla="*/ 1 w 193"/>
                <a:gd name="T45" fmla="*/ 99 h 147"/>
                <a:gd name="T46" fmla="*/ 0 w 193"/>
                <a:gd name="T47" fmla="*/ 90 h 147"/>
                <a:gd name="T48" fmla="*/ 0 w 193"/>
                <a:gd name="T49" fmla="*/ 82 h 147"/>
                <a:gd name="T50" fmla="*/ 2 w 193"/>
                <a:gd name="T51" fmla="*/ 73 h 147"/>
                <a:gd name="T52" fmla="*/ 7 w 193"/>
                <a:gd name="T53" fmla="*/ 68 h 147"/>
                <a:gd name="T54" fmla="*/ 14 w 193"/>
                <a:gd name="T55" fmla="*/ 55 h 147"/>
                <a:gd name="T56" fmla="*/ 24 w 193"/>
                <a:gd name="T57" fmla="*/ 42 h 147"/>
                <a:gd name="T58" fmla="*/ 36 w 193"/>
                <a:gd name="T59" fmla="*/ 30 h 147"/>
                <a:gd name="T60" fmla="*/ 51 w 193"/>
                <a:gd name="T61" fmla="*/ 19 h 147"/>
                <a:gd name="T62" fmla="*/ 68 w 193"/>
                <a:gd name="T63" fmla="*/ 10 h 147"/>
                <a:gd name="T64" fmla="*/ 88 w 193"/>
                <a:gd name="T65" fmla="*/ 4 h 147"/>
                <a:gd name="T66" fmla="*/ 117 w 193"/>
                <a:gd name="T67" fmla="*/ 0 h 147"/>
                <a:gd name="T68" fmla="*/ 140 w 193"/>
                <a:gd name="T69" fmla="*/ 0 h 147"/>
                <a:gd name="T70" fmla="*/ 160 w 193"/>
                <a:gd name="T71" fmla="*/ 3 h 147"/>
                <a:gd name="T72" fmla="*/ 175 w 193"/>
                <a:gd name="T73" fmla="*/ 8 h 147"/>
                <a:gd name="T74" fmla="*/ 184 w 193"/>
                <a:gd name="T75" fmla="*/ 13 h 147"/>
                <a:gd name="T76" fmla="*/ 191 w 193"/>
                <a:gd name="T77" fmla="*/ 19 h 147"/>
                <a:gd name="T78" fmla="*/ 194 w 193"/>
                <a:gd name="T79" fmla="*/ 25 h 147"/>
                <a:gd name="T80" fmla="*/ 198 w 193"/>
                <a:gd name="T81" fmla="*/ 37 h 147"/>
                <a:gd name="T82" fmla="*/ 198 w 193"/>
                <a:gd name="T83" fmla="*/ 51 h 147"/>
                <a:gd name="T84" fmla="*/ 195 w 193"/>
                <a:gd name="T85" fmla="*/ 68 h 147"/>
                <a:gd name="T86" fmla="*/ 57 w 193"/>
                <a:gd name="T87" fmla="*/ 73 h 147"/>
                <a:gd name="T88" fmla="*/ 54 w 193"/>
                <a:gd name="T89" fmla="*/ 81 h 147"/>
                <a:gd name="T90" fmla="*/ 53 w 193"/>
                <a:gd name="T91" fmla="*/ 90 h 147"/>
                <a:gd name="T92" fmla="*/ 55 w 193"/>
                <a:gd name="T93" fmla="*/ 97 h 147"/>
                <a:gd name="T94" fmla="*/ 59 w 193"/>
                <a:gd name="T95" fmla="*/ 104 h 147"/>
                <a:gd name="T96" fmla="*/ 65 w 193"/>
                <a:gd name="T97" fmla="*/ 109 h 147"/>
                <a:gd name="T98" fmla="*/ 73 w 193"/>
                <a:gd name="T99" fmla="*/ 112 h 147"/>
                <a:gd name="T100" fmla="*/ 83 w 193"/>
                <a:gd name="T101" fmla="*/ 114 h 147"/>
                <a:gd name="T102" fmla="*/ 94 w 193"/>
                <a:gd name="T103" fmla="*/ 115 h 147"/>
                <a:gd name="T104" fmla="*/ 118 w 193"/>
                <a:gd name="T105" fmla="*/ 114 h 147"/>
                <a:gd name="T106" fmla="*/ 152 w 193"/>
                <a:gd name="T107" fmla="*/ 107 h 147"/>
                <a:gd name="T108" fmla="*/ 178 w 193"/>
                <a:gd name="T109" fmla="*/ 124 h 14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93" h="147">
                  <a:moveTo>
                    <a:pt x="142" y="52"/>
                  </a:moveTo>
                  <a:lnTo>
                    <a:pt x="143" y="47"/>
                  </a:lnTo>
                  <a:lnTo>
                    <a:pt x="143" y="42"/>
                  </a:lnTo>
                  <a:lnTo>
                    <a:pt x="142" y="39"/>
                  </a:lnTo>
                  <a:lnTo>
                    <a:pt x="142" y="37"/>
                  </a:lnTo>
                  <a:lnTo>
                    <a:pt x="141" y="35"/>
                  </a:lnTo>
                  <a:lnTo>
                    <a:pt x="139" y="33"/>
                  </a:lnTo>
                  <a:lnTo>
                    <a:pt x="138" y="32"/>
                  </a:lnTo>
                  <a:lnTo>
                    <a:pt x="136" y="30"/>
                  </a:lnTo>
                  <a:lnTo>
                    <a:pt x="134" y="29"/>
                  </a:lnTo>
                  <a:lnTo>
                    <a:pt x="131" y="28"/>
                  </a:lnTo>
                  <a:lnTo>
                    <a:pt x="128" y="27"/>
                  </a:lnTo>
                  <a:lnTo>
                    <a:pt x="125" y="26"/>
                  </a:lnTo>
                  <a:lnTo>
                    <a:pt x="118" y="26"/>
                  </a:lnTo>
                  <a:lnTo>
                    <a:pt x="110" y="26"/>
                  </a:lnTo>
                  <a:lnTo>
                    <a:pt x="106" y="27"/>
                  </a:lnTo>
                  <a:lnTo>
                    <a:pt x="102" y="28"/>
                  </a:lnTo>
                  <a:lnTo>
                    <a:pt x="95" y="30"/>
                  </a:lnTo>
                  <a:lnTo>
                    <a:pt x="89" y="34"/>
                  </a:lnTo>
                  <a:lnTo>
                    <a:pt x="83" y="37"/>
                  </a:lnTo>
                  <a:lnTo>
                    <a:pt x="78" y="42"/>
                  </a:lnTo>
                  <a:lnTo>
                    <a:pt x="73" y="47"/>
                  </a:lnTo>
                  <a:lnTo>
                    <a:pt x="69" y="52"/>
                  </a:lnTo>
                  <a:lnTo>
                    <a:pt x="142" y="52"/>
                  </a:lnTo>
                  <a:close/>
                  <a:moveTo>
                    <a:pt x="169" y="131"/>
                  </a:moveTo>
                  <a:lnTo>
                    <a:pt x="156" y="135"/>
                  </a:lnTo>
                  <a:lnTo>
                    <a:pt x="145" y="139"/>
                  </a:lnTo>
                  <a:lnTo>
                    <a:pt x="134" y="142"/>
                  </a:lnTo>
                  <a:lnTo>
                    <a:pt x="122" y="144"/>
                  </a:lnTo>
                  <a:lnTo>
                    <a:pt x="109" y="146"/>
                  </a:lnTo>
                  <a:lnTo>
                    <a:pt x="96" y="147"/>
                  </a:lnTo>
                  <a:lnTo>
                    <a:pt x="82" y="147"/>
                  </a:lnTo>
                  <a:lnTo>
                    <a:pt x="69" y="147"/>
                  </a:lnTo>
                  <a:lnTo>
                    <a:pt x="55" y="146"/>
                  </a:lnTo>
                  <a:lnTo>
                    <a:pt x="49" y="145"/>
                  </a:lnTo>
                  <a:lnTo>
                    <a:pt x="43" y="143"/>
                  </a:lnTo>
                  <a:lnTo>
                    <a:pt x="32" y="140"/>
                  </a:lnTo>
                  <a:lnTo>
                    <a:pt x="27" y="138"/>
                  </a:lnTo>
                  <a:lnTo>
                    <a:pt x="23" y="135"/>
                  </a:lnTo>
                  <a:lnTo>
                    <a:pt x="15" y="130"/>
                  </a:lnTo>
                  <a:lnTo>
                    <a:pt x="12" y="126"/>
                  </a:lnTo>
                  <a:lnTo>
                    <a:pt x="9" y="123"/>
                  </a:lnTo>
                  <a:lnTo>
                    <a:pt x="7" y="120"/>
                  </a:lnTo>
                  <a:lnTo>
                    <a:pt x="5" y="116"/>
                  </a:lnTo>
                  <a:lnTo>
                    <a:pt x="2" y="109"/>
                  </a:lnTo>
                  <a:lnTo>
                    <a:pt x="1" y="105"/>
                  </a:lnTo>
                  <a:lnTo>
                    <a:pt x="0" y="101"/>
                  </a:lnTo>
                  <a:lnTo>
                    <a:pt x="0" y="96"/>
                  </a:lnTo>
                  <a:lnTo>
                    <a:pt x="0" y="92"/>
                  </a:lnTo>
                  <a:lnTo>
                    <a:pt x="0" y="88"/>
                  </a:lnTo>
                  <a:lnTo>
                    <a:pt x="1" y="83"/>
                  </a:lnTo>
                  <a:lnTo>
                    <a:pt x="2" y="79"/>
                  </a:lnTo>
                  <a:lnTo>
                    <a:pt x="4" y="75"/>
                  </a:lnTo>
                  <a:lnTo>
                    <a:pt x="7" y="68"/>
                  </a:lnTo>
                  <a:lnTo>
                    <a:pt x="10" y="61"/>
                  </a:lnTo>
                  <a:lnTo>
                    <a:pt x="14" y="55"/>
                  </a:lnTo>
                  <a:lnTo>
                    <a:pt x="19" y="48"/>
                  </a:lnTo>
                  <a:lnTo>
                    <a:pt x="24" y="42"/>
                  </a:lnTo>
                  <a:lnTo>
                    <a:pt x="30" y="35"/>
                  </a:lnTo>
                  <a:lnTo>
                    <a:pt x="36" y="30"/>
                  </a:lnTo>
                  <a:lnTo>
                    <a:pt x="43" y="24"/>
                  </a:lnTo>
                  <a:lnTo>
                    <a:pt x="51" y="19"/>
                  </a:lnTo>
                  <a:lnTo>
                    <a:pt x="59" y="14"/>
                  </a:lnTo>
                  <a:lnTo>
                    <a:pt x="68" y="10"/>
                  </a:lnTo>
                  <a:lnTo>
                    <a:pt x="78" y="7"/>
                  </a:lnTo>
                  <a:lnTo>
                    <a:pt x="88" y="4"/>
                  </a:lnTo>
                  <a:lnTo>
                    <a:pt x="99" y="2"/>
                  </a:lnTo>
                  <a:lnTo>
                    <a:pt x="111" y="0"/>
                  </a:lnTo>
                  <a:lnTo>
                    <a:pt x="123" y="0"/>
                  </a:lnTo>
                  <a:lnTo>
                    <a:pt x="134" y="0"/>
                  </a:lnTo>
                  <a:lnTo>
                    <a:pt x="145" y="1"/>
                  </a:lnTo>
                  <a:lnTo>
                    <a:pt x="154" y="3"/>
                  </a:lnTo>
                  <a:lnTo>
                    <a:pt x="162" y="5"/>
                  </a:lnTo>
                  <a:lnTo>
                    <a:pt x="169" y="8"/>
                  </a:lnTo>
                  <a:lnTo>
                    <a:pt x="175" y="11"/>
                  </a:lnTo>
                  <a:lnTo>
                    <a:pt x="178" y="13"/>
                  </a:lnTo>
                  <a:lnTo>
                    <a:pt x="181" y="15"/>
                  </a:lnTo>
                  <a:lnTo>
                    <a:pt x="185" y="19"/>
                  </a:lnTo>
                  <a:lnTo>
                    <a:pt x="187" y="22"/>
                  </a:lnTo>
                  <a:lnTo>
                    <a:pt x="188" y="25"/>
                  </a:lnTo>
                  <a:lnTo>
                    <a:pt x="191" y="30"/>
                  </a:lnTo>
                  <a:lnTo>
                    <a:pt x="192" y="37"/>
                  </a:lnTo>
                  <a:lnTo>
                    <a:pt x="193" y="44"/>
                  </a:lnTo>
                  <a:lnTo>
                    <a:pt x="192" y="51"/>
                  </a:lnTo>
                  <a:lnTo>
                    <a:pt x="191" y="59"/>
                  </a:lnTo>
                  <a:lnTo>
                    <a:pt x="189" y="68"/>
                  </a:lnTo>
                  <a:lnTo>
                    <a:pt x="186" y="78"/>
                  </a:lnTo>
                  <a:lnTo>
                    <a:pt x="57" y="78"/>
                  </a:lnTo>
                  <a:lnTo>
                    <a:pt x="55" y="83"/>
                  </a:lnTo>
                  <a:lnTo>
                    <a:pt x="54" y="87"/>
                  </a:lnTo>
                  <a:lnTo>
                    <a:pt x="53" y="92"/>
                  </a:lnTo>
                  <a:lnTo>
                    <a:pt x="53" y="96"/>
                  </a:lnTo>
                  <a:lnTo>
                    <a:pt x="54" y="100"/>
                  </a:lnTo>
                  <a:lnTo>
                    <a:pt x="55" y="103"/>
                  </a:lnTo>
                  <a:lnTo>
                    <a:pt x="57" y="107"/>
                  </a:lnTo>
                  <a:lnTo>
                    <a:pt x="59" y="110"/>
                  </a:lnTo>
                  <a:lnTo>
                    <a:pt x="62" y="112"/>
                  </a:lnTo>
                  <a:lnTo>
                    <a:pt x="65" y="115"/>
                  </a:lnTo>
                  <a:lnTo>
                    <a:pt x="69" y="117"/>
                  </a:lnTo>
                  <a:lnTo>
                    <a:pt x="73" y="118"/>
                  </a:lnTo>
                  <a:lnTo>
                    <a:pt x="78" y="119"/>
                  </a:lnTo>
                  <a:lnTo>
                    <a:pt x="83" y="120"/>
                  </a:lnTo>
                  <a:lnTo>
                    <a:pt x="88" y="121"/>
                  </a:lnTo>
                  <a:lnTo>
                    <a:pt x="94" y="121"/>
                  </a:lnTo>
                  <a:lnTo>
                    <a:pt x="103" y="120"/>
                  </a:lnTo>
                  <a:lnTo>
                    <a:pt x="112" y="120"/>
                  </a:lnTo>
                  <a:lnTo>
                    <a:pt x="129" y="117"/>
                  </a:lnTo>
                  <a:lnTo>
                    <a:pt x="146" y="113"/>
                  </a:lnTo>
                  <a:lnTo>
                    <a:pt x="163" y="108"/>
                  </a:lnTo>
                  <a:lnTo>
                    <a:pt x="172" y="130"/>
                  </a:lnTo>
                  <a:lnTo>
                    <a:pt x="169" y="131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13" name="Freeform 47"/>
            <p:cNvSpPr/>
            <p:nvPr userDrawn="1"/>
          </p:nvSpPr>
          <p:spPr bwMode="auto">
            <a:xfrm>
              <a:off x="3947" y="3056"/>
              <a:ext cx="229" cy="149"/>
            </a:xfrm>
            <a:custGeom>
              <a:avLst/>
              <a:gdLst>
                <a:gd name="T0" fmla="*/ 183 w 229"/>
                <a:gd name="T1" fmla="*/ 121 h 150"/>
                <a:gd name="T2" fmla="*/ 168 w 229"/>
                <a:gd name="T3" fmla="*/ 126 h 150"/>
                <a:gd name="T4" fmla="*/ 154 w 229"/>
                <a:gd name="T5" fmla="*/ 131 h 150"/>
                <a:gd name="T6" fmla="*/ 139 w 229"/>
                <a:gd name="T7" fmla="*/ 135 h 150"/>
                <a:gd name="T8" fmla="*/ 125 w 229"/>
                <a:gd name="T9" fmla="*/ 138 h 150"/>
                <a:gd name="T10" fmla="*/ 110 w 229"/>
                <a:gd name="T11" fmla="*/ 141 h 150"/>
                <a:gd name="T12" fmla="*/ 94 w 229"/>
                <a:gd name="T13" fmla="*/ 143 h 150"/>
                <a:gd name="T14" fmla="*/ 79 w 229"/>
                <a:gd name="T15" fmla="*/ 144 h 150"/>
                <a:gd name="T16" fmla="*/ 62 w 229"/>
                <a:gd name="T17" fmla="*/ 144 h 150"/>
                <a:gd name="T18" fmla="*/ 53 w 229"/>
                <a:gd name="T19" fmla="*/ 144 h 150"/>
                <a:gd name="T20" fmla="*/ 45 w 229"/>
                <a:gd name="T21" fmla="*/ 144 h 150"/>
                <a:gd name="T22" fmla="*/ 38 w 229"/>
                <a:gd name="T23" fmla="*/ 142 h 150"/>
                <a:gd name="T24" fmla="*/ 31 w 229"/>
                <a:gd name="T25" fmla="*/ 141 h 150"/>
                <a:gd name="T26" fmla="*/ 25 w 229"/>
                <a:gd name="T27" fmla="*/ 139 h 150"/>
                <a:gd name="T28" fmla="*/ 20 w 229"/>
                <a:gd name="T29" fmla="*/ 137 h 150"/>
                <a:gd name="T30" fmla="*/ 15 w 229"/>
                <a:gd name="T31" fmla="*/ 134 h 150"/>
                <a:gd name="T32" fmla="*/ 12 w 229"/>
                <a:gd name="T33" fmla="*/ 132 h 150"/>
                <a:gd name="T34" fmla="*/ 8 w 229"/>
                <a:gd name="T35" fmla="*/ 128 h 150"/>
                <a:gd name="T36" fmla="*/ 6 w 229"/>
                <a:gd name="T37" fmla="*/ 125 h 150"/>
                <a:gd name="T38" fmla="*/ 4 w 229"/>
                <a:gd name="T39" fmla="*/ 121 h 150"/>
                <a:gd name="T40" fmla="*/ 3 w 229"/>
                <a:gd name="T41" fmla="*/ 119 h 150"/>
                <a:gd name="T42" fmla="*/ 2 w 229"/>
                <a:gd name="T43" fmla="*/ 117 h 150"/>
                <a:gd name="T44" fmla="*/ 1 w 229"/>
                <a:gd name="T45" fmla="*/ 113 h 150"/>
                <a:gd name="T46" fmla="*/ 0 w 229"/>
                <a:gd name="T47" fmla="*/ 109 h 150"/>
                <a:gd name="T48" fmla="*/ 0 w 229"/>
                <a:gd name="T49" fmla="*/ 99 h 150"/>
                <a:gd name="T50" fmla="*/ 33 w 229"/>
                <a:gd name="T51" fmla="*/ 16 h 150"/>
                <a:gd name="T52" fmla="*/ 35 w 229"/>
                <a:gd name="T53" fmla="*/ 11 h 150"/>
                <a:gd name="T54" fmla="*/ 93 w 229"/>
                <a:gd name="T55" fmla="*/ 0 h 150"/>
                <a:gd name="T56" fmla="*/ 56 w 229"/>
                <a:gd name="T57" fmla="*/ 94 h 150"/>
                <a:gd name="T58" fmla="*/ 56 w 229"/>
                <a:gd name="T59" fmla="*/ 97 h 150"/>
                <a:gd name="T60" fmla="*/ 55 w 229"/>
                <a:gd name="T61" fmla="*/ 99 h 150"/>
                <a:gd name="T62" fmla="*/ 55 w 229"/>
                <a:gd name="T63" fmla="*/ 101 h 150"/>
                <a:gd name="T64" fmla="*/ 56 w 229"/>
                <a:gd name="T65" fmla="*/ 104 h 150"/>
                <a:gd name="T66" fmla="*/ 56 w 229"/>
                <a:gd name="T67" fmla="*/ 106 h 150"/>
                <a:gd name="T68" fmla="*/ 58 w 229"/>
                <a:gd name="T69" fmla="*/ 108 h 150"/>
                <a:gd name="T70" fmla="*/ 61 w 229"/>
                <a:gd name="T71" fmla="*/ 111 h 150"/>
                <a:gd name="T72" fmla="*/ 66 w 229"/>
                <a:gd name="T73" fmla="*/ 114 h 150"/>
                <a:gd name="T74" fmla="*/ 73 w 229"/>
                <a:gd name="T75" fmla="*/ 116 h 150"/>
                <a:gd name="T76" fmla="*/ 82 w 229"/>
                <a:gd name="T77" fmla="*/ 117 h 150"/>
                <a:gd name="T78" fmla="*/ 87 w 229"/>
                <a:gd name="T79" fmla="*/ 117 h 150"/>
                <a:gd name="T80" fmla="*/ 92 w 229"/>
                <a:gd name="T81" fmla="*/ 118 h 150"/>
                <a:gd name="T82" fmla="*/ 103 w 229"/>
                <a:gd name="T83" fmla="*/ 117 h 150"/>
                <a:gd name="T84" fmla="*/ 115 w 229"/>
                <a:gd name="T85" fmla="*/ 115 h 150"/>
                <a:gd name="T86" fmla="*/ 125 w 229"/>
                <a:gd name="T87" fmla="*/ 112 h 150"/>
                <a:gd name="T88" fmla="*/ 135 w 229"/>
                <a:gd name="T89" fmla="*/ 109 h 150"/>
                <a:gd name="T90" fmla="*/ 176 w 229"/>
                <a:gd name="T91" fmla="*/ 4 h 150"/>
                <a:gd name="T92" fmla="*/ 229 w 229"/>
                <a:gd name="T93" fmla="*/ 4 h 150"/>
                <a:gd name="T94" fmla="*/ 184 w 229"/>
                <a:gd name="T95" fmla="*/ 120 h 150"/>
                <a:gd name="T96" fmla="*/ 183 w 229"/>
                <a:gd name="T97" fmla="*/ 121 h 15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29" h="150">
                  <a:moveTo>
                    <a:pt x="183" y="127"/>
                  </a:moveTo>
                  <a:lnTo>
                    <a:pt x="168" y="132"/>
                  </a:lnTo>
                  <a:lnTo>
                    <a:pt x="154" y="137"/>
                  </a:lnTo>
                  <a:lnTo>
                    <a:pt x="139" y="141"/>
                  </a:lnTo>
                  <a:lnTo>
                    <a:pt x="125" y="144"/>
                  </a:lnTo>
                  <a:lnTo>
                    <a:pt x="110" y="147"/>
                  </a:lnTo>
                  <a:lnTo>
                    <a:pt x="94" y="149"/>
                  </a:lnTo>
                  <a:lnTo>
                    <a:pt x="79" y="150"/>
                  </a:lnTo>
                  <a:lnTo>
                    <a:pt x="62" y="150"/>
                  </a:lnTo>
                  <a:lnTo>
                    <a:pt x="53" y="150"/>
                  </a:lnTo>
                  <a:lnTo>
                    <a:pt x="45" y="150"/>
                  </a:lnTo>
                  <a:lnTo>
                    <a:pt x="38" y="148"/>
                  </a:lnTo>
                  <a:lnTo>
                    <a:pt x="31" y="147"/>
                  </a:lnTo>
                  <a:lnTo>
                    <a:pt x="25" y="145"/>
                  </a:lnTo>
                  <a:lnTo>
                    <a:pt x="20" y="143"/>
                  </a:lnTo>
                  <a:lnTo>
                    <a:pt x="15" y="140"/>
                  </a:lnTo>
                  <a:lnTo>
                    <a:pt x="12" y="138"/>
                  </a:lnTo>
                  <a:lnTo>
                    <a:pt x="8" y="134"/>
                  </a:lnTo>
                  <a:lnTo>
                    <a:pt x="6" y="131"/>
                  </a:lnTo>
                  <a:lnTo>
                    <a:pt x="4" y="127"/>
                  </a:lnTo>
                  <a:lnTo>
                    <a:pt x="3" y="125"/>
                  </a:lnTo>
                  <a:lnTo>
                    <a:pt x="2" y="123"/>
                  </a:lnTo>
                  <a:lnTo>
                    <a:pt x="1" y="119"/>
                  </a:lnTo>
                  <a:lnTo>
                    <a:pt x="0" y="115"/>
                  </a:lnTo>
                  <a:lnTo>
                    <a:pt x="0" y="105"/>
                  </a:lnTo>
                  <a:lnTo>
                    <a:pt x="33" y="16"/>
                  </a:lnTo>
                  <a:lnTo>
                    <a:pt x="35" y="11"/>
                  </a:lnTo>
                  <a:lnTo>
                    <a:pt x="93" y="0"/>
                  </a:lnTo>
                  <a:lnTo>
                    <a:pt x="56" y="100"/>
                  </a:lnTo>
                  <a:lnTo>
                    <a:pt x="56" y="103"/>
                  </a:lnTo>
                  <a:lnTo>
                    <a:pt x="55" y="105"/>
                  </a:lnTo>
                  <a:lnTo>
                    <a:pt x="55" y="107"/>
                  </a:lnTo>
                  <a:lnTo>
                    <a:pt x="56" y="110"/>
                  </a:lnTo>
                  <a:lnTo>
                    <a:pt x="56" y="112"/>
                  </a:lnTo>
                  <a:lnTo>
                    <a:pt x="58" y="114"/>
                  </a:lnTo>
                  <a:lnTo>
                    <a:pt x="61" y="117"/>
                  </a:lnTo>
                  <a:lnTo>
                    <a:pt x="66" y="120"/>
                  </a:lnTo>
                  <a:lnTo>
                    <a:pt x="73" y="122"/>
                  </a:lnTo>
                  <a:lnTo>
                    <a:pt x="82" y="123"/>
                  </a:lnTo>
                  <a:lnTo>
                    <a:pt x="87" y="123"/>
                  </a:lnTo>
                  <a:lnTo>
                    <a:pt x="92" y="124"/>
                  </a:lnTo>
                  <a:lnTo>
                    <a:pt x="103" y="123"/>
                  </a:lnTo>
                  <a:lnTo>
                    <a:pt x="115" y="121"/>
                  </a:lnTo>
                  <a:lnTo>
                    <a:pt x="125" y="118"/>
                  </a:lnTo>
                  <a:lnTo>
                    <a:pt x="135" y="115"/>
                  </a:lnTo>
                  <a:lnTo>
                    <a:pt x="176" y="4"/>
                  </a:lnTo>
                  <a:lnTo>
                    <a:pt x="229" y="4"/>
                  </a:lnTo>
                  <a:lnTo>
                    <a:pt x="184" y="126"/>
                  </a:lnTo>
                  <a:lnTo>
                    <a:pt x="183" y="127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14" name="Freeform 48"/>
            <p:cNvSpPr/>
            <p:nvPr userDrawn="1"/>
          </p:nvSpPr>
          <p:spPr bwMode="auto">
            <a:xfrm>
              <a:off x="4174" y="3057"/>
              <a:ext cx="196" cy="146"/>
            </a:xfrm>
            <a:custGeom>
              <a:avLst/>
              <a:gdLst>
                <a:gd name="T0" fmla="*/ 191 w 196"/>
                <a:gd name="T1" fmla="*/ 7 h 146"/>
                <a:gd name="T2" fmla="*/ 177 w 196"/>
                <a:gd name="T3" fmla="*/ 19 h 146"/>
                <a:gd name="T4" fmla="*/ 163 w 196"/>
                <a:gd name="T5" fmla="*/ 31 h 146"/>
                <a:gd name="T6" fmla="*/ 148 w 196"/>
                <a:gd name="T7" fmla="*/ 30 h 146"/>
                <a:gd name="T8" fmla="*/ 143 w 196"/>
                <a:gd name="T9" fmla="*/ 29 h 146"/>
                <a:gd name="T10" fmla="*/ 139 w 196"/>
                <a:gd name="T11" fmla="*/ 29 h 146"/>
                <a:gd name="T12" fmla="*/ 132 w 196"/>
                <a:gd name="T13" fmla="*/ 30 h 146"/>
                <a:gd name="T14" fmla="*/ 126 w 196"/>
                <a:gd name="T15" fmla="*/ 30 h 146"/>
                <a:gd name="T16" fmla="*/ 119 w 196"/>
                <a:gd name="T17" fmla="*/ 31 h 146"/>
                <a:gd name="T18" fmla="*/ 113 w 196"/>
                <a:gd name="T19" fmla="*/ 32 h 146"/>
                <a:gd name="T20" fmla="*/ 108 w 196"/>
                <a:gd name="T21" fmla="*/ 33 h 146"/>
                <a:gd name="T22" fmla="*/ 102 w 196"/>
                <a:gd name="T23" fmla="*/ 35 h 146"/>
                <a:gd name="T24" fmla="*/ 97 w 196"/>
                <a:gd name="T25" fmla="*/ 37 h 146"/>
                <a:gd name="T26" fmla="*/ 92 w 196"/>
                <a:gd name="T27" fmla="*/ 39 h 146"/>
                <a:gd name="T28" fmla="*/ 52 w 196"/>
                <a:gd name="T29" fmla="*/ 146 h 146"/>
                <a:gd name="T30" fmla="*/ 0 w 196"/>
                <a:gd name="T31" fmla="*/ 146 h 146"/>
                <a:gd name="T32" fmla="*/ 43 w 196"/>
                <a:gd name="T33" fmla="*/ 28 h 146"/>
                <a:gd name="T34" fmla="*/ 58 w 196"/>
                <a:gd name="T35" fmla="*/ 21 h 146"/>
                <a:gd name="T36" fmla="*/ 66 w 196"/>
                <a:gd name="T37" fmla="*/ 17 h 146"/>
                <a:gd name="T38" fmla="*/ 74 w 196"/>
                <a:gd name="T39" fmla="*/ 14 h 146"/>
                <a:gd name="T40" fmla="*/ 82 w 196"/>
                <a:gd name="T41" fmla="*/ 12 h 146"/>
                <a:gd name="T42" fmla="*/ 90 w 196"/>
                <a:gd name="T43" fmla="*/ 9 h 146"/>
                <a:gd name="T44" fmla="*/ 107 w 196"/>
                <a:gd name="T45" fmla="*/ 5 h 146"/>
                <a:gd name="T46" fmla="*/ 119 w 196"/>
                <a:gd name="T47" fmla="*/ 3 h 146"/>
                <a:gd name="T48" fmla="*/ 130 w 196"/>
                <a:gd name="T49" fmla="*/ 1 h 146"/>
                <a:gd name="T50" fmla="*/ 140 w 196"/>
                <a:gd name="T51" fmla="*/ 0 h 146"/>
                <a:gd name="T52" fmla="*/ 151 w 196"/>
                <a:gd name="T53" fmla="*/ 0 h 146"/>
                <a:gd name="T54" fmla="*/ 161 w 196"/>
                <a:gd name="T55" fmla="*/ 0 h 146"/>
                <a:gd name="T56" fmla="*/ 172 w 196"/>
                <a:gd name="T57" fmla="*/ 0 h 146"/>
                <a:gd name="T58" fmla="*/ 183 w 196"/>
                <a:gd name="T59" fmla="*/ 1 h 146"/>
                <a:gd name="T60" fmla="*/ 196 w 196"/>
                <a:gd name="T61" fmla="*/ 3 h 146"/>
                <a:gd name="T62" fmla="*/ 191 w 196"/>
                <a:gd name="T63" fmla="*/ 7 h 14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96" h="146">
                  <a:moveTo>
                    <a:pt x="191" y="7"/>
                  </a:moveTo>
                  <a:lnTo>
                    <a:pt x="177" y="19"/>
                  </a:lnTo>
                  <a:lnTo>
                    <a:pt x="163" y="31"/>
                  </a:lnTo>
                  <a:lnTo>
                    <a:pt x="148" y="30"/>
                  </a:lnTo>
                  <a:lnTo>
                    <a:pt x="143" y="29"/>
                  </a:lnTo>
                  <a:lnTo>
                    <a:pt x="139" y="29"/>
                  </a:lnTo>
                  <a:lnTo>
                    <a:pt x="132" y="30"/>
                  </a:lnTo>
                  <a:lnTo>
                    <a:pt x="126" y="30"/>
                  </a:lnTo>
                  <a:lnTo>
                    <a:pt x="119" y="31"/>
                  </a:lnTo>
                  <a:lnTo>
                    <a:pt x="113" y="32"/>
                  </a:lnTo>
                  <a:lnTo>
                    <a:pt x="108" y="33"/>
                  </a:lnTo>
                  <a:lnTo>
                    <a:pt x="102" y="35"/>
                  </a:lnTo>
                  <a:lnTo>
                    <a:pt x="97" y="37"/>
                  </a:lnTo>
                  <a:lnTo>
                    <a:pt x="92" y="39"/>
                  </a:lnTo>
                  <a:lnTo>
                    <a:pt x="52" y="146"/>
                  </a:lnTo>
                  <a:lnTo>
                    <a:pt x="0" y="146"/>
                  </a:lnTo>
                  <a:lnTo>
                    <a:pt x="43" y="28"/>
                  </a:lnTo>
                  <a:lnTo>
                    <a:pt x="58" y="21"/>
                  </a:lnTo>
                  <a:lnTo>
                    <a:pt x="66" y="17"/>
                  </a:lnTo>
                  <a:lnTo>
                    <a:pt x="74" y="14"/>
                  </a:lnTo>
                  <a:lnTo>
                    <a:pt x="82" y="12"/>
                  </a:lnTo>
                  <a:lnTo>
                    <a:pt x="90" y="9"/>
                  </a:lnTo>
                  <a:lnTo>
                    <a:pt x="107" y="5"/>
                  </a:lnTo>
                  <a:lnTo>
                    <a:pt x="119" y="3"/>
                  </a:lnTo>
                  <a:lnTo>
                    <a:pt x="130" y="1"/>
                  </a:lnTo>
                  <a:lnTo>
                    <a:pt x="140" y="0"/>
                  </a:lnTo>
                  <a:lnTo>
                    <a:pt x="151" y="0"/>
                  </a:lnTo>
                  <a:lnTo>
                    <a:pt x="161" y="0"/>
                  </a:lnTo>
                  <a:lnTo>
                    <a:pt x="172" y="0"/>
                  </a:lnTo>
                  <a:lnTo>
                    <a:pt x="183" y="1"/>
                  </a:lnTo>
                  <a:lnTo>
                    <a:pt x="196" y="3"/>
                  </a:lnTo>
                  <a:lnTo>
                    <a:pt x="191" y="7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15" name="Freeform 49"/>
            <p:cNvSpPr>
              <a:spLocks noEditPoints="1"/>
            </p:cNvSpPr>
            <p:nvPr userDrawn="1"/>
          </p:nvSpPr>
          <p:spPr bwMode="auto">
            <a:xfrm>
              <a:off x="4350" y="2999"/>
              <a:ext cx="128" cy="204"/>
            </a:xfrm>
            <a:custGeom>
              <a:avLst/>
              <a:gdLst>
                <a:gd name="T0" fmla="*/ 54 w 128"/>
                <a:gd name="T1" fmla="*/ 204 h 204"/>
                <a:gd name="T2" fmla="*/ 0 w 128"/>
                <a:gd name="T3" fmla="*/ 204 h 204"/>
                <a:gd name="T4" fmla="*/ 51 w 128"/>
                <a:gd name="T5" fmla="*/ 66 h 204"/>
                <a:gd name="T6" fmla="*/ 109 w 128"/>
                <a:gd name="T7" fmla="*/ 55 h 204"/>
                <a:gd name="T8" fmla="*/ 54 w 128"/>
                <a:gd name="T9" fmla="*/ 204 h 204"/>
                <a:gd name="T10" fmla="*/ 62 w 128"/>
                <a:gd name="T11" fmla="*/ 19 h 204"/>
                <a:gd name="T12" fmla="*/ 65 w 128"/>
                <a:gd name="T13" fmla="*/ 15 h 204"/>
                <a:gd name="T14" fmla="*/ 68 w 128"/>
                <a:gd name="T15" fmla="*/ 11 h 204"/>
                <a:gd name="T16" fmla="*/ 72 w 128"/>
                <a:gd name="T17" fmla="*/ 8 h 204"/>
                <a:gd name="T18" fmla="*/ 77 w 128"/>
                <a:gd name="T19" fmla="*/ 5 h 204"/>
                <a:gd name="T20" fmla="*/ 83 w 128"/>
                <a:gd name="T21" fmla="*/ 3 h 204"/>
                <a:gd name="T22" fmla="*/ 89 w 128"/>
                <a:gd name="T23" fmla="*/ 2 h 204"/>
                <a:gd name="T24" fmla="*/ 95 w 128"/>
                <a:gd name="T25" fmla="*/ 1 h 204"/>
                <a:gd name="T26" fmla="*/ 101 w 128"/>
                <a:gd name="T27" fmla="*/ 0 h 204"/>
                <a:gd name="T28" fmla="*/ 107 w 128"/>
                <a:gd name="T29" fmla="*/ 1 h 204"/>
                <a:gd name="T30" fmla="*/ 113 w 128"/>
                <a:gd name="T31" fmla="*/ 2 h 204"/>
                <a:gd name="T32" fmla="*/ 118 w 128"/>
                <a:gd name="T33" fmla="*/ 4 h 204"/>
                <a:gd name="T34" fmla="*/ 122 w 128"/>
                <a:gd name="T35" fmla="*/ 6 h 204"/>
                <a:gd name="T36" fmla="*/ 124 w 128"/>
                <a:gd name="T37" fmla="*/ 8 h 204"/>
                <a:gd name="T38" fmla="*/ 126 w 128"/>
                <a:gd name="T39" fmla="*/ 10 h 204"/>
                <a:gd name="T40" fmla="*/ 127 w 128"/>
                <a:gd name="T41" fmla="*/ 12 h 204"/>
                <a:gd name="T42" fmla="*/ 128 w 128"/>
                <a:gd name="T43" fmla="*/ 14 h 204"/>
                <a:gd name="T44" fmla="*/ 128 w 128"/>
                <a:gd name="T45" fmla="*/ 16 h 204"/>
                <a:gd name="T46" fmla="*/ 128 w 128"/>
                <a:gd name="T47" fmla="*/ 18 h 204"/>
                <a:gd name="T48" fmla="*/ 128 w 128"/>
                <a:gd name="T49" fmla="*/ 21 h 204"/>
                <a:gd name="T50" fmla="*/ 127 w 128"/>
                <a:gd name="T51" fmla="*/ 23 h 204"/>
                <a:gd name="T52" fmla="*/ 126 w 128"/>
                <a:gd name="T53" fmla="*/ 25 h 204"/>
                <a:gd name="T54" fmla="*/ 125 w 128"/>
                <a:gd name="T55" fmla="*/ 27 h 204"/>
                <a:gd name="T56" fmla="*/ 121 w 128"/>
                <a:gd name="T57" fmla="*/ 31 h 204"/>
                <a:gd name="T58" fmla="*/ 117 w 128"/>
                <a:gd name="T59" fmla="*/ 35 h 204"/>
                <a:gd name="T60" fmla="*/ 112 w 128"/>
                <a:gd name="T61" fmla="*/ 38 h 204"/>
                <a:gd name="T62" fmla="*/ 106 w 128"/>
                <a:gd name="T63" fmla="*/ 40 h 204"/>
                <a:gd name="T64" fmla="*/ 100 w 128"/>
                <a:gd name="T65" fmla="*/ 42 h 204"/>
                <a:gd name="T66" fmla="*/ 94 w 128"/>
                <a:gd name="T67" fmla="*/ 43 h 204"/>
                <a:gd name="T68" fmla="*/ 87 w 128"/>
                <a:gd name="T69" fmla="*/ 44 h 204"/>
                <a:gd name="T70" fmla="*/ 81 w 128"/>
                <a:gd name="T71" fmla="*/ 43 h 204"/>
                <a:gd name="T72" fmla="*/ 76 w 128"/>
                <a:gd name="T73" fmla="*/ 42 h 204"/>
                <a:gd name="T74" fmla="*/ 71 w 128"/>
                <a:gd name="T75" fmla="*/ 40 h 204"/>
                <a:gd name="T76" fmla="*/ 66 w 128"/>
                <a:gd name="T77" fmla="*/ 38 h 204"/>
                <a:gd name="T78" fmla="*/ 63 w 128"/>
                <a:gd name="T79" fmla="*/ 34 h 204"/>
                <a:gd name="T80" fmla="*/ 61 w 128"/>
                <a:gd name="T81" fmla="*/ 32 h 204"/>
                <a:gd name="T82" fmla="*/ 60 w 128"/>
                <a:gd name="T83" fmla="*/ 30 h 204"/>
                <a:gd name="T84" fmla="*/ 60 w 128"/>
                <a:gd name="T85" fmla="*/ 28 h 204"/>
                <a:gd name="T86" fmla="*/ 60 w 128"/>
                <a:gd name="T87" fmla="*/ 25 h 204"/>
                <a:gd name="T88" fmla="*/ 60 w 128"/>
                <a:gd name="T89" fmla="*/ 22 h 204"/>
                <a:gd name="T90" fmla="*/ 61 w 128"/>
                <a:gd name="T91" fmla="*/ 19 h 204"/>
                <a:gd name="T92" fmla="*/ 62 w 128"/>
                <a:gd name="T93" fmla="*/ 19 h 20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28" h="204">
                  <a:moveTo>
                    <a:pt x="54" y="204"/>
                  </a:moveTo>
                  <a:lnTo>
                    <a:pt x="0" y="204"/>
                  </a:lnTo>
                  <a:lnTo>
                    <a:pt x="51" y="66"/>
                  </a:lnTo>
                  <a:lnTo>
                    <a:pt x="109" y="55"/>
                  </a:lnTo>
                  <a:lnTo>
                    <a:pt x="54" y="204"/>
                  </a:lnTo>
                  <a:close/>
                  <a:moveTo>
                    <a:pt x="62" y="19"/>
                  </a:moveTo>
                  <a:lnTo>
                    <a:pt x="65" y="15"/>
                  </a:lnTo>
                  <a:lnTo>
                    <a:pt x="68" y="11"/>
                  </a:lnTo>
                  <a:lnTo>
                    <a:pt x="72" y="8"/>
                  </a:lnTo>
                  <a:lnTo>
                    <a:pt x="77" y="5"/>
                  </a:lnTo>
                  <a:lnTo>
                    <a:pt x="83" y="3"/>
                  </a:lnTo>
                  <a:lnTo>
                    <a:pt x="89" y="2"/>
                  </a:lnTo>
                  <a:lnTo>
                    <a:pt x="95" y="1"/>
                  </a:lnTo>
                  <a:lnTo>
                    <a:pt x="101" y="0"/>
                  </a:lnTo>
                  <a:lnTo>
                    <a:pt x="107" y="1"/>
                  </a:lnTo>
                  <a:lnTo>
                    <a:pt x="113" y="2"/>
                  </a:lnTo>
                  <a:lnTo>
                    <a:pt x="118" y="4"/>
                  </a:lnTo>
                  <a:lnTo>
                    <a:pt x="122" y="6"/>
                  </a:lnTo>
                  <a:lnTo>
                    <a:pt x="124" y="8"/>
                  </a:lnTo>
                  <a:lnTo>
                    <a:pt x="126" y="10"/>
                  </a:lnTo>
                  <a:lnTo>
                    <a:pt x="127" y="12"/>
                  </a:lnTo>
                  <a:lnTo>
                    <a:pt x="128" y="14"/>
                  </a:lnTo>
                  <a:lnTo>
                    <a:pt x="128" y="16"/>
                  </a:lnTo>
                  <a:lnTo>
                    <a:pt x="128" y="18"/>
                  </a:lnTo>
                  <a:lnTo>
                    <a:pt x="128" y="21"/>
                  </a:lnTo>
                  <a:lnTo>
                    <a:pt x="127" y="23"/>
                  </a:lnTo>
                  <a:lnTo>
                    <a:pt x="126" y="25"/>
                  </a:lnTo>
                  <a:lnTo>
                    <a:pt x="125" y="27"/>
                  </a:lnTo>
                  <a:lnTo>
                    <a:pt x="121" y="31"/>
                  </a:lnTo>
                  <a:lnTo>
                    <a:pt x="117" y="35"/>
                  </a:lnTo>
                  <a:lnTo>
                    <a:pt x="112" y="38"/>
                  </a:lnTo>
                  <a:lnTo>
                    <a:pt x="106" y="40"/>
                  </a:lnTo>
                  <a:lnTo>
                    <a:pt x="100" y="42"/>
                  </a:lnTo>
                  <a:lnTo>
                    <a:pt x="94" y="43"/>
                  </a:lnTo>
                  <a:lnTo>
                    <a:pt x="87" y="44"/>
                  </a:lnTo>
                  <a:lnTo>
                    <a:pt x="81" y="43"/>
                  </a:lnTo>
                  <a:lnTo>
                    <a:pt x="76" y="42"/>
                  </a:lnTo>
                  <a:lnTo>
                    <a:pt x="71" y="40"/>
                  </a:lnTo>
                  <a:lnTo>
                    <a:pt x="66" y="38"/>
                  </a:lnTo>
                  <a:lnTo>
                    <a:pt x="63" y="34"/>
                  </a:lnTo>
                  <a:lnTo>
                    <a:pt x="61" y="32"/>
                  </a:lnTo>
                  <a:lnTo>
                    <a:pt x="60" y="30"/>
                  </a:lnTo>
                  <a:lnTo>
                    <a:pt x="60" y="28"/>
                  </a:lnTo>
                  <a:lnTo>
                    <a:pt x="60" y="25"/>
                  </a:lnTo>
                  <a:lnTo>
                    <a:pt x="60" y="22"/>
                  </a:lnTo>
                  <a:lnTo>
                    <a:pt x="61" y="19"/>
                  </a:lnTo>
                  <a:lnTo>
                    <a:pt x="62" y="19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16" name="Freeform 50"/>
            <p:cNvSpPr>
              <a:spLocks noEditPoints="1"/>
            </p:cNvSpPr>
            <p:nvPr userDrawn="1"/>
          </p:nvSpPr>
          <p:spPr bwMode="auto">
            <a:xfrm>
              <a:off x="4721" y="3057"/>
              <a:ext cx="207" cy="148"/>
            </a:xfrm>
            <a:custGeom>
              <a:avLst/>
              <a:gdLst>
                <a:gd name="T0" fmla="*/ 155 w 206"/>
                <a:gd name="T1" fmla="*/ 73 h 148"/>
                <a:gd name="T2" fmla="*/ 92 w 206"/>
                <a:gd name="T3" fmla="*/ 73 h 148"/>
                <a:gd name="T4" fmla="*/ 72 w 206"/>
                <a:gd name="T5" fmla="*/ 77 h 148"/>
                <a:gd name="T6" fmla="*/ 59 w 206"/>
                <a:gd name="T7" fmla="*/ 85 h 148"/>
                <a:gd name="T8" fmla="*/ 52 w 206"/>
                <a:gd name="T9" fmla="*/ 92 h 148"/>
                <a:gd name="T10" fmla="*/ 50 w 206"/>
                <a:gd name="T11" fmla="*/ 97 h 148"/>
                <a:gd name="T12" fmla="*/ 49 w 206"/>
                <a:gd name="T13" fmla="*/ 102 h 148"/>
                <a:gd name="T14" fmla="*/ 49 w 206"/>
                <a:gd name="T15" fmla="*/ 108 h 148"/>
                <a:gd name="T16" fmla="*/ 52 w 206"/>
                <a:gd name="T17" fmla="*/ 115 h 148"/>
                <a:gd name="T18" fmla="*/ 55 w 206"/>
                <a:gd name="T19" fmla="*/ 118 h 148"/>
                <a:gd name="T20" fmla="*/ 62 w 206"/>
                <a:gd name="T21" fmla="*/ 122 h 148"/>
                <a:gd name="T22" fmla="*/ 72 w 206"/>
                <a:gd name="T23" fmla="*/ 126 h 148"/>
                <a:gd name="T24" fmla="*/ 81 w 206"/>
                <a:gd name="T25" fmla="*/ 128 h 148"/>
                <a:gd name="T26" fmla="*/ 98 w 206"/>
                <a:gd name="T27" fmla="*/ 127 h 148"/>
                <a:gd name="T28" fmla="*/ 116 w 206"/>
                <a:gd name="T29" fmla="*/ 125 h 148"/>
                <a:gd name="T30" fmla="*/ 128 w 206"/>
                <a:gd name="T31" fmla="*/ 122 h 148"/>
                <a:gd name="T32" fmla="*/ 180 w 206"/>
                <a:gd name="T33" fmla="*/ 124 h 148"/>
                <a:gd name="T34" fmla="*/ 169 w 206"/>
                <a:gd name="T35" fmla="*/ 129 h 148"/>
                <a:gd name="T36" fmla="*/ 145 w 206"/>
                <a:gd name="T37" fmla="*/ 138 h 148"/>
                <a:gd name="T38" fmla="*/ 117 w 206"/>
                <a:gd name="T39" fmla="*/ 144 h 148"/>
                <a:gd name="T40" fmla="*/ 81 w 206"/>
                <a:gd name="T41" fmla="*/ 148 h 148"/>
                <a:gd name="T42" fmla="*/ 55 w 206"/>
                <a:gd name="T43" fmla="*/ 148 h 148"/>
                <a:gd name="T44" fmla="*/ 44 w 206"/>
                <a:gd name="T45" fmla="*/ 146 h 148"/>
                <a:gd name="T46" fmla="*/ 31 w 206"/>
                <a:gd name="T47" fmla="*/ 143 h 148"/>
                <a:gd name="T48" fmla="*/ 20 w 206"/>
                <a:gd name="T49" fmla="*/ 138 h 148"/>
                <a:gd name="T50" fmla="*/ 10 w 206"/>
                <a:gd name="T51" fmla="*/ 131 h 148"/>
                <a:gd name="T52" fmla="*/ 4 w 206"/>
                <a:gd name="T53" fmla="*/ 125 h 148"/>
                <a:gd name="T54" fmla="*/ 1 w 206"/>
                <a:gd name="T55" fmla="*/ 117 h 148"/>
                <a:gd name="T56" fmla="*/ 0 w 206"/>
                <a:gd name="T57" fmla="*/ 111 h 148"/>
                <a:gd name="T58" fmla="*/ 0 w 206"/>
                <a:gd name="T59" fmla="*/ 105 h 148"/>
                <a:gd name="T60" fmla="*/ 5 w 206"/>
                <a:gd name="T61" fmla="*/ 93 h 148"/>
                <a:gd name="T62" fmla="*/ 12 w 206"/>
                <a:gd name="T63" fmla="*/ 83 h 148"/>
                <a:gd name="T64" fmla="*/ 22 w 206"/>
                <a:gd name="T65" fmla="*/ 74 h 148"/>
                <a:gd name="T66" fmla="*/ 33 w 206"/>
                <a:gd name="T67" fmla="*/ 67 h 148"/>
                <a:gd name="T68" fmla="*/ 46 w 206"/>
                <a:gd name="T69" fmla="*/ 61 h 148"/>
                <a:gd name="T70" fmla="*/ 61 w 206"/>
                <a:gd name="T71" fmla="*/ 57 h 148"/>
                <a:gd name="T72" fmla="*/ 84 w 206"/>
                <a:gd name="T73" fmla="*/ 53 h 148"/>
                <a:gd name="T74" fmla="*/ 156 w 206"/>
                <a:gd name="T75" fmla="*/ 52 h 148"/>
                <a:gd name="T76" fmla="*/ 159 w 206"/>
                <a:gd name="T77" fmla="*/ 43 h 148"/>
                <a:gd name="T78" fmla="*/ 159 w 206"/>
                <a:gd name="T79" fmla="*/ 38 h 148"/>
                <a:gd name="T80" fmla="*/ 154 w 206"/>
                <a:gd name="T81" fmla="*/ 33 h 148"/>
                <a:gd name="T82" fmla="*/ 145 w 206"/>
                <a:gd name="T83" fmla="*/ 29 h 148"/>
                <a:gd name="T84" fmla="*/ 131 w 206"/>
                <a:gd name="T85" fmla="*/ 27 h 148"/>
                <a:gd name="T86" fmla="*/ 114 w 206"/>
                <a:gd name="T87" fmla="*/ 28 h 148"/>
                <a:gd name="T88" fmla="*/ 92 w 206"/>
                <a:gd name="T89" fmla="*/ 30 h 148"/>
                <a:gd name="T90" fmla="*/ 60 w 206"/>
                <a:gd name="T91" fmla="*/ 38 h 148"/>
                <a:gd name="T92" fmla="*/ 75 w 206"/>
                <a:gd name="T93" fmla="*/ 8 h 148"/>
                <a:gd name="T94" fmla="*/ 112 w 206"/>
                <a:gd name="T95" fmla="*/ 2 h 148"/>
                <a:gd name="T96" fmla="*/ 135 w 206"/>
                <a:gd name="T97" fmla="*/ 0 h 148"/>
                <a:gd name="T98" fmla="*/ 160 w 206"/>
                <a:gd name="T99" fmla="*/ 0 h 148"/>
                <a:gd name="T100" fmla="*/ 174 w 206"/>
                <a:gd name="T101" fmla="*/ 3 h 148"/>
                <a:gd name="T102" fmla="*/ 191 w 206"/>
                <a:gd name="T103" fmla="*/ 9 h 148"/>
                <a:gd name="T104" fmla="*/ 201 w 206"/>
                <a:gd name="T105" fmla="*/ 14 h 148"/>
                <a:gd name="T106" fmla="*/ 204 w 206"/>
                <a:gd name="T107" fmla="*/ 18 h 148"/>
                <a:gd name="T108" fmla="*/ 209 w 206"/>
                <a:gd name="T109" fmla="*/ 23 h 148"/>
                <a:gd name="T110" fmla="*/ 211 w 206"/>
                <a:gd name="T111" fmla="*/ 30 h 148"/>
                <a:gd name="T112" fmla="*/ 211 w 206"/>
                <a:gd name="T113" fmla="*/ 40 h 148"/>
                <a:gd name="T114" fmla="*/ 181 w 206"/>
                <a:gd name="T115" fmla="*/ 123 h 14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06" h="148">
                  <a:moveTo>
                    <a:pt x="132" y="118"/>
                  </a:moveTo>
                  <a:lnTo>
                    <a:pt x="149" y="73"/>
                  </a:lnTo>
                  <a:lnTo>
                    <a:pt x="103" y="72"/>
                  </a:lnTo>
                  <a:lnTo>
                    <a:pt x="92" y="73"/>
                  </a:lnTo>
                  <a:lnTo>
                    <a:pt x="81" y="75"/>
                  </a:lnTo>
                  <a:lnTo>
                    <a:pt x="72" y="77"/>
                  </a:lnTo>
                  <a:lnTo>
                    <a:pt x="65" y="81"/>
                  </a:lnTo>
                  <a:lnTo>
                    <a:pt x="59" y="85"/>
                  </a:lnTo>
                  <a:lnTo>
                    <a:pt x="54" y="90"/>
                  </a:lnTo>
                  <a:lnTo>
                    <a:pt x="52" y="92"/>
                  </a:lnTo>
                  <a:lnTo>
                    <a:pt x="51" y="95"/>
                  </a:lnTo>
                  <a:lnTo>
                    <a:pt x="50" y="97"/>
                  </a:lnTo>
                  <a:lnTo>
                    <a:pt x="49" y="100"/>
                  </a:lnTo>
                  <a:lnTo>
                    <a:pt x="49" y="102"/>
                  </a:lnTo>
                  <a:lnTo>
                    <a:pt x="49" y="105"/>
                  </a:lnTo>
                  <a:lnTo>
                    <a:pt x="49" y="108"/>
                  </a:lnTo>
                  <a:lnTo>
                    <a:pt x="50" y="110"/>
                  </a:lnTo>
                  <a:lnTo>
                    <a:pt x="52" y="115"/>
                  </a:lnTo>
                  <a:lnTo>
                    <a:pt x="54" y="117"/>
                  </a:lnTo>
                  <a:lnTo>
                    <a:pt x="55" y="118"/>
                  </a:lnTo>
                  <a:lnTo>
                    <a:pt x="56" y="119"/>
                  </a:lnTo>
                  <a:lnTo>
                    <a:pt x="62" y="122"/>
                  </a:lnTo>
                  <a:lnTo>
                    <a:pt x="68" y="125"/>
                  </a:lnTo>
                  <a:lnTo>
                    <a:pt x="72" y="126"/>
                  </a:lnTo>
                  <a:lnTo>
                    <a:pt x="77" y="127"/>
                  </a:lnTo>
                  <a:lnTo>
                    <a:pt x="81" y="128"/>
                  </a:lnTo>
                  <a:lnTo>
                    <a:pt x="86" y="128"/>
                  </a:lnTo>
                  <a:lnTo>
                    <a:pt x="98" y="127"/>
                  </a:lnTo>
                  <a:lnTo>
                    <a:pt x="104" y="126"/>
                  </a:lnTo>
                  <a:lnTo>
                    <a:pt x="110" y="125"/>
                  </a:lnTo>
                  <a:lnTo>
                    <a:pt x="116" y="124"/>
                  </a:lnTo>
                  <a:lnTo>
                    <a:pt x="122" y="122"/>
                  </a:lnTo>
                  <a:lnTo>
                    <a:pt x="132" y="118"/>
                  </a:lnTo>
                  <a:close/>
                  <a:moveTo>
                    <a:pt x="174" y="124"/>
                  </a:moveTo>
                  <a:lnTo>
                    <a:pt x="169" y="126"/>
                  </a:lnTo>
                  <a:lnTo>
                    <a:pt x="163" y="129"/>
                  </a:lnTo>
                  <a:lnTo>
                    <a:pt x="152" y="134"/>
                  </a:lnTo>
                  <a:lnTo>
                    <a:pt x="139" y="138"/>
                  </a:lnTo>
                  <a:lnTo>
                    <a:pt x="126" y="141"/>
                  </a:lnTo>
                  <a:lnTo>
                    <a:pt x="111" y="144"/>
                  </a:lnTo>
                  <a:lnTo>
                    <a:pt x="97" y="147"/>
                  </a:lnTo>
                  <a:lnTo>
                    <a:pt x="81" y="148"/>
                  </a:lnTo>
                  <a:lnTo>
                    <a:pt x="65" y="148"/>
                  </a:lnTo>
                  <a:lnTo>
                    <a:pt x="55" y="148"/>
                  </a:lnTo>
                  <a:lnTo>
                    <a:pt x="50" y="147"/>
                  </a:lnTo>
                  <a:lnTo>
                    <a:pt x="44" y="146"/>
                  </a:lnTo>
                  <a:lnTo>
                    <a:pt x="38" y="144"/>
                  </a:lnTo>
                  <a:lnTo>
                    <a:pt x="31" y="143"/>
                  </a:lnTo>
                  <a:lnTo>
                    <a:pt x="25" y="140"/>
                  </a:lnTo>
                  <a:lnTo>
                    <a:pt x="20" y="138"/>
                  </a:lnTo>
                  <a:lnTo>
                    <a:pt x="15" y="134"/>
                  </a:lnTo>
                  <a:lnTo>
                    <a:pt x="10" y="131"/>
                  </a:lnTo>
                  <a:lnTo>
                    <a:pt x="6" y="127"/>
                  </a:lnTo>
                  <a:lnTo>
                    <a:pt x="4" y="125"/>
                  </a:lnTo>
                  <a:lnTo>
                    <a:pt x="3" y="122"/>
                  </a:lnTo>
                  <a:lnTo>
                    <a:pt x="1" y="117"/>
                  </a:lnTo>
                  <a:lnTo>
                    <a:pt x="0" y="114"/>
                  </a:lnTo>
                  <a:lnTo>
                    <a:pt x="0" y="111"/>
                  </a:lnTo>
                  <a:lnTo>
                    <a:pt x="0" y="108"/>
                  </a:lnTo>
                  <a:lnTo>
                    <a:pt x="0" y="105"/>
                  </a:lnTo>
                  <a:lnTo>
                    <a:pt x="2" y="98"/>
                  </a:lnTo>
                  <a:lnTo>
                    <a:pt x="5" y="93"/>
                  </a:lnTo>
                  <a:lnTo>
                    <a:pt x="8" y="88"/>
                  </a:lnTo>
                  <a:lnTo>
                    <a:pt x="12" y="83"/>
                  </a:lnTo>
                  <a:lnTo>
                    <a:pt x="17" y="78"/>
                  </a:lnTo>
                  <a:lnTo>
                    <a:pt x="22" y="74"/>
                  </a:lnTo>
                  <a:lnTo>
                    <a:pt x="27" y="71"/>
                  </a:lnTo>
                  <a:lnTo>
                    <a:pt x="33" y="67"/>
                  </a:lnTo>
                  <a:lnTo>
                    <a:pt x="40" y="64"/>
                  </a:lnTo>
                  <a:lnTo>
                    <a:pt x="46" y="61"/>
                  </a:lnTo>
                  <a:lnTo>
                    <a:pt x="53" y="59"/>
                  </a:lnTo>
                  <a:lnTo>
                    <a:pt x="61" y="57"/>
                  </a:lnTo>
                  <a:lnTo>
                    <a:pt x="68" y="55"/>
                  </a:lnTo>
                  <a:lnTo>
                    <a:pt x="84" y="53"/>
                  </a:lnTo>
                  <a:lnTo>
                    <a:pt x="100" y="52"/>
                  </a:lnTo>
                  <a:lnTo>
                    <a:pt x="150" y="52"/>
                  </a:lnTo>
                  <a:lnTo>
                    <a:pt x="153" y="45"/>
                  </a:lnTo>
                  <a:lnTo>
                    <a:pt x="153" y="43"/>
                  </a:lnTo>
                  <a:lnTo>
                    <a:pt x="154" y="41"/>
                  </a:lnTo>
                  <a:lnTo>
                    <a:pt x="153" y="38"/>
                  </a:lnTo>
                  <a:lnTo>
                    <a:pt x="151" y="35"/>
                  </a:lnTo>
                  <a:lnTo>
                    <a:pt x="148" y="33"/>
                  </a:lnTo>
                  <a:lnTo>
                    <a:pt x="144" y="31"/>
                  </a:lnTo>
                  <a:lnTo>
                    <a:pt x="139" y="29"/>
                  </a:lnTo>
                  <a:lnTo>
                    <a:pt x="132" y="28"/>
                  </a:lnTo>
                  <a:lnTo>
                    <a:pt x="125" y="27"/>
                  </a:lnTo>
                  <a:lnTo>
                    <a:pt x="116" y="27"/>
                  </a:lnTo>
                  <a:lnTo>
                    <a:pt x="108" y="28"/>
                  </a:lnTo>
                  <a:lnTo>
                    <a:pt x="100" y="29"/>
                  </a:lnTo>
                  <a:lnTo>
                    <a:pt x="92" y="30"/>
                  </a:lnTo>
                  <a:lnTo>
                    <a:pt x="76" y="34"/>
                  </a:lnTo>
                  <a:lnTo>
                    <a:pt x="60" y="38"/>
                  </a:lnTo>
                  <a:lnTo>
                    <a:pt x="52" y="14"/>
                  </a:lnTo>
                  <a:lnTo>
                    <a:pt x="75" y="8"/>
                  </a:lnTo>
                  <a:lnTo>
                    <a:pt x="96" y="3"/>
                  </a:lnTo>
                  <a:lnTo>
                    <a:pt x="106" y="2"/>
                  </a:lnTo>
                  <a:lnTo>
                    <a:pt x="117" y="1"/>
                  </a:lnTo>
                  <a:lnTo>
                    <a:pt x="129" y="0"/>
                  </a:lnTo>
                  <a:lnTo>
                    <a:pt x="141" y="0"/>
                  </a:lnTo>
                  <a:lnTo>
                    <a:pt x="154" y="0"/>
                  </a:lnTo>
                  <a:lnTo>
                    <a:pt x="161" y="1"/>
                  </a:lnTo>
                  <a:lnTo>
                    <a:pt x="168" y="3"/>
                  </a:lnTo>
                  <a:lnTo>
                    <a:pt x="180" y="6"/>
                  </a:lnTo>
                  <a:lnTo>
                    <a:pt x="185" y="9"/>
                  </a:lnTo>
                  <a:lnTo>
                    <a:pt x="190" y="11"/>
                  </a:lnTo>
                  <a:lnTo>
                    <a:pt x="195" y="14"/>
                  </a:lnTo>
                  <a:lnTo>
                    <a:pt x="197" y="16"/>
                  </a:lnTo>
                  <a:lnTo>
                    <a:pt x="198" y="18"/>
                  </a:lnTo>
                  <a:lnTo>
                    <a:pt x="201" y="21"/>
                  </a:lnTo>
                  <a:lnTo>
                    <a:pt x="203" y="23"/>
                  </a:lnTo>
                  <a:lnTo>
                    <a:pt x="204" y="26"/>
                  </a:lnTo>
                  <a:lnTo>
                    <a:pt x="205" y="30"/>
                  </a:lnTo>
                  <a:lnTo>
                    <a:pt x="206" y="35"/>
                  </a:lnTo>
                  <a:lnTo>
                    <a:pt x="205" y="40"/>
                  </a:lnTo>
                  <a:lnTo>
                    <a:pt x="204" y="46"/>
                  </a:lnTo>
                  <a:lnTo>
                    <a:pt x="175" y="123"/>
                  </a:lnTo>
                  <a:lnTo>
                    <a:pt x="174" y="124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17" name="Freeform 51"/>
            <p:cNvSpPr>
              <a:spLocks noEditPoints="1"/>
            </p:cNvSpPr>
            <p:nvPr userDrawn="1"/>
          </p:nvSpPr>
          <p:spPr bwMode="auto">
            <a:xfrm>
              <a:off x="4477" y="2979"/>
              <a:ext cx="264" cy="225"/>
            </a:xfrm>
            <a:custGeom>
              <a:avLst/>
              <a:gdLst>
                <a:gd name="T0" fmla="*/ 171 w 264"/>
                <a:gd name="T1" fmla="*/ 113 h 226"/>
                <a:gd name="T2" fmla="*/ 152 w 264"/>
                <a:gd name="T3" fmla="*/ 106 h 226"/>
                <a:gd name="T4" fmla="*/ 141 w 264"/>
                <a:gd name="T5" fmla="*/ 105 h 226"/>
                <a:gd name="T6" fmla="*/ 122 w 264"/>
                <a:gd name="T7" fmla="*/ 105 h 226"/>
                <a:gd name="T8" fmla="*/ 105 w 264"/>
                <a:gd name="T9" fmla="*/ 109 h 226"/>
                <a:gd name="T10" fmla="*/ 95 w 264"/>
                <a:gd name="T11" fmla="*/ 113 h 226"/>
                <a:gd name="T12" fmla="*/ 86 w 264"/>
                <a:gd name="T13" fmla="*/ 113 h 226"/>
                <a:gd name="T14" fmla="*/ 78 w 264"/>
                <a:gd name="T15" fmla="*/ 121 h 226"/>
                <a:gd name="T16" fmla="*/ 71 w 264"/>
                <a:gd name="T17" fmla="*/ 129 h 226"/>
                <a:gd name="T18" fmla="*/ 65 w 264"/>
                <a:gd name="T19" fmla="*/ 137 h 226"/>
                <a:gd name="T20" fmla="*/ 57 w 264"/>
                <a:gd name="T21" fmla="*/ 155 h 226"/>
                <a:gd name="T22" fmla="*/ 56 w 264"/>
                <a:gd name="T23" fmla="*/ 164 h 226"/>
                <a:gd name="T24" fmla="*/ 57 w 264"/>
                <a:gd name="T25" fmla="*/ 172 h 226"/>
                <a:gd name="T26" fmla="*/ 59 w 264"/>
                <a:gd name="T27" fmla="*/ 179 h 226"/>
                <a:gd name="T28" fmla="*/ 63 w 264"/>
                <a:gd name="T29" fmla="*/ 185 h 226"/>
                <a:gd name="T30" fmla="*/ 69 w 264"/>
                <a:gd name="T31" fmla="*/ 190 h 226"/>
                <a:gd name="T32" fmla="*/ 77 w 264"/>
                <a:gd name="T33" fmla="*/ 193 h 226"/>
                <a:gd name="T34" fmla="*/ 88 w 264"/>
                <a:gd name="T35" fmla="*/ 194 h 226"/>
                <a:gd name="T36" fmla="*/ 102 w 264"/>
                <a:gd name="T37" fmla="*/ 193 h 226"/>
                <a:gd name="T38" fmla="*/ 116 w 264"/>
                <a:gd name="T39" fmla="*/ 191 h 226"/>
                <a:gd name="T40" fmla="*/ 142 w 264"/>
                <a:gd name="T41" fmla="*/ 184 h 226"/>
                <a:gd name="T42" fmla="*/ 58 w 264"/>
                <a:gd name="T43" fmla="*/ 220 h 226"/>
                <a:gd name="T44" fmla="*/ 48 w 264"/>
                <a:gd name="T45" fmla="*/ 218 h 226"/>
                <a:gd name="T46" fmla="*/ 39 w 264"/>
                <a:gd name="T47" fmla="*/ 216 h 226"/>
                <a:gd name="T48" fmla="*/ 27 w 264"/>
                <a:gd name="T49" fmla="*/ 211 h 226"/>
                <a:gd name="T50" fmla="*/ 17 w 264"/>
                <a:gd name="T51" fmla="*/ 205 h 226"/>
                <a:gd name="T52" fmla="*/ 8 w 264"/>
                <a:gd name="T53" fmla="*/ 195 h 226"/>
                <a:gd name="T54" fmla="*/ 3 w 264"/>
                <a:gd name="T55" fmla="*/ 183 h 226"/>
                <a:gd name="T56" fmla="*/ 0 w 264"/>
                <a:gd name="T57" fmla="*/ 170 h 226"/>
                <a:gd name="T58" fmla="*/ 1 w 264"/>
                <a:gd name="T59" fmla="*/ 157 h 226"/>
                <a:gd name="T60" fmla="*/ 4 w 264"/>
                <a:gd name="T61" fmla="*/ 145 h 226"/>
                <a:gd name="T62" fmla="*/ 11 w 264"/>
                <a:gd name="T63" fmla="*/ 132 h 226"/>
                <a:gd name="T64" fmla="*/ 20 w 264"/>
                <a:gd name="T65" fmla="*/ 119 h 226"/>
                <a:gd name="T66" fmla="*/ 32 w 264"/>
                <a:gd name="T67" fmla="*/ 113 h 226"/>
                <a:gd name="T68" fmla="*/ 46 w 264"/>
                <a:gd name="T69" fmla="*/ 101 h 226"/>
                <a:gd name="T70" fmla="*/ 63 w 264"/>
                <a:gd name="T71" fmla="*/ 92 h 226"/>
                <a:gd name="T72" fmla="*/ 82 w 264"/>
                <a:gd name="T73" fmla="*/ 84 h 226"/>
                <a:gd name="T74" fmla="*/ 103 w 264"/>
                <a:gd name="T75" fmla="*/ 79 h 226"/>
                <a:gd name="T76" fmla="*/ 127 w 264"/>
                <a:gd name="T77" fmla="*/ 77 h 226"/>
                <a:gd name="T78" fmla="*/ 149 w 264"/>
                <a:gd name="T79" fmla="*/ 78 h 226"/>
                <a:gd name="T80" fmla="*/ 162 w 264"/>
                <a:gd name="T81" fmla="*/ 80 h 226"/>
                <a:gd name="T82" fmla="*/ 175 w 264"/>
                <a:gd name="T83" fmla="*/ 82 h 226"/>
                <a:gd name="T84" fmla="*/ 208 w 264"/>
                <a:gd name="T85" fmla="*/ 11 h 226"/>
                <a:gd name="T86" fmla="*/ 190 w 264"/>
                <a:gd name="T87" fmla="*/ 195 h 226"/>
                <a:gd name="T88" fmla="*/ 147 w 264"/>
                <a:gd name="T89" fmla="*/ 210 h 226"/>
                <a:gd name="T90" fmla="*/ 116 w 264"/>
                <a:gd name="T91" fmla="*/ 216 h 226"/>
                <a:gd name="T92" fmla="*/ 86 w 264"/>
                <a:gd name="T93" fmla="*/ 220 h 22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64" h="226">
                  <a:moveTo>
                    <a:pt x="142" y="190"/>
                  </a:moveTo>
                  <a:lnTo>
                    <a:pt x="171" y="113"/>
                  </a:lnTo>
                  <a:lnTo>
                    <a:pt x="161" y="109"/>
                  </a:lnTo>
                  <a:lnTo>
                    <a:pt x="152" y="106"/>
                  </a:lnTo>
                  <a:lnTo>
                    <a:pt x="147" y="105"/>
                  </a:lnTo>
                  <a:lnTo>
                    <a:pt x="141" y="105"/>
                  </a:lnTo>
                  <a:lnTo>
                    <a:pt x="129" y="104"/>
                  </a:lnTo>
                  <a:lnTo>
                    <a:pt x="122" y="105"/>
                  </a:lnTo>
                  <a:lnTo>
                    <a:pt x="117" y="105"/>
                  </a:lnTo>
                  <a:lnTo>
                    <a:pt x="105" y="109"/>
                  </a:lnTo>
                  <a:lnTo>
                    <a:pt x="100" y="111"/>
                  </a:lnTo>
                  <a:lnTo>
                    <a:pt x="95" y="113"/>
                  </a:lnTo>
                  <a:lnTo>
                    <a:pt x="90" y="116"/>
                  </a:lnTo>
                  <a:lnTo>
                    <a:pt x="86" y="119"/>
                  </a:lnTo>
                  <a:lnTo>
                    <a:pt x="82" y="123"/>
                  </a:lnTo>
                  <a:lnTo>
                    <a:pt x="78" y="127"/>
                  </a:lnTo>
                  <a:lnTo>
                    <a:pt x="74" y="131"/>
                  </a:lnTo>
                  <a:lnTo>
                    <a:pt x="71" y="135"/>
                  </a:lnTo>
                  <a:lnTo>
                    <a:pt x="67" y="139"/>
                  </a:lnTo>
                  <a:lnTo>
                    <a:pt x="65" y="143"/>
                  </a:lnTo>
                  <a:lnTo>
                    <a:pt x="60" y="152"/>
                  </a:lnTo>
                  <a:lnTo>
                    <a:pt x="57" y="161"/>
                  </a:lnTo>
                  <a:lnTo>
                    <a:pt x="57" y="166"/>
                  </a:lnTo>
                  <a:lnTo>
                    <a:pt x="56" y="170"/>
                  </a:lnTo>
                  <a:lnTo>
                    <a:pt x="56" y="174"/>
                  </a:lnTo>
                  <a:lnTo>
                    <a:pt x="57" y="178"/>
                  </a:lnTo>
                  <a:lnTo>
                    <a:pt x="57" y="182"/>
                  </a:lnTo>
                  <a:lnTo>
                    <a:pt x="59" y="185"/>
                  </a:lnTo>
                  <a:lnTo>
                    <a:pt x="61" y="188"/>
                  </a:lnTo>
                  <a:lnTo>
                    <a:pt x="63" y="191"/>
                  </a:lnTo>
                  <a:lnTo>
                    <a:pt x="66" y="194"/>
                  </a:lnTo>
                  <a:lnTo>
                    <a:pt x="69" y="196"/>
                  </a:lnTo>
                  <a:lnTo>
                    <a:pt x="73" y="198"/>
                  </a:lnTo>
                  <a:lnTo>
                    <a:pt x="77" y="199"/>
                  </a:lnTo>
                  <a:lnTo>
                    <a:pt x="82" y="200"/>
                  </a:lnTo>
                  <a:lnTo>
                    <a:pt x="88" y="200"/>
                  </a:lnTo>
                  <a:lnTo>
                    <a:pt x="95" y="200"/>
                  </a:lnTo>
                  <a:lnTo>
                    <a:pt x="102" y="199"/>
                  </a:lnTo>
                  <a:lnTo>
                    <a:pt x="109" y="198"/>
                  </a:lnTo>
                  <a:lnTo>
                    <a:pt x="116" y="197"/>
                  </a:lnTo>
                  <a:lnTo>
                    <a:pt x="129" y="194"/>
                  </a:lnTo>
                  <a:lnTo>
                    <a:pt x="142" y="190"/>
                  </a:lnTo>
                  <a:close/>
                  <a:moveTo>
                    <a:pt x="70" y="226"/>
                  </a:moveTo>
                  <a:lnTo>
                    <a:pt x="58" y="226"/>
                  </a:lnTo>
                  <a:lnTo>
                    <a:pt x="53" y="225"/>
                  </a:lnTo>
                  <a:lnTo>
                    <a:pt x="48" y="224"/>
                  </a:lnTo>
                  <a:lnTo>
                    <a:pt x="43" y="223"/>
                  </a:lnTo>
                  <a:lnTo>
                    <a:pt x="39" y="222"/>
                  </a:lnTo>
                  <a:lnTo>
                    <a:pt x="30" y="219"/>
                  </a:lnTo>
                  <a:lnTo>
                    <a:pt x="27" y="217"/>
                  </a:lnTo>
                  <a:lnTo>
                    <a:pt x="23" y="215"/>
                  </a:lnTo>
                  <a:lnTo>
                    <a:pt x="17" y="211"/>
                  </a:lnTo>
                  <a:lnTo>
                    <a:pt x="12" y="206"/>
                  </a:lnTo>
                  <a:lnTo>
                    <a:pt x="8" y="201"/>
                  </a:lnTo>
                  <a:lnTo>
                    <a:pt x="5" y="195"/>
                  </a:lnTo>
                  <a:lnTo>
                    <a:pt x="3" y="189"/>
                  </a:lnTo>
                  <a:lnTo>
                    <a:pt x="1" y="183"/>
                  </a:lnTo>
                  <a:lnTo>
                    <a:pt x="0" y="176"/>
                  </a:lnTo>
                  <a:lnTo>
                    <a:pt x="0" y="170"/>
                  </a:lnTo>
                  <a:lnTo>
                    <a:pt x="1" y="163"/>
                  </a:lnTo>
                  <a:lnTo>
                    <a:pt x="2" y="157"/>
                  </a:lnTo>
                  <a:lnTo>
                    <a:pt x="4" y="151"/>
                  </a:lnTo>
                  <a:lnTo>
                    <a:pt x="7" y="145"/>
                  </a:lnTo>
                  <a:lnTo>
                    <a:pt x="11" y="138"/>
                  </a:lnTo>
                  <a:lnTo>
                    <a:pt x="15" y="132"/>
                  </a:lnTo>
                  <a:lnTo>
                    <a:pt x="20" y="125"/>
                  </a:lnTo>
                  <a:lnTo>
                    <a:pt x="25" y="119"/>
                  </a:lnTo>
                  <a:lnTo>
                    <a:pt x="32" y="113"/>
                  </a:lnTo>
                  <a:lnTo>
                    <a:pt x="38" y="107"/>
                  </a:lnTo>
                  <a:lnTo>
                    <a:pt x="46" y="101"/>
                  </a:lnTo>
                  <a:lnTo>
                    <a:pt x="54" y="96"/>
                  </a:lnTo>
                  <a:lnTo>
                    <a:pt x="63" y="92"/>
                  </a:lnTo>
                  <a:lnTo>
                    <a:pt x="72" y="87"/>
                  </a:lnTo>
                  <a:lnTo>
                    <a:pt x="82" y="84"/>
                  </a:lnTo>
                  <a:lnTo>
                    <a:pt x="93" y="81"/>
                  </a:lnTo>
                  <a:lnTo>
                    <a:pt x="103" y="79"/>
                  </a:lnTo>
                  <a:lnTo>
                    <a:pt x="115" y="77"/>
                  </a:lnTo>
                  <a:lnTo>
                    <a:pt x="127" y="77"/>
                  </a:lnTo>
                  <a:lnTo>
                    <a:pt x="142" y="77"/>
                  </a:lnTo>
                  <a:lnTo>
                    <a:pt x="149" y="78"/>
                  </a:lnTo>
                  <a:lnTo>
                    <a:pt x="156" y="79"/>
                  </a:lnTo>
                  <a:lnTo>
                    <a:pt x="162" y="80"/>
                  </a:lnTo>
                  <a:lnTo>
                    <a:pt x="169" y="81"/>
                  </a:lnTo>
                  <a:lnTo>
                    <a:pt x="175" y="82"/>
                  </a:lnTo>
                  <a:lnTo>
                    <a:pt x="181" y="84"/>
                  </a:lnTo>
                  <a:lnTo>
                    <a:pt x="208" y="11"/>
                  </a:lnTo>
                  <a:lnTo>
                    <a:pt x="264" y="0"/>
                  </a:lnTo>
                  <a:lnTo>
                    <a:pt x="190" y="201"/>
                  </a:lnTo>
                  <a:lnTo>
                    <a:pt x="161" y="212"/>
                  </a:lnTo>
                  <a:lnTo>
                    <a:pt x="147" y="216"/>
                  </a:lnTo>
                  <a:lnTo>
                    <a:pt x="131" y="219"/>
                  </a:lnTo>
                  <a:lnTo>
                    <a:pt x="116" y="222"/>
                  </a:lnTo>
                  <a:lnTo>
                    <a:pt x="101" y="225"/>
                  </a:lnTo>
                  <a:lnTo>
                    <a:pt x="86" y="226"/>
                  </a:lnTo>
                  <a:lnTo>
                    <a:pt x="70" y="226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18" name="Freeform 52"/>
            <p:cNvSpPr>
              <a:spLocks noEditPoints="1"/>
            </p:cNvSpPr>
            <p:nvPr userDrawn="1"/>
          </p:nvSpPr>
          <p:spPr bwMode="auto">
            <a:xfrm>
              <a:off x="4955" y="2979"/>
              <a:ext cx="262" cy="225"/>
            </a:xfrm>
            <a:custGeom>
              <a:avLst/>
              <a:gdLst>
                <a:gd name="T0" fmla="*/ 169 w 262"/>
                <a:gd name="T1" fmla="*/ 113 h 226"/>
                <a:gd name="T2" fmla="*/ 150 w 262"/>
                <a:gd name="T3" fmla="*/ 106 h 226"/>
                <a:gd name="T4" fmla="*/ 140 w 262"/>
                <a:gd name="T5" fmla="*/ 105 h 226"/>
                <a:gd name="T6" fmla="*/ 122 w 262"/>
                <a:gd name="T7" fmla="*/ 105 h 226"/>
                <a:gd name="T8" fmla="*/ 105 w 262"/>
                <a:gd name="T9" fmla="*/ 109 h 226"/>
                <a:gd name="T10" fmla="*/ 95 w 262"/>
                <a:gd name="T11" fmla="*/ 113 h 226"/>
                <a:gd name="T12" fmla="*/ 85 w 262"/>
                <a:gd name="T13" fmla="*/ 113 h 226"/>
                <a:gd name="T14" fmla="*/ 77 w 262"/>
                <a:gd name="T15" fmla="*/ 121 h 226"/>
                <a:gd name="T16" fmla="*/ 70 w 262"/>
                <a:gd name="T17" fmla="*/ 129 h 226"/>
                <a:gd name="T18" fmla="*/ 64 w 262"/>
                <a:gd name="T19" fmla="*/ 137 h 226"/>
                <a:gd name="T20" fmla="*/ 57 w 262"/>
                <a:gd name="T21" fmla="*/ 155 h 226"/>
                <a:gd name="T22" fmla="*/ 56 w 262"/>
                <a:gd name="T23" fmla="*/ 164 h 226"/>
                <a:gd name="T24" fmla="*/ 56 w 262"/>
                <a:gd name="T25" fmla="*/ 172 h 226"/>
                <a:gd name="T26" fmla="*/ 58 w 262"/>
                <a:gd name="T27" fmla="*/ 179 h 226"/>
                <a:gd name="T28" fmla="*/ 62 w 262"/>
                <a:gd name="T29" fmla="*/ 185 h 226"/>
                <a:gd name="T30" fmla="*/ 69 w 262"/>
                <a:gd name="T31" fmla="*/ 190 h 226"/>
                <a:gd name="T32" fmla="*/ 77 w 262"/>
                <a:gd name="T33" fmla="*/ 193 h 226"/>
                <a:gd name="T34" fmla="*/ 87 w 262"/>
                <a:gd name="T35" fmla="*/ 194 h 226"/>
                <a:gd name="T36" fmla="*/ 101 w 262"/>
                <a:gd name="T37" fmla="*/ 193 h 226"/>
                <a:gd name="T38" fmla="*/ 115 w 262"/>
                <a:gd name="T39" fmla="*/ 191 h 226"/>
                <a:gd name="T40" fmla="*/ 141 w 262"/>
                <a:gd name="T41" fmla="*/ 184 h 226"/>
                <a:gd name="T42" fmla="*/ 58 w 262"/>
                <a:gd name="T43" fmla="*/ 220 h 226"/>
                <a:gd name="T44" fmla="*/ 47 w 262"/>
                <a:gd name="T45" fmla="*/ 218 h 226"/>
                <a:gd name="T46" fmla="*/ 38 w 262"/>
                <a:gd name="T47" fmla="*/ 216 h 226"/>
                <a:gd name="T48" fmla="*/ 26 w 262"/>
                <a:gd name="T49" fmla="*/ 211 h 226"/>
                <a:gd name="T50" fmla="*/ 17 w 262"/>
                <a:gd name="T51" fmla="*/ 205 h 226"/>
                <a:gd name="T52" fmla="*/ 8 w 262"/>
                <a:gd name="T53" fmla="*/ 195 h 226"/>
                <a:gd name="T54" fmla="*/ 2 w 262"/>
                <a:gd name="T55" fmla="*/ 183 h 226"/>
                <a:gd name="T56" fmla="*/ 0 w 262"/>
                <a:gd name="T57" fmla="*/ 170 h 226"/>
                <a:gd name="T58" fmla="*/ 1 w 262"/>
                <a:gd name="T59" fmla="*/ 157 h 226"/>
                <a:gd name="T60" fmla="*/ 2 w 262"/>
                <a:gd name="T61" fmla="*/ 151 h 226"/>
                <a:gd name="T62" fmla="*/ 7 w 262"/>
                <a:gd name="T63" fmla="*/ 139 h 226"/>
                <a:gd name="T64" fmla="*/ 14 w 262"/>
                <a:gd name="T65" fmla="*/ 126 h 226"/>
                <a:gd name="T66" fmla="*/ 25 w 262"/>
                <a:gd name="T67" fmla="*/ 113 h 226"/>
                <a:gd name="T68" fmla="*/ 38 w 262"/>
                <a:gd name="T69" fmla="*/ 107 h 226"/>
                <a:gd name="T70" fmla="*/ 54 w 262"/>
                <a:gd name="T71" fmla="*/ 96 h 226"/>
                <a:gd name="T72" fmla="*/ 72 w 262"/>
                <a:gd name="T73" fmla="*/ 87 h 226"/>
                <a:gd name="T74" fmla="*/ 92 w 262"/>
                <a:gd name="T75" fmla="*/ 81 h 226"/>
                <a:gd name="T76" fmla="*/ 114 w 262"/>
                <a:gd name="T77" fmla="*/ 77 h 226"/>
                <a:gd name="T78" fmla="*/ 141 w 262"/>
                <a:gd name="T79" fmla="*/ 77 h 226"/>
                <a:gd name="T80" fmla="*/ 154 w 262"/>
                <a:gd name="T81" fmla="*/ 79 h 226"/>
                <a:gd name="T82" fmla="*/ 167 w 262"/>
                <a:gd name="T83" fmla="*/ 81 h 226"/>
                <a:gd name="T84" fmla="*/ 179 w 262"/>
                <a:gd name="T85" fmla="*/ 84 h 226"/>
                <a:gd name="T86" fmla="*/ 262 w 262"/>
                <a:gd name="T87" fmla="*/ 0 h 226"/>
                <a:gd name="T88" fmla="*/ 159 w 262"/>
                <a:gd name="T89" fmla="*/ 206 h 226"/>
                <a:gd name="T90" fmla="*/ 130 w 262"/>
                <a:gd name="T91" fmla="*/ 213 h 226"/>
                <a:gd name="T92" fmla="*/ 101 w 262"/>
                <a:gd name="T93" fmla="*/ 219 h 226"/>
                <a:gd name="T94" fmla="*/ 70 w 262"/>
                <a:gd name="T95" fmla="*/ 220 h 22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262" h="226">
                  <a:moveTo>
                    <a:pt x="141" y="190"/>
                  </a:moveTo>
                  <a:lnTo>
                    <a:pt x="169" y="113"/>
                  </a:lnTo>
                  <a:lnTo>
                    <a:pt x="160" y="109"/>
                  </a:lnTo>
                  <a:lnTo>
                    <a:pt x="150" y="106"/>
                  </a:lnTo>
                  <a:lnTo>
                    <a:pt x="145" y="105"/>
                  </a:lnTo>
                  <a:lnTo>
                    <a:pt x="140" y="105"/>
                  </a:lnTo>
                  <a:lnTo>
                    <a:pt x="128" y="104"/>
                  </a:lnTo>
                  <a:lnTo>
                    <a:pt x="122" y="105"/>
                  </a:lnTo>
                  <a:lnTo>
                    <a:pt x="116" y="105"/>
                  </a:lnTo>
                  <a:lnTo>
                    <a:pt x="105" y="109"/>
                  </a:lnTo>
                  <a:lnTo>
                    <a:pt x="100" y="111"/>
                  </a:lnTo>
                  <a:lnTo>
                    <a:pt x="95" y="113"/>
                  </a:lnTo>
                  <a:lnTo>
                    <a:pt x="90" y="116"/>
                  </a:lnTo>
                  <a:lnTo>
                    <a:pt x="85" y="119"/>
                  </a:lnTo>
                  <a:lnTo>
                    <a:pt x="81" y="123"/>
                  </a:lnTo>
                  <a:lnTo>
                    <a:pt x="77" y="127"/>
                  </a:lnTo>
                  <a:lnTo>
                    <a:pt x="73" y="131"/>
                  </a:lnTo>
                  <a:lnTo>
                    <a:pt x="70" y="135"/>
                  </a:lnTo>
                  <a:lnTo>
                    <a:pt x="67" y="139"/>
                  </a:lnTo>
                  <a:lnTo>
                    <a:pt x="64" y="143"/>
                  </a:lnTo>
                  <a:lnTo>
                    <a:pt x="60" y="152"/>
                  </a:lnTo>
                  <a:lnTo>
                    <a:pt x="57" y="161"/>
                  </a:lnTo>
                  <a:lnTo>
                    <a:pt x="56" y="166"/>
                  </a:lnTo>
                  <a:lnTo>
                    <a:pt x="56" y="170"/>
                  </a:lnTo>
                  <a:lnTo>
                    <a:pt x="56" y="174"/>
                  </a:lnTo>
                  <a:lnTo>
                    <a:pt x="56" y="178"/>
                  </a:lnTo>
                  <a:lnTo>
                    <a:pt x="57" y="182"/>
                  </a:lnTo>
                  <a:lnTo>
                    <a:pt x="58" y="185"/>
                  </a:lnTo>
                  <a:lnTo>
                    <a:pt x="60" y="188"/>
                  </a:lnTo>
                  <a:lnTo>
                    <a:pt x="62" y="191"/>
                  </a:lnTo>
                  <a:lnTo>
                    <a:pt x="65" y="194"/>
                  </a:lnTo>
                  <a:lnTo>
                    <a:pt x="69" y="196"/>
                  </a:lnTo>
                  <a:lnTo>
                    <a:pt x="72" y="198"/>
                  </a:lnTo>
                  <a:lnTo>
                    <a:pt x="77" y="199"/>
                  </a:lnTo>
                  <a:lnTo>
                    <a:pt x="82" y="200"/>
                  </a:lnTo>
                  <a:lnTo>
                    <a:pt x="87" y="200"/>
                  </a:lnTo>
                  <a:lnTo>
                    <a:pt x="94" y="200"/>
                  </a:lnTo>
                  <a:lnTo>
                    <a:pt x="101" y="199"/>
                  </a:lnTo>
                  <a:lnTo>
                    <a:pt x="108" y="198"/>
                  </a:lnTo>
                  <a:lnTo>
                    <a:pt x="115" y="197"/>
                  </a:lnTo>
                  <a:lnTo>
                    <a:pt x="129" y="194"/>
                  </a:lnTo>
                  <a:lnTo>
                    <a:pt x="141" y="190"/>
                  </a:lnTo>
                  <a:close/>
                  <a:moveTo>
                    <a:pt x="69" y="226"/>
                  </a:moveTo>
                  <a:lnTo>
                    <a:pt x="58" y="226"/>
                  </a:lnTo>
                  <a:lnTo>
                    <a:pt x="52" y="225"/>
                  </a:lnTo>
                  <a:lnTo>
                    <a:pt x="47" y="224"/>
                  </a:lnTo>
                  <a:lnTo>
                    <a:pt x="42" y="223"/>
                  </a:lnTo>
                  <a:lnTo>
                    <a:pt x="38" y="222"/>
                  </a:lnTo>
                  <a:lnTo>
                    <a:pt x="30" y="219"/>
                  </a:lnTo>
                  <a:lnTo>
                    <a:pt x="26" y="217"/>
                  </a:lnTo>
                  <a:lnTo>
                    <a:pt x="23" y="215"/>
                  </a:lnTo>
                  <a:lnTo>
                    <a:pt x="17" y="211"/>
                  </a:lnTo>
                  <a:lnTo>
                    <a:pt x="12" y="206"/>
                  </a:lnTo>
                  <a:lnTo>
                    <a:pt x="8" y="201"/>
                  </a:lnTo>
                  <a:lnTo>
                    <a:pt x="4" y="195"/>
                  </a:lnTo>
                  <a:lnTo>
                    <a:pt x="2" y="189"/>
                  </a:lnTo>
                  <a:lnTo>
                    <a:pt x="1" y="183"/>
                  </a:lnTo>
                  <a:lnTo>
                    <a:pt x="0" y="176"/>
                  </a:lnTo>
                  <a:lnTo>
                    <a:pt x="0" y="170"/>
                  </a:lnTo>
                  <a:lnTo>
                    <a:pt x="1" y="163"/>
                  </a:lnTo>
                  <a:lnTo>
                    <a:pt x="1" y="160"/>
                  </a:lnTo>
                  <a:lnTo>
                    <a:pt x="2" y="157"/>
                  </a:lnTo>
                  <a:lnTo>
                    <a:pt x="4" y="151"/>
                  </a:lnTo>
                  <a:lnTo>
                    <a:pt x="7" y="145"/>
                  </a:lnTo>
                  <a:lnTo>
                    <a:pt x="10" y="138"/>
                  </a:lnTo>
                  <a:lnTo>
                    <a:pt x="14" y="132"/>
                  </a:lnTo>
                  <a:lnTo>
                    <a:pt x="19" y="125"/>
                  </a:lnTo>
                  <a:lnTo>
                    <a:pt x="25" y="119"/>
                  </a:lnTo>
                  <a:lnTo>
                    <a:pt x="31" y="113"/>
                  </a:lnTo>
                  <a:lnTo>
                    <a:pt x="38" y="107"/>
                  </a:lnTo>
                  <a:lnTo>
                    <a:pt x="46" y="101"/>
                  </a:lnTo>
                  <a:lnTo>
                    <a:pt x="54" y="96"/>
                  </a:lnTo>
                  <a:lnTo>
                    <a:pt x="62" y="92"/>
                  </a:lnTo>
                  <a:lnTo>
                    <a:pt x="72" y="87"/>
                  </a:lnTo>
                  <a:lnTo>
                    <a:pt x="82" y="84"/>
                  </a:lnTo>
                  <a:lnTo>
                    <a:pt x="92" y="81"/>
                  </a:lnTo>
                  <a:lnTo>
                    <a:pt x="103" y="79"/>
                  </a:lnTo>
                  <a:lnTo>
                    <a:pt x="114" y="77"/>
                  </a:lnTo>
                  <a:lnTo>
                    <a:pt x="126" y="77"/>
                  </a:lnTo>
                  <a:lnTo>
                    <a:pt x="141" y="77"/>
                  </a:lnTo>
                  <a:lnTo>
                    <a:pt x="147" y="78"/>
                  </a:lnTo>
                  <a:lnTo>
                    <a:pt x="154" y="79"/>
                  </a:lnTo>
                  <a:lnTo>
                    <a:pt x="161" y="80"/>
                  </a:lnTo>
                  <a:lnTo>
                    <a:pt x="167" y="81"/>
                  </a:lnTo>
                  <a:lnTo>
                    <a:pt x="173" y="82"/>
                  </a:lnTo>
                  <a:lnTo>
                    <a:pt x="179" y="84"/>
                  </a:lnTo>
                  <a:lnTo>
                    <a:pt x="206" y="11"/>
                  </a:lnTo>
                  <a:lnTo>
                    <a:pt x="262" y="0"/>
                  </a:lnTo>
                  <a:lnTo>
                    <a:pt x="188" y="201"/>
                  </a:lnTo>
                  <a:lnTo>
                    <a:pt x="159" y="212"/>
                  </a:lnTo>
                  <a:lnTo>
                    <a:pt x="145" y="216"/>
                  </a:lnTo>
                  <a:lnTo>
                    <a:pt x="130" y="219"/>
                  </a:lnTo>
                  <a:lnTo>
                    <a:pt x="116" y="222"/>
                  </a:lnTo>
                  <a:lnTo>
                    <a:pt x="101" y="225"/>
                  </a:lnTo>
                  <a:lnTo>
                    <a:pt x="85" y="226"/>
                  </a:lnTo>
                  <a:lnTo>
                    <a:pt x="70" y="226"/>
                  </a:lnTo>
                  <a:lnTo>
                    <a:pt x="69" y="226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19" name="Freeform 53"/>
            <p:cNvSpPr/>
            <p:nvPr userDrawn="1"/>
          </p:nvSpPr>
          <p:spPr bwMode="auto">
            <a:xfrm>
              <a:off x="2741" y="2691"/>
              <a:ext cx="564" cy="219"/>
            </a:xfrm>
            <a:custGeom>
              <a:avLst/>
              <a:gdLst>
                <a:gd name="T0" fmla="*/ 204 w 564"/>
                <a:gd name="T1" fmla="*/ 0 h 220"/>
                <a:gd name="T2" fmla="*/ 207 w 564"/>
                <a:gd name="T3" fmla="*/ 1 h 220"/>
                <a:gd name="T4" fmla="*/ 208 w 564"/>
                <a:gd name="T5" fmla="*/ 2 h 220"/>
                <a:gd name="T6" fmla="*/ 209 w 564"/>
                <a:gd name="T7" fmla="*/ 3 h 220"/>
                <a:gd name="T8" fmla="*/ 267 w 564"/>
                <a:gd name="T9" fmla="*/ 142 h 220"/>
                <a:gd name="T10" fmla="*/ 438 w 564"/>
                <a:gd name="T11" fmla="*/ 1 h 220"/>
                <a:gd name="T12" fmla="*/ 441 w 564"/>
                <a:gd name="T13" fmla="*/ 0 h 220"/>
                <a:gd name="T14" fmla="*/ 559 w 564"/>
                <a:gd name="T15" fmla="*/ 0 h 220"/>
                <a:gd name="T16" fmla="*/ 561 w 564"/>
                <a:gd name="T17" fmla="*/ 1 h 220"/>
                <a:gd name="T18" fmla="*/ 563 w 564"/>
                <a:gd name="T19" fmla="*/ 2 h 220"/>
                <a:gd name="T20" fmla="*/ 564 w 564"/>
                <a:gd name="T21" fmla="*/ 4 h 220"/>
                <a:gd name="T22" fmla="*/ 563 w 564"/>
                <a:gd name="T23" fmla="*/ 6 h 220"/>
                <a:gd name="T24" fmla="*/ 484 w 564"/>
                <a:gd name="T25" fmla="*/ 212 h 220"/>
                <a:gd name="T26" fmla="*/ 482 w 564"/>
                <a:gd name="T27" fmla="*/ 213 h 220"/>
                <a:gd name="T28" fmla="*/ 480 w 564"/>
                <a:gd name="T29" fmla="*/ 214 h 220"/>
                <a:gd name="T30" fmla="*/ 453 w 564"/>
                <a:gd name="T31" fmla="*/ 214 h 220"/>
                <a:gd name="T32" fmla="*/ 443 w 564"/>
                <a:gd name="T33" fmla="*/ 214 h 220"/>
                <a:gd name="T34" fmla="*/ 434 w 564"/>
                <a:gd name="T35" fmla="*/ 213 h 220"/>
                <a:gd name="T36" fmla="*/ 426 w 564"/>
                <a:gd name="T37" fmla="*/ 211 h 220"/>
                <a:gd name="T38" fmla="*/ 419 w 564"/>
                <a:gd name="T39" fmla="*/ 209 h 220"/>
                <a:gd name="T40" fmla="*/ 413 w 564"/>
                <a:gd name="T41" fmla="*/ 207 h 220"/>
                <a:gd name="T42" fmla="*/ 408 w 564"/>
                <a:gd name="T43" fmla="*/ 204 h 220"/>
                <a:gd name="T44" fmla="*/ 406 w 564"/>
                <a:gd name="T45" fmla="*/ 202 h 220"/>
                <a:gd name="T46" fmla="*/ 404 w 564"/>
                <a:gd name="T47" fmla="*/ 200 h 220"/>
                <a:gd name="T48" fmla="*/ 400 w 564"/>
                <a:gd name="T49" fmla="*/ 197 h 220"/>
                <a:gd name="T50" fmla="*/ 398 w 564"/>
                <a:gd name="T51" fmla="*/ 193 h 220"/>
                <a:gd name="T52" fmla="*/ 396 w 564"/>
                <a:gd name="T53" fmla="*/ 189 h 220"/>
                <a:gd name="T54" fmla="*/ 395 w 564"/>
                <a:gd name="T55" fmla="*/ 185 h 220"/>
                <a:gd name="T56" fmla="*/ 394 w 564"/>
                <a:gd name="T57" fmla="*/ 181 h 220"/>
                <a:gd name="T58" fmla="*/ 394 w 564"/>
                <a:gd name="T59" fmla="*/ 177 h 220"/>
                <a:gd name="T60" fmla="*/ 394 w 564"/>
                <a:gd name="T61" fmla="*/ 173 h 220"/>
                <a:gd name="T62" fmla="*/ 394 w 564"/>
                <a:gd name="T63" fmla="*/ 170 h 220"/>
                <a:gd name="T64" fmla="*/ 395 w 564"/>
                <a:gd name="T65" fmla="*/ 166 h 220"/>
                <a:gd name="T66" fmla="*/ 397 w 564"/>
                <a:gd name="T67" fmla="*/ 159 h 220"/>
                <a:gd name="T68" fmla="*/ 402 w 564"/>
                <a:gd name="T69" fmla="*/ 145 h 220"/>
                <a:gd name="T70" fmla="*/ 417 w 564"/>
                <a:gd name="T71" fmla="*/ 110 h 220"/>
                <a:gd name="T72" fmla="*/ 432 w 564"/>
                <a:gd name="T73" fmla="*/ 72 h 220"/>
                <a:gd name="T74" fmla="*/ 261 w 564"/>
                <a:gd name="T75" fmla="*/ 213 h 220"/>
                <a:gd name="T76" fmla="*/ 258 w 564"/>
                <a:gd name="T77" fmla="*/ 214 h 220"/>
                <a:gd name="T78" fmla="*/ 184 w 564"/>
                <a:gd name="T79" fmla="*/ 214 h 220"/>
                <a:gd name="T80" fmla="*/ 182 w 564"/>
                <a:gd name="T81" fmla="*/ 213 h 220"/>
                <a:gd name="T82" fmla="*/ 180 w 564"/>
                <a:gd name="T83" fmla="*/ 211 h 220"/>
                <a:gd name="T84" fmla="*/ 119 w 564"/>
                <a:gd name="T85" fmla="*/ 65 h 220"/>
                <a:gd name="T86" fmla="*/ 61 w 564"/>
                <a:gd name="T87" fmla="*/ 212 h 220"/>
                <a:gd name="T88" fmla="*/ 60 w 564"/>
                <a:gd name="T89" fmla="*/ 213 h 220"/>
                <a:gd name="T90" fmla="*/ 57 w 564"/>
                <a:gd name="T91" fmla="*/ 214 h 220"/>
                <a:gd name="T92" fmla="*/ 5 w 564"/>
                <a:gd name="T93" fmla="*/ 214 h 220"/>
                <a:gd name="T94" fmla="*/ 2 w 564"/>
                <a:gd name="T95" fmla="*/ 214 h 220"/>
                <a:gd name="T96" fmla="*/ 1 w 564"/>
                <a:gd name="T97" fmla="*/ 212 h 220"/>
                <a:gd name="T98" fmla="*/ 0 w 564"/>
                <a:gd name="T99" fmla="*/ 212 h 220"/>
                <a:gd name="T100" fmla="*/ 0 w 564"/>
                <a:gd name="T101" fmla="*/ 211 h 220"/>
                <a:gd name="T102" fmla="*/ 0 w 564"/>
                <a:gd name="T103" fmla="*/ 210 h 220"/>
                <a:gd name="T104" fmla="*/ 0 w 564"/>
                <a:gd name="T105" fmla="*/ 208 h 220"/>
                <a:gd name="T106" fmla="*/ 82 w 564"/>
                <a:gd name="T107" fmla="*/ 3 h 220"/>
                <a:gd name="T108" fmla="*/ 83 w 564"/>
                <a:gd name="T109" fmla="*/ 1 h 220"/>
                <a:gd name="T110" fmla="*/ 85 w 564"/>
                <a:gd name="T111" fmla="*/ 0 h 220"/>
                <a:gd name="T112" fmla="*/ 204 w 564"/>
                <a:gd name="T113" fmla="*/ 0 h 22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564" h="220">
                  <a:moveTo>
                    <a:pt x="204" y="0"/>
                  </a:moveTo>
                  <a:lnTo>
                    <a:pt x="207" y="1"/>
                  </a:lnTo>
                  <a:lnTo>
                    <a:pt x="208" y="2"/>
                  </a:lnTo>
                  <a:lnTo>
                    <a:pt x="209" y="3"/>
                  </a:lnTo>
                  <a:lnTo>
                    <a:pt x="267" y="148"/>
                  </a:lnTo>
                  <a:lnTo>
                    <a:pt x="438" y="1"/>
                  </a:lnTo>
                  <a:lnTo>
                    <a:pt x="441" y="0"/>
                  </a:lnTo>
                  <a:lnTo>
                    <a:pt x="559" y="0"/>
                  </a:lnTo>
                  <a:lnTo>
                    <a:pt x="561" y="1"/>
                  </a:lnTo>
                  <a:lnTo>
                    <a:pt x="563" y="2"/>
                  </a:lnTo>
                  <a:lnTo>
                    <a:pt x="564" y="4"/>
                  </a:lnTo>
                  <a:lnTo>
                    <a:pt x="563" y="6"/>
                  </a:lnTo>
                  <a:lnTo>
                    <a:pt x="484" y="218"/>
                  </a:lnTo>
                  <a:lnTo>
                    <a:pt x="482" y="219"/>
                  </a:lnTo>
                  <a:lnTo>
                    <a:pt x="480" y="220"/>
                  </a:lnTo>
                  <a:lnTo>
                    <a:pt x="453" y="220"/>
                  </a:lnTo>
                  <a:lnTo>
                    <a:pt x="443" y="220"/>
                  </a:lnTo>
                  <a:lnTo>
                    <a:pt x="434" y="219"/>
                  </a:lnTo>
                  <a:lnTo>
                    <a:pt x="426" y="217"/>
                  </a:lnTo>
                  <a:lnTo>
                    <a:pt x="419" y="215"/>
                  </a:lnTo>
                  <a:lnTo>
                    <a:pt x="413" y="213"/>
                  </a:lnTo>
                  <a:lnTo>
                    <a:pt x="408" y="210"/>
                  </a:lnTo>
                  <a:lnTo>
                    <a:pt x="406" y="208"/>
                  </a:lnTo>
                  <a:lnTo>
                    <a:pt x="404" y="206"/>
                  </a:lnTo>
                  <a:lnTo>
                    <a:pt x="400" y="203"/>
                  </a:lnTo>
                  <a:lnTo>
                    <a:pt x="398" y="199"/>
                  </a:lnTo>
                  <a:lnTo>
                    <a:pt x="396" y="195"/>
                  </a:lnTo>
                  <a:lnTo>
                    <a:pt x="395" y="191"/>
                  </a:lnTo>
                  <a:lnTo>
                    <a:pt x="394" y="187"/>
                  </a:lnTo>
                  <a:lnTo>
                    <a:pt x="394" y="183"/>
                  </a:lnTo>
                  <a:lnTo>
                    <a:pt x="394" y="179"/>
                  </a:lnTo>
                  <a:lnTo>
                    <a:pt x="394" y="176"/>
                  </a:lnTo>
                  <a:lnTo>
                    <a:pt x="395" y="172"/>
                  </a:lnTo>
                  <a:lnTo>
                    <a:pt x="397" y="165"/>
                  </a:lnTo>
                  <a:lnTo>
                    <a:pt x="402" y="151"/>
                  </a:lnTo>
                  <a:lnTo>
                    <a:pt x="417" y="111"/>
                  </a:lnTo>
                  <a:lnTo>
                    <a:pt x="432" y="72"/>
                  </a:lnTo>
                  <a:lnTo>
                    <a:pt x="261" y="219"/>
                  </a:lnTo>
                  <a:lnTo>
                    <a:pt x="258" y="220"/>
                  </a:lnTo>
                  <a:lnTo>
                    <a:pt x="184" y="220"/>
                  </a:lnTo>
                  <a:lnTo>
                    <a:pt x="182" y="219"/>
                  </a:lnTo>
                  <a:lnTo>
                    <a:pt x="180" y="217"/>
                  </a:lnTo>
                  <a:lnTo>
                    <a:pt x="119" y="65"/>
                  </a:lnTo>
                  <a:lnTo>
                    <a:pt x="61" y="218"/>
                  </a:lnTo>
                  <a:lnTo>
                    <a:pt x="60" y="219"/>
                  </a:lnTo>
                  <a:lnTo>
                    <a:pt x="57" y="220"/>
                  </a:lnTo>
                  <a:lnTo>
                    <a:pt x="5" y="220"/>
                  </a:lnTo>
                  <a:lnTo>
                    <a:pt x="2" y="220"/>
                  </a:lnTo>
                  <a:lnTo>
                    <a:pt x="1" y="218"/>
                  </a:lnTo>
                  <a:lnTo>
                    <a:pt x="0" y="218"/>
                  </a:lnTo>
                  <a:lnTo>
                    <a:pt x="0" y="217"/>
                  </a:lnTo>
                  <a:lnTo>
                    <a:pt x="0" y="216"/>
                  </a:lnTo>
                  <a:lnTo>
                    <a:pt x="0" y="214"/>
                  </a:lnTo>
                  <a:lnTo>
                    <a:pt x="82" y="3"/>
                  </a:lnTo>
                  <a:lnTo>
                    <a:pt x="83" y="1"/>
                  </a:lnTo>
                  <a:lnTo>
                    <a:pt x="85" y="0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20" name="Freeform 54"/>
            <p:cNvSpPr/>
            <p:nvPr userDrawn="1"/>
          </p:nvSpPr>
          <p:spPr bwMode="auto">
            <a:xfrm>
              <a:off x="4941" y="2691"/>
              <a:ext cx="322" cy="219"/>
            </a:xfrm>
            <a:custGeom>
              <a:avLst/>
              <a:gdLst>
                <a:gd name="T0" fmla="*/ 53 w 321"/>
                <a:gd name="T1" fmla="*/ 214 h 220"/>
                <a:gd name="T2" fmla="*/ 39 w 321"/>
                <a:gd name="T3" fmla="*/ 213 h 220"/>
                <a:gd name="T4" fmla="*/ 27 w 321"/>
                <a:gd name="T5" fmla="*/ 210 h 220"/>
                <a:gd name="T6" fmla="*/ 22 w 321"/>
                <a:gd name="T7" fmla="*/ 208 h 220"/>
                <a:gd name="T8" fmla="*/ 18 w 321"/>
                <a:gd name="T9" fmla="*/ 206 h 220"/>
                <a:gd name="T10" fmla="*/ 13 w 321"/>
                <a:gd name="T11" fmla="*/ 203 h 220"/>
                <a:gd name="T12" fmla="*/ 10 w 321"/>
                <a:gd name="T13" fmla="*/ 200 h 220"/>
                <a:gd name="T14" fmla="*/ 6 w 321"/>
                <a:gd name="T15" fmla="*/ 196 h 220"/>
                <a:gd name="T16" fmla="*/ 4 w 321"/>
                <a:gd name="T17" fmla="*/ 193 h 220"/>
                <a:gd name="T18" fmla="*/ 2 w 321"/>
                <a:gd name="T19" fmla="*/ 188 h 220"/>
                <a:gd name="T20" fmla="*/ 1 w 321"/>
                <a:gd name="T21" fmla="*/ 184 h 220"/>
                <a:gd name="T22" fmla="*/ 0 w 321"/>
                <a:gd name="T23" fmla="*/ 179 h 220"/>
                <a:gd name="T24" fmla="*/ 0 w 321"/>
                <a:gd name="T25" fmla="*/ 174 h 220"/>
                <a:gd name="T26" fmla="*/ 1 w 321"/>
                <a:gd name="T27" fmla="*/ 168 h 220"/>
                <a:gd name="T28" fmla="*/ 2 w 321"/>
                <a:gd name="T29" fmla="*/ 162 h 220"/>
                <a:gd name="T30" fmla="*/ 63 w 321"/>
                <a:gd name="T31" fmla="*/ 3 h 220"/>
                <a:gd name="T32" fmla="*/ 65 w 321"/>
                <a:gd name="T33" fmla="*/ 1 h 220"/>
                <a:gd name="T34" fmla="*/ 66 w 321"/>
                <a:gd name="T35" fmla="*/ 0 h 220"/>
                <a:gd name="T36" fmla="*/ 67 w 321"/>
                <a:gd name="T37" fmla="*/ 0 h 220"/>
                <a:gd name="T38" fmla="*/ 171 w 321"/>
                <a:gd name="T39" fmla="*/ 0 h 220"/>
                <a:gd name="T40" fmla="*/ 173 w 321"/>
                <a:gd name="T41" fmla="*/ 1 h 220"/>
                <a:gd name="T42" fmla="*/ 175 w 321"/>
                <a:gd name="T43" fmla="*/ 2 h 220"/>
                <a:gd name="T44" fmla="*/ 176 w 321"/>
                <a:gd name="T45" fmla="*/ 4 h 220"/>
                <a:gd name="T46" fmla="*/ 175 w 321"/>
                <a:gd name="T47" fmla="*/ 6 h 220"/>
                <a:gd name="T48" fmla="*/ 110 w 321"/>
                <a:gd name="T49" fmla="*/ 158 h 220"/>
                <a:gd name="T50" fmla="*/ 110 w 321"/>
                <a:gd name="T51" fmla="*/ 160 h 220"/>
                <a:gd name="T52" fmla="*/ 110 w 321"/>
                <a:gd name="T53" fmla="*/ 162 h 220"/>
                <a:gd name="T54" fmla="*/ 111 w 321"/>
                <a:gd name="T55" fmla="*/ 165 h 220"/>
                <a:gd name="T56" fmla="*/ 112 w 321"/>
                <a:gd name="T57" fmla="*/ 167 h 220"/>
                <a:gd name="T58" fmla="*/ 115 w 321"/>
                <a:gd name="T59" fmla="*/ 168 h 220"/>
                <a:gd name="T60" fmla="*/ 117 w 321"/>
                <a:gd name="T61" fmla="*/ 169 h 220"/>
                <a:gd name="T62" fmla="*/ 120 w 321"/>
                <a:gd name="T63" fmla="*/ 170 h 220"/>
                <a:gd name="T64" fmla="*/ 126 w 321"/>
                <a:gd name="T65" fmla="*/ 170 h 220"/>
                <a:gd name="T66" fmla="*/ 322 w 321"/>
                <a:gd name="T67" fmla="*/ 170 h 220"/>
                <a:gd name="T68" fmla="*/ 325 w 321"/>
                <a:gd name="T69" fmla="*/ 170 h 220"/>
                <a:gd name="T70" fmla="*/ 326 w 321"/>
                <a:gd name="T71" fmla="*/ 171 h 220"/>
                <a:gd name="T72" fmla="*/ 327 w 321"/>
                <a:gd name="T73" fmla="*/ 173 h 220"/>
                <a:gd name="T74" fmla="*/ 326 w 321"/>
                <a:gd name="T75" fmla="*/ 176 h 220"/>
                <a:gd name="T76" fmla="*/ 322 w 321"/>
                <a:gd name="T77" fmla="*/ 188 h 220"/>
                <a:gd name="T78" fmla="*/ 313 w 321"/>
                <a:gd name="T79" fmla="*/ 212 h 220"/>
                <a:gd name="T80" fmla="*/ 311 w 321"/>
                <a:gd name="T81" fmla="*/ 213 h 220"/>
                <a:gd name="T82" fmla="*/ 309 w 321"/>
                <a:gd name="T83" fmla="*/ 214 h 220"/>
                <a:gd name="T84" fmla="*/ 53 w 321"/>
                <a:gd name="T85" fmla="*/ 214 h 22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321" h="220">
                  <a:moveTo>
                    <a:pt x="53" y="220"/>
                  </a:moveTo>
                  <a:lnTo>
                    <a:pt x="39" y="219"/>
                  </a:lnTo>
                  <a:lnTo>
                    <a:pt x="27" y="216"/>
                  </a:lnTo>
                  <a:lnTo>
                    <a:pt x="22" y="214"/>
                  </a:lnTo>
                  <a:lnTo>
                    <a:pt x="18" y="212"/>
                  </a:lnTo>
                  <a:lnTo>
                    <a:pt x="13" y="209"/>
                  </a:lnTo>
                  <a:lnTo>
                    <a:pt x="10" y="206"/>
                  </a:lnTo>
                  <a:lnTo>
                    <a:pt x="6" y="202"/>
                  </a:lnTo>
                  <a:lnTo>
                    <a:pt x="4" y="199"/>
                  </a:lnTo>
                  <a:lnTo>
                    <a:pt x="2" y="194"/>
                  </a:lnTo>
                  <a:lnTo>
                    <a:pt x="1" y="190"/>
                  </a:lnTo>
                  <a:lnTo>
                    <a:pt x="0" y="185"/>
                  </a:lnTo>
                  <a:lnTo>
                    <a:pt x="0" y="180"/>
                  </a:lnTo>
                  <a:lnTo>
                    <a:pt x="1" y="174"/>
                  </a:lnTo>
                  <a:lnTo>
                    <a:pt x="2" y="168"/>
                  </a:lnTo>
                  <a:lnTo>
                    <a:pt x="63" y="3"/>
                  </a:lnTo>
                  <a:lnTo>
                    <a:pt x="65" y="1"/>
                  </a:lnTo>
                  <a:lnTo>
                    <a:pt x="66" y="0"/>
                  </a:lnTo>
                  <a:lnTo>
                    <a:pt x="67" y="0"/>
                  </a:lnTo>
                  <a:lnTo>
                    <a:pt x="165" y="0"/>
                  </a:lnTo>
                  <a:lnTo>
                    <a:pt x="167" y="1"/>
                  </a:lnTo>
                  <a:lnTo>
                    <a:pt x="169" y="2"/>
                  </a:lnTo>
                  <a:lnTo>
                    <a:pt x="170" y="4"/>
                  </a:lnTo>
                  <a:lnTo>
                    <a:pt x="169" y="6"/>
                  </a:lnTo>
                  <a:lnTo>
                    <a:pt x="110" y="164"/>
                  </a:lnTo>
                  <a:lnTo>
                    <a:pt x="110" y="166"/>
                  </a:lnTo>
                  <a:lnTo>
                    <a:pt x="110" y="168"/>
                  </a:lnTo>
                  <a:lnTo>
                    <a:pt x="111" y="171"/>
                  </a:lnTo>
                  <a:lnTo>
                    <a:pt x="112" y="173"/>
                  </a:lnTo>
                  <a:lnTo>
                    <a:pt x="115" y="174"/>
                  </a:lnTo>
                  <a:lnTo>
                    <a:pt x="117" y="175"/>
                  </a:lnTo>
                  <a:lnTo>
                    <a:pt x="120" y="176"/>
                  </a:lnTo>
                  <a:lnTo>
                    <a:pt x="126" y="176"/>
                  </a:lnTo>
                  <a:lnTo>
                    <a:pt x="316" y="176"/>
                  </a:lnTo>
                  <a:lnTo>
                    <a:pt x="319" y="176"/>
                  </a:lnTo>
                  <a:lnTo>
                    <a:pt x="320" y="177"/>
                  </a:lnTo>
                  <a:lnTo>
                    <a:pt x="321" y="179"/>
                  </a:lnTo>
                  <a:lnTo>
                    <a:pt x="320" y="182"/>
                  </a:lnTo>
                  <a:lnTo>
                    <a:pt x="316" y="194"/>
                  </a:lnTo>
                  <a:lnTo>
                    <a:pt x="307" y="218"/>
                  </a:lnTo>
                  <a:lnTo>
                    <a:pt x="305" y="219"/>
                  </a:lnTo>
                  <a:lnTo>
                    <a:pt x="303" y="220"/>
                  </a:lnTo>
                  <a:lnTo>
                    <a:pt x="53" y="22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21" name="Freeform 55"/>
            <p:cNvSpPr>
              <a:spLocks noEditPoints="1"/>
            </p:cNvSpPr>
            <p:nvPr userDrawn="1"/>
          </p:nvSpPr>
          <p:spPr bwMode="auto">
            <a:xfrm>
              <a:off x="4471" y="2691"/>
              <a:ext cx="443" cy="219"/>
            </a:xfrm>
            <a:custGeom>
              <a:avLst/>
              <a:gdLst>
                <a:gd name="T0" fmla="*/ 172 w 443"/>
                <a:gd name="T1" fmla="*/ 120 h 220"/>
                <a:gd name="T2" fmla="*/ 291 w 443"/>
                <a:gd name="T3" fmla="*/ 120 h 220"/>
                <a:gd name="T4" fmla="*/ 260 w 443"/>
                <a:gd name="T5" fmla="*/ 58 h 220"/>
                <a:gd name="T6" fmla="*/ 172 w 443"/>
                <a:gd name="T7" fmla="*/ 120 h 220"/>
                <a:gd name="T8" fmla="*/ 442 w 443"/>
                <a:gd name="T9" fmla="*/ 209 h 220"/>
                <a:gd name="T10" fmla="*/ 443 w 443"/>
                <a:gd name="T11" fmla="*/ 211 h 220"/>
                <a:gd name="T12" fmla="*/ 442 w 443"/>
                <a:gd name="T13" fmla="*/ 212 h 220"/>
                <a:gd name="T14" fmla="*/ 441 w 443"/>
                <a:gd name="T15" fmla="*/ 214 h 220"/>
                <a:gd name="T16" fmla="*/ 438 w 443"/>
                <a:gd name="T17" fmla="*/ 214 h 220"/>
                <a:gd name="T18" fmla="*/ 388 w 443"/>
                <a:gd name="T19" fmla="*/ 214 h 220"/>
                <a:gd name="T20" fmla="*/ 380 w 443"/>
                <a:gd name="T21" fmla="*/ 214 h 220"/>
                <a:gd name="T22" fmla="*/ 372 w 443"/>
                <a:gd name="T23" fmla="*/ 213 h 220"/>
                <a:gd name="T24" fmla="*/ 366 w 443"/>
                <a:gd name="T25" fmla="*/ 212 h 220"/>
                <a:gd name="T26" fmla="*/ 359 w 443"/>
                <a:gd name="T27" fmla="*/ 211 h 220"/>
                <a:gd name="T28" fmla="*/ 348 w 443"/>
                <a:gd name="T29" fmla="*/ 207 h 220"/>
                <a:gd name="T30" fmla="*/ 344 w 443"/>
                <a:gd name="T31" fmla="*/ 205 h 220"/>
                <a:gd name="T32" fmla="*/ 339 w 443"/>
                <a:gd name="T33" fmla="*/ 203 h 220"/>
                <a:gd name="T34" fmla="*/ 332 w 443"/>
                <a:gd name="T35" fmla="*/ 198 h 220"/>
                <a:gd name="T36" fmla="*/ 329 w 443"/>
                <a:gd name="T37" fmla="*/ 195 h 220"/>
                <a:gd name="T38" fmla="*/ 326 w 443"/>
                <a:gd name="T39" fmla="*/ 193 h 220"/>
                <a:gd name="T40" fmla="*/ 322 w 443"/>
                <a:gd name="T41" fmla="*/ 188 h 220"/>
                <a:gd name="T42" fmla="*/ 318 w 443"/>
                <a:gd name="T43" fmla="*/ 183 h 220"/>
                <a:gd name="T44" fmla="*/ 303 w 443"/>
                <a:gd name="T45" fmla="*/ 148 h 220"/>
                <a:gd name="T46" fmla="*/ 136 w 443"/>
                <a:gd name="T47" fmla="*/ 148 h 220"/>
                <a:gd name="T48" fmla="*/ 57 w 443"/>
                <a:gd name="T49" fmla="*/ 213 h 220"/>
                <a:gd name="T50" fmla="*/ 54 w 443"/>
                <a:gd name="T51" fmla="*/ 214 h 220"/>
                <a:gd name="T52" fmla="*/ 5 w 443"/>
                <a:gd name="T53" fmla="*/ 214 h 220"/>
                <a:gd name="T54" fmla="*/ 2 w 443"/>
                <a:gd name="T55" fmla="*/ 213 h 220"/>
                <a:gd name="T56" fmla="*/ 1 w 443"/>
                <a:gd name="T57" fmla="*/ 213 h 220"/>
                <a:gd name="T58" fmla="*/ 0 w 443"/>
                <a:gd name="T59" fmla="*/ 212 h 220"/>
                <a:gd name="T60" fmla="*/ 0 w 443"/>
                <a:gd name="T61" fmla="*/ 209 h 220"/>
                <a:gd name="T62" fmla="*/ 1 w 443"/>
                <a:gd name="T63" fmla="*/ 208 h 220"/>
                <a:gd name="T64" fmla="*/ 2 w 443"/>
                <a:gd name="T65" fmla="*/ 207 h 220"/>
                <a:gd name="T66" fmla="*/ 259 w 443"/>
                <a:gd name="T67" fmla="*/ 1 h 220"/>
                <a:gd name="T68" fmla="*/ 261 w 443"/>
                <a:gd name="T69" fmla="*/ 0 h 220"/>
                <a:gd name="T70" fmla="*/ 344 w 443"/>
                <a:gd name="T71" fmla="*/ 0 h 220"/>
                <a:gd name="T72" fmla="*/ 345 w 443"/>
                <a:gd name="T73" fmla="*/ 0 h 220"/>
                <a:gd name="T74" fmla="*/ 346 w 443"/>
                <a:gd name="T75" fmla="*/ 1 h 220"/>
                <a:gd name="T76" fmla="*/ 348 w 443"/>
                <a:gd name="T77" fmla="*/ 3 h 220"/>
                <a:gd name="T78" fmla="*/ 442 w 443"/>
                <a:gd name="T79" fmla="*/ 209 h 22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443" h="220">
                  <a:moveTo>
                    <a:pt x="172" y="126"/>
                  </a:moveTo>
                  <a:lnTo>
                    <a:pt x="291" y="126"/>
                  </a:lnTo>
                  <a:lnTo>
                    <a:pt x="260" y="58"/>
                  </a:lnTo>
                  <a:lnTo>
                    <a:pt x="172" y="126"/>
                  </a:lnTo>
                  <a:close/>
                  <a:moveTo>
                    <a:pt x="442" y="215"/>
                  </a:moveTo>
                  <a:lnTo>
                    <a:pt x="443" y="217"/>
                  </a:lnTo>
                  <a:lnTo>
                    <a:pt x="442" y="218"/>
                  </a:lnTo>
                  <a:lnTo>
                    <a:pt x="441" y="220"/>
                  </a:lnTo>
                  <a:lnTo>
                    <a:pt x="438" y="220"/>
                  </a:lnTo>
                  <a:lnTo>
                    <a:pt x="388" y="220"/>
                  </a:lnTo>
                  <a:lnTo>
                    <a:pt x="380" y="220"/>
                  </a:lnTo>
                  <a:lnTo>
                    <a:pt x="372" y="219"/>
                  </a:lnTo>
                  <a:lnTo>
                    <a:pt x="366" y="218"/>
                  </a:lnTo>
                  <a:lnTo>
                    <a:pt x="359" y="217"/>
                  </a:lnTo>
                  <a:lnTo>
                    <a:pt x="348" y="213"/>
                  </a:lnTo>
                  <a:lnTo>
                    <a:pt x="344" y="211"/>
                  </a:lnTo>
                  <a:lnTo>
                    <a:pt x="339" y="209"/>
                  </a:lnTo>
                  <a:lnTo>
                    <a:pt x="332" y="204"/>
                  </a:lnTo>
                  <a:lnTo>
                    <a:pt x="329" y="201"/>
                  </a:lnTo>
                  <a:lnTo>
                    <a:pt x="326" y="199"/>
                  </a:lnTo>
                  <a:lnTo>
                    <a:pt x="322" y="194"/>
                  </a:lnTo>
                  <a:lnTo>
                    <a:pt x="318" y="189"/>
                  </a:lnTo>
                  <a:lnTo>
                    <a:pt x="303" y="154"/>
                  </a:lnTo>
                  <a:lnTo>
                    <a:pt x="136" y="154"/>
                  </a:lnTo>
                  <a:lnTo>
                    <a:pt x="57" y="219"/>
                  </a:lnTo>
                  <a:lnTo>
                    <a:pt x="54" y="220"/>
                  </a:lnTo>
                  <a:lnTo>
                    <a:pt x="5" y="220"/>
                  </a:lnTo>
                  <a:lnTo>
                    <a:pt x="2" y="219"/>
                  </a:lnTo>
                  <a:lnTo>
                    <a:pt x="1" y="219"/>
                  </a:lnTo>
                  <a:lnTo>
                    <a:pt x="0" y="218"/>
                  </a:lnTo>
                  <a:lnTo>
                    <a:pt x="0" y="215"/>
                  </a:lnTo>
                  <a:lnTo>
                    <a:pt x="1" y="214"/>
                  </a:lnTo>
                  <a:lnTo>
                    <a:pt x="2" y="213"/>
                  </a:lnTo>
                  <a:lnTo>
                    <a:pt x="259" y="1"/>
                  </a:lnTo>
                  <a:lnTo>
                    <a:pt x="261" y="0"/>
                  </a:lnTo>
                  <a:lnTo>
                    <a:pt x="344" y="0"/>
                  </a:lnTo>
                  <a:lnTo>
                    <a:pt x="345" y="0"/>
                  </a:lnTo>
                  <a:lnTo>
                    <a:pt x="346" y="1"/>
                  </a:lnTo>
                  <a:lnTo>
                    <a:pt x="348" y="3"/>
                  </a:lnTo>
                  <a:lnTo>
                    <a:pt x="442" y="215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22" name="Freeform 56"/>
            <p:cNvSpPr/>
            <p:nvPr userDrawn="1"/>
          </p:nvSpPr>
          <p:spPr bwMode="auto">
            <a:xfrm>
              <a:off x="4083" y="2691"/>
              <a:ext cx="439" cy="219"/>
            </a:xfrm>
            <a:custGeom>
              <a:avLst/>
              <a:gdLst>
                <a:gd name="T0" fmla="*/ 53 w 437"/>
                <a:gd name="T1" fmla="*/ 214 h 220"/>
                <a:gd name="T2" fmla="*/ 39 w 437"/>
                <a:gd name="T3" fmla="*/ 213 h 220"/>
                <a:gd name="T4" fmla="*/ 28 w 437"/>
                <a:gd name="T5" fmla="*/ 210 h 220"/>
                <a:gd name="T6" fmla="*/ 22 w 437"/>
                <a:gd name="T7" fmla="*/ 208 h 220"/>
                <a:gd name="T8" fmla="*/ 18 w 437"/>
                <a:gd name="T9" fmla="*/ 206 h 220"/>
                <a:gd name="T10" fmla="*/ 13 w 437"/>
                <a:gd name="T11" fmla="*/ 203 h 220"/>
                <a:gd name="T12" fmla="*/ 10 w 437"/>
                <a:gd name="T13" fmla="*/ 200 h 220"/>
                <a:gd name="T14" fmla="*/ 6 w 437"/>
                <a:gd name="T15" fmla="*/ 196 h 220"/>
                <a:gd name="T16" fmla="*/ 4 w 437"/>
                <a:gd name="T17" fmla="*/ 193 h 220"/>
                <a:gd name="T18" fmla="*/ 2 w 437"/>
                <a:gd name="T19" fmla="*/ 188 h 220"/>
                <a:gd name="T20" fmla="*/ 1 w 437"/>
                <a:gd name="T21" fmla="*/ 184 h 220"/>
                <a:gd name="T22" fmla="*/ 0 w 437"/>
                <a:gd name="T23" fmla="*/ 179 h 220"/>
                <a:gd name="T24" fmla="*/ 0 w 437"/>
                <a:gd name="T25" fmla="*/ 174 h 220"/>
                <a:gd name="T26" fmla="*/ 1 w 437"/>
                <a:gd name="T27" fmla="*/ 168 h 220"/>
                <a:gd name="T28" fmla="*/ 2 w 437"/>
                <a:gd name="T29" fmla="*/ 162 h 220"/>
                <a:gd name="T30" fmla="*/ 63 w 437"/>
                <a:gd name="T31" fmla="*/ 3 h 220"/>
                <a:gd name="T32" fmla="*/ 65 w 437"/>
                <a:gd name="T33" fmla="*/ 1 h 220"/>
                <a:gd name="T34" fmla="*/ 66 w 437"/>
                <a:gd name="T35" fmla="*/ 0 h 220"/>
                <a:gd name="T36" fmla="*/ 67 w 437"/>
                <a:gd name="T37" fmla="*/ 0 h 220"/>
                <a:gd name="T38" fmla="*/ 171 w 437"/>
                <a:gd name="T39" fmla="*/ 0 h 220"/>
                <a:gd name="T40" fmla="*/ 173 w 437"/>
                <a:gd name="T41" fmla="*/ 1 h 220"/>
                <a:gd name="T42" fmla="*/ 175 w 437"/>
                <a:gd name="T43" fmla="*/ 2 h 220"/>
                <a:gd name="T44" fmla="*/ 176 w 437"/>
                <a:gd name="T45" fmla="*/ 4 h 220"/>
                <a:gd name="T46" fmla="*/ 175 w 437"/>
                <a:gd name="T47" fmla="*/ 6 h 220"/>
                <a:gd name="T48" fmla="*/ 143 w 437"/>
                <a:gd name="T49" fmla="*/ 91 h 220"/>
                <a:gd name="T50" fmla="*/ 116 w 437"/>
                <a:gd name="T51" fmla="*/ 158 h 220"/>
                <a:gd name="T52" fmla="*/ 116 w 437"/>
                <a:gd name="T53" fmla="*/ 160 h 220"/>
                <a:gd name="T54" fmla="*/ 116 w 437"/>
                <a:gd name="T55" fmla="*/ 162 h 220"/>
                <a:gd name="T56" fmla="*/ 117 w 437"/>
                <a:gd name="T57" fmla="*/ 165 h 220"/>
                <a:gd name="T58" fmla="*/ 118 w 437"/>
                <a:gd name="T59" fmla="*/ 167 h 220"/>
                <a:gd name="T60" fmla="*/ 121 w 437"/>
                <a:gd name="T61" fmla="*/ 168 h 220"/>
                <a:gd name="T62" fmla="*/ 123 w 437"/>
                <a:gd name="T63" fmla="*/ 169 h 220"/>
                <a:gd name="T64" fmla="*/ 126 w 437"/>
                <a:gd name="T65" fmla="*/ 170 h 220"/>
                <a:gd name="T66" fmla="*/ 132 w 437"/>
                <a:gd name="T67" fmla="*/ 170 h 220"/>
                <a:gd name="T68" fmla="*/ 316 w 437"/>
                <a:gd name="T69" fmla="*/ 170 h 220"/>
                <a:gd name="T70" fmla="*/ 389 w 437"/>
                <a:gd name="T71" fmla="*/ 3 h 220"/>
                <a:gd name="T72" fmla="*/ 389 w 437"/>
                <a:gd name="T73" fmla="*/ 2 h 220"/>
                <a:gd name="T74" fmla="*/ 390 w 437"/>
                <a:gd name="T75" fmla="*/ 1 h 220"/>
                <a:gd name="T76" fmla="*/ 392 w 437"/>
                <a:gd name="T77" fmla="*/ 0 h 220"/>
                <a:gd name="T78" fmla="*/ 445 w 437"/>
                <a:gd name="T79" fmla="*/ 0 h 220"/>
                <a:gd name="T80" fmla="*/ 447 w 437"/>
                <a:gd name="T81" fmla="*/ 1 h 220"/>
                <a:gd name="T82" fmla="*/ 449 w 437"/>
                <a:gd name="T83" fmla="*/ 2 h 220"/>
                <a:gd name="T84" fmla="*/ 449 w 437"/>
                <a:gd name="T85" fmla="*/ 4 h 220"/>
                <a:gd name="T86" fmla="*/ 449 w 437"/>
                <a:gd name="T87" fmla="*/ 5 h 220"/>
                <a:gd name="T88" fmla="*/ 449 w 437"/>
                <a:gd name="T89" fmla="*/ 6 h 220"/>
                <a:gd name="T90" fmla="*/ 368 w 437"/>
                <a:gd name="T91" fmla="*/ 212 h 220"/>
                <a:gd name="T92" fmla="*/ 366 w 437"/>
                <a:gd name="T93" fmla="*/ 213 h 220"/>
                <a:gd name="T94" fmla="*/ 364 w 437"/>
                <a:gd name="T95" fmla="*/ 214 h 220"/>
                <a:gd name="T96" fmla="*/ 53 w 437"/>
                <a:gd name="T97" fmla="*/ 214 h 22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437" h="220">
                  <a:moveTo>
                    <a:pt x="53" y="220"/>
                  </a:moveTo>
                  <a:lnTo>
                    <a:pt x="39" y="219"/>
                  </a:lnTo>
                  <a:lnTo>
                    <a:pt x="28" y="216"/>
                  </a:lnTo>
                  <a:lnTo>
                    <a:pt x="22" y="214"/>
                  </a:lnTo>
                  <a:lnTo>
                    <a:pt x="18" y="212"/>
                  </a:lnTo>
                  <a:lnTo>
                    <a:pt x="13" y="209"/>
                  </a:lnTo>
                  <a:lnTo>
                    <a:pt x="10" y="206"/>
                  </a:lnTo>
                  <a:lnTo>
                    <a:pt x="6" y="202"/>
                  </a:lnTo>
                  <a:lnTo>
                    <a:pt x="4" y="199"/>
                  </a:lnTo>
                  <a:lnTo>
                    <a:pt x="2" y="194"/>
                  </a:lnTo>
                  <a:lnTo>
                    <a:pt x="1" y="190"/>
                  </a:lnTo>
                  <a:lnTo>
                    <a:pt x="0" y="185"/>
                  </a:lnTo>
                  <a:lnTo>
                    <a:pt x="0" y="180"/>
                  </a:lnTo>
                  <a:lnTo>
                    <a:pt x="1" y="174"/>
                  </a:lnTo>
                  <a:lnTo>
                    <a:pt x="2" y="168"/>
                  </a:lnTo>
                  <a:lnTo>
                    <a:pt x="63" y="3"/>
                  </a:lnTo>
                  <a:lnTo>
                    <a:pt x="65" y="1"/>
                  </a:lnTo>
                  <a:lnTo>
                    <a:pt x="66" y="0"/>
                  </a:lnTo>
                  <a:lnTo>
                    <a:pt x="67" y="0"/>
                  </a:lnTo>
                  <a:lnTo>
                    <a:pt x="165" y="0"/>
                  </a:lnTo>
                  <a:lnTo>
                    <a:pt x="167" y="1"/>
                  </a:lnTo>
                  <a:lnTo>
                    <a:pt x="169" y="2"/>
                  </a:lnTo>
                  <a:lnTo>
                    <a:pt x="170" y="4"/>
                  </a:lnTo>
                  <a:lnTo>
                    <a:pt x="169" y="6"/>
                  </a:lnTo>
                  <a:lnTo>
                    <a:pt x="137" y="91"/>
                  </a:lnTo>
                  <a:lnTo>
                    <a:pt x="110" y="164"/>
                  </a:lnTo>
                  <a:lnTo>
                    <a:pt x="110" y="166"/>
                  </a:lnTo>
                  <a:lnTo>
                    <a:pt x="110" y="168"/>
                  </a:lnTo>
                  <a:lnTo>
                    <a:pt x="111" y="171"/>
                  </a:lnTo>
                  <a:lnTo>
                    <a:pt x="112" y="173"/>
                  </a:lnTo>
                  <a:lnTo>
                    <a:pt x="115" y="174"/>
                  </a:lnTo>
                  <a:lnTo>
                    <a:pt x="117" y="175"/>
                  </a:lnTo>
                  <a:lnTo>
                    <a:pt x="120" y="176"/>
                  </a:lnTo>
                  <a:lnTo>
                    <a:pt x="126" y="176"/>
                  </a:lnTo>
                  <a:lnTo>
                    <a:pt x="310" y="176"/>
                  </a:lnTo>
                  <a:lnTo>
                    <a:pt x="377" y="3"/>
                  </a:lnTo>
                  <a:lnTo>
                    <a:pt x="377" y="2"/>
                  </a:lnTo>
                  <a:lnTo>
                    <a:pt x="378" y="1"/>
                  </a:lnTo>
                  <a:lnTo>
                    <a:pt x="380" y="0"/>
                  </a:lnTo>
                  <a:lnTo>
                    <a:pt x="433" y="0"/>
                  </a:lnTo>
                  <a:lnTo>
                    <a:pt x="435" y="1"/>
                  </a:lnTo>
                  <a:lnTo>
                    <a:pt x="437" y="2"/>
                  </a:lnTo>
                  <a:lnTo>
                    <a:pt x="437" y="4"/>
                  </a:lnTo>
                  <a:lnTo>
                    <a:pt x="437" y="5"/>
                  </a:lnTo>
                  <a:lnTo>
                    <a:pt x="437" y="6"/>
                  </a:lnTo>
                  <a:lnTo>
                    <a:pt x="356" y="218"/>
                  </a:lnTo>
                  <a:lnTo>
                    <a:pt x="354" y="219"/>
                  </a:lnTo>
                  <a:lnTo>
                    <a:pt x="352" y="220"/>
                  </a:lnTo>
                  <a:lnTo>
                    <a:pt x="53" y="22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23" name="Freeform 57"/>
            <p:cNvSpPr/>
            <p:nvPr userDrawn="1"/>
          </p:nvSpPr>
          <p:spPr bwMode="auto">
            <a:xfrm>
              <a:off x="3290" y="2691"/>
              <a:ext cx="439" cy="219"/>
            </a:xfrm>
            <a:custGeom>
              <a:avLst/>
              <a:gdLst>
                <a:gd name="T0" fmla="*/ 54 w 439"/>
                <a:gd name="T1" fmla="*/ 214 h 220"/>
                <a:gd name="T2" fmla="*/ 41 w 439"/>
                <a:gd name="T3" fmla="*/ 213 h 220"/>
                <a:gd name="T4" fmla="*/ 29 w 439"/>
                <a:gd name="T5" fmla="*/ 210 h 220"/>
                <a:gd name="T6" fmla="*/ 24 w 439"/>
                <a:gd name="T7" fmla="*/ 208 h 220"/>
                <a:gd name="T8" fmla="*/ 19 w 439"/>
                <a:gd name="T9" fmla="*/ 206 h 220"/>
                <a:gd name="T10" fmla="*/ 14 w 439"/>
                <a:gd name="T11" fmla="*/ 203 h 220"/>
                <a:gd name="T12" fmla="*/ 10 w 439"/>
                <a:gd name="T13" fmla="*/ 200 h 220"/>
                <a:gd name="T14" fmla="*/ 7 w 439"/>
                <a:gd name="T15" fmla="*/ 196 h 220"/>
                <a:gd name="T16" fmla="*/ 4 w 439"/>
                <a:gd name="T17" fmla="*/ 193 h 220"/>
                <a:gd name="T18" fmla="*/ 2 w 439"/>
                <a:gd name="T19" fmla="*/ 188 h 220"/>
                <a:gd name="T20" fmla="*/ 1 w 439"/>
                <a:gd name="T21" fmla="*/ 184 h 220"/>
                <a:gd name="T22" fmla="*/ 0 w 439"/>
                <a:gd name="T23" fmla="*/ 179 h 220"/>
                <a:gd name="T24" fmla="*/ 1 w 439"/>
                <a:gd name="T25" fmla="*/ 174 h 220"/>
                <a:gd name="T26" fmla="*/ 1 w 439"/>
                <a:gd name="T27" fmla="*/ 168 h 220"/>
                <a:gd name="T28" fmla="*/ 3 w 439"/>
                <a:gd name="T29" fmla="*/ 162 h 220"/>
                <a:gd name="T30" fmla="*/ 5 w 439"/>
                <a:gd name="T31" fmla="*/ 156 h 220"/>
                <a:gd name="T32" fmla="*/ 6 w 439"/>
                <a:gd name="T33" fmla="*/ 153 h 220"/>
                <a:gd name="T34" fmla="*/ 64 w 439"/>
                <a:gd name="T35" fmla="*/ 3 h 220"/>
                <a:gd name="T36" fmla="*/ 66 w 439"/>
                <a:gd name="T37" fmla="*/ 1 h 220"/>
                <a:gd name="T38" fmla="*/ 67 w 439"/>
                <a:gd name="T39" fmla="*/ 0 h 220"/>
                <a:gd name="T40" fmla="*/ 68 w 439"/>
                <a:gd name="T41" fmla="*/ 0 h 220"/>
                <a:gd name="T42" fmla="*/ 166 w 439"/>
                <a:gd name="T43" fmla="*/ 0 h 220"/>
                <a:gd name="T44" fmla="*/ 169 w 439"/>
                <a:gd name="T45" fmla="*/ 1 h 220"/>
                <a:gd name="T46" fmla="*/ 170 w 439"/>
                <a:gd name="T47" fmla="*/ 2 h 220"/>
                <a:gd name="T48" fmla="*/ 171 w 439"/>
                <a:gd name="T49" fmla="*/ 4 h 220"/>
                <a:gd name="T50" fmla="*/ 171 w 439"/>
                <a:gd name="T51" fmla="*/ 6 h 220"/>
                <a:gd name="T52" fmla="*/ 139 w 439"/>
                <a:gd name="T53" fmla="*/ 91 h 220"/>
                <a:gd name="T54" fmla="*/ 112 w 439"/>
                <a:gd name="T55" fmla="*/ 158 h 220"/>
                <a:gd name="T56" fmla="*/ 111 w 439"/>
                <a:gd name="T57" fmla="*/ 160 h 220"/>
                <a:gd name="T58" fmla="*/ 112 w 439"/>
                <a:gd name="T59" fmla="*/ 162 h 220"/>
                <a:gd name="T60" fmla="*/ 112 w 439"/>
                <a:gd name="T61" fmla="*/ 165 h 220"/>
                <a:gd name="T62" fmla="*/ 114 w 439"/>
                <a:gd name="T63" fmla="*/ 167 h 220"/>
                <a:gd name="T64" fmla="*/ 116 w 439"/>
                <a:gd name="T65" fmla="*/ 168 h 220"/>
                <a:gd name="T66" fmla="*/ 118 w 439"/>
                <a:gd name="T67" fmla="*/ 169 h 220"/>
                <a:gd name="T68" fmla="*/ 121 w 439"/>
                <a:gd name="T69" fmla="*/ 170 h 220"/>
                <a:gd name="T70" fmla="*/ 127 w 439"/>
                <a:gd name="T71" fmla="*/ 170 h 220"/>
                <a:gd name="T72" fmla="*/ 312 w 439"/>
                <a:gd name="T73" fmla="*/ 170 h 220"/>
                <a:gd name="T74" fmla="*/ 378 w 439"/>
                <a:gd name="T75" fmla="*/ 3 h 220"/>
                <a:gd name="T76" fmla="*/ 380 w 439"/>
                <a:gd name="T77" fmla="*/ 1 h 220"/>
                <a:gd name="T78" fmla="*/ 382 w 439"/>
                <a:gd name="T79" fmla="*/ 0 h 220"/>
                <a:gd name="T80" fmla="*/ 434 w 439"/>
                <a:gd name="T81" fmla="*/ 0 h 220"/>
                <a:gd name="T82" fmla="*/ 436 w 439"/>
                <a:gd name="T83" fmla="*/ 1 h 220"/>
                <a:gd name="T84" fmla="*/ 438 w 439"/>
                <a:gd name="T85" fmla="*/ 2 h 220"/>
                <a:gd name="T86" fmla="*/ 439 w 439"/>
                <a:gd name="T87" fmla="*/ 4 h 220"/>
                <a:gd name="T88" fmla="*/ 439 w 439"/>
                <a:gd name="T89" fmla="*/ 5 h 220"/>
                <a:gd name="T90" fmla="*/ 438 w 439"/>
                <a:gd name="T91" fmla="*/ 6 h 220"/>
                <a:gd name="T92" fmla="*/ 357 w 439"/>
                <a:gd name="T93" fmla="*/ 212 h 220"/>
                <a:gd name="T94" fmla="*/ 355 w 439"/>
                <a:gd name="T95" fmla="*/ 213 h 220"/>
                <a:gd name="T96" fmla="*/ 353 w 439"/>
                <a:gd name="T97" fmla="*/ 214 h 220"/>
                <a:gd name="T98" fmla="*/ 54 w 439"/>
                <a:gd name="T99" fmla="*/ 214 h 22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439" h="220">
                  <a:moveTo>
                    <a:pt x="54" y="220"/>
                  </a:moveTo>
                  <a:lnTo>
                    <a:pt x="41" y="219"/>
                  </a:lnTo>
                  <a:lnTo>
                    <a:pt x="29" y="216"/>
                  </a:lnTo>
                  <a:lnTo>
                    <a:pt x="24" y="214"/>
                  </a:lnTo>
                  <a:lnTo>
                    <a:pt x="19" y="212"/>
                  </a:lnTo>
                  <a:lnTo>
                    <a:pt x="14" y="209"/>
                  </a:lnTo>
                  <a:lnTo>
                    <a:pt x="10" y="206"/>
                  </a:lnTo>
                  <a:lnTo>
                    <a:pt x="7" y="202"/>
                  </a:lnTo>
                  <a:lnTo>
                    <a:pt x="4" y="199"/>
                  </a:lnTo>
                  <a:lnTo>
                    <a:pt x="2" y="194"/>
                  </a:lnTo>
                  <a:lnTo>
                    <a:pt x="1" y="190"/>
                  </a:lnTo>
                  <a:lnTo>
                    <a:pt x="0" y="185"/>
                  </a:lnTo>
                  <a:lnTo>
                    <a:pt x="1" y="180"/>
                  </a:lnTo>
                  <a:lnTo>
                    <a:pt x="1" y="174"/>
                  </a:lnTo>
                  <a:lnTo>
                    <a:pt x="3" y="168"/>
                  </a:lnTo>
                  <a:lnTo>
                    <a:pt x="5" y="162"/>
                  </a:lnTo>
                  <a:lnTo>
                    <a:pt x="6" y="159"/>
                  </a:lnTo>
                  <a:lnTo>
                    <a:pt x="64" y="3"/>
                  </a:lnTo>
                  <a:lnTo>
                    <a:pt x="66" y="1"/>
                  </a:lnTo>
                  <a:lnTo>
                    <a:pt x="67" y="0"/>
                  </a:lnTo>
                  <a:lnTo>
                    <a:pt x="68" y="0"/>
                  </a:lnTo>
                  <a:lnTo>
                    <a:pt x="166" y="0"/>
                  </a:lnTo>
                  <a:lnTo>
                    <a:pt x="169" y="1"/>
                  </a:lnTo>
                  <a:lnTo>
                    <a:pt x="170" y="2"/>
                  </a:lnTo>
                  <a:lnTo>
                    <a:pt x="171" y="4"/>
                  </a:lnTo>
                  <a:lnTo>
                    <a:pt x="171" y="6"/>
                  </a:lnTo>
                  <a:lnTo>
                    <a:pt x="139" y="91"/>
                  </a:lnTo>
                  <a:lnTo>
                    <a:pt x="112" y="164"/>
                  </a:lnTo>
                  <a:lnTo>
                    <a:pt x="111" y="166"/>
                  </a:lnTo>
                  <a:lnTo>
                    <a:pt x="112" y="168"/>
                  </a:lnTo>
                  <a:lnTo>
                    <a:pt x="112" y="171"/>
                  </a:lnTo>
                  <a:lnTo>
                    <a:pt x="114" y="173"/>
                  </a:lnTo>
                  <a:lnTo>
                    <a:pt x="116" y="174"/>
                  </a:lnTo>
                  <a:lnTo>
                    <a:pt x="118" y="175"/>
                  </a:lnTo>
                  <a:lnTo>
                    <a:pt x="121" y="176"/>
                  </a:lnTo>
                  <a:lnTo>
                    <a:pt x="127" y="176"/>
                  </a:lnTo>
                  <a:lnTo>
                    <a:pt x="312" y="176"/>
                  </a:lnTo>
                  <a:lnTo>
                    <a:pt x="378" y="3"/>
                  </a:lnTo>
                  <a:lnTo>
                    <a:pt x="380" y="1"/>
                  </a:lnTo>
                  <a:lnTo>
                    <a:pt x="382" y="0"/>
                  </a:lnTo>
                  <a:lnTo>
                    <a:pt x="434" y="0"/>
                  </a:lnTo>
                  <a:lnTo>
                    <a:pt x="436" y="1"/>
                  </a:lnTo>
                  <a:lnTo>
                    <a:pt x="438" y="2"/>
                  </a:lnTo>
                  <a:lnTo>
                    <a:pt x="439" y="4"/>
                  </a:lnTo>
                  <a:lnTo>
                    <a:pt x="439" y="5"/>
                  </a:lnTo>
                  <a:lnTo>
                    <a:pt x="438" y="6"/>
                  </a:lnTo>
                  <a:lnTo>
                    <a:pt x="357" y="218"/>
                  </a:lnTo>
                  <a:lnTo>
                    <a:pt x="355" y="219"/>
                  </a:lnTo>
                  <a:lnTo>
                    <a:pt x="353" y="220"/>
                  </a:lnTo>
                  <a:lnTo>
                    <a:pt x="54" y="22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24" name="Freeform 58"/>
            <p:cNvSpPr/>
            <p:nvPr userDrawn="1"/>
          </p:nvSpPr>
          <p:spPr bwMode="auto">
            <a:xfrm>
              <a:off x="3748" y="2691"/>
              <a:ext cx="373" cy="219"/>
            </a:xfrm>
            <a:custGeom>
              <a:avLst/>
              <a:gdLst>
                <a:gd name="T0" fmla="*/ 369 w 373"/>
                <a:gd name="T1" fmla="*/ 0 h 220"/>
                <a:gd name="T2" fmla="*/ 372 w 373"/>
                <a:gd name="T3" fmla="*/ 1 h 220"/>
                <a:gd name="T4" fmla="*/ 373 w 373"/>
                <a:gd name="T5" fmla="*/ 3 h 220"/>
                <a:gd name="T6" fmla="*/ 373 w 373"/>
                <a:gd name="T7" fmla="*/ 9 h 220"/>
                <a:gd name="T8" fmla="*/ 368 w 373"/>
                <a:gd name="T9" fmla="*/ 18 h 220"/>
                <a:gd name="T10" fmla="*/ 365 w 373"/>
                <a:gd name="T11" fmla="*/ 25 h 220"/>
                <a:gd name="T12" fmla="*/ 360 w 373"/>
                <a:gd name="T13" fmla="*/ 31 h 220"/>
                <a:gd name="T14" fmla="*/ 349 w 373"/>
                <a:gd name="T15" fmla="*/ 40 h 220"/>
                <a:gd name="T16" fmla="*/ 338 w 373"/>
                <a:gd name="T17" fmla="*/ 44 h 220"/>
                <a:gd name="T18" fmla="*/ 291 w 373"/>
                <a:gd name="T19" fmla="*/ 45 h 220"/>
                <a:gd name="T20" fmla="*/ 215 w 373"/>
                <a:gd name="T21" fmla="*/ 45 h 220"/>
                <a:gd name="T22" fmla="*/ 148 w 373"/>
                <a:gd name="T23" fmla="*/ 213 h 220"/>
                <a:gd name="T24" fmla="*/ 120 w 373"/>
                <a:gd name="T25" fmla="*/ 214 h 220"/>
                <a:gd name="T26" fmla="*/ 100 w 373"/>
                <a:gd name="T27" fmla="*/ 213 h 220"/>
                <a:gd name="T28" fmla="*/ 85 w 373"/>
                <a:gd name="T29" fmla="*/ 209 h 220"/>
                <a:gd name="T30" fmla="*/ 74 w 373"/>
                <a:gd name="T31" fmla="*/ 204 h 220"/>
                <a:gd name="T32" fmla="*/ 67 w 373"/>
                <a:gd name="T33" fmla="*/ 197 h 220"/>
                <a:gd name="T34" fmla="*/ 62 w 373"/>
                <a:gd name="T35" fmla="*/ 189 h 220"/>
                <a:gd name="T36" fmla="*/ 60 w 373"/>
                <a:gd name="T37" fmla="*/ 181 h 220"/>
                <a:gd name="T38" fmla="*/ 61 w 373"/>
                <a:gd name="T39" fmla="*/ 165 h 220"/>
                <a:gd name="T40" fmla="*/ 84 w 373"/>
                <a:gd name="T41" fmla="*/ 110 h 220"/>
                <a:gd name="T42" fmla="*/ 108 w 373"/>
                <a:gd name="T43" fmla="*/ 45 h 220"/>
                <a:gd name="T44" fmla="*/ 5 w 373"/>
                <a:gd name="T45" fmla="*/ 45 h 220"/>
                <a:gd name="T46" fmla="*/ 2 w 373"/>
                <a:gd name="T47" fmla="*/ 44 h 220"/>
                <a:gd name="T48" fmla="*/ 0 w 373"/>
                <a:gd name="T49" fmla="*/ 42 h 220"/>
                <a:gd name="T50" fmla="*/ 1 w 373"/>
                <a:gd name="T51" fmla="*/ 36 h 220"/>
                <a:gd name="T52" fmla="*/ 4 w 373"/>
                <a:gd name="T53" fmla="*/ 29 h 220"/>
                <a:gd name="T54" fmla="*/ 7 w 373"/>
                <a:gd name="T55" fmla="*/ 23 h 220"/>
                <a:gd name="T56" fmla="*/ 14 w 373"/>
                <a:gd name="T57" fmla="*/ 14 h 220"/>
                <a:gd name="T58" fmla="*/ 24 w 373"/>
                <a:gd name="T59" fmla="*/ 6 h 220"/>
                <a:gd name="T60" fmla="*/ 36 w 373"/>
                <a:gd name="T61" fmla="*/ 2 h 220"/>
                <a:gd name="T62" fmla="*/ 329 w 373"/>
                <a:gd name="T63" fmla="*/ 0 h 22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373" h="220">
                  <a:moveTo>
                    <a:pt x="329" y="0"/>
                  </a:moveTo>
                  <a:lnTo>
                    <a:pt x="369" y="0"/>
                  </a:lnTo>
                  <a:lnTo>
                    <a:pt x="371" y="0"/>
                  </a:lnTo>
                  <a:lnTo>
                    <a:pt x="372" y="1"/>
                  </a:lnTo>
                  <a:lnTo>
                    <a:pt x="373" y="2"/>
                  </a:lnTo>
                  <a:lnTo>
                    <a:pt x="373" y="3"/>
                  </a:lnTo>
                  <a:lnTo>
                    <a:pt x="373" y="6"/>
                  </a:lnTo>
                  <a:lnTo>
                    <a:pt x="373" y="9"/>
                  </a:lnTo>
                  <a:lnTo>
                    <a:pt x="370" y="15"/>
                  </a:lnTo>
                  <a:lnTo>
                    <a:pt x="368" y="18"/>
                  </a:lnTo>
                  <a:lnTo>
                    <a:pt x="367" y="22"/>
                  </a:lnTo>
                  <a:lnTo>
                    <a:pt x="365" y="25"/>
                  </a:lnTo>
                  <a:lnTo>
                    <a:pt x="362" y="28"/>
                  </a:lnTo>
                  <a:lnTo>
                    <a:pt x="360" y="31"/>
                  </a:lnTo>
                  <a:lnTo>
                    <a:pt x="355" y="36"/>
                  </a:lnTo>
                  <a:lnTo>
                    <a:pt x="349" y="40"/>
                  </a:lnTo>
                  <a:lnTo>
                    <a:pt x="344" y="42"/>
                  </a:lnTo>
                  <a:lnTo>
                    <a:pt x="338" y="44"/>
                  </a:lnTo>
                  <a:lnTo>
                    <a:pt x="328" y="45"/>
                  </a:lnTo>
                  <a:lnTo>
                    <a:pt x="291" y="45"/>
                  </a:lnTo>
                  <a:lnTo>
                    <a:pt x="228" y="45"/>
                  </a:lnTo>
                  <a:lnTo>
                    <a:pt x="215" y="45"/>
                  </a:lnTo>
                  <a:lnTo>
                    <a:pt x="150" y="218"/>
                  </a:lnTo>
                  <a:lnTo>
                    <a:pt x="148" y="219"/>
                  </a:lnTo>
                  <a:lnTo>
                    <a:pt x="146" y="220"/>
                  </a:lnTo>
                  <a:lnTo>
                    <a:pt x="120" y="220"/>
                  </a:lnTo>
                  <a:lnTo>
                    <a:pt x="109" y="220"/>
                  </a:lnTo>
                  <a:lnTo>
                    <a:pt x="100" y="219"/>
                  </a:lnTo>
                  <a:lnTo>
                    <a:pt x="92" y="217"/>
                  </a:lnTo>
                  <a:lnTo>
                    <a:pt x="85" y="215"/>
                  </a:lnTo>
                  <a:lnTo>
                    <a:pt x="79" y="212"/>
                  </a:lnTo>
                  <a:lnTo>
                    <a:pt x="74" y="210"/>
                  </a:lnTo>
                  <a:lnTo>
                    <a:pt x="70" y="206"/>
                  </a:lnTo>
                  <a:lnTo>
                    <a:pt x="67" y="203"/>
                  </a:lnTo>
                  <a:lnTo>
                    <a:pt x="64" y="199"/>
                  </a:lnTo>
                  <a:lnTo>
                    <a:pt x="62" y="195"/>
                  </a:lnTo>
                  <a:lnTo>
                    <a:pt x="61" y="191"/>
                  </a:lnTo>
                  <a:lnTo>
                    <a:pt x="60" y="187"/>
                  </a:lnTo>
                  <a:lnTo>
                    <a:pt x="60" y="179"/>
                  </a:lnTo>
                  <a:lnTo>
                    <a:pt x="61" y="171"/>
                  </a:lnTo>
                  <a:lnTo>
                    <a:pt x="69" y="150"/>
                  </a:lnTo>
                  <a:lnTo>
                    <a:pt x="84" y="111"/>
                  </a:lnTo>
                  <a:lnTo>
                    <a:pt x="104" y="56"/>
                  </a:lnTo>
                  <a:lnTo>
                    <a:pt x="108" y="45"/>
                  </a:lnTo>
                  <a:lnTo>
                    <a:pt x="83" y="45"/>
                  </a:lnTo>
                  <a:lnTo>
                    <a:pt x="5" y="45"/>
                  </a:lnTo>
                  <a:lnTo>
                    <a:pt x="3" y="45"/>
                  </a:lnTo>
                  <a:lnTo>
                    <a:pt x="2" y="44"/>
                  </a:lnTo>
                  <a:lnTo>
                    <a:pt x="1" y="44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1" y="36"/>
                  </a:lnTo>
                  <a:lnTo>
                    <a:pt x="2" y="32"/>
                  </a:lnTo>
                  <a:lnTo>
                    <a:pt x="4" y="29"/>
                  </a:lnTo>
                  <a:lnTo>
                    <a:pt x="5" y="26"/>
                  </a:lnTo>
                  <a:lnTo>
                    <a:pt x="7" y="23"/>
                  </a:lnTo>
                  <a:lnTo>
                    <a:pt x="9" y="19"/>
                  </a:lnTo>
                  <a:lnTo>
                    <a:pt x="14" y="14"/>
                  </a:lnTo>
                  <a:lnTo>
                    <a:pt x="19" y="9"/>
                  </a:lnTo>
                  <a:lnTo>
                    <a:pt x="24" y="6"/>
                  </a:lnTo>
                  <a:lnTo>
                    <a:pt x="30" y="3"/>
                  </a:lnTo>
                  <a:lnTo>
                    <a:pt x="36" y="2"/>
                  </a:lnTo>
                  <a:lnTo>
                    <a:pt x="45" y="0"/>
                  </a:lnTo>
                  <a:lnTo>
                    <a:pt x="329" y="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25" name="Freeform 59"/>
            <p:cNvSpPr/>
            <p:nvPr userDrawn="1"/>
          </p:nvSpPr>
          <p:spPr bwMode="auto">
            <a:xfrm>
              <a:off x="4358" y="2108"/>
              <a:ext cx="335" cy="538"/>
            </a:xfrm>
            <a:custGeom>
              <a:avLst/>
              <a:gdLst>
                <a:gd name="T0" fmla="*/ 54 w 335"/>
                <a:gd name="T1" fmla="*/ 226 h 538"/>
                <a:gd name="T2" fmla="*/ 160 w 335"/>
                <a:gd name="T3" fmla="*/ 0 h 538"/>
                <a:gd name="T4" fmla="*/ 195 w 335"/>
                <a:gd name="T5" fmla="*/ 1 h 538"/>
                <a:gd name="T6" fmla="*/ 220 w 335"/>
                <a:gd name="T7" fmla="*/ 6 h 538"/>
                <a:gd name="T8" fmla="*/ 236 w 335"/>
                <a:gd name="T9" fmla="*/ 11 h 538"/>
                <a:gd name="T10" fmla="*/ 252 w 335"/>
                <a:gd name="T11" fmla="*/ 17 h 538"/>
                <a:gd name="T12" fmla="*/ 267 w 335"/>
                <a:gd name="T13" fmla="*/ 25 h 538"/>
                <a:gd name="T14" fmla="*/ 280 w 335"/>
                <a:gd name="T15" fmla="*/ 34 h 538"/>
                <a:gd name="T16" fmla="*/ 292 w 335"/>
                <a:gd name="T17" fmla="*/ 45 h 538"/>
                <a:gd name="T18" fmla="*/ 303 w 335"/>
                <a:gd name="T19" fmla="*/ 57 h 538"/>
                <a:gd name="T20" fmla="*/ 313 w 335"/>
                <a:gd name="T21" fmla="*/ 70 h 538"/>
                <a:gd name="T22" fmla="*/ 321 w 335"/>
                <a:gd name="T23" fmla="*/ 84 h 538"/>
                <a:gd name="T24" fmla="*/ 327 w 335"/>
                <a:gd name="T25" fmla="*/ 100 h 538"/>
                <a:gd name="T26" fmla="*/ 331 w 335"/>
                <a:gd name="T27" fmla="*/ 117 h 538"/>
                <a:gd name="T28" fmla="*/ 334 w 335"/>
                <a:gd name="T29" fmla="*/ 135 h 538"/>
                <a:gd name="T30" fmla="*/ 335 w 335"/>
                <a:gd name="T31" fmla="*/ 158 h 538"/>
                <a:gd name="T32" fmla="*/ 332 w 335"/>
                <a:gd name="T33" fmla="*/ 183 h 538"/>
                <a:gd name="T34" fmla="*/ 327 w 335"/>
                <a:gd name="T35" fmla="*/ 209 h 538"/>
                <a:gd name="T36" fmla="*/ 319 w 335"/>
                <a:gd name="T37" fmla="*/ 233 h 538"/>
                <a:gd name="T38" fmla="*/ 196 w 335"/>
                <a:gd name="T39" fmla="*/ 538 h 538"/>
                <a:gd name="T40" fmla="*/ 165 w 335"/>
                <a:gd name="T41" fmla="*/ 536 h 538"/>
                <a:gd name="T42" fmla="*/ 133 w 335"/>
                <a:gd name="T43" fmla="*/ 532 h 538"/>
                <a:gd name="T44" fmla="*/ 116 w 335"/>
                <a:gd name="T45" fmla="*/ 529 h 538"/>
                <a:gd name="T46" fmla="*/ 93 w 335"/>
                <a:gd name="T47" fmla="*/ 522 h 538"/>
                <a:gd name="T48" fmla="*/ 72 w 335"/>
                <a:gd name="T49" fmla="*/ 513 h 538"/>
                <a:gd name="T50" fmla="*/ 56 w 335"/>
                <a:gd name="T51" fmla="*/ 503 h 538"/>
                <a:gd name="T52" fmla="*/ 42 w 335"/>
                <a:gd name="T53" fmla="*/ 491 h 538"/>
                <a:gd name="T54" fmla="*/ 30 w 335"/>
                <a:gd name="T55" fmla="*/ 477 h 538"/>
                <a:gd name="T56" fmla="*/ 20 w 335"/>
                <a:gd name="T57" fmla="*/ 462 h 538"/>
                <a:gd name="T58" fmla="*/ 11 w 335"/>
                <a:gd name="T59" fmla="*/ 445 h 538"/>
                <a:gd name="T60" fmla="*/ 5 w 335"/>
                <a:gd name="T61" fmla="*/ 428 h 538"/>
                <a:gd name="T62" fmla="*/ 2 w 335"/>
                <a:gd name="T63" fmla="*/ 410 h 538"/>
                <a:gd name="T64" fmla="*/ 0 w 335"/>
                <a:gd name="T65" fmla="*/ 392 h 538"/>
                <a:gd name="T66" fmla="*/ 2 w 335"/>
                <a:gd name="T67" fmla="*/ 372 h 538"/>
                <a:gd name="T68" fmla="*/ 4 w 335"/>
                <a:gd name="T69" fmla="*/ 358 h 538"/>
                <a:gd name="T70" fmla="*/ 10 w 335"/>
                <a:gd name="T71" fmla="*/ 339 h 53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335" h="538">
                  <a:moveTo>
                    <a:pt x="10" y="339"/>
                  </a:moveTo>
                  <a:lnTo>
                    <a:pt x="54" y="226"/>
                  </a:lnTo>
                  <a:lnTo>
                    <a:pt x="142" y="1"/>
                  </a:lnTo>
                  <a:lnTo>
                    <a:pt x="160" y="0"/>
                  </a:lnTo>
                  <a:lnTo>
                    <a:pt x="178" y="0"/>
                  </a:lnTo>
                  <a:lnTo>
                    <a:pt x="195" y="1"/>
                  </a:lnTo>
                  <a:lnTo>
                    <a:pt x="212" y="4"/>
                  </a:lnTo>
                  <a:lnTo>
                    <a:pt x="220" y="6"/>
                  </a:lnTo>
                  <a:lnTo>
                    <a:pt x="229" y="8"/>
                  </a:lnTo>
                  <a:lnTo>
                    <a:pt x="236" y="11"/>
                  </a:lnTo>
                  <a:lnTo>
                    <a:pt x="244" y="14"/>
                  </a:lnTo>
                  <a:lnTo>
                    <a:pt x="252" y="17"/>
                  </a:lnTo>
                  <a:lnTo>
                    <a:pt x="260" y="21"/>
                  </a:lnTo>
                  <a:lnTo>
                    <a:pt x="267" y="25"/>
                  </a:lnTo>
                  <a:lnTo>
                    <a:pt x="274" y="30"/>
                  </a:lnTo>
                  <a:lnTo>
                    <a:pt x="280" y="34"/>
                  </a:lnTo>
                  <a:lnTo>
                    <a:pt x="286" y="39"/>
                  </a:lnTo>
                  <a:lnTo>
                    <a:pt x="292" y="45"/>
                  </a:lnTo>
                  <a:lnTo>
                    <a:pt x="298" y="51"/>
                  </a:lnTo>
                  <a:lnTo>
                    <a:pt x="303" y="57"/>
                  </a:lnTo>
                  <a:lnTo>
                    <a:pt x="308" y="63"/>
                  </a:lnTo>
                  <a:lnTo>
                    <a:pt x="313" y="70"/>
                  </a:lnTo>
                  <a:lnTo>
                    <a:pt x="317" y="77"/>
                  </a:lnTo>
                  <a:lnTo>
                    <a:pt x="321" y="84"/>
                  </a:lnTo>
                  <a:lnTo>
                    <a:pt x="324" y="92"/>
                  </a:lnTo>
                  <a:lnTo>
                    <a:pt x="327" y="100"/>
                  </a:lnTo>
                  <a:lnTo>
                    <a:pt x="329" y="108"/>
                  </a:lnTo>
                  <a:lnTo>
                    <a:pt x="331" y="117"/>
                  </a:lnTo>
                  <a:lnTo>
                    <a:pt x="333" y="126"/>
                  </a:lnTo>
                  <a:lnTo>
                    <a:pt x="334" y="135"/>
                  </a:lnTo>
                  <a:lnTo>
                    <a:pt x="335" y="145"/>
                  </a:lnTo>
                  <a:lnTo>
                    <a:pt x="335" y="158"/>
                  </a:lnTo>
                  <a:lnTo>
                    <a:pt x="334" y="170"/>
                  </a:lnTo>
                  <a:lnTo>
                    <a:pt x="332" y="183"/>
                  </a:lnTo>
                  <a:lnTo>
                    <a:pt x="330" y="196"/>
                  </a:lnTo>
                  <a:lnTo>
                    <a:pt x="327" y="209"/>
                  </a:lnTo>
                  <a:lnTo>
                    <a:pt x="323" y="221"/>
                  </a:lnTo>
                  <a:lnTo>
                    <a:pt x="319" y="233"/>
                  </a:lnTo>
                  <a:lnTo>
                    <a:pt x="315" y="245"/>
                  </a:lnTo>
                  <a:lnTo>
                    <a:pt x="196" y="538"/>
                  </a:lnTo>
                  <a:lnTo>
                    <a:pt x="181" y="538"/>
                  </a:lnTo>
                  <a:lnTo>
                    <a:pt x="165" y="536"/>
                  </a:lnTo>
                  <a:lnTo>
                    <a:pt x="149" y="535"/>
                  </a:lnTo>
                  <a:lnTo>
                    <a:pt x="133" y="532"/>
                  </a:lnTo>
                  <a:lnTo>
                    <a:pt x="124" y="530"/>
                  </a:lnTo>
                  <a:lnTo>
                    <a:pt x="116" y="529"/>
                  </a:lnTo>
                  <a:lnTo>
                    <a:pt x="101" y="524"/>
                  </a:lnTo>
                  <a:lnTo>
                    <a:pt x="93" y="522"/>
                  </a:lnTo>
                  <a:lnTo>
                    <a:pt x="86" y="519"/>
                  </a:lnTo>
                  <a:lnTo>
                    <a:pt x="72" y="513"/>
                  </a:lnTo>
                  <a:lnTo>
                    <a:pt x="64" y="508"/>
                  </a:lnTo>
                  <a:lnTo>
                    <a:pt x="56" y="503"/>
                  </a:lnTo>
                  <a:lnTo>
                    <a:pt x="49" y="497"/>
                  </a:lnTo>
                  <a:lnTo>
                    <a:pt x="42" y="491"/>
                  </a:lnTo>
                  <a:lnTo>
                    <a:pt x="36" y="484"/>
                  </a:lnTo>
                  <a:lnTo>
                    <a:pt x="30" y="477"/>
                  </a:lnTo>
                  <a:lnTo>
                    <a:pt x="25" y="470"/>
                  </a:lnTo>
                  <a:lnTo>
                    <a:pt x="20" y="462"/>
                  </a:lnTo>
                  <a:lnTo>
                    <a:pt x="15" y="453"/>
                  </a:lnTo>
                  <a:lnTo>
                    <a:pt x="11" y="445"/>
                  </a:lnTo>
                  <a:lnTo>
                    <a:pt x="8" y="436"/>
                  </a:lnTo>
                  <a:lnTo>
                    <a:pt x="5" y="428"/>
                  </a:lnTo>
                  <a:lnTo>
                    <a:pt x="3" y="419"/>
                  </a:lnTo>
                  <a:lnTo>
                    <a:pt x="2" y="410"/>
                  </a:lnTo>
                  <a:lnTo>
                    <a:pt x="1" y="401"/>
                  </a:lnTo>
                  <a:lnTo>
                    <a:pt x="0" y="392"/>
                  </a:lnTo>
                  <a:lnTo>
                    <a:pt x="1" y="378"/>
                  </a:lnTo>
                  <a:lnTo>
                    <a:pt x="2" y="372"/>
                  </a:lnTo>
                  <a:lnTo>
                    <a:pt x="3" y="365"/>
                  </a:lnTo>
                  <a:lnTo>
                    <a:pt x="4" y="358"/>
                  </a:lnTo>
                  <a:lnTo>
                    <a:pt x="6" y="352"/>
                  </a:lnTo>
                  <a:lnTo>
                    <a:pt x="10" y="339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26" name="Freeform 60"/>
            <p:cNvSpPr/>
            <p:nvPr userDrawn="1"/>
          </p:nvSpPr>
          <p:spPr bwMode="auto">
            <a:xfrm>
              <a:off x="4667" y="2190"/>
              <a:ext cx="302" cy="456"/>
            </a:xfrm>
            <a:custGeom>
              <a:avLst/>
              <a:gdLst>
                <a:gd name="T0" fmla="*/ 110 w 302"/>
                <a:gd name="T1" fmla="*/ 2 h 456"/>
                <a:gd name="T2" fmla="*/ 146 w 302"/>
                <a:gd name="T3" fmla="*/ 0 h 456"/>
                <a:gd name="T4" fmla="*/ 180 w 302"/>
                <a:gd name="T5" fmla="*/ 5 h 456"/>
                <a:gd name="T6" fmla="*/ 196 w 302"/>
                <a:gd name="T7" fmla="*/ 9 h 456"/>
                <a:gd name="T8" fmla="*/ 212 w 302"/>
                <a:gd name="T9" fmla="*/ 15 h 456"/>
                <a:gd name="T10" fmla="*/ 227 w 302"/>
                <a:gd name="T11" fmla="*/ 22 h 456"/>
                <a:gd name="T12" fmla="*/ 240 w 302"/>
                <a:gd name="T13" fmla="*/ 30 h 456"/>
                <a:gd name="T14" fmla="*/ 253 w 302"/>
                <a:gd name="T15" fmla="*/ 40 h 456"/>
                <a:gd name="T16" fmla="*/ 264 w 302"/>
                <a:gd name="T17" fmla="*/ 51 h 456"/>
                <a:gd name="T18" fmla="*/ 275 w 302"/>
                <a:gd name="T19" fmla="*/ 64 h 456"/>
                <a:gd name="T20" fmla="*/ 283 w 302"/>
                <a:gd name="T21" fmla="*/ 77 h 456"/>
                <a:gd name="T22" fmla="*/ 291 w 302"/>
                <a:gd name="T23" fmla="*/ 93 h 456"/>
                <a:gd name="T24" fmla="*/ 296 w 302"/>
                <a:gd name="T25" fmla="*/ 109 h 456"/>
                <a:gd name="T26" fmla="*/ 300 w 302"/>
                <a:gd name="T27" fmla="*/ 127 h 456"/>
                <a:gd name="T28" fmla="*/ 302 w 302"/>
                <a:gd name="T29" fmla="*/ 146 h 456"/>
                <a:gd name="T30" fmla="*/ 301 w 302"/>
                <a:gd name="T31" fmla="*/ 171 h 456"/>
                <a:gd name="T32" fmla="*/ 296 w 302"/>
                <a:gd name="T33" fmla="*/ 196 h 456"/>
                <a:gd name="T34" fmla="*/ 290 w 302"/>
                <a:gd name="T35" fmla="*/ 222 h 456"/>
                <a:gd name="T36" fmla="*/ 281 w 302"/>
                <a:gd name="T37" fmla="*/ 245 h 456"/>
                <a:gd name="T38" fmla="*/ 181 w 302"/>
                <a:gd name="T39" fmla="*/ 456 h 456"/>
                <a:gd name="T40" fmla="*/ 148 w 302"/>
                <a:gd name="T41" fmla="*/ 453 h 456"/>
                <a:gd name="T42" fmla="*/ 124 w 302"/>
                <a:gd name="T43" fmla="*/ 448 h 456"/>
                <a:gd name="T44" fmla="*/ 100 w 302"/>
                <a:gd name="T45" fmla="*/ 442 h 456"/>
                <a:gd name="T46" fmla="*/ 85 w 302"/>
                <a:gd name="T47" fmla="*/ 437 h 456"/>
                <a:gd name="T48" fmla="*/ 64 w 302"/>
                <a:gd name="T49" fmla="*/ 426 h 456"/>
                <a:gd name="T50" fmla="*/ 49 w 302"/>
                <a:gd name="T51" fmla="*/ 415 h 456"/>
                <a:gd name="T52" fmla="*/ 35 w 302"/>
                <a:gd name="T53" fmla="*/ 402 h 456"/>
                <a:gd name="T54" fmla="*/ 24 w 302"/>
                <a:gd name="T55" fmla="*/ 388 h 456"/>
                <a:gd name="T56" fmla="*/ 15 w 302"/>
                <a:gd name="T57" fmla="*/ 371 h 456"/>
                <a:gd name="T58" fmla="*/ 8 w 302"/>
                <a:gd name="T59" fmla="*/ 354 h 456"/>
                <a:gd name="T60" fmla="*/ 3 w 302"/>
                <a:gd name="T61" fmla="*/ 337 h 456"/>
                <a:gd name="T62" fmla="*/ 0 w 302"/>
                <a:gd name="T63" fmla="*/ 319 h 456"/>
                <a:gd name="T64" fmla="*/ 0 w 302"/>
                <a:gd name="T65" fmla="*/ 296 h 456"/>
                <a:gd name="T66" fmla="*/ 2 w 302"/>
                <a:gd name="T67" fmla="*/ 283 h 456"/>
                <a:gd name="T68" fmla="*/ 5 w 302"/>
                <a:gd name="T69" fmla="*/ 270 h 45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02" h="456">
                  <a:moveTo>
                    <a:pt x="10" y="257"/>
                  </a:moveTo>
                  <a:lnTo>
                    <a:pt x="110" y="2"/>
                  </a:lnTo>
                  <a:lnTo>
                    <a:pt x="128" y="0"/>
                  </a:lnTo>
                  <a:lnTo>
                    <a:pt x="146" y="0"/>
                  </a:lnTo>
                  <a:lnTo>
                    <a:pt x="163" y="2"/>
                  </a:lnTo>
                  <a:lnTo>
                    <a:pt x="180" y="5"/>
                  </a:lnTo>
                  <a:lnTo>
                    <a:pt x="188" y="7"/>
                  </a:lnTo>
                  <a:lnTo>
                    <a:pt x="196" y="9"/>
                  </a:lnTo>
                  <a:lnTo>
                    <a:pt x="204" y="12"/>
                  </a:lnTo>
                  <a:lnTo>
                    <a:pt x="212" y="15"/>
                  </a:lnTo>
                  <a:lnTo>
                    <a:pt x="219" y="18"/>
                  </a:lnTo>
                  <a:lnTo>
                    <a:pt x="227" y="22"/>
                  </a:lnTo>
                  <a:lnTo>
                    <a:pt x="234" y="26"/>
                  </a:lnTo>
                  <a:lnTo>
                    <a:pt x="240" y="30"/>
                  </a:lnTo>
                  <a:lnTo>
                    <a:pt x="247" y="35"/>
                  </a:lnTo>
                  <a:lnTo>
                    <a:pt x="253" y="40"/>
                  </a:lnTo>
                  <a:lnTo>
                    <a:pt x="259" y="45"/>
                  </a:lnTo>
                  <a:lnTo>
                    <a:pt x="264" y="51"/>
                  </a:lnTo>
                  <a:lnTo>
                    <a:pt x="270" y="57"/>
                  </a:lnTo>
                  <a:lnTo>
                    <a:pt x="275" y="64"/>
                  </a:lnTo>
                  <a:lnTo>
                    <a:pt x="279" y="70"/>
                  </a:lnTo>
                  <a:lnTo>
                    <a:pt x="283" y="77"/>
                  </a:lnTo>
                  <a:lnTo>
                    <a:pt x="287" y="85"/>
                  </a:lnTo>
                  <a:lnTo>
                    <a:pt x="291" y="93"/>
                  </a:lnTo>
                  <a:lnTo>
                    <a:pt x="293" y="101"/>
                  </a:lnTo>
                  <a:lnTo>
                    <a:pt x="296" y="109"/>
                  </a:lnTo>
                  <a:lnTo>
                    <a:pt x="298" y="118"/>
                  </a:lnTo>
                  <a:lnTo>
                    <a:pt x="300" y="127"/>
                  </a:lnTo>
                  <a:lnTo>
                    <a:pt x="301" y="136"/>
                  </a:lnTo>
                  <a:lnTo>
                    <a:pt x="302" y="146"/>
                  </a:lnTo>
                  <a:lnTo>
                    <a:pt x="302" y="158"/>
                  </a:lnTo>
                  <a:lnTo>
                    <a:pt x="301" y="171"/>
                  </a:lnTo>
                  <a:lnTo>
                    <a:pt x="299" y="184"/>
                  </a:lnTo>
                  <a:lnTo>
                    <a:pt x="296" y="196"/>
                  </a:lnTo>
                  <a:lnTo>
                    <a:pt x="293" y="209"/>
                  </a:lnTo>
                  <a:lnTo>
                    <a:pt x="290" y="222"/>
                  </a:lnTo>
                  <a:lnTo>
                    <a:pt x="286" y="234"/>
                  </a:lnTo>
                  <a:lnTo>
                    <a:pt x="281" y="245"/>
                  </a:lnTo>
                  <a:lnTo>
                    <a:pt x="196" y="456"/>
                  </a:lnTo>
                  <a:lnTo>
                    <a:pt x="181" y="456"/>
                  </a:lnTo>
                  <a:lnTo>
                    <a:pt x="165" y="454"/>
                  </a:lnTo>
                  <a:lnTo>
                    <a:pt x="148" y="453"/>
                  </a:lnTo>
                  <a:lnTo>
                    <a:pt x="132" y="450"/>
                  </a:lnTo>
                  <a:lnTo>
                    <a:pt x="124" y="448"/>
                  </a:lnTo>
                  <a:lnTo>
                    <a:pt x="116" y="447"/>
                  </a:lnTo>
                  <a:lnTo>
                    <a:pt x="100" y="442"/>
                  </a:lnTo>
                  <a:lnTo>
                    <a:pt x="93" y="440"/>
                  </a:lnTo>
                  <a:lnTo>
                    <a:pt x="85" y="437"/>
                  </a:lnTo>
                  <a:lnTo>
                    <a:pt x="72" y="431"/>
                  </a:lnTo>
                  <a:lnTo>
                    <a:pt x="64" y="426"/>
                  </a:lnTo>
                  <a:lnTo>
                    <a:pt x="56" y="421"/>
                  </a:lnTo>
                  <a:lnTo>
                    <a:pt x="49" y="415"/>
                  </a:lnTo>
                  <a:lnTo>
                    <a:pt x="42" y="409"/>
                  </a:lnTo>
                  <a:lnTo>
                    <a:pt x="35" y="402"/>
                  </a:lnTo>
                  <a:lnTo>
                    <a:pt x="30" y="395"/>
                  </a:lnTo>
                  <a:lnTo>
                    <a:pt x="24" y="388"/>
                  </a:lnTo>
                  <a:lnTo>
                    <a:pt x="19" y="380"/>
                  </a:lnTo>
                  <a:lnTo>
                    <a:pt x="15" y="371"/>
                  </a:lnTo>
                  <a:lnTo>
                    <a:pt x="11" y="363"/>
                  </a:lnTo>
                  <a:lnTo>
                    <a:pt x="8" y="354"/>
                  </a:lnTo>
                  <a:lnTo>
                    <a:pt x="5" y="346"/>
                  </a:lnTo>
                  <a:lnTo>
                    <a:pt x="3" y="337"/>
                  </a:lnTo>
                  <a:lnTo>
                    <a:pt x="1" y="328"/>
                  </a:lnTo>
                  <a:lnTo>
                    <a:pt x="0" y="319"/>
                  </a:lnTo>
                  <a:lnTo>
                    <a:pt x="0" y="310"/>
                  </a:lnTo>
                  <a:lnTo>
                    <a:pt x="0" y="296"/>
                  </a:lnTo>
                  <a:lnTo>
                    <a:pt x="1" y="290"/>
                  </a:lnTo>
                  <a:lnTo>
                    <a:pt x="2" y="283"/>
                  </a:lnTo>
                  <a:lnTo>
                    <a:pt x="4" y="276"/>
                  </a:lnTo>
                  <a:lnTo>
                    <a:pt x="5" y="270"/>
                  </a:lnTo>
                  <a:lnTo>
                    <a:pt x="10" y="257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27" name="Freeform 61"/>
            <p:cNvSpPr/>
            <p:nvPr userDrawn="1"/>
          </p:nvSpPr>
          <p:spPr bwMode="auto">
            <a:xfrm>
              <a:off x="4054" y="2021"/>
              <a:ext cx="364" cy="625"/>
            </a:xfrm>
            <a:custGeom>
              <a:avLst/>
              <a:gdLst>
                <a:gd name="T0" fmla="*/ 263 w 365"/>
                <a:gd name="T1" fmla="*/ 15 h 625"/>
                <a:gd name="T2" fmla="*/ 283 w 365"/>
                <a:gd name="T3" fmla="*/ 24 h 625"/>
                <a:gd name="T4" fmla="*/ 300 w 365"/>
                <a:gd name="T5" fmla="*/ 35 h 625"/>
                <a:gd name="T6" fmla="*/ 316 w 365"/>
                <a:gd name="T7" fmla="*/ 49 h 625"/>
                <a:gd name="T8" fmla="*/ 330 w 365"/>
                <a:gd name="T9" fmla="*/ 64 h 625"/>
                <a:gd name="T10" fmla="*/ 342 w 365"/>
                <a:gd name="T11" fmla="*/ 82 h 625"/>
                <a:gd name="T12" fmla="*/ 350 w 365"/>
                <a:gd name="T13" fmla="*/ 102 h 625"/>
                <a:gd name="T14" fmla="*/ 356 w 365"/>
                <a:gd name="T15" fmla="*/ 124 h 625"/>
                <a:gd name="T16" fmla="*/ 359 w 365"/>
                <a:gd name="T17" fmla="*/ 149 h 625"/>
                <a:gd name="T18" fmla="*/ 359 w 365"/>
                <a:gd name="T19" fmla="*/ 169 h 625"/>
                <a:gd name="T20" fmla="*/ 356 w 365"/>
                <a:gd name="T21" fmla="*/ 190 h 625"/>
                <a:gd name="T22" fmla="*/ 345 w 365"/>
                <a:gd name="T23" fmla="*/ 231 h 625"/>
                <a:gd name="T24" fmla="*/ 190 w 365"/>
                <a:gd name="T25" fmla="*/ 625 h 625"/>
                <a:gd name="T26" fmla="*/ 161 w 365"/>
                <a:gd name="T27" fmla="*/ 623 h 625"/>
                <a:gd name="T28" fmla="*/ 129 w 365"/>
                <a:gd name="T29" fmla="*/ 618 h 625"/>
                <a:gd name="T30" fmla="*/ 99 w 365"/>
                <a:gd name="T31" fmla="*/ 610 h 625"/>
                <a:gd name="T32" fmla="*/ 72 w 365"/>
                <a:gd name="T33" fmla="*/ 600 h 625"/>
                <a:gd name="T34" fmla="*/ 57 w 365"/>
                <a:gd name="T35" fmla="*/ 590 h 625"/>
                <a:gd name="T36" fmla="*/ 43 w 365"/>
                <a:gd name="T37" fmla="*/ 578 h 625"/>
                <a:gd name="T38" fmla="*/ 31 w 365"/>
                <a:gd name="T39" fmla="*/ 565 h 625"/>
                <a:gd name="T40" fmla="*/ 20 w 365"/>
                <a:gd name="T41" fmla="*/ 550 h 625"/>
                <a:gd name="T42" fmla="*/ 12 w 365"/>
                <a:gd name="T43" fmla="*/ 533 h 625"/>
                <a:gd name="T44" fmla="*/ 5 w 365"/>
                <a:gd name="T45" fmla="*/ 516 h 625"/>
                <a:gd name="T46" fmla="*/ 2 w 365"/>
                <a:gd name="T47" fmla="*/ 498 h 625"/>
                <a:gd name="T48" fmla="*/ 0 w 365"/>
                <a:gd name="T49" fmla="*/ 479 h 625"/>
                <a:gd name="T50" fmla="*/ 2 w 365"/>
                <a:gd name="T51" fmla="*/ 458 h 625"/>
                <a:gd name="T52" fmla="*/ 4 w 365"/>
                <a:gd name="T53" fmla="*/ 445 h 625"/>
                <a:gd name="T54" fmla="*/ 8 w 365"/>
                <a:gd name="T55" fmla="*/ 432 h 625"/>
                <a:gd name="T56" fmla="*/ 92 w 365"/>
                <a:gd name="T57" fmla="*/ 217 h 625"/>
                <a:gd name="T58" fmla="*/ 100 w 365"/>
                <a:gd name="T59" fmla="*/ 188 h 625"/>
                <a:gd name="T60" fmla="*/ 103 w 365"/>
                <a:gd name="T61" fmla="*/ 169 h 625"/>
                <a:gd name="T62" fmla="*/ 105 w 365"/>
                <a:gd name="T63" fmla="*/ 141 h 625"/>
                <a:gd name="T64" fmla="*/ 101 w 365"/>
                <a:gd name="T65" fmla="*/ 110 h 625"/>
                <a:gd name="T66" fmla="*/ 97 w 365"/>
                <a:gd name="T67" fmla="*/ 96 h 625"/>
                <a:gd name="T68" fmla="*/ 91 w 365"/>
                <a:gd name="T69" fmla="*/ 84 h 625"/>
                <a:gd name="T70" fmla="*/ 85 w 365"/>
                <a:gd name="T71" fmla="*/ 72 h 625"/>
                <a:gd name="T72" fmla="*/ 77 w 365"/>
                <a:gd name="T73" fmla="*/ 62 h 625"/>
                <a:gd name="T74" fmla="*/ 63 w 365"/>
                <a:gd name="T75" fmla="*/ 48 h 625"/>
                <a:gd name="T76" fmla="*/ 56 w 365"/>
                <a:gd name="T77" fmla="*/ 42 h 625"/>
                <a:gd name="T78" fmla="*/ 52 w 365"/>
                <a:gd name="T79" fmla="*/ 37 h 625"/>
                <a:gd name="T80" fmla="*/ 51 w 365"/>
                <a:gd name="T81" fmla="*/ 31 h 625"/>
                <a:gd name="T82" fmla="*/ 52 w 365"/>
                <a:gd name="T83" fmla="*/ 25 h 625"/>
                <a:gd name="T84" fmla="*/ 54 w 365"/>
                <a:gd name="T85" fmla="*/ 20 h 625"/>
                <a:gd name="T86" fmla="*/ 59 w 365"/>
                <a:gd name="T87" fmla="*/ 16 h 625"/>
                <a:gd name="T88" fmla="*/ 74 w 365"/>
                <a:gd name="T89" fmla="*/ 11 h 625"/>
                <a:gd name="T90" fmla="*/ 112 w 365"/>
                <a:gd name="T91" fmla="*/ 3 h 625"/>
                <a:gd name="T92" fmla="*/ 137 w 365"/>
                <a:gd name="T93" fmla="*/ 1 h 625"/>
                <a:gd name="T94" fmla="*/ 160 w 365"/>
                <a:gd name="T95" fmla="*/ 0 h 625"/>
                <a:gd name="T96" fmla="*/ 181 w 365"/>
                <a:gd name="T97" fmla="*/ 0 h 625"/>
                <a:gd name="T98" fmla="*/ 195 w 365"/>
                <a:gd name="T99" fmla="*/ 2 h 625"/>
                <a:gd name="T100" fmla="*/ 220 w 365"/>
                <a:gd name="T101" fmla="*/ 5 h 625"/>
                <a:gd name="T102" fmla="*/ 244 w 365"/>
                <a:gd name="T103" fmla="*/ 10 h 62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365" h="625">
                  <a:moveTo>
                    <a:pt x="261" y="13"/>
                  </a:moveTo>
                  <a:lnTo>
                    <a:pt x="269" y="15"/>
                  </a:lnTo>
                  <a:lnTo>
                    <a:pt x="279" y="20"/>
                  </a:lnTo>
                  <a:lnTo>
                    <a:pt x="289" y="24"/>
                  </a:lnTo>
                  <a:lnTo>
                    <a:pt x="298" y="29"/>
                  </a:lnTo>
                  <a:lnTo>
                    <a:pt x="306" y="35"/>
                  </a:lnTo>
                  <a:lnTo>
                    <a:pt x="315" y="42"/>
                  </a:lnTo>
                  <a:lnTo>
                    <a:pt x="322" y="49"/>
                  </a:lnTo>
                  <a:lnTo>
                    <a:pt x="330" y="56"/>
                  </a:lnTo>
                  <a:lnTo>
                    <a:pt x="336" y="64"/>
                  </a:lnTo>
                  <a:lnTo>
                    <a:pt x="342" y="73"/>
                  </a:lnTo>
                  <a:lnTo>
                    <a:pt x="348" y="82"/>
                  </a:lnTo>
                  <a:lnTo>
                    <a:pt x="352" y="92"/>
                  </a:lnTo>
                  <a:lnTo>
                    <a:pt x="356" y="102"/>
                  </a:lnTo>
                  <a:lnTo>
                    <a:pt x="360" y="113"/>
                  </a:lnTo>
                  <a:lnTo>
                    <a:pt x="362" y="124"/>
                  </a:lnTo>
                  <a:lnTo>
                    <a:pt x="364" y="136"/>
                  </a:lnTo>
                  <a:lnTo>
                    <a:pt x="365" y="149"/>
                  </a:lnTo>
                  <a:lnTo>
                    <a:pt x="365" y="159"/>
                  </a:lnTo>
                  <a:lnTo>
                    <a:pt x="365" y="169"/>
                  </a:lnTo>
                  <a:lnTo>
                    <a:pt x="363" y="180"/>
                  </a:lnTo>
                  <a:lnTo>
                    <a:pt x="362" y="190"/>
                  </a:lnTo>
                  <a:lnTo>
                    <a:pt x="357" y="211"/>
                  </a:lnTo>
                  <a:lnTo>
                    <a:pt x="351" y="231"/>
                  </a:lnTo>
                  <a:lnTo>
                    <a:pt x="240" y="514"/>
                  </a:lnTo>
                  <a:lnTo>
                    <a:pt x="196" y="625"/>
                  </a:lnTo>
                  <a:lnTo>
                    <a:pt x="178" y="624"/>
                  </a:lnTo>
                  <a:lnTo>
                    <a:pt x="161" y="623"/>
                  </a:lnTo>
                  <a:lnTo>
                    <a:pt x="145" y="621"/>
                  </a:lnTo>
                  <a:lnTo>
                    <a:pt x="129" y="618"/>
                  </a:lnTo>
                  <a:lnTo>
                    <a:pt x="114" y="615"/>
                  </a:lnTo>
                  <a:lnTo>
                    <a:pt x="99" y="610"/>
                  </a:lnTo>
                  <a:lnTo>
                    <a:pt x="85" y="606"/>
                  </a:lnTo>
                  <a:lnTo>
                    <a:pt x="72" y="600"/>
                  </a:lnTo>
                  <a:lnTo>
                    <a:pt x="64" y="595"/>
                  </a:lnTo>
                  <a:lnTo>
                    <a:pt x="57" y="590"/>
                  </a:lnTo>
                  <a:lnTo>
                    <a:pt x="50" y="584"/>
                  </a:lnTo>
                  <a:lnTo>
                    <a:pt x="43" y="578"/>
                  </a:lnTo>
                  <a:lnTo>
                    <a:pt x="36" y="571"/>
                  </a:lnTo>
                  <a:lnTo>
                    <a:pt x="31" y="565"/>
                  </a:lnTo>
                  <a:lnTo>
                    <a:pt x="25" y="557"/>
                  </a:lnTo>
                  <a:lnTo>
                    <a:pt x="20" y="550"/>
                  </a:lnTo>
                  <a:lnTo>
                    <a:pt x="16" y="542"/>
                  </a:lnTo>
                  <a:lnTo>
                    <a:pt x="12" y="533"/>
                  </a:lnTo>
                  <a:lnTo>
                    <a:pt x="8" y="525"/>
                  </a:lnTo>
                  <a:lnTo>
                    <a:pt x="5" y="516"/>
                  </a:lnTo>
                  <a:lnTo>
                    <a:pt x="3" y="507"/>
                  </a:lnTo>
                  <a:lnTo>
                    <a:pt x="2" y="498"/>
                  </a:lnTo>
                  <a:lnTo>
                    <a:pt x="1" y="488"/>
                  </a:lnTo>
                  <a:lnTo>
                    <a:pt x="0" y="479"/>
                  </a:lnTo>
                  <a:lnTo>
                    <a:pt x="1" y="465"/>
                  </a:lnTo>
                  <a:lnTo>
                    <a:pt x="2" y="458"/>
                  </a:lnTo>
                  <a:lnTo>
                    <a:pt x="3" y="451"/>
                  </a:lnTo>
                  <a:lnTo>
                    <a:pt x="4" y="445"/>
                  </a:lnTo>
                  <a:lnTo>
                    <a:pt x="6" y="438"/>
                  </a:lnTo>
                  <a:lnTo>
                    <a:pt x="8" y="432"/>
                  </a:lnTo>
                  <a:lnTo>
                    <a:pt x="10" y="426"/>
                  </a:lnTo>
                  <a:lnTo>
                    <a:pt x="92" y="217"/>
                  </a:lnTo>
                  <a:lnTo>
                    <a:pt x="98" y="197"/>
                  </a:lnTo>
                  <a:lnTo>
                    <a:pt x="100" y="188"/>
                  </a:lnTo>
                  <a:lnTo>
                    <a:pt x="102" y="178"/>
                  </a:lnTo>
                  <a:lnTo>
                    <a:pt x="103" y="169"/>
                  </a:lnTo>
                  <a:lnTo>
                    <a:pt x="104" y="159"/>
                  </a:lnTo>
                  <a:lnTo>
                    <a:pt x="105" y="141"/>
                  </a:lnTo>
                  <a:lnTo>
                    <a:pt x="104" y="125"/>
                  </a:lnTo>
                  <a:lnTo>
                    <a:pt x="101" y="110"/>
                  </a:lnTo>
                  <a:lnTo>
                    <a:pt x="99" y="103"/>
                  </a:lnTo>
                  <a:lnTo>
                    <a:pt x="97" y="96"/>
                  </a:lnTo>
                  <a:lnTo>
                    <a:pt x="94" y="90"/>
                  </a:lnTo>
                  <a:lnTo>
                    <a:pt x="91" y="84"/>
                  </a:lnTo>
                  <a:lnTo>
                    <a:pt x="88" y="78"/>
                  </a:lnTo>
                  <a:lnTo>
                    <a:pt x="85" y="72"/>
                  </a:lnTo>
                  <a:lnTo>
                    <a:pt x="81" y="67"/>
                  </a:lnTo>
                  <a:lnTo>
                    <a:pt x="77" y="62"/>
                  </a:lnTo>
                  <a:lnTo>
                    <a:pt x="68" y="52"/>
                  </a:lnTo>
                  <a:lnTo>
                    <a:pt x="63" y="48"/>
                  </a:lnTo>
                  <a:lnTo>
                    <a:pt x="59" y="44"/>
                  </a:lnTo>
                  <a:lnTo>
                    <a:pt x="56" y="42"/>
                  </a:lnTo>
                  <a:lnTo>
                    <a:pt x="54" y="39"/>
                  </a:lnTo>
                  <a:lnTo>
                    <a:pt x="52" y="37"/>
                  </a:lnTo>
                  <a:lnTo>
                    <a:pt x="51" y="34"/>
                  </a:lnTo>
                  <a:lnTo>
                    <a:pt x="51" y="31"/>
                  </a:lnTo>
                  <a:lnTo>
                    <a:pt x="51" y="28"/>
                  </a:lnTo>
                  <a:lnTo>
                    <a:pt x="52" y="25"/>
                  </a:lnTo>
                  <a:lnTo>
                    <a:pt x="53" y="22"/>
                  </a:lnTo>
                  <a:lnTo>
                    <a:pt x="54" y="20"/>
                  </a:lnTo>
                  <a:lnTo>
                    <a:pt x="56" y="18"/>
                  </a:lnTo>
                  <a:lnTo>
                    <a:pt x="59" y="16"/>
                  </a:lnTo>
                  <a:lnTo>
                    <a:pt x="61" y="14"/>
                  </a:lnTo>
                  <a:lnTo>
                    <a:pt x="74" y="11"/>
                  </a:lnTo>
                  <a:lnTo>
                    <a:pt x="87" y="8"/>
                  </a:lnTo>
                  <a:lnTo>
                    <a:pt x="112" y="3"/>
                  </a:lnTo>
                  <a:lnTo>
                    <a:pt x="125" y="2"/>
                  </a:lnTo>
                  <a:lnTo>
                    <a:pt x="137" y="1"/>
                  </a:lnTo>
                  <a:lnTo>
                    <a:pt x="149" y="0"/>
                  </a:lnTo>
                  <a:lnTo>
                    <a:pt x="160" y="0"/>
                  </a:lnTo>
                  <a:lnTo>
                    <a:pt x="174" y="0"/>
                  </a:lnTo>
                  <a:lnTo>
                    <a:pt x="181" y="0"/>
                  </a:lnTo>
                  <a:lnTo>
                    <a:pt x="188" y="1"/>
                  </a:lnTo>
                  <a:lnTo>
                    <a:pt x="201" y="2"/>
                  </a:lnTo>
                  <a:lnTo>
                    <a:pt x="214" y="3"/>
                  </a:lnTo>
                  <a:lnTo>
                    <a:pt x="226" y="5"/>
                  </a:lnTo>
                  <a:lnTo>
                    <a:pt x="238" y="7"/>
                  </a:lnTo>
                  <a:lnTo>
                    <a:pt x="250" y="10"/>
                  </a:lnTo>
                  <a:lnTo>
                    <a:pt x="261" y="13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28" name="Freeform 62"/>
            <p:cNvSpPr/>
            <p:nvPr userDrawn="1"/>
          </p:nvSpPr>
          <p:spPr bwMode="auto">
            <a:xfrm>
              <a:off x="3844" y="3274"/>
              <a:ext cx="1263" cy="152"/>
            </a:xfrm>
            <a:custGeom>
              <a:avLst/>
              <a:gdLst>
                <a:gd name="T0" fmla="*/ 0 w 1263"/>
                <a:gd name="T1" fmla="*/ 152 h 152"/>
                <a:gd name="T2" fmla="*/ 11 w 1263"/>
                <a:gd name="T3" fmla="*/ 123 h 152"/>
                <a:gd name="T4" fmla="*/ 43 w 1263"/>
                <a:gd name="T5" fmla="*/ 37 h 152"/>
                <a:gd name="T6" fmla="*/ 45 w 1263"/>
                <a:gd name="T7" fmla="*/ 31 h 152"/>
                <a:gd name="T8" fmla="*/ 48 w 1263"/>
                <a:gd name="T9" fmla="*/ 26 h 152"/>
                <a:gd name="T10" fmla="*/ 53 w 1263"/>
                <a:gd name="T11" fmla="*/ 18 h 152"/>
                <a:gd name="T12" fmla="*/ 56 w 1263"/>
                <a:gd name="T13" fmla="*/ 14 h 152"/>
                <a:gd name="T14" fmla="*/ 59 w 1263"/>
                <a:gd name="T15" fmla="*/ 11 h 152"/>
                <a:gd name="T16" fmla="*/ 62 w 1263"/>
                <a:gd name="T17" fmla="*/ 8 h 152"/>
                <a:gd name="T18" fmla="*/ 65 w 1263"/>
                <a:gd name="T19" fmla="*/ 6 h 152"/>
                <a:gd name="T20" fmla="*/ 69 w 1263"/>
                <a:gd name="T21" fmla="*/ 4 h 152"/>
                <a:gd name="T22" fmla="*/ 72 w 1263"/>
                <a:gd name="T23" fmla="*/ 3 h 152"/>
                <a:gd name="T24" fmla="*/ 79 w 1263"/>
                <a:gd name="T25" fmla="*/ 1 h 152"/>
                <a:gd name="T26" fmla="*/ 87 w 1263"/>
                <a:gd name="T27" fmla="*/ 0 h 152"/>
                <a:gd name="T28" fmla="*/ 95 w 1263"/>
                <a:gd name="T29" fmla="*/ 0 h 152"/>
                <a:gd name="T30" fmla="*/ 709 w 1263"/>
                <a:gd name="T31" fmla="*/ 0 h 152"/>
                <a:gd name="T32" fmla="*/ 1263 w 1263"/>
                <a:gd name="T33" fmla="*/ 0 h 152"/>
                <a:gd name="T34" fmla="*/ 1252 w 1263"/>
                <a:gd name="T35" fmla="*/ 29 h 152"/>
                <a:gd name="T36" fmla="*/ 1220 w 1263"/>
                <a:gd name="T37" fmla="*/ 115 h 152"/>
                <a:gd name="T38" fmla="*/ 1215 w 1263"/>
                <a:gd name="T39" fmla="*/ 126 h 152"/>
                <a:gd name="T40" fmla="*/ 1212 w 1263"/>
                <a:gd name="T41" fmla="*/ 130 h 152"/>
                <a:gd name="T42" fmla="*/ 1209 w 1263"/>
                <a:gd name="T43" fmla="*/ 134 h 152"/>
                <a:gd name="T44" fmla="*/ 1207 w 1263"/>
                <a:gd name="T45" fmla="*/ 138 h 152"/>
                <a:gd name="T46" fmla="*/ 1204 w 1263"/>
                <a:gd name="T47" fmla="*/ 141 h 152"/>
                <a:gd name="T48" fmla="*/ 1200 w 1263"/>
                <a:gd name="T49" fmla="*/ 143 h 152"/>
                <a:gd name="T50" fmla="*/ 1197 w 1263"/>
                <a:gd name="T51" fmla="*/ 145 h 152"/>
                <a:gd name="T52" fmla="*/ 1190 w 1263"/>
                <a:gd name="T53" fmla="*/ 149 h 152"/>
                <a:gd name="T54" fmla="*/ 1183 w 1263"/>
                <a:gd name="T55" fmla="*/ 151 h 152"/>
                <a:gd name="T56" fmla="*/ 1175 w 1263"/>
                <a:gd name="T57" fmla="*/ 152 h 152"/>
                <a:gd name="T58" fmla="*/ 1167 w 1263"/>
                <a:gd name="T59" fmla="*/ 152 h 152"/>
                <a:gd name="T60" fmla="*/ 567 w 1263"/>
                <a:gd name="T61" fmla="*/ 152 h 152"/>
                <a:gd name="T62" fmla="*/ 30 w 1263"/>
                <a:gd name="T63" fmla="*/ 152 h 152"/>
                <a:gd name="T64" fmla="*/ 0 w 1263"/>
                <a:gd name="T65" fmla="*/ 152 h 15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263" h="152">
                  <a:moveTo>
                    <a:pt x="0" y="152"/>
                  </a:moveTo>
                  <a:lnTo>
                    <a:pt x="11" y="123"/>
                  </a:lnTo>
                  <a:lnTo>
                    <a:pt x="43" y="37"/>
                  </a:lnTo>
                  <a:lnTo>
                    <a:pt x="45" y="31"/>
                  </a:lnTo>
                  <a:lnTo>
                    <a:pt x="48" y="26"/>
                  </a:lnTo>
                  <a:lnTo>
                    <a:pt x="53" y="18"/>
                  </a:lnTo>
                  <a:lnTo>
                    <a:pt x="56" y="14"/>
                  </a:lnTo>
                  <a:lnTo>
                    <a:pt x="59" y="11"/>
                  </a:lnTo>
                  <a:lnTo>
                    <a:pt x="62" y="8"/>
                  </a:lnTo>
                  <a:lnTo>
                    <a:pt x="65" y="6"/>
                  </a:lnTo>
                  <a:lnTo>
                    <a:pt x="69" y="4"/>
                  </a:lnTo>
                  <a:lnTo>
                    <a:pt x="72" y="3"/>
                  </a:lnTo>
                  <a:lnTo>
                    <a:pt x="79" y="1"/>
                  </a:lnTo>
                  <a:lnTo>
                    <a:pt x="87" y="0"/>
                  </a:lnTo>
                  <a:lnTo>
                    <a:pt x="95" y="0"/>
                  </a:lnTo>
                  <a:lnTo>
                    <a:pt x="709" y="0"/>
                  </a:lnTo>
                  <a:lnTo>
                    <a:pt x="1263" y="0"/>
                  </a:lnTo>
                  <a:lnTo>
                    <a:pt x="1252" y="29"/>
                  </a:lnTo>
                  <a:lnTo>
                    <a:pt x="1220" y="115"/>
                  </a:lnTo>
                  <a:lnTo>
                    <a:pt x="1215" y="126"/>
                  </a:lnTo>
                  <a:lnTo>
                    <a:pt x="1212" y="130"/>
                  </a:lnTo>
                  <a:lnTo>
                    <a:pt x="1209" y="134"/>
                  </a:lnTo>
                  <a:lnTo>
                    <a:pt x="1207" y="138"/>
                  </a:lnTo>
                  <a:lnTo>
                    <a:pt x="1204" y="141"/>
                  </a:lnTo>
                  <a:lnTo>
                    <a:pt x="1200" y="143"/>
                  </a:lnTo>
                  <a:lnTo>
                    <a:pt x="1197" y="145"/>
                  </a:lnTo>
                  <a:lnTo>
                    <a:pt x="1190" y="149"/>
                  </a:lnTo>
                  <a:lnTo>
                    <a:pt x="1183" y="151"/>
                  </a:lnTo>
                  <a:lnTo>
                    <a:pt x="1175" y="152"/>
                  </a:lnTo>
                  <a:lnTo>
                    <a:pt x="1167" y="152"/>
                  </a:lnTo>
                  <a:lnTo>
                    <a:pt x="567" y="152"/>
                  </a:lnTo>
                  <a:lnTo>
                    <a:pt x="30" y="152"/>
                  </a:lnTo>
                  <a:lnTo>
                    <a:pt x="0" y="152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29" name="Freeform 63"/>
            <p:cNvSpPr/>
            <p:nvPr userDrawn="1"/>
          </p:nvSpPr>
          <p:spPr bwMode="auto">
            <a:xfrm>
              <a:off x="4539" y="3311"/>
              <a:ext cx="124" cy="82"/>
            </a:xfrm>
            <a:custGeom>
              <a:avLst/>
              <a:gdLst>
                <a:gd name="T0" fmla="*/ 60 w 123"/>
                <a:gd name="T1" fmla="*/ 81 h 82"/>
                <a:gd name="T2" fmla="*/ 81 w 123"/>
                <a:gd name="T3" fmla="*/ 79 h 82"/>
                <a:gd name="T4" fmla="*/ 96 w 123"/>
                <a:gd name="T5" fmla="*/ 76 h 82"/>
                <a:gd name="T6" fmla="*/ 106 w 123"/>
                <a:gd name="T7" fmla="*/ 64 h 82"/>
                <a:gd name="T8" fmla="*/ 74 w 123"/>
                <a:gd name="T9" fmla="*/ 71 h 82"/>
                <a:gd name="T10" fmla="*/ 61 w 123"/>
                <a:gd name="T11" fmla="*/ 72 h 82"/>
                <a:gd name="T12" fmla="*/ 48 w 123"/>
                <a:gd name="T13" fmla="*/ 72 h 82"/>
                <a:gd name="T14" fmla="*/ 38 w 123"/>
                <a:gd name="T15" fmla="*/ 69 h 82"/>
                <a:gd name="T16" fmla="*/ 33 w 123"/>
                <a:gd name="T17" fmla="*/ 66 h 82"/>
                <a:gd name="T18" fmla="*/ 29 w 123"/>
                <a:gd name="T19" fmla="*/ 62 h 82"/>
                <a:gd name="T20" fmla="*/ 27 w 123"/>
                <a:gd name="T21" fmla="*/ 58 h 82"/>
                <a:gd name="T22" fmla="*/ 27 w 123"/>
                <a:gd name="T23" fmla="*/ 47 h 82"/>
                <a:gd name="T24" fmla="*/ 31 w 123"/>
                <a:gd name="T25" fmla="*/ 35 h 82"/>
                <a:gd name="T26" fmla="*/ 40 w 123"/>
                <a:gd name="T27" fmla="*/ 24 h 82"/>
                <a:gd name="T28" fmla="*/ 46 w 123"/>
                <a:gd name="T29" fmla="*/ 19 h 82"/>
                <a:gd name="T30" fmla="*/ 56 w 123"/>
                <a:gd name="T31" fmla="*/ 14 h 82"/>
                <a:gd name="T32" fmla="*/ 75 w 123"/>
                <a:gd name="T33" fmla="*/ 10 h 82"/>
                <a:gd name="T34" fmla="*/ 94 w 123"/>
                <a:gd name="T35" fmla="*/ 10 h 82"/>
                <a:gd name="T36" fmla="*/ 110 w 123"/>
                <a:gd name="T37" fmla="*/ 12 h 82"/>
                <a:gd name="T38" fmla="*/ 118 w 123"/>
                <a:gd name="T39" fmla="*/ 15 h 82"/>
                <a:gd name="T40" fmla="*/ 125 w 123"/>
                <a:gd name="T41" fmla="*/ 6 h 82"/>
                <a:gd name="T42" fmla="*/ 115 w 123"/>
                <a:gd name="T43" fmla="*/ 3 h 82"/>
                <a:gd name="T44" fmla="*/ 98 w 123"/>
                <a:gd name="T45" fmla="*/ 1 h 82"/>
                <a:gd name="T46" fmla="*/ 70 w 123"/>
                <a:gd name="T47" fmla="*/ 1 h 82"/>
                <a:gd name="T48" fmla="*/ 51 w 123"/>
                <a:gd name="T49" fmla="*/ 4 h 82"/>
                <a:gd name="T50" fmla="*/ 39 w 123"/>
                <a:gd name="T51" fmla="*/ 8 h 82"/>
                <a:gd name="T52" fmla="*/ 28 w 123"/>
                <a:gd name="T53" fmla="*/ 13 h 82"/>
                <a:gd name="T54" fmla="*/ 12 w 123"/>
                <a:gd name="T55" fmla="*/ 26 h 82"/>
                <a:gd name="T56" fmla="*/ 6 w 123"/>
                <a:gd name="T57" fmla="*/ 33 h 82"/>
                <a:gd name="T58" fmla="*/ 2 w 123"/>
                <a:gd name="T59" fmla="*/ 40 h 82"/>
                <a:gd name="T60" fmla="*/ 0 w 123"/>
                <a:gd name="T61" fmla="*/ 47 h 82"/>
                <a:gd name="T62" fmla="*/ 0 w 123"/>
                <a:gd name="T63" fmla="*/ 54 h 82"/>
                <a:gd name="T64" fmla="*/ 2 w 123"/>
                <a:gd name="T65" fmla="*/ 61 h 82"/>
                <a:gd name="T66" fmla="*/ 6 w 123"/>
                <a:gd name="T67" fmla="*/ 67 h 82"/>
                <a:gd name="T68" fmla="*/ 12 w 123"/>
                <a:gd name="T69" fmla="*/ 73 h 82"/>
                <a:gd name="T70" fmla="*/ 21 w 123"/>
                <a:gd name="T71" fmla="*/ 78 h 82"/>
                <a:gd name="T72" fmla="*/ 32 w 123"/>
                <a:gd name="T73" fmla="*/ 81 h 82"/>
                <a:gd name="T74" fmla="*/ 45 w 123"/>
                <a:gd name="T75" fmla="*/ 82 h 8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23" h="82">
                  <a:moveTo>
                    <a:pt x="45" y="82"/>
                  </a:moveTo>
                  <a:lnTo>
                    <a:pt x="60" y="81"/>
                  </a:lnTo>
                  <a:lnTo>
                    <a:pt x="67" y="80"/>
                  </a:lnTo>
                  <a:lnTo>
                    <a:pt x="75" y="79"/>
                  </a:lnTo>
                  <a:lnTo>
                    <a:pt x="82" y="78"/>
                  </a:lnTo>
                  <a:lnTo>
                    <a:pt x="90" y="76"/>
                  </a:lnTo>
                  <a:lnTo>
                    <a:pt x="106" y="71"/>
                  </a:lnTo>
                  <a:lnTo>
                    <a:pt x="100" y="64"/>
                  </a:lnTo>
                  <a:lnTo>
                    <a:pt x="85" y="68"/>
                  </a:lnTo>
                  <a:lnTo>
                    <a:pt x="68" y="71"/>
                  </a:lnTo>
                  <a:lnTo>
                    <a:pt x="65" y="71"/>
                  </a:lnTo>
                  <a:lnTo>
                    <a:pt x="61" y="72"/>
                  </a:lnTo>
                  <a:lnTo>
                    <a:pt x="53" y="72"/>
                  </a:lnTo>
                  <a:lnTo>
                    <a:pt x="48" y="72"/>
                  </a:lnTo>
                  <a:lnTo>
                    <a:pt x="45" y="71"/>
                  </a:lnTo>
                  <a:lnTo>
                    <a:pt x="38" y="69"/>
                  </a:lnTo>
                  <a:lnTo>
                    <a:pt x="35" y="68"/>
                  </a:lnTo>
                  <a:lnTo>
                    <a:pt x="33" y="66"/>
                  </a:lnTo>
                  <a:lnTo>
                    <a:pt x="31" y="64"/>
                  </a:lnTo>
                  <a:lnTo>
                    <a:pt x="29" y="62"/>
                  </a:lnTo>
                  <a:lnTo>
                    <a:pt x="28" y="60"/>
                  </a:lnTo>
                  <a:lnTo>
                    <a:pt x="27" y="58"/>
                  </a:lnTo>
                  <a:lnTo>
                    <a:pt x="26" y="52"/>
                  </a:lnTo>
                  <a:lnTo>
                    <a:pt x="27" y="47"/>
                  </a:lnTo>
                  <a:lnTo>
                    <a:pt x="28" y="41"/>
                  </a:lnTo>
                  <a:lnTo>
                    <a:pt x="31" y="35"/>
                  </a:lnTo>
                  <a:lnTo>
                    <a:pt x="35" y="29"/>
                  </a:lnTo>
                  <a:lnTo>
                    <a:pt x="40" y="24"/>
                  </a:lnTo>
                  <a:lnTo>
                    <a:pt x="43" y="22"/>
                  </a:lnTo>
                  <a:lnTo>
                    <a:pt x="46" y="19"/>
                  </a:lnTo>
                  <a:lnTo>
                    <a:pt x="52" y="15"/>
                  </a:lnTo>
                  <a:lnTo>
                    <a:pt x="56" y="14"/>
                  </a:lnTo>
                  <a:lnTo>
                    <a:pt x="60" y="12"/>
                  </a:lnTo>
                  <a:lnTo>
                    <a:pt x="69" y="10"/>
                  </a:lnTo>
                  <a:lnTo>
                    <a:pt x="79" y="10"/>
                  </a:lnTo>
                  <a:lnTo>
                    <a:pt x="88" y="10"/>
                  </a:lnTo>
                  <a:lnTo>
                    <a:pt x="96" y="11"/>
                  </a:lnTo>
                  <a:lnTo>
                    <a:pt x="104" y="12"/>
                  </a:lnTo>
                  <a:lnTo>
                    <a:pt x="108" y="14"/>
                  </a:lnTo>
                  <a:lnTo>
                    <a:pt x="112" y="15"/>
                  </a:lnTo>
                  <a:lnTo>
                    <a:pt x="123" y="8"/>
                  </a:lnTo>
                  <a:lnTo>
                    <a:pt x="119" y="6"/>
                  </a:lnTo>
                  <a:lnTo>
                    <a:pt x="114" y="4"/>
                  </a:lnTo>
                  <a:lnTo>
                    <a:pt x="109" y="3"/>
                  </a:lnTo>
                  <a:lnTo>
                    <a:pt x="104" y="2"/>
                  </a:lnTo>
                  <a:lnTo>
                    <a:pt x="92" y="1"/>
                  </a:lnTo>
                  <a:lnTo>
                    <a:pt x="80" y="0"/>
                  </a:lnTo>
                  <a:lnTo>
                    <a:pt x="64" y="1"/>
                  </a:lnTo>
                  <a:lnTo>
                    <a:pt x="58" y="2"/>
                  </a:lnTo>
                  <a:lnTo>
                    <a:pt x="51" y="4"/>
                  </a:lnTo>
                  <a:lnTo>
                    <a:pt x="45" y="6"/>
                  </a:lnTo>
                  <a:lnTo>
                    <a:pt x="39" y="8"/>
                  </a:lnTo>
                  <a:lnTo>
                    <a:pt x="34" y="10"/>
                  </a:lnTo>
                  <a:lnTo>
                    <a:pt x="28" y="13"/>
                  </a:lnTo>
                  <a:lnTo>
                    <a:pt x="19" y="19"/>
                  </a:lnTo>
                  <a:lnTo>
                    <a:pt x="12" y="26"/>
                  </a:lnTo>
                  <a:lnTo>
                    <a:pt x="9" y="30"/>
                  </a:lnTo>
                  <a:lnTo>
                    <a:pt x="6" y="33"/>
                  </a:lnTo>
                  <a:lnTo>
                    <a:pt x="4" y="37"/>
                  </a:lnTo>
                  <a:lnTo>
                    <a:pt x="2" y="40"/>
                  </a:lnTo>
                  <a:lnTo>
                    <a:pt x="1" y="43"/>
                  </a:lnTo>
                  <a:lnTo>
                    <a:pt x="0" y="47"/>
                  </a:lnTo>
                  <a:lnTo>
                    <a:pt x="0" y="50"/>
                  </a:lnTo>
                  <a:lnTo>
                    <a:pt x="0" y="54"/>
                  </a:lnTo>
                  <a:lnTo>
                    <a:pt x="1" y="57"/>
                  </a:lnTo>
                  <a:lnTo>
                    <a:pt x="2" y="61"/>
                  </a:lnTo>
                  <a:lnTo>
                    <a:pt x="4" y="64"/>
                  </a:lnTo>
                  <a:lnTo>
                    <a:pt x="6" y="67"/>
                  </a:lnTo>
                  <a:lnTo>
                    <a:pt x="9" y="70"/>
                  </a:lnTo>
                  <a:lnTo>
                    <a:pt x="12" y="73"/>
                  </a:lnTo>
                  <a:lnTo>
                    <a:pt x="16" y="76"/>
                  </a:lnTo>
                  <a:lnTo>
                    <a:pt x="21" y="78"/>
                  </a:lnTo>
                  <a:lnTo>
                    <a:pt x="26" y="79"/>
                  </a:lnTo>
                  <a:lnTo>
                    <a:pt x="32" y="81"/>
                  </a:lnTo>
                  <a:lnTo>
                    <a:pt x="38" y="81"/>
                  </a:lnTo>
                  <a:lnTo>
                    <a:pt x="45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30" name="Freeform 64"/>
            <p:cNvSpPr/>
            <p:nvPr userDrawn="1"/>
          </p:nvSpPr>
          <p:spPr bwMode="auto">
            <a:xfrm>
              <a:off x="4888" y="3311"/>
              <a:ext cx="123" cy="82"/>
            </a:xfrm>
            <a:custGeom>
              <a:avLst/>
              <a:gdLst>
                <a:gd name="T0" fmla="*/ 60 w 122"/>
                <a:gd name="T1" fmla="*/ 81 h 82"/>
                <a:gd name="T2" fmla="*/ 80 w 122"/>
                <a:gd name="T3" fmla="*/ 79 h 82"/>
                <a:gd name="T4" fmla="*/ 95 w 122"/>
                <a:gd name="T5" fmla="*/ 76 h 82"/>
                <a:gd name="T6" fmla="*/ 105 w 122"/>
                <a:gd name="T7" fmla="*/ 64 h 82"/>
                <a:gd name="T8" fmla="*/ 82 w 122"/>
                <a:gd name="T9" fmla="*/ 70 h 82"/>
                <a:gd name="T10" fmla="*/ 71 w 122"/>
                <a:gd name="T11" fmla="*/ 71 h 82"/>
                <a:gd name="T12" fmla="*/ 53 w 122"/>
                <a:gd name="T13" fmla="*/ 72 h 82"/>
                <a:gd name="T14" fmla="*/ 45 w 122"/>
                <a:gd name="T15" fmla="*/ 71 h 82"/>
                <a:gd name="T16" fmla="*/ 36 w 122"/>
                <a:gd name="T17" fmla="*/ 68 h 82"/>
                <a:gd name="T18" fmla="*/ 31 w 122"/>
                <a:gd name="T19" fmla="*/ 64 h 82"/>
                <a:gd name="T20" fmla="*/ 28 w 122"/>
                <a:gd name="T21" fmla="*/ 60 h 82"/>
                <a:gd name="T22" fmla="*/ 26 w 122"/>
                <a:gd name="T23" fmla="*/ 52 h 82"/>
                <a:gd name="T24" fmla="*/ 28 w 122"/>
                <a:gd name="T25" fmla="*/ 41 h 82"/>
                <a:gd name="T26" fmla="*/ 35 w 122"/>
                <a:gd name="T27" fmla="*/ 29 h 82"/>
                <a:gd name="T28" fmla="*/ 43 w 122"/>
                <a:gd name="T29" fmla="*/ 22 h 82"/>
                <a:gd name="T30" fmla="*/ 53 w 122"/>
                <a:gd name="T31" fmla="*/ 15 h 82"/>
                <a:gd name="T32" fmla="*/ 60 w 122"/>
                <a:gd name="T33" fmla="*/ 12 h 82"/>
                <a:gd name="T34" fmla="*/ 84 w 122"/>
                <a:gd name="T35" fmla="*/ 10 h 82"/>
                <a:gd name="T36" fmla="*/ 101 w 122"/>
                <a:gd name="T37" fmla="*/ 11 h 82"/>
                <a:gd name="T38" fmla="*/ 113 w 122"/>
                <a:gd name="T39" fmla="*/ 14 h 82"/>
                <a:gd name="T40" fmla="*/ 128 w 122"/>
                <a:gd name="T41" fmla="*/ 8 h 82"/>
                <a:gd name="T42" fmla="*/ 119 w 122"/>
                <a:gd name="T43" fmla="*/ 4 h 82"/>
                <a:gd name="T44" fmla="*/ 109 w 122"/>
                <a:gd name="T45" fmla="*/ 2 h 82"/>
                <a:gd name="T46" fmla="*/ 85 w 122"/>
                <a:gd name="T47" fmla="*/ 0 h 82"/>
                <a:gd name="T48" fmla="*/ 58 w 122"/>
                <a:gd name="T49" fmla="*/ 2 h 82"/>
                <a:gd name="T50" fmla="*/ 45 w 122"/>
                <a:gd name="T51" fmla="*/ 6 h 82"/>
                <a:gd name="T52" fmla="*/ 34 w 122"/>
                <a:gd name="T53" fmla="*/ 10 h 82"/>
                <a:gd name="T54" fmla="*/ 20 w 122"/>
                <a:gd name="T55" fmla="*/ 19 h 82"/>
                <a:gd name="T56" fmla="*/ 9 w 122"/>
                <a:gd name="T57" fmla="*/ 30 h 82"/>
                <a:gd name="T58" fmla="*/ 4 w 122"/>
                <a:gd name="T59" fmla="*/ 37 h 82"/>
                <a:gd name="T60" fmla="*/ 1 w 122"/>
                <a:gd name="T61" fmla="*/ 43 h 82"/>
                <a:gd name="T62" fmla="*/ 0 w 122"/>
                <a:gd name="T63" fmla="*/ 50 h 82"/>
                <a:gd name="T64" fmla="*/ 1 w 122"/>
                <a:gd name="T65" fmla="*/ 57 h 82"/>
                <a:gd name="T66" fmla="*/ 4 w 122"/>
                <a:gd name="T67" fmla="*/ 64 h 82"/>
                <a:gd name="T68" fmla="*/ 9 w 122"/>
                <a:gd name="T69" fmla="*/ 70 h 82"/>
                <a:gd name="T70" fmla="*/ 16 w 122"/>
                <a:gd name="T71" fmla="*/ 76 h 82"/>
                <a:gd name="T72" fmla="*/ 26 w 122"/>
                <a:gd name="T73" fmla="*/ 79 h 82"/>
                <a:gd name="T74" fmla="*/ 38 w 122"/>
                <a:gd name="T75" fmla="*/ 81 h 82"/>
                <a:gd name="T76" fmla="*/ 46 w 122"/>
                <a:gd name="T77" fmla="*/ 82 h 8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22" h="82">
                  <a:moveTo>
                    <a:pt x="46" y="82"/>
                  </a:moveTo>
                  <a:lnTo>
                    <a:pt x="60" y="81"/>
                  </a:lnTo>
                  <a:lnTo>
                    <a:pt x="67" y="80"/>
                  </a:lnTo>
                  <a:lnTo>
                    <a:pt x="74" y="79"/>
                  </a:lnTo>
                  <a:lnTo>
                    <a:pt x="82" y="78"/>
                  </a:lnTo>
                  <a:lnTo>
                    <a:pt x="89" y="76"/>
                  </a:lnTo>
                  <a:lnTo>
                    <a:pt x="105" y="71"/>
                  </a:lnTo>
                  <a:lnTo>
                    <a:pt x="99" y="64"/>
                  </a:lnTo>
                  <a:lnTo>
                    <a:pt x="84" y="68"/>
                  </a:lnTo>
                  <a:lnTo>
                    <a:pt x="76" y="70"/>
                  </a:lnTo>
                  <a:lnTo>
                    <a:pt x="69" y="71"/>
                  </a:lnTo>
                  <a:lnTo>
                    <a:pt x="65" y="71"/>
                  </a:lnTo>
                  <a:lnTo>
                    <a:pt x="61" y="72"/>
                  </a:lnTo>
                  <a:lnTo>
                    <a:pt x="53" y="72"/>
                  </a:lnTo>
                  <a:lnTo>
                    <a:pt x="49" y="72"/>
                  </a:lnTo>
                  <a:lnTo>
                    <a:pt x="45" y="71"/>
                  </a:lnTo>
                  <a:lnTo>
                    <a:pt x="38" y="69"/>
                  </a:lnTo>
                  <a:lnTo>
                    <a:pt x="36" y="68"/>
                  </a:lnTo>
                  <a:lnTo>
                    <a:pt x="33" y="66"/>
                  </a:lnTo>
                  <a:lnTo>
                    <a:pt x="31" y="64"/>
                  </a:lnTo>
                  <a:lnTo>
                    <a:pt x="30" y="62"/>
                  </a:lnTo>
                  <a:lnTo>
                    <a:pt x="28" y="60"/>
                  </a:lnTo>
                  <a:lnTo>
                    <a:pt x="27" y="58"/>
                  </a:lnTo>
                  <a:lnTo>
                    <a:pt x="26" y="52"/>
                  </a:lnTo>
                  <a:lnTo>
                    <a:pt x="27" y="47"/>
                  </a:lnTo>
                  <a:lnTo>
                    <a:pt x="28" y="41"/>
                  </a:lnTo>
                  <a:lnTo>
                    <a:pt x="31" y="35"/>
                  </a:lnTo>
                  <a:lnTo>
                    <a:pt x="35" y="29"/>
                  </a:lnTo>
                  <a:lnTo>
                    <a:pt x="40" y="24"/>
                  </a:lnTo>
                  <a:lnTo>
                    <a:pt x="43" y="22"/>
                  </a:lnTo>
                  <a:lnTo>
                    <a:pt x="46" y="19"/>
                  </a:lnTo>
                  <a:lnTo>
                    <a:pt x="53" y="15"/>
                  </a:lnTo>
                  <a:lnTo>
                    <a:pt x="56" y="14"/>
                  </a:lnTo>
                  <a:lnTo>
                    <a:pt x="60" y="12"/>
                  </a:lnTo>
                  <a:lnTo>
                    <a:pt x="69" y="10"/>
                  </a:lnTo>
                  <a:lnTo>
                    <a:pt x="78" y="10"/>
                  </a:lnTo>
                  <a:lnTo>
                    <a:pt x="87" y="10"/>
                  </a:lnTo>
                  <a:lnTo>
                    <a:pt x="95" y="11"/>
                  </a:lnTo>
                  <a:lnTo>
                    <a:pt x="103" y="12"/>
                  </a:lnTo>
                  <a:lnTo>
                    <a:pt x="107" y="14"/>
                  </a:lnTo>
                  <a:lnTo>
                    <a:pt x="111" y="15"/>
                  </a:lnTo>
                  <a:lnTo>
                    <a:pt x="122" y="8"/>
                  </a:lnTo>
                  <a:lnTo>
                    <a:pt x="118" y="6"/>
                  </a:lnTo>
                  <a:lnTo>
                    <a:pt x="113" y="4"/>
                  </a:lnTo>
                  <a:lnTo>
                    <a:pt x="108" y="3"/>
                  </a:lnTo>
                  <a:lnTo>
                    <a:pt x="103" y="2"/>
                  </a:lnTo>
                  <a:lnTo>
                    <a:pt x="92" y="1"/>
                  </a:lnTo>
                  <a:lnTo>
                    <a:pt x="79" y="0"/>
                  </a:lnTo>
                  <a:lnTo>
                    <a:pt x="65" y="1"/>
                  </a:lnTo>
                  <a:lnTo>
                    <a:pt x="58" y="2"/>
                  </a:lnTo>
                  <a:lnTo>
                    <a:pt x="51" y="4"/>
                  </a:lnTo>
                  <a:lnTo>
                    <a:pt x="45" y="6"/>
                  </a:lnTo>
                  <a:lnTo>
                    <a:pt x="39" y="8"/>
                  </a:lnTo>
                  <a:lnTo>
                    <a:pt x="34" y="10"/>
                  </a:lnTo>
                  <a:lnTo>
                    <a:pt x="29" y="13"/>
                  </a:lnTo>
                  <a:lnTo>
                    <a:pt x="20" y="19"/>
                  </a:lnTo>
                  <a:lnTo>
                    <a:pt x="12" y="26"/>
                  </a:lnTo>
                  <a:lnTo>
                    <a:pt x="9" y="30"/>
                  </a:lnTo>
                  <a:lnTo>
                    <a:pt x="6" y="33"/>
                  </a:lnTo>
                  <a:lnTo>
                    <a:pt x="4" y="37"/>
                  </a:lnTo>
                  <a:lnTo>
                    <a:pt x="2" y="40"/>
                  </a:lnTo>
                  <a:lnTo>
                    <a:pt x="1" y="43"/>
                  </a:lnTo>
                  <a:lnTo>
                    <a:pt x="0" y="47"/>
                  </a:lnTo>
                  <a:lnTo>
                    <a:pt x="0" y="50"/>
                  </a:lnTo>
                  <a:lnTo>
                    <a:pt x="0" y="54"/>
                  </a:lnTo>
                  <a:lnTo>
                    <a:pt x="1" y="57"/>
                  </a:lnTo>
                  <a:lnTo>
                    <a:pt x="2" y="61"/>
                  </a:lnTo>
                  <a:lnTo>
                    <a:pt x="4" y="64"/>
                  </a:lnTo>
                  <a:lnTo>
                    <a:pt x="6" y="67"/>
                  </a:lnTo>
                  <a:lnTo>
                    <a:pt x="9" y="70"/>
                  </a:lnTo>
                  <a:lnTo>
                    <a:pt x="12" y="73"/>
                  </a:lnTo>
                  <a:lnTo>
                    <a:pt x="16" y="76"/>
                  </a:lnTo>
                  <a:lnTo>
                    <a:pt x="21" y="78"/>
                  </a:lnTo>
                  <a:lnTo>
                    <a:pt x="26" y="79"/>
                  </a:lnTo>
                  <a:lnTo>
                    <a:pt x="32" y="81"/>
                  </a:lnTo>
                  <a:lnTo>
                    <a:pt x="38" y="81"/>
                  </a:lnTo>
                  <a:lnTo>
                    <a:pt x="45" y="82"/>
                  </a:lnTo>
                  <a:lnTo>
                    <a:pt x="46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31" name="Freeform 65"/>
            <p:cNvSpPr/>
            <p:nvPr userDrawn="1"/>
          </p:nvSpPr>
          <p:spPr bwMode="auto">
            <a:xfrm>
              <a:off x="4663" y="3311"/>
              <a:ext cx="121" cy="82"/>
            </a:xfrm>
            <a:custGeom>
              <a:avLst/>
              <a:gdLst>
                <a:gd name="T0" fmla="*/ 60 w 122"/>
                <a:gd name="T1" fmla="*/ 81 h 82"/>
                <a:gd name="T2" fmla="*/ 68 w 122"/>
                <a:gd name="T3" fmla="*/ 79 h 82"/>
                <a:gd name="T4" fmla="*/ 83 w 122"/>
                <a:gd name="T5" fmla="*/ 76 h 82"/>
                <a:gd name="T6" fmla="*/ 93 w 122"/>
                <a:gd name="T7" fmla="*/ 64 h 82"/>
                <a:gd name="T8" fmla="*/ 70 w 122"/>
                <a:gd name="T9" fmla="*/ 70 h 82"/>
                <a:gd name="T10" fmla="*/ 61 w 122"/>
                <a:gd name="T11" fmla="*/ 71 h 82"/>
                <a:gd name="T12" fmla="*/ 53 w 122"/>
                <a:gd name="T13" fmla="*/ 72 h 82"/>
                <a:gd name="T14" fmla="*/ 45 w 122"/>
                <a:gd name="T15" fmla="*/ 71 h 82"/>
                <a:gd name="T16" fmla="*/ 35 w 122"/>
                <a:gd name="T17" fmla="*/ 68 h 82"/>
                <a:gd name="T18" fmla="*/ 31 w 122"/>
                <a:gd name="T19" fmla="*/ 64 h 82"/>
                <a:gd name="T20" fmla="*/ 28 w 122"/>
                <a:gd name="T21" fmla="*/ 60 h 82"/>
                <a:gd name="T22" fmla="*/ 26 w 122"/>
                <a:gd name="T23" fmla="*/ 52 h 82"/>
                <a:gd name="T24" fmla="*/ 28 w 122"/>
                <a:gd name="T25" fmla="*/ 41 h 82"/>
                <a:gd name="T26" fmla="*/ 35 w 122"/>
                <a:gd name="T27" fmla="*/ 29 h 82"/>
                <a:gd name="T28" fmla="*/ 42 w 122"/>
                <a:gd name="T29" fmla="*/ 22 h 82"/>
                <a:gd name="T30" fmla="*/ 52 w 122"/>
                <a:gd name="T31" fmla="*/ 15 h 82"/>
                <a:gd name="T32" fmla="*/ 60 w 122"/>
                <a:gd name="T33" fmla="*/ 12 h 82"/>
                <a:gd name="T34" fmla="*/ 72 w 122"/>
                <a:gd name="T35" fmla="*/ 10 h 82"/>
                <a:gd name="T36" fmla="*/ 89 w 122"/>
                <a:gd name="T37" fmla="*/ 11 h 82"/>
                <a:gd name="T38" fmla="*/ 101 w 122"/>
                <a:gd name="T39" fmla="*/ 14 h 82"/>
                <a:gd name="T40" fmla="*/ 116 w 122"/>
                <a:gd name="T41" fmla="*/ 8 h 82"/>
                <a:gd name="T42" fmla="*/ 107 w 122"/>
                <a:gd name="T43" fmla="*/ 4 h 82"/>
                <a:gd name="T44" fmla="*/ 96 w 122"/>
                <a:gd name="T45" fmla="*/ 2 h 82"/>
                <a:gd name="T46" fmla="*/ 73 w 122"/>
                <a:gd name="T47" fmla="*/ 0 h 82"/>
                <a:gd name="T48" fmla="*/ 58 w 122"/>
                <a:gd name="T49" fmla="*/ 2 h 82"/>
                <a:gd name="T50" fmla="*/ 45 w 122"/>
                <a:gd name="T51" fmla="*/ 6 h 82"/>
                <a:gd name="T52" fmla="*/ 34 w 122"/>
                <a:gd name="T53" fmla="*/ 10 h 82"/>
                <a:gd name="T54" fmla="*/ 19 w 122"/>
                <a:gd name="T55" fmla="*/ 19 h 82"/>
                <a:gd name="T56" fmla="*/ 9 w 122"/>
                <a:gd name="T57" fmla="*/ 30 h 82"/>
                <a:gd name="T58" fmla="*/ 4 w 122"/>
                <a:gd name="T59" fmla="*/ 37 h 82"/>
                <a:gd name="T60" fmla="*/ 1 w 122"/>
                <a:gd name="T61" fmla="*/ 43 h 82"/>
                <a:gd name="T62" fmla="*/ 0 w 122"/>
                <a:gd name="T63" fmla="*/ 50 h 82"/>
                <a:gd name="T64" fmla="*/ 1 w 122"/>
                <a:gd name="T65" fmla="*/ 57 h 82"/>
                <a:gd name="T66" fmla="*/ 4 w 122"/>
                <a:gd name="T67" fmla="*/ 64 h 82"/>
                <a:gd name="T68" fmla="*/ 9 w 122"/>
                <a:gd name="T69" fmla="*/ 70 h 82"/>
                <a:gd name="T70" fmla="*/ 16 w 122"/>
                <a:gd name="T71" fmla="*/ 76 h 82"/>
                <a:gd name="T72" fmla="*/ 26 w 122"/>
                <a:gd name="T73" fmla="*/ 79 h 82"/>
                <a:gd name="T74" fmla="*/ 38 w 122"/>
                <a:gd name="T75" fmla="*/ 81 h 8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22" h="82">
                  <a:moveTo>
                    <a:pt x="45" y="82"/>
                  </a:moveTo>
                  <a:lnTo>
                    <a:pt x="60" y="81"/>
                  </a:lnTo>
                  <a:lnTo>
                    <a:pt x="67" y="80"/>
                  </a:lnTo>
                  <a:lnTo>
                    <a:pt x="74" y="79"/>
                  </a:lnTo>
                  <a:lnTo>
                    <a:pt x="81" y="78"/>
                  </a:lnTo>
                  <a:lnTo>
                    <a:pt x="89" y="76"/>
                  </a:lnTo>
                  <a:lnTo>
                    <a:pt x="105" y="71"/>
                  </a:lnTo>
                  <a:lnTo>
                    <a:pt x="99" y="64"/>
                  </a:lnTo>
                  <a:lnTo>
                    <a:pt x="84" y="68"/>
                  </a:lnTo>
                  <a:lnTo>
                    <a:pt x="76" y="70"/>
                  </a:lnTo>
                  <a:lnTo>
                    <a:pt x="68" y="71"/>
                  </a:lnTo>
                  <a:lnTo>
                    <a:pt x="65" y="71"/>
                  </a:lnTo>
                  <a:lnTo>
                    <a:pt x="61" y="72"/>
                  </a:lnTo>
                  <a:lnTo>
                    <a:pt x="53" y="72"/>
                  </a:lnTo>
                  <a:lnTo>
                    <a:pt x="48" y="72"/>
                  </a:lnTo>
                  <a:lnTo>
                    <a:pt x="45" y="71"/>
                  </a:lnTo>
                  <a:lnTo>
                    <a:pt x="38" y="69"/>
                  </a:lnTo>
                  <a:lnTo>
                    <a:pt x="35" y="68"/>
                  </a:lnTo>
                  <a:lnTo>
                    <a:pt x="33" y="66"/>
                  </a:lnTo>
                  <a:lnTo>
                    <a:pt x="31" y="64"/>
                  </a:lnTo>
                  <a:lnTo>
                    <a:pt x="29" y="62"/>
                  </a:lnTo>
                  <a:lnTo>
                    <a:pt x="28" y="60"/>
                  </a:lnTo>
                  <a:lnTo>
                    <a:pt x="27" y="58"/>
                  </a:lnTo>
                  <a:lnTo>
                    <a:pt x="26" y="52"/>
                  </a:lnTo>
                  <a:lnTo>
                    <a:pt x="27" y="47"/>
                  </a:lnTo>
                  <a:lnTo>
                    <a:pt x="28" y="41"/>
                  </a:lnTo>
                  <a:lnTo>
                    <a:pt x="31" y="35"/>
                  </a:lnTo>
                  <a:lnTo>
                    <a:pt x="35" y="29"/>
                  </a:lnTo>
                  <a:lnTo>
                    <a:pt x="40" y="24"/>
                  </a:lnTo>
                  <a:lnTo>
                    <a:pt x="42" y="22"/>
                  </a:lnTo>
                  <a:lnTo>
                    <a:pt x="46" y="19"/>
                  </a:lnTo>
                  <a:lnTo>
                    <a:pt x="52" y="15"/>
                  </a:lnTo>
                  <a:lnTo>
                    <a:pt x="56" y="14"/>
                  </a:lnTo>
                  <a:lnTo>
                    <a:pt x="60" y="12"/>
                  </a:lnTo>
                  <a:lnTo>
                    <a:pt x="69" y="10"/>
                  </a:lnTo>
                  <a:lnTo>
                    <a:pt x="78" y="10"/>
                  </a:lnTo>
                  <a:lnTo>
                    <a:pt x="87" y="10"/>
                  </a:lnTo>
                  <a:lnTo>
                    <a:pt x="95" y="11"/>
                  </a:lnTo>
                  <a:lnTo>
                    <a:pt x="103" y="12"/>
                  </a:lnTo>
                  <a:lnTo>
                    <a:pt x="107" y="14"/>
                  </a:lnTo>
                  <a:lnTo>
                    <a:pt x="111" y="15"/>
                  </a:lnTo>
                  <a:lnTo>
                    <a:pt x="122" y="8"/>
                  </a:lnTo>
                  <a:lnTo>
                    <a:pt x="118" y="6"/>
                  </a:lnTo>
                  <a:lnTo>
                    <a:pt x="113" y="4"/>
                  </a:lnTo>
                  <a:lnTo>
                    <a:pt x="108" y="3"/>
                  </a:lnTo>
                  <a:lnTo>
                    <a:pt x="102" y="2"/>
                  </a:lnTo>
                  <a:lnTo>
                    <a:pt x="91" y="1"/>
                  </a:lnTo>
                  <a:lnTo>
                    <a:pt x="79" y="0"/>
                  </a:lnTo>
                  <a:lnTo>
                    <a:pt x="64" y="1"/>
                  </a:lnTo>
                  <a:lnTo>
                    <a:pt x="58" y="2"/>
                  </a:lnTo>
                  <a:lnTo>
                    <a:pt x="51" y="4"/>
                  </a:lnTo>
                  <a:lnTo>
                    <a:pt x="45" y="6"/>
                  </a:lnTo>
                  <a:lnTo>
                    <a:pt x="39" y="8"/>
                  </a:lnTo>
                  <a:lnTo>
                    <a:pt x="34" y="10"/>
                  </a:lnTo>
                  <a:lnTo>
                    <a:pt x="28" y="13"/>
                  </a:lnTo>
                  <a:lnTo>
                    <a:pt x="19" y="19"/>
                  </a:lnTo>
                  <a:lnTo>
                    <a:pt x="12" y="26"/>
                  </a:lnTo>
                  <a:lnTo>
                    <a:pt x="9" y="30"/>
                  </a:lnTo>
                  <a:lnTo>
                    <a:pt x="6" y="33"/>
                  </a:lnTo>
                  <a:lnTo>
                    <a:pt x="4" y="37"/>
                  </a:lnTo>
                  <a:lnTo>
                    <a:pt x="2" y="40"/>
                  </a:lnTo>
                  <a:lnTo>
                    <a:pt x="1" y="43"/>
                  </a:lnTo>
                  <a:lnTo>
                    <a:pt x="0" y="47"/>
                  </a:lnTo>
                  <a:lnTo>
                    <a:pt x="0" y="50"/>
                  </a:lnTo>
                  <a:lnTo>
                    <a:pt x="0" y="54"/>
                  </a:lnTo>
                  <a:lnTo>
                    <a:pt x="1" y="57"/>
                  </a:lnTo>
                  <a:lnTo>
                    <a:pt x="2" y="61"/>
                  </a:lnTo>
                  <a:lnTo>
                    <a:pt x="4" y="64"/>
                  </a:lnTo>
                  <a:lnTo>
                    <a:pt x="6" y="67"/>
                  </a:lnTo>
                  <a:lnTo>
                    <a:pt x="9" y="70"/>
                  </a:lnTo>
                  <a:lnTo>
                    <a:pt x="12" y="73"/>
                  </a:lnTo>
                  <a:lnTo>
                    <a:pt x="16" y="76"/>
                  </a:lnTo>
                  <a:lnTo>
                    <a:pt x="21" y="78"/>
                  </a:lnTo>
                  <a:lnTo>
                    <a:pt x="26" y="79"/>
                  </a:lnTo>
                  <a:lnTo>
                    <a:pt x="32" y="81"/>
                  </a:lnTo>
                  <a:lnTo>
                    <a:pt x="38" y="81"/>
                  </a:lnTo>
                  <a:lnTo>
                    <a:pt x="45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32" name="Freeform 66"/>
            <p:cNvSpPr/>
            <p:nvPr userDrawn="1"/>
          </p:nvSpPr>
          <p:spPr bwMode="auto">
            <a:xfrm>
              <a:off x="4773" y="3303"/>
              <a:ext cx="103" cy="87"/>
            </a:xfrm>
            <a:custGeom>
              <a:avLst/>
              <a:gdLst>
                <a:gd name="T0" fmla="*/ 65 w 103"/>
                <a:gd name="T1" fmla="*/ 82 h 88"/>
                <a:gd name="T2" fmla="*/ 87 w 103"/>
                <a:gd name="T3" fmla="*/ 82 h 88"/>
                <a:gd name="T4" fmla="*/ 102 w 103"/>
                <a:gd name="T5" fmla="*/ 44 h 88"/>
                <a:gd name="T6" fmla="*/ 103 w 103"/>
                <a:gd name="T7" fmla="*/ 44 h 88"/>
                <a:gd name="T8" fmla="*/ 103 w 103"/>
                <a:gd name="T9" fmla="*/ 44 h 88"/>
                <a:gd name="T10" fmla="*/ 102 w 103"/>
                <a:gd name="T11" fmla="*/ 43 h 88"/>
                <a:gd name="T12" fmla="*/ 101 w 103"/>
                <a:gd name="T13" fmla="*/ 40 h 88"/>
                <a:gd name="T14" fmla="*/ 98 w 103"/>
                <a:gd name="T15" fmla="*/ 37 h 88"/>
                <a:gd name="T16" fmla="*/ 94 w 103"/>
                <a:gd name="T17" fmla="*/ 35 h 88"/>
                <a:gd name="T18" fmla="*/ 89 w 103"/>
                <a:gd name="T19" fmla="*/ 33 h 88"/>
                <a:gd name="T20" fmla="*/ 84 w 103"/>
                <a:gd name="T21" fmla="*/ 32 h 88"/>
                <a:gd name="T22" fmla="*/ 77 w 103"/>
                <a:gd name="T23" fmla="*/ 32 h 88"/>
                <a:gd name="T24" fmla="*/ 68 w 103"/>
                <a:gd name="T25" fmla="*/ 32 h 88"/>
                <a:gd name="T26" fmla="*/ 59 w 103"/>
                <a:gd name="T27" fmla="*/ 33 h 88"/>
                <a:gd name="T28" fmla="*/ 50 w 103"/>
                <a:gd name="T29" fmla="*/ 35 h 88"/>
                <a:gd name="T30" fmla="*/ 42 w 103"/>
                <a:gd name="T31" fmla="*/ 37 h 88"/>
                <a:gd name="T32" fmla="*/ 57 w 103"/>
                <a:gd name="T33" fmla="*/ 0 h 88"/>
                <a:gd name="T34" fmla="*/ 34 w 103"/>
                <a:gd name="T35" fmla="*/ 4 h 88"/>
                <a:gd name="T36" fmla="*/ 0 w 103"/>
                <a:gd name="T37" fmla="*/ 82 h 88"/>
                <a:gd name="T38" fmla="*/ 22 w 103"/>
                <a:gd name="T39" fmla="*/ 82 h 88"/>
                <a:gd name="T40" fmla="*/ 39 w 103"/>
                <a:gd name="T41" fmla="*/ 44 h 88"/>
                <a:gd name="T42" fmla="*/ 46 w 103"/>
                <a:gd name="T43" fmla="*/ 44 h 88"/>
                <a:gd name="T44" fmla="*/ 53 w 103"/>
                <a:gd name="T45" fmla="*/ 42 h 88"/>
                <a:gd name="T46" fmla="*/ 60 w 103"/>
                <a:gd name="T47" fmla="*/ 41 h 88"/>
                <a:gd name="T48" fmla="*/ 67 w 103"/>
                <a:gd name="T49" fmla="*/ 40 h 88"/>
                <a:gd name="T50" fmla="*/ 71 w 103"/>
                <a:gd name="T51" fmla="*/ 41 h 88"/>
                <a:gd name="T52" fmla="*/ 74 w 103"/>
                <a:gd name="T53" fmla="*/ 41 h 88"/>
                <a:gd name="T54" fmla="*/ 76 w 103"/>
                <a:gd name="T55" fmla="*/ 43 h 88"/>
                <a:gd name="T56" fmla="*/ 78 w 103"/>
                <a:gd name="T57" fmla="*/ 44 h 88"/>
                <a:gd name="T58" fmla="*/ 79 w 103"/>
                <a:gd name="T59" fmla="*/ 44 h 88"/>
                <a:gd name="T60" fmla="*/ 80 w 103"/>
                <a:gd name="T61" fmla="*/ 44 h 88"/>
                <a:gd name="T62" fmla="*/ 80 w 103"/>
                <a:gd name="T63" fmla="*/ 44 h 88"/>
                <a:gd name="T64" fmla="*/ 79 w 103"/>
                <a:gd name="T65" fmla="*/ 46 h 88"/>
                <a:gd name="T66" fmla="*/ 65 w 103"/>
                <a:gd name="T67" fmla="*/ 82 h 8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03" h="88">
                  <a:moveTo>
                    <a:pt x="65" y="88"/>
                  </a:moveTo>
                  <a:lnTo>
                    <a:pt x="87" y="88"/>
                  </a:lnTo>
                  <a:lnTo>
                    <a:pt x="102" y="50"/>
                  </a:lnTo>
                  <a:lnTo>
                    <a:pt x="103" y="46"/>
                  </a:lnTo>
                  <a:lnTo>
                    <a:pt x="103" y="44"/>
                  </a:lnTo>
                  <a:lnTo>
                    <a:pt x="102" y="43"/>
                  </a:lnTo>
                  <a:lnTo>
                    <a:pt x="101" y="40"/>
                  </a:lnTo>
                  <a:lnTo>
                    <a:pt x="98" y="37"/>
                  </a:lnTo>
                  <a:lnTo>
                    <a:pt x="94" y="35"/>
                  </a:lnTo>
                  <a:lnTo>
                    <a:pt x="89" y="33"/>
                  </a:lnTo>
                  <a:lnTo>
                    <a:pt x="84" y="32"/>
                  </a:lnTo>
                  <a:lnTo>
                    <a:pt x="77" y="32"/>
                  </a:lnTo>
                  <a:lnTo>
                    <a:pt x="68" y="32"/>
                  </a:lnTo>
                  <a:lnTo>
                    <a:pt x="59" y="33"/>
                  </a:lnTo>
                  <a:lnTo>
                    <a:pt x="50" y="35"/>
                  </a:lnTo>
                  <a:lnTo>
                    <a:pt x="42" y="37"/>
                  </a:lnTo>
                  <a:lnTo>
                    <a:pt x="57" y="0"/>
                  </a:lnTo>
                  <a:lnTo>
                    <a:pt x="34" y="4"/>
                  </a:lnTo>
                  <a:lnTo>
                    <a:pt x="0" y="88"/>
                  </a:lnTo>
                  <a:lnTo>
                    <a:pt x="22" y="88"/>
                  </a:lnTo>
                  <a:lnTo>
                    <a:pt x="39" y="46"/>
                  </a:lnTo>
                  <a:lnTo>
                    <a:pt x="46" y="44"/>
                  </a:lnTo>
                  <a:lnTo>
                    <a:pt x="53" y="42"/>
                  </a:lnTo>
                  <a:lnTo>
                    <a:pt x="60" y="41"/>
                  </a:lnTo>
                  <a:lnTo>
                    <a:pt x="67" y="40"/>
                  </a:lnTo>
                  <a:lnTo>
                    <a:pt x="71" y="41"/>
                  </a:lnTo>
                  <a:lnTo>
                    <a:pt x="74" y="41"/>
                  </a:lnTo>
                  <a:lnTo>
                    <a:pt x="76" y="43"/>
                  </a:lnTo>
                  <a:lnTo>
                    <a:pt x="78" y="44"/>
                  </a:lnTo>
                  <a:lnTo>
                    <a:pt x="79" y="46"/>
                  </a:lnTo>
                  <a:lnTo>
                    <a:pt x="80" y="48"/>
                  </a:lnTo>
                  <a:lnTo>
                    <a:pt x="80" y="50"/>
                  </a:lnTo>
                  <a:lnTo>
                    <a:pt x="79" y="52"/>
                  </a:lnTo>
                  <a:lnTo>
                    <a:pt x="65" y="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33" name="Freeform 67"/>
            <p:cNvSpPr/>
            <p:nvPr userDrawn="1"/>
          </p:nvSpPr>
          <p:spPr bwMode="auto">
            <a:xfrm>
              <a:off x="3945" y="3332"/>
              <a:ext cx="87" cy="58"/>
            </a:xfrm>
            <a:custGeom>
              <a:avLst/>
              <a:gdLst>
                <a:gd name="T0" fmla="*/ 11 w 89"/>
                <a:gd name="T1" fmla="*/ 39 h 60"/>
                <a:gd name="T2" fmla="*/ 22 w 89"/>
                <a:gd name="T3" fmla="*/ 41 h 60"/>
                <a:gd name="T4" fmla="*/ 29 w 89"/>
                <a:gd name="T5" fmla="*/ 42 h 60"/>
                <a:gd name="T6" fmla="*/ 41 w 89"/>
                <a:gd name="T7" fmla="*/ 41 h 60"/>
                <a:gd name="T8" fmla="*/ 47 w 89"/>
                <a:gd name="T9" fmla="*/ 40 h 60"/>
                <a:gd name="T10" fmla="*/ 52 w 89"/>
                <a:gd name="T11" fmla="*/ 39 h 60"/>
                <a:gd name="T12" fmla="*/ 53 w 89"/>
                <a:gd name="T13" fmla="*/ 37 h 60"/>
                <a:gd name="T14" fmla="*/ 52 w 89"/>
                <a:gd name="T15" fmla="*/ 34 h 60"/>
                <a:gd name="T16" fmla="*/ 49 w 89"/>
                <a:gd name="T17" fmla="*/ 32 h 60"/>
                <a:gd name="T18" fmla="*/ 41 w 89"/>
                <a:gd name="T19" fmla="*/ 30 h 60"/>
                <a:gd name="T20" fmla="*/ 23 w 89"/>
                <a:gd name="T21" fmla="*/ 26 h 60"/>
                <a:gd name="T22" fmla="*/ 21 w 89"/>
                <a:gd name="T23" fmla="*/ 23 h 60"/>
                <a:gd name="T24" fmla="*/ 17 w 89"/>
                <a:gd name="T25" fmla="*/ 19 h 60"/>
                <a:gd name="T26" fmla="*/ 16 w 89"/>
                <a:gd name="T27" fmla="*/ 17 h 60"/>
                <a:gd name="T28" fmla="*/ 16 w 89"/>
                <a:gd name="T29" fmla="*/ 15 h 60"/>
                <a:gd name="T30" fmla="*/ 19 w 89"/>
                <a:gd name="T31" fmla="*/ 14 h 60"/>
                <a:gd name="T32" fmla="*/ 22 w 89"/>
                <a:gd name="T33" fmla="*/ 10 h 60"/>
                <a:gd name="T34" fmla="*/ 27 w 89"/>
                <a:gd name="T35" fmla="*/ 5 h 60"/>
                <a:gd name="T36" fmla="*/ 40 w 89"/>
                <a:gd name="T37" fmla="*/ 2 h 60"/>
                <a:gd name="T38" fmla="*/ 54 w 89"/>
                <a:gd name="T39" fmla="*/ 0 h 60"/>
                <a:gd name="T40" fmla="*/ 64 w 89"/>
                <a:gd name="T41" fmla="*/ 2 h 60"/>
                <a:gd name="T42" fmla="*/ 77 w 89"/>
                <a:gd name="T43" fmla="*/ 6 h 60"/>
                <a:gd name="T44" fmla="*/ 63 w 89"/>
                <a:gd name="T45" fmla="*/ 12 h 60"/>
                <a:gd name="T46" fmla="*/ 56 w 89"/>
                <a:gd name="T47" fmla="*/ 10 h 60"/>
                <a:gd name="T48" fmla="*/ 44 w 89"/>
                <a:gd name="T49" fmla="*/ 10 h 60"/>
                <a:gd name="T50" fmla="*/ 35 w 89"/>
                <a:gd name="T51" fmla="*/ 12 h 60"/>
                <a:gd name="T52" fmla="*/ 32 w 89"/>
                <a:gd name="T53" fmla="*/ 15 h 60"/>
                <a:gd name="T54" fmla="*/ 31 w 89"/>
                <a:gd name="T55" fmla="*/ 15 h 60"/>
                <a:gd name="T56" fmla="*/ 33 w 89"/>
                <a:gd name="T57" fmla="*/ 15 h 60"/>
                <a:gd name="T58" fmla="*/ 52 w 89"/>
                <a:gd name="T59" fmla="*/ 19 h 60"/>
                <a:gd name="T60" fmla="*/ 64 w 89"/>
                <a:gd name="T61" fmla="*/ 24 h 60"/>
                <a:gd name="T62" fmla="*/ 68 w 89"/>
                <a:gd name="T63" fmla="*/ 29 h 60"/>
                <a:gd name="T64" fmla="*/ 69 w 89"/>
                <a:gd name="T65" fmla="*/ 32 h 60"/>
                <a:gd name="T66" fmla="*/ 67 w 89"/>
                <a:gd name="T67" fmla="*/ 38 h 60"/>
                <a:gd name="T68" fmla="*/ 63 w 89"/>
                <a:gd name="T69" fmla="*/ 41 h 60"/>
                <a:gd name="T70" fmla="*/ 55 w 89"/>
                <a:gd name="T71" fmla="*/ 44 h 60"/>
                <a:gd name="T72" fmla="*/ 40 w 89"/>
                <a:gd name="T73" fmla="*/ 47 h 60"/>
                <a:gd name="T74" fmla="*/ 26 w 89"/>
                <a:gd name="T75" fmla="*/ 48 h 60"/>
                <a:gd name="T76" fmla="*/ 19 w 89"/>
                <a:gd name="T77" fmla="*/ 47 h 60"/>
                <a:gd name="T78" fmla="*/ 11 w 89"/>
                <a:gd name="T79" fmla="*/ 45 h 60"/>
                <a:gd name="T80" fmla="*/ 0 w 89"/>
                <a:gd name="T81" fmla="*/ 43 h 6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89" h="60">
                  <a:moveTo>
                    <a:pt x="0" y="53"/>
                  </a:moveTo>
                  <a:lnTo>
                    <a:pt x="11" y="46"/>
                  </a:lnTo>
                  <a:lnTo>
                    <a:pt x="17" y="48"/>
                  </a:lnTo>
                  <a:lnTo>
                    <a:pt x="23" y="50"/>
                  </a:lnTo>
                  <a:lnTo>
                    <a:pt x="29" y="51"/>
                  </a:lnTo>
                  <a:lnTo>
                    <a:pt x="35" y="51"/>
                  </a:lnTo>
                  <a:lnTo>
                    <a:pt x="43" y="51"/>
                  </a:lnTo>
                  <a:lnTo>
                    <a:pt x="47" y="50"/>
                  </a:lnTo>
                  <a:lnTo>
                    <a:pt x="50" y="49"/>
                  </a:lnTo>
                  <a:lnTo>
                    <a:pt x="53" y="48"/>
                  </a:lnTo>
                  <a:lnTo>
                    <a:pt x="56" y="47"/>
                  </a:lnTo>
                  <a:lnTo>
                    <a:pt x="58" y="45"/>
                  </a:lnTo>
                  <a:lnTo>
                    <a:pt x="58" y="44"/>
                  </a:lnTo>
                  <a:lnTo>
                    <a:pt x="59" y="43"/>
                  </a:lnTo>
                  <a:lnTo>
                    <a:pt x="59" y="42"/>
                  </a:lnTo>
                  <a:lnTo>
                    <a:pt x="58" y="40"/>
                  </a:lnTo>
                  <a:lnTo>
                    <a:pt x="57" y="39"/>
                  </a:lnTo>
                  <a:lnTo>
                    <a:pt x="55" y="38"/>
                  </a:lnTo>
                  <a:lnTo>
                    <a:pt x="51" y="37"/>
                  </a:lnTo>
                  <a:lnTo>
                    <a:pt x="47" y="36"/>
                  </a:lnTo>
                  <a:lnTo>
                    <a:pt x="38" y="34"/>
                  </a:lnTo>
                  <a:lnTo>
                    <a:pt x="29" y="32"/>
                  </a:lnTo>
                  <a:lnTo>
                    <a:pt x="25" y="30"/>
                  </a:lnTo>
                  <a:lnTo>
                    <a:pt x="21" y="29"/>
                  </a:lnTo>
                  <a:lnTo>
                    <a:pt x="18" y="27"/>
                  </a:lnTo>
                  <a:lnTo>
                    <a:pt x="17" y="25"/>
                  </a:lnTo>
                  <a:lnTo>
                    <a:pt x="16" y="24"/>
                  </a:lnTo>
                  <a:lnTo>
                    <a:pt x="16" y="23"/>
                  </a:lnTo>
                  <a:lnTo>
                    <a:pt x="16" y="21"/>
                  </a:lnTo>
                  <a:lnTo>
                    <a:pt x="16" y="18"/>
                  </a:lnTo>
                  <a:lnTo>
                    <a:pt x="17" y="16"/>
                  </a:lnTo>
                  <a:lnTo>
                    <a:pt x="19" y="14"/>
                  </a:lnTo>
                  <a:lnTo>
                    <a:pt x="20" y="12"/>
                  </a:lnTo>
                  <a:lnTo>
                    <a:pt x="22" y="10"/>
                  </a:lnTo>
                  <a:lnTo>
                    <a:pt x="27" y="7"/>
                  </a:lnTo>
                  <a:lnTo>
                    <a:pt x="33" y="5"/>
                  </a:lnTo>
                  <a:lnTo>
                    <a:pt x="39" y="3"/>
                  </a:lnTo>
                  <a:lnTo>
                    <a:pt x="46" y="2"/>
                  </a:lnTo>
                  <a:lnTo>
                    <a:pt x="53" y="1"/>
                  </a:lnTo>
                  <a:lnTo>
                    <a:pt x="60" y="0"/>
                  </a:lnTo>
                  <a:lnTo>
                    <a:pt x="67" y="1"/>
                  </a:lnTo>
                  <a:lnTo>
                    <a:pt x="75" y="2"/>
                  </a:lnTo>
                  <a:lnTo>
                    <a:pt x="82" y="4"/>
                  </a:lnTo>
                  <a:lnTo>
                    <a:pt x="89" y="6"/>
                  </a:lnTo>
                  <a:lnTo>
                    <a:pt x="78" y="14"/>
                  </a:lnTo>
                  <a:lnTo>
                    <a:pt x="72" y="12"/>
                  </a:lnTo>
                  <a:lnTo>
                    <a:pt x="67" y="10"/>
                  </a:lnTo>
                  <a:lnTo>
                    <a:pt x="62" y="10"/>
                  </a:lnTo>
                  <a:lnTo>
                    <a:pt x="57" y="10"/>
                  </a:lnTo>
                  <a:lnTo>
                    <a:pt x="50" y="10"/>
                  </a:lnTo>
                  <a:lnTo>
                    <a:pt x="44" y="11"/>
                  </a:lnTo>
                  <a:lnTo>
                    <a:pt x="41" y="12"/>
                  </a:lnTo>
                  <a:lnTo>
                    <a:pt x="39" y="14"/>
                  </a:lnTo>
                  <a:lnTo>
                    <a:pt x="38" y="15"/>
                  </a:lnTo>
                  <a:lnTo>
                    <a:pt x="37" y="17"/>
                  </a:lnTo>
                  <a:lnTo>
                    <a:pt x="37" y="18"/>
                  </a:lnTo>
                  <a:lnTo>
                    <a:pt x="37" y="20"/>
                  </a:lnTo>
                  <a:lnTo>
                    <a:pt x="39" y="21"/>
                  </a:lnTo>
                  <a:lnTo>
                    <a:pt x="42" y="22"/>
                  </a:lnTo>
                  <a:lnTo>
                    <a:pt x="58" y="25"/>
                  </a:lnTo>
                  <a:lnTo>
                    <a:pt x="67" y="28"/>
                  </a:lnTo>
                  <a:lnTo>
                    <a:pt x="74" y="30"/>
                  </a:lnTo>
                  <a:lnTo>
                    <a:pt x="77" y="33"/>
                  </a:lnTo>
                  <a:lnTo>
                    <a:pt x="80" y="35"/>
                  </a:lnTo>
                  <a:lnTo>
                    <a:pt x="80" y="37"/>
                  </a:lnTo>
                  <a:lnTo>
                    <a:pt x="81" y="38"/>
                  </a:lnTo>
                  <a:lnTo>
                    <a:pt x="80" y="42"/>
                  </a:lnTo>
                  <a:lnTo>
                    <a:pt x="79" y="44"/>
                  </a:lnTo>
                  <a:lnTo>
                    <a:pt x="77" y="47"/>
                  </a:lnTo>
                  <a:lnTo>
                    <a:pt x="73" y="50"/>
                  </a:lnTo>
                  <a:lnTo>
                    <a:pt x="67" y="53"/>
                  </a:lnTo>
                  <a:lnTo>
                    <a:pt x="61" y="56"/>
                  </a:lnTo>
                  <a:lnTo>
                    <a:pt x="54" y="58"/>
                  </a:lnTo>
                  <a:lnTo>
                    <a:pt x="46" y="59"/>
                  </a:lnTo>
                  <a:lnTo>
                    <a:pt x="39" y="60"/>
                  </a:lnTo>
                  <a:lnTo>
                    <a:pt x="32" y="60"/>
                  </a:lnTo>
                  <a:lnTo>
                    <a:pt x="23" y="60"/>
                  </a:lnTo>
                  <a:lnTo>
                    <a:pt x="19" y="59"/>
                  </a:lnTo>
                  <a:lnTo>
                    <a:pt x="14" y="58"/>
                  </a:lnTo>
                  <a:lnTo>
                    <a:pt x="11" y="57"/>
                  </a:lnTo>
                  <a:lnTo>
                    <a:pt x="7" y="56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34" name="Freeform 68"/>
            <p:cNvSpPr>
              <a:spLocks noEditPoints="1"/>
            </p:cNvSpPr>
            <p:nvPr userDrawn="1"/>
          </p:nvSpPr>
          <p:spPr bwMode="auto">
            <a:xfrm>
              <a:off x="4039" y="3332"/>
              <a:ext cx="98" cy="58"/>
            </a:xfrm>
            <a:custGeom>
              <a:avLst/>
              <a:gdLst>
                <a:gd name="T0" fmla="*/ 23 w 98"/>
                <a:gd name="T1" fmla="*/ 29 h 59"/>
                <a:gd name="T2" fmla="*/ 23 w 98"/>
                <a:gd name="T3" fmla="*/ 34 h 59"/>
                <a:gd name="T4" fmla="*/ 26 w 98"/>
                <a:gd name="T5" fmla="*/ 41 h 59"/>
                <a:gd name="T6" fmla="*/ 34 w 98"/>
                <a:gd name="T7" fmla="*/ 44 h 59"/>
                <a:gd name="T8" fmla="*/ 48 w 98"/>
                <a:gd name="T9" fmla="*/ 44 h 59"/>
                <a:gd name="T10" fmla="*/ 54 w 98"/>
                <a:gd name="T11" fmla="*/ 43 h 59"/>
                <a:gd name="T12" fmla="*/ 63 w 98"/>
                <a:gd name="T13" fmla="*/ 38 h 59"/>
                <a:gd name="T14" fmla="*/ 70 w 98"/>
                <a:gd name="T15" fmla="*/ 30 h 59"/>
                <a:gd name="T16" fmla="*/ 72 w 98"/>
                <a:gd name="T17" fmla="*/ 29 h 59"/>
                <a:gd name="T18" fmla="*/ 75 w 98"/>
                <a:gd name="T19" fmla="*/ 25 h 59"/>
                <a:gd name="T20" fmla="*/ 75 w 98"/>
                <a:gd name="T21" fmla="*/ 18 h 59"/>
                <a:gd name="T22" fmla="*/ 73 w 98"/>
                <a:gd name="T23" fmla="*/ 14 h 59"/>
                <a:gd name="T24" fmla="*/ 68 w 98"/>
                <a:gd name="T25" fmla="*/ 11 h 59"/>
                <a:gd name="T26" fmla="*/ 57 w 98"/>
                <a:gd name="T27" fmla="*/ 9 h 59"/>
                <a:gd name="T28" fmla="*/ 50 w 98"/>
                <a:gd name="T29" fmla="*/ 9 h 59"/>
                <a:gd name="T30" fmla="*/ 38 w 98"/>
                <a:gd name="T31" fmla="*/ 13 h 59"/>
                <a:gd name="T32" fmla="*/ 31 w 98"/>
                <a:gd name="T33" fmla="*/ 18 h 59"/>
                <a:gd name="T34" fmla="*/ 26 w 98"/>
                <a:gd name="T35" fmla="*/ 25 h 59"/>
                <a:gd name="T36" fmla="*/ 1 w 98"/>
                <a:gd name="T37" fmla="*/ 29 h 59"/>
                <a:gd name="T38" fmla="*/ 4 w 98"/>
                <a:gd name="T39" fmla="*/ 23 h 59"/>
                <a:gd name="T40" fmla="*/ 15 w 98"/>
                <a:gd name="T41" fmla="*/ 13 h 59"/>
                <a:gd name="T42" fmla="*/ 30 w 98"/>
                <a:gd name="T43" fmla="*/ 5 h 59"/>
                <a:gd name="T44" fmla="*/ 49 w 98"/>
                <a:gd name="T45" fmla="*/ 0 h 59"/>
                <a:gd name="T46" fmla="*/ 60 w 98"/>
                <a:gd name="T47" fmla="*/ 0 h 59"/>
                <a:gd name="T48" fmla="*/ 71 w 98"/>
                <a:gd name="T49" fmla="*/ 1 h 59"/>
                <a:gd name="T50" fmla="*/ 83 w 98"/>
                <a:gd name="T51" fmla="*/ 4 h 59"/>
                <a:gd name="T52" fmla="*/ 92 w 98"/>
                <a:gd name="T53" fmla="*/ 9 h 59"/>
                <a:gd name="T54" fmla="*/ 96 w 98"/>
                <a:gd name="T55" fmla="*/ 13 h 59"/>
                <a:gd name="T56" fmla="*/ 98 w 98"/>
                <a:gd name="T57" fmla="*/ 18 h 59"/>
                <a:gd name="T58" fmla="*/ 98 w 98"/>
                <a:gd name="T59" fmla="*/ 23 h 59"/>
                <a:gd name="T60" fmla="*/ 94 w 98"/>
                <a:gd name="T61" fmla="*/ 29 h 59"/>
                <a:gd name="T62" fmla="*/ 84 w 98"/>
                <a:gd name="T63" fmla="*/ 39 h 59"/>
                <a:gd name="T64" fmla="*/ 77 w 98"/>
                <a:gd name="T65" fmla="*/ 43 h 59"/>
                <a:gd name="T66" fmla="*/ 64 w 98"/>
                <a:gd name="T67" fmla="*/ 49 h 59"/>
                <a:gd name="T68" fmla="*/ 49 w 98"/>
                <a:gd name="T69" fmla="*/ 52 h 59"/>
                <a:gd name="T70" fmla="*/ 31 w 98"/>
                <a:gd name="T71" fmla="*/ 53 h 59"/>
                <a:gd name="T72" fmla="*/ 21 w 98"/>
                <a:gd name="T73" fmla="*/ 51 h 59"/>
                <a:gd name="T74" fmla="*/ 13 w 98"/>
                <a:gd name="T75" fmla="*/ 49 h 59"/>
                <a:gd name="T76" fmla="*/ 5 w 98"/>
                <a:gd name="T77" fmla="*/ 43 h 59"/>
                <a:gd name="T78" fmla="*/ 2 w 98"/>
                <a:gd name="T79" fmla="*/ 39 h 59"/>
                <a:gd name="T80" fmla="*/ 0 w 98"/>
                <a:gd name="T81" fmla="*/ 29 h 5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98" h="59">
                  <a:moveTo>
                    <a:pt x="24" y="29"/>
                  </a:moveTo>
                  <a:lnTo>
                    <a:pt x="23" y="33"/>
                  </a:lnTo>
                  <a:lnTo>
                    <a:pt x="22" y="36"/>
                  </a:lnTo>
                  <a:lnTo>
                    <a:pt x="23" y="40"/>
                  </a:lnTo>
                  <a:lnTo>
                    <a:pt x="24" y="44"/>
                  </a:lnTo>
                  <a:lnTo>
                    <a:pt x="26" y="47"/>
                  </a:lnTo>
                  <a:lnTo>
                    <a:pt x="30" y="49"/>
                  </a:lnTo>
                  <a:lnTo>
                    <a:pt x="34" y="50"/>
                  </a:lnTo>
                  <a:lnTo>
                    <a:pt x="41" y="51"/>
                  </a:lnTo>
                  <a:lnTo>
                    <a:pt x="48" y="50"/>
                  </a:lnTo>
                  <a:lnTo>
                    <a:pt x="51" y="49"/>
                  </a:lnTo>
                  <a:lnTo>
                    <a:pt x="54" y="49"/>
                  </a:lnTo>
                  <a:lnTo>
                    <a:pt x="59" y="46"/>
                  </a:lnTo>
                  <a:lnTo>
                    <a:pt x="63" y="44"/>
                  </a:lnTo>
                  <a:lnTo>
                    <a:pt x="67" y="40"/>
                  </a:lnTo>
                  <a:lnTo>
                    <a:pt x="70" y="36"/>
                  </a:lnTo>
                  <a:lnTo>
                    <a:pt x="71" y="35"/>
                  </a:lnTo>
                  <a:lnTo>
                    <a:pt x="72" y="33"/>
                  </a:lnTo>
                  <a:lnTo>
                    <a:pt x="74" y="29"/>
                  </a:lnTo>
                  <a:lnTo>
                    <a:pt x="75" y="25"/>
                  </a:lnTo>
                  <a:lnTo>
                    <a:pt x="75" y="22"/>
                  </a:lnTo>
                  <a:lnTo>
                    <a:pt x="75" y="18"/>
                  </a:lnTo>
                  <a:lnTo>
                    <a:pt x="74" y="15"/>
                  </a:lnTo>
                  <a:lnTo>
                    <a:pt x="73" y="14"/>
                  </a:lnTo>
                  <a:lnTo>
                    <a:pt x="71" y="13"/>
                  </a:lnTo>
                  <a:lnTo>
                    <a:pt x="68" y="11"/>
                  </a:lnTo>
                  <a:lnTo>
                    <a:pt x="63" y="9"/>
                  </a:lnTo>
                  <a:lnTo>
                    <a:pt x="57" y="9"/>
                  </a:lnTo>
                  <a:lnTo>
                    <a:pt x="53" y="9"/>
                  </a:lnTo>
                  <a:lnTo>
                    <a:pt x="50" y="9"/>
                  </a:lnTo>
                  <a:lnTo>
                    <a:pt x="44" y="11"/>
                  </a:lnTo>
                  <a:lnTo>
                    <a:pt x="38" y="13"/>
                  </a:lnTo>
                  <a:lnTo>
                    <a:pt x="34" y="15"/>
                  </a:lnTo>
                  <a:lnTo>
                    <a:pt x="31" y="18"/>
                  </a:lnTo>
                  <a:lnTo>
                    <a:pt x="28" y="21"/>
                  </a:lnTo>
                  <a:lnTo>
                    <a:pt x="26" y="25"/>
                  </a:lnTo>
                  <a:lnTo>
                    <a:pt x="24" y="29"/>
                  </a:lnTo>
                  <a:close/>
                  <a:moveTo>
                    <a:pt x="1" y="29"/>
                  </a:moveTo>
                  <a:lnTo>
                    <a:pt x="3" y="26"/>
                  </a:lnTo>
                  <a:lnTo>
                    <a:pt x="4" y="23"/>
                  </a:lnTo>
                  <a:lnTo>
                    <a:pt x="9" y="18"/>
                  </a:lnTo>
                  <a:lnTo>
                    <a:pt x="15" y="13"/>
                  </a:lnTo>
                  <a:lnTo>
                    <a:pt x="22" y="9"/>
                  </a:lnTo>
                  <a:lnTo>
                    <a:pt x="30" y="5"/>
                  </a:lnTo>
                  <a:lnTo>
                    <a:pt x="39" y="2"/>
                  </a:lnTo>
                  <a:lnTo>
                    <a:pt x="49" y="0"/>
                  </a:lnTo>
                  <a:lnTo>
                    <a:pt x="55" y="0"/>
                  </a:lnTo>
                  <a:lnTo>
                    <a:pt x="60" y="0"/>
                  </a:lnTo>
                  <a:lnTo>
                    <a:pt x="66" y="0"/>
                  </a:lnTo>
                  <a:lnTo>
                    <a:pt x="71" y="1"/>
                  </a:lnTo>
                  <a:lnTo>
                    <a:pt x="79" y="2"/>
                  </a:lnTo>
                  <a:lnTo>
                    <a:pt x="83" y="4"/>
                  </a:lnTo>
                  <a:lnTo>
                    <a:pt x="86" y="5"/>
                  </a:lnTo>
                  <a:lnTo>
                    <a:pt x="92" y="9"/>
                  </a:lnTo>
                  <a:lnTo>
                    <a:pt x="94" y="11"/>
                  </a:lnTo>
                  <a:lnTo>
                    <a:pt x="96" y="13"/>
                  </a:lnTo>
                  <a:lnTo>
                    <a:pt x="97" y="15"/>
                  </a:lnTo>
                  <a:lnTo>
                    <a:pt x="98" y="18"/>
                  </a:lnTo>
                  <a:lnTo>
                    <a:pt x="98" y="20"/>
                  </a:lnTo>
                  <a:lnTo>
                    <a:pt x="98" y="23"/>
                  </a:lnTo>
                  <a:lnTo>
                    <a:pt x="96" y="29"/>
                  </a:lnTo>
                  <a:lnTo>
                    <a:pt x="94" y="34"/>
                  </a:lnTo>
                  <a:lnTo>
                    <a:pt x="89" y="40"/>
                  </a:lnTo>
                  <a:lnTo>
                    <a:pt x="84" y="45"/>
                  </a:lnTo>
                  <a:lnTo>
                    <a:pt x="80" y="47"/>
                  </a:lnTo>
                  <a:lnTo>
                    <a:pt x="77" y="49"/>
                  </a:lnTo>
                  <a:lnTo>
                    <a:pt x="68" y="53"/>
                  </a:lnTo>
                  <a:lnTo>
                    <a:pt x="64" y="55"/>
                  </a:lnTo>
                  <a:lnTo>
                    <a:pt x="59" y="56"/>
                  </a:lnTo>
                  <a:lnTo>
                    <a:pt x="49" y="58"/>
                  </a:lnTo>
                  <a:lnTo>
                    <a:pt x="37" y="59"/>
                  </a:lnTo>
                  <a:lnTo>
                    <a:pt x="31" y="59"/>
                  </a:lnTo>
                  <a:lnTo>
                    <a:pt x="26" y="58"/>
                  </a:lnTo>
                  <a:lnTo>
                    <a:pt x="21" y="57"/>
                  </a:lnTo>
                  <a:lnTo>
                    <a:pt x="17" y="56"/>
                  </a:lnTo>
                  <a:lnTo>
                    <a:pt x="13" y="55"/>
                  </a:lnTo>
                  <a:lnTo>
                    <a:pt x="10" y="53"/>
                  </a:lnTo>
                  <a:lnTo>
                    <a:pt x="5" y="49"/>
                  </a:lnTo>
                  <a:lnTo>
                    <a:pt x="3" y="47"/>
                  </a:lnTo>
                  <a:lnTo>
                    <a:pt x="2" y="45"/>
                  </a:lnTo>
                  <a:lnTo>
                    <a:pt x="0" y="40"/>
                  </a:lnTo>
                  <a:lnTo>
                    <a:pt x="0" y="34"/>
                  </a:lnTo>
                  <a:lnTo>
                    <a:pt x="1" y="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35" name="Freeform 69"/>
            <p:cNvSpPr/>
            <p:nvPr userDrawn="1"/>
          </p:nvSpPr>
          <p:spPr bwMode="auto">
            <a:xfrm>
              <a:off x="4137" y="3332"/>
              <a:ext cx="150" cy="58"/>
            </a:xfrm>
            <a:custGeom>
              <a:avLst/>
              <a:gdLst>
                <a:gd name="T0" fmla="*/ 126 w 150"/>
                <a:gd name="T1" fmla="*/ 20 h 59"/>
                <a:gd name="T2" fmla="*/ 127 w 150"/>
                <a:gd name="T3" fmla="*/ 18 h 59"/>
                <a:gd name="T4" fmla="*/ 127 w 150"/>
                <a:gd name="T5" fmla="*/ 16 h 59"/>
                <a:gd name="T6" fmla="*/ 127 w 150"/>
                <a:gd name="T7" fmla="*/ 14 h 59"/>
                <a:gd name="T8" fmla="*/ 126 w 150"/>
                <a:gd name="T9" fmla="*/ 13 h 59"/>
                <a:gd name="T10" fmla="*/ 125 w 150"/>
                <a:gd name="T11" fmla="*/ 12 h 59"/>
                <a:gd name="T12" fmla="*/ 123 w 150"/>
                <a:gd name="T13" fmla="*/ 11 h 59"/>
                <a:gd name="T14" fmla="*/ 119 w 150"/>
                <a:gd name="T15" fmla="*/ 10 h 59"/>
                <a:gd name="T16" fmla="*/ 113 w 150"/>
                <a:gd name="T17" fmla="*/ 9 h 59"/>
                <a:gd name="T18" fmla="*/ 107 w 150"/>
                <a:gd name="T19" fmla="*/ 10 h 59"/>
                <a:gd name="T20" fmla="*/ 101 w 150"/>
                <a:gd name="T21" fmla="*/ 11 h 59"/>
                <a:gd name="T22" fmla="*/ 95 w 150"/>
                <a:gd name="T23" fmla="*/ 12 h 59"/>
                <a:gd name="T24" fmla="*/ 94 w 150"/>
                <a:gd name="T25" fmla="*/ 14 h 59"/>
                <a:gd name="T26" fmla="*/ 94 w 150"/>
                <a:gd name="T27" fmla="*/ 16 h 59"/>
                <a:gd name="T28" fmla="*/ 77 w 150"/>
                <a:gd name="T29" fmla="*/ 53 h 59"/>
                <a:gd name="T30" fmla="*/ 56 w 150"/>
                <a:gd name="T31" fmla="*/ 53 h 59"/>
                <a:gd name="T32" fmla="*/ 70 w 150"/>
                <a:gd name="T33" fmla="*/ 20 h 59"/>
                <a:gd name="T34" fmla="*/ 71 w 150"/>
                <a:gd name="T35" fmla="*/ 18 h 59"/>
                <a:gd name="T36" fmla="*/ 71 w 150"/>
                <a:gd name="T37" fmla="*/ 15 h 59"/>
                <a:gd name="T38" fmla="*/ 70 w 150"/>
                <a:gd name="T39" fmla="*/ 13 h 59"/>
                <a:gd name="T40" fmla="*/ 69 w 150"/>
                <a:gd name="T41" fmla="*/ 12 h 59"/>
                <a:gd name="T42" fmla="*/ 66 w 150"/>
                <a:gd name="T43" fmla="*/ 11 h 59"/>
                <a:gd name="T44" fmla="*/ 65 w 150"/>
                <a:gd name="T45" fmla="*/ 10 h 59"/>
                <a:gd name="T46" fmla="*/ 63 w 150"/>
                <a:gd name="T47" fmla="*/ 10 h 59"/>
                <a:gd name="T48" fmla="*/ 59 w 150"/>
                <a:gd name="T49" fmla="*/ 9 h 59"/>
                <a:gd name="T50" fmla="*/ 53 w 150"/>
                <a:gd name="T51" fmla="*/ 9 h 59"/>
                <a:gd name="T52" fmla="*/ 50 w 150"/>
                <a:gd name="T53" fmla="*/ 10 h 59"/>
                <a:gd name="T54" fmla="*/ 46 w 150"/>
                <a:gd name="T55" fmla="*/ 10 h 59"/>
                <a:gd name="T56" fmla="*/ 39 w 150"/>
                <a:gd name="T57" fmla="*/ 12 h 59"/>
                <a:gd name="T58" fmla="*/ 21 w 150"/>
                <a:gd name="T59" fmla="*/ 53 h 59"/>
                <a:gd name="T60" fmla="*/ 0 w 150"/>
                <a:gd name="T61" fmla="*/ 53 h 59"/>
                <a:gd name="T62" fmla="*/ 19 w 150"/>
                <a:gd name="T63" fmla="*/ 10 h 59"/>
                <a:gd name="T64" fmla="*/ 31 w 150"/>
                <a:gd name="T65" fmla="*/ 6 h 59"/>
                <a:gd name="T66" fmla="*/ 42 w 150"/>
                <a:gd name="T67" fmla="*/ 3 h 59"/>
                <a:gd name="T68" fmla="*/ 54 w 150"/>
                <a:gd name="T69" fmla="*/ 1 h 59"/>
                <a:gd name="T70" fmla="*/ 60 w 150"/>
                <a:gd name="T71" fmla="*/ 1 h 59"/>
                <a:gd name="T72" fmla="*/ 67 w 150"/>
                <a:gd name="T73" fmla="*/ 0 h 59"/>
                <a:gd name="T74" fmla="*/ 73 w 150"/>
                <a:gd name="T75" fmla="*/ 1 h 59"/>
                <a:gd name="T76" fmla="*/ 79 w 150"/>
                <a:gd name="T77" fmla="*/ 2 h 59"/>
                <a:gd name="T78" fmla="*/ 85 w 150"/>
                <a:gd name="T79" fmla="*/ 3 h 59"/>
                <a:gd name="T80" fmla="*/ 87 w 150"/>
                <a:gd name="T81" fmla="*/ 4 h 59"/>
                <a:gd name="T82" fmla="*/ 89 w 150"/>
                <a:gd name="T83" fmla="*/ 5 h 59"/>
                <a:gd name="T84" fmla="*/ 97 w 150"/>
                <a:gd name="T85" fmla="*/ 3 h 59"/>
                <a:gd name="T86" fmla="*/ 105 w 150"/>
                <a:gd name="T87" fmla="*/ 2 h 59"/>
                <a:gd name="T88" fmla="*/ 114 w 150"/>
                <a:gd name="T89" fmla="*/ 1 h 59"/>
                <a:gd name="T90" fmla="*/ 123 w 150"/>
                <a:gd name="T91" fmla="*/ 1 h 59"/>
                <a:gd name="T92" fmla="*/ 129 w 150"/>
                <a:gd name="T93" fmla="*/ 1 h 59"/>
                <a:gd name="T94" fmla="*/ 134 w 150"/>
                <a:gd name="T95" fmla="*/ 2 h 59"/>
                <a:gd name="T96" fmla="*/ 139 w 150"/>
                <a:gd name="T97" fmla="*/ 3 h 59"/>
                <a:gd name="T98" fmla="*/ 144 w 150"/>
                <a:gd name="T99" fmla="*/ 5 h 59"/>
                <a:gd name="T100" fmla="*/ 147 w 150"/>
                <a:gd name="T101" fmla="*/ 7 h 59"/>
                <a:gd name="T102" fmla="*/ 148 w 150"/>
                <a:gd name="T103" fmla="*/ 8 h 59"/>
                <a:gd name="T104" fmla="*/ 149 w 150"/>
                <a:gd name="T105" fmla="*/ 10 h 59"/>
                <a:gd name="T106" fmla="*/ 150 w 150"/>
                <a:gd name="T107" fmla="*/ 11 h 59"/>
                <a:gd name="T108" fmla="*/ 150 w 150"/>
                <a:gd name="T109" fmla="*/ 13 h 59"/>
                <a:gd name="T110" fmla="*/ 150 w 150"/>
                <a:gd name="T111" fmla="*/ 15 h 59"/>
                <a:gd name="T112" fmla="*/ 150 w 150"/>
                <a:gd name="T113" fmla="*/ 16 h 59"/>
                <a:gd name="T114" fmla="*/ 133 w 150"/>
                <a:gd name="T115" fmla="*/ 53 h 59"/>
                <a:gd name="T116" fmla="*/ 112 w 150"/>
                <a:gd name="T117" fmla="*/ 53 h 59"/>
                <a:gd name="T118" fmla="*/ 126 w 150"/>
                <a:gd name="T119" fmla="*/ 20 h 5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50" h="59">
                  <a:moveTo>
                    <a:pt x="126" y="20"/>
                  </a:moveTo>
                  <a:lnTo>
                    <a:pt x="127" y="18"/>
                  </a:lnTo>
                  <a:lnTo>
                    <a:pt x="127" y="16"/>
                  </a:lnTo>
                  <a:lnTo>
                    <a:pt x="127" y="14"/>
                  </a:lnTo>
                  <a:lnTo>
                    <a:pt x="126" y="13"/>
                  </a:lnTo>
                  <a:lnTo>
                    <a:pt x="125" y="12"/>
                  </a:lnTo>
                  <a:lnTo>
                    <a:pt x="123" y="11"/>
                  </a:lnTo>
                  <a:lnTo>
                    <a:pt x="119" y="10"/>
                  </a:lnTo>
                  <a:lnTo>
                    <a:pt x="113" y="9"/>
                  </a:lnTo>
                  <a:lnTo>
                    <a:pt x="107" y="10"/>
                  </a:lnTo>
                  <a:lnTo>
                    <a:pt x="101" y="11"/>
                  </a:lnTo>
                  <a:lnTo>
                    <a:pt x="95" y="12"/>
                  </a:lnTo>
                  <a:lnTo>
                    <a:pt x="94" y="14"/>
                  </a:lnTo>
                  <a:lnTo>
                    <a:pt x="94" y="16"/>
                  </a:lnTo>
                  <a:lnTo>
                    <a:pt x="77" y="59"/>
                  </a:lnTo>
                  <a:lnTo>
                    <a:pt x="56" y="59"/>
                  </a:lnTo>
                  <a:lnTo>
                    <a:pt x="70" y="20"/>
                  </a:lnTo>
                  <a:lnTo>
                    <a:pt x="71" y="18"/>
                  </a:lnTo>
                  <a:lnTo>
                    <a:pt x="71" y="15"/>
                  </a:lnTo>
                  <a:lnTo>
                    <a:pt x="70" y="13"/>
                  </a:lnTo>
                  <a:lnTo>
                    <a:pt x="69" y="12"/>
                  </a:lnTo>
                  <a:lnTo>
                    <a:pt x="66" y="11"/>
                  </a:lnTo>
                  <a:lnTo>
                    <a:pt x="65" y="10"/>
                  </a:lnTo>
                  <a:lnTo>
                    <a:pt x="63" y="10"/>
                  </a:lnTo>
                  <a:lnTo>
                    <a:pt x="59" y="9"/>
                  </a:lnTo>
                  <a:lnTo>
                    <a:pt x="53" y="9"/>
                  </a:lnTo>
                  <a:lnTo>
                    <a:pt x="50" y="10"/>
                  </a:lnTo>
                  <a:lnTo>
                    <a:pt x="46" y="10"/>
                  </a:lnTo>
                  <a:lnTo>
                    <a:pt x="39" y="12"/>
                  </a:lnTo>
                  <a:lnTo>
                    <a:pt x="21" y="59"/>
                  </a:lnTo>
                  <a:lnTo>
                    <a:pt x="0" y="59"/>
                  </a:lnTo>
                  <a:lnTo>
                    <a:pt x="19" y="10"/>
                  </a:lnTo>
                  <a:lnTo>
                    <a:pt x="31" y="6"/>
                  </a:lnTo>
                  <a:lnTo>
                    <a:pt x="42" y="3"/>
                  </a:lnTo>
                  <a:lnTo>
                    <a:pt x="54" y="1"/>
                  </a:lnTo>
                  <a:lnTo>
                    <a:pt x="60" y="1"/>
                  </a:lnTo>
                  <a:lnTo>
                    <a:pt x="67" y="0"/>
                  </a:lnTo>
                  <a:lnTo>
                    <a:pt x="73" y="1"/>
                  </a:lnTo>
                  <a:lnTo>
                    <a:pt x="79" y="2"/>
                  </a:lnTo>
                  <a:lnTo>
                    <a:pt x="85" y="3"/>
                  </a:lnTo>
                  <a:lnTo>
                    <a:pt x="87" y="4"/>
                  </a:lnTo>
                  <a:lnTo>
                    <a:pt x="89" y="5"/>
                  </a:lnTo>
                  <a:lnTo>
                    <a:pt x="97" y="3"/>
                  </a:lnTo>
                  <a:lnTo>
                    <a:pt x="105" y="2"/>
                  </a:lnTo>
                  <a:lnTo>
                    <a:pt x="114" y="1"/>
                  </a:lnTo>
                  <a:lnTo>
                    <a:pt x="123" y="1"/>
                  </a:lnTo>
                  <a:lnTo>
                    <a:pt x="129" y="1"/>
                  </a:lnTo>
                  <a:lnTo>
                    <a:pt x="134" y="2"/>
                  </a:lnTo>
                  <a:lnTo>
                    <a:pt x="139" y="3"/>
                  </a:lnTo>
                  <a:lnTo>
                    <a:pt x="144" y="5"/>
                  </a:lnTo>
                  <a:lnTo>
                    <a:pt x="147" y="7"/>
                  </a:lnTo>
                  <a:lnTo>
                    <a:pt x="148" y="8"/>
                  </a:lnTo>
                  <a:lnTo>
                    <a:pt x="149" y="10"/>
                  </a:lnTo>
                  <a:lnTo>
                    <a:pt x="150" y="11"/>
                  </a:lnTo>
                  <a:lnTo>
                    <a:pt x="150" y="13"/>
                  </a:lnTo>
                  <a:lnTo>
                    <a:pt x="150" y="15"/>
                  </a:lnTo>
                  <a:lnTo>
                    <a:pt x="150" y="16"/>
                  </a:lnTo>
                  <a:lnTo>
                    <a:pt x="133" y="59"/>
                  </a:lnTo>
                  <a:lnTo>
                    <a:pt x="112" y="59"/>
                  </a:lnTo>
                  <a:lnTo>
                    <a:pt x="126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36" name="Freeform 70"/>
            <p:cNvSpPr>
              <a:spLocks noEditPoints="1"/>
            </p:cNvSpPr>
            <p:nvPr userDrawn="1"/>
          </p:nvSpPr>
          <p:spPr bwMode="auto">
            <a:xfrm>
              <a:off x="4296" y="3334"/>
              <a:ext cx="98" cy="59"/>
            </a:xfrm>
            <a:custGeom>
              <a:avLst/>
              <a:gdLst>
                <a:gd name="T0" fmla="*/ 23 w 98"/>
                <a:gd name="T1" fmla="*/ 33 h 59"/>
                <a:gd name="T2" fmla="*/ 22 w 98"/>
                <a:gd name="T3" fmla="*/ 40 h 59"/>
                <a:gd name="T4" fmla="*/ 26 w 98"/>
                <a:gd name="T5" fmla="*/ 47 h 59"/>
                <a:gd name="T6" fmla="*/ 34 w 98"/>
                <a:gd name="T7" fmla="*/ 50 h 59"/>
                <a:gd name="T8" fmla="*/ 48 w 98"/>
                <a:gd name="T9" fmla="*/ 50 h 59"/>
                <a:gd name="T10" fmla="*/ 54 w 98"/>
                <a:gd name="T11" fmla="*/ 49 h 59"/>
                <a:gd name="T12" fmla="*/ 63 w 98"/>
                <a:gd name="T13" fmla="*/ 44 h 59"/>
                <a:gd name="T14" fmla="*/ 70 w 98"/>
                <a:gd name="T15" fmla="*/ 37 h 59"/>
                <a:gd name="T16" fmla="*/ 74 w 98"/>
                <a:gd name="T17" fmla="*/ 29 h 59"/>
                <a:gd name="T18" fmla="*/ 75 w 98"/>
                <a:gd name="T19" fmla="*/ 22 h 59"/>
                <a:gd name="T20" fmla="*/ 73 w 98"/>
                <a:gd name="T21" fmla="*/ 15 h 59"/>
                <a:gd name="T22" fmla="*/ 71 w 98"/>
                <a:gd name="T23" fmla="*/ 13 h 59"/>
                <a:gd name="T24" fmla="*/ 63 w 98"/>
                <a:gd name="T25" fmla="*/ 10 h 59"/>
                <a:gd name="T26" fmla="*/ 53 w 98"/>
                <a:gd name="T27" fmla="*/ 9 h 59"/>
                <a:gd name="T28" fmla="*/ 43 w 98"/>
                <a:gd name="T29" fmla="*/ 11 h 59"/>
                <a:gd name="T30" fmla="*/ 34 w 98"/>
                <a:gd name="T31" fmla="*/ 15 h 59"/>
                <a:gd name="T32" fmla="*/ 28 w 98"/>
                <a:gd name="T33" fmla="*/ 22 h 59"/>
                <a:gd name="T34" fmla="*/ 24 w 98"/>
                <a:gd name="T35" fmla="*/ 29 h 59"/>
                <a:gd name="T36" fmla="*/ 4 w 98"/>
                <a:gd name="T37" fmla="*/ 23 h 59"/>
                <a:gd name="T38" fmla="*/ 11 w 98"/>
                <a:gd name="T39" fmla="*/ 15 h 59"/>
                <a:gd name="T40" fmla="*/ 22 w 98"/>
                <a:gd name="T41" fmla="*/ 9 h 59"/>
                <a:gd name="T42" fmla="*/ 39 w 98"/>
                <a:gd name="T43" fmla="*/ 2 h 59"/>
                <a:gd name="T44" fmla="*/ 54 w 98"/>
                <a:gd name="T45" fmla="*/ 0 h 59"/>
                <a:gd name="T46" fmla="*/ 65 w 98"/>
                <a:gd name="T47" fmla="*/ 0 h 59"/>
                <a:gd name="T48" fmla="*/ 79 w 98"/>
                <a:gd name="T49" fmla="*/ 2 h 59"/>
                <a:gd name="T50" fmla="*/ 91 w 98"/>
                <a:gd name="T51" fmla="*/ 9 h 59"/>
                <a:gd name="T52" fmla="*/ 95 w 98"/>
                <a:gd name="T53" fmla="*/ 13 h 59"/>
                <a:gd name="T54" fmla="*/ 97 w 98"/>
                <a:gd name="T55" fmla="*/ 18 h 59"/>
                <a:gd name="T56" fmla="*/ 97 w 98"/>
                <a:gd name="T57" fmla="*/ 23 h 59"/>
                <a:gd name="T58" fmla="*/ 93 w 98"/>
                <a:gd name="T59" fmla="*/ 34 h 59"/>
                <a:gd name="T60" fmla="*/ 83 w 98"/>
                <a:gd name="T61" fmla="*/ 45 h 59"/>
                <a:gd name="T62" fmla="*/ 76 w 98"/>
                <a:gd name="T63" fmla="*/ 50 h 59"/>
                <a:gd name="T64" fmla="*/ 64 w 98"/>
                <a:gd name="T65" fmla="*/ 55 h 59"/>
                <a:gd name="T66" fmla="*/ 48 w 98"/>
                <a:gd name="T67" fmla="*/ 58 h 59"/>
                <a:gd name="T68" fmla="*/ 31 w 98"/>
                <a:gd name="T69" fmla="*/ 59 h 59"/>
                <a:gd name="T70" fmla="*/ 21 w 98"/>
                <a:gd name="T71" fmla="*/ 57 h 59"/>
                <a:gd name="T72" fmla="*/ 13 w 98"/>
                <a:gd name="T73" fmla="*/ 55 h 59"/>
                <a:gd name="T74" fmla="*/ 5 w 98"/>
                <a:gd name="T75" fmla="*/ 49 h 59"/>
                <a:gd name="T76" fmla="*/ 1 w 98"/>
                <a:gd name="T77" fmla="*/ 45 h 59"/>
                <a:gd name="T78" fmla="*/ 0 w 98"/>
                <a:gd name="T79" fmla="*/ 34 h 5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98" h="59">
                  <a:moveTo>
                    <a:pt x="24" y="29"/>
                  </a:moveTo>
                  <a:lnTo>
                    <a:pt x="23" y="33"/>
                  </a:lnTo>
                  <a:lnTo>
                    <a:pt x="22" y="37"/>
                  </a:lnTo>
                  <a:lnTo>
                    <a:pt x="22" y="40"/>
                  </a:lnTo>
                  <a:lnTo>
                    <a:pt x="24" y="44"/>
                  </a:lnTo>
                  <a:lnTo>
                    <a:pt x="26" y="47"/>
                  </a:lnTo>
                  <a:lnTo>
                    <a:pt x="29" y="49"/>
                  </a:lnTo>
                  <a:lnTo>
                    <a:pt x="34" y="50"/>
                  </a:lnTo>
                  <a:lnTo>
                    <a:pt x="40" y="51"/>
                  </a:lnTo>
                  <a:lnTo>
                    <a:pt x="48" y="50"/>
                  </a:lnTo>
                  <a:lnTo>
                    <a:pt x="51" y="50"/>
                  </a:lnTo>
                  <a:lnTo>
                    <a:pt x="54" y="49"/>
                  </a:lnTo>
                  <a:lnTo>
                    <a:pt x="59" y="46"/>
                  </a:lnTo>
                  <a:lnTo>
                    <a:pt x="63" y="44"/>
                  </a:lnTo>
                  <a:lnTo>
                    <a:pt x="67" y="40"/>
                  </a:lnTo>
                  <a:lnTo>
                    <a:pt x="70" y="37"/>
                  </a:lnTo>
                  <a:lnTo>
                    <a:pt x="72" y="33"/>
                  </a:lnTo>
                  <a:lnTo>
                    <a:pt x="74" y="29"/>
                  </a:lnTo>
                  <a:lnTo>
                    <a:pt x="75" y="25"/>
                  </a:lnTo>
                  <a:lnTo>
                    <a:pt x="75" y="22"/>
                  </a:lnTo>
                  <a:lnTo>
                    <a:pt x="75" y="18"/>
                  </a:lnTo>
                  <a:lnTo>
                    <a:pt x="73" y="15"/>
                  </a:lnTo>
                  <a:lnTo>
                    <a:pt x="72" y="14"/>
                  </a:lnTo>
                  <a:lnTo>
                    <a:pt x="71" y="13"/>
                  </a:lnTo>
                  <a:lnTo>
                    <a:pt x="67" y="11"/>
                  </a:lnTo>
                  <a:lnTo>
                    <a:pt x="63" y="10"/>
                  </a:lnTo>
                  <a:lnTo>
                    <a:pt x="56" y="9"/>
                  </a:lnTo>
                  <a:lnTo>
                    <a:pt x="53" y="9"/>
                  </a:lnTo>
                  <a:lnTo>
                    <a:pt x="49" y="10"/>
                  </a:lnTo>
                  <a:lnTo>
                    <a:pt x="43" y="11"/>
                  </a:lnTo>
                  <a:lnTo>
                    <a:pt x="38" y="13"/>
                  </a:lnTo>
                  <a:lnTo>
                    <a:pt x="34" y="15"/>
                  </a:lnTo>
                  <a:lnTo>
                    <a:pt x="31" y="18"/>
                  </a:lnTo>
                  <a:lnTo>
                    <a:pt x="28" y="22"/>
                  </a:lnTo>
                  <a:lnTo>
                    <a:pt x="26" y="25"/>
                  </a:lnTo>
                  <a:lnTo>
                    <a:pt x="24" y="29"/>
                  </a:lnTo>
                  <a:close/>
                  <a:moveTo>
                    <a:pt x="1" y="29"/>
                  </a:moveTo>
                  <a:lnTo>
                    <a:pt x="4" y="23"/>
                  </a:lnTo>
                  <a:lnTo>
                    <a:pt x="9" y="18"/>
                  </a:lnTo>
                  <a:lnTo>
                    <a:pt x="11" y="15"/>
                  </a:lnTo>
                  <a:lnTo>
                    <a:pt x="14" y="13"/>
                  </a:lnTo>
                  <a:lnTo>
                    <a:pt x="22" y="9"/>
                  </a:lnTo>
                  <a:lnTo>
                    <a:pt x="30" y="5"/>
                  </a:lnTo>
                  <a:lnTo>
                    <a:pt x="39" y="2"/>
                  </a:lnTo>
                  <a:lnTo>
                    <a:pt x="49" y="1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5" y="0"/>
                  </a:lnTo>
                  <a:lnTo>
                    <a:pt x="70" y="1"/>
                  </a:lnTo>
                  <a:lnTo>
                    <a:pt x="79" y="2"/>
                  </a:lnTo>
                  <a:lnTo>
                    <a:pt x="86" y="5"/>
                  </a:lnTo>
                  <a:lnTo>
                    <a:pt x="91" y="9"/>
                  </a:lnTo>
                  <a:lnTo>
                    <a:pt x="94" y="11"/>
                  </a:lnTo>
                  <a:lnTo>
                    <a:pt x="95" y="13"/>
                  </a:lnTo>
                  <a:lnTo>
                    <a:pt x="96" y="15"/>
                  </a:lnTo>
                  <a:lnTo>
                    <a:pt x="97" y="18"/>
                  </a:lnTo>
                  <a:lnTo>
                    <a:pt x="98" y="20"/>
                  </a:lnTo>
                  <a:lnTo>
                    <a:pt x="97" y="23"/>
                  </a:lnTo>
                  <a:lnTo>
                    <a:pt x="96" y="29"/>
                  </a:lnTo>
                  <a:lnTo>
                    <a:pt x="93" y="34"/>
                  </a:lnTo>
                  <a:lnTo>
                    <a:pt x="89" y="40"/>
                  </a:lnTo>
                  <a:lnTo>
                    <a:pt x="83" y="45"/>
                  </a:lnTo>
                  <a:lnTo>
                    <a:pt x="80" y="47"/>
                  </a:lnTo>
                  <a:lnTo>
                    <a:pt x="76" y="50"/>
                  </a:lnTo>
                  <a:lnTo>
                    <a:pt x="68" y="53"/>
                  </a:lnTo>
                  <a:lnTo>
                    <a:pt x="64" y="55"/>
                  </a:lnTo>
                  <a:lnTo>
                    <a:pt x="59" y="56"/>
                  </a:lnTo>
                  <a:lnTo>
                    <a:pt x="48" y="58"/>
                  </a:lnTo>
                  <a:lnTo>
                    <a:pt x="37" y="59"/>
                  </a:lnTo>
                  <a:lnTo>
                    <a:pt x="31" y="59"/>
                  </a:lnTo>
                  <a:lnTo>
                    <a:pt x="26" y="58"/>
                  </a:lnTo>
                  <a:lnTo>
                    <a:pt x="21" y="57"/>
                  </a:lnTo>
                  <a:lnTo>
                    <a:pt x="17" y="56"/>
                  </a:lnTo>
                  <a:lnTo>
                    <a:pt x="13" y="55"/>
                  </a:lnTo>
                  <a:lnTo>
                    <a:pt x="10" y="53"/>
                  </a:lnTo>
                  <a:lnTo>
                    <a:pt x="5" y="49"/>
                  </a:lnTo>
                  <a:lnTo>
                    <a:pt x="3" y="47"/>
                  </a:lnTo>
                  <a:lnTo>
                    <a:pt x="1" y="45"/>
                  </a:lnTo>
                  <a:lnTo>
                    <a:pt x="0" y="40"/>
                  </a:lnTo>
                  <a:lnTo>
                    <a:pt x="0" y="34"/>
                  </a:lnTo>
                  <a:lnTo>
                    <a:pt x="1" y="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  <p:sp>
          <p:nvSpPr>
            <p:cNvPr id="37" name="Freeform 71"/>
            <p:cNvSpPr/>
            <p:nvPr userDrawn="1"/>
          </p:nvSpPr>
          <p:spPr bwMode="auto">
            <a:xfrm>
              <a:off x="4394" y="3332"/>
              <a:ext cx="91" cy="61"/>
            </a:xfrm>
            <a:custGeom>
              <a:avLst/>
              <a:gdLst>
                <a:gd name="T0" fmla="*/ 11 w 89"/>
                <a:gd name="T1" fmla="*/ 51 h 60"/>
                <a:gd name="T2" fmla="*/ 16 w 89"/>
                <a:gd name="T3" fmla="*/ 54 h 60"/>
                <a:gd name="T4" fmla="*/ 35 w 89"/>
                <a:gd name="T5" fmla="*/ 57 h 60"/>
                <a:gd name="T6" fmla="*/ 49 w 89"/>
                <a:gd name="T7" fmla="*/ 56 h 60"/>
                <a:gd name="T8" fmla="*/ 56 w 89"/>
                <a:gd name="T9" fmla="*/ 55 h 60"/>
                <a:gd name="T10" fmla="*/ 62 w 89"/>
                <a:gd name="T11" fmla="*/ 52 h 60"/>
                <a:gd name="T12" fmla="*/ 65 w 89"/>
                <a:gd name="T13" fmla="*/ 49 h 60"/>
                <a:gd name="T14" fmla="*/ 64 w 89"/>
                <a:gd name="T15" fmla="*/ 46 h 60"/>
                <a:gd name="T16" fmla="*/ 61 w 89"/>
                <a:gd name="T17" fmla="*/ 44 h 60"/>
                <a:gd name="T18" fmla="*/ 53 w 89"/>
                <a:gd name="T19" fmla="*/ 42 h 60"/>
                <a:gd name="T20" fmla="*/ 35 w 89"/>
                <a:gd name="T21" fmla="*/ 37 h 60"/>
                <a:gd name="T22" fmla="*/ 21 w 89"/>
                <a:gd name="T23" fmla="*/ 28 h 60"/>
                <a:gd name="T24" fmla="*/ 17 w 89"/>
                <a:gd name="T25" fmla="*/ 25 h 60"/>
                <a:gd name="T26" fmla="*/ 16 w 89"/>
                <a:gd name="T27" fmla="*/ 22 h 60"/>
                <a:gd name="T28" fmla="*/ 16 w 89"/>
                <a:gd name="T29" fmla="*/ 17 h 60"/>
                <a:gd name="T30" fmla="*/ 19 w 89"/>
                <a:gd name="T31" fmla="*/ 13 h 60"/>
                <a:gd name="T32" fmla="*/ 22 w 89"/>
                <a:gd name="T33" fmla="*/ 10 h 60"/>
                <a:gd name="T34" fmla="*/ 39 w 89"/>
                <a:gd name="T35" fmla="*/ 5 h 60"/>
                <a:gd name="T36" fmla="*/ 52 w 89"/>
                <a:gd name="T37" fmla="*/ 1 h 60"/>
                <a:gd name="T38" fmla="*/ 66 w 89"/>
                <a:gd name="T39" fmla="*/ 0 h 60"/>
                <a:gd name="T40" fmla="*/ 87 w 89"/>
                <a:gd name="T41" fmla="*/ 2 h 60"/>
                <a:gd name="T42" fmla="*/ 101 w 89"/>
                <a:gd name="T43" fmla="*/ 6 h 60"/>
                <a:gd name="T44" fmla="*/ 84 w 89"/>
                <a:gd name="T45" fmla="*/ 11 h 60"/>
                <a:gd name="T46" fmla="*/ 69 w 89"/>
                <a:gd name="T47" fmla="*/ 9 h 60"/>
                <a:gd name="T48" fmla="*/ 56 w 89"/>
                <a:gd name="T49" fmla="*/ 10 h 60"/>
                <a:gd name="T50" fmla="*/ 47 w 89"/>
                <a:gd name="T51" fmla="*/ 12 h 60"/>
                <a:gd name="T52" fmla="*/ 44 w 89"/>
                <a:gd name="T53" fmla="*/ 15 h 60"/>
                <a:gd name="T54" fmla="*/ 42 w 89"/>
                <a:gd name="T55" fmla="*/ 18 h 60"/>
                <a:gd name="T56" fmla="*/ 45 w 89"/>
                <a:gd name="T57" fmla="*/ 20 h 60"/>
                <a:gd name="T58" fmla="*/ 64 w 89"/>
                <a:gd name="T59" fmla="*/ 25 h 60"/>
                <a:gd name="T60" fmla="*/ 86 w 89"/>
                <a:gd name="T61" fmla="*/ 36 h 60"/>
                <a:gd name="T62" fmla="*/ 92 w 89"/>
                <a:gd name="T63" fmla="*/ 41 h 60"/>
                <a:gd name="T64" fmla="*/ 93 w 89"/>
                <a:gd name="T65" fmla="*/ 44 h 60"/>
                <a:gd name="T66" fmla="*/ 91 w 89"/>
                <a:gd name="T67" fmla="*/ 50 h 60"/>
                <a:gd name="T68" fmla="*/ 85 w 89"/>
                <a:gd name="T69" fmla="*/ 56 h 60"/>
                <a:gd name="T70" fmla="*/ 79 w 89"/>
                <a:gd name="T71" fmla="*/ 59 h 60"/>
                <a:gd name="T72" fmla="*/ 60 w 89"/>
                <a:gd name="T73" fmla="*/ 64 h 60"/>
                <a:gd name="T74" fmla="*/ 45 w 89"/>
                <a:gd name="T75" fmla="*/ 66 h 60"/>
                <a:gd name="T76" fmla="*/ 29 w 89"/>
                <a:gd name="T77" fmla="*/ 65 h 60"/>
                <a:gd name="T78" fmla="*/ 14 w 89"/>
                <a:gd name="T79" fmla="*/ 64 h 60"/>
                <a:gd name="T80" fmla="*/ 7 w 89"/>
                <a:gd name="T81" fmla="*/ 62 h 60"/>
                <a:gd name="T82" fmla="*/ 0 w 89"/>
                <a:gd name="T83" fmla="*/ 59 h 6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89" h="60">
                  <a:moveTo>
                    <a:pt x="0" y="53"/>
                  </a:moveTo>
                  <a:lnTo>
                    <a:pt x="11" y="45"/>
                  </a:lnTo>
                  <a:lnTo>
                    <a:pt x="14" y="47"/>
                  </a:lnTo>
                  <a:lnTo>
                    <a:pt x="16" y="48"/>
                  </a:lnTo>
                  <a:lnTo>
                    <a:pt x="22" y="50"/>
                  </a:lnTo>
                  <a:lnTo>
                    <a:pt x="29" y="51"/>
                  </a:lnTo>
                  <a:lnTo>
                    <a:pt x="35" y="51"/>
                  </a:lnTo>
                  <a:lnTo>
                    <a:pt x="43" y="50"/>
                  </a:lnTo>
                  <a:lnTo>
                    <a:pt x="47" y="50"/>
                  </a:lnTo>
                  <a:lnTo>
                    <a:pt x="50" y="49"/>
                  </a:lnTo>
                  <a:lnTo>
                    <a:pt x="53" y="48"/>
                  </a:lnTo>
                  <a:lnTo>
                    <a:pt x="56" y="46"/>
                  </a:lnTo>
                  <a:lnTo>
                    <a:pt x="57" y="45"/>
                  </a:lnTo>
                  <a:lnTo>
                    <a:pt x="59" y="43"/>
                  </a:lnTo>
                  <a:lnTo>
                    <a:pt x="59" y="41"/>
                  </a:lnTo>
                  <a:lnTo>
                    <a:pt x="58" y="40"/>
                  </a:lnTo>
                  <a:lnTo>
                    <a:pt x="57" y="39"/>
                  </a:lnTo>
                  <a:lnTo>
                    <a:pt x="55" y="38"/>
                  </a:lnTo>
                  <a:lnTo>
                    <a:pt x="51" y="37"/>
                  </a:lnTo>
                  <a:lnTo>
                    <a:pt x="47" y="36"/>
                  </a:lnTo>
                  <a:lnTo>
                    <a:pt x="38" y="33"/>
                  </a:lnTo>
                  <a:lnTo>
                    <a:pt x="29" y="31"/>
                  </a:lnTo>
                  <a:lnTo>
                    <a:pt x="24" y="30"/>
                  </a:lnTo>
                  <a:lnTo>
                    <a:pt x="21" y="28"/>
                  </a:lnTo>
                  <a:lnTo>
                    <a:pt x="18" y="26"/>
                  </a:lnTo>
                  <a:lnTo>
                    <a:pt x="17" y="25"/>
                  </a:lnTo>
                  <a:lnTo>
                    <a:pt x="16" y="24"/>
                  </a:lnTo>
                  <a:lnTo>
                    <a:pt x="16" y="22"/>
                  </a:lnTo>
                  <a:lnTo>
                    <a:pt x="16" y="21"/>
                  </a:lnTo>
                  <a:lnTo>
                    <a:pt x="16" y="17"/>
                  </a:lnTo>
                  <a:lnTo>
                    <a:pt x="17" y="15"/>
                  </a:lnTo>
                  <a:lnTo>
                    <a:pt x="19" y="13"/>
                  </a:lnTo>
                  <a:lnTo>
                    <a:pt x="20" y="12"/>
                  </a:lnTo>
                  <a:lnTo>
                    <a:pt x="22" y="10"/>
                  </a:lnTo>
                  <a:lnTo>
                    <a:pt x="27" y="7"/>
                  </a:lnTo>
                  <a:lnTo>
                    <a:pt x="33" y="5"/>
                  </a:lnTo>
                  <a:lnTo>
                    <a:pt x="39" y="3"/>
                  </a:lnTo>
                  <a:lnTo>
                    <a:pt x="46" y="1"/>
                  </a:lnTo>
                  <a:lnTo>
                    <a:pt x="53" y="0"/>
                  </a:lnTo>
                  <a:lnTo>
                    <a:pt x="60" y="0"/>
                  </a:lnTo>
                  <a:lnTo>
                    <a:pt x="67" y="0"/>
                  </a:lnTo>
                  <a:lnTo>
                    <a:pt x="75" y="2"/>
                  </a:lnTo>
                  <a:lnTo>
                    <a:pt x="82" y="3"/>
                  </a:lnTo>
                  <a:lnTo>
                    <a:pt x="89" y="6"/>
                  </a:lnTo>
                  <a:lnTo>
                    <a:pt x="78" y="13"/>
                  </a:lnTo>
                  <a:lnTo>
                    <a:pt x="72" y="11"/>
                  </a:lnTo>
                  <a:lnTo>
                    <a:pt x="67" y="10"/>
                  </a:lnTo>
                  <a:lnTo>
                    <a:pt x="62" y="9"/>
                  </a:lnTo>
                  <a:lnTo>
                    <a:pt x="56" y="9"/>
                  </a:lnTo>
                  <a:lnTo>
                    <a:pt x="50" y="10"/>
                  </a:lnTo>
                  <a:lnTo>
                    <a:pt x="44" y="11"/>
                  </a:lnTo>
                  <a:lnTo>
                    <a:pt x="41" y="12"/>
                  </a:lnTo>
                  <a:lnTo>
                    <a:pt x="39" y="13"/>
                  </a:lnTo>
                  <a:lnTo>
                    <a:pt x="38" y="15"/>
                  </a:lnTo>
                  <a:lnTo>
                    <a:pt x="37" y="16"/>
                  </a:lnTo>
                  <a:lnTo>
                    <a:pt x="36" y="18"/>
                  </a:lnTo>
                  <a:lnTo>
                    <a:pt x="37" y="19"/>
                  </a:lnTo>
                  <a:lnTo>
                    <a:pt x="39" y="20"/>
                  </a:lnTo>
                  <a:lnTo>
                    <a:pt x="42" y="21"/>
                  </a:lnTo>
                  <a:lnTo>
                    <a:pt x="58" y="25"/>
                  </a:lnTo>
                  <a:lnTo>
                    <a:pt x="66" y="27"/>
                  </a:lnTo>
                  <a:lnTo>
                    <a:pt x="74" y="30"/>
                  </a:lnTo>
                  <a:lnTo>
                    <a:pt x="77" y="32"/>
                  </a:lnTo>
                  <a:lnTo>
                    <a:pt x="80" y="35"/>
                  </a:lnTo>
                  <a:lnTo>
                    <a:pt x="80" y="36"/>
                  </a:lnTo>
                  <a:lnTo>
                    <a:pt x="81" y="38"/>
                  </a:lnTo>
                  <a:lnTo>
                    <a:pt x="80" y="42"/>
                  </a:lnTo>
                  <a:lnTo>
                    <a:pt x="79" y="44"/>
                  </a:lnTo>
                  <a:lnTo>
                    <a:pt x="77" y="46"/>
                  </a:lnTo>
                  <a:lnTo>
                    <a:pt x="73" y="50"/>
                  </a:lnTo>
                  <a:lnTo>
                    <a:pt x="70" y="52"/>
                  </a:lnTo>
                  <a:lnTo>
                    <a:pt x="67" y="53"/>
                  </a:lnTo>
                  <a:lnTo>
                    <a:pt x="61" y="56"/>
                  </a:lnTo>
                  <a:lnTo>
                    <a:pt x="54" y="58"/>
                  </a:lnTo>
                  <a:lnTo>
                    <a:pt x="46" y="59"/>
                  </a:lnTo>
                  <a:lnTo>
                    <a:pt x="39" y="60"/>
                  </a:lnTo>
                  <a:lnTo>
                    <a:pt x="32" y="60"/>
                  </a:lnTo>
                  <a:lnTo>
                    <a:pt x="23" y="59"/>
                  </a:lnTo>
                  <a:lnTo>
                    <a:pt x="18" y="59"/>
                  </a:lnTo>
                  <a:lnTo>
                    <a:pt x="14" y="58"/>
                  </a:lnTo>
                  <a:lnTo>
                    <a:pt x="10" y="57"/>
                  </a:lnTo>
                  <a:lnTo>
                    <a:pt x="7" y="56"/>
                  </a:lnTo>
                  <a:lnTo>
                    <a:pt x="3" y="54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7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19200" y="549276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1219200" y="3200403"/>
            <a:ext cx="21945600" cy="90519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1219200" y="12712703"/>
            <a:ext cx="5689600" cy="730250"/>
          </a:xfrm>
          <a:prstGeom prst="rect">
            <a:avLst/>
          </a:prstGeom>
        </p:spPr>
        <p:txBody>
          <a:bodyPr/>
          <a:lstStyle/>
          <a:p>
            <a:fld id="{09B8AE18-2AF0-439F-86AB-3C8D81777A99}" type="datetimeFigureOut">
              <a:rPr lang="es-CL">
                <a:solidFill>
                  <a:prstClr val="black"/>
                </a:solidFill>
              </a:rPr>
              <a:t>04-11-2024</a:t>
            </a:fld>
            <a:endParaRPr lang="es-CL">
              <a:solidFill>
                <a:prstClr val="black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8331200" y="12712703"/>
            <a:ext cx="7721600" cy="730250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7475200" y="12712703"/>
            <a:ext cx="5689600" cy="730250"/>
          </a:xfrm>
          <a:prstGeom prst="rect">
            <a:avLst/>
          </a:prstGeom>
        </p:spPr>
        <p:txBody>
          <a:bodyPr/>
          <a:lstStyle/>
          <a:p>
            <a:fld id="{5D9824D7-CD4B-4F14-B692-15938C3A8391}" type="slidenum">
              <a:rPr lang="es-CL">
                <a:solidFill>
                  <a:prstClr val="black"/>
                </a:solidFill>
              </a:rPr>
              <a:t>‹Nº›</a:t>
            </a:fld>
            <a:endParaRPr lang="es-CL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19200" y="549283"/>
            <a:ext cx="21945600" cy="1768474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9A1A5-4847-4444-9BB0-9C9F8A50A47B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t>04-11-2024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C6EB6-8965-4550-B84D-1B0BB029205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  <a:prstGeom prst="rect">
            <a:avLst/>
          </a:prstGeom>
        </p:spPr>
        <p:txBody>
          <a:bodyPr anchor="b"/>
          <a:lstStyle>
            <a:lvl1pPr algn="ctr">
              <a:defRPr sz="12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2565" indent="0" algn="ctr">
              <a:buNone/>
              <a:defRPr sz="3200"/>
            </a:lvl4pPr>
            <a:lvl5pPr marL="3656965" indent="0" algn="ctr">
              <a:buNone/>
              <a:defRPr sz="3200"/>
            </a:lvl5pPr>
            <a:lvl6pPr marL="4571365" indent="0" algn="ctr">
              <a:buNone/>
              <a:defRPr sz="3200"/>
            </a:lvl6pPr>
            <a:lvl7pPr marL="5485765" indent="0" algn="ctr">
              <a:buNone/>
              <a:defRPr sz="3200"/>
            </a:lvl7pPr>
            <a:lvl8pPr marL="6400165" indent="0" algn="ctr">
              <a:buNone/>
              <a:defRPr sz="3200"/>
            </a:lvl8pPr>
            <a:lvl9pPr marL="7314565" indent="0" algn="ctr">
              <a:buNone/>
              <a:defRPr sz="32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F6FD-198C-4481-9687-8E1899963422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t>04-11-2024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6E0BE-116C-4969-B651-2A9003292308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Rectángulo"/>
          <p:cNvSpPr/>
          <p:nvPr userDrawn="1"/>
        </p:nvSpPr>
        <p:spPr>
          <a:xfrm>
            <a:off x="4" y="9450288"/>
            <a:ext cx="4946568" cy="42657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58" tIns="91428" rIns="182858" bIns="91428" rtlCol="0" anchor="ctr"/>
          <a:lstStyle/>
          <a:p>
            <a:pPr algn="ctr">
              <a:buClrTx/>
              <a:buFontTx/>
              <a:buNone/>
            </a:pPr>
            <a:endParaRPr lang="es-CL" sz="3600" kern="1200">
              <a:solidFill>
                <a:prstClr val="white"/>
              </a:solidFill>
              <a:sym typeface="Helvetica Neue" panose="020B0604020202020204"/>
            </a:endParaRPr>
          </a:p>
        </p:txBody>
      </p:sp>
      <p:sp>
        <p:nvSpPr>
          <p:cNvPr id="8" name="7 Rectángulo"/>
          <p:cNvSpPr/>
          <p:nvPr userDrawn="1"/>
        </p:nvSpPr>
        <p:spPr>
          <a:xfrm>
            <a:off x="19403264" y="6569970"/>
            <a:ext cx="4946568" cy="42657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58" tIns="91428" rIns="182858" bIns="91428" rtlCol="0" anchor="ctr"/>
          <a:lstStyle/>
          <a:p>
            <a:pPr algn="ctr">
              <a:buClrTx/>
              <a:buFontTx/>
              <a:buNone/>
            </a:pPr>
            <a:endParaRPr lang="es-CL" sz="3600" kern="1200">
              <a:solidFill>
                <a:prstClr val="white"/>
              </a:solidFill>
              <a:sym typeface="Helvetica Neue" panose="020B0604020202020204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 userDrawn="1"/>
        </p:nvSpPr>
        <p:spPr>
          <a:xfrm>
            <a:off x="0" y="-54768"/>
            <a:ext cx="24384000" cy="13914784"/>
          </a:xfrm>
          <a:prstGeom prst="rect">
            <a:avLst/>
          </a:prstGeom>
          <a:solidFill>
            <a:srgbClr val="8FB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s-CL" sz="3600" kern="1200">
              <a:solidFill>
                <a:srgbClr val="FFFFFF"/>
              </a:solidFill>
              <a:sym typeface="Helvetica Neue" panose="020B0604020202020204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448755" y="1736115"/>
            <a:ext cx="17486494" cy="769442"/>
          </a:xfrm>
          <a:prstGeom prst="rect">
            <a:avLst/>
          </a:prstGeom>
        </p:spPr>
        <p:txBody>
          <a:bodyPr lIns="0" tIns="0" rIns="0" bIns="0"/>
          <a:lstStyle>
            <a:lvl1pPr>
              <a:defRPr sz="5000" b="0" i="0">
                <a:solidFill>
                  <a:srgbClr val="6D6E71"/>
                </a:solidFill>
                <a:latin typeface="Verdana" panose="020B0604030504040204"/>
                <a:cs typeface="Verdana" panose="020B0604030504040204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219200" y="3154681"/>
            <a:ext cx="10607040" cy="98488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2376050" y="4312808"/>
            <a:ext cx="7330596" cy="5232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400" b="1" i="0">
                <a:solidFill>
                  <a:srgbClr val="414042"/>
                </a:solidFill>
                <a:latin typeface="Verdana" panose="020B0604030504040204"/>
                <a:cs typeface="Verdana" panose="020B0604030504040204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/>
          <p:cNvGrpSpPr/>
          <p:nvPr userDrawn="1"/>
        </p:nvGrpSpPr>
        <p:grpSpPr>
          <a:xfrm>
            <a:off x="0" y="-1"/>
            <a:ext cx="24384000" cy="13676246"/>
            <a:chOff x="0" y="0"/>
            <a:chExt cx="9906000" cy="5555975"/>
          </a:xfrm>
        </p:grpSpPr>
        <p:pic>
          <p:nvPicPr>
            <p:cNvPr id="10" name="Image 9" descr="couverture-ICSI.pdf"/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906000" cy="5555975"/>
            </a:xfrm>
            <a:prstGeom prst="rect">
              <a:avLst/>
            </a:prstGeom>
          </p:spPr>
        </p:pic>
        <p:pic>
          <p:nvPicPr>
            <p:cNvPr id="9" name="Image 8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242" y="155122"/>
              <a:ext cx="2897886" cy="2134275"/>
            </a:xfrm>
            <a:prstGeom prst="rect">
              <a:avLst/>
            </a:prstGeom>
          </p:spPr>
        </p:pic>
      </p:grpSp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10638673" y="7350369"/>
            <a:ext cx="13077426" cy="923926"/>
          </a:xfrm>
        </p:spPr>
        <p:txBody>
          <a:bodyPr/>
          <a:lstStyle>
            <a:lvl1pPr algn="l">
              <a:defRPr sz="6400" cap="all" baseline="0">
                <a:solidFill>
                  <a:schemeClr val="bg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sz="quarter" idx="10"/>
          </p:nvPr>
        </p:nvSpPr>
        <p:spPr>
          <a:xfrm>
            <a:off x="10638673" y="8296813"/>
            <a:ext cx="13094834" cy="954870"/>
          </a:xfrm>
        </p:spPr>
        <p:txBody>
          <a:bodyPr/>
          <a:lstStyle>
            <a:lvl1pPr marL="0" indent="0">
              <a:buNone/>
              <a:defRPr sz="6400">
                <a:solidFill>
                  <a:schemeClr val="bg2"/>
                </a:solidFill>
                <a:latin typeface="Trebuchet MS" panose="020B0603020202020204" pitchFamily="34" charset="0"/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9" name="Espace réservé du contenu 18"/>
          <p:cNvSpPr>
            <a:spLocks noGrp="1"/>
          </p:cNvSpPr>
          <p:nvPr>
            <p:ph sz="quarter" idx="11"/>
          </p:nvPr>
        </p:nvSpPr>
        <p:spPr>
          <a:xfrm>
            <a:off x="10744129" y="10261615"/>
            <a:ext cx="13026370" cy="1228726"/>
          </a:xfrm>
        </p:spPr>
        <p:txBody>
          <a:bodyPr/>
          <a:lstStyle>
            <a:lvl1pPr marL="0" indent="0">
              <a:buNone/>
              <a:defRPr sz="4430">
                <a:solidFill>
                  <a:schemeClr val="bg2"/>
                </a:solidFill>
                <a:latin typeface="Trebuchet MS" panose="020B0603020202020204" pitchFamily="34" charset="0"/>
              </a:defRPr>
            </a:lvl1pPr>
            <a:lvl2pPr marL="1320800" indent="0">
              <a:buNone/>
              <a:defRPr/>
            </a:lvl2pPr>
          </a:lstStyle>
          <a:p>
            <a:pPr lvl="0"/>
            <a:r>
              <a:rPr lang="fr-FR"/>
              <a:t>Modifier les styles du texte du masque</a:t>
            </a:r>
          </a:p>
        </p:txBody>
      </p:sp>
      <p:pic>
        <p:nvPicPr>
          <p:cNvPr id="2" name="Image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1154" y="957942"/>
            <a:ext cx="5987532" cy="330381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992" y="957947"/>
            <a:ext cx="6359400" cy="431877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fondpage1-ISCSI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" y="7062"/>
            <a:ext cx="24368994" cy="13716000"/>
          </a:xfrm>
          <a:prstGeom prst="rect">
            <a:avLst/>
          </a:prstGeom>
        </p:spPr>
      </p:pic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4094811" y="6147023"/>
            <a:ext cx="19933546" cy="923926"/>
          </a:xfrm>
        </p:spPr>
        <p:txBody>
          <a:bodyPr/>
          <a:lstStyle>
            <a:lvl1pPr algn="l">
              <a:defRPr cap="all" baseline="0">
                <a:ln>
                  <a:solidFill>
                    <a:srgbClr val="005A8B"/>
                  </a:solidFill>
                </a:ln>
                <a:solidFill>
                  <a:srgbClr val="005A8B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rebuchet MS Bold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0"/>
          </p:nvPr>
        </p:nvSpPr>
        <p:spPr>
          <a:xfrm>
            <a:off x="4094891" y="7726545"/>
            <a:ext cx="12938774" cy="1162050"/>
          </a:xfrm>
        </p:spPr>
        <p:txBody>
          <a:bodyPr/>
          <a:lstStyle>
            <a:lvl1pPr marL="0" indent="0" algn="l">
              <a:buNone/>
              <a:defRPr>
                <a:solidFill>
                  <a:srgbClr val="747F81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intérie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21636" y="2549691"/>
            <a:ext cx="22948864" cy="9051926"/>
          </a:xfr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small" baseline="0">
                <a:effectLst/>
                <a:latin typeface="Franklin Gothic Medium" panose="020B06030201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747F81"/>
                </a:solidFill>
              </a:defRPr>
            </a:lvl1pPr>
          </a:lstStyle>
          <a:p>
            <a:r>
              <a:rPr lang="fr-FR"/>
              <a:t> titre de ce doc - @ Icsi</a:t>
            </a:r>
            <a:endParaRPr lang="fr-FR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F789AB8-BD5A-43B3-AFF9-C1647DDCA674}" type="slidenum">
              <a:rPr lang="fr-FR" smtClean="0"/>
              <a:t>‹Nº›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">
  <p:cSld name="Titre de section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41" descr="fondpage1-ISCSI.jpg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0" y="7062"/>
            <a:ext cx="24368993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41"/>
          <p:cNvSpPr txBox="1">
            <a:spLocks noGrp="1"/>
          </p:cNvSpPr>
          <p:nvPr>
            <p:ph type="title"/>
          </p:nvPr>
        </p:nvSpPr>
        <p:spPr>
          <a:xfrm>
            <a:off x="4094802" y="6147009"/>
            <a:ext cx="19933547" cy="923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288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cap="none">
                <a:solidFill>
                  <a:srgbClr val="005A8B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41"/>
          <p:cNvSpPr txBox="1">
            <a:spLocks noGrp="1"/>
          </p:cNvSpPr>
          <p:nvPr>
            <p:ph type="body" idx="1"/>
          </p:nvPr>
        </p:nvSpPr>
        <p:spPr>
          <a:xfrm>
            <a:off x="4094886" y="7726539"/>
            <a:ext cx="12938775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880"/>
              </a:spcBef>
              <a:spcAft>
                <a:spcPts val="0"/>
              </a:spcAft>
              <a:buSzPts val="4400"/>
              <a:buNone/>
              <a:defRPr>
                <a:solidFill>
                  <a:srgbClr val="747F81"/>
                </a:solidFill>
              </a:defRPr>
            </a:lvl1pPr>
            <a:lvl2pPr marL="914400" lvl="1" indent="-297180" algn="l">
              <a:spcBef>
                <a:spcPts val="360"/>
              </a:spcBef>
              <a:spcAft>
                <a:spcPts val="0"/>
              </a:spcAft>
              <a:buSzPts val="1080"/>
              <a:buChar char="⚪"/>
              <a:defRPr/>
            </a:lvl2pPr>
            <a:lvl3pPr marL="1371600" lvl="2" indent="-308610" algn="l">
              <a:spcBef>
                <a:spcPts val="360"/>
              </a:spcBef>
              <a:spcAft>
                <a:spcPts val="0"/>
              </a:spcAft>
              <a:buSzPts val="1260"/>
              <a:buChar char="−"/>
              <a:defRPr/>
            </a:lvl3pPr>
            <a:lvl4pPr marL="1828800" lvl="3" indent="-308610" algn="l">
              <a:spcBef>
                <a:spcPts val="360"/>
              </a:spcBef>
              <a:spcAft>
                <a:spcPts val="0"/>
              </a:spcAft>
              <a:buSzPts val="1260"/>
              <a:buChar char="−"/>
              <a:defRPr/>
            </a:lvl4pPr>
            <a:lvl5pPr marL="2286000" lvl="4" indent="-308610" algn="l">
              <a:spcBef>
                <a:spcPts val="360"/>
              </a:spcBef>
              <a:spcAft>
                <a:spcPts val="0"/>
              </a:spcAft>
              <a:buSzPts val="1260"/>
              <a:buChar char="−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ur 2 lig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3408075" y="562267"/>
            <a:ext cx="20338194" cy="1955318"/>
          </a:xfrm>
        </p:spPr>
        <p:txBody>
          <a:bodyPr/>
          <a:lstStyle>
            <a:lvl1pPr>
              <a:defRPr>
                <a:effectLst/>
                <a:latin typeface="Franklin Gothic Medium" panose="020B06030201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95134" y="3206338"/>
            <a:ext cx="22975368" cy="8395264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747F81"/>
                </a:solidFill>
              </a:defRPr>
            </a:lvl1pPr>
          </a:lstStyle>
          <a:p>
            <a:r>
              <a:rPr lang="fr-FR"/>
              <a:t> titre de ce doc - @ Icsi</a:t>
            </a:r>
            <a:endParaRPr lang="fr-FR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F789AB8-BD5A-43B3-AFF9-C1647DDCA674}" type="slidenum">
              <a:rPr lang="fr-FR" smtClean="0"/>
              <a:t>‹Nº›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21638" y="2549733"/>
            <a:ext cx="11025808" cy="9051926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2" name="Titr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4" name="Espace réservé du contenu 2"/>
          <p:cNvSpPr>
            <a:spLocks noGrp="1"/>
          </p:cNvSpPr>
          <p:nvPr>
            <p:ph sz="half" idx="12"/>
          </p:nvPr>
        </p:nvSpPr>
        <p:spPr>
          <a:xfrm>
            <a:off x="12589569" y="2533653"/>
            <a:ext cx="11180938" cy="9051926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rgbClr val="747F81"/>
                </a:solidFill>
              </a:defRPr>
            </a:lvl1pPr>
          </a:lstStyle>
          <a:p>
            <a:r>
              <a:rPr lang="fr-FR"/>
              <a:t> titre de ce doc - @ Icsi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F789AB8-BD5A-43B3-AFF9-C1647DDCA674}" type="slidenum">
              <a:rPr lang="fr-FR" smtClean="0"/>
              <a:t>‹Nº›</a:t>
            </a:fld>
            <a:endParaRPr lang="fr-FR" dirty="0"/>
          </a:p>
        </p:txBody>
      </p:sp>
      <p:cxnSp>
        <p:nvCxnSpPr>
          <p:cNvPr id="9" name="Connecteur droit 8"/>
          <p:cNvCxnSpPr/>
          <p:nvPr userDrawn="1"/>
        </p:nvCxnSpPr>
        <p:spPr bwMode="auto">
          <a:xfrm>
            <a:off x="19248313" y="1669806"/>
            <a:ext cx="4253538" cy="25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5A8B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</p:cxn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us avec sous-tit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71298" y="2570744"/>
            <a:ext cx="11102652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1125855" indent="0">
              <a:buNone/>
              <a:defRPr sz="4925" b="1"/>
            </a:lvl2pPr>
            <a:lvl3pPr marL="2251075" indent="0">
              <a:buNone/>
              <a:defRPr sz="4430" b="1"/>
            </a:lvl3pPr>
            <a:lvl4pPr marL="3376930" indent="0">
              <a:buNone/>
              <a:defRPr sz="3940" b="1"/>
            </a:lvl4pPr>
            <a:lvl5pPr marL="4502150" indent="0">
              <a:buNone/>
              <a:defRPr sz="3940" b="1"/>
            </a:lvl5pPr>
            <a:lvl6pPr marL="5628005" indent="0">
              <a:buNone/>
              <a:defRPr sz="3940" b="1"/>
            </a:lvl6pPr>
            <a:lvl7pPr marL="6753225" indent="0">
              <a:buNone/>
              <a:defRPr sz="3940" b="1"/>
            </a:lvl7pPr>
            <a:lvl8pPr marL="7879080" indent="0">
              <a:buNone/>
              <a:defRPr sz="3940" b="1"/>
            </a:lvl8pPr>
            <a:lvl9pPr marL="9004300" indent="0">
              <a:buNone/>
              <a:defRPr sz="394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771300" y="4178900"/>
            <a:ext cx="11102652" cy="7369176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12589570" y="2531076"/>
            <a:ext cx="11145024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1125855" indent="0">
              <a:buNone/>
              <a:defRPr sz="4925" b="1"/>
            </a:lvl2pPr>
            <a:lvl3pPr marL="2251075" indent="0">
              <a:buNone/>
              <a:defRPr sz="4430" b="1"/>
            </a:lvl3pPr>
            <a:lvl4pPr marL="3376930" indent="0">
              <a:buNone/>
              <a:defRPr sz="3940" b="1"/>
            </a:lvl4pPr>
            <a:lvl5pPr marL="4502150" indent="0">
              <a:buNone/>
              <a:defRPr sz="3940" b="1"/>
            </a:lvl5pPr>
            <a:lvl6pPr marL="5628005" indent="0">
              <a:buNone/>
              <a:defRPr sz="3940" b="1"/>
            </a:lvl6pPr>
            <a:lvl7pPr marL="6753225" indent="0">
              <a:buNone/>
              <a:defRPr sz="3940" b="1"/>
            </a:lvl7pPr>
            <a:lvl8pPr marL="7879080" indent="0">
              <a:buNone/>
              <a:defRPr sz="3940" b="1"/>
            </a:lvl8pPr>
            <a:lvl9pPr marL="9004300" indent="0">
              <a:buNone/>
              <a:defRPr sz="394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12589571" y="4178900"/>
            <a:ext cx="11145022" cy="7369176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3" name="Titr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747F81"/>
                </a:solidFill>
              </a:defRPr>
            </a:lvl1pPr>
          </a:lstStyle>
          <a:p>
            <a:r>
              <a:rPr lang="fr-FR"/>
              <a:t> titre de ce doc - @ Icsi</a:t>
            </a:r>
            <a:endParaRPr lang="fr-FR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F789AB8-BD5A-43B3-AFF9-C1647DDCA674}" type="slidenum">
              <a:rPr lang="fr-FR" smtClean="0"/>
              <a:t>‹Nº›</a:t>
            </a:fld>
            <a:endParaRPr lang="fr-FR" dirty="0"/>
          </a:p>
        </p:txBody>
      </p:sp>
      <p:cxnSp>
        <p:nvCxnSpPr>
          <p:cNvPr id="11" name="Connecteur droit 10"/>
          <p:cNvCxnSpPr/>
          <p:nvPr userDrawn="1"/>
        </p:nvCxnSpPr>
        <p:spPr bwMode="auto">
          <a:xfrm>
            <a:off x="19248313" y="1669806"/>
            <a:ext cx="4253538" cy="25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5A8B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</p:cxn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ffectLst/>
                <a:latin typeface="Franklin Gothic Medium" panose="020B06030201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22040608" y="12231584"/>
            <a:ext cx="2343396" cy="1484416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225084" tIns="112542" rIns="225084" bIns="112542" numCol="1" rtlCol="0" anchor="ctr" anchorCtr="0" compatLnSpc="1"/>
          <a:lstStyle/>
          <a:p>
            <a:pPr algn="ctr" defTabSz="2251075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FR" sz="4430" kern="1200">
              <a:solidFill>
                <a:srgbClr val="004B8A"/>
              </a:solidFill>
              <a:latin typeface="Arial" panose="020B0604020202020204" pitchFamily="34" charset="0"/>
              <a:ea typeface="+mn-ea"/>
            </a:endParaRPr>
          </a:p>
        </p:txBody>
      </p:sp>
      <p:pic>
        <p:nvPicPr>
          <p:cNvPr id="8" name="Image 7" descr="bulle1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24837" y="12436848"/>
            <a:ext cx="1594290" cy="1292488"/>
          </a:xfrm>
          <a:prstGeom prst="rect">
            <a:avLst/>
          </a:prstGeom>
        </p:spPr>
      </p:pic>
      <p:sp>
        <p:nvSpPr>
          <p:cNvPr id="9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14994698" y="12953761"/>
            <a:ext cx="7721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955">
                <a:solidFill>
                  <a:srgbClr val="747F8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fr-FR"/>
              <a:t> titre de ce doc - @ Icsi</a:t>
            </a:r>
            <a:endParaRPr lang="fr-FR" dirty="0"/>
          </a:p>
        </p:txBody>
      </p:sp>
      <p:sp>
        <p:nvSpPr>
          <p:cNvPr id="11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22658546" y="12951139"/>
            <a:ext cx="1369252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955" b="1">
                <a:solidFill>
                  <a:srgbClr val="005A8B"/>
                </a:solidFill>
                <a:latin typeface="Trebuchet MS" panose="020B0603020202020204" pitchFamily="34" charset="0"/>
              </a:defRPr>
            </a:lvl1pPr>
          </a:lstStyle>
          <a:p>
            <a:fld id="{6F789AB8-BD5A-43B3-AFF9-C1647DDCA674}" type="slidenum">
              <a:rPr lang="fr-FR" smtClean="0"/>
              <a:t>‹Nº›</a:t>
            </a:fld>
            <a:endParaRPr lang="fr-FR" dirty="0"/>
          </a:p>
        </p:txBody>
      </p:sp>
      <p:cxnSp>
        <p:nvCxnSpPr>
          <p:cNvPr id="13" name="Connecteur droit 12"/>
          <p:cNvCxnSpPr/>
          <p:nvPr userDrawn="1"/>
        </p:nvCxnSpPr>
        <p:spPr bwMode="auto">
          <a:xfrm>
            <a:off x="19248313" y="1669806"/>
            <a:ext cx="4253538" cy="25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5A8B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</p:cxn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auto">
          <a:xfrm>
            <a:off x="22040608" y="12231584"/>
            <a:ext cx="2343396" cy="1484416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225084" tIns="112542" rIns="225084" bIns="112542" numCol="1" rtlCol="0" anchor="ctr" anchorCtr="0" compatLnSpc="1"/>
          <a:lstStyle/>
          <a:p>
            <a:pPr algn="ctr" defTabSz="2251075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FR" sz="4430" kern="1200">
              <a:solidFill>
                <a:srgbClr val="004B8A"/>
              </a:solidFill>
              <a:latin typeface="Arial" panose="020B0604020202020204" pitchFamily="34" charset="0"/>
              <a:ea typeface="+mn-ea"/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 titre de ce doc - @ Icsi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89AB8-BD5A-43B3-AFF9-C1647DDCA674}" type="slidenum">
              <a:rPr lang="fr-FR" smtClean="0"/>
              <a:t>‹Nº›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age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bandeau 2-04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" y="0"/>
            <a:ext cx="1460088" cy="13716000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>
            <a:off x="15072325" y="1481402"/>
            <a:ext cx="8625666" cy="0"/>
          </a:xfrm>
          <a:prstGeom prst="line">
            <a:avLst/>
          </a:prstGeom>
          <a:ln w="31750">
            <a:gradFill flip="none" rotWithShape="1">
              <a:gsLst>
                <a:gs pos="41000">
                  <a:srgbClr val="DAED93"/>
                </a:gs>
                <a:gs pos="0">
                  <a:schemeClr val="bg1"/>
                </a:gs>
                <a:gs pos="100000">
                  <a:srgbClr val="B5DB26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21985091" y="12712707"/>
            <a:ext cx="184917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 dirty="0">
                <a:solidFill>
                  <a:srgbClr val="404040"/>
                </a:solidFill>
              </a:rPr>
              <a:t>Page</a:t>
            </a:r>
            <a:r>
              <a:rPr lang="en-US" dirty="0">
                <a:solidFill>
                  <a:srgbClr val="004B8A">
                    <a:tint val="75000"/>
                  </a:srgbClr>
                </a:solidFill>
              </a:rPr>
              <a:t> </a:t>
            </a:r>
            <a:fld id="{C9E1116B-A177-D14A-BB61-87FA17890C77}" type="slidenum">
              <a:rPr lang="en-US" smtClean="0">
                <a:solidFill>
                  <a:srgbClr val="167041"/>
                </a:solidFill>
              </a:rPr>
              <a:t>‹Nº›</a:t>
            </a:fld>
            <a:endParaRPr lang="en-US" dirty="0">
              <a:solidFill>
                <a:srgbClr val="167041"/>
              </a:solidFill>
            </a:endParaRPr>
          </a:p>
        </p:txBody>
      </p:sp>
      <p:sp>
        <p:nvSpPr>
          <p:cNvPr id="9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1847629" y="1845914"/>
            <a:ext cx="21986634" cy="9337296"/>
          </a:xfrm>
          <a:prstGeom prst="rect">
            <a:avLst/>
          </a:prstGeom>
        </p:spPr>
        <p:txBody>
          <a:bodyPr/>
          <a:lstStyle>
            <a:lvl1pPr marL="914400" indent="-914400">
              <a:buClr>
                <a:srgbClr val="167041"/>
              </a:buClr>
              <a:buFont typeface="Wingdings" panose="05000000000000000000" pitchFamily="2" charset="2"/>
              <a:buChar char=""/>
              <a:defRPr sz="4800" baseline="0">
                <a:solidFill>
                  <a:srgbClr val="181341"/>
                </a:solidFill>
                <a:latin typeface="Trebuchet MS" panose="020B0603020202020204" pitchFamily="34" charset="0"/>
              </a:defRPr>
            </a:lvl1pPr>
            <a:lvl2pPr marL="1981200" indent="-762000">
              <a:buClr>
                <a:srgbClr val="167041"/>
              </a:buClr>
              <a:buFont typeface="Courier New" panose="02070309020205020404"/>
              <a:buChar char="o"/>
              <a:defRPr sz="3735">
                <a:solidFill>
                  <a:srgbClr val="333333"/>
                </a:solidFill>
                <a:latin typeface="Trebuchet MS" panose="020B0603020202020204" pitchFamily="34" charset="0"/>
              </a:defRPr>
            </a:lvl2pPr>
            <a:lvl3pPr marL="2438400" indent="0">
              <a:buFontTx/>
              <a:buNone/>
              <a:defRPr sz="3200">
                <a:solidFill>
                  <a:srgbClr val="333333"/>
                </a:solidFill>
                <a:latin typeface="Antenna"/>
              </a:defRPr>
            </a:lvl3pPr>
            <a:lvl4pPr marL="3503930" marR="0" indent="-609600" algn="l" defTabSz="1219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/>
              <a:buChar char="–"/>
              <a:defRPr sz="3200" b="0" i="0" baseline="0">
                <a:solidFill>
                  <a:srgbClr val="333333"/>
                </a:solidFill>
                <a:latin typeface="Trebuchet MS" panose="020B0603020202020204" pitchFamily="34" charset="0"/>
              </a:defRPr>
            </a:lvl4pPr>
            <a:lvl5pPr>
              <a:defRPr>
                <a:solidFill>
                  <a:srgbClr val="333333"/>
                </a:solidFill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3"/>
            <a:r>
              <a:rPr lang="fr-FR" dirty="0"/>
              <a:t>Troisième niveau</a:t>
            </a:r>
          </a:p>
          <a:p>
            <a:pPr marL="4267200" marR="0" lvl="3" indent="-609600" algn="l" defTabSz="1219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/>
              <a:buChar char="–"/>
              <a:defRPr/>
            </a:pPr>
            <a:r>
              <a:rPr lang="fr-FR" dirty="0"/>
              <a:t>Quatrième niveau</a:t>
            </a:r>
          </a:p>
          <a:p>
            <a:pPr lvl="3"/>
            <a:endParaRPr lang="fr-FR" dirty="0"/>
          </a:p>
        </p:txBody>
      </p:sp>
      <p:sp>
        <p:nvSpPr>
          <p:cNvPr id="12" name="Titre 5"/>
          <p:cNvSpPr>
            <a:spLocks noGrp="1"/>
          </p:cNvSpPr>
          <p:nvPr>
            <p:ph type="title" hasCustomPrompt="1"/>
          </p:nvPr>
        </p:nvSpPr>
        <p:spPr>
          <a:xfrm>
            <a:off x="1847629" y="391639"/>
            <a:ext cx="22033042" cy="1231902"/>
          </a:xfrm>
          <a:prstGeom prst="rect">
            <a:avLst/>
          </a:prstGeom>
        </p:spPr>
        <p:txBody>
          <a:bodyPr/>
          <a:lstStyle>
            <a:lvl1pPr marL="0" algn="r" defTabSz="1219200" rtl="0" eaLnBrk="1" latinLnBrk="0" hangingPunct="1">
              <a:spcBef>
                <a:spcPct val="0"/>
              </a:spcBef>
              <a:buNone/>
              <a:defRPr lang="fr-FR" sz="5335" b="1" i="0" kern="1200" cap="all" dirty="0">
                <a:solidFill>
                  <a:srgbClr val="201B53"/>
                </a:solidFill>
                <a:latin typeface="Trebuchet MS" panose="020B0603020202020204" pitchFamily="34" charset="0"/>
                <a:ea typeface="+mj-ea"/>
                <a:cs typeface="Trebuchet MS" panose="020B0603020202020204" pitchFamily="34" charset="0"/>
              </a:defRPr>
            </a:lvl1pPr>
          </a:lstStyle>
          <a:p>
            <a:r>
              <a:rPr lang="fr-FR" dirty="0"/>
              <a:t>titre</a:t>
            </a:r>
          </a:p>
        </p:txBody>
      </p:sp>
      <p:pic>
        <p:nvPicPr>
          <p:cNvPr id="14" name="Image 8" descr="logo-07.jp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6723" y="11850559"/>
            <a:ext cx="2409686" cy="1592398"/>
          </a:xfrm>
          <a:prstGeom prst="rect">
            <a:avLst/>
          </a:prstGeom>
        </p:spPr>
      </p:pic>
      <p:sp>
        <p:nvSpPr>
          <p:cNvPr id="16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14581721" y="12646755"/>
            <a:ext cx="6144682" cy="7336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pPr>
              <a:tabLst>
                <a:tab pos="9821545" algn="l"/>
              </a:tabLst>
            </a:pPr>
            <a:r>
              <a:rPr lang="fr-FR">
                <a:solidFill>
                  <a:srgbClr val="0068A0">
                    <a:lumMod val="65000"/>
                  </a:srgbClr>
                </a:solidFill>
              </a:rPr>
              <a:t>F. Daniellou 2016 </a:t>
            </a:r>
            <a:endParaRPr lang="fr-FR" dirty="0">
              <a:solidFill>
                <a:srgbClr val="0068A0">
                  <a:lumMod val="65000"/>
                </a:srgbClr>
              </a:solidFill>
            </a:endParaRPr>
          </a:p>
        </p:txBody>
      </p:sp>
      <p:sp>
        <p:nvSpPr>
          <p:cNvPr id="17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648370" y="12612595"/>
            <a:ext cx="7315200" cy="767782"/>
          </a:xfrm>
          <a:prstGeom prst="rect">
            <a:avLst/>
          </a:prstGeom>
        </p:spPr>
        <p:txBody>
          <a:bodyPr/>
          <a:lstStyle>
            <a:lvl1pPr marL="0" algn="l" defTabSz="1219200" rtl="0" eaLnBrk="1" latinLnBrk="0" hangingPunct="1">
              <a:tabLst>
                <a:tab pos="9821545" algn="l"/>
              </a:tabLst>
              <a:defRPr lang="fr-FR" sz="3200" kern="1200" smtClean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</a:lstStyle>
          <a:p>
            <a:pPr>
              <a:buClrTx/>
              <a:buFontTx/>
              <a:buNone/>
            </a:pPr>
            <a:r>
              <a:rPr dirty="0">
                <a:solidFill>
                  <a:srgbClr val="0068A0">
                    <a:lumMod val="65000"/>
                  </a:srgbClr>
                </a:solidFill>
              </a:rPr>
              <a:t>Facteurs humains</a:t>
            </a: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age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bandeau 2-04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" y="0"/>
            <a:ext cx="1460088" cy="13716000"/>
          </a:xfrm>
          <a:prstGeom prst="rect">
            <a:avLst/>
          </a:prstGeom>
        </p:spPr>
      </p:pic>
      <p:sp>
        <p:nvSpPr>
          <p:cNvPr id="1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21985091" y="12712707"/>
            <a:ext cx="184917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 dirty="0">
                <a:solidFill>
                  <a:srgbClr val="404040"/>
                </a:solidFill>
              </a:rPr>
              <a:t>Page</a:t>
            </a:r>
            <a:r>
              <a:rPr lang="en-US" dirty="0">
                <a:solidFill>
                  <a:srgbClr val="004B8A">
                    <a:tint val="75000"/>
                  </a:srgbClr>
                </a:solidFill>
              </a:rPr>
              <a:t> </a:t>
            </a:r>
            <a:fld id="{C9E1116B-A177-D14A-BB61-87FA17890C77}" type="slidenum">
              <a:rPr lang="en-US" smtClean="0">
                <a:solidFill>
                  <a:srgbClr val="167041"/>
                </a:solidFill>
              </a:rPr>
              <a:t>‹Nº›</a:t>
            </a:fld>
            <a:endParaRPr lang="en-US" dirty="0">
              <a:solidFill>
                <a:srgbClr val="167041"/>
              </a:solidFill>
            </a:endParaRPr>
          </a:p>
        </p:txBody>
      </p:sp>
      <p:sp>
        <p:nvSpPr>
          <p:cNvPr id="10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1847627" y="1845914"/>
            <a:ext cx="10728418" cy="9337296"/>
          </a:xfrm>
          <a:prstGeom prst="rect">
            <a:avLst/>
          </a:prstGeom>
        </p:spPr>
        <p:txBody>
          <a:bodyPr/>
          <a:lstStyle>
            <a:lvl1pPr marL="914400" indent="-914400">
              <a:buClr>
                <a:srgbClr val="167041"/>
              </a:buClr>
              <a:buFont typeface="Wingdings" panose="05000000000000000000" pitchFamily="2" charset="2"/>
              <a:buChar char=""/>
              <a:defRPr sz="4800" baseline="0">
                <a:solidFill>
                  <a:srgbClr val="181341"/>
                </a:solidFill>
                <a:latin typeface="Trebuchet MS" panose="020B0603020202020204" pitchFamily="34" charset="0"/>
              </a:defRPr>
            </a:lvl1pPr>
            <a:lvl2pPr marL="1981200" indent="-762000">
              <a:buClr>
                <a:srgbClr val="167041"/>
              </a:buClr>
              <a:buFont typeface="Courier New" panose="02070309020205020404"/>
              <a:buChar char="o"/>
              <a:defRPr sz="3735">
                <a:solidFill>
                  <a:srgbClr val="333333"/>
                </a:solidFill>
                <a:latin typeface="Trebuchet MS" panose="020B0603020202020204" pitchFamily="34" charset="0"/>
              </a:defRPr>
            </a:lvl2pPr>
            <a:lvl3pPr marL="2438400" indent="0">
              <a:buFontTx/>
              <a:buNone/>
              <a:defRPr sz="3200">
                <a:solidFill>
                  <a:srgbClr val="333333"/>
                </a:solidFill>
                <a:latin typeface="Antenna"/>
              </a:defRPr>
            </a:lvl3pPr>
            <a:lvl4pPr marL="3503930" marR="0" indent="-609600" algn="l" defTabSz="1219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/>
              <a:buChar char="–"/>
              <a:defRPr sz="3200" b="0" i="0" baseline="0">
                <a:solidFill>
                  <a:srgbClr val="333333"/>
                </a:solidFill>
                <a:latin typeface="Trebuchet MS" panose="020B0603020202020204" pitchFamily="34" charset="0"/>
              </a:defRPr>
            </a:lvl4pPr>
            <a:lvl5pPr>
              <a:defRPr>
                <a:solidFill>
                  <a:srgbClr val="333333"/>
                </a:solidFill>
              </a:defRPr>
            </a:lvl5pPr>
          </a:lstStyle>
          <a:p>
            <a:pPr lvl="0"/>
            <a:r>
              <a:rPr lang="fr-FR" dirty="0"/>
              <a:t>Modifiez les styles du texte </a:t>
            </a:r>
            <a:br>
              <a:rPr lang="fr-FR" dirty="0"/>
            </a:br>
            <a:r>
              <a:rPr lang="fr-FR" dirty="0"/>
              <a:t>du masque</a:t>
            </a:r>
          </a:p>
          <a:p>
            <a:pPr lvl="1"/>
            <a:r>
              <a:rPr lang="fr-FR" dirty="0"/>
              <a:t>Deuxième niveau</a:t>
            </a:r>
          </a:p>
          <a:p>
            <a:pPr lvl="3"/>
            <a:r>
              <a:rPr lang="fr-FR" dirty="0"/>
              <a:t>Troisième niveau</a:t>
            </a:r>
          </a:p>
          <a:p>
            <a:pPr marL="4267200" marR="0" lvl="3" indent="-609600" algn="l" defTabSz="1219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/>
              <a:buChar char="–"/>
              <a:defRPr/>
            </a:pPr>
            <a:r>
              <a:rPr lang="fr-FR" dirty="0"/>
              <a:t>Quatrième niveau</a:t>
            </a:r>
          </a:p>
          <a:p>
            <a:pPr lvl="3"/>
            <a:endParaRPr lang="fr-FR" dirty="0"/>
          </a:p>
        </p:txBody>
      </p:sp>
      <p:sp>
        <p:nvSpPr>
          <p:cNvPr id="17" name="Espace réservé du contenu 2"/>
          <p:cNvSpPr>
            <a:spLocks noGrp="1"/>
          </p:cNvSpPr>
          <p:nvPr>
            <p:ph idx="10" hasCustomPrompt="1"/>
          </p:nvPr>
        </p:nvSpPr>
        <p:spPr>
          <a:xfrm>
            <a:off x="13536148" y="1845914"/>
            <a:ext cx="10344520" cy="9337296"/>
          </a:xfrm>
          <a:prstGeom prst="rect">
            <a:avLst/>
          </a:prstGeom>
        </p:spPr>
        <p:txBody>
          <a:bodyPr/>
          <a:lstStyle>
            <a:lvl1pPr marL="914400" indent="-914400">
              <a:buClr>
                <a:srgbClr val="167041"/>
              </a:buClr>
              <a:buFont typeface="Wingdings" panose="05000000000000000000" pitchFamily="2" charset="2"/>
              <a:buChar char=""/>
              <a:defRPr sz="4800" baseline="0">
                <a:solidFill>
                  <a:srgbClr val="181341"/>
                </a:solidFill>
                <a:latin typeface="Trebuchet MS" panose="020B0603020202020204" pitchFamily="34" charset="0"/>
              </a:defRPr>
            </a:lvl1pPr>
            <a:lvl2pPr marL="1981200" indent="-762000">
              <a:buClr>
                <a:srgbClr val="167041"/>
              </a:buClr>
              <a:buFont typeface="Courier New" panose="02070309020205020404"/>
              <a:buChar char="o"/>
              <a:defRPr sz="3735">
                <a:solidFill>
                  <a:srgbClr val="333333"/>
                </a:solidFill>
                <a:latin typeface="Trebuchet MS" panose="020B0603020202020204" pitchFamily="34" charset="0"/>
              </a:defRPr>
            </a:lvl2pPr>
            <a:lvl3pPr marL="2438400" indent="0">
              <a:buFontTx/>
              <a:buNone/>
              <a:defRPr sz="3200">
                <a:solidFill>
                  <a:srgbClr val="333333"/>
                </a:solidFill>
                <a:latin typeface="Antenna"/>
              </a:defRPr>
            </a:lvl3pPr>
            <a:lvl4pPr marL="3503930" marR="0" indent="-609600" algn="l" defTabSz="1219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/>
              <a:buChar char="–"/>
              <a:defRPr sz="3200" b="0" i="0" baseline="0">
                <a:solidFill>
                  <a:srgbClr val="333333"/>
                </a:solidFill>
                <a:latin typeface="Trebuchet MS" panose="020B0603020202020204" pitchFamily="34" charset="0"/>
              </a:defRPr>
            </a:lvl4pPr>
            <a:lvl5pPr>
              <a:defRPr>
                <a:solidFill>
                  <a:srgbClr val="333333"/>
                </a:solidFill>
              </a:defRPr>
            </a:lvl5pPr>
          </a:lstStyle>
          <a:p>
            <a:pPr lvl="0"/>
            <a:r>
              <a:rPr lang="fr-FR" dirty="0"/>
              <a:t>Modifiez les styles du texte </a:t>
            </a:r>
            <a:br>
              <a:rPr lang="fr-FR" dirty="0"/>
            </a:br>
            <a:r>
              <a:rPr lang="fr-FR" dirty="0"/>
              <a:t>du masque</a:t>
            </a:r>
          </a:p>
          <a:p>
            <a:pPr lvl="1"/>
            <a:r>
              <a:rPr lang="fr-FR" dirty="0"/>
              <a:t>Deuxième niveau</a:t>
            </a:r>
          </a:p>
          <a:p>
            <a:pPr lvl="3"/>
            <a:r>
              <a:rPr lang="fr-FR" dirty="0"/>
              <a:t>Troisième niveau</a:t>
            </a:r>
          </a:p>
          <a:p>
            <a:pPr marL="4267200" marR="0" lvl="3" indent="-609600" algn="l" defTabSz="1219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/>
              <a:buChar char="–"/>
              <a:defRPr/>
            </a:pPr>
            <a:r>
              <a:rPr lang="fr-FR" dirty="0"/>
              <a:t>Quatrième niveau</a:t>
            </a:r>
          </a:p>
          <a:p>
            <a:pPr lvl="3"/>
            <a:endParaRPr lang="fr-FR" dirty="0"/>
          </a:p>
        </p:txBody>
      </p:sp>
      <p:sp>
        <p:nvSpPr>
          <p:cNvPr id="18" name="Titre 5"/>
          <p:cNvSpPr>
            <a:spLocks noGrp="1"/>
          </p:cNvSpPr>
          <p:nvPr>
            <p:ph type="title" hasCustomPrompt="1"/>
          </p:nvPr>
        </p:nvSpPr>
        <p:spPr>
          <a:xfrm>
            <a:off x="1847629" y="391639"/>
            <a:ext cx="22033042" cy="1231902"/>
          </a:xfrm>
          <a:prstGeom prst="rect">
            <a:avLst/>
          </a:prstGeom>
        </p:spPr>
        <p:txBody>
          <a:bodyPr/>
          <a:lstStyle>
            <a:lvl1pPr marL="0" algn="r" defTabSz="1219200" rtl="0" eaLnBrk="1" latinLnBrk="0" hangingPunct="1">
              <a:spcBef>
                <a:spcPct val="0"/>
              </a:spcBef>
              <a:buNone/>
              <a:defRPr lang="fr-FR" sz="5335" b="1" i="0" kern="1200" cap="all" dirty="0">
                <a:solidFill>
                  <a:srgbClr val="201B53"/>
                </a:solidFill>
                <a:latin typeface="Trebuchet MS" panose="020B0603020202020204" pitchFamily="34" charset="0"/>
                <a:ea typeface="+mj-ea"/>
                <a:cs typeface="Trebuchet MS" panose="020B0603020202020204" pitchFamily="34" charset="0"/>
              </a:defRPr>
            </a:lvl1pPr>
          </a:lstStyle>
          <a:p>
            <a:r>
              <a:rPr lang="fr-FR" dirty="0"/>
              <a:t>titre</a:t>
            </a:r>
          </a:p>
        </p:txBody>
      </p:sp>
      <p:pic>
        <p:nvPicPr>
          <p:cNvPr id="19" name="Image 8" descr="logo-07.jp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6723" y="11850559"/>
            <a:ext cx="2409686" cy="1592398"/>
          </a:xfrm>
          <a:prstGeom prst="rect">
            <a:avLst/>
          </a:prstGeom>
        </p:spPr>
      </p:pic>
      <p:cxnSp>
        <p:nvCxnSpPr>
          <p:cNvPr id="11" name="Straight Connector 4"/>
          <p:cNvCxnSpPr/>
          <p:nvPr userDrawn="1"/>
        </p:nvCxnSpPr>
        <p:spPr>
          <a:xfrm>
            <a:off x="15072325" y="1481402"/>
            <a:ext cx="8625666" cy="0"/>
          </a:xfrm>
          <a:prstGeom prst="line">
            <a:avLst/>
          </a:prstGeom>
          <a:ln w="31750">
            <a:gradFill flip="none" rotWithShape="1">
              <a:gsLst>
                <a:gs pos="41000">
                  <a:srgbClr val="DAED93"/>
                </a:gs>
                <a:gs pos="0">
                  <a:schemeClr val="bg1"/>
                </a:gs>
                <a:gs pos="100000">
                  <a:srgbClr val="B5DB26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14581721" y="12646755"/>
            <a:ext cx="6144682" cy="7336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pPr>
              <a:tabLst>
                <a:tab pos="9821545" algn="l"/>
              </a:tabLst>
            </a:pPr>
            <a:r>
              <a:rPr lang="fr-FR">
                <a:solidFill>
                  <a:srgbClr val="0068A0">
                    <a:lumMod val="65000"/>
                  </a:srgbClr>
                </a:solidFill>
              </a:rPr>
              <a:t>Auteur / date</a:t>
            </a:r>
            <a:endParaRPr lang="fr-FR" dirty="0">
              <a:solidFill>
                <a:srgbClr val="0068A0">
                  <a:lumMod val="65000"/>
                </a:srgbClr>
              </a:solidFill>
            </a:endParaRPr>
          </a:p>
        </p:txBody>
      </p:sp>
      <p:sp>
        <p:nvSpPr>
          <p:cNvPr id="20" name="Espace réservé de la date 3"/>
          <p:cNvSpPr>
            <a:spLocks noGrp="1"/>
          </p:cNvSpPr>
          <p:nvPr>
            <p:ph type="dt" sz="half" idx="11"/>
          </p:nvPr>
        </p:nvSpPr>
        <p:spPr>
          <a:xfrm>
            <a:off x="4648370" y="12612595"/>
            <a:ext cx="7315200" cy="767782"/>
          </a:xfrm>
          <a:prstGeom prst="rect">
            <a:avLst/>
          </a:prstGeom>
        </p:spPr>
        <p:txBody>
          <a:bodyPr/>
          <a:lstStyle>
            <a:lvl1pPr marL="0" algn="l" defTabSz="1219200" rtl="0" eaLnBrk="1" latinLnBrk="0" hangingPunct="1">
              <a:tabLst>
                <a:tab pos="9821545" algn="l"/>
              </a:tabLst>
              <a:defRPr lang="fr-FR" sz="3200" kern="1200" smtClean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</a:lstStyle>
          <a:p>
            <a:pPr>
              <a:buClrTx/>
              <a:buFontTx/>
              <a:buNone/>
            </a:pPr>
            <a:r>
              <a:rPr dirty="0">
                <a:solidFill>
                  <a:srgbClr val="0068A0">
                    <a:lumMod val="65000"/>
                  </a:srgbClr>
                </a:solidFill>
              </a:rPr>
              <a:t>Nom de la leçon</a:t>
            </a: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age intérie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821636" y="2549691"/>
            <a:ext cx="22948864" cy="9051926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cxnSp>
        <p:nvCxnSpPr>
          <p:cNvPr id="4" name="Connecteur droit 3"/>
          <p:cNvCxnSpPr/>
          <p:nvPr userDrawn="1"/>
        </p:nvCxnSpPr>
        <p:spPr bwMode="auto">
          <a:xfrm>
            <a:off x="19248313" y="1669806"/>
            <a:ext cx="4253538" cy="25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5A8B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</p:cxn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small" baseline="0"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747F81"/>
                </a:solidFill>
              </a:defRPr>
            </a:lvl1pPr>
          </a:lstStyle>
          <a:p>
            <a:r>
              <a:rPr lang="fr-FR"/>
              <a:t> titre de ce doc - @ Icsi</a:t>
            </a:r>
            <a:endParaRPr lang="fr-FR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F789AB8-BD5A-43B3-AFF9-C1647DDCA674}" type="slidenum">
              <a:rPr lang="fr-FR" smtClean="0"/>
              <a:t>‹Nº›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 hasCustomPrompt="1"/>
          </p:nvPr>
        </p:nvSpPr>
        <p:spPr>
          <a:xfrm>
            <a:off x="4833943" y="2303879"/>
            <a:ext cx="14716126" cy="4643438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10190"/>
              <a:t>Texto del título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 hasCustomPrompt="1"/>
          </p:nvPr>
        </p:nvSpPr>
        <p:spPr>
          <a:xfrm>
            <a:off x="4833943" y="7072335"/>
            <a:ext cx="14716126" cy="158948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030"/>
            </a:lvl1pPr>
            <a:lvl2pPr marL="0" indent="208280" algn="ctr">
              <a:spcBef>
                <a:spcPts val="0"/>
              </a:spcBef>
              <a:buSzTx/>
              <a:buNone/>
              <a:defRPr sz="4030"/>
            </a:lvl2pPr>
            <a:lvl3pPr marL="0" indent="415925" algn="ctr">
              <a:spcBef>
                <a:spcPts val="0"/>
              </a:spcBef>
              <a:buSzTx/>
              <a:buNone/>
              <a:defRPr sz="4030"/>
            </a:lvl3pPr>
            <a:lvl4pPr marL="0" indent="624205" algn="ctr">
              <a:spcBef>
                <a:spcPts val="0"/>
              </a:spcBef>
              <a:buSzTx/>
              <a:buNone/>
              <a:defRPr sz="4030"/>
            </a:lvl4pPr>
            <a:lvl5pPr marL="0" indent="831850" algn="ctr">
              <a:spcBef>
                <a:spcPts val="0"/>
              </a:spcBef>
              <a:buSzTx/>
              <a:buNone/>
              <a:defRPr sz="4030"/>
            </a:lvl5pPr>
          </a:lstStyle>
          <a:p>
            <a:pPr lvl="0">
              <a:defRPr sz="1800"/>
            </a:pPr>
            <a:r>
              <a:rPr sz="4030"/>
              <a:t>Nivel de texto 1</a:t>
            </a:r>
          </a:p>
          <a:p>
            <a:pPr lvl="1">
              <a:defRPr sz="1800"/>
            </a:pPr>
            <a:r>
              <a:rPr sz="4030"/>
              <a:t>Nivel de texto 2</a:t>
            </a:r>
          </a:p>
          <a:p>
            <a:pPr lvl="2">
              <a:defRPr sz="1800"/>
            </a:pPr>
            <a:r>
              <a:rPr sz="4030"/>
              <a:t>Nivel de texto 3</a:t>
            </a:r>
          </a:p>
          <a:p>
            <a:pPr lvl="3">
              <a:defRPr sz="1800"/>
            </a:pPr>
            <a:r>
              <a:rPr sz="4030"/>
              <a:t>Nivel de texto 4</a:t>
            </a:r>
          </a:p>
          <a:p>
            <a:pPr lvl="4">
              <a:defRPr sz="1800"/>
            </a:pPr>
            <a:r>
              <a:rPr sz="4030"/>
              <a:t>Nivel de texto 5</a:t>
            </a:r>
          </a:p>
        </p:txBody>
      </p:sp>
    </p:spTree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1219202" y="12712727"/>
            <a:ext cx="5689600" cy="730250"/>
          </a:xfrm>
          <a:prstGeom prst="rect">
            <a:avLst/>
          </a:prstGeom>
        </p:spPr>
        <p:txBody>
          <a:bodyPr/>
          <a:lstStyle/>
          <a:p>
            <a:pPr defTabSz="1828165">
              <a:buClrTx/>
            </a:pPr>
            <a:fld id="{908A640E-537B-416F-952F-D2D1719AE324}" type="datetimeFigureOut">
              <a:rPr lang="es-CL" sz="3600" kern="1200" smtClean="0">
                <a:solidFill>
                  <a:srgbClr val="004B8A"/>
                </a:solidFill>
                <a:latin typeface="Trebuchet MS" panose="020B0603020202020204"/>
                <a:ea typeface="+mn-ea"/>
              </a:rPr>
              <a:t>04-11-2024</a:t>
            </a:fld>
            <a:endParaRPr lang="es-CL" sz="3600" kern="1200">
              <a:solidFill>
                <a:srgbClr val="004B8A"/>
              </a:solidFill>
              <a:latin typeface="Trebuchet MS" panose="020B0603020202020204"/>
              <a:ea typeface="+mn-ea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C66F2-F6FD-4996-99FB-F6D35BDB8619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ge intérieure">
  <p:cSld name="Page intérieure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42"/>
          <p:cNvSpPr txBox="1">
            <a:spLocks noGrp="1"/>
          </p:cNvSpPr>
          <p:nvPr>
            <p:ph type="body" idx="1"/>
          </p:nvPr>
        </p:nvSpPr>
        <p:spPr>
          <a:xfrm>
            <a:off x="2427695" y="2549677"/>
            <a:ext cx="21342799" cy="9051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◉"/>
              <a:defRPr/>
            </a:lvl1pPr>
            <a:lvl2pPr marL="914400" lvl="1" indent="-297180" algn="l">
              <a:spcBef>
                <a:spcPts val="360"/>
              </a:spcBef>
              <a:spcAft>
                <a:spcPts val="0"/>
              </a:spcAft>
              <a:buSzPts val="1080"/>
              <a:buChar char="⚪"/>
              <a:defRPr/>
            </a:lvl2pPr>
            <a:lvl3pPr marL="1371600" lvl="2" indent="-308610" algn="l">
              <a:spcBef>
                <a:spcPts val="360"/>
              </a:spcBef>
              <a:spcAft>
                <a:spcPts val="0"/>
              </a:spcAft>
              <a:buSzPts val="1260"/>
              <a:buChar char="−"/>
              <a:defRPr/>
            </a:lvl3pPr>
            <a:lvl4pPr marL="1828800" lvl="3" indent="-308610" algn="l">
              <a:spcBef>
                <a:spcPts val="360"/>
              </a:spcBef>
              <a:spcAft>
                <a:spcPts val="0"/>
              </a:spcAft>
              <a:buSzPts val="1260"/>
              <a:buChar char="−"/>
              <a:defRPr/>
            </a:lvl4pPr>
            <a:lvl5pPr marL="2286000" lvl="4" indent="-308610" algn="l">
              <a:spcBef>
                <a:spcPts val="360"/>
              </a:spcBef>
              <a:spcAft>
                <a:spcPts val="0"/>
              </a:spcAft>
              <a:buSzPts val="1260"/>
              <a:buChar char="−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22" name="Google Shape;122;p42"/>
          <p:cNvCxnSpPr/>
          <p:nvPr/>
        </p:nvCxnSpPr>
        <p:spPr>
          <a:xfrm>
            <a:off x="19248305" y="1669806"/>
            <a:ext cx="4253538" cy="2500"/>
          </a:xfrm>
          <a:prstGeom prst="straightConnector1">
            <a:avLst/>
          </a:prstGeom>
          <a:solidFill>
            <a:schemeClr val="accent1"/>
          </a:solidFill>
          <a:ln w="19050" cap="flat" cmpd="sng">
            <a:solidFill>
              <a:srgbClr val="005A8B"/>
            </a:solidFill>
            <a:prstDash val="solid"/>
            <a:round/>
            <a:headEnd type="none" w="sm" len="sm"/>
            <a:tailEnd type="none" w="sm" len="sm"/>
          </a:ln>
          <a:effectLst>
            <a:outerShdw dist="35921" dir="2700000" algn="ctr" rotWithShape="0">
              <a:schemeClr val="lt2"/>
            </a:outerShdw>
          </a:effectLst>
        </p:spPr>
      </p:cxnSp>
      <p:sp>
        <p:nvSpPr>
          <p:cNvPr id="123" name="Google Shape;123;p42"/>
          <p:cNvSpPr txBox="1">
            <a:spLocks noGrp="1"/>
          </p:cNvSpPr>
          <p:nvPr>
            <p:ph type="title"/>
          </p:nvPr>
        </p:nvSpPr>
        <p:spPr>
          <a:xfrm>
            <a:off x="3408073" y="609753"/>
            <a:ext cx="20338192" cy="923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288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cap="small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42"/>
          <p:cNvSpPr txBox="1">
            <a:spLocks noGrp="1"/>
          </p:cNvSpPr>
          <p:nvPr>
            <p:ph type="ftr" idx="11"/>
          </p:nvPr>
        </p:nvSpPr>
        <p:spPr>
          <a:xfrm>
            <a:off x="11622473" y="12953747"/>
            <a:ext cx="11093826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F81"/>
              </a:buClr>
              <a:buSzPts val="2400"/>
              <a:buFont typeface="Trebuchet MS" panose="020B0603020202020204"/>
              <a:buNone/>
              <a:defRPr>
                <a:solidFill>
                  <a:srgbClr val="747F8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42"/>
          <p:cNvSpPr txBox="1">
            <a:spLocks noGrp="1"/>
          </p:cNvSpPr>
          <p:nvPr>
            <p:ph type="sldNum" idx="12"/>
          </p:nvPr>
        </p:nvSpPr>
        <p:spPr>
          <a:xfrm>
            <a:off x="22658544" y="12951125"/>
            <a:ext cx="1369253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A8B"/>
              </a:buClr>
              <a:buSzPts val="2400"/>
              <a:buFont typeface="Trebuchet MS" panose="020B0603020202020204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A8B"/>
              </a:buClr>
              <a:buSzPts val="2400"/>
              <a:buFont typeface="Trebuchet MS" panose="020B0603020202020204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A8B"/>
              </a:buClr>
              <a:buSzPts val="2400"/>
              <a:buFont typeface="Trebuchet MS" panose="020B0603020202020204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A8B"/>
              </a:buClr>
              <a:buSzPts val="2400"/>
              <a:buFont typeface="Trebuchet MS" panose="020B0603020202020204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A8B"/>
              </a:buClr>
              <a:buSzPts val="2400"/>
              <a:buFont typeface="Trebuchet MS" panose="020B0603020202020204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A8B"/>
              </a:buClr>
              <a:buSzPts val="2400"/>
              <a:buFont typeface="Trebuchet MS" panose="020B0603020202020204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A8B"/>
              </a:buClr>
              <a:buSzPts val="2400"/>
              <a:buFont typeface="Trebuchet MS" panose="020B0603020202020204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A8B"/>
              </a:buClr>
              <a:buSzPts val="2400"/>
              <a:buFont typeface="Trebuchet MS" panose="020B0603020202020204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A8B"/>
              </a:buClr>
              <a:buSzPts val="2400"/>
              <a:buFont typeface="Trebuchet MS" panose="020B0603020202020204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age intérie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2427696" y="2549689"/>
            <a:ext cx="21342800" cy="9051926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small" baseline="0"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747F8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F789AB8-BD5A-43B3-AFF9-C1647DDCA674}" type="slidenum">
              <a:rPr lang="fr-FR" smtClean="0"/>
              <a:t>‹Nº›</a:t>
            </a:fld>
            <a:endParaRPr lang="fr-FR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2"/>
          </p:nvPr>
        </p:nvSpPr>
        <p:spPr>
          <a:xfrm>
            <a:off x="1219202" y="12712727"/>
            <a:ext cx="5689600" cy="730250"/>
          </a:xfrm>
          <a:prstGeom prst="rect">
            <a:avLst/>
          </a:prstGeom>
        </p:spPr>
        <p:txBody>
          <a:bodyPr/>
          <a:lstStyle/>
          <a:p>
            <a:pPr defTabSz="1828165">
              <a:buClrTx/>
            </a:pPr>
            <a:endParaRPr lang="fr-FR" sz="3600" kern="1200" dirty="0">
              <a:solidFill>
                <a:srgbClr val="004B8A"/>
              </a:solidFill>
              <a:latin typeface="Trebuchet MS" panose="020B0603020202020204"/>
              <a:ea typeface="+mn-ea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 hasCustomPrompt="1"/>
          </p:nvPr>
        </p:nvSpPr>
        <p:spPr>
          <a:xfrm>
            <a:off x="2708041" y="2549733"/>
            <a:ext cx="10314626" cy="9051926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2" name="Titr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4" name="Espace réservé du contenu 2"/>
          <p:cNvSpPr>
            <a:spLocks noGrp="1"/>
          </p:cNvSpPr>
          <p:nvPr>
            <p:ph sz="half" idx="12" hasCustomPrompt="1"/>
          </p:nvPr>
        </p:nvSpPr>
        <p:spPr>
          <a:xfrm>
            <a:off x="13455879" y="2533653"/>
            <a:ext cx="10314626" cy="9051926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rgbClr val="747F8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F789AB8-BD5A-43B3-AFF9-C1647DDCA674}" type="slidenum">
              <a:rPr lang="fr-FR" smtClean="0"/>
              <a:t>‹Nº›</a:t>
            </a:fld>
            <a:endParaRPr lang="fr-FR" dirty="0"/>
          </a:p>
        </p:txBody>
      </p:sp>
      <p:cxnSp>
        <p:nvCxnSpPr>
          <p:cNvPr id="9" name="Connecteur droit 8"/>
          <p:cNvCxnSpPr/>
          <p:nvPr userDrawn="1"/>
        </p:nvCxnSpPr>
        <p:spPr bwMode="auto">
          <a:xfrm>
            <a:off x="19248313" y="1669806"/>
            <a:ext cx="4253538" cy="25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5A8B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</p:cxnSp>
      <p:sp>
        <p:nvSpPr>
          <p:cNvPr id="5" name="Espace réservé de la date 4"/>
          <p:cNvSpPr>
            <a:spLocks noGrp="1"/>
          </p:cNvSpPr>
          <p:nvPr>
            <p:ph type="dt" sz="half" idx="15"/>
          </p:nvPr>
        </p:nvSpPr>
        <p:spPr>
          <a:xfrm>
            <a:off x="1219202" y="12712727"/>
            <a:ext cx="5689600" cy="730250"/>
          </a:xfrm>
          <a:prstGeom prst="rect">
            <a:avLst/>
          </a:prstGeom>
        </p:spPr>
        <p:txBody>
          <a:bodyPr/>
          <a:lstStyle/>
          <a:p>
            <a:pPr defTabSz="1828165">
              <a:buClrTx/>
            </a:pPr>
            <a:endParaRPr lang="fr-FR" sz="3600" kern="1200" dirty="0">
              <a:solidFill>
                <a:srgbClr val="004B8A"/>
              </a:solidFill>
              <a:latin typeface="Trebuchet MS" panose="020B0603020202020204"/>
              <a:ea typeface="+mn-ea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9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14994698" y="12953761"/>
            <a:ext cx="7721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rgbClr val="747F81"/>
                </a:solidFill>
                <a:latin typeface="Trebuchet MS" panose="020B0603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11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22658546" y="12951139"/>
            <a:ext cx="1369252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b="1">
                <a:solidFill>
                  <a:srgbClr val="005A8B"/>
                </a:solidFill>
                <a:latin typeface="Trebuchet MS" panose="020B0603020202020204" pitchFamily="34" charset="0"/>
              </a:defRPr>
            </a:lvl1pPr>
          </a:lstStyle>
          <a:p>
            <a:fld id="{6F789AB8-BD5A-43B3-AFF9-C1647DDCA674}" type="slidenum">
              <a:rPr lang="fr-FR" smtClean="0"/>
              <a:t>‹Nº›</a:t>
            </a:fld>
            <a:endParaRPr lang="fr-FR" dirty="0"/>
          </a:p>
        </p:txBody>
      </p:sp>
      <p:cxnSp>
        <p:nvCxnSpPr>
          <p:cNvPr id="13" name="Connecteur droit 12"/>
          <p:cNvCxnSpPr/>
          <p:nvPr userDrawn="1"/>
        </p:nvCxnSpPr>
        <p:spPr bwMode="auto">
          <a:xfrm>
            <a:off x="19248313" y="1669806"/>
            <a:ext cx="4253538" cy="25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5A8B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</p:cxn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219202" y="12712727"/>
            <a:ext cx="5689600" cy="730250"/>
          </a:xfrm>
          <a:prstGeom prst="rect">
            <a:avLst/>
          </a:prstGeom>
        </p:spPr>
        <p:txBody>
          <a:bodyPr/>
          <a:lstStyle/>
          <a:p>
            <a:pPr defTabSz="1828165">
              <a:buClrTx/>
            </a:pPr>
            <a:endParaRPr lang="fr-FR" sz="3600" kern="1200" dirty="0">
              <a:solidFill>
                <a:srgbClr val="004B8A"/>
              </a:solidFill>
              <a:latin typeface="Trebuchet MS" panose="020B0603020202020204"/>
              <a:ea typeface="+mn-ea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22040608" y="12231584"/>
            <a:ext cx="2343396" cy="1484416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82882" tIns="91440" rIns="182882" bIns="91440" numCol="1" rtlCol="0" anchor="ctr" anchorCtr="0" compatLnSpc="1"/>
          <a:lstStyle/>
          <a:p>
            <a:pPr algn="ctr" defTabSz="1828800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FR" sz="3600" kern="1200">
              <a:solidFill>
                <a:srgbClr val="004B8A"/>
              </a:solidFill>
              <a:latin typeface="Arial" panose="020B0604020202020204" pitchFamily="34" charset="0"/>
              <a:ea typeface="+mn-ea"/>
            </a:endParaRPr>
          </a:p>
        </p:txBody>
      </p:sp>
      <p:pic>
        <p:nvPicPr>
          <p:cNvPr id="8" name="Image 7" descr="bulle1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24837" y="12436848"/>
            <a:ext cx="1594290" cy="1292488"/>
          </a:xfrm>
          <a:prstGeom prst="rect">
            <a:avLst/>
          </a:prstGeom>
        </p:spPr>
      </p:pic>
      <p:sp>
        <p:nvSpPr>
          <p:cNvPr id="9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14994698" y="12953761"/>
            <a:ext cx="7721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rgbClr val="747F81"/>
                </a:solidFill>
                <a:latin typeface="Trebuchet MS" panose="020B0603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11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22658546" y="12951139"/>
            <a:ext cx="1369252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b="1">
                <a:solidFill>
                  <a:srgbClr val="005A8B"/>
                </a:solidFill>
                <a:latin typeface="Trebuchet MS" panose="020B0603020202020204" pitchFamily="34" charset="0"/>
              </a:defRPr>
            </a:lvl1pPr>
          </a:lstStyle>
          <a:p>
            <a:fld id="{6F789AB8-BD5A-43B3-AFF9-C1647DDCA674}" type="slidenum">
              <a:rPr lang="fr-FR" smtClean="0"/>
              <a:t>‹Nº›</a:t>
            </a:fld>
            <a:endParaRPr lang="fr-FR" dirty="0"/>
          </a:p>
        </p:txBody>
      </p:sp>
      <p:cxnSp>
        <p:nvCxnSpPr>
          <p:cNvPr id="13" name="Connecteur droit 12"/>
          <p:cNvCxnSpPr/>
          <p:nvPr userDrawn="1"/>
        </p:nvCxnSpPr>
        <p:spPr bwMode="auto">
          <a:xfrm>
            <a:off x="19248313" y="1669806"/>
            <a:ext cx="4253538" cy="25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5A8B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</p:cxn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pPr defTabSz="1828165">
              <a:buClrTx/>
            </a:pPr>
            <a:endParaRPr lang="fr-FR" sz="3600" kern="1200" dirty="0">
              <a:solidFill>
                <a:srgbClr val="004B8A"/>
              </a:solidFill>
              <a:latin typeface="Trebuchet MS" panose="020B0603020202020204"/>
              <a:ea typeface="+mn-ea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sur 2 lig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3408075" y="562267"/>
            <a:ext cx="20338194" cy="1955318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2427699" y="3206338"/>
            <a:ext cx="21342802" cy="8395264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747F8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F789AB8-BD5A-43B3-AFF9-C1647DDCA674}" type="slidenum">
              <a:rPr lang="fr-FR" smtClean="0"/>
              <a:t>‹Nº›</a:t>
            </a:fld>
            <a:endParaRPr lang="fr-FR" dirty="0"/>
          </a:p>
        </p:txBody>
      </p:sp>
      <p:cxnSp>
        <p:nvCxnSpPr>
          <p:cNvPr id="9" name="Connecteur droit 8"/>
          <p:cNvCxnSpPr/>
          <p:nvPr userDrawn="1"/>
        </p:nvCxnSpPr>
        <p:spPr bwMode="auto">
          <a:xfrm>
            <a:off x="19248313" y="2541050"/>
            <a:ext cx="4253538" cy="25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5A8B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</p:cxnSp>
      <p:sp>
        <p:nvSpPr>
          <p:cNvPr id="2" name="Espace réservé de la date 1"/>
          <p:cNvSpPr>
            <a:spLocks noGrp="1"/>
          </p:cNvSpPr>
          <p:nvPr>
            <p:ph type="dt" sz="half" idx="1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pPr defTabSz="1828165">
              <a:buClrTx/>
            </a:pPr>
            <a:endParaRPr lang="fr-FR" sz="3600" kern="1200" dirty="0">
              <a:solidFill>
                <a:srgbClr val="004B8A"/>
              </a:solidFill>
              <a:latin typeface="Trebuchet MS" panose="020B0603020202020204"/>
              <a:ea typeface="+mn-ea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age intérie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2427699" y="2549691"/>
            <a:ext cx="21342802" cy="9051926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cxnSp>
        <p:nvCxnSpPr>
          <p:cNvPr id="4" name="Connecteur droit 3"/>
          <p:cNvCxnSpPr/>
          <p:nvPr userDrawn="1"/>
        </p:nvCxnSpPr>
        <p:spPr bwMode="auto">
          <a:xfrm>
            <a:off x="19248313" y="1669806"/>
            <a:ext cx="4253538" cy="25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5A8B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</p:cxn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small" baseline="0"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747F8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F789AB8-BD5A-43B3-AFF9-C1647DDCA674}" type="slidenum">
              <a:rPr lang="fr-FR" smtClean="0"/>
              <a:t>‹Nº›</a:t>
            </a:fld>
            <a:endParaRPr lang="fr-FR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pPr defTabSz="1828165">
              <a:buClrTx/>
            </a:pPr>
            <a:endParaRPr lang="fr-FR" sz="3600" kern="1200" dirty="0">
              <a:solidFill>
                <a:srgbClr val="004B8A"/>
              </a:solidFill>
              <a:latin typeface="Trebuchet MS" panose="020B0603020202020204"/>
              <a:ea typeface="+mn-ea"/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ángulo 35"/>
          <p:cNvSpPr>
            <a:spLocks noChangeArrowheads="1"/>
          </p:cNvSpPr>
          <p:nvPr userDrawn="1"/>
        </p:nvSpPr>
        <p:spPr bwMode="auto">
          <a:xfrm>
            <a:off x="0" y="6702433"/>
            <a:ext cx="24384000" cy="7013574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rgbClr val="4A7EBB"/>
            </a:solidFill>
            <a:miter lim="800000"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es-ES" sz="2700" kern="1200">
              <a:solidFill>
                <a:srgbClr val="FFFFFF"/>
              </a:solidFill>
              <a:ea typeface="MS PGothic" panose="020B0600070205080204" pitchFamily="34" charset="-128"/>
            </a:endParaRPr>
          </a:p>
        </p:txBody>
      </p:sp>
      <p:pic>
        <p:nvPicPr>
          <p:cNvPr id="37" name="Imagen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1233" y="0"/>
            <a:ext cx="24515234" cy="137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Imagen 11" descr="logo udd + bajadaBlanco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0067" y="1778003"/>
            <a:ext cx="12941302" cy="4606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1" descr="FACHADA DEFINITIVA 3 Liviana.jp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9915533"/>
            <a:ext cx="11971866" cy="2797174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0" name="Picture 3" descr="Imagen 025.jp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34337" y="9877433"/>
            <a:ext cx="11971866" cy="280035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41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3657600" y="6702426"/>
            <a:ext cx="17068800" cy="3505200"/>
          </a:xfrm>
        </p:spPr>
        <p:txBody>
          <a:bodyPr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ES" dirty="0"/>
          </a:p>
        </p:txBody>
      </p:sp>
      <p:sp>
        <p:nvSpPr>
          <p:cNvPr id="42" name="Marcador de fecha 3"/>
          <p:cNvSpPr>
            <a:spLocks noGrp="1"/>
          </p:cNvSpPr>
          <p:nvPr>
            <p:ph type="dt" sz="half" idx="10"/>
          </p:nvPr>
        </p:nvSpPr>
        <p:spPr>
          <a:xfrm>
            <a:off x="1219200" y="12712707"/>
            <a:ext cx="5689600" cy="730250"/>
          </a:xfrm>
        </p:spPr>
        <p:txBody>
          <a:bodyPr/>
          <a:lstStyle>
            <a:lvl1pPr>
              <a:defRPr/>
            </a:lvl1pPr>
          </a:lstStyle>
          <a:p>
            <a:fld id="{5B20A61F-75D1-4478-BF29-56EBD7E5C3A6}" type="datetimeFigureOut">
              <a:rPr lang="es-CL" smtClean="0"/>
              <a:t>04-11-2024</a:t>
            </a:fld>
            <a:endParaRPr lang="es-CL"/>
          </a:p>
        </p:txBody>
      </p:sp>
      <p:sp>
        <p:nvSpPr>
          <p:cNvPr id="43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8331200" y="12712707"/>
            <a:ext cx="7721600" cy="730250"/>
          </a:xfrm>
        </p:spPr>
        <p:txBody>
          <a:bodyPr/>
          <a:lstStyle>
            <a:lvl1pPr>
              <a:defRPr/>
            </a:lvl1pPr>
          </a:lstStyle>
          <a:p>
            <a:endParaRPr lang="es-CL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4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17475200" y="12712707"/>
            <a:ext cx="5689600" cy="730250"/>
          </a:xfrm>
        </p:spPr>
        <p:txBody>
          <a:bodyPr/>
          <a:lstStyle>
            <a:lvl1pPr>
              <a:defRPr/>
            </a:lvl1pPr>
          </a:lstStyle>
          <a:p>
            <a:fld id="{6BBCCEE6-BEC7-4415-B969-9F85D4551E3B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58" tIns="91428" rIns="182858" bIns="91428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s-CL" sz="3600" kern="1200">
              <a:solidFill>
                <a:srgbClr val="FFFFFF"/>
              </a:solidFill>
            </a:endParaRPr>
          </a:p>
        </p:txBody>
      </p:sp>
      <p:pic>
        <p:nvPicPr>
          <p:cNvPr id="3" name="90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99541" y="0"/>
            <a:ext cx="15684498" cy="137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41"/>
          <p:cNvGrpSpPr>
            <a:grpSpLocks noChangeAspect="1"/>
          </p:cNvGrpSpPr>
          <p:nvPr/>
        </p:nvGrpSpPr>
        <p:grpSpPr bwMode="auto">
          <a:xfrm>
            <a:off x="3238722" y="1857705"/>
            <a:ext cx="6477000" cy="2606674"/>
            <a:chOff x="2655" y="2025"/>
            <a:chExt cx="2610" cy="1401"/>
          </a:xfrm>
        </p:grpSpPr>
        <p:sp>
          <p:nvSpPr>
            <p:cNvPr id="5" name="AutoShape 40"/>
            <p:cNvSpPr>
              <a:spLocks noChangeAspect="1" noChangeArrowheads="1" noTextEdit="1"/>
            </p:cNvSpPr>
            <p:nvPr userDrawn="1"/>
          </p:nvSpPr>
          <p:spPr bwMode="auto">
            <a:xfrm>
              <a:off x="2655" y="2025"/>
              <a:ext cx="2610" cy="1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6" name="Freeform 42"/>
            <p:cNvSpPr>
              <a:spLocks noEditPoints="1"/>
            </p:cNvSpPr>
            <p:nvPr userDrawn="1"/>
          </p:nvSpPr>
          <p:spPr bwMode="auto">
            <a:xfrm>
              <a:off x="3702" y="3057"/>
              <a:ext cx="225" cy="213"/>
            </a:xfrm>
            <a:custGeom>
              <a:avLst/>
              <a:gdLst>
                <a:gd name="T0" fmla="*/ 160 w 225"/>
                <a:gd name="T1" fmla="*/ 33 h 214"/>
                <a:gd name="T2" fmla="*/ 134 w 225"/>
                <a:gd name="T3" fmla="*/ 28 h 214"/>
                <a:gd name="T4" fmla="*/ 117 w 225"/>
                <a:gd name="T5" fmla="*/ 29 h 214"/>
                <a:gd name="T6" fmla="*/ 100 w 225"/>
                <a:gd name="T7" fmla="*/ 34 h 214"/>
                <a:gd name="T8" fmla="*/ 86 w 225"/>
                <a:gd name="T9" fmla="*/ 42 h 214"/>
                <a:gd name="T10" fmla="*/ 74 w 225"/>
                <a:gd name="T11" fmla="*/ 53 h 214"/>
                <a:gd name="T12" fmla="*/ 65 w 225"/>
                <a:gd name="T13" fmla="*/ 66 h 214"/>
                <a:gd name="T14" fmla="*/ 59 w 225"/>
                <a:gd name="T15" fmla="*/ 79 h 214"/>
                <a:gd name="T16" fmla="*/ 57 w 225"/>
                <a:gd name="T17" fmla="*/ 92 h 214"/>
                <a:gd name="T18" fmla="*/ 58 w 225"/>
                <a:gd name="T19" fmla="*/ 103 h 214"/>
                <a:gd name="T20" fmla="*/ 64 w 225"/>
                <a:gd name="T21" fmla="*/ 107 h 214"/>
                <a:gd name="T22" fmla="*/ 74 w 225"/>
                <a:gd name="T23" fmla="*/ 113 h 214"/>
                <a:gd name="T24" fmla="*/ 89 w 225"/>
                <a:gd name="T25" fmla="*/ 115 h 214"/>
                <a:gd name="T26" fmla="*/ 109 w 225"/>
                <a:gd name="T27" fmla="*/ 113 h 214"/>
                <a:gd name="T28" fmla="*/ 142 w 225"/>
                <a:gd name="T29" fmla="*/ 107 h 214"/>
                <a:gd name="T30" fmla="*/ 155 w 225"/>
                <a:gd name="T31" fmla="*/ 176 h 214"/>
                <a:gd name="T32" fmla="*/ 135 w 225"/>
                <a:gd name="T33" fmla="*/ 188 h 214"/>
                <a:gd name="T34" fmla="*/ 111 w 225"/>
                <a:gd name="T35" fmla="*/ 197 h 214"/>
                <a:gd name="T36" fmla="*/ 75 w 225"/>
                <a:gd name="T37" fmla="*/ 205 h 214"/>
                <a:gd name="T38" fmla="*/ 25 w 225"/>
                <a:gd name="T39" fmla="*/ 208 h 214"/>
                <a:gd name="T40" fmla="*/ 72 w 225"/>
                <a:gd name="T41" fmla="*/ 178 h 214"/>
                <a:gd name="T42" fmla="*/ 102 w 225"/>
                <a:gd name="T43" fmla="*/ 170 h 214"/>
                <a:gd name="T44" fmla="*/ 115 w 225"/>
                <a:gd name="T45" fmla="*/ 163 h 214"/>
                <a:gd name="T46" fmla="*/ 123 w 225"/>
                <a:gd name="T47" fmla="*/ 154 h 214"/>
                <a:gd name="T48" fmla="*/ 132 w 225"/>
                <a:gd name="T49" fmla="*/ 134 h 214"/>
                <a:gd name="T50" fmla="*/ 95 w 225"/>
                <a:gd name="T51" fmla="*/ 142 h 214"/>
                <a:gd name="T52" fmla="*/ 59 w 225"/>
                <a:gd name="T53" fmla="*/ 142 h 214"/>
                <a:gd name="T54" fmla="*/ 40 w 225"/>
                <a:gd name="T55" fmla="*/ 139 h 214"/>
                <a:gd name="T56" fmla="*/ 24 w 225"/>
                <a:gd name="T57" fmla="*/ 132 h 214"/>
                <a:gd name="T58" fmla="*/ 9 w 225"/>
                <a:gd name="T59" fmla="*/ 118 h 214"/>
                <a:gd name="T60" fmla="*/ 2 w 225"/>
                <a:gd name="T61" fmla="*/ 107 h 214"/>
                <a:gd name="T62" fmla="*/ 0 w 225"/>
                <a:gd name="T63" fmla="*/ 94 h 214"/>
                <a:gd name="T64" fmla="*/ 4 w 225"/>
                <a:gd name="T65" fmla="*/ 74 h 214"/>
                <a:gd name="T66" fmla="*/ 14 w 225"/>
                <a:gd name="T67" fmla="*/ 56 h 214"/>
                <a:gd name="T68" fmla="*/ 30 w 225"/>
                <a:gd name="T69" fmla="*/ 37 h 214"/>
                <a:gd name="T70" fmla="*/ 52 w 225"/>
                <a:gd name="T71" fmla="*/ 21 h 214"/>
                <a:gd name="T72" fmla="*/ 79 w 225"/>
                <a:gd name="T73" fmla="*/ 8 h 214"/>
                <a:gd name="T74" fmla="*/ 111 w 225"/>
                <a:gd name="T75" fmla="*/ 1 h 214"/>
                <a:gd name="T76" fmla="*/ 149 w 225"/>
                <a:gd name="T77" fmla="*/ 2 h 214"/>
                <a:gd name="T78" fmla="*/ 182 w 225"/>
                <a:gd name="T79" fmla="*/ 8 h 214"/>
                <a:gd name="T80" fmla="*/ 214 w 225"/>
                <a:gd name="T81" fmla="*/ 21 h 214"/>
                <a:gd name="T82" fmla="*/ 183 w 225"/>
                <a:gd name="T83" fmla="*/ 135 h 214"/>
                <a:gd name="T84" fmla="*/ 173 w 225"/>
                <a:gd name="T85" fmla="*/ 156 h 21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25" h="214">
                  <a:moveTo>
                    <a:pt x="142" y="110"/>
                  </a:moveTo>
                  <a:lnTo>
                    <a:pt x="169" y="36"/>
                  </a:lnTo>
                  <a:lnTo>
                    <a:pt x="160" y="33"/>
                  </a:lnTo>
                  <a:lnTo>
                    <a:pt x="151" y="30"/>
                  </a:lnTo>
                  <a:lnTo>
                    <a:pt x="140" y="28"/>
                  </a:lnTo>
                  <a:lnTo>
                    <a:pt x="134" y="28"/>
                  </a:lnTo>
                  <a:lnTo>
                    <a:pt x="128" y="28"/>
                  </a:lnTo>
                  <a:lnTo>
                    <a:pt x="122" y="28"/>
                  </a:lnTo>
                  <a:lnTo>
                    <a:pt x="117" y="29"/>
                  </a:lnTo>
                  <a:lnTo>
                    <a:pt x="111" y="30"/>
                  </a:lnTo>
                  <a:lnTo>
                    <a:pt x="106" y="32"/>
                  </a:lnTo>
                  <a:lnTo>
                    <a:pt x="100" y="34"/>
                  </a:lnTo>
                  <a:lnTo>
                    <a:pt x="95" y="36"/>
                  </a:lnTo>
                  <a:lnTo>
                    <a:pt x="91" y="39"/>
                  </a:lnTo>
                  <a:lnTo>
                    <a:pt x="86" y="42"/>
                  </a:lnTo>
                  <a:lnTo>
                    <a:pt x="82" y="46"/>
                  </a:lnTo>
                  <a:lnTo>
                    <a:pt x="78" y="49"/>
                  </a:lnTo>
                  <a:lnTo>
                    <a:pt x="74" y="53"/>
                  </a:lnTo>
                  <a:lnTo>
                    <a:pt x="71" y="57"/>
                  </a:lnTo>
                  <a:lnTo>
                    <a:pt x="68" y="61"/>
                  </a:lnTo>
                  <a:lnTo>
                    <a:pt x="65" y="66"/>
                  </a:lnTo>
                  <a:lnTo>
                    <a:pt x="63" y="70"/>
                  </a:lnTo>
                  <a:lnTo>
                    <a:pt x="61" y="74"/>
                  </a:lnTo>
                  <a:lnTo>
                    <a:pt x="59" y="79"/>
                  </a:lnTo>
                  <a:lnTo>
                    <a:pt x="58" y="83"/>
                  </a:lnTo>
                  <a:lnTo>
                    <a:pt x="57" y="87"/>
                  </a:lnTo>
                  <a:lnTo>
                    <a:pt x="57" y="92"/>
                  </a:lnTo>
                  <a:lnTo>
                    <a:pt x="57" y="96"/>
                  </a:lnTo>
                  <a:lnTo>
                    <a:pt x="57" y="100"/>
                  </a:lnTo>
                  <a:lnTo>
                    <a:pt x="58" y="103"/>
                  </a:lnTo>
                  <a:lnTo>
                    <a:pt x="59" y="107"/>
                  </a:lnTo>
                  <a:lnTo>
                    <a:pt x="61" y="110"/>
                  </a:lnTo>
                  <a:lnTo>
                    <a:pt x="64" y="113"/>
                  </a:lnTo>
                  <a:lnTo>
                    <a:pt x="66" y="115"/>
                  </a:lnTo>
                  <a:lnTo>
                    <a:pt x="70" y="117"/>
                  </a:lnTo>
                  <a:lnTo>
                    <a:pt x="74" y="119"/>
                  </a:lnTo>
                  <a:lnTo>
                    <a:pt x="78" y="120"/>
                  </a:lnTo>
                  <a:lnTo>
                    <a:pt x="83" y="121"/>
                  </a:lnTo>
                  <a:lnTo>
                    <a:pt x="89" y="121"/>
                  </a:lnTo>
                  <a:lnTo>
                    <a:pt x="96" y="121"/>
                  </a:lnTo>
                  <a:lnTo>
                    <a:pt x="103" y="120"/>
                  </a:lnTo>
                  <a:lnTo>
                    <a:pt x="109" y="119"/>
                  </a:lnTo>
                  <a:lnTo>
                    <a:pt x="116" y="118"/>
                  </a:lnTo>
                  <a:lnTo>
                    <a:pt x="129" y="114"/>
                  </a:lnTo>
                  <a:lnTo>
                    <a:pt x="142" y="110"/>
                  </a:lnTo>
                  <a:close/>
                  <a:moveTo>
                    <a:pt x="165" y="173"/>
                  </a:moveTo>
                  <a:lnTo>
                    <a:pt x="159" y="179"/>
                  </a:lnTo>
                  <a:lnTo>
                    <a:pt x="155" y="182"/>
                  </a:lnTo>
                  <a:lnTo>
                    <a:pt x="149" y="187"/>
                  </a:lnTo>
                  <a:lnTo>
                    <a:pt x="142" y="191"/>
                  </a:lnTo>
                  <a:lnTo>
                    <a:pt x="135" y="194"/>
                  </a:lnTo>
                  <a:lnTo>
                    <a:pt x="127" y="198"/>
                  </a:lnTo>
                  <a:lnTo>
                    <a:pt x="119" y="201"/>
                  </a:lnTo>
                  <a:lnTo>
                    <a:pt x="111" y="203"/>
                  </a:lnTo>
                  <a:lnTo>
                    <a:pt x="102" y="205"/>
                  </a:lnTo>
                  <a:lnTo>
                    <a:pt x="93" y="207"/>
                  </a:lnTo>
                  <a:lnTo>
                    <a:pt x="75" y="211"/>
                  </a:lnTo>
                  <a:lnTo>
                    <a:pt x="57" y="213"/>
                  </a:lnTo>
                  <a:lnTo>
                    <a:pt x="41" y="214"/>
                  </a:lnTo>
                  <a:lnTo>
                    <a:pt x="25" y="214"/>
                  </a:lnTo>
                  <a:lnTo>
                    <a:pt x="24" y="189"/>
                  </a:lnTo>
                  <a:lnTo>
                    <a:pt x="47" y="187"/>
                  </a:lnTo>
                  <a:lnTo>
                    <a:pt x="72" y="184"/>
                  </a:lnTo>
                  <a:lnTo>
                    <a:pt x="85" y="181"/>
                  </a:lnTo>
                  <a:lnTo>
                    <a:pt x="96" y="178"/>
                  </a:lnTo>
                  <a:lnTo>
                    <a:pt x="102" y="176"/>
                  </a:lnTo>
                  <a:lnTo>
                    <a:pt x="107" y="174"/>
                  </a:lnTo>
                  <a:lnTo>
                    <a:pt x="111" y="172"/>
                  </a:lnTo>
                  <a:lnTo>
                    <a:pt x="115" y="169"/>
                  </a:lnTo>
                  <a:lnTo>
                    <a:pt x="118" y="166"/>
                  </a:lnTo>
                  <a:lnTo>
                    <a:pt x="121" y="163"/>
                  </a:lnTo>
                  <a:lnTo>
                    <a:pt x="123" y="160"/>
                  </a:lnTo>
                  <a:lnTo>
                    <a:pt x="125" y="156"/>
                  </a:lnTo>
                  <a:lnTo>
                    <a:pt x="129" y="148"/>
                  </a:lnTo>
                  <a:lnTo>
                    <a:pt x="132" y="140"/>
                  </a:lnTo>
                  <a:lnTo>
                    <a:pt x="117" y="144"/>
                  </a:lnTo>
                  <a:lnTo>
                    <a:pt x="103" y="147"/>
                  </a:lnTo>
                  <a:lnTo>
                    <a:pt x="95" y="148"/>
                  </a:lnTo>
                  <a:lnTo>
                    <a:pt x="87" y="149"/>
                  </a:lnTo>
                  <a:lnTo>
                    <a:pt x="71" y="149"/>
                  </a:lnTo>
                  <a:lnTo>
                    <a:pt x="59" y="148"/>
                  </a:lnTo>
                  <a:lnTo>
                    <a:pt x="49" y="147"/>
                  </a:lnTo>
                  <a:lnTo>
                    <a:pt x="44" y="146"/>
                  </a:lnTo>
                  <a:lnTo>
                    <a:pt x="40" y="145"/>
                  </a:lnTo>
                  <a:lnTo>
                    <a:pt x="35" y="144"/>
                  </a:lnTo>
                  <a:lnTo>
                    <a:pt x="31" y="142"/>
                  </a:lnTo>
                  <a:lnTo>
                    <a:pt x="24" y="138"/>
                  </a:lnTo>
                  <a:lnTo>
                    <a:pt x="18" y="134"/>
                  </a:lnTo>
                  <a:lnTo>
                    <a:pt x="13" y="129"/>
                  </a:lnTo>
                  <a:lnTo>
                    <a:pt x="9" y="124"/>
                  </a:lnTo>
                  <a:lnTo>
                    <a:pt x="5" y="119"/>
                  </a:lnTo>
                  <a:lnTo>
                    <a:pt x="3" y="113"/>
                  </a:lnTo>
                  <a:lnTo>
                    <a:pt x="2" y="110"/>
                  </a:lnTo>
                  <a:lnTo>
                    <a:pt x="1" y="106"/>
                  </a:lnTo>
                  <a:lnTo>
                    <a:pt x="0" y="100"/>
                  </a:lnTo>
                  <a:lnTo>
                    <a:pt x="0" y="94"/>
                  </a:lnTo>
                  <a:lnTo>
                    <a:pt x="1" y="87"/>
                  </a:lnTo>
                  <a:lnTo>
                    <a:pt x="2" y="81"/>
                  </a:lnTo>
                  <a:lnTo>
                    <a:pt x="4" y="74"/>
                  </a:lnTo>
                  <a:lnTo>
                    <a:pt x="7" y="68"/>
                  </a:lnTo>
                  <a:lnTo>
                    <a:pt x="10" y="62"/>
                  </a:lnTo>
                  <a:lnTo>
                    <a:pt x="14" y="56"/>
                  </a:lnTo>
                  <a:lnTo>
                    <a:pt x="19" y="50"/>
                  </a:lnTo>
                  <a:lnTo>
                    <a:pt x="24" y="44"/>
                  </a:lnTo>
                  <a:lnTo>
                    <a:pt x="30" y="37"/>
                  </a:lnTo>
                  <a:lnTo>
                    <a:pt x="37" y="32"/>
                  </a:lnTo>
                  <a:lnTo>
                    <a:pt x="44" y="26"/>
                  </a:lnTo>
                  <a:lnTo>
                    <a:pt x="52" y="21"/>
                  </a:lnTo>
                  <a:lnTo>
                    <a:pt x="60" y="16"/>
                  </a:lnTo>
                  <a:lnTo>
                    <a:pt x="69" y="11"/>
                  </a:lnTo>
                  <a:lnTo>
                    <a:pt x="79" y="8"/>
                  </a:lnTo>
                  <a:lnTo>
                    <a:pt x="89" y="5"/>
                  </a:lnTo>
                  <a:lnTo>
                    <a:pt x="100" y="2"/>
                  </a:lnTo>
                  <a:lnTo>
                    <a:pt x="111" y="1"/>
                  </a:lnTo>
                  <a:lnTo>
                    <a:pt x="122" y="0"/>
                  </a:lnTo>
                  <a:lnTo>
                    <a:pt x="136" y="1"/>
                  </a:lnTo>
                  <a:lnTo>
                    <a:pt x="149" y="2"/>
                  </a:lnTo>
                  <a:lnTo>
                    <a:pt x="163" y="4"/>
                  </a:lnTo>
                  <a:lnTo>
                    <a:pt x="176" y="7"/>
                  </a:lnTo>
                  <a:lnTo>
                    <a:pt x="182" y="8"/>
                  </a:lnTo>
                  <a:lnTo>
                    <a:pt x="189" y="10"/>
                  </a:lnTo>
                  <a:lnTo>
                    <a:pt x="202" y="15"/>
                  </a:lnTo>
                  <a:lnTo>
                    <a:pt x="214" y="21"/>
                  </a:lnTo>
                  <a:lnTo>
                    <a:pt x="225" y="28"/>
                  </a:lnTo>
                  <a:lnTo>
                    <a:pt x="187" y="132"/>
                  </a:lnTo>
                  <a:lnTo>
                    <a:pt x="183" y="141"/>
                  </a:lnTo>
                  <a:lnTo>
                    <a:pt x="179" y="151"/>
                  </a:lnTo>
                  <a:lnTo>
                    <a:pt x="176" y="156"/>
                  </a:lnTo>
                  <a:lnTo>
                    <a:pt x="173" y="162"/>
                  </a:lnTo>
                  <a:lnTo>
                    <a:pt x="165" y="173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7" name="Freeform 43"/>
            <p:cNvSpPr>
              <a:spLocks noEditPoints="1"/>
            </p:cNvSpPr>
            <p:nvPr userDrawn="1"/>
          </p:nvSpPr>
          <p:spPr bwMode="auto">
            <a:xfrm>
              <a:off x="2906" y="3057"/>
              <a:ext cx="193" cy="147"/>
            </a:xfrm>
            <a:custGeom>
              <a:avLst/>
              <a:gdLst>
                <a:gd name="T0" fmla="*/ 143 w 193"/>
                <a:gd name="T1" fmla="*/ 47 h 147"/>
                <a:gd name="T2" fmla="*/ 143 w 193"/>
                <a:gd name="T3" fmla="*/ 39 h 147"/>
                <a:gd name="T4" fmla="*/ 141 w 193"/>
                <a:gd name="T5" fmla="*/ 35 h 147"/>
                <a:gd name="T6" fmla="*/ 138 w 193"/>
                <a:gd name="T7" fmla="*/ 32 h 147"/>
                <a:gd name="T8" fmla="*/ 134 w 193"/>
                <a:gd name="T9" fmla="*/ 29 h 147"/>
                <a:gd name="T10" fmla="*/ 129 w 193"/>
                <a:gd name="T11" fmla="*/ 27 h 147"/>
                <a:gd name="T12" fmla="*/ 118 w 193"/>
                <a:gd name="T13" fmla="*/ 26 h 147"/>
                <a:gd name="T14" fmla="*/ 106 w 193"/>
                <a:gd name="T15" fmla="*/ 27 h 147"/>
                <a:gd name="T16" fmla="*/ 95 w 193"/>
                <a:gd name="T17" fmla="*/ 30 h 147"/>
                <a:gd name="T18" fmla="*/ 83 w 193"/>
                <a:gd name="T19" fmla="*/ 37 h 147"/>
                <a:gd name="T20" fmla="*/ 73 w 193"/>
                <a:gd name="T21" fmla="*/ 47 h 147"/>
                <a:gd name="T22" fmla="*/ 142 w 193"/>
                <a:gd name="T23" fmla="*/ 52 h 147"/>
                <a:gd name="T24" fmla="*/ 157 w 193"/>
                <a:gd name="T25" fmla="*/ 135 h 147"/>
                <a:gd name="T26" fmla="*/ 134 w 193"/>
                <a:gd name="T27" fmla="*/ 142 h 147"/>
                <a:gd name="T28" fmla="*/ 109 w 193"/>
                <a:gd name="T29" fmla="*/ 146 h 147"/>
                <a:gd name="T30" fmla="*/ 82 w 193"/>
                <a:gd name="T31" fmla="*/ 147 h 147"/>
                <a:gd name="T32" fmla="*/ 56 w 193"/>
                <a:gd name="T33" fmla="*/ 146 h 147"/>
                <a:gd name="T34" fmla="*/ 43 w 193"/>
                <a:gd name="T35" fmla="*/ 143 h 147"/>
                <a:gd name="T36" fmla="*/ 27 w 193"/>
                <a:gd name="T37" fmla="*/ 138 h 147"/>
                <a:gd name="T38" fmla="*/ 16 w 193"/>
                <a:gd name="T39" fmla="*/ 130 h 147"/>
                <a:gd name="T40" fmla="*/ 10 w 193"/>
                <a:gd name="T41" fmla="*/ 123 h 147"/>
                <a:gd name="T42" fmla="*/ 5 w 193"/>
                <a:gd name="T43" fmla="*/ 116 h 147"/>
                <a:gd name="T44" fmla="*/ 1 w 193"/>
                <a:gd name="T45" fmla="*/ 105 h 147"/>
                <a:gd name="T46" fmla="*/ 0 w 193"/>
                <a:gd name="T47" fmla="*/ 96 h 147"/>
                <a:gd name="T48" fmla="*/ 0 w 193"/>
                <a:gd name="T49" fmla="*/ 88 h 147"/>
                <a:gd name="T50" fmla="*/ 2 w 193"/>
                <a:gd name="T51" fmla="*/ 79 h 147"/>
                <a:gd name="T52" fmla="*/ 7 w 193"/>
                <a:gd name="T53" fmla="*/ 68 h 147"/>
                <a:gd name="T54" fmla="*/ 14 w 193"/>
                <a:gd name="T55" fmla="*/ 55 h 147"/>
                <a:gd name="T56" fmla="*/ 24 w 193"/>
                <a:gd name="T57" fmla="*/ 42 h 147"/>
                <a:gd name="T58" fmla="*/ 36 w 193"/>
                <a:gd name="T59" fmla="*/ 30 h 147"/>
                <a:gd name="T60" fmla="*/ 51 w 193"/>
                <a:gd name="T61" fmla="*/ 19 h 147"/>
                <a:gd name="T62" fmla="*/ 68 w 193"/>
                <a:gd name="T63" fmla="*/ 10 h 147"/>
                <a:gd name="T64" fmla="*/ 88 w 193"/>
                <a:gd name="T65" fmla="*/ 4 h 147"/>
                <a:gd name="T66" fmla="*/ 111 w 193"/>
                <a:gd name="T67" fmla="*/ 0 h 147"/>
                <a:gd name="T68" fmla="*/ 135 w 193"/>
                <a:gd name="T69" fmla="*/ 0 h 147"/>
                <a:gd name="T70" fmla="*/ 154 w 193"/>
                <a:gd name="T71" fmla="*/ 3 h 147"/>
                <a:gd name="T72" fmla="*/ 169 w 193"/>
                <a:gd name="T73" fmla="*/ 8 h 147"/>
                <a:gd name="T74" fmla="*/ 178 w 193"/>
                <a:gd name="T75" fmla="*/ 13 h 147"/>
                <a:gd name="T76" fmla="*/ 185 w 193"/>
                <a:gd name="T77" fmla="*/ 19 h 147"/>
                <a:gd name="T78" fmla="*/ 188 w 193"/>
                <a:gd name="T79" fmla="*/ 25 h 147"/>
                <a:gd name="T80" fmla="*/ 192 w 193"/>
                <a:gd name="T81" fmla="*/ 37 h 147"/>
                <a:gd name="T82" fmla="*/ 193 w 193"/>
                <a:gd name="T83" fmla="*/ 51 h 147"/>
                <a:gd name="T84" fmla="*/ 189 w 193"/>
                <a:gd name="T85" fmla="*/ 68 h 147"/>
                <a:gd name="T86" fmla="*/ 57 w 193"/>
                <a:gd name="T87" fmla="*/ 78 h 147"/>
                <a:gd name="T88" fmla="*/ 54 w 193"/>
                <a:gd name="T89" fmla="*/ 87 h 147"/>
                <a:gd name="T90" fmla="*/ 54 w 193"/>
                <a:gd name="T91" fmla="*/ 96 h 147"/>
                <a:gd name="T92" fmla="*/ 56 w 193"/>
                <a:gd name="T93" fmla="*/ 103 h 147"/>
                <a:gd name="T94" fmla="*/ 60 w 193"/>
                <a:gd name="T95" fmla="*/ 110 h 147"/>
                <a:gd name="T96" fmla="*/ 66 w 193"/>
                <a:gd name="T97" fmla="*/ 115 h 147"/>
                <a:gd name="T98" fmla="*/ 74 w 193"/>
                <a:gd name="T99" fmla="*/ 118 h 147"/>
                <a:gd name="T100" fmla="*/ 83 w 193"/>
                <a:gd name="T101" fmla="*/ 120 h 147"/>
                <a:gd name="T102" fmla="*/ 95 w 193"/>
                <a:gd name="T103" fmla="*/ 121 h 147"/>
                <a:gd name="T104" fmla="*/ 112 w 193"/>
                <a:gd name="T105" fmla="*/ 120 h 147"/>
                <a:gd name="T106" fmla="*/ 146 w 193"/>
                <a:gd name="T107" fmla="*/ 113 h 147"/>
                <a:gd name="T108" fmla="*/ 172 w 193"/>
                <a:gd name="T109" fmla="*/ 130 h 14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93" h="147">
                  <a:moveTo>
                    <a:pt x="142" y="52"/>
                  </a:moveTo>
                  <a:lnTo>
                    <a:pt x="143" y="47"/>
                  </a:lnTo>
                  <a:lnTo>
                    <a:pt x="143" y="42"/>
                  </a:lnTo>
                  <a:lnTo>
                    <a:pt x="143" y="39"/>
                  </a:lnTo>
                  <a:lnTo>
                    <a:pt x="142" y="37"/>
                  </a:lnTo>
                  <a:lnTo>
                    <a:pt x="141" y="35"/>
                  </a:lnTo>
                  <a:lnTo>
                    <a:pt x="140" y="33"/>
                  </a:lnTo>
                  <a:lnTo>
                    <a:pt x="138" y="32"/>
                  </a:lnTo>
                  <a:lnTo>
                    <a:pt x="136" y="30"/>
                  </a:lnTo>
                  <a:lnTo>
                    <a:pt x="134" y="29"/>
                  </a:lnTo>
                  <a:lnTo>
                    <a:pt x="131" y="28"/>
                  </a:lnTo>
                  <a:lnTo>
                    <a:pt x="129" y="27"/>
                  </a:lnTo>
                  <a:lnTo>
                    <a:pt x="125" y="26"/>
                  </a:lnTo>
                  <a:lnTo>
                    <a:pt x="118" y="26"/>
                  </a:lnTo>
                  <a:lnTo>
                    <a:pt x="110" y="26"/>
                  </a:lnTo>
                  <a:lnTo>
                    <a:pt x="106" y="27"/>
                  </a:lnTo>
                  <a:lnTo>
                    <a:pt x="102" y="28"/>
                  </a:lnTo>
                  <a:lnTo>
                    <a:pt x="95" y="30"/>
                  </a:lnTo>
                  <a:lnTo>
                    <a:pt x="89" y="34"/>
                  </a:lnTo>
                  <a:lnTo>
                    <a:pt x="83" y="37"/>
                  </a:lnTo>
                  <a:lnTo>
                    <a:pt x="78" y="42"/>
                  </a:lnTo>
                  <a:lnTo>
                    <a:pt x="73" y="47"/>
                  </a:lnTo>
                  <a:lnTo>
                    <a:pt x="69" y="52"/>
                  </a:lnTo>
                  <a:lnTo>
                    <a:pt x="142" y="52"/>
                  </a:lnTo>
                  <a:close/>
                  <a:moveTo>
                    <a:pt x="169" y="131"/>
                  </a:moveTo>
                  <a:lnTo>
                    <a:pt x="157" y="135"/>
                  </a:lnTo>
                  <a:lnTo>
                    <a:pt x="145" y="139"/>
                  </a:lnTo>
                  <a:lnTo>
                    <a:pt x="134" y="142"/>
                  </a:lnTo>
                  <a:lnTo>
                    <a:pt x="122" y="144"/>
                  </a:lnTo>
                  <a:lnTo>
                    <a:pt x="109" y="146"/>
                  </a:lnTo>
                  <a:lnTo>
                    <a:pt x="96" y="147"/>
                  </a:lnTo>
                  <a:lnTo>
                    <a:pt x="82" y="147"/>
                  </a:lnTo>
                  <a:lnTo>
                    <a:pt x="69" y="147"/>
                  </a:lnTo>
                  <a:lnTo>
                    <a:pt x="56" y="146"/>
                  </a:lnTo>
                  <a:lnTo>
                    <a:pt x="49" y="145"/>
                  </a:lnTo>
                  <a:lnTo>
                    <a:pt x="43" y="143"/>
                  </a:lnTo>
                  <a:lnTo>
                    <a:pt x="32" y="140"/>
                  </a:lnTo>
                  <a:lnTo>
                    <a:pt x="27" y="138"/>
                  </a:lnTo>
                  <a:lnTo>
                    <a:pt x="23" y="135"/>
                  </a:lnTo>
                  <a:lnTo>
                    <a:pt x="16" y="130"/>
                  </a:lnTo>
                  <a:lnTo>
                    <a:pt x="13" y="126"/>
                  </a:lnTo>
                  <a:lnTo>
                    <a:pt x="10" y="123"/>
                  </a:lnTo>
                  <a:lnTo>
                    <a:pt x="7" y="120"/>
                  </a:lnTo>
                  <a:lnTo>
                    <a:pt x="5" y="116"/>
                  </a:lnTo>
                  <a:lnTo>
                    <a:pt x="2" y="109"/>
                  </a:lnTo>
                  <a:lnTo>
                    <a:pt x="1" y="105"/>
                  </a:lnTo>
                  <a:lnTo>
                    <a:pt x="0" y="101"/>
                  </a:lnTo>
                  <a:lnTo>
                    <a:pt x="0" y="96"/>
                  </a:lnTo>
                  <a:lnTo>
                    <a:pt x="0" y="92"/>
                  </a:lnTo>
                  <a:lnTo>
                    <a:pt x="0" y="88"/>
                  </a:lnTo>
                  <a:lnTo>
                    <a:pt x="1" y="83"/>
                  </a:lnTo>
                  <a:lnTo>
                    <a:pt x="2" y="79"/>
                  </a:lnTo>
                  <a:lnTo>
                    <a:pt x="4" y="75"/>
                  </a:lnTo>
                  <a:lnTo>
                    <a:pt x="7" y="68"/>
                  </a:lnTo>
                  <a:lnTo>
                    <a:pt x="10" y="61"/>
                  </a:lnTo>
                  <a:lnTo>
                    <a:pt x="14" y="55"/>
                  </a:lnTo>
                  <a:lnTo>
                    <a:pt x="19" y="48"/>
                  </a:lnTo>
                  <a:lnTo>
                    <a:pt x="24" y="42"/>
                  </a:lnTo>
                  <a:lnTo>
                    <a:pt x="30" y="35"/>
                  </a:lnTo>
                  <a:lnTo>
                    <a:pt x="36" y="30"/>
                  </a:lnTo>
                  <a:lnTo>
                    <a:pt x="43" y="24"/>
                  </a:lnTo>
                  <a:lnTo>
                    <a:pt x="51" y="19"/>
                  </a:lnTo>
                  <a:lnTo>
                    <a:pt x="59" y="14"/>
                  </a:lnTo>
                  <a:lnTo>
                    <a:pt x="68" y="10"/>
                  </a:lnTo>
                  <a:lnTo>
                    <a:pt x="78" y="7"/>
                  </a:lnTo>
                  <a:lnTo>
                    <a:pt x="88" y="4"/>
                  </a:lnTo>
                  <a:lnTo>
                    <a:pt x="99" y="2"/>
                  </a:lnTo>
                  <a:lnTo>
                    <a:pt x="111" y="0"/>
                  </a:lnTo>
                  <a:lnTo>
                    <a:pt x="123" y="0"/>
                  </a:lnTo>
                  <a:lnTo>
                    <a:pt x="135" y="0"/>
                  </a:lnTo>
                  <a:lnTo>
                    <a:pt x="145" y="1"/>
                  </a:lnTo>
                  <a:lnTo>
                    <a:pt x="154" y="3"/>
                  </a:lnTo>
                  <a:lnTo>
                    <a:pt x="162" y="5"/>
                  </a:lnTo>
                  <a:lnTo>
                    <a:pt x="169" y="8"/>
                  </a:lnTo>
                  <a:lnTo>
                    <a:pt x="176" y="11"/>
                  </a:lnTo>
                  <a:lnTo>
                    <a:pt x="178" y="13"/>
                  </a:lnTo>
                  <a:lnTo>
                    <a:pt x="181" y="15"/>
                  </a:lnTo>
                  <a:lnTo>
                    <a:pt x="185" y="19"/>
                  </a:lnTo>
                  <a:lnTo>
                    <a:pt x="187" y="22"/>
                  </a:lnTo>
                  <a:lnTo>
                    <a:pt x="188" y="25"/>
                  </a:lnTo>
                  <a:lnTo>
                    <a:pt x="191" y="30"/>
                  </a:lnTo>
                  <a:lnTo>
                    <a:pt x="192" y="37"/>
                  </a:lnTo>
                  <a:lnTo>
                    <a:pt x="193" y="44"/>
                  </a:lnTo>
                  <a:lnTo>
                    <a:pt x="193" y="51"/>
                  </a:lnTo>
                  <a:lnTo>
                    <a:pt x="191" y="59"/>
                  </a:lnTo>
                  <a:lnTo>
                    <a:pt x="189" y="68"/>
                  </a:lnTo>
                  <a:lnTo>
                    <a:pt x="186" y="78"/>
                  </a:lnTo>
                  <a:lnTo>
                    <a:pt x="57" y="78"/>
                  </a:lnTo>
                  <a:lnTo>
                    <a:pt x="55" y="83"/>
                  </a:lnTo>
                  <a:lnTo>
                    <a:pt x="54" y="87"/>
                  </a:lnTo>
                  <a:lnTo>
                    <a:pt x="54" y="92"/>
                  </a:lnTo>
                  <a:lnTo>
                    <a:pt x="54" y="96"/>
                  </a:lnTo>
                  <a:lnTo>
                    <a:pt x="54" y="100"/>
                  </a:lnTo>
                  <a:lnTo>
                    <a:pt x="56" y="103"/>
                  </a:lnTo>
                  <a:lnTo>
                    <a:pt x="57" y="107"/>
                  </a:lnTo>
                  <a:lnTo>
                    <a:pt x="60" y="110"/>
                  </a:lnTo>
                  <a:lnTo>
                    <a:pt x="62" y="112"/>
                  </a:lnTo>
                  <a:lnTo>
                    <a:pt x="66" y="115"/>
                  </a:lnTo>
                  <a:lnTo>
                    <a:pt x="69" y="117"/>
                  </a:lnTo>
                  <a:lnTo>
                    <a:pt x="74" y="118"/>
                  </a:lnTo>
                  <a:lnTo>
                    <a:pt x="78" y="119"/>
                  </a:lnTo>
                  <a:lnTo>
                    <a:pt x="83" y="120"/>
                  </a:lnTo>
                  <a:lnTo>
                    <a:pt x="89" y="121"/>
                  </a:lnTo>
                  <a:lnTo>
                    <a:pt x="95" y="121"/>
                  </a:lnTo>
                  <a:lnTo>
                    <a:pt x="104" y="120"/>
                  </a:lnTo>
                  <a:lnTo>
                    <a:pt x="112" y="120"/>
                  </a:lnTo>
                  <a:lnTo>
                    <a:pt x="129" y="117"/>
                  </a:lnTo>
                  <a:lnTo>
                    <a:pt x="146" y="113"/>
                  </a:lnTo>
                  <a:lnTo>
                    <a:pt x="163" y="108"/>
                  </a:lnTo>
                  <a:lnTo>
                    <a:pt x="172" y="130"/>
                  </a:lnTo>
                  <a:lnTo>
                    <a:pt x="169" y="131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8" name="Freeform 44"/>
            <p:cNvSpPr>
              <a:spLocks noEditPoints="1"/>
            </p:cNvSpPr>
            <p:nvPr userDrawn="1"/>
          </p:nvSpPr>
          <p:spPr bwMode="auto">
            <a:xfrm>
              <a:off x="2655" y="2979"/>
              <a:ext cx="263" cy="225"/>
            </a:xfrm>
            <a:custGeom>
              <a:avLst/>
              <a:gdLst>
                <a:gd name="T0" fmla="*/ 169 w 263"/>
                <a:gd name="T1" fmla="*/ 113 h 226"/>
                <a:gd name="T2" fmla="*/ 151 w 263"/>
                <a:gd name="T3" fmla="*/ 106 h 226"/>
                <a:gd name="T4" fmla="*/ 140 w 263"/>
                <a:gd name="T5" fmla="*/ 105 h 226"/>
                <a:gd name="T6" fmla="*/ 122 w 263"/>
                <a:gd name="T7" fmla="*/ 105 h 226"/>
                <a:gd name="T8" fmla="*/ 105 w 263"/>
                <a:gd name="T9" fmla="*/ 109 h 226"/>
                <a:gd name="T10" fmla="*/ 95 w 263"/>
                <a:gd name="T11" fmla="*/ 113 h 226"/>
                <a:gd name="T12" fmla="*/ 86 w 263"/>
                <a:gd name="T13" fmla="*/ 113 h 226"/>
                <a:gd name="T14" fmla="*/ 77 w 263"/>
                <a:gd name="T15" fmla="*/ 121 h 226"/>
                <a:gd name="T16" fmla="*/ 70 w 263"/>
                <a:gd name="T17" fmla="*/ 129 h 226"/>
                <a:gd name="T18" fmla="*/ 65 w 263"/>
                <a:gd name="T19" fmla="*/ 137 h 226"/>
                <a:gd name="T20" fmla="*/ 57 w 263"/>
                <a:gd name="T21" fmla="*/ 155 h 226"/>
                <a:gd name="T22" fmla="*/ 56 w 263"/>
                <a:gd name="T23" fmla="*/ 164 h 226"/>
                <a:gd name="T24" fmla="*/ 56 w 263"/>
                <a:gd name="T25" fmla="*/ 172 h 226"/>
                <a:gd name="T26" fmla="*/ 58 w 263"/>
                <a:gd name="T27" fmla="*/ 179 h 226"/>
                <a:gd name="T28" fmla="*/ 63 w 263"/>
                <a:gd name="T29" fmla="*/ 185 h 226"/>
                <a:gd name="T30" fmla="*/ 69 w 263"/>
                <a:gd name="T31" fmla="*/ 190 h 226"/>
                <a:gd name="T32" fmla="*/ 77 w 263"/>
                <a:gd name="T33" fmla="*/ 193 h 226"/>
                <a:gd name="T34" fmla="*/ 88 w 263"/>
                <a:gd name="T35" fmla="*/ 194 h 226"/>
                <a:gd name="T36" fmla="*/ 102 w 263"/>
                <a:gd name="T37" fmla="*/ 193 h 226"/>
                <a:gd name="T38" fmla="*/ 129 w 263"/>
                <a:gd name="T39" fmla="*/ 188 h 226"/>
                <a:gd name="T40" fmla="*/ 70 w 263"/>
                <a:gd name="T41" fmla="*/ 220 h 226"/>
                <a:gd name="T42" fmla="*/ 53 w 263"/>
                <a:gd name="T43" fmla="*/ 219 h 226"/>
                <a:gd name="T44" fmla="*/ 43 w 263"/>
                <a:gd name="T45" fmla="*/ 217 h 226"/>
                <a:gd name="T46" fmla="*/ 30 w 263"/>
                <a:gd name="T47" fmla="*/ 213 h 226"/>
                <a:gd name="T48" fmla="*/ 23 w 263"/>
                <a:gd name="T49" fmla="*/ 209 h 226"/>
                <a:gd name="T50" fmla="*/ 12 w 263"/>
                <a:gd name="T51" fmla="*/ 200 h 226"/>
                <a:gd name="T52" fmla="*/ 5 w 263"/>
                <a:gd name="T53" fmla="*/ 189 h 226"/>
                <a:gd name="T54" fmla="*/ 1 w 263"/>
                <a:gd name="T55" fmla="*/ 177 h 226"/>
                <a:gd name="T56" fmla="*/ 0 w 263"/>
                <a:gd name="T57" fmla="*/ 164 h 226"/>
                <a:gd name="T58" fmla="*/ 2 w 263"/>
                <a:gd name="T59" fmla="*/ 151 h 226"/>
                <a:gd name="T60" fmla="*/ 7 w 263"/>
                <a:gd name="T61" fmla="*/ 139 h 226"/>
                <a:gd name="T62" fmla="*/ 15 w 263"/>
                <a:gd name="T63" fmla="*/ 126 h 226"/>
                <a:gd name="T64" fmla="*/ 25 w 263"/>
                <a:gd name="T65" fmla="*/ 113 h 226"/>
                <a:gd name="T66" fmla="*/ 38 w 263"/>
                <a:gd name="T67" fmla="*/ 107 h 226"/>
                <a:gd name="T68" fmla="*/ 54 w 263"/>
                <a:gd name="T69" fmla="*/ 96 h 226"/>
                <a:gd name="T70" fmla="*/ 72 w 263"/>
                <a:gd name="T71" fmla="*/ 87 h 226"/>
                <a:gd name="T72" fmla="*/ 92 w 263"/>
                <a:gd name="T73" fmla="*/ 81 h 226"/>
                <a:gd name="T74" fmla="*/ 115 w 263"/>
                <a:gd name="T75" fmla="*/ 77 h 226"/>
                <a:gd name="T76" fmla="*/ 141 w 263"/>
                <a:gd name="T77" fmla="*/ 77 h 226"/>
                <a:gd name="T78" fmla="*/ 154 w 263"/>
                <a:gd name="T79" fmla="*/ 79 h 226"/>
                <a:gd name="T80" fmla="*/ 167 w 263"/>
                <a:gd name="T81" fmla="*/ 81 h 226"/>
                <a:gd name="T82" fmla="*/ 180 w 263"/>
                <a:gd name="T83" fmla="*/ 84 h 226"/>
                <a:gd name="T84" fmla="*/ 263 w 263"/>
                <a:gd name="T85" fmla="*/ 0 h 226"/>
                <a:gd name="T86" fmla="*/ 160 w 263"/>
                <a:gd name="T87" fmla="*/ 206 h 226"/>
                <a:gd name="T88" fmla="*/ 131 w 263"/>
                <a:gd name="T89" fmla="*/ 213 h 226"/>
                <a:gd name="T90" fmla="*/ 101 w 263"/>
                <a:gd name="T91" fmla="*/ 219 h 226"/>
                <a:gd name="T92" fmla="*/ 70 w 263"/>
                <a:gd name="T93" fmla="*/ 220 h 22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63" h="226">
                  <a:moveTo>
                    <a:pt x="141" y="190"/>
                  </a:moveTo>
                  <a:lnTo>
                    <a:pt x="169" y="113"/>
                  </a:lnTo>
                  <a:lnTo>
                    <a:pt x="160" y="109"/>
                  </a:lnTo>
                  <a:lnTo>
                    <a:pt x="151" y="106"/>
                  </a:lnTo>
                  <a:lnTo>
                    <a:pt x="145" y="105"/>
                  </a:lnTo>
                  <a:lnTo>
                    <a:pt x="140" y="105"/>
                  </a:lnTo>
                  <a:lnTo>
                    <a:pt x="128" y="104"/>
                  </a:lnTo>
                  <a:lnTo>
                    <a:pt x="122" y="105"/>
                  </a:lnTo>
                  <a:lnTo>
                    <a:pt x="116" y="105"/>
                  </a:lnTo>
                  <a:lnTo>
                    <a:pt x="105" y="109"/>
                  </a:lnTo>
                  <a:lnTo>
                    <a:pt x="100" y="111"/>
                  </a:lnTo>
                  <a:lnTo>
                    <a:pt x="95" y="113"/>
                  </a:lnTo>
                  <a:lnTo>
                    <a:pt x="90" y="116"/>
                  </a:lnTo>
                  <a:lnTo>
                    <a:pt x="86" y="119"/>
                  </a:lnTo>
                  <a:lnTo>
                    <a:pt x="81" y="123"/>
                  </a:lnTo>
                  <a:lnTo>
                    <a:pt x="77" y="127"/>
                  </a:lnTo>
                  <a:lnTo>
                    <a:pt x="74" y="131"/>
                  </a:lnTo>
                  <a:lnTo>
                    <a:pt x="70" y="135"/>
                  </a:lnTo>
                  <a:lnTo>
                    <a:pt x="67" y="139"/>
                  </a:lnTo>
                  <a:lnTo>
                    <a:pt x="65" y="143"/>
                  </a:lnTo>
                  <a:lnTo>
                    <a:pt x="60" y="152"/>
                  </a:lnTo>
                  <a:lnTo>
                    <a:pt x="57" y="161"/>
                  </a:lnTo>
                  <a:lnTo>
                    <a:pt x="56" y="166"/>
                  </a:lnTo>
                  <a:lnTo>
                    <a:pt x="56" y="170"/>
                  </a:lnTo>
                  <a:lnTo>
                    <a:pt x="56" y="174"/>
                  </a:lnTo>
                  <a:lnTo>
                    <a:pt x="56" y="178"/>
                  </a:lnTo>
                  <a:lnTo>
                    <a:pt x="57" y="182"/>
                  </a:lnTo>
                  <a:lnTo>
                    <a:pt x="58" y="185"/>
                  </a:lnTo>
                  <a:lnTo>
                    <a:pt x="60" y="188"/>
                  </a:lnTo>
                  <a:lnTo>
                    <a:pt x="63" y="191"/>
                  </a:lnTo>
                  <a:lnTo>
                    <a:pt x="65" y="194"/>
                  </a:lnTo>
                  <a:lnTo>
                    <a:pt x="69" y="196"/>
                  </a:lnTo>
                  <a:lnTo>
                    <a:pt x="73" y="198"/>
                  </a:lnTo>
                  <a:lnTo>
                    <a:pt x="77" y="199"/>
                  </a:lnTo>
                  <a:lnTo>
                    <a:pt x="82" y="200"/>
                  </a:lnTo>
                  <a:lnTo>
                    <a:pt x="88" y="200"/>
                  </a:lnTo>
                  <a:lnTo>
                    <a:pt x="94" y="200"/>
                  </a:lnTo>
                  <a:lnTo>
                    <a:pt x="102" y="199"/>
                  </a:lnTo>
                  <a:lnTo>
                    <a:pt x="116" y="197"/>
                  </a:lnTo>
                  <a:lnTo>
                    <a:pt x="129" y="194"/>
                  </a:lnTo>
                  <a:lnTo>
                    <a:pt x="141" y="190"/>
                  </a:lnTo>
                  <a:close/>
                  <a:moveTo>
                    <a:pt x="70" y="226"/>
                  </a:moveTo>
                  <a:lnTo>
                    <a:pt x="58" y="226"/>
                  </a:lnTo>
                  <a:lnTo>
                    <a:pt x="53" y="225"/>
                  </a:lnTo>
                  <a:lnTo>
                    <a:pt x="48" y="224"/>
                  </a:lnTo>
                  <a:lnTo>
                    <a:pt x="43" y="223"/>
                  </a:lnTo>
                  <a:lnTo>
                    <a:pt x="38" y="222"/>
                  </a:lnTo>
                  <a:lnTo>
                    <a:pt x="30" y="219"/>
                  </a:lnTo>
                  <a:lnTo>
                    <a:pt x="27" y="217"/>
                  </a:lnTo>
                  <a:lnTo>
                    <a:pt x="23" y="215"/>
                  </a:lnTo>
                  <a:lnTo>
                    <a:pt x="17" y="211"/>
                  </a:lnTo>
                  <a:lnTo>
                    <a:pt x="12" y="206"/>
                  </a:lnTo>
                  <a:lnTo>
                    <a:pt x="8" y="201"/>
                  </a:lnTo>
                  <a:lnTo>
                    <a:pt x="5" y="195"/>
                  </a:lnTo>
                  <a:lnTo>
                    <a:pt x="2" y="189"/>
                  </a:lnTo>
                  <a:lnTo>
                    <a:pt x="1" y="183"/>
                  </a:lnTo>
                  <a:lnTo>
                    <a:pt x="0" y="176"/>
                  </a:lnTo>
                  <a:lnTo>
                    <a:pt x="0" y="170"/>
                  </a:lnTo>
                  <a:lnTo>
                    <a:pt x="1" y="163"/>
                  </a:lnTo>
                  <a:lnTo>
                    <a:pt x="2" y="157"/>
                  </a:lnTo>
                  <a:lnTo>
                    <a:pt x="4" y="151"/>
                  </a:lnTo>
                  <a:lnTo>
                    <a:pt x="7" y="145"/>
                  </a:lnTo>
                  <a:lnTo>
                    <a:pt x="10" y="138"/>
                  </a:lnTo>
                  <a:lnTo>
                    <a:pt x="15" y="132"/>
                  </a:lnTo>
                  <a:lnTo>
                    <a:pt x="19" y="125"/>
                  </a:lnTo>
                  <a:lnTo>
                    <a:pt x="25" y="119"/>
                  </a:lnTo>
                  <a:lnTo>
                    <a:pt x="31" y="113"/>
                  </a:lnTo>
                  <a:lnTo>
                    <a:pt x="38" y="107"/>
                  </a:lnTo>
                  <a:lnTo>
                    <a:pt x="46" y="101"/>
                  </a:lnTo>
                  <a:lnTo>
                    <a:pt x="54" y="96"/>
                  </a:lnTo>
                  <a:lnTo>
                    <a:pt x="63" y="92"/>
                  </a:lnTo>
                  <a:lnTo>
                    <a:pt x="72" y="87"/>
                  </a:lnTo>
                  <a:lnTo>
                    <a:pt x="82" y="84"/>
                  </a:lnTo>
                  <a:lnTo>
                    <a:pt x="92" y="81"/>
                  </a:lnTo>
                  <a:lnTo>
                    <a:pt x="103" y="79"/>
                  </a:lnTo>
                  <a:lnTo>
                    <a:pt x="115" y="77"/>
                  </a:lnTo>
                  <a:lnTo>
                    <a:pt x="126" y="77"/>
                  </a:lnTo>
                  <a:lnTo>
                    <a:pt x="141" y="77"/>
                  </a:lnTo>
                  <a:lnTo>
                    <a:pt x="148" y="78"/>
                  </a:lnTo>
                  <a:lnTo>
                    <a:pt x="154" y="79"/>
                  </a:lnTo>
                  <a:lnTo>
                    <a:pt x="161" y="80"/>
                  </a:lnTo>
                  <a:lnTo>
                    <a:pt x="167" y="81"/>
                  </a:lnTo>
                  <a:lnTo>
                    <a:pt x="174" y="82"/>
                  </a:lnTo>
                  <a:lnTo>
                    <a:pt x="180" y="84"/>
                  </a:lnTo>
                  <a:lnTo>
                    <a:pt x="206" y="11"/>
                  </a:lnTo>
                  <a:lnTo>
                    <a:pt x="263" y="0"/>
                  </a:lnTo>
                  <a:lnTo>
                    <a:pt x="188" y="201"/>
                  </a:lnTo>
                  <a:lnTo>
                    <a:pt x="160" y="212"/>
                  </a:lnTo>
                  <a:lnTo>
                    <a:pt x="145" y="216"/>
                  </a:lnTo>
                  <a:lnTo>
                    <a:pt x="131" y="219"/>
                  </a:lnTo>
                  <a:lnTo>
                    <a:pt x="116" y="222"/>
                  </a:lnTo>
                  <a:lnTo>
                    <a:pt x="101" y="225"/>
                  </a:lnTo>
                  <a:lnTo>
                    <a:pt x="85" y="226"/>
                  </a:lnTo>
                  <a:lnTo>
                    <a:pt x="70" y="226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9" name="Freeform 45"/>
            <p:cNvSpPr/>
            <p:nvPr userDrawn="1"/>
          </p:nvSpPr>
          <p:spPr bwMode="auto">
            <a:xfrm>
              <a:off x="3261" y="3056"/>
              <a:ext cx="208" cy="152"/>
            </a:xfrm>
            <a:custGeom>
              <a:avLst/>
              <a:gdLst>
                <a:gd name="T0" fmla="*/ 182 w 208"/>
                <a:gd name="T1" fmla="*/ 114 h 151"/>
                <a:gd name="T2" fmla="*/ 179 w 208"/>
                <a:gd name="T3" fmla="*/ 120 h 151"/>
                <a:gd name="T4" fmla="*/ 172 w 208"/>
                <a:gd name="T5" fmla="*/ 127 h 151"/>
                <a:gd name="T6" fmla="*/ 161 w 208"/>
                <a:gd name="T7" fmla="*/ 136 h 151"/>
                <a:gd name="T8" fmla="*/ 147 w 208"/>
                <a:gd name="T9" fmla="*/ 143 h 151"/>
                <a:gd name="T10" fmla="*/ 132 w 208"/>
                <a:gd name="T11" fmla="*/ 149 h 151"/>
                <a:gd name="T12" fmla="*/ 116 w 208"/>
                <a:gd name="T13" fmla="*/ 153 h 151"/>
                <a:gd name="T14" fmla="*/ 91 w 208"/>
                <a:gd name="T15" fmla="*/ 156 h 151"/>
                <a:gd name="T16" fmla="*/ 65 w 208"/>
                <a:gd name="T17" fmla="*/ 156 h 151"/>
                <a:gd name="T18" fmla="*/ 45 w 208"/>
                <a:gd name="T19" fmla="*/ 154 h 151"/>
                <a:gd name="T20" fmla="*/ 27 w 208"/>
                <a:gd name="T21" fmla="*/ 149 h 151"/>
                <a:gd name="T22" fmla="*/ 9 w 208"/>
                <a:gd name="T23" fmla="*/ 141 h 151"/>
                <a:gd name="T24" fmla="*/ 30 w 208"/>
                <a:gd name="T25" fmla="*/ 115 h 151"/>
                <a:gd name="T26" fmla="*/ 42 w 208"/>
                <a:gd name="T27" fmla="*/ 121 h 151"/>
                <a:gd name="T28" fmla="*/ 56 w 208"/>
                <a:gd name="T29" fmla="*/ 125 h 151"/>
                <a:gd name="T30" fmla="*/ 69 w 208"/>
                <a:gd name="T31" fmla="*/ 127 h 151"/>
                <a:gd name="T32" fmla="*/ 91 w 208"/>
                <a:gd name="T33" fmla="*/ 128 h 151"/>
                <a:gd name="T34" fmla="*/ 107 w 208"/>
                <a:gd name="T35" fmla="*/ 126 h 151"/>
                <a:gd name="T36" fmla="*/ 121 w 208"/>
                <a:gd name="T37" fmla="*/ 121 h 151"/>
                <a:gd name="T38" fmla="*/ 128 w 208"/>
                <a:gd name="T39" fmla="*/ 116 h 151"/>
                <a:gd name="T40" fmla="*/ 131 w 208"/>
                <a:gd name="T41" fmla="*/ 113 h 151"/>
                <a:gd name="T42" fmla="*/ 131 w 208"/>
                <a:gd name="T43" fmla="*/ 108 h 151"/>
                <a:gd name="T44" fmla="*/ 130 w 208"/>
                <a:gd name="T45" fmla="*/ 105 h 151"/>
                <a:gd name="T46" fmla="*/ 123 w 208"/>
                <a:gd name="T47" fmla="*/ 102 h 151"/>
                <a:gd name="T48" fmla="*/ 108 w 208"/>
                <a:gd name="T49" fmla="*/ 98 h 151"/>
                <a:gd name="T50" fmla="*/ 90 w 208"/>
                <a:gd name="T51" fmla="*/ 93 h 151"/>
                <a:gd name="T52" fmla="*/ 72 w 208"/>
                <a:gd name="T53" fmla="*/ 88 h 151"/>
                <a:gd name="T54" fmla="*/ 54 w 208"/>
                <a:gd name="T55" fmla="*/ 74 h 151"/>
                <a:gd name="T56" fmla="*/ 45 w 208"/>
                <a:gd name="T57" fmla="*/ 69 h 151"/>
                <a:gd name="T58" fmla="*/ 40 w 208"/>
                <a:gd name="T59" fmla="*/ 62 h 151"/>
                <a:gd name="T60" fmla="*/ 38 w 208"/>
                <a:gd name="T61" fmla="*/ 54 h 151"/>
                <a:gd name="T62" fmla="*/ 39 w 208"/>
                <a:gd name="T63" fmla="*/ 49 h 151"/>
                <a:gd name="T64" fmla="*/ 43 w 208"/>
                <a:gd name="T65" fmla="*/ 38 h 151"/>
                <a:gd name="T66" fmla="*/ 51 w 208"/>
                <a:gd name="T67" fmla="*/ 29 h 151"/>
                <a:gd name="T68" fmla="*/ 61 w 208"/>
                <a:gd name="T69" fmla="*/ 21 h 151"/>
                <a:gd name="T70" fmla="*/ 79 w 208"/>
                <a:gd name="T71" fmla="*/ 11 h 151"/>
                <a:gd name="T72" fmla="*/ 94 w 208"/>
                <a:gd name="T73" fmla="*/ 6 h 151"/>
                <a:gd name="T74" fmla="*/ 116 w 208"/>
                <a:gd name="T75" fmla="*/ 1 h 151"/>
                <a:gd name="T76" fmla="*/ 139 w 208"/>
                <a:gd name="T77" fmla="*/ 0 h 151"/>
                <a:gd name="T78" fmla="*/ 157 w 208"/>
                <a:gd name="T79" fmla="*/ 1 h 151"/>
                <a:gd name="T80" fmla="*/ 174 w 208"/>
                <a:gd name="T81" fmla="*/ 4 h 151"/>
                <a:gd name="T82" fmla="*/ 191 w 208"/>
                <a:gd name="T83" fmla="*/ 9 h 151"/>
                <a:gd name="T84" fmla="*/ 178 w 208"/>
                <a:gd name="T85" fmla="*/ 38 h 151"/>
                <a:gd name="T86" fmla="*/ 156 w 208"/>
                <a:gd name="T87" fmla="*/ 31 h 151"/>
                <a:gd name="T88" fmla="*/ 132 w 208"/>
                <a:gd name="T89" fmla="*/ 28 h 151"/>
                <a:gd name="T90" fmla="*/ 118 w 208"/>
                <a:gd name="T91" fmla="*/ 29 h 151"/>
                <a:gd name="T92" fmla="*/ 106 w 208"/>
                <a:gd name="T93" fmla="*/ 32 h 151"/>
                <a:gd name="T94" fmla="*/ 97 w 208"/>
                <a:gd name="T95" fmla="*/ 37 h 151"/>
                <a:gd name="T96" fmla="*/ 92 w 208"/>
                <a:gd name="T97" fmla="*/ 43 h 151"/>
                <a:gd name="T98" fmla="*/ 92 w 208"/>
                <a:gd name="T99" fmla="*/ 45 h 151"/>
                <a:gd name="T100" fmla="*/ 95 w 208"/>
                <a:gd name="T101" fmla="*/ 49 h 151"/>
                <a:gd name="T102" fmla="*/ 117 w 208"/>
                <a:gd name="T103" fmla="*/ 56 h 151"/>
                <a:gd name="T104" fmla="*/ 153 w 208"/>
                <a:gd name="T105" fmla="*/ 65 h 151"/>
                <a:gd name="T106" fmla="*/ 170 w 208"/>
                <a:gd name="T107" fmla="*/ 73 h 151"/>
                <a:gd name="T108" fmla="*/ 178 w 208"/>
                <a:gd name="T109" fmla="*/ 84 h 151"/>
                <a:gd name="T110" fmla="*/ 181 w 208"/>
                <a:gd name="T111" fmla="*/ 88 h 151"/>
                <a:gd name="T112" fmla="*/ 184 w 208"/>
                <a:gd name="T113" fmla="*/ 94 h 151"/>
                <a:gd name="T114" fmla="*/ 186 w 208"/>
                <a:gd name="T115" fmla="*/ 100 h 151"/>
                <a:gd name="T116" fmla="*/ 184 w 208"/>
                <a:gd name="T117" fmla="*/ 108 h 15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08" h="151">
                  <a:moveTo>
                    <a:pt x="183" y="105"/>
                  </a:moveTo>
                  <a:lnTo>
                    <a:pt x="182" y="108"/>
                  </a:lnTo>
                  <a:lnTo>
                    <a:pt x="180" y="111"/>
                  </a:lnTo>
                  <a:lnTo>
                    <a:pt x="179" y="114"/>
                  </a:lnTo>
                  <a:lnTo>
                    <a:pt x="177" y="116"/>
                  </a:lnTo>
                  <a:lnTo>
                    <a:pt x="172" y="121"/>
                  </a:lnTo>
                  <a:lnTo>
                    <a:pt x="167" y="126"/>
                  </a:lnTo>
                  <a:lnTo>
                    <a:pt x="161" y="130"/>
                  </a:lnTo>
                  <a:lnTo>
                    <a:pt x="154" y="134"/>
                  </a:lnTo>
                  <a:lnTo>
                    <a:pt x="147" y="137"/>
                  </a:lnTo>
                  <a:lnTo>
                    <a:pt x="140" y="140"/>
                  </a:lnTo>
                  <a:lnTo>
                    <a:pt x="132" y="143"/>
                  </a:lnTo>
                  <a:lnTo>
                    <a:pt x="124" y="145"/>
                  </a:lnTo>
                  <a:lnTo>
                    <a:pt x="116" y="147"/>
                  </a:lnTo>
                  <a:lnTo>
                    <a:pt x="108" y="148"/>
                  </a:lnTo>
                  <a:lnTo>
                    <a:pt x="91" y="150"/>
                  </a:lnTo>
                  <a:lnTo>
                    <a:pt x="76" y="151"/>
                  </a:lnTo>
                  <a:lnTo>
                    <a:pt x="65" y="150"/>
                  </a:lnTo>
                  <a:lnTo>
                    <a:pt x="56" y="149"/>
                  </a:lnTo>
                  <a:lnTo>
                    <a:pt x="45" y="148"/>
                  </a:lnTo>
                  <a:lnTo>
                    <a:pt x="36" y="146"/>
                  </a:lnTo>
                  <a:lnTo>
                    <a:pt x="27" y="143"/>
                  </a:lnTo>
                  <a:lnTo>
                    <a:pt x="18" y="139"/>
                  </a:lnTo>
                  <a:lnTo>
                    <a:pt x="9" y="135"/>
                  </a:lnTo>
                  <a:lnTo>
                    <a:pt x="0" y="130"/>
                  </a:lnTo>
                  <a:lnTo>
                    <a:pt x="30" y="109"/>
                  </a:lnTo>
                  <a:lnTo>
                    <a:pt x="36" y="112"/>
                  </a:lnTo>
                  <a:lnTo>
                    <a:pt x="42" y="115"/>
                  </a:lnTo>
                  <a:lnTo>
                    <a:pt x="50" y="117"/>
                  </a:lnTo>
                  <a:lnTo>
                    <a:pt x="56" y="119"/>
                  </a:lnTo>
                  <a:lnTo>
                    <a:pt x="63" y="120"/>
                  </a:lnTo>
                  <a:lnTo>
                    <a:pt x="69" y="121"/>
                  </a:lnTo>
                  <a:lnTo>
                    <a:pt x="83" y="122"/>
                  </a:lnTo>
                  <a:lnTo>
                    <a:pt x="91" y="122"/>
                  </a:lnTo>
                  <a:lnTo>
                    <a:pt x="100" y="121"/>
                  </a:lnTo>
                  <a:lnTo>
                    <a:pt x="107" y="120"/>
                  </a:lnTo>
                  <a:lnTo>
                    <a:pt x="114" y="118"/>
                  </a:lnTo>
                  <a:lnTo>
                    <a:pt x="121" y="115"/>
                  </a:lnTo>
                  <a:lnTo>
                    <a:pt x="126" y="112"/>
                  </a:lnTo>
                  <a:lnTo>
                    <a:pt x="128" y="110"/>
                  </a:lnTo>
                  <a:lnTo>
                    <a:pt x="129" y="109"/>
                  </a:lnTo>
                  <a:lnTo>
                    <a:pt x="131" y="107"/>
                  </a:lnTo>
                  <a:lnTo>
                    <a:pt x="131" y="105"/>
                  </a:lnTo>
                  <a:lnTo>
                    <a:pt x="131" y="102"/>
                  </a:lnTo>
                  <a:lnTo>
                    <a:pt x="131" y="101"/>
                  </a:lnTo>
                  <a:lnTo>
                    <a:pt x="130" y="99"/>
                  </a:lnTo>
                  <a:lnTo>
                    <a:pt x="127" y="97"/>
                  </a:lnTo>
                  <a:lnTo>
                    <a:pt x="123" y="96"/>
                  </a:lnTo>
                  <a:lnTo>
                    <a:pt x="115" y="93"/>
                  </a:lnTo>
                  <a:lnTo>
                    <a:pt x="108" y="92"/>
                  </a:lnTo>
                  <a:lnTo>
                    <a:pt x="99" y="89"/>
                  </a:lnTo>
                  <a:lnTo>
                    <a:pt x="90" y="87"/>
                  </a:lnTo>
                  <a:lnTo>
                    <a:pt x="82" y="84"/>
                  </a:lnTo>
                  <a:lnTo>
                    <a:pt x="72" y="82"/>
                  </a:lnTo>
                  <a:lnTo>
                    <a:pt x="63" y="79"/>
                  </a:lnTo>
                  <a:lnTo>
                    <a:pt x="54" y="74"/>
                  </a:lnTo>
                  <a:lnTo>
                    <a:pt x="50" y="72"/>
                  </a:lnTo>
                  <a:lnTo>
                    <a:pt x="45" y="69"/>
                  </a:lnTo>
                  <a:lnTo>
                    <a:pt x="42" y="66"/>
                  </a:lnTo>
                  <a:lnTo>
                    <a:pt x="40" y="62"/>
                  </a:lnTo>
                  <a:lnTo>
                    <a:pt x="39" y="58"/>
                  </a:lnTo>
                  <a:lnTo>
                    <a:pt x="38" y="54"/>
                  </a:lnTo>
                  <a:lnTo>
                    <a:pt x="38" y="52"/>
                  </a:lnTo>
                  <a:lnTo>
                    <a:pt x="39" y="49"/>
                  </a:lnTo>
                  <a:lnTo>
                    <a:pt x="40" y="44"/>
                  </a:lnTo>
                  <a:lnTo>
                    <a:pt x="43" y="38"/>
                  </a:lnTo>
                  <a:lnTo>
                    <a:pt x="47" y="33"/>
                  </a:lnTo>
                  <a:lnTo>
                    <a:pt x="51" y="29"/>
                  </a:lnTo>
                  <a:lnTo>
                    <a:pt x="56" y="24"/>
                  </a:lnTo>
                  <a:lnTo>
                    <a:pt x="61" y="21"/>
                  </a:lnTo>
                  <a:lnTo>
                    <a:pt x="67" y="17"/>
                  </a:lnTo>
                  <a:lnTo>
                    <a:pt x="79" y="11"/>
                  </a:lnTo>
                  <a:lnTo>
                    <a:pt x="86" y="8"/>
                  </a:lnTo>
                  <a:lnTo>
                    <a:pt x="94" y="6"/>
                  </a:lnTo>
                  <a:lnTo>
                    <a:pt x="109" y="3"/>
                  </a:lnTo>
                  <a:lnTo>
                    <a:pt x="116" y="1"/>
                  </a:lnTo>
                  <a:lnTo>
                    <a:pt x="124" y="1"/>
                  </a:lnTo>
                  <a:lnTo>
                    <a:pt x="139" y="0"/>
                  </a:lnTo>
                  <a:lnTo>
                    <a:pt x="148" y="0"/>
                  </a:lnTo>
                  <a:lnTo>
                    <a:pt x="157" y="1"/>
                  </a:lnTo>
                  <a:lnTo>
                    <a:pt x="166" y="2"/>
                  </a:lnTo>
                  <a:lnTo>
                    <a:pt x="174" y="4"/>
                  </a:lnTo>
                  <a:lnTo>
                    <a:pt x="182" y="6"/>
                  </a:lnTo>
                  <a:lnTo>
                    <a:pt x="191" y="9"/>
                  </a:lnTo>
                  <a:lnTo>
                    <a:pt x="208" y="16"/>
                  </a:lnTo>
                  <a:lnTo>
                    <a:pt x="178" y="38"/>
                  </a:lnTo>
                  <a:lnTo>
                    <a:pt x="167" y="34"/>
                  </a:lnTo>
                  <a:lnTo>
                    <a:pt x="156" y="31"/>
                  </a:lnTo>
                  <a:lnTo>
                    <a:pt x="144" y="29"/>
                  </a:lnTo>
                  <a:lnTo>
                    <a:pt x="132" y="28"/>
                  </a:lnTo>
                  <a:lnTo>
                    <a:pt x="125" y="29"/>
                  </a:lnTo>
                  <a:lnTo>
                    <a:pt x="118" y="29"/>
                  </a:lnTo>
                  <a:lnTo>
                    <a:pt x="112" y="31"/>
                  </a:lnTo>
                  <a:lnTo>
                    <a:pt x="106" y="32"/>
                  </a:lnTo>
                  <a:lnTo>
                    <a:pt x="101" y="35"/>
                  </a:lnTo>
                  <a:lnTo>
                    <a:pt x="97" y="37"/>
                  </a:lnTo>
                  <a:lnTo>
                    <a:pt x="94" y="40"/>
                  </a:lnTo>
                  <a:lnTo>
                    <a:pt x="92" y="43"/>
                  </a:lnTo>
                  <a:lnTo>
                    <a:pt x="92" y="44"/>
                  </a:lnTo>
                  <a:lnTo>
                    <a:pt x="92" y="45"/>
                  </a:lnTo>
                  <a:lnTo>
                    <a:pt x="92" y="47"/>
                  </a:lnTo>
                  <a:lnTo>
                    <a:pt x="95" y="49"/>
                  </a:lnTo>
                  <a:lnTo>
                    <a:pt x="100" y="51"/>
                  </a:lnTo>
                  <a:lnTo>
                    <a:pt x="117" y="56"/>
                  </a:lnTo>
                  <a:lnTo>
                    <a:pt x="135" y="60"/>
                  </a:lnTo>
                  <a:lnTo>
                    <a:pt x="153" y="65"/>
                  </a:lnTo>
                  <a:lnTo>
                    <a:pt x="162" y="69"/>
                  </a:lnTo>
                  <a:lnTo>
                    <a:pt x="170" y="73"/>
                  </a:lnTo>
                  <a:lnTo>
                    <a:pt x="174" y="75"/>
                  </a:lnTo>
                  <a:lnTo>
                    <a:pt x="178" y="78"/>
                  </a:lnTo>
                  <a:lnTo>
                    <a:pt x="180" y="80"/>
                  </a:lnTo>
                  <a:lnTo>
                    <a:pt x="181" y="82"/>
                  </a:lnTo>
                  <a:lnTo>
                    <a:pt x="183" y="86"/>
                  </a:lnTo>
                  <a:lnTo>
                    <a:pt x="184" y="88"/>
                  </a:lnTo>
                  <a:lnTo>
                    <a:pt x="185" y="90"/>
                  </a:lnTo>
                  <a:lnTo>
                    <a:pt x="186" y="94"/>
                  </a:lnTo>
                  <a:lnTo>
                    <a:pt x="185" y="99"/>
                  </a:lnTo>
                  <a:lnTo>
                    <a:pt x="184" y="102"/>
                  </a:lnTo>
                  <a:lnTo>
                    <a:pt x="183" y="105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10" name="Freeform 46"/>
            <p:cNvSpPr>
              <a:spLocks noEditPoints="1"/>
            </p:cNvSpPr>
            <p:nvPr userDrawn="1"/>
          </p:nvSpPr>
          <p:spPr bwMode="auto">
            <a:xfrm>
              <a:off x="3482" y="3057"/>
              <a:ext cx="193" cy="147"/>
            </a:xfrm>
            <a:custGeom>
              <a:avLst/>
              <a:gdLst>
                <a:gd name="T0" fmla="*/ 143 w 193"/>
                <a:gd name="T1" fmla="*/ 47 h 147"/>
                <a:gd name="T2" fmla="*/ 142 w 193"/>
                <a:gd name="T3" fmla="*/ 39 h 147"/>
                <a:gd name="T4" fmla="*/ 141 w 193"/>
                <a:gd name="T5" fmla="*/ 35 h 147"/>
                <a:gd name="T6" fmla="*/ 138 w 193"/>
                <a:gd name="T7" fmla="*/ 32 h 147"/>
                <a:gd name="T8" fmla="*/ 134 w 193"/>
                <a:gd name="T9" fmla="*/ 29 h 147"/>
                <a:gd name="T10" fmla="*/ 128 w 193"/>
                <a:gd name="T11" fmla="*/ 27 h 147"/>
                <a:gd name="T12" fmla="*/ 118 w 193"/>
                <a:gd name="T13" fmla="*/ 26 h 147"/>
                <a:gd name="T14" fmla="*/ 106 w 193"/>
                <a:gd name="T15" fmla="*/ 27 h 147"/>
                <a:gd name="T16" fmla="*/ 95 w 193"/>
                <a:gd name="T17" fmla="*/ 30 h 147"/>
                <a:gd name="T18" fmla="*/ 83 w 193"/>
                <a:gd name="T19" fmla="*/ 37 h 147"/>
                <a:gd name="T20" fmla="*/ 73 w 193"/>
                <a:gd name="T21" fmla="*/ 47 h 147"/>
                <a:gd name="T22" fmla="*/ 142 w 193"/>
                <a:gd name="T23" fmla="*/ 52 h 147"/>
                <a:gd name="T24" fmla="*/ 156 w 193"/>
                <a:gd name="T25" fmla="*/ 135 h 147"/>
                <a:gd name="T26" fmla="*/ 134 w 193"/>
                <a:gd name="T27" fmla="*/ 142 h 147"/>
                <a:gd name="T28" fmla="*/ 109 w 193"/>
                <a:gd name="T29" fmla="*/ 146 h 147"/>
                <a:gd name="T30" fmla="*/ 82 w 193"/>
                <a:gd name="T31" fmla="*/ 147 h 147"/>
                <a:gd name="T32" fmla="*/ 55 w 193"/>
                <a:gd name="T33" fmla="*/ 146 h 147"/>
                <a:gd name="T34" fmla="*/ 43 w 193"/>
                <a:gd name="T35" fmla="*/ 143 h 147"/>
                <a:gd name="T36" fmla="*/ 27 w 193"/>
                <a:gd name="T37" fmla="*/ 138 h 147"/>
                <a:gd name="T38" fmla="*/ 15 w 193"/>
                <a:gd name="T39" fmla="*/ 130 h 147"/>
                <a:gd name="T40" fmla="*/ 9 w 193"/>
                <a:gd name="T41" fmla="*/ 123 h 147"/>
                <a:gd name="T42" fmla="*/ 5 w 193"/>
                <a:gd name="T43" fmla="*/ 116 h 147"/>
                <a:gd name="T44" fmla="*/ 1 w 193"/>
                <a:gd name="T45" fmla="*/ 105 h 147"/>
                <a:gd name="T46" fmla="*/ 0 w 193"/>
                <a:gd name="T47" fmla="*/ 96 h 147"/>
                <a:gd name="T48" fmla="*/ 0 w 193"/>
                <a:gd name="T49" fmla="*/ 88 h 147"/>
                <a:gd name="T50" fmla="*/ 2 w 193"/>
                <a:gd name="T51" fmla="*/ 79 h 147"/>
                <a:gd name="T52" fmla="*/ 7 w 193"/>
                <a:gd name="T53" fmla="*/ 68 h 147"/>
                <a:gd name="T54" fmla="*/ 14 w 193"/>
                <a:gd name="T55" fmla="*/ 55 h 147"/>
                <a:gd name="T56" fmla="*/ 24 w 193"/>
                <a:gd name="T57" fmla="*/ 42 h 147"/>
                <a:gd name="T58" fmla="*/ 36 w 193"/>
                <a:gd name="T59" fmla="*/ 30 h 147"/>
                <a:gd name="T60" fmla="*/ 51 w 193"/>
                <a:gd name="T61" fmla="*/ 19 h 147"/>
                <a:gd name="T62" fmla="*/ 68 w 193"/>
                <a:gd name="T63" fmla="*/ 10 h 147"/>
                <a:gd name="T64" fmla="*/ 88 w 193"/>
                <a:gd name="T65" fmla="*/ 4 h 147"/>
                <a:gd name="T66" fmla="*/ 111 w 193"/>
                <a:gd name="T67" fmla="*/ 0 h 147"/>
                <a:gd name="T68" fmla="*/ 134 w 193"/>
                <a:gd name="T69" fmla="*/ 0 h 147"/>
                <a:gd name="T70" fmla="*/ 154 w 193"/>
                <a:gd name="T71" fmla="*/ 3 h 147"/>
                <a:gd name="T72" fmla="*/ 169 w 193"/>
                <a:gd name="T73" fmla="*/ 8 h 147"/>
                <a:gd name="T74" fmla="*/ 178 w 193"/>
                <a:gd name="T75" fmla="*/ 13 h 147"/>
                <a:gd name="T76" fmla="*/ 185 w 193"/>
                <a:gd name="T77" fmla="*/ 19 h 147"/>
                <a:gd name="T78" fmla="*/ 188 w 193"/>
                <a:gd name="T79" fmla="*/ 25 h 147"/>
                <a:gd name="T80" fmla="*/ 192 w 193"/>
                <a:gd name="T81" fmla="*/ 37 h 147"/>
                <a:gd name="T82" fmla="*/ 192 w 193"/>
                <a:gd name="T83" fmla="*/ 51 h 147"/>
                <a:gd name="T84" fmla="*/ 189 w 193"/>
                <a:gd name="T85" fmla="*/ 68 h 147"/>
                <a:gd name="T86" fmla="*/ 57 w 193"/>
                <a:gd name="T87" fmla="*/ 78 h 147"/>
                <a:gd name="T88" fmla="*/ 54 w 193"/>
                <a:gd name="T89" fmla="*/ 87 h 147"/>
                <a:gd name="T90" fmla="*/ 53 w 193"/>
                <a:gd name="T91" fmla="*/ 96 h 147"/>
                <a:gd name="T92" fmla="*/ 55 w 193"/>
                <a:gd name="T93" fmla="*/ 103 h 147"/>
                <a:gd name="T94" fmla="*/ 59 w 193"/>
                <a:gd name="T95" fmla="*/ 110 h 147"/>
                <a:gd name="T96" fmla="*/ 65 w 193"/>
                <a:gd name="T97" fmla="*/ 115 h 147"/>
                <a:gd name="T98" fmla="*/ 73 w 193"/>
                <a:gd name="T99" fmla="*/ 118 h 147"/>
                <a:gd name="T100" fmla="*/ 83 w 193"/>
                <a:gd name="T101" fmla="*/ 120 h 147"/>
                <a:gd name="T102" fmla="*/ 94 w 193"/>
                <a:gd name="T103" fmla="*/ 121 h 147"/>
                <a:gd name="T104" fmla="*/ 112 w 193"/>
                <a:gd name="T105" fmla="*/ 120 h 147"/>
                <a:gd name="T106" fmla="*/ 146 w 193"/>
                <a:gd name="T107" fmla="*/ 113 h 147"/>
                <a:gd name="T108" fmla="*/ 172 w 193"/>
                <a:gd name="T109" fmla="*/ 130 h 14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93" h="147">
                  <a:moveTo>
                    <a:pt x="142" y="52"/>
                  </a:moveTo>
                  <a:lnTo>
                    <a:pt x="143" y="47"/>
                  </a:lnTo>
                  <a:lnTo>
                    <a:pt x="143" y="42"/>
                  </a:lnTo>
                  <a:lnTo>
                    <a:pt x="142" y="39"/>
                  </a:lnTo>
                  <a:lnTo>
                    <a:pt x="142" y="37"/>
                  </a:lnTo>
                  <a:lnTo>
                    <a:pt x="141" y="35"/>
                  </a:lnTo>
                  <a:lnTo>
                    <a:pt x="139" y="33"/>
                  </a:lnTo>
                  <a:lnTo>
                    <a:pt x="138" y="32"/>
                  </a:lnTo>
                  <a:lnTo>
                    <a:pt x="136" y="30"/>
                  </a:lnTo>
                  <a:lnTo>
                    <a:pt x="134" y="29"/>
                  </a:lnTo>
                  <a:lnTo>
                    <a:pt x="131" y="28"/>
                  </a:lnTo>
                  <a:lnTo>
                    <a:pt x="128" y="27"/>
                  </a:lnTo>
                  <a:lnTo>
                    <a:pt x="125" y="26"/>
                  </a:lnTo>
                  <a:lnTo>
                    <a:pt x="118" y="26"/>
                  </a:lnTo>
                  <a:lnTo>
                    <a:pt x="110" y="26"/>
                  </a:lnTo>
                  <a:lnTo>
                    <a:pt x="106" y="27"/>
                  </a:lnTo>
                  <a:lnTo>
                    <a:pt x="102" y="28"/>
                  </a:lnTo>
                  <a:lnTo>
                    <a:pt x="95" y="30"/>
                  </a:lnTo>
                  <a:lnTo>
                    <a:pt x="89" y="34"/>
                  </a:lnTo>
                  <a:lnTo>
                    <a:pt x="83" y="37"/>
                  </a:lnTo>
                  <a:lnTo>
                    <a:pt x="78" y="42"/>
                  </a:lnTo>
                  <a:lnTo>
                    <a:pt x="73" y="47"/>
                  </a:lnTo>
                  <a:lnTo>
                    <a:pt x="69" y="52"/>
                  </a:lnTo>
                  <a:lnTo>
                    <a:pt x="142" y="52"/>
                  </a:lnTo>
                  <a:close/>
                  <a:moveTo>
                    <a:pt x="169" y="131"/>
                  </a:moveTo>
                  <a:lnTo>
                    <a:pt x="156" y="135"/>
                  </a:lnTo>
                  <a:lnTo>
                    <a:pt x="145" y="139"/>
                  </a:lnTo>
                  <a:lnTo>
                    <a:pt x="134" y="142"/>
                  </a:lnTo>
                  <a:lnTo>
                    <a:pt x="122" y="144"/>
                  </a:lnTo>
                  <a:lnTo>
                    <a:pt x="109" y="146"/>
                  </a:lnTo>
                  <a:lnTo>
                    <a:pt x="96" y="147"/>
                  </a:lnTo>
                  <a:lnTo>
                    <a:pt x="82" y="147"/>
                  </a:lnTo>
                  <a:lnTo>
                    <a:pt x="69" y="147"/>
                  </a:lnTo>
                  <a:lnTo>
                    <a:pt x="55" y="146"/>
                  </a:lnTo>
                  <a:lnTo>
                    <a:pt x="49" y="145"/>
                  </a:lnTo>
                  <a:lnTo>
                    <a:pt x="43" y="143"/>
                  </a:lnTo>
                  <a:lnTo>
                    <a:pt x="32" y="140"/>
                  </a:lnTo>
                  <a:lnTo>
                    <a:pt x="27" y="138"/>
                  </a:lnTo>
                  <a:lnTo>
                    <a:pt x="23" y="135"/>
                  </a:lnTo>
                  <a:lnTo>
                    <a:pt x="15" y="130"/>
                  </a:lnTo>
                  <a:lnTo>
                    <a:pt x="12" y="126"/>
                  </a:lnTo>
                  <a:lnTo>
                    <a:pt x="9" y="123"/>
                  </a:lnTo>
                  <a:lnTo>
                    <a:pt x="7" y="120"/>
                  </a:lnTo>
                  <a:lnTo>
                    <a:pt x="5" y="116"/>
                  </a:lnTo>
                  <a:lnTo>
                    <a:pt x="2" y="109"/>
                  </a:lnTo>
                  <a:lnTo>
                    <a:pt x="1" y="105"/>
                  </a:lnTo>
                  <a:lnTo>
                    <a:pt x="0" y="101"/>
                  </a:lnTo>
                  <a:lnTo>
                    <a:pt x="0" y="96"/>
                  </a:lnTo>
                  <a:lnTo>
                    <a:pt x="0" y="92"/>
                  </a:lnTo>
                  <a:lnTo>
                    <a:pt x="0" y="88"/>
                  </a:lnTo>
                  <a:lnTo>
                    <a:pt x="1" y="83"/>
                  </a:lnTo>
                  <a:lnTo>
                    <a:pt x="2" y="79"/>
                  </a:lnTo>
                  <a:lnTo>
                    <a:pt x="4" y="75"/>
                  </a:lnTo>
                  <a:lnTo>
                    <a:pt x="7" y="68"/>
                  </a:lnTo>
                  <a:lnTo>
                    <a:pt x="10" y="61"/>
                  </a:lnTo>
                  <a:lnTo>
                    <a:pt x="14" y="55"/>
                  </a:lnTo>
                  <a:lnTo>
                    <a:pt x="19" y="48"/>
                  </a:lnTo>
                  <a:lnTo>
                    <a:pt x="24" y="42"/>
                  </a:lnTo>
                  <a:lnTo>
                    <a:pt x="30" y="35"/>
                  </a:lnTo>
                  <a:lnTo>
                    <a:pt x="36" y="30"/>
                  </a:lnTo>
                  <a:lnTo>
                    <a:pt x="43" y="24"/>
                  </a:lnTo>
                  <a:lnTo>
                    <a:pt x="51" y="19"/>
                  </a:lnTo>
                  <a:lnTo>
                    <a:pt x="59" y="14"/>
                  </a:lnTo>
                  <a:lnTo>
                    <a:pt x="68" y="10"/>
                  </a:lnTo>
                  <a:lnTo>
                    <a:pt x="78" y="7"/>
                  </a:lnTo>
                  <a:lnTo>
                    <a:pt x="88" y="4"/>
                  </a:lnTo>
                  <a:lnTo>
                    <a:pt x="99" y="2"/>
                  </a:lnTo>
                  <a:lnTo>
                    <a:pt x="111" y="0"/>
                  </a:lnTo>
                  <a:lnTo>
                    <a:pt x="123" y="0"/>
                  </a:lnTo>
                  <a:lnTo>
                    <a:pt x="134" y="0"/>
                  </a:lnTo>
                  <a:lnTo>
                    <a:pt x="145" y="1"/>
                  </a:lnTo>
                  <a:lnTo>
                    <a:pt x="154" y="3"/>
                  </a:lnTo>
                  <a:lnTo>
                    <a:pt x="162" y="5"/>
                  </a:lnTo>
                  <a:lnTo>
                    <a:pt x="169" y="8"/>
                  </a:lnTo>
                  <a:lnTo>
                    <a:pt x="175" y="11"/>
                  </a:lnTo>
                  <a:lnTo>
                    <a:pt x="178" y="13"/>
                  </a:lnTo>
                  <a:lnTo>
                    <a:pt x="181" y="15"/>
                  </a:lnTo>
                  <a:lnTo>
                    <a:pt x="185" y="19"/>
                  </a:lnTo>
                  <a:lnTo>
                    <a:pt x="187" y="22"/>
                  </a:lnTo>
                  <a:lnTo>
                    <a:pt x="188" y="25"/>
                  </a:lnTo>
                  <a:lnTo>
                    <a:pt x="191" y="30"/>
                  </a:lnTo>
                  <a:lnTo>
                    <a:pt x="192" y="37"/>
                  </a:lnTo>
                  <a:lnTo>
                    <a:pt x="193" y="44"/>
                  </a:lnTo>
                  <a:lnTo>
                    <a:pt x="192" y="51"/>
                  </a:lnTo>
                  <a:lnTo>
                    <a:pt x="191" y="59"/>
                  </a:lnTo>
                  <a:lnTo>
                    <a:pt x="189" y="68"/>
                  </a:lnTo>
                  <a:lnTo>
                    <a:pt x="186" y="78"/>
                  </a:lnTo>
                  <a:lnTo>
                    <a:pt x="57" y="78"/>
                  </a:lnTo>
                  <a:lnTo>
                    <a:pt x="55" y="83"/>
                  </a:lnTo>
                  <a:lnTo>
                    <a:pt x="54" y="87"/>
                  </a:lnTo>
                  <a:lnTo>
                    <a:pt x="53" y="92"/>
                  </a:lnTo>
                  <a:lnTo>
                    <a:pt x="53" y="96"/>
                  </a:lnTo>
                  <a:lnTo>
                    <a:pt x="54" y="100"/>
                  </a:lnTo>
                  <a:lnTo>
                    <a:pt x="55" y="103"/>
                  </a:lnTo>
                  <a:lnTo>
                    <a:pt x="57" y="107"/>
                  </a:lnTo>
                  <a:lnTo>
                    <a:pt x="59" y="110"/>
                  </a:lnTo>
                  <a:lnTo>
                    <a:pt x="62" y="112"/>
                  </a:lnTo>
                  <a:lnTo>
                    <a:pt x="65" y="115"/>
                  </a:lnTo>
                  <a:lnTo>
                    <a:pt x="69" y="117"/>
                  </a:lnTo>
                  <a:lnTo>
                    <a:pt x="73" y="118"/>
                  </a:lnTo>
                  <a:lnTo>
                    <a:pt x="78" y="119"/>
                  </a:lnTo>
                  <a:lnTo>
                    <a:pt x="83" y="120"/>
                  </a:lnTo>
                  <a:lnTo>
                    <a:pt x="88" y="121"/>
                  </a:lnTo>
                  <a:lnTo>
                    <a:pt x="94" y="121"/>
                  </a:lnTo>
                  <a:lnTo>
                    <a:pt x="103" y="120"/>
                  </a:lnTo>
                  <a:lnTo>
                    <a:pt x="112" y="120"/>
                  </a:lnTo>
                  <a:lnTo>
                    <a:pt x="129" y="117"/>
                  </a:lnTo>
                  <a:lnTo>
                    <a:pt x="146" y="113"/>
                  </a:lnTo>
                  <a:lnTo>
                    <a:pt x="163" y="108"/>
                  </a:lnTo>
                  <a:lnTo>
                    <a:pt x="172" y="130"/>
                  </a:lnTo>
                  <a:lnTo>
                    <a:pt x="169" y="131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11" name="Freeform 47"/>
            <p:cNvSpPr/>
            <p:nvPr userDrawn="1"/>
          </p:nvSpPr>
          <p:spPr bwMode="auto">
            <a:xfrm>
              <a:off x="3946" y="3056"/>
              <a:ext cx="230" cy="148"/>
            </a:xfrm>
            <a:custGeom>
              <a:avLst/>
              <a:gdLst>
                <a:gd name="T0" fmla="*/ 189 w 229"/>
                <a:gd name="T1" fmla="*/ 115 h 150"/>
                <a:gd name="T2" fmla="*/ 174 w 229"/>
                <a:gd name="T3" fmla="*/ 120 h 150"/>
                <a:gd name="T4" fmla="*/ 160 w 229"/>
                <a:gd name="T5" fmla="*/ 125 h 150"/>
                <a:gd name="T6" fmla="*/ 145 w 229"/>
                <a:gd name="T7" fmla="*/ 129 h 150"/>
                <a:gd name="T8" fmla="*/ 131 w 229"/>
                <a:gd name="T9" fmla="*/ 132 h 150"/>
                <a:gd name="T10" fmla="*/ 110 w 229"/>
                <a:gd name="T11" fmla="*/ 135 h 150"/>
                <a:gd name="T12" fmla="*/ 94 w 229"/>
                <a:gd name="T13" fmla="*/ 137 h 150"/>
                <a:gd name="T14" fmla="*/ 79 w 229"/>
                <a:gd name="T15" fmla="*/ 138 h 150"/>
                <a:gd name="T16" fmla="*/ 62 w 229"/>
                <a:gd name="T17" fmla="*/ 138 h 150"/>
                <a:gd name="T18" fmla="*/ 53 w 229"/>
                <a:gd name="T19" fmla="*/ 138 h 150"/>
                <a:gd name="T20" fmla="*/ 45 w 229"/>
                <a:gd name="T21" fmla="*/ 138 h 150"/>
                <a:gd name="T22" fmla="*/ 38 w 229"/>
                <a:gd name="T23" fmla="*/ 136 h 150"/>
                <a:gd name="T24" fmla="*/ 31 w 229"/>
                <a:gd name="T25" fmla="*/ 135 h 150"/>
                <a:gd name="T26" fmla="*/ 25 w 229"/>
                <a:gd name="T27" fmla="*/ 133 h 150"/>
                <a:gd name="T28" fmla="*/ 20 w 229"/>
                <a:gd name="T29" fmla="*/ 131 h 150"/>
                <a:gd name="T30" fmla="*/ 15 w 229"/>
                <a:gd name="T31" fmla="*/ 128 h 150"/>
                <a:gd name="T32" fmla="*/ 12 w 229"/>
                <a:gd name="T33" fmla="*/ 126 h 150"/>
                <a:gd name="T34" fmla="*/ 8 w 229"/>
                <a:gd name="T35" fmla="*/ 122 h 150"/>
                <a:gd name="T36" fmla="*/ 6 w 229"/>
                <a:gd name="T37" fmla="*/ 119 h 150"/>
                <a:gd name="T38" fmla="*/ 4 w 229"/>
                <a:gd name="T39" fmla="*/ 115 h 150"/>
                <a:gd name="T40" fmla="*/ 3 w 229"/>
                <a:gd name="T41" fmla="*/ 113 h 150"/>
                <a:gd name="T42" fmla="*/ 2 w 229"/>
                <a:gd name="T43" fmla="*/ 111 h 150"/>
                <a:gd name="T44" fmla="*/ 1 w 229"/>
                <a:gd name="T45" fmla="*/ 109 h 150"/>
                <a:gd name="T46" fmla="*/ 0 w 229"/>
                <a:gd name="T47" fmla="*/ 107 h 150"/>
                <a:gd name="T48" fmla="*/ 0 w 229"/>
                <a:gd name="T49" fmla="*/ 99 h 150"/>
                <a:gd name="T50" fmla="*/ 33 w 229"/>
                <a:gd name="T51" fmla="*/ 16 h 150"/>
                <a:gd name="T52" fmla="*/ 35 w 229"/>
                <a:gd name="T53" fmla="*/ 11 h 150"/>
                <a:gd name="T54" fmla="*/ 93 w 229"/>
                <a:gd name="T55" fmla="*/ 0 h 150"/>
                <a:gd name="T56" fmla="*/ 56 w 229"/>
                <a:gd name="T57" fmla="*/ 94 h 150"/>
                <a:gd name="T58" fmla="*/ 56 w 229"/>
                <a:gd name="T59" fmla="*/ 97 h 150"/>
                <a:gd name="T60" fmla="*/ 55 w 229"/>
                <a:gd name="T61" fmla="*/ 99 h 150"/>
                <a:gd name="T62" fmla="*/ 55 w 229"/>
                <a:gd name="T63" fmla="*/ 101 h 150"/>
                <a:gd name="T64" fmla="*/ 56 w 229"/>
                <a:gd name="T65" fmla="*/ 104 h 150"/>
                <a:gd name="T66" fmla="*/ 56 w 229"/>
                <a:gd name="T67" fmla="*/ 106 h 150"/>
                <a:gd name="T68" fmla="*/ 58 w 229"/>
                <a:gd name="T69" fmla="*/ 107 h 150"/>
                <a:gd name="T70" fmla="*/ 61 w 229"/>
                <a:gd name="T71" fmla="*/ 108 h 150"/>
                <a:gd name="T72" fmla="*/ 66 w 229"/>
                <a:gd name="T73" fmla="*/ 110 h 150"/>
                <a:gd name="T74" fmla="*/ 73 w 229"/>
                <a:gd name="T75" fmla="*/ 111 h 150"/>
                <a:gd name="T76" fmla="*/ 82 w 229"/>
                <a:gd name="T77" fmla="*/ 111 h 150"/>
                <a:gd name="T78" fmla="*/ 87 w 229"/>
                <a:gd name="T79" fmla="*/ 111 h 150"/>
                <a:gd name="T80" fmla="*/ 92 w 229"/>
                <a:gd name="T81" fmla="*/ 112 h 150"/>
                <a:gd name="T82" fmla="*/ 103 w 229"/>
                <a:gd name="T83" fmla="*/ 111 h 150"/>
                <a:gd name="T84" fmla="*/ 121 w 229"/>
                <a:gd name="T85" fmla="*/ 110 h 150"/>
                <a:gd name="T86" fmla="*/ 131 w 229"/>
                <a:gd name="T87" fmla="*/ 109 h 150"/>
                <a:gd name="T88" fmla="*/ 141 w 229"/>
                <a:gd name="T89" fmla="*/ 107 h 150"/>
                <a:gd name="T90" fmla="*/ 182 w 229"/>
                <a:gd name="T91" fmla="*/ 4 h 150"/>
                <a:gd name="T92" fmla="*/ 235 w 229"/>
                <a:gd name="T93" fmla="*/ 4 h 150"/>
                <a:gd name="T94" fmla="*/ 190 w 229"/>
                <a:gd name="T95" fmla="*/ 114 h 150"/>
                <a:gd name="T96" fmla="*/ 189 w 229"/>
                <a:gd name="T97" fmla="*/ 115 h 15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29" h="150">
                  <a:moveTo>
                    <a:pt x="183" y="127"/>
                  </a:moveTo>
                  <a:lnTo>
                    <a:pt x="168" y="132"/>
                  </a:lnTo>
                  <a:lnTo>
                    <a:pt x="154" y="137"/>
                  </a:lnTo>
                  <a:lnTo>
                    <a:pt x="139" y="141"/>
                  </a:lnTo>
                  <a:lnTo>
                    <a:pt x="125" y="144"/>
                  </a:lnTo>
                  <a:lnTo>
                    <a:pt x="110" y="147"/>
                  </a:lnTo>
                  <a:lnTo>
                    <a:pt x="94" y="149"/>
                  </a:lnTo>
                  <a:lnTo>
                    <a:pt x="79" y="150"/>
                  </a:lnTo>
                  <a:lnTo>
                    <a:pt x="62" y="150"/>
                  </a:lnTo>
                  <a:lnTo>
                    <a:pt x="53" y="150"/>
                  </a:lnTo>
                  <a:lnTo>
                    <a:pt x="45" y="150"/>
                  </a:lnTo>
                  <a:lnTo>
                    <a:pt x="38" y="148"/>
                  </a:lnTo>
                  <a:lnTo>
                    <a:pt x="31" y="147"/>
                  </a:lnTo>
                  <a:lnTo>
                    <a:pt x="25" y="145"/>
                  </a:lnTo>
                  <a:lnTo>
                    <a:pt x="20" y="143"/>
                  </a:lnTo>
                  <a:lnTo>
                    <a:pt x="15" y="140"/>
                  </a:lnTo>
                  <a:lnTo>
                    <a:pt x="12" y="138"/>
                  </a:lnTo>
                  <a:lnTo>
                    <a:pt x="8" y="134"/>
                  </a:lnTo>
                  <a:lnTo>
                    <a:pt x="6" y="131"/>
                  </a:lnTo>
                  <a:lnTo>
                    <a:pt x="4" y="127"/>
                  </a:lnTo>
                  <a:lnTo>
                    <a:pt x="3" y="125"/>
                  </a:lnTo>
                  <a:lnTo>
                    <a:pt x="2" y="123"/>
                  </a:lnTo>
                  <a:lnTo>
                    <a:pt x="1" y="119"/>
                  </a:lnTo>
                  <a:lnTo>
                    <a:pt x="0" y="115"/>
                  </a:lnTo>
                  <a:lnTo>
                    <a:pt x="0" y="105"/>
                  </a:lnTo>
                  <a:lnTo>
                    <a:pt x="33" y="16"/>
                  </a:lnTo>
                  <a:lnTo>
                    <a:pt x="35" y="11"/>
                  </a:lnTo>
                  <a:lnTo>
                    <a:pt x="93" y="0"/>
                  </a:lnTo>
                  <a:lnTo>
                    <a:pt x="56" y="100"/>
                  </a:lnTo>
                  <a:lnTo>
                    <a:pt x="56" y="103"/>
                  </a:lnTo>
                  <a:lnTo>
                    <a:pt x="55" y="105"/>
                  </a:lnTo>
                  <a:lnTo>
                    <a:pt x="55" y="107"/>
                  </a:lnTo>
                  <a:lnTo>
                    <a:pt x="56" y="110"/>
                  </a:lnTo>
                  <a:lnTo>
                    <a:pt x="56" y="112"/>
                  </a:lnTo>
                  <a:lnTo>
                    <a:pt x="58" y="114"/>
                  </a:lnTo>
                  <a:lnTo>
                    <a:pt x="61" y="117"/>
                  </a:lnTo>
                  <a:lnTo>
                    <a:pt x="66" y="120"/>
                  </a:lnTo>
                  <a:lnTo>
                    <a:pt x="73" y="122"/>
                  </a:lnTo>
                  <a:lnTo>
                    <a:pt x="82" y="123"/>
                  </a:lnTo>
                  <a:lnTo>
                    <a:pt x="87" y="123"/>
                  </a:lnTo>
                  <a:lnTo>
                    <a:pt x="92" y="124"/>
                  </a:lnTo>
                  <a:lnTo>
                    <a:pt x="103" y="123"/>
                  </a:lnTo>
                  <a:lnTo>
                    <a:pt x="115" y="121"/>
                  </a:lnTo>
                  <a:lnTo>
                    <a:pt x="125" y="118"/>
                  </a:lnTo>
                  <a:lnTo>
                    <a:pt x="135" y="115"/>
                  </a:lnTo>
                  <a:lnTo>
                    <a:pt x="176" y="4"/>
                  </a:lnTo>
                  <a:lnTo>
                    <a:pt x="229" y="4"/>
                  </a:lnTo>
                  <a:lnTo>
                    <a:pt x="184" y="126"/>
                  </a:lnTo>
                  <a:lnTo>
                    <a:pt x="183" y="127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12" name="Freeform 48"/>
            <p:cNvSpPr/>
            <p:nvPr userDrawn="1"/>
          </p:nvSpPr>
          <p:spPr bwMode="auto">
            <a:xfrm>
              <a:off x="4173" y="3057"/>
              <a:ext cx="196" cy="145"/>
            </a:xfrm>
            <a:custGeom>
              <a:avLst/>
              <a:gdLst>
                <a:gd name="T0" fmla="*/ 191 w 196"/>
                <a:gd name="T1" fmla="*/ 7 h 146"/>
                <a:gd name="T2" fmla="*/ 177 w 196"/>
                <a:gd name="T3" fmla="*/ 19 h 146"/>
                <a:gd name="T4" fmla="*/ 163 w 196"/>
                <a:gd name="T5" fmla="*/ 31 h 146"/>
                <a:gd name="T6" fmla="*/ 148 w 196"/>
                <a:gd name="T7" fmla="*/ 30 h 146"/>
                <a:gd name="T8" fmla="*/ 143 w 196"/>
                <a:gd name="T9" fmla="*/ 29 h 146"/>
                <a:gd name="T10" fmla="*/ 139 w 196"/>
                <a:gd name="T11" fmla="*/ 29 h 146"/>
                <a:gd name="T12" fmla="*/ 132 w 196"/>
                <a:gd name="T13" fmla="*/ 30 h 146"/>
                <a:gd name="T14" fmla="*/ 126 w 196"/>
                <a:gd name="T15" fmla="*/ 30 h 146"/>
                <a:gd name="T16" fmla="*/ 119 w 196"/>
                <a:gd name="T17" fmla="*/ 31 h 146"/>
                <a:gd name="T18" fmla="*/ 113 w 196"/>
                <a:gd name="T19" fmla="*/ 32 h 146"/>
                <a:gd name="T20" fmla="*/ 108 w 196"/>
                <a:gd name="T21" fmla="*/ 33 h 146"/>
                <a:gd name="T22" fmla="*/ 102 w 196"/>
                <a:gd name="T23" fmla="*/ 35 h 146"/>
                <a:gd name="T24" fmla="*/ 97 w 196"/>
                <a:gd name="T25" fmla="*/ 37 h 146"/>
                <a:gd name="T26" fmla="*/ 92 w 196"/>
                <a:gd name="T27" fmla="*/ 39 h 146"/>
                <a:gd name="T28" fmla="*/ 52 w 196"/>
                <a:gd name="T29" fmla="*/ 140 h 146"/>
                <a:gd name="T30" fmla="*/ 0 w 196"/>
                <a:gd name="T31" fmla="*/ 140 h 146"/>
                <a:gd name="T32" fmla="*/ 43 w 196"/>
                <a:gd name="T33" fmla="*/ 28 h 146"/>
                <a:gd name="T34" fmla="*/ 58 w 196"/>
                <a:gd name="T35" fmla="*/ 21 h 146"/>
                <a:gd name="T36" fmla="*/ 66 w 196"/>
                <a:gd name="T37" fmla="*/ 17 h 146"/>
                <a:gd name="T38" fmla="*/ 74 w 196"/>
                <a:gd name="T39" fmla="*/ 14 h 146"/>
                <a:gd name="T40" fmla="*/ 82 w 196"/>
                <a:gd name="T41" fmla="*/ 12 h 146"/>
                <a:gd name="T42" fmla="*/ 90 w 196"/>
                <a:gd name="T43" fmla="*/ 9 h 146"/>
                <a:gd name="T44" fmla="*/ 107 w 196"/>
                <a:gd name="T45" fmla="*/ 5 h 146"/>
                <a:gd name="T46" fmla="*/ 119 w 196"/>
                <a:gd name="T47" fmla="*/ 3 h 146"/>
                <a:gd name="T48" fmla="*/ 130 w 196"/>
                <a:gd name="T49" fmla="*/ 1 h 146"/>
                <a:gd name="T50" fmla="*/ 140 w 196"/>
                <a:gd name="T51" fmla="*/ 0 h 146"/>
                <a:gd name="T52" fmla="*/ 151 w 196"/>
                <a:gd name="T53" fmla="*/ 0 h 146"/>
                <a:gd name="T54" fmla="*/ 161 w 196"/>
                <a:gd name="T55" fmla="*/ 0 h 146"/>
                <a:gd name="T56" fmla="*/ 172 w 196"/>
                <a:gd name="T57" fmla="*/ 0 h 146"/>
                <a:gd name="T58" fmla="*/ 183 w 196"/>
                <a:gd name="T59" fmla="*/ 1 h 146"/>
                <a:gd name="T60" fmla="*/ 196 w 196"/>
                <a:gd name="T61" fmla="*/ 3 h 146"/>
                <a:gd name="T62" fmla="*/ 191 w 196"/>
                <a:gd name="T63" fmla="*/ 7 h 14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96" h="146">
                  <a:moveTo>
                    <a:pt x="191" y="7"/>
                  </a:moveTo>
                  <a:lnTo>
                    <a:pt x="177" y="19"/>
                  </a:lnTo>
                  <a:lnTo>
                    <a:pt x="163" y="31"/>
                  </a:lnTo>
                  <a:lnTo>
                    <a:pt x="148" y="30"/>
                  </a:lnTo>
                  <a:lnTo>
                    <a:pt x="143" y="29"/>
                  </a:lnTo>
                  <a:lnTo>
                    <a:pt x="139" y="29"/>
                  </a:lnTo>
                  <a:lnTo>
                    <a:pt x="132" y="30"/>
                  </a:lnTo>
                  <a:lnTo>
                    <a:pt x="126" y="30"/>
                  </a:lnTo>
                  <a:lnTo>
                    <a:pt x="119" y="31"/>
                  </a:lnTo>
                  <a:lnTo>
                    <a:pt x="113" y="32"/>
                  </a:lnTo>
                  <a:lnTo>
                    <a:pt x="108" y="33"/>
                  </a:lnTo>
                  <a:lnTo>
                    <a:pt x="102" y="35"/>
                  </a:lnTo>
                  <a:lnTo>
                    <a:pt x="97" y="37"/>
                  </a:lnTo>
                  <a:lnTo>
                    <a:pt x="92" y="39"/>
                  </a:lnTo>
                  <a:lnTo>
                    <a:pt x="52" y="146"/>
                  </a:lnTo>
                  <a:lnTo>
                    <a:pt x="0" y="146"/>
                  </a:lnTo>
                  <a:lnTo>
                    <a:pt x="43" y="28"/>
                  </a:lnTo>
                  <a:lnTo>
                    <a:pt x="58" y="21"/>
                  </a:lnTo>
                  <a:lnTo>
                    <a:pt x="66" y="17"/>
                  </a:lnTo>
                  <a:lnTo>
                    <a:pt x="74" y="14"/>
                  </a:lnTo>
                  <a:lnTo>
                    <a:pt x="82" y="12"/>
                  </a:lnTo>
                  <a:lnTo>
                    <a:pt x="90" y="9"/>
                  </a:lnTo>
                  <a:lnTo>
                    <a:pt x="107" y="5"/>
                  </a:lnTo>
                  <a:lnTo>
                    <a:pt x="119" y="3"/>
                  </a:lnTo>
                  <a:lnTo>
                    <a:pt x="130" y="1"/>
                  </a:lnTo>
                  <a:lnTo>
                    <a:pt x="140" y="0"/>
                  </a:lnTo>
                  <a:lnTo>
                    <a:pt x="151" y="0"/>
                  </a:lnTo>
                  <a:lnTo>
                    <a:pt x="161" y="0"/>
                  </a:lnTo>
                  <a:lnTo>
                    <a:pt x="172" y="0"/>
                  </a:lnTo>
                  <a:lnTo>
                    <a:pt x="183" y="1"/>
                  </a:lnTo>
                  <a:lnTo>
                    <a:pt x="196" y="3"/>
                  </a:lnTo>
                  <a:lnTo>
                    <a:pt x="191" y="7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13" name="Freeform 49"/>
            <p:cNvSpPr>
              <a:spLocks noEditPoints="1"/>
            </p:cNvSpPr>
            <p:nvPr userDrawn="1"/>
          </p:nvSpPr>
          <p:spPr bwMode="auto">
            <a:xfrm>
              <a:off x="4351" y="2999"/>
              <a:ext cx="128" cy="203"/>
            </a:xfrm>
            <a:custGeom>
              <a:avLst/>
              <a:gdLst>
                <a:gd name="T0" fmla="*/ 54 w 128"/>
                <a:gd name="T1" fmla="*/ 198 h 204"/>
                <a:gd name="T2" fmla="*/ 0 w 128"/>
                <a:gd name="T3" fmla="*/ 198 h 204"/>
                <a:gd name="T4" fmla="*/ 51 w 128"/>
                <a:gd name="T5" fmla="*/ 66 h 204"/>
                <a:gd name="T6" fmla="*/ 109 w 128"/>
                <a:gd name="T7" fmla="*/ 55 h 204"/>
                <a:gd name="T8" fmla="*/ 54 w 128"/>
                <a:gd name="T9" fmla="*/ 198 h 204"/>
                <a:gd name="T10" fmla="*/ 62 w 128"/>
                <a:gd name="T11" fmla="*/ 19 h 204"/>
                <a:gd name="T12" fmla="*/ 65 w 128"/>
                <a:gd name="T13" fmla="*/ 15 h 204"/>
                <a:gd name="T14" fmla="*/ 68 w 128"/>
                <a:gd name="T15" fmla="*/ 11 h 204"/>
                <a:gd name="T16" fmla="*/ 72 w 128"/>
                <a:gd name="T17" fmla="*/ 8 h 204"/>
                <a:gd name="T18" fmla="*/ 77 w 128"/>
                <a:gd name="T19" fmla="*/ 5 h 204"/>
                <a:gd name="T20" fmla="*/ 83 w 128"/>
                <a:gd name="T21" fmla="*/ 3 h 204"/>
                <a:gd name="T22" fmla="*/ 89 w 128"/>
                <a:gd name="T23" fmla="*/ 2 h 204"/>
                <a:gd name="T24" fmla="*/ 95 w 128"/>
                <a:gd name="T25" fmla="*/ 1 h 204"/>
                <a:gd name="T26" fmla="*/ 101 w 128"/>
                <a:gd name="T27" fmla="*/ 0 h 204"/>
                <a:gd name="T28" fmla="*/ 107 w 128"/>
                <a:gd name="T29" fmla="*/ 1 h 204"/>
                <a:gd name="T30" fmla="*/ 113 w 128"/>
                <a:gd name="T31" fmla="*/ 2 h 204"/>
                <a:gd name="T32" fmla="*/ 118 w 128"/>
                <a:gd name="T33" fmla="*/ 4 h 204"/>
                <a:gd name="T34" fmla="*/ 122 w 128"/>
                <a:gd name="T35" fmla="*/ 6 h 204"/>
                <a:gd name="T36" fmla="*/ 124 w 128"/>
                <a:gd name="T37" fmla="*/ 8 h 204"/>
                <a:gd name="T38" fmla="*/ 126 w 128"/>
                <a:gd name="T39" fmla="*/ 10 h 204"/>
                <a:gd name="T40" fmla="*/ 127 w 128"/>
                <a:gd name="T41" fmla="*/ 12 h 204"/>
                <a:gd name="T42" fmla="*/ 128 w 128"/>
                <a:gd name="T43" fmla="*/ 14 h 204"/>
                <a:gd name="T44" fmla="*/ 128 w 128"/>
                <a:gd name="T45" fmla="*/ 16 h 204"/>
                <a:gd name="T46" fmla="*/ 128 w 128"/>
                <a:gd name="T47" fmla="*/ 18 h 204"/>
                <a:gd name="T48" fmla="*/ 128 w 128"/>
                <a:gd name="T49" fmla="*/ 21 h 204"/>
                <a:gd name="T50" fmla="*/ 127 w 128"/>
                <a:gd name="T51" fmla="*/ 23 h 204"/>
                <a:gd name="T52" fmla="*/ 126 w 128"/>
                <a:gd name="T53" fmla="*/ 25 h 204"/>
                <a:gd name="T54" fmla="*/ 125 w 128"/>
                <a:gd name="T55" fmla="*/ 27 h 204"/>
                <a:gd name="T56" fmla="*/ 121 w 128"/>
                <a:gd name="T57" fmla="*/ 31 h 204"/>
                <a:gd name="T58" fmla="*/ 117 w 128"/>
                <a:gd name="T59" fmla="*/ 35 h 204"/>
                <a:gd name="T60" fmla="*/ 112 w 128"/>
                <a:gd name="T61" fmla="*/ 38 h 204"/>
                <a:gd name="T62" fmla="*/ 106 w 128"/>
                <a:gd name="T63" fmla="*/ 40 h 204"/>
                <a:gd name="T64" fmla="*/ 100 w 128"/>
                <a:gd name="T65" fmla="*/ 42 h 204"/>
                <a:gd name="T66" fmla="*/ 94 w 128"/>
                <a:gd name="T67" fmla="*/ 43 h 204"/>
                <a:gd name="T68" fmla="*/ 87 w 128"/>
                <a:gd name="T69" fmla="*/ 44 h 204"/>
                <a:gd name="T70" fmla="*/ 81 w 128"/>
                <a:gd name="T71" fmla="*/ 43 h 204"/>
                <a:gd name="T72" fmla="*/ 76 w 128"/>
                <a:gd name="T73" fmla="*/ 42 h 204"/>
                <a:gd name="T74" fmla="*/ 71 w 128"/>
                <a:gd name="T75" fmla="*/ 40 h 204"/>
                <a:gd name="T76" fmla="*/ 66 w 128"/>
                <a:gd name="T77" fmla="*/ 38 h 204"/>
                <a:gd name="T78" fmla="*/ 63 w 128"/>
                <a:gd name="T79" fmla="*/ 34 h 204"/>
                <a:gd name="T80" fmla="*/ 61 w 128"/>
                <a:gd name="T81" fmla="*/ 32 h 204"/>
                <a:gd name="T82" fmla="*/ 60 w 128"/>
                <a:gd name="T83" fmla="*/ 30 h 204"/>
                <a:gd name="T84" fmla="*/ 60 w 128"/>
                <a:gd name="T85" fmla="*/ 28 h 204"/>
                <a:gd name="T86" fmla="*/ 60 w 128"/>
                <a:gd name="T87" fmla="*/ 25 h 204"/>
                <a:gd name="T88" fmla="*/ 60 w 128"/>
                <a:gd name="T89" fmla="*/ 22 h 204"/>
                <a:gd name="T90" fmla="*/ 61 w 128"/>
                <a:gd name="T91" fmla="*/ 19 h 204"/>
                <a:gd name="T92" fmla="*/ 62 w 128"/>
                <a:gd name="T93" fmla="*/ 19 h 20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28" h="204">
                  <a:moveTo>
                    <a:pt x="54" y="204"/>
                  </a:moveTo>
                  <a:lnTo>
                    <a:pt x="0" y="204"/>
                  </a:lnTo>
                  <a:lnTo>
                    <a:pt x="51" y="66"/>
                  </a:lnTo>
                  <a:lnTo>
                    <a:pt x="109" y="55"/>
                  </a:lnTo>
                  <a:lnTo>
                    <a:pt x="54" y="204"/>
                  </a:lnTo>
                  <a:close/>
                  <a:moveTo>
                    <a:pt x="62" y="19"/>
                  </a:moveTo>
                  <a:lnTo>
                    <a:pt x="65" y="15"/>
                  </a:lnTo>
                  <a:lnTo>
                    <a:pt x="68" y="11"/>
                  </a:lnTo>
                  <a:lnTo>
                    <a:pt x="72" y="8"/>
                  </a:lnTo>
                  <a:lnTo>
                    <a:pt x="77" y="5"/>
                  </a:lnTo>
                  <a:lnTo>
                    <a:pt x="83" y="3"/>
                  </a:lnTo>
                  <a:lnTo>
                    <a:pt x="89" y="2"/>
                  </a:lnTo>
                  <a:lnTo>
                    <a:pt x="95" y="1"/>
                  </a:lnTo>
                  <a:lnTo>
                    <a:pt x="101" y="0"/>
                  </a:lnTo>
                  <a:lnTo>
                    <a:pt x="107" y="1"/>
                  </a:lnTo>
                  <a:lnTo>
                    <a:pt x="113" y="2"/>
                  </a:lnTo>
                  <a:lnTo>
                    <a:pt x="118" y="4"/>
                  </a:lnTo>
                  <a:lnTo>
                    <a:pt x="122" y="6"/>
                  </a:lnTo>
                  <a:lnTo>
                    <a:pt x="124" y="8"/>
                  </a:lnTo>
                  <a:lnTo>
                    <a:pt x="126" y="10"/>
                  </a:lnTo>
                  <a:lnTo>
                    <a:pt x="127" y="12"/>
                  </a:lnTo>
                  <a:lnTo>
                    <a:pt x="128" y="14"/>
                  </a:lnTo>
                  <a:lnTo>
                    <a:pt x="128" y="16"/>
                  </a:lnTo>
                  <a:lnTo>
                    <a:pt x="128" y="18"/>
                  </a:lnTo>
                  <a:lnTo>
                    <a:pt x="128" y="21"/>
                  </a:lnTo>
                  <a:lnTo>
                    <a:pt x="127" y="23"/>
                  </a:lnTo>
                  <a:lnTo>
                    <a:pt x="126" y="25"/>
                  </a:lnTo>
                  <a:lnTo>
                    <a:pt x="125" y="27"/>
                  </a:lnTo>
                  <a:lnTo>
                    <a:pt x="121" y="31"/>
                  </a:lnTo>
                  <a:lnTo>
                    <a:pt x="117" y="35"/>
                  </a:lnTo>
                  <a:lnTo>
                    <a:pt x="112" y="38"/>
                  </a:lnTo>
                  <a:lnTo>
                    <a:pt x="106" y="40"/>
                  </a:lnTo>
                  <a:lnTo>
                    <a:pt x="100" y="42"/>
                  </a:lnTo>
                  <a:lnTo>
                    <a:pt x="94" y="43"/>
                  </a:lnTo>
                  <a:lnTo>
                    <a:pt x="87" y="44"/>
                  </a:lnTo>
                  <a:lnTo>
                    <a:pt x="81" y="43"/>
                  </a:lnTo>
                  <a:lnTo>
                    <a:pt x="76" y="42"/>
                  </a:lnTo>
                  <a:lnTo>
                    <a:pt x="71" y="40"/>
                  </a:lnTo>
                  <a:lnTo>
                    <a:pt x="66" y="38"/>
                  </a:lnTo>
                  <a:lnTo>
                    <a:pt x="63" y="34"/>
                  </a:lnTo>
                  <a:lnTo>
                    <a:pt x="61" y="32"/>
                  </a:lnTo>
                  <a:lnTo>
                    <a:pt x="60" y="30"/>
                  </a:lnTo>
                  <a:lnTo>
                    <a:pt x="60" y="28"/>
                  </a:lnTo>
                  <a:lnTo>
                    <a:pt x="60" y="25"/>
                  </a:lnTo>
                  <a:lnTo>
                    <a:pt x="60" y="22"/>
                  </a:lnTo>
                  <a:lnTo>
                    <a:pt x="61" y="19"/>
                  </a:lnTo>
                  <a:lnTo>
                    <a:pt x="62" y="19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14" name="Freeform 50"/>
            <p:cNvSpPr>
              <a:spLocks noEditPoints="1"/>
            </p:cNvSpPr>
            <p:nvPr userDrawn="1"/>
          </p:nvSpPr>
          <p:spPr bwMode="auto">
            <a:xfrm>
              <a:off x="4721" y="3057"/>
              <a:ext cx="206" cy="147"/>
            </a:xfrm>
            <a:custGeom>
              <a:avLst/>
              <a:gdLst>
                <a:gd name="T0" fmla="*/ 149 w 206"/>
                <a:gd name="T1" fmla="*/ 73 h 148"/>
                <a:gd name="T2" fmla="*/ 92 w 206"/>
                <a:gd name="T3" fmla="*/ 73 h 148"/>
                <a:gd name="T4" fmla="*/ 72 w 206"/>
                <a:gd name="T5" fmla="*/ 74 h 148"/>
                <a:gd name="T6" fmla="*/ 59 w 206"/>
                <a:gd name="T7" fmla="*/ 79 h 148"/>
                <a:gd name="T8" fmla="*/ 52 w 206"/>
                <a:gd name="T9" fmla="*/ 86 h 148"/>
                <a:gd name="T10" fmla="*/ 50 w 206"/>
                <a:gd name="T11" fmla="*/ 91 h 148"/>
                <a:gd name="T12" fmla="*/ 49 w 206"/>
                <a:gd name="T13" fmla="*/ 96 h 148"/>
                <a:gd name="T14" fmla="*/ 49 w 206"/>
                <a:gd name="T15" fmla="*/ 102 h 148"/>
                <a:gd name="T16" fmla="*/ 52 w 206"/>
                <a:gd name="T17" fmla="*/ 109 h 148"/>
                <a:gd name="T18" fmla="*/ 55 w 206"/>
                <a:gd name="T19" fmla="*/ 112 h 148"/>
                <a:gd name="T20" fmla="*/ 62 w 206"/>
                <a:gd name="T21" fmla="*/ 116 h 148"/>
                <a:gd name="T22" fmla="*/ 72 w 206"/>
                <a:gd name="T23" fmla="*/ 120 h 148"/>
                <a:gd name="T24" fmla="*/ 81 w 206"/>
                <a:gd name="T25" fmla="*/ 122 h 148"/>
                <a:gd name="T26" fmla="*/ 98 w 206"/>
                <a:gd name="T27" fmla="*/ 121 h 148"/>
                <a:gd name="T28" fmla="*/ 110 w 206"/>
                <a:gd name="T29" fmla="*/ 119 h 148"/>
                <a:gd name="T30" fmla="*/ 122 w 206"/>
                <a:gd name="T31" fmla="*/ 116 h 148"/>
                <a:gd name="T32" fmla="*/ 174 w 206"/>
                <a:gd name="T33" fmla="*/ 118 h 148"/>
                <a:gd name="T34" fmla="*/ 163 w 206"/>
                <a:gd name="T35" fmla="*/ 123 h 148"/>
                <a:gd name="T36" fmla="*/ 139 w 206"/>
                <a:gd name="T37" fmla="*/ 132 h 148"/>
                <a:gd name="T38" fmla="*/ 111 w 206"/>
                <a:gd name="T39" fmla="*/ 138 h 148"/>
                <a:gd name="T40" fmla="*/ 81 w 206"/>
                <a:gd name="T41" fmla="*/ 142 h 148"/>
                <a:gd name="T42" fmla="*/ 55 w 206"/>
                <a:gd name="T43" fmla="*/ 142 h 148"/>
                <a:gd name="T44" fmla="*/ 44 w 206"/>
                <a:gd name="T45" fmla="*/ 140 h 148"/>
                <a:gd name="T46" fmla="*/ 31 w 206"/>
                <a:gd name="T47" fmla="*/ 137 h 148"/>
                <a:gd name="T48" fmla="*/ 20 w 206"/>
                <a:gd name="T49" fmla="*/ 132 h 148"/>
                <a:gd name="T50" fmla="*/ 10 w 206"/>
                <a:gd name="T51" fmla="*/ 125 h 148"/>
                <a:gd name="T52" fmla="*/ 4 w 206"/>
                <a:gd name="T53" fmla="*/ 119 h 148"/>
                <a:gd name="T54" fmla="*/ 1 w 206"/>
                <a:gd name="T55" fmla="*/ 111 h 148"/>
                <a:gd name="T56" fmla="*/ 0 w 206"/>
                <a:gd name="T57" fmla="*/ 105 h 148"/>
                <a:gd name="T58" fmla="*/ 0 w 206"/>
                <a:gd name="T59" fmla="*/ 99 h 148"/>
                <a:gd name="T60" fmla="*/ 5 w 206"/>
                <a:gd name="T61" fmla="*/ 87 h 148"/>
                <a:gd name="T62" fmla="*/ 12 w 206"/>
                <a:gd name="T63" fmla="*/ 77 h 148"/>
                <a:gd name="T64" fmla="*/ 22 w 206"/>
                <a:gd name="T65" fmla="*/ 74 h 148"/>
                <a:gd name="T66" fmla="*/ 33 w 206"/>
                <a:gd name="T67" fmla="*/ 67 h 148"/>
                <a:gd name="T68" fmla="*/ 46 w 206"/>
                <a:gd name="T69" fmla="*/ 61 h 148"/>
                <a:gd name="T70" fmla="*/ 61 w 206"/>
                <a:gd name="T71" fmla="*/ 57 h 148"/>
                <a:gd name="T72" fmla="*/ 84 w 206"/>
                <a:gd name="T73" fmla="*/ 53 h 148"/>
                <a:gd name="T74" fmla="*/ 150 w 206"/>
                <a:gd name="T75" fmla="*/ 52 h 148"/>
                <a:gd name="T76" fmla="*/ 153 w 206"/>
                <a:gd name="T77" fmla="*/ 43 h 148"/>
                <a:gd name="T78" fmla="*/ 153 w 206"/>
                <a:gd name="T79" fmla="*/ 38 h 148"/>
                <a:gd name="T80" fmla="*/ 148 w 206"/>
                <a:gd name="T81" fmla="*/ 33 h 148"/>
                <a:gd name="T82" fmla="*/ 139 w 206"/>
                <a:gd name="T83" fmla="*/ 29 h 148"/>
                <a:gd name="T84" fmla="*/ 125 w 206"/>
                <a:gd name="T85" fmla="*/ 27 h 148"/>
                <a:gd name="T86" fmla="*/ 108 w 206"/>
                <a:gd name="T87" fmla="*/ 28 h 148"/>
                <a:gd name="T88" fmla="*/ 92 w 206"/>
                <a:gd name="T89" fmla="*/ 30 h 148"/>
                <a:gd name="T90" fmla="*/ 60 w 206"/>
                <a:gd name="T91" fmla="*/ 38 h 148"/>
                <a:gd name="T92" fmla="*/ 75 w 206"/>
                <a:gd name="T93" fmla="*/ 8 h 148"/>
                <a:gd name="T94" fmla="*/ 106 w 206"/>
                <a:gd name="T95" fmla="*/ 2 h 148"/>
                <a:gd name="T96" fmla="*/ 129 w 206"/>
                <a:gd name="T97" fmla="*/ 0 h 148"/>
                <a:gd name="T98" fmla="*/ 154 w 206"/>
                <a:gd name="T99" fmla="*/ 0 h 148"/>
                <a:gd name="T100" fmla="*/ 168 w 206"/>
                <a:gd name="T101" fmla="*/ 3 h 148"/>
                <a:gd name="T102" fmla="*/ 185 w 206"/>
                <a:gd name="T103" fmla="*/ 9 h 148"/>
                <a:gd name="T104" fmla="*/ 195 w 206"/>
                <a:gd name="T105" fmla="*/ 14 h 148"/>
                <a:gd name="T106" fmla="*/ 198 w 206"/>
                <a:gd name="T107" fmla="*/ 18 h 148"/>
                <a:gd name="T108" fmla="*/ 203 w 206"/>
                <a:gd name="T109" fmla="*/ 23 h 148"/>
                <a:gd name="T110" fmla="*/ 205 w 206"/>
                <a:gd name="T111" fmla="*/ 30 h 148"/>
                <a:gd name="T112" fmla="*/ 205 w 206"/>
                <a:gd name="T113" fmla="*/ 40 h 148"/>
                <a:gd name="T114" fmla="*/ 175 w 206"/>
                <a:gd name="T115" fmla="*/ 117 h 14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06" h="148">
                  <a:moveTo>
                    <a:pt x="132" y="118"/>
                  </a:moveTo>
                  <a:lnTo>
                    <a:pt x="149" y="73"/>
                  </a:lnTo>
                  <a:lnTo>
                    <a:pt x="103" y="72"/>
                  </a:lnTo>
                  <a:lnTo>
                    <a:pt x="92" y="73"/>
                  </a:lnTo>
                  <a:lnTo>
                    <a:pt x="81" y="75"/>
                  </a:lnTo>
                  <a:lnTo>
                    <a:pt x="72" y="77"/>
                  </a:lnTo>
                  <a:lnTo>
                    <a:pt x="65" y="81"/>
                  </a:lnTo>
                  <a:lnTo>
                    <a:pt x="59" y="85"/>
                  </a:lnTo>
                  <a:lnTo>
                    <a:pt x="54" y="90"/>
                  </a:lnTo>
                  <a:lnTo>
                    <a:pt x="52" y="92"/>
                  </a:lnTo>
                  <a:lnTo>
                    <a:pt x="51" y="95"/>
                  </a:lnTo>
                  <a:lnTo>
                    <a:pt x="50" y="97"/>
                  </a:lnTo>
                  <a:lnTo>
                    <a:pt x="49" y="100"/>
                  </a:lnTo>
                  <a:lnTo>
                    <a:pt x="49" y="102"/>
                  </a:lnTo>
                  <a:lnTo>
                    <a:pt x="49" y="105"/>
                  </a:lnTo>
                  <a:lnTo>
                    <a:pt x="49" y="108"/>
                  </a:lnTo>
                  <a:lnTo>
                    <a:pt x="50" y="110"/>
                  </a:lnTo>
                  <a:lnTo>
                    <a:pt x="52" y="115"/>
                  </a:lnTo>
                  <a:lnTo>
                    <a:pt x="54" y="117"/>
                  </a:lnTo>
                  <a:lnTo>
                    <a:pt x="55" y="118"/>
                  </a:lnTo>
                  <a:lnTo>
                    <a:pt x="56" y="119"/>
                  </a:lnTo>
                  <a:lnTo>
                    <a:pt x="62" y="122"/>
                  </a:lnTo>
                  <a:lnTo>
                    <a:pt x="68" y="125"/>
                  </a:lnTo>
                  <a:lnTo>
                    <a:pt x="72" y="126"/>
                  </a:lnTo>
                  <a:lnTo>
                    <a:pt x="77" y="127"/>
                  </a:lnTo>
                  <a:lnTo>
                    <a:pt x="81" y="128"/>
                  </a:lnTo>
                  <a:lnTo>
                    <a:pt x="86" y="128"/>
                  </a:lnTo>
                  <a:lnTo>
                    <a:pt x="98" y="127"/>
                  </a:lnTo>
                  <a:lnTo>
                    <a:pt x="104" y="126"/>
                  </a:lnTo>
                  <a:lnTo>
                    <a:pt x="110" y="125"/>
                  </a:lnTo>
                  <a:lnTo>
                    <a:pt x="116" y="124"/>
                  </a:lnTo>
                  <a:lnTo>
                    <a:pt x="122" y="122"/>
                  </a:lnTo>
                  <a:lnTo>
                    <a:pt x="132" y="118"/>
                  </a:lnTo>
                  <a:close/>
                  <a:moveTo>
                    <a:pt x="174" y="124"/>
                  </a:moveTo>
                  <a:lnTo>
                    <a:pt x="169" y="126"/>
                  </a:lnTo>
                  <a:lnTo>
                    <a:pt x="163" y="129"/>
                  </a:lnTo>
                  <a:lnTo>
                    <a:pt x="152" y="134"/>
                  </a:lnTo>
                  <a:lnTo>
                    <a:pt x="139" y="138"/>
                  </a:lnTo>
                  <a:lnTo>
                    <a:pt x="126" y="141"/>
                  </a:lnTo>
                  <a:lnTo>
                    <a:pt x="111" y="144"/>
                  </a:lnTo>
                  <a:lnTo>
                    <a:pt x="97" y="147"/>
                  </a:lnTo>
                  <a:lnTo>
                    <a:pt x="81" y="148"/>
                  </a:lnTo>
                  <a:lnTo>
                    <a:pt x="65" y="148"/>
                  </a:lnTo>
                  <a:lnTo>
                    <a:pt x="55" y="148"/>
                  </a:lnTo>
                  <a:lnTo>
                    <a:pt x="50" y="147"/>
                  </a:lnTo>
                  <a:lnTo>
                    <a:pt x="44" y="146"/>
                  </a:lnTo>
                  <a:lnTo>
                    <a:pt x="38" y="144"/>
                  </a:lnTo>
                  <a:lnTo>
                    <a:pt x="31" y="143"/>
                  </a:lnTo>
                  <a:lnTo>
                    <a:pt x="25" y="140"/>
                  </a:lnTo>
                  <a:lnTo>
                    <a:pt x="20" y="138"/>
                  </a:lnTo>
                  <a:lnTo>
                    <a:pt x="15" y="134"/>
                  </a:lnTo>
                  <a:lnTo>
                    <a:pt x="10" y="131"/>
                  </a:lnTo>
                  <a:lnTo>
                    <a:pt x="6" y="127"/>
                  </a:lnTo>
                  <a:lnTo>
                    <a:pt x="4" y="125"/>
                  </a:lnTo>
                  <a:lnTo>
                    <a:pt x="3" y="122"/>
                  </a:lnTo>
                  <a:lnTo>
                    <a:pt x="1" y="117"/>
                  </a:lnTo>
                  <a:lnTo>
                    <a:pt x="0" y="114"/>
                  </a:lnTo>
                  <a:lnTo>
                    <a:pt x="0" y="111"/>
                  </a:lnTo>
                  <a:lnTo>
                    <a:pt x="0" y="108"/>
                  </a:lnTo>
                  <a:lnTo>
                    <a:pt x="0" y="105"/>
                  </a:lnTo>
                  <a:lnTo>
                    <a:pt x="2" y="98"/>
                  </a:lnTo>
                  <a:lnTo>
                    <a:pt x="5" y="93"/>
                  </a:lnTo>
                  <a:lnTo>
                    <a:pt x="8" y="88"/>
                  </a:lnTo>
                  <a:lnTo>
                    <a:pt x="12" y="83"/>
                  </a:lnTo>
                  <a:lnTo>
                    <a:pt x="17" y="78"/>
                  </a:lnTo>
                  <a:lnTo>
                    <a:pt x="22" y="74"/>
                  </a:lnTo>
                  <a:lnTo>
                    <a:pt x="27" y="71"/>
                  </a:lnTo>
                  <a:lnTo>
                    <a:pt x="33" y="67"/>
                  </a:lnTo>
                  <a:lnTo>
                    <a:pt x="40" y="64"/>
                  </a:lnTo>
                  <a:lnTo>
                    <a:pt x="46" y="61"/>
                  </a:lnTo>
                  <a:lnTo>
                    <a:pt x="53" y="59"/>
                  </a:lnTo>
                  <a:lnTo>
                    <a:pt x="61" y="57"/>
                  </a:lnTo>
                  <a:lnTo>
                    <a:pt x="68" y="55"/>
                  </a:lnTo>
                  <a:lnTo>
                    <a:pt x="84" y="53"/>
                  </a:lnTo>
                  <a:lnTo>
                    <a:pt x="100" y="52"/>
                  </a:lnTo>
                  <a:lnTo>
                    <a:pt x="150" y="52"/>
                  </a:lnTo>
                  <a:lnTo>
                    <a:pt x="153" y="45"/>
                  </a:lnTo>
                  <a:lnTo>
                    <a:pt x="153" y="43"/>
                  </a:lnTo>
                  <a:lnTo>
                    <a:pt x="154" y="41"/>
                  </a:lnTo>
                  <a:lnTo>
                    <a:pt x="153" y="38"/>
                  </a:lnTo>
                  <a:lnTo>
                    <a:pt x="151" y="35"/>
                  </a:lnTo>
                  <a:lnTo>
                    <a:pt x="148" y="33"/>
                  </a:lnTo>
                  <a:lnTo>
                    <a:pt x="144" y="31"/>
                  </a:lnTo>
                  <a:lnTo>
                    <a:pt x="139" y="29"/>
                  </a:lnTo>
                  <a:lnTo>
                    <a:pt x="132" y="28"/>
                  </a:lnTo>
                  <a:lnTo>
                    <a:pt x="125" y="27"/>
                  </a:lnTo>
                  <a:lnTo>
                    <a:pt x="116" y="27"/>
                  </a:lnTo>
                  <a:lnTo>
                    <a:pt x="108" y="28"/>
                  </a:lnTo>
                  <a:lnTo>
                    <a:pt x="100" y="29"/>
                  </a:lnTo>
                  <a:lnTo>
                    <a:pt x="92" y="30"/>
                  </a:lnTo>
                  <a:lnTo>
                    <a:pt x="76" y="34"/>
                  </a:lnTo>
                  <a:lnTo>
                    <a:pt x="60" y="38"/>
                  </a:lnTo>
                  <a:lnTo>
                    <a:pt x="52" y="14"/>
                  </a:lnTo>
                  <a:lnTo>
                    <a:pt x="75" y="8"/>
                  </a:lnTo>
                  <a:lnTo>
                    <a:pt x="96" y="3"/>
                  </a:lnTo>
                  <a:lnTo>
                    <a:pt x="106" y="2"/>
                  </a:lnTo>
                  <a:lnTo>
                    <a:pt x="117" y="1"/>
                  </a:lnTo>
                  <a:lnTo>
                    <a:pt x="129" y="0"/>
                  </a:lnTo>
                  <a:lnTo>
                    <a:pt x="141" y="0"/>
                  </a:lnTo>
                  <a:lnTo>
                    <a:pt x="154" y="0"/>
                  </a:lnTo>
                  <a:lnTo>
                    <a:pt x="161" y="1"/>
                  </a:lnTo>
                  <a:lnTo>
                    <a:pt x="168" y="3"/>
                  </a:lnTo>
                  <a:lnTo>
                    <a:pt x="180" y="6"/>
                  </a:lnTo>
                  <a:lnTo>
                    <a:pt x="185" y="9"/>
                  </a:lnTo>
                  <a:lnTo>
                    <a:pt x="190" y="11"/>
                  </a:lnTo>
                  <a:lnTo>
                    <a:pt x="195" y="14"/>
                  </a:lnTo>
                  <a:lnTo>
                    <a:pt x="197" y="16"/>
                  </a:lnTo>
                  <a:lnTo>
                    <a:pt x="198" y="18"/>
                  </a:lnTo>
                  <a:lnTo>
                    <a:pt x="201" y="21"/>
                  </a:lnTo>
                  <a:lnTo>
                    <a:pt x="203" y="23"/>
                  </a:lnTo>
                  <a:lnTo>
                    <a:pt x="204" y="26"/>
                  </a:lnTo>
                  <a:lnTo>
                    <a:pt x="205" y="30"/>
                  </a:lnTo>
                  <a:lnTo>
                    <a:pt x="206" y="35"/>
                  </a:lnTo>
                  <a:lnTo>
                    <a:pt x="205" y="40"/>
                  </a:lnTo>
                  <a:lnTo>
                    <a:pt x="204" y="46"/>
                  </a:lnTo>
                  <a:lnTo>
                    <a:pt x="175" y="123"/>
                  </a:lnTo>
                  <a:lnTo>
                    <a:pt x="174" y="124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15" name="Freeform 51"/>
            <p:cNvSpPr>
              <a:spLocks noEditPoints="1"/>
            </p:cNvSpPr>
            <p:nvPr userDrawn="1"/>
          </p:nvSpPr>
          <p:spPr bwMode="auto">
            <a:xfrm>
              <a:off x="4477" y="2979"/>
              <a:ext cx="264" cy="225"/>
            </a:xfrm>
            <a:custGeom>
              <a:avLst/>
              <a:gdLst>
                <a:gd name="T0" fmla="*/ 171 w 264"/>
                <a:gd name="T1" fmla="*/ 113 h 226"/>
                <a:gd name="T2" fmla="*/ 152 w 264"/>
                <a:gd name="T3" fmla="*/ 106 h 226"/>
                <a:gd name="T4" fmla="*/ 141 w 264"/>
                <a:gd name="T5" fmla="*/ 105 h 226"/>
                <a:gd name="T6" fmla="*/ 122 w 264"/>
                <a:gd name="T7" fmla="*/ 105 h 226"/>
                <a:gd name="T8" fmla="*/ 105 w 264"/>
                <a:gd name="T9" fmla="*/ 109 h 226"/>
                <a:gd name="T10" fmla="*/ 95 w 264"/>
                <a:gd name="T11" fmla="*/ 113 h 226"/>
                <a:gd name="T12" fmla="*/ 86 w 264"/>
                <a:gd name="T13" fmla="*/ 113 h 226"/>
                <a:gd name="T14" fmla="*/ 78 w 264"/>
                <a:gd name="T15" fmla="*/ 121 h 226"/>
                <a:gd name="T16" fmla="*/ 71 w 264"/>
                <a:gd name="T17" fmla="*/ 129 h 226"/>
                <a:gd name="T18" fmla="*/ 65 w 264"/>
                <a:gd name="T19" fmla="*/ 137 h 226"/>
                <a:gd name="T20" fmla="*/ 57 w 264"/>
                <a:gd name="T21" fmla="*/ 155 h 226"/>
                <a:gd name="T22" fmla="*/ 56 w 264"/>
                <a:gd name="T23" fmla="*/ 164 h 226"/>
                <a:gd name="T24" fmla="*/ 57 w 264"/>
                <a:gd name="T25" fmla="*/ 172 h 226"/>
                <a:gd name="T26" fmla="*/ 59 w 264"/>
                <a:gd name="T27" fmla="*/ 179 h 226"/>
                <a:gd name="T28" fmla="*/ 63 w 264"/>
                <a:gd name="T29" fmla="*/ 185 h 226"/>
                <a:gd name="T30" fmla="*/ 69 w 264"/>
                <a:gd name="T31" fmla="*/ 190 h 226"/>
                <a:gd name="T32" fmla="*/ 77 w 264"/>
                <a:gd name="T33" fmla="*/ 193 h 226"/>
                <a:gd name="T34" fmla="*/ 88 w 264"/>
                <a:gd name="T35" fmla="*/ 194 h 226"/>
                <a:gd name="T36" fmla="*/ 102 w 264"/>
                <a:gd name="T37" fmla="*/ 193 h 226"/>
                <a:gd name="T38" fmla="*/ 116 w 264"/>
                <a:gd name="T39" fmla="*/ 191 h 226"/>
                <a:gd name="T40" fmla="*/ 142 w 264"/>
                <a:gd name="T41" fmla="*/ 184 h 226"/>
                <a:gd name="T42" fmla="*/ 58 w 264"/>
                <a:gd name="T43" fmla="*/ 220 h 226"/>
                <a:gd name="T44" fmla="*/ 48 w 264"/>
                <a:gd name="T45" fmla="*/ 218 h 226"/>
                <a:gd name="T46" fmla="*/ 39 w 264"/>
                <a:gd name="T47" fmla="*/ 216 h 226"/>
                <a:gd name="T48" fmla="*/ 27 w 264"/>
                <a:gd name="T49" fmla="*/ 211 h 226"/>
                <a:gd name="T50" fmla="*/ 17 w 264"/>
                <a:gd name="T51" fmla="*/ 205 h 226"/>
                <a:gd name="T52" fmla="*/ 8 w 264"/>
                <a:gd name="T53" fmla="*/ 195 h 226"/>
                <a:gd name="T54" fmla="*/ 3 w 264"/>
                <a:gd name="T55" fmla="*/ 183 h 226"/>
                <a:gd name="T56" fmla="*/ 0 w 264"/>
                <a:gd name="T57" fmla="*/ 170 h 226"/>
                <a:gd name="T58" fmla="*/ 1 w 264"/>
                <a:gd name="T59" fmla="*/ 157 h 226"/>
                <a:gd name="T60" fmla="*/ 4 w 264"/>
                <a:gd name="T61" fmla="*/ 145 h 226"/>
                <a:gd name="T62" fmla="*/ 11 w 264"/>
                <a:gd name="T63" fmla="*/ 132 h 226"/>
                <a:gd name="T64" fmla="*/ 20 w 264"/>
                <a:gd name="T65" fmla="*/ 119 h 226"/>
                <a:gd name="T66" fmla="*/ 32 w 264"/>
                <a:gd name="T67" fmla="*/ 113 h 226"/>
                <a:gd name="T68" fmla="*/ 46 w 264"/>
                <a:gd name="T69" fmla="*/ 101 h 226"/>
                <a:gd name="T70" fmla="*/ 63 w 264"/>
                <a:gd name="T71" fmla="*/ 92 h 226"/>
                <a:gd name="T72" fmla="*/ 82 w 264"/>
                <a:gd name="T73" fmla="*/ 84 h 226"/>
                <a:gd name="T74" fmla="*/ 103 w 264"/>
                <a:gd name="T75" fmla="*/ 79 h 226"/>
                <a:gd name="T76" fmla="*/ 127 w 264"/>
                <a:gd name="T77" fmla="*/ 77 h 226"/>
                <a:gd name="T78" fmla="*/ 149 w 264"/>
                <a:gd name="T79" fmla="*/ 78 h 226"/>
                <a:gd name="T80" fmla="*/ 162 w 264"/>
                <a:gd name="T81" fmla="*/ 80 h 226"/>
                <a:gd name="T82" fmla="*/ 175 w 264"/>
                <a:gd name="T83" fmla="*/ 82 h 226"/>
                <a:gd name="T84" fmla="*/ 208 w 264"/>
                <a:gd name="T85" fmla="*/ 11 h 226"/>
                <a:gd name="T86" fmla="*/ 190 w 264"/>
                <a:gd name="T87" fmla="*/ 195 h 226"/>
                <a:gd name="T88" fmla="*/ 147 w 264"/>
                <a:gd name="T89" fmla="*/ 210 h 226"/>
                <a:gd name="T90" fmla="*/ 116 w 264"/>
                <a:gd name="T91" fmla="*/ 216 h 226"/>
                <a:gd name="T92" fmla="*/ 86 w 264"/>
                <a:gd name="T93" fmla="*/ 220 h 22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64" h="226">
                  <a:moveTo>
                    <a:pt x="142" y="190"/>
                  </a:moveTo>
                  <a:lnTo>
                    <a:pt x="171" y="113"/>
                  </a:lnTo>
                  <a:lnTo>
                    <a:pt x="161" y="109"/>
                  </a:lnTo>
                  <a:lnTo>
                    <a:pt x="152" y="106"/>
                  </a:lnTo>
                  <a:lnTo>
                    <a:pt x="147" y="105"/>
                  </a:lnTo>
                  <a:lnTo>
                    <a:pt x="141" y="105"/>
                  </a:lnTo>
                  <a:lnTo>
                    <a:pt x="129" y="104"/>
                  </a:lnTo>
                  <a:lnTo>
                    <a:pt x="122" y="105"/>
                  </a:lnTo>
                  <a:lnTo>
                    <a:pt x="117" y="105"/>
                  </a:lnTo>
                  <a:lnTo>
                    <a:pt x="105" y="109"/>
                  </a:lnTo>
                  <a:lnTo>
                    <a:pt x="100" y="111"/>
                  </a:lnTo>
                  <a:lnTo>
                    <a:pt x="95" y="113"/>
                  </a:lnTo>
                  <a:lnTo>
                    <a:pt x="90" y="116"/>
                  </a:lnTo>
                  <a:lnTo>
                    <a:pt x="86" y="119"/>
                  </a:lnTo>
                  <a:lnTo>
                    <a:pt x="82" y="123"/>
                  </a:lnTo>
                  <a:lnTo>
                    <a:pt x="78" y="127"/>
                  </a:lnTo>
                  <a:lnTo>
                    <a:pt x="74" y="131"/>
                  </a:lnTo>
                  <a:lnTo>
                    <a:pt x="71" y="135"/>
                  </a:lnTo>
                  <a:lnTo>
                    <a:pt x="67" y="139"/>
                  </a:lnTo>
                  <a:lnTo>
                    <a:pt x="65" y="143"/>
                  </a:lnTo>
                  <a:lnTo>
                    <a:pt x="60" y="152"/>
                  </a:lnTo>
                  <a:lnTo>
                    <a:pt x="57" y="161"/>
                  </a:lnTo>
                  <a:lnTo>
                    <a:pt x="57" y="166"/>
                  </a:lnTo>
                  <a:lnTo>
                    <a:pt x="56" y="170"/>
                  </a:lnTo>
                  <a:lnTo>
                    <a:pt x="56" y="174"/>
                  </a:lnTo>
                  <a:lnTo>
                    <a:pt x="57" y="178"/>
                  </a:lnTo>
                  <a:lnTo>
                    <a:pt x="57" y="182"/>
                  </a:lnTo>
                  <a:lnTo>
                    <a:pt x="59" y="185"/>
                  </a:lnTo>
                  <a:lnTo>
                    <a:pt x="61" y="188"/>
                  </a:lnTo>
                  <a:lnTo>
                    <a:pt x="63" y="191"/>
                  </a:lnTo>
                  <a:lnTo>
                    <a:pt x="66" y="194"/>
                  </a:lnTo>
                  <a:lnTo>
                    <a:pt x="69" y="196"/>
                  </a:lnTo>
                  <a:lnTo>
                    <a:pt x="73" y="198"/>
                  </a:lnTo>
                  <a:lnTo>
                    <a:pt x="77" y="199"/>
                  </a:lnTo>
                  <a:lnTo>
                    <a:pt x="82" y="200"/>
                  </a:lnTo>
                  <a:lnTo>
                    <a:pt x="88" y="200"/>
                  </a:lnTo>
                  <a:lnTo>
                    <a:pt x="95" y="200"/>
                  </a:lnTo>
                  <a:lnTo>
                    <a:pt x="102" y="199"/>
                  </a:lnTo>
                  <a:lnTo>
                    <a:pt x="109" y="198"/>
                  </a:lnTo>
                  <a:lnTo>
                    <a:pt x="116" y="197"/>
                  </a:lnTo>
                  <a:lnTo>
                    <a:pt x="129" y="194"/>
                  </a:lnTo>
                  <a:lnTo>
                    <a:pt x="142" y="190"/>
                  </a:lnTo>
                  <a:close/>
                  <a:moveTo>
                    <a:pt x="70" y="226"/>
                  </a:moveTo>
                  <a:lnTo>
                    <a:pt x="58" y="226"/>
                  </a:lnTo>
                  <a:lnTo>
                    <a:pt x="53" y="225"/>
                  </a:lnTo>
                  <a:lnTo>
                    <a:pt x="48" y="224"/>
                  </a:lnTo>
                  <a:lnTo>
                    <a:pt x="43" y="223"/>
                  </a:lnTo>
                  <a:lnTo>
                    <a:pt x="39" y="222"/>
                  </a:lnTo>
                  <a:lnTo>
                    <a:pt x="30" y="219"/>
                  </a:lnTo>
                  <a:lnTo>
                    <a:pt x="27" y="217"/>
                  </a:lnTo>
                  <a:lnTo>
                    <a:pt x="23" y="215"/>
                  </a:lnTo>
                  <a:lnTo>
                    <a:pt x="17" y="211"/>
                  </a:lnTo>
                  <a:lnTo>
                    <a:pt x="12" y="206"/>
                  </a:lnTo>
                  <a:lnTo>
                    <a:pt x="8" y="201"/>
                  </a:lnTo>
                  <a:lnTo>
                    <a:pt x="5" y="195"/>
                  </a:lnTo>
                  <a:lnTo>
                    <a:pt x="3" y="189"/>
                  </a:lnTo>
                  <a:lnTo>
                    <a:pt x="1" y="183"/>
                  </a:lnTo>
                  <a:lnTo>
                    <a:pt x="0" y="176"/>
                  </a:lnTo>
                  <a:lnTo>
                    <a:pt x="0" y="170"/>
                  </a:lnTo>
                  <a:lnTo>
                    <a:pt x="1" y="163"/>
                  </a:lnTo>
                  <a:lnTo>
                    <a:pt x="2" y="157"/>
                  </a:lnTo>
                  <a:lnTo>
                    <a:pt x="4" y="151"/>
                  </a:lnTo>
                  <a:lnTo>
                    <a:pt x="7" y="145"/>
                  </a:lnTo>
                  <a:lnTo>
                    <a:pt x="11" y="138"/>
                  </a:lnTo>
                  <a:lnTo>
                    <a:pt x="15" y="132"/>
                  </a:lnTo>
                  <a:lnTo>
                    <a:pt x="20" y="125"/>
                  </a:lnTo>
                  <a:lnTo>
                    <a:pt x="25" y="119"/>
                  </a:lnTo>
                  <a:lnTo>
                    <a:pt x="32" y="113"/>
                  </a:lnTo>
                  <a:lnTo>
                    <a:pt x="38" y="107"/>
                  </a:lnTo>
                  <a:lnTo>
                    <a:pt x="46" y="101"/>
                  </a:lnTo>
                  <a:lnTo>
                    <a:pt x="54" y="96"/>
                  </a:lnTo>
                  <a:lnTo>
                    <a:pt x="63" y="92"/>
                  </a:lnTo>
                  <a:lnTo>
                    <a:pt x="72" y="87"/>
                  </a:lnTo>
                  <a:lnTo>
                    <a:pt x="82" y="84"/>
                  </a:lnTo>
                  <a:lnTo>
                    <a:pt x="93" y="81"/>
                  </a:lnTo>
                  <a:lnTo>
                    <a:pt x="103" y="79"/>
                  </a:lnTo>
                  <a:lnTo>
                    <a:pt x="115" y="77"/>
                  </a:lnTo>
                  <a:lnTo>
                    <a:pt x="127" y="77"/>
                  </a:lnTo>
                  <a:lnTo>
                    <a:pt x="142" y="77"/>
                  </a:lnTo>
                  <a:lnTo>
                    <a:pt x="149" y="78"/>
                  </a:lnTo>
                  <a:lnTo>
                    <a:pt x="156" y="79"/>
                  </a:lnTo>
                  <a:lnTo>
                    <a:pt x="162" y="80"/>
                  </a:lnTo>
                  <a:lnTo>
                    <a:pt x="169" y="81"/>
                  </a:lnTo>
                  <a:lnTo>
                    <a:pt x="175" y="82"/>
                  </a:lnTo>
                  <a:lnTo>
                    <a:pt x="181" y="84"/>
                  </a:lnTo>
                  <a:lnTo>
                    <a:pt x="208" y="11"/>
                  </a:lnTo>
                  <a:lnTo>
                    <a:pt x="264" y="0"/>
                  </a:lnTo>
                  <a:lnTo>
                    <a:pt x="190" y="201"/>
                  </a:lnTo>
                  <a:lnTo>
                    <a:pt x="161" y="212"/>
                  </a:lnTo>
                  <a:lnTo>
                    <a:pt x="147" y="216"/>
                  </a:lnTo>
                  <a:lnTo>
                    <a:pt x="131" y="219"/>
                  </a:lnTo>
                  <a:lnTo>
                    <a:pt x="116" y="222"/>
                  </a:lnTo>
                  <a:lnTo>
                    <a:pt x="101" y="225"/>
                  </a:lnTo>
                  <a:lnTo>
                    <a:pt x="86" y="226"/>
                  </a:lnTo>
                  <a:lnTo>
                    <a:pt x="70" y="226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16" name="Freeform 52"/>
            <p:cNvSpPr>
              <a:spLocks noEditPoints="1"/>
            </p:cNvSpPr>
            <p:nvPr userDrawn="1"/>
          </p:nvSpPr>
          <p:spPr bwMode="auto">
            <a:xfrm>
              <a:off x="4955" y="2979"/>
              <a:ext cx="263" cy="225"/>
            </a:xfrm>
            <a:custGeom>
              <a:avLst/>
              <a:gdLst>
                <a:gd name="T0" fmla="*/ 175 w 262"/>
                <a:gd name="T1" fmla="*/ 113 h 226"/>
                <a:gd name="T2" fmla="*/ 156 w 262"/>
                <a:gd name="T3" fmla="*/ 106 h 226"/>
                <a:gd name="T4" fmla="*/ 146 w 262"/>
                <a:gd name="T5" fmla="*/ 105 h 226"/>
                <a:gd name="T6" fmla="*/ 122 w 262"/>
                <a:gd name="T7" fmla="*/ 105 h 226"/>
                <a:gd name="T8" fmla="*/ 105 w 262"/>
                <a:gd name="T9" fmla="*/ 109 h 226"/>
                <a:gd name="T10" fmla="*/ 95 w 262"/>
                <a:gd name="T11" fmla="*/ 113 h 226"/>
                <a:gd name="T12" fmla="*/ 85 w 262"/>
                <a:gd name="T13" fmla="*/ 113 h 226"/>
                <a:gd name="T14" fmla="*/ 77 w 262"/>
                <a:gd name="T15" fmla="*/ 121 h 226"/>
                <a:gd name="T16" fmla="*/ 70 w 262"/>
                <a:gd name="T17" fmla="*/ 129 h 226"/>
                <a:gd name="T18" fmla="*/ 64 w 262"/>
                <a:gd name="T19" fmla="*/ 137 h 226"/>
                <a:gd name="T20" fmla="*/ 57 w 262"/>
                <a:gd name="T21" fmla="*/ 155 h 226"/>
                <a:gd name="T22" fmla="*/ 56 w 262"/>
                <a:gd name="T23" fmla="*/ 164 h 226"/>
                <a:gd name="T24" fmla="*/ 56 w 262"/>
                <a:gd name="T25" fmla="*/ 172 h 226"/>
                <a:gd name="T26" fmla="*/ 58 w 262"/>
                <a:gd name="T27" fmla="*/ 179 h 226"/>
                <a:gd name="T28" fmla="*/ 62 w 262"/>
                <a:gd name="T29" fmla="*/ 185 h 226"/>
                <a:gd name="T30" fmla="*/ 69 w 262"/>
                <a:gd name="T31" fmla="*/ 190 h 226"/>
                <a:gd name="T32" fmla="*/ 77 w 262"/>
                <a:gd name="T33" fmla="*/ 193 h 226"/>
                <a:gd name="T34" fmla="*/ 87 w 262"/>
                <a:gd name="T35" fmla="*/ 194 h 226"/>
                <a:gd name="T36" fmla="*/ 101 w 262"/>
                <a:gd name="T37" fmla="*/ 193 h 226"/>
                <a:gd name="T38" fmla="*/ 115 w 262"/>
                <a:gd name="T39" fmla="*/ 191 h 226"/>
                <a:gd name="T40" fmla="*/ 147 w 262"/>
                <a:gd name="T41" fmla="*/ 184 h 226"/>
                <a:gd name="T42" fmla="*/ 58 w 262"/>
                <a:gd name="T43" fmla="*/ 220 h 226"/>
                <a:gd name="T44" fmla="*/ 47 w 262"/>
                <a:gd name="T45" fmla="*/ 218 h 226"/>
                <a:gd name="T46" fmla="*/ 38 w 262"/>
                <a:gd name="T47" fmla="*/ 216 h 226"/>
                <a:gd name="T48" fmla="*/ 26 w 262"/>
                <a:gd name="T49" fmla="*/ 211 h 226"/>
                <a:gd name="T50" fmla="*/ 17 w 262"/>
                <a:gd name="T51" fmla="*/ 205 h 226"/>
                <a:gd name="T52" fmla="*/ 8 w 262"/>
                <a:gd name="T53" fmla="*/ 195 h 226"/>
                <a:gd name="T54" fmla="*/ 2 w 262"/>
                <a:gd name="T55" fmla="*/ 183 h 226"/>
                <a:gd name="T56" fmla="*/ 0 w 262"/>
                <a:gd name="T57" fmla="*/ 170 h 226"/>
                <a:gd name="T58" fmla="*/ 1 w 262"/>
                <a:gd name="T59" fmla="*/ 157 h 226"/>
                <a:gd name="T60" fmla="*/ 2 w 262"/>
                <a:gd name="T61" fmla="*/ 151 h 226"/>
                <a:gd name="T62" fmla="*/ 7 w 262"/>
                <a:gd name="T63" fmla="*/ 139 h 226"/>
                <a:gd name="T64" fmla="*/ 14 w 262"/>
                <a:gd name="T65" fmla="*/ 126 h 226"/>
                <a:gd name="T66" fmla="*/ 25 w 262"/>
                <a:gd name="T67" fmla="*/ 113 h 226"/>
                <a:gd name="T68" fmla="*/ 38 w 262"/>
                <a:gd name="T69" fmla="*/ 107 h 226"/>
                <a:gd name="T70" fmla="*/ 54 w 262"/>
                <a:gd name="T71" fmla="*/ 96 h 226"/>
                <a:gd name="T72" fmla="*/ 72 w 262"/>
                <a:gd name="T73" fmla="*/ 87 h 226"/>
                <a:gd name="T74" fmla="*/ 92 w 262"/>
                <a:gd name="T75" fmla="*/ 81 h 226"/>
                <a:gd name="T76" fmla="*/ 114 w 262"/>
                <a:gd name="T77" fmla="*/ 77 h 226"/>
                <a:gd name="T78" fmla="*/ 147 w 262"/>
                <a:gd name="T79" fmla="*/ 77 h 226"/>
                <a:gd name="T80" fmla="*/ 160 w 262"/>
                <a:gd name="T81" fmla="*/ 79 h 226"/>
                <a:gd name="T82" fmla="*/ 173 w 262"/>
                <a:gd name="T83" fmla="*/ 81 h 226"/>
                <a:gd name="T84" fmla="*/ 185 w 262"/>
                <a:gd name="T85" fmla="*/ 84 h 226"/>
                <a:gd name="T86" fmla="*/ 268 w 262"/>
                <a:gd name="T87" fmla="*/ 0 h 226"/>
                <a:gd name="T88" fmla="*/ 165 w 262"/>
                <a:gd name="T89" fmla="*/ 206 h 226"/>
                <a:gd name="T90" fmla="*/ 130 w 262"/>
                <a:gd name="T91" fmla="*/ 213 h 226"/>
                <a:gd name="T92" fmla="*/ 101 w 262"/>
                <a:gd name="T93" fmla="*/ 219 h 226"/>
                <a:gd name="T94" fmla="*/ 70 w 262"/>
                <a:gd name="T95" fmla="*/ 220 h 22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262" h="226">
                  <a:moveTo>
                    <a:pt x="141" y="190"/>
                  </a:moveTo>
                  <a:lnTo>
                    <a:pt x="169" y="113"/>
                  </a:lnTo>
                  <a:lnTo>
                    <a:pt x="160" y="109"/>
                  </a:lnTo>
                  <a:lnTo>
                    <a:pt x="150" y="106"/>
                  </a:lnTo>
                  <a:lnTo>
                    <a:pt x="145" y="105"/>
                  </a:lnTo>
                  <a:lnTo>
                    <a:pt x="140" y="105"/>
                  </a:lnTo>
                  <a:lnTo>
                    <a:pt x="128" y="104"/>
                  </a:lnTo>
                  <a:lnTo>
                    <a:pt x="122" y="105"/>
                  </a:lnTo>
                  <a:lnTo>
                    <a:pt x="116" y="105"/>
                  </a:lnTo>
                  <a:lnTo>
                    <a:pt x="105" y="109"/>
                  </a:lnTo>
                  <a:lnTo>
                    <a:pt x="100" y="111"/>
                  </a:lnTo>
                  <a:lnTo>
                    <a:pt x="95" y="113"/>
                  </a:lnTo>
                  <a:lnTo>
                    <a:pt x="90" y="116"/>
                  </a:lnTo>
                  <a:lnTo>
                    <a:pt x="85" y="119"/>
                  </a:lnTo>
                  <a:lnTo>
                    <a:pt x="81" y="123"/>
                  </a:lnTo>
                  <a:lnTo>
                    <a:pt x="77" y="127"/>
                  </a:lnTo>
                  <a:lnTo>
                    <a:pt x="73" y="131"/>
                  </a:lnTo>
                  <a:lnTo>
                    <a:pt x="70" y="135"/>
                  </a:lnTo>
                  <a:lnTo>
                    <a:pt x="67" y="139"/>
                  </a:lnTo>
                  <a:lnTo>
                    <a:pt x="64" y="143"/>
                  </a:lnTo>
                  <a:lnTo>
                    <a:pt x="60" y="152"/>
                  </a:lnTo>
                  <a:lnTo>
                    <a:pt x="57" y="161"/>
                  </a:lnTo>
                  <a:lnTo>
                    <a:pt x="56" y="166"/>
                  </a:lnTo>
                  <a:lnTo>
                    <a:pt x="56" y="170"/>
                  </a:lnTo>
                  <a:lnTo>
                    <a:pt x="56" y="174"/>
                  </a:lnTo>
                  <a:lnTo>
                    <a:pt x="56" y="178"/>
                  </a:lnTo>
                  <a:lnTo>
                    <a:pt x="57" y="182"/>
                  </a:lnTo>
                  <a:lnTo>
                    <a:pt x="58" y="185"/>
                  </a:lnTo>
                  <a:lnTo>
                    <a:pt x="60" y="188"/>
                  </a:lnTo>
                  <a:lnTo>
                    <a:pt x="62" y="191"/>
                  </a:lnTo>
                  <a:lnTo>
                    <a:pt x="65" y="194"/>
                  </a:lnTo>
                  <a:lnTo>
                    <a:pt x="69" y="196"/>
                  </a:lnTo>
                  <a:lnTo>
                    <a:pt x="72" y="198"/>
                  </a:lnTo>
                  <a:lnTo>
                    <a:pt x="77" y="199"/>
                  </a:lnTo>
                  <a:lnTo>
                    <a:pt x="82" y="200"/>
                  </a:lnTo>
                  <a:lnTo>
                    <a:pt x="87" y="200"/>
                  </a:lnTo>
                  <a:lnTo>
                    <a:pt x="94" y="200"/>
                  </a:lnTo>
                  <a:lnTo>
                    <a:pt x="101" y="199"/>
                  </a:lnTo>
                  <a:lnTo>
                    <a:pt x="108" y="198"/>
                  </a:lnTo>
                  <a:lnTo>
                    <a:pt x="115" y="197"/>
                  </a:lnTo>
                  <a:lnTo>
                    <a:pt x="129" y="194"/>
                  </a:lnTo>
                  <a:lnTo>
                    <a:pt x="141" y="190"/>
                  </a:lnTo>
                  <a:close/>
                  <a:moveTo>
                    <a:pt x="69" y="226"/>
                  </a:moveTo>
                  <a:lnTo>
                    <a:pt x="58" y="226"/>
                  </a:lnTo>
                  <a:lnTo>
                    <a:pt x="52" y="225"/>
                  </a:lnTo>
                  <a:lnTo>
                    <a:pt x="47" y="224"/>
                  </a:lnTo>
                  <a:lnTo>
                    <a:pt x="42" y="223"/>
                  </a:lnTo>
                  <a:lnTo>
                    <a:pt x="38" y="222"/>
                  </a:lnTo>
                  <a:lnTo>
                    <a:pt x="30" y="219"/>
                  </a:lnTo>
                  <a:lnTo>
                    <a:pt x="26" y="217"/>
                  </a:lnTo>
                  <a:lnTo>
                    <a:pt x="23" y="215"/>
                  </a:lnTo>
                  <a:lnTo>
                    <a:pt x="17" y="211"/>
                  </a:lnTo>
                  <a:lnTo>
                    <a:pt x="12" y="206"/>
                  </a:lnTo>
                  <a:lnTo>
                    <a:pt x="8" y="201"/>
                  </a:lnTo>
                  <a:lnTo>
                    <a:pt x="4" y="195"/>
                  </a:lnTo>
                  <a:lnTo>
                    <a:pt x="2" y="189"/>
                  </a:lnTo>
                  <a:lnTo>
                    <a:pt x="1" y="183"/>
                  </a:lnTo>
                  <a:lnTo>
                    <a:pt x="0" y="176"/>
                  </a:lnTo>
                  <a:lnTo>
                    <a:pt x="0" y="170"/>
                  </a:lnTo>
                  <a:lnTo>
                    <a:pt x="1" y="163"/>
                  </a:lnTo>
                  <a:lnTo>
                    <a:pt x="1" y="160"/>
                  </a:lnTo>
                  <a:lnTo>
                    <a:pt x="2" y="157"/>
                  </a:lnTo>
                  <a:lnTo>
                    <a:pt x="4" y="151"/>
                  </a:lnTo>
                  <a:lnTo>
                    <a:pt x="7" y="145"/>
                  </a:lnTo>
                  <a:lnTo>
                    <a:pt x="10" y="138"/>
                  </a:lnTo>
                  <a:lnTo>
                    <a:pt x="14" y="132"/>
                  </a:lnTo>
                  <a:lnTo>
                    <a:pt x="19" y="125"/>
                  </a:lnTo>
                  <a:lnTo>
                    <a:pt x="25" y="119"/>
                  </a:lnTo>
                  <a:lnTo>
                    <a:pt x="31" y="113"/>
                  </a:lnTo>
                  <a:lnTo>
                    <a:pt x="38" y="107"/>
                  </a:lnTo>
                  <a:lnTo>
                    <a:pt x="46" y="101"/>
                  </a:lnTo>
                  <a:lnTo>
                    <a:pt x="54" y="96"/>
                  </a:lnTo>
                  <a:lnTo>
                    <a:pt x="62" y="92"/>
                  </a:lnTo>
                  <a:lnTo>
                    <a:pt x="72" y="87"/>
                  </a:lnTo>
                  <a:lnTo>
                    <a:pt x="82" y="84"/>
                  </a:lnTo>
                  <a:lnTo>
                    <a:pt x="92" y="81"/>
                  </a:lnTo>
                  <a:lnTo>
                    <a:pt x="103" y="79"/>
                  </a:lnTo>
                  <a:lnTo>
                    <a:pt x="114" y="77"/>
                  </a:lnTo>
                  <a:lnTo>
                    <a:pt x="126" y="77"/>
                  </a:lnTo>
                  <a:lnTo>
                    <a:pt x="141" y="77"/>
                  </a:lnTo>
                  <a:lnTo>
                    <a:pt x="147" y="78"/>
                  </a:lnTo>
                  <a:lnTo>
                    <a:pt x="154" y="79"/>
                  </a:lnTo>
                  <a:lnTo>
                    <a:pt x="161" y="80"/>
                  </a:lnTo>
                  <a:lnTo>
                    <a:pt x="167" y="81"/>
                  </a:lnTo>
                  <a:lnTo>
                    <a:pt x="173" y="82"/>
                  </a:lnTo>
                  <a:lnTo>
                    <a:pt x="179" y="84"/>
                  </a:lnTo>
                  <a:lnTo>
                    <a:pt x="206" y="11"/>
                  </a:lnTo>
                  <a:lnTo>
                    <a:pt x="262" y="0"/>
                  </a:lnTo>
                  <a:lnTo>
                    <a:pt x="188" y="201"/>
                  </a:lnTo>
                  <a:lnTo>
                    <a:pt x="159" y="212"/>
                  </a:lnTo>
                  <a:lnTo>
                    <a:pt x="145" y="216"/>
                  </a:lnTo>
                  <a:lnTo>
                    <a:pt x="130" y="219"/>
                  </a:lnTo>
                  <a:lnTo>
                    <a:pt x="116" y="222"/>
                  </a:lnTo>
                  <a:lnTo>
                    <a:pt x="101" y="225"/>
                  </a:lnTo>
                  <a:lnTo>
                    <a:pt x="85" y="226"/>
                  </a:lnTo>
                  <a:lnTo>
                    <a:pt x="70" y="226"/>
                  </a:lnTo>
                  <a:lnTo>
                    <a:pt x="69" y="226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17" name="Freeform 53"/>
            <p:cNvSpPr/>
            <p:nvPr userDrawn="1"/>
          </p:nvSpPr>
          <p:spPr bwMode="auto">
            <a:xfrm>
              <a:off x="2740" y="2691"/>
              <a:ext cx="565" cy="220"/>
            </a:xfrm>
            <a:custGeom>
              <a:avLst/>
              <a:gdLst>
                <a:gd name="T0" fmla="*/ 204 w 564"/>
                <a:gd name="T1" fmla="*/ 0 h 220"/>
                <a:gd name="T2" fmla="*/ 207 w 564"/>
                <a:gd name="T3" fmla="*/ 1 h 220"/>
                <a:gd name="T4" fmla="*/ 208 w 564"/>
                <a:gd name="T5" fmla="*/ 2 h 220"/>
                <a:gd name="T6" fmla="*/ 209 w 564"/>
                <a:gd name="T7" fmla="*/ 3 h 220"/>
                <a:gd name="T8" fmla="*/ 267 w 564"/>
                <a:gd name="T9" fmla="*/ 148 h 220"/>
                <a:gd name="T10" fmla="*/ 444 w 564"/>
                <a:gd name="T11" fmla="*/ 1 h 220"/>
                <a:gd name="T12" fmla="*/ 447 w 564"/>
                <a:gd name="T13" fmla="*/ 0 h 220"/>
                <a:gd name="T14" fmla="*/ 565 w 564"/>
                <a:gd name="T15" fmla="*/ 0 h 220"/>
                <a:gd name="T16" fmla="*/ 567 w 564"/>
                <a:gd name="T17" fmla="*/ 1 h 220"/>
                <a:gd name="T18" fmla="*/ 569 w 564"/>
                <a:gd name="T19" fmla="*/ 2 h 220"/>
                <a:gd name="T20" fmla="*/ 570 w 564"/>
                <a:gd name="T21" fmla="*/ 4 h 220"/>
                <a:gd name="T22" fmla="*/ 569 w 564"/>
                <a:gd name="T23" fmla="*/ 6 h 220"/>
                <a:gd name="T24" fmla="*/ 490 w 564"/>
                <a:gd name="T25" fmla="*/ 218 h 220"/>
                <a:gd name="T26" fmla="*/ 488 w 564"/>
                <a:gd name="T27" fmla="*/ 219 h 220"/>
                <a:gd name="T28" fmla="*/ 486 w 564"/>
                <a:gd name="T29" fmla="*/ 220 h 220"/>
                <a:gd name="T30" fmla="*/ 459 w 564"/>
                <a:gd name="T31" fmla="*/ 220 h 220"/>
                <a:gd name="T32" fmla="*/ 449 w 564"/>
                <a:gd name="T33" fmla="*/ 220 h 220"/>
                <a:gd name="T34" fmla="*/ 440 w 564"/>
                <a:gd name="T35" fmla="*/ 219 h 220"/>
                <a:gd name="T36" fmla="*/ 432 w 564"/>
                <a:gd name="T37" fmla="*/ 217 h 220"/>
                <a:gd name="T38" fmla="*/ 425 w 564"/>
                <a:gd name="T39" fmla="*/ 215 h 220"/>
                <a:gd name="T40" fmla="*/ 419 w 564"/>
                <a:gd name="T41" fmla="*/ 213 h 220"/>
                <a:gd name="T42" fmla="*/ 414 w 564"/>
                <a:gd name="T43" fmla="*/ 210 h 220"/>
                <a:gd name="T44" fmla="*/ 412 w 564"/>
                <a:gd name="T45" fmla="*/ 208 h 220"/>
                <a:gd name="T46" fmla="*/ 410 w 564"/>
                <a:gd name="T47" fmla="*/ 206 h 220"/>
                <a:gd name="T48" fmla="*/ 406 w 564"/>
                <a:gd name="T49" fmla="*/ 203 h 220"/>
                <a:gd name="T50" fmla="*/ 404 w 564"/>
                <a:gd name="T51" fmla="*/ 199 h 220"/>
                <a:gd name="T52" fmla="*/ 402 w 564"/>
                <a:gd name="T53" fmla="*/ 195 h 220"/>
                <a:gd name="T54" fmla="*/ 401 w 564"/>
                <a:gd name="T55" fmla="*/ 191 h 220"/>
                <a:gd name="T56" fmla="*/ 400 w 564"/>
                <a:gd name="T57" fmla="*/ 187 h 220"/>
                <a:gd name="T58" fmla="*/ 400 w 564"/>
                <a:gd name="T59" fmla="*/ 183 h 220"/>
                <a:gd name="T60" fmla="*/ 400 w 564"/>
                <a:gd name="T61" fmla="*/ 179 h 220"/>
                <a:gd name="T62" fmla="*/ 400 w 564"/>
                <a:gd name="T63" fmla="*/ 176 h 220"/>
                <a:gd name="T64" fmla="*/ 401 w 564"/>
                <a:gd name="T65" fmla="*/ 172 h 220"/>
                <a:gd name="T66" fmla="*/ 403 w 564"/>
                <a:gd name="T67" fmla="*/ 165 h 220"/>
                <a:gd name="T68" fmla="*/ 408 w 564"/>
                <a:gd name="T69" fmla="*/ 151 h 220"/>
                <a:gd name="T70" fmla="*/ 423 w 564"/>
                <a:gd name="T71" fmla="*/ 111 h 220"/>
                <a:gd name="T72" fmla="*/ 438 w 564"/>
                <a:gd name="T73" fmla="*/ 72 h 220"/>
                <a:gd name="T74" fmla="*/ 261 w 564"/>
                <a:gd name="T75" fmla="*/ 219 h 220"/>
                <a:gd name="T76" fmla="*/ 258 w 564"/>
                <a:gd name="T77" fmla="*/ 220 h 220"/>
                <a:gd name="T78" fmla="*/ 184 w 564"/>
                <a:gd name="T79" fmla="*/ 220 h 220"/>
                <a:gd name="T80" fmla="*/ 182 w 564"/>
                <a:gd name="T81" fmla="*/ 219 h 220"/>
                <a:gd name="T82" fmla="*/ 180 w 564"/>
                <a:gd name="T83" fmla="*/ 217 h 220"/>
                <a:gd name="T84" fmla="*/ 119 w 564"/>
                <a:gd name="T85" fmla="*/ 65 h 220"/>
                <a:gd name="T86" fmla="*/ 61 w 564"/>
                <a:gd name="T87" fmla="*/ 218 h 220"/>
                <a:gd name="T88" fmla="*/ 60 w 564"/>
                <a:gd name="T89" fmla="*/ 219 h 220"/>
                <a:gd name="T90" fmla="*/ 57 w 564"/>
                <a:gd name="T91" fmla="*/ 220 h 220"/>
                <a:gd name="T92" fmla="*/ 5 w 564"/>
                <a:gd name="T93" fmla="*/ 220 h 220"/>
                <a:gd name="T94" fmla="*/ 2 w 564"/>
                <a:gd name="T95" fmla="*/ 220 h 220"/>
                <a:gd name="T96" fmla="*/ 1 w 564"/>
                <a:gd name="T97" fmla="*/ 218 h 220"/>
                <a:gd name="T98" fmla="*/ 0 w 564"/>
                <a:gd name="T99" fmla="*/ 218 h 220"/>
                <a:gd name="T100" fmla="*/ 0 w 564"/>
                <a:gd name="T101" fmla="*/ 217 h 220"/>
                <a:gd name="T102" fmla="*/ 0 w 564"/>
                <a:gd name="T103" fmla="*/ 216 h 220"/>
                <a:gd name="T104" fmla="*/ 0 w 564"/>
                <a:gd name="T105" fmla="*/ 214 h 220"/>
                <a:gd name="T106" fmla="*/ 82 w 564"/>
                <a:gd name="T107" fmla="*/ 3 h 220"/>
                <a:gd name="T108" fmla="*/ 83 w 564"/>
                <a:gd name="T109" fmla="*/ 1 h 220"/>
                <a:gd name="T110" fmla="*/ 85 w 564"/>
                <a:gd name="T111" fmla="*/ 0 h 220"/>
                <a:gd name="T112" fmla="*/ 204 w 564"/>
                <a:gd name="T113" fmla="*/ 0 h 22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564" h="220">
                  <a:moveTo>
                    <a:pt x="204" y="0"/>
                  </a:moveTo>
                  <a:lnTo>
                    <a:pt x="207" y="1"/>
                  </a:lnTo>
                  <a:lnTo>
                    <a:pt x="208" y="2"/>
                  </a:lnTo>
                  <a:lnTo>
                    <a:pt x="209" y="3"/>
                  </a:lnTo>
                  <a:lnTo>
                    <a:pt x="267" y="148"/>
                  </a:lnTo>
                  <a:lnTo>
                    <a:pt x="438" y="1"/>
                  </a:lnTo>
                  <a:lnTo>
                    <a:pt x="441" y="0"/>
                  </a:lnTo>
                  <a:lnTo>
                    <a:pt x="559" y="0"/>
                  </a:lnTo>
                  <a:lnTo>
                    <a:pt x="561" y="1"/>
                  </a:lnTo>
                  <a:lnTo>
                    <a:pt x="563" y="2"/>
                  </a:lnTo>
                  <a:lnTo>
                    <a:pt x="564" y="4"/>
                  </a:lnTo>
                  <a:lnTo>
                    <a:pt x="563" y="6"/>
                  </a:lnTo>
                  <a:lnTo>
                    <a:pt x="484" y="218"/>
                  </a:lnTo>
                  <a:lnTo>
                    <a:pt x="482" y="219"/>
                  </a:lnTo>
                  <a:lnTo>
                    <a:pt x="480" y="220"/>
                  </a:lnTo>
                  <a:lnTo>
                    <a:pt x="453" y="220"/>
                  </a:lnTo>
                  <a:lnTo>
                    <a:pt x="443" y="220"/>
                  </a:lnTo>
                  <a:lnTo>
                    <a:pt x="434" y="219"/>
                  </a:lnTo>
                  <a:lnTo>
                    <a:pt x="426" y="217"/>
                  </a:lnTo>
                  <a:lnTo>
                    <a:pt x="419" y="215"/>
                  </a:lnTo>
                  <a:lnTo>
                    <a:pt x="413" y="213"/>
                  </a:lnTo>
                  <a:lnTo>
                    <a:pt x="408" y="210"/>
                  </a:lnTo>
                  <a:lnTo>
                    <a:pt x="406" y="208"/>
                  </a:lnTo>
                  <a:lnTo>
                    <a:pt x="404" y="206"/>
                  </a:lnTo>
                  <a:lnTo>
                    <a:pt x="400" y="203"/>
                  </a:lnTo>
                  <a:lnTo>
                    <a:pt x="398" y="199"/>
                  </a:lnTo>
                  <a:lnTo>
                    <a:pt x="396" y="195"/>
                  </a:lnTo>
                  <a:lnTo>
                    <a:pt x="395" y="191"/>
                  </a:lnTo>
                  <a:lnTo>
                    <a:pt x="394" y="187"/>
                  </a:lnTo>
                  <a:lnTo>
                    <a:pt x="394" y="183"/>
                  </a:lnTo>
                  <a:lnTo>
                    <a:pt x="394" y="179"/>
                  </a:lnTo>
                  <a:lnTo>
                    <a:pt x="394" y="176"/>
                  </a:lnTo>
                  <a:lnTo>
                    <a:pt x="395" y="172"/>
                  </a:lnTo>
                  <a:lnTo>
                    <a:pt x="397" y="165"/>
                  </a:lnTo>
                  <a:lnTo>
                    <a:pt x="402" y="151"/>
                  </a:lnTo>
                  <a:lnTo>
                    <a:pt x="417" y="111"/>
                  </a:lnTo>
                  <a:lnTo>
                    <a:pt x="432" y="72"/>
                  </a:lnTo>
                  <a:lnTo>
                    <a:pt x="261" y="219"/>
                  </a:lnTo>
                  <a:lnTo>
                    <a:pt x="258" y="220"/>
                  </a:lnTo>
                  <a:lnTo>
                    <a:pt x="184" y="220"/>
                  </a:lnTo>
                  <a:lnTo>
                    <a:pt x="182" y="219"/>
                  </a:lnTo>
                  <a:lnTo>
                    <a:pt x="180" y="217"/>
                  </a:lnTo>
                  <a:lnTo>
                    <a:pt x="119" y="65"/>
                  </a:lnTo>
                  <a:lnTo>
                    <a:pt x="61" y="218"/>
                  </a:lnTo>
                  <a:lnTo>
                    <a:pt x="60" y="219"/>
                  </a:lnTo>
                  <a:lnTo>
                    <a:pt x="57" y="220"/>
                  </a:lnTo>
                  <a:lnTo>
                    <a:pt x="5" y="220"/>
                  </a:lnTo>
                  <a:lnTo>
                    <a:pt x="2" y="220"/>
                  </a:lnTo>
                  <a:lnTo>
                    <a:pt x="1" y="218"/>
                  </a:lnTo>
                  <a:lnTo>
                    <a:pt x="0" y="218"/>
                  </a:lnTo>
                  <a:lnTo>
                    <a:pt x="0" y="217"/>
                  </a:lnTo>
                  <a:lnTo>
                    <a:pt x="0" y="216"/>
                  </a:lnTo>
                  <a:lnTo>
                    <a:pt x="0" y="214"/>
                  </a:lnTo>
                  <a:lnTo>
                    <a:pt x="82" y="3"/>
                  </a:lnTo>
                  <a:lnTo>
                    <a:pt x="83" y="1"/>
                  </a:lnTo>
                  <a:lnTo>
                    <a:pt x="85" y="0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18" name="Freeform 54"/>
            <p:cNvSpPr/>
            <p:nvPr userDrawn="1"/>
          </p:nvSpPr>
          <p:spPr bwMode="auto">
            <a:xfrm>
              <a:off x="4941" y="2691"/>
              <a:ext cx="321" cy="220"/>
            </a:xfrm>
            <a:custGeom>
              <a:avLst/>
              <a:gdLst>
                <a:gd name="T0" fmla="*/ 53 w 321"/>
                <a:gd name="T1" fmla="*/ 220 h 220"/>
                <a:gd name="T2" fmla="*/ 39 w 321"/>
                <a:gd name="T3" fmla="*/ 219 h 220"/>
                <a:gd name="T4" fmla="*/ 27 w 321"/>
                <a:gd name="T5" fmla="*/ 216 h 220"/>
                <a:gd name="T6" fmla="*/ 22 w 321"/>
                <a:gd name="T7" fmla="*/ 214 h 220"/>
                <a:gd name="T8" fmla="*/ 18 w 321"/>
                <a:gd name="T9" fmla="*/ 212 h 220"/>
                <a:gd name="T10" fmla="*/ 13 w 321"/>
                <a:gd name="T11" fmla="*/ 209 h 220"/>
                <a:gd name="T12" fmla="*/ 10 w 321"/>
                <a:gd name="T13" fmla="*/ 206 h 220"/>
                <a:gd name="T14" fmla="*/ 6 w 321"/>
                <a:gd name="T15" fmla="*/ 202 h 220"/>
                <a:gd name="T16" fmla="*/ 4 w 321"/>
                <a:gd name="T17" fmla="*/ 199 h 220"/>
                <a:gd name="T18" fmla="*/ 2 w 321"/>
                <a:gd name="T19" fmla="*/ 194 h 220"/>
                <a:gd name="T20" fmla="*/ 1 w 321"/>
                <a:gd name="T21" fmla="*/ 190 h 220"/>
                <a:gd name="T22" fmla="*/ 0 w 321"/>
                <a:gd name="T23" fmla="*/ 185 h 220"/>
                <a:gd name="T24" fmla="*/ 0 w 321"/>
                <a:gd name="T25" fmla="*/ 180 h 220"/>
                <a:gd name="T26" fmla="*/ 1 w 321"/>
                <a:gd name="T27" fmla="*/ 174 h 220"/>
                <a:gd name="T28" fmla="*/ 2 w 321"/>
                <a:gd name="T29" fmla="*/ 168 h 220"/>
                <a:gd name="T30" fmla="*/ 63 w 321"/>
                <a:gd name="T31" fmla="*/ 3 h 220"/>
                <a:gd name="T32" fmla="*/ 65 w 321"/>
                <a:gd name="T33" fmla="*/ 1 h 220"/>
                <a:gd name="T34" fmla="*/ 66 w 321"/>
                <a:gd name="T35" fmla="*/ 0 h 220"/>
                <a:gd name="T36" fmla="*/ 67 w 321"/>
                <a:gd name="T37" fmla="*/ 0 h 220"/>
                <a:gd name="T38" fmla="*/ 165 w 321"/>
                <a:gd name="T39" fmla="*/ 0 h 220"/>
                <a:gd name="T40" fmla="*/ 167 w 321"/>
                <a:gd name="T41" fmla="*/ 1 h 220"/>
                <a:gd name="T42" fmla="*/ 169 w 321"/>
                <a:gd name="T43" fmla="*/ 2 h 220"/>
                <a:gd name="T44" fmla="*/ 170 w 321"/>
                <a:gd name="T45" fmla="*/ 4 h 220"/>
                <a:gd name="T46" fmla="*/ 169 w 321"/>
                <a:gd name="T47" fmla="*/ 6 h 220"/>
                <a:gd name="T48" fmla="*/ 110 w 321"/>
                <a:gd name="T49" fmla="*/ 164 h 220"/>
                <a:gd name="T50" fmla="*/ 110 w 321"/>
                <a:gd name="T51" fmla="*/ 166 h 220"/>
                <a:gd name="T52" fmla="*/ 110 w 321"/>
                <a:gd name="T53" fmla="*/ 168 h 220"/>
                <a:gd name="T54" fmla="*/ 111 w 321"/>
                <a:gd name="T55" fmla="*/ 171 h 220"/>
                <a:gd name="T56" fmla="*/ 112 w 321"/>
                <a:gd name="T57" fmla="*/ 173 h 220"/>
                <a:gd name="T58" fmla="*/ 115 w 321"/>
                <a:gd name="T59" fmla="*/ 174 h 220"/>
                <a:gd name="T60" fmla="*/ 117 w 321"/>
                <a:gd name="T61" fmla="*/ 175 h 220"/>
                <a:gd name="T62" fmla="*/ 120 w 321"/>
                <a:gd name="T63" fmla="*/ 176 h 220"/>
                <a:gd name="T64" fmla="*/ 126 w 321"/>
                <a:gd name="T65" fmla="*/ 176 h 220"/>
                <a:gd name="T66" fmla="*/ 316 w 321"/>
                <a:gd name="T67" fmla="*/ 176 h 220"/>
                <a:gd name="T68" fmla="*/ 319 w 321"/>
                <a:gd name="T69" fmla="*/ 176 h 220"/>
                <a:gd name="T70" fmla="*/ 320 w 321"/>
                <a:gd name="T71" fmla="*/ 177 h 220"/>
                <a:gd name="T72" fmla="*/ 321 w 321"/>
                <a:gd name="T73" fmla="*/ 179 h 220"/>
                <a:gd name="T74" fmla="*/ 320 w 321"/>
                <a:gd name="T75" fmla="*/ 182 h 220"/>
                <a:gd name="T76" fmla="*/ 316 w 321"/>
                <a:gd name="T77" fmla="*/ 194 h 220"/>
                <a:gd name="T78" fmla="*/ 307 w 321"/>
                <a:gd name="T79" fmla="*/ 218 h 220"/>
                <a:gd name="T80" fmla="*/ 305 w 321"/>
                <a:gd name="T81" fmla="*/ 219 h 220"/>
                <a:gd name="T82" fmla="*/ 303 w 321"/>
                <a:gd name="T83" fmla="*/ 220 h 220"/>
                <a:gd name="T84" fmla="*/ 53 w 321"/>
                <a:gd name="T85" fmla="*/ 220 h 22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321" h="220">
                  <a:moveTo>
                    <a:pt x="53" y="220"/>
                  </a:moveTo>
                  <a:lnTo>
                    <a:pt x="39" y="219"/>
                  </a:lnTo>
                  <a:lnTo>
                    <a:pt x="27" y="216"/>
                  </a:lnTo>
                  <a:lnTo>
                    <a:pt x="22" y="214"/>
                  </a:lnTo>
                  <a:lnTo>
                    <a:pt x="18" y="212"/>
                  </a:lnTo>
                  <a:lnTo>
                    <a:pt x="13" y="209"/>
                  </a:lnTo>
                  <a:lnTo>
                    <a:pt x="10" y="206"/>
                  </a:lnTo>
                  <a:lnTo>
                    <a:pt x="6" y="202"/>
                  </a:lnTo>
                  <a:lnTo>
                    <a:pt x="4" y="199"/>
                  </a:lnTo>
                  <a:lnTo>
                    <a:pt x="2" y="194"/>
                  </a:lnTo>
                  <a:lnTo>
                    <a:pt x="1" y="190"/>
                  </a:lnTo>
                  <a:lnTo>
                    <a:pt x="0" y="185"/>
                  </a:lnTo>
                  <a:lnTo>
                    <a:pt x="0" y="180"/>
                  </a:lnTo>
                  <a:lnTo>
                    <a:pt x="1" y="174"/>
                  </a:lnTo>
                  <a:lnTo>
                    <a:pt x="2" y="168"/>
                  </a:lnTo>
                  <a:lnTo>
                    <a:pt x="63" y="3"/>
                  </a:lnTo>
                  <a:lnTo>
                    <a:pt x="65" y="1"/>
                  </a:lnTo>
                  <a:lnTo>
                    <a:pt x="66" y="0"/>
                  </a:lnTo>
                  <a:lnTo>
                    <a:pt x="67" y="0"/>
                  </a:lnTo>
                  <a:lnTo>
                    <a:pt x="165" y="0"/>
                  </a:lnTo>
                  <a:lnTo>
                    <a:pt x="167" y="1"/>
                  </a:lnTo>
                  <a:lnTo>
                    <a:pt x="169" y="2"/>
                  </a:lnTo>
                  <a:lnTo>
                    <a:pt x="170" y="4"/>
                  </a:lnTo>
                  <a:lnTo>
                    <a:pt x="169" y="6"/>
                  </a:lnTo>
                  <a:lnTo>
                    <a:pt x="110" y="164"/>
                  </a:lnTo>
                  <a:lnTo>
                    <a:pt x="110" y="166"/>
                  </a:lnTo>
                  <a:lnTo>
                    <a:pt x="110" y="168"/>
                  </a:lnTo>
                  <a:lnTo>
                    <a:pt x="111" y="171"/>
                  </a:lnTo>
                  <a:lnTo>
                    <a:pt x="112" y="173"/>
                  </a:lnTo>
                  <a:lnTo>
                    <a:pt x="115" y="174"/>
                  </a:lnTo>
                  <a:lnTo>
                    <a:pt x="117" y="175"/>
                  </a:lnTo>
                  <a:lnTo>
                    <a:pt x="120" y="176"/>
                  </a:lnTo>
                  <a:lnTo>
                    <a:pt x="126" y="176"/>
                  </a:lnTo>
                  <a:lnTo>
                    <a:pt x="316" y="176"/>
                  </a:lnTo>
                  <a:lnTo>
                    <a:pt x="319" y="176"/>
                  </a:lnTo>
                  <a:lnTo>
                    <a:pt x="320" y="177"/>
                  </a:lnTo>
                  <a:lnTo>
                    <a:pt x="321" y="179"/>
                  </a:lnTo>
                  <a:lnTo>
                    <a:pt x="320" y="182"/>
                  </a:lnTo>
                  <a:lnTo>
                    <a:pt x="316" y="194"/>
                  </a:lnTo>
                  <a:lnTo>
                    <a:pt x="307" y="218"/>
                  </a:lnTo>
                  <a:lnTo>
                    <a:pt x="305" y="219"/>
                  </a:lnTo>
                  <a:lnTo>
                    <a:pt x="303" y="220"/>
                  </a:lnTo>
                  <a:lnTo>
                    <a:pt x="53" y="22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19" name="Freeform 55"/>
            <p:cNvSpPr>
              <a:spLocks noEditPoints="1"/>
            </p:cNvSpPr>
            <p:nvPr userDrawn="1"/>
          </p:nvSpPr>
          <p:spPr bwMode="auto">
            <a:xfrm>
              <a:off x="4472" y="2691"/>
              <a:ext cx="444" cy="220"/>
            </a:xfrm>
            <a:custGeom>
              <a:avLst/>
              <a:gdLst>
                <a:gd name="T0" fmla="*/ 172 w 443"/>
                <a:gd name="T1" fmla="*/ 126 h 220"/>
                <a:gd name="T2" fmla="*/ 297 w 443"/>
                <a:gd name="T3" fmla="*/ 126 h 220"/>
                <a:gd name="T4" fmla="*/ 266 w 443"/>
                <a:gd name="T5" fmla="*/ 58 h 220"/>
                <a:gd name="T6" fmla="*/ 172 w 443"/>
                <a:gd name="T7" fmla="*/ 126 h 220"/>
                <a:gd name="T8" fmla="*/ 448 w 443"/>
                <a:gd name="T9" fmla="*/ 215 h 220"/>
                <a:gd name="T10" fmla="*/ 449 w 443"/>
                <a:gd name="T11" fmla="*/ 217 h 220"/>
                <a:gd name="T12" fmla="*/ 448 w 443"/>
                <a:gd name="T13" fmla="*/ 218 h 220"/>
                <a:gd name="T14" fmla="*/ 447 w 443"/>
                <a:gd name="T15" fmla="*/ 220 h 220"/>
                <a:gd name="T16" fmla="*/ 444 w 443"/>
                <a:gd name="T17" fmla="*/ 220 h 220"/>
                <a:gd name="T18" fmla="*/ 394 w 443"/>
                <a:gd name="T19" fmla="*/ 220 h 220"/>
                <a:gd name="T20" fmla="*/ 386 w 443"/>
                <a:gd name="T21" fmla="*/ 220 h 220"/>
                <a:gd name="T22" fmla="*/ 378 w 443"/>
                <a:gd name="T23" fmla="*/ 219 h 220"/>
                <a:gd name="T24" fmla="*/ 372 w 443"/>
                <a:gd name="T25" fmla="*/ 218 h 220"/>
                <a:gd name="T26" fmla="*/ 365 w 443"/>
                <a:gd name="T27" fmla="*/ 217 h 220"/>
                <a:gd name="T28" fmla="*/ 354 w 443"/>
                <a:gd name="T29" fmla="*/ 213 h 220"/>
                <a:gd name="T30" fmla="*/ 350 w 443"/>
                <a:gd name="T31" fmla="*/ 211 h 220"/>
                <a:gd name="T32" fmla="*/ 345 w 443"/>
                <a:gd name="T33" fmla="*/ 209 h 220"/>
                <a:gd name="T34" fmla="*/ 338 w 443"/>
                <a:gd name="T35" fmla="*/ 204 h 220"/>
                <a:gd name="T36" fmla="*/ 335 w 443"/>
                <a:gd name="T37" fmla="*/ 201 h 220"/>
                <a:gd name="T38" fmla="*/ 332 w 443"/>
                <a:gd name="T39" fmla="*/ 199 h 220"/>
                <a:gd name="T40" fmla="*/ 328 w 443"/>
                <a:gd name="T41" fmla="*/ 194 h 220"/>
                <a:gd name="T42" fmla="*/ 324 w 443"/>
                <a:gd name="T43" fmla="*/ 189 h 220"/>
                <a:gd name="T44" fmla="*/ 309 w 443"/>
                <a:gd name="T45" fmla="*/ 154 h 220"/>
                <a:gd name="T46" fmla="*/ 136 w 443"/>
                <a:gd name="T47" fmla="*/ 154 h 220"/>
                <a:gd name="T48" fmla="*/ 57 w 443"/>
                <a:gd name="T49" fmla="*/ 219 h 220"/>
                <a:gd name="T50" fmla="*/ 54 w 443"/>
                <a:gd name="T51" fmla="*/ 220 h 220"/>
                <a:gd name="T52" fmla="*/ 5 w 443"/>
                <a:gd name="T53" fmla="*/ 220 h 220"/>
                <a:gd name="T54" fmla="*/ 2 w 443"/>
                <a:gd name="T55" fmla="*/ 219 h 220"/>
                <a:gd name="T56" fmla="*/ 1 w 443"/>
                <a:gd name="T57" fmla="*/ 219 h 220"/>
                <a:gd name="T58" fmla="*/ 0 w 443"/>
                <a:gd name="T59" fmla="*/ 218 h 220"/>
                <a:gd name="T60" fmla="*/ 0 w 443"/>
                <a:gd name="T61" fmla="*/ 215 h 220"/>
                <a:gd name="T62" fmla="*/ 1 w 443"/>
                <a:gd name="T63" fmla="*/ 214 h 220"/>
                <a:gd name="T64" fmla="*/ 2 w 443"/>
                <a:gd name="T65" fmla="*/ 213 h 220"/>
                <a:gd name="T66" fmla="*/ 265 w 443"/>
                <a:gd name="T67" fmla="*/ 1 h 220"/>
                <a:gd name="T68" fmla="*/ 267 w 443"/>
                <a:gd name="T69" fmla="*/ 0 h 220"/>
                <a:gd name="T70" fmla="*/ 350 w 443"/>
                <a:gd name="T71" fmla="*/ 0 h 220"/>
                <a:gd name="T72" fmla="*/ 351 w 443"/>
                <a:gd name="T73" fmla="*/ 0 h 220"/>
                <a:gd name="T74" fmla="*/ 352 w 443"/>
                <a:gd name="T75" fmla="*/ 1 h 220"/>
                <a:gd name="T76" fmla="*/ 354 w 443"/>
                <a:gd name="T77" fmla="*/ 3 h 220"/>
                <a:gd name="T78" fmla="*/ 448 w 443"/>
                <a:gd name="T79" fmla="*/ 215 h 22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443" h="220">
                  <a:moveTo>
                    <a:pt x="172" y="126"/>
                  </a:moveTo>
                  <a:lnTo>
                    <a:pt x="291" y="126"/>
                  </a:lnTo>
                  <a:lnTo>
                    <a:pt x="260" y="58"/>
                  </a:lnTo>
                  <a:lnTo>
                    <a:pt x="172" y="126"/>
                  </a:lnTo>
                  <a:close/>
                  <a:moveTo>
                    <a:pt x="442" y="215"/>
                  </a:moveTo>
                  <a:lnTo>
                    <a:pt x="443" y="217"/>
                  </a:lnTo>
                  <a:lnTo>
                    <a:pt x="442" y="218"/>
                  </a:lnTo>
                  <a:lnTo>
                    <a:pt x="441" y="220"/>
                  </a:lnTo>
                  <a:lnTo>
                    <a:pt x="438" y="220"/>
                  </a:lnTo>
                  <a:lnTo>
                    <a:pt x="388" y="220"/>
                  </a:lnTo>
                  <a:lnTo>
                    <a:pt x="380" y="220"/>
                  </a:lnTo>
                  <a:lnTo>
                    <a:pt x="372" y="219"/>
                  </a:lnTo>
                  <a:lnTo>
                    <a:pt x="366" y="218"/>
                  </a:lnTo>
                  <a:lnTo>
                    <a:pt x="359" y="217"/>
                  </a:lnTo>
                  <a:lnTo>
                    <a:pt x="348" y="213"/>
                  </a:lnTo>
                  <a:lnTo>
                    <a:pt x="344" y="211"/>
                  </a:lnTo>
                  <a:lnTo>
                    <a:pt x="339" y="209"/>
                  </a:lnTo>
                  <a:lnTo>
                    <a:pt x="332" y="204"/>
                  </a:lnTo>
                  <a:lnTo>
                    <a:pt x="329" y="201"/>
                  </a:lnTo>
                  <a:lnTo>
                    <a:pt x="326" y="199"/>
                  </a:lnTo>
                  <a:lnTo>
                    <a:pt x="322" y="194"/>
                  </a:lnTo>
                  <a:lnTo>
                    <a:pt x="318" y="189"/>
                  </a:lnTo>
                  <a:lnTo>
                    <a:pt x="303" y="154"/>
                  </a:lnTo>
                  <a:lnTo>
                    <a:pt x="136" y="154"/>
                  </a:lnTo>
                  <a:lnTo>
                    <a:pt x="57" y="219"/>
                  </a:lnTo>
                  <a:lnTo>
                    <a:pt x="54" y="220"/>
                  </a:lnTo>
                  <a:lnTo>
                    <a:pt x="5" y="220"/>
                  </a:lnTo>
                  <a:lnTo>
                    <a:pt x="2" y="219"/>
                  </a:lnTo>
                  <a:lnTo>
                    <a:pt x="1" y="219"/>
                  </a:lnTo>
                  <a:lnTo>
                    <a:pt x="0" y="218"/>
                  </a:lnTo>
                  <a:lnTo>
                    <a:pt x="0" y="215"/>
                  </a:lnTo>
                  <a:lnTo>
                    <a:pt x="1" y="214"/>
                  </a:lnTo>
                  <a:lnTo>
                    <a:pt x="2" y="213"/>
                  </a:lnTo>
                  <a:lnTo>
                    <a:pt x="259" y="1"/>
                  </a:lnTo>
                  <a:lnTo>
                    <a:pt x="261" y="0"/>
                  </a:lnTo>
                  <a:lnTo>
                    <a:pt x="344" y="0"/>
                  </a:lnTo>
                  <a:lnTo>
                    <a:pt x="345" y="0"/>
                  </a:lnTo>
                  <a:lnTo>
                    <a:pt x="346" y="1"/>
                  </a:lnTo>
                  <a:lnTo>
                    <a:pt x="348" y="3"/>
                  </a:lnTo>
                  <a:lnTo>
                    <a:pt x="442" y="215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20" name="Freeform 56"/>
            <p:cNvSpPr/>
            <p:nvPr userDrawn="1"/>
          </p:nvSpPr>
          <p:spPr bwMode="auto">
            <a:xfrm>
              <a:off x="4083" y="2691"/>
              <a:ext cx="437" cy="220"/>
            </a:xfrm>
            <a:custGeom>
              <a:avLst/>
              <a:gdLst>
                <a:gd name="T0" fmla="*/ 53 w 437"/>
                <a:gd name="T1" fmla="*/ 220 h 220"/>
                <a:gd name="T2" fmla="*/ 39 w 437"/>
                <a:gd name="T3" fmla="*/ 219 h 220"/>
                <a:gd name="T4" fmla="*/ 28 w 437"/>
                <a:gd name="T5" fmla="*/ 216 h 220"/>
                <a:gd name="T6" fmla="*/ 22 w 437"/>
                <a:gd name="T7" fmla="*/ 214 h 220"/>
                <a:gd name="T8" fmla="*/ 18 w 437"/>
                <a:gd name="T9" fmla="*/ 212 h 220"/>
                <a:gd name="T10" fmla="*/ 13 w 437"/>
                <a:gd name="T11" fmla="*/ 209 h 220"/>
                <a:gd name="T12" fmla="*/ 10 w 437"/>
                <a:gd name="T13" fmla="*/ 206 h 220"/>
                <a:gd name="T14" fmla="*/ 6 w 437"/>
                <a:gd name="T15" fmla="*/ 202 h 220"/>
                <a:gd name="T16" fmla="*/ 4 w 437"/>
                <a:gd name="T17" fmla="*/ 199 h 220"/>
                <a:gd name="T18" fmla="*/ 2 w 437"/>
                <a:gd name="T19" fmla="*/ 194 h 220"/>
                <a:gd name="T20" fmla="*/ 1 w 437"/>
                <a:gd name="T21" fmla="*/ 190 h 220"/>
                <a:gd name="T22" fmla="*/ 0 w 437"/>
                <a:gd name="T23" fmla="*/ 185 h 220"/>
                <a:gd name="T24" fmla="*/ 0 w 437"/>
                <a:gd name="T25" fmla="*/ 180 h 220"/>
                <a:gd name="T26" fmla="*/ 1 w 437"/>
                <a:gd name="T27" fmla="*/ 174 h 220"/>
                <a:gd name="T28" fmla="*/ 2 w 437"/>
                <a:gd name="T29" fmla="*/ 168 h 220"/>
                <a:gd name="T30" fmla="*/ 63 w 437"/>
                <a:gd name="T31" fmla="*/ 3 h 220"/>
                <a:gd name="T32" fmla="*/ 65 w 437"/>
                <a:gd name="T33" fmla="*/ 1 h 220"/>
                <a:gd name="T34" fmla="*/ 66 w 437"/>
                <a:gd name="T35" fmla="*/ 0 h 220"/>
                <a:gd name="T36" fmla="*/ 67 w 437"/>
                <a:gd name="T37" fmla="*/ 0 h 220"/>
                <a:gd name="T38" fmla="*/ 165 w 437"/>
                <a:gd name="T39" fmla="*/ 0 h 220"/>
                <a:gd name="T40" fmla="*/ 167 w 437"/>
                <a:gd name="T41" fmla="*/ 1 h 220"/>
                <a:gd name="T42" fmla="*/ 169 w 437"/>
                <a:gd name="T43" fmla="*/ 2 h 220"/>
                <a:gd name="T44" fmla="*/ 170 w 437"/>
                <a:gd name="T45" fmla="*/ 4 h 220"/>
                <a:gd name="T46" fmla="*/ 169 w 437"/>
                <a:gd name="T47" fmla="*/ 6 h 220"/>
                <a:gd name="T48" fmla="*/ 137 w 437"/>
                <a:gd name="T49" fmla="*/ 91 h 220"/>
                <a:gd name="T50" fmla="*/ 110 w 437"/>
                <a:gd name="T51" fmla="*/ 164 h 220"/>
                <a:gd name="T52" fmla="*/ 110 w 437"/>
                <a:gd name="T53" fmla="*/ 166 h 220"/>
                <a:gd name="T54" fmla="*/ 110 w 437"/>
                <a:gd name="T55" fmla="*/ 168 h 220"/>
                <a:gd name="T56" fmla="*/ 111 w 437"/>
                <a:gd name="T57" fmla="*/ 171 h 220"/>
                <a:gd name="T58" fmla="*/ 112 w 437"/>
                <a:gd name="T59" fmla="*/ 173 h 220"/>
                <a:gd name="T60" fmla="*/ 115 w 437"/>
                <a:gd name="T61" fmla="*/ 174 h 220"/>
                <a:gd name="T62" fmla="*/ 117 w 437"/>
                <a:gd name="T63" fmla="*/ 175 h 220"/>
                <a:gd name="T64" fmla="*/ 120 w 437"/>
                <a:gd name="T65" fmla="*/ 176 h 220"/>
                <a:gd name="T66" fmla="*/ 126 w 437"/>
                <a:gd name="T67" fmla="*/ 176 h 220"/>
                <a:gd name="T68" fmla="*/ 310 w 437"/>
                <a:gd name="T69" fmla="*/ 176 h 220"/>
                <a:gd name="T70" fmla="*/ 377 w 437"/>
                <a:gd name="T71" fmla="*/ 3 h 220"/>
                <a:gd name="T72" fmla="*/ 377 w 437"/>
                <a:gd name="T73" fmla="*/ 2 h 220"/>
                <a:gd name="T74" fmla="*/ 378 w 437"/>
                <a:gd name="T75" fmla="*/ 1 h 220"/>
                <a:gd name="T76" fmla="*/ 380 w 437"/>
                <a:gd name="T77" fmla="*/ 0 h 220"/>
                <a:gd name="T78" fmla="*/ 433 w 437"/>
                <a:gd name="T79" fmla="*/ 0 h 220"/>
                <a:gd name="T80" fmla="*/ 435 w 437"/>
                <a:gd name="T81" fmla="*/ 1 h 220"/>
                <a:gd name="T82" fmla="*/ 437 w 437"/>
                <a:gd name="T83" fmla="*/ 2 h 220"/>
                <a:gd name="T84" fmla="*/ 437 w 437"/>
                <a:gd name="T85" fmla="*/ 4 h 220"/>
                <a:gd name="T86" fmla="*/ 437 w 437"/>
                <a:gd name="T87" fmla="*/ 5 h 220"/>
                <a:gd name="T88" fmla="*/ 437 w 437"/>
                <a:gd name="T89" fmla="*/ 6 h 220"/>
                <a:gd name="T90" fmla="*/ 356 w 437"/>
                <a:gd name="T91" fmla="*/ 218 h 220"/>
                <a:gd name="T92" fmla="*/ 354 w 437"/>
                <a:gd name="T93" fmla="*/ 219 h 220"/>
                <a:gd name="T94" fmla="*/ 352 w 437"/>
                <a:gd name="T95" fmla="*/ 220 h 220"/>
                <a:gd name="T96" fmla="*/ 53 w 437"/>
                <a:gd name="T97" fmla="*/ 220 h 22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437" h="220">
                  <a:moveTo>
                    <a:pt x="53" y="220"/>
                  </a:moveTo>
                  <a:lnTo>
                    <a:pt x="39" y="219"/>
                  </a:lnTo>
                  <a:lnTo>
                    <a:pt x="28" y="216"/>
                  </a:lnTo>
                  <a:lnTo>
                    <a:pt x="22" y="214"/>
                  </a:lnTo>
                  <a:lnTo>
                    <a:pt x="18" y="212"/>
                  </a:lnTo>
                  <a:lnTo>
                    <a:pt x="13" y="209"/>
                  </a:lnTo>
                  <a:lnTo>
                    <a:pt x="10" y="206"/>
                  </a:lnTo>
                  <a:lnTo>
                    <a:pt x="6" y="202"/>
                  </a:lnTo>
                  <a:lnTo>
                    <a:pt x="4" y="199"/>
                  </a:lnTo>
                  <a:lnTo>
                    <a:pt x="2" y="194"/>
                  </a:lnTo>
                  <a:lnTo>
                    <a:pt x="1" y="190"/>
                  </a:lnTo>
                  <a:lnTo>
                    <a:pt x="0" y="185"/>
                  </a:lnTo>
                  <a:lnTo>
                    <a:pt x="0" y="180"/>
                  </a:lnTo>
                  <a:lnTo>
                    <a:pt x="1" y="174"/>
                  </a:lnTo>
                  <a:lnTo>
                    <a:pt x="2" y="168"/>
                  </a:lnTo>
                  <a:lnTo>
                    <a:pt x="63" y="3"/>
                  </a:lnTo>
                  <a:lnTo>
                    <a:pt x="65" y="1"/>
                  </a:lnTo>
                  <a:lnTo>
                    <a:pt x="66" y="0"/>
                  </a:lnTo>
                  <a:lnTo>
                    <a:pt x="67" y="0"/>
                  </a:lnTo>
                  <a:lnTo>
                    <a:pt x="165" y="0"/>
                  </a:lnTo>
                  <a:lnTo>
                    <a:pt x="167" y="1"/>
                  </a:lnTo>
                  <a:lnTo>
                    <a:pt x="169" y="2"/>
                  </a:lnTo>
                  <a:lnTo>
                    <a:pt x="170" y="4"/>
                  </a:lnTo>
                  <a:lnTo>
                    <a:pt x="169" y="6"/>
                  </a:lnTo>
                  <a:lnTo>
                    <a:pt x="137" y="91"/>
                  </a:lnTo>
                  <a:lnTo>
                    <a:pt x="110" y="164"/>
                  </a:lnTo>
                  <a:lnTo>
                    <a:pt x="110" y="166"/>
                  </a:lnTo>
                  <a:lnTo>
                    <a:pt x="110" y="168"/>
                  </a:lnTo>
                  <a:lnTo>
                    <a:pt x="111" y="171"/>
                  </a:lnTo>
                  <a:lnTo>
                    <a:pt x="112" y="173"/>
                  </a:lnTo>
                  <a:lnTo>
                    <a:pt x="115" y="174"/>
                  </a:lnTo>
                  <a:lnTo>
                    <a:pt x="117" y="175"/>
                  </a:lnTo>
                  <a:lnTo>
                    <a:pt x="120" y="176"/>
                  </a:lnTo>
                  <a:lnTo>
                    <a:pt x="126" y="176"/>
                  </a:lnTo>
                  <a:lnTo>
                    <a:pt x="310" y="176"/>
                  </a:lnTo>
                  <a:lnTo>
                    <a:pt x="377" y="3"/>
                  </a:lnTo>
                  <a:lnTo>
                    <a:pt x="377" y="2"/>
                  </a:lnTo>
                  <a:lnTo>
                    <a:pt x="378" y="1"/>
                  </a:lnTo>
                  <a:lnTo>
                    <a:pt x="380" y="0"/>
                  </a:lnTo>
                  <a:lnTo>
                    <a:pt x="433" y="0"/>
                  </a:lnTo>
                  <a:lnTo>
                    <a:pt x="435" y="1"/>
                  </a:lnTo>
                  <a:lnTo>
                    <a:pt x="437" y="2"/>
                  </a:lnTo>
                  <a:lnTo>
                    <a:pt x="437" y="4"/>
                  </a:lnTo>
                  <a:lnTo>
                    <a:pt x="437" y="5"/>
                  </a:lnTo>
                  <a:lnTo>
                    <a:pt x="437" y="6"/>
                  </a:lnTo>
                  <a:lnTo>
                    <a:pt x="356" y="218"/>
                  </a:lnTo>
                  <a:lnTo>
                    <a:pt x="354" y="219"/>
                  </a:lnTo>
                  <a:lnTo>
                    <a:pt x="352" y="220"/>
                  </a:lnTo>
                  <a:lnTo>
                    <a:pt x="53" y="22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21" name="Freeform 57"/>
            <p:cNvSpPr/>
            <p:nvPr userDrawn="1"/>
          </p:nvSpPr>
          <p:spPr bwMode="auto">
            <a:xfrm>
              <a:off x="3290" y="2691"/>
              <a:ext cx="440" cy="220"/>
            </a:xfrm>
            <a:custGeom>
              <a:avLst/>
              <a:gdLst>
                <a:gd name="T0" fmla="*/ 54 w 439"/>
                <a:gd name="T1" fmla="*/ 220 h 220"/>
                <a:gd name="T2" fmla="*/ 41 w 439"/>
                <a:gd name="T3" fmla="*/ 219 h 220"/>
                <a:gd name="T4" fmla="*/ 29 w 439"/>
                <a:gd name="T5" fmla="*/ 216 h 220"/>
                <a:gd name="T6" fmla="*/ 24 w 439"/>
                <a:gd name="T7" fmla="*/ 214 h 220"/>
                <a:gd name="T8" fmla="*/ 19 w 439"/>
                <a:gd name="T9" fmla="*/ 212 h 220"/>
                <a:gd name="T10" fmla="*/ 14 w 439"/>
                <a:gd name="T11" fmla="*/ 209 h 220"/>
                <a:gd name="T12" fmla="*/ 10 w 439"/>
                <a:gd name="T13" fmla="*/ 206 h 220"/>
                <a:gd name="T14" fmla="*/ 7 w 439"/>
                <a:gd name="T15" fmla="*/ 202 h 220"/>
                <a:gd name="T16" fmla="*/ 4 w 439"/>
                <a:gd name="T17" fmla="*/ 199 h 220"/>
                <a:gd name="T18" fmla="*/ 2 w 439"/>
                <a:gd name="T19" fmla="*/ 194 h 220"/>
                <a:gd name="T20" fmla="*/ 1 w 439"/>
                <a:gd name="T21" fmla="*/ 190 h 220"/>
                <a:gd name="T22" fmla="*/ 0 w 439"/>
                <a:gd name="T23" fmla="*/ 185 h 220"/>
                <a:gd name="T24" fmla="*/ 1 w 439"/>
                <a:gd name="T25" fmla="*/ 180 h 220"/>
                <a:gd name="T26" fmla="*/ 1 w 439"/>
                <a:gd name="T27" fmla="*/ 174 h 220"/>
                <a:gd name="T28" fmla="*/ 3 w 439"/>
                <a:gd name="T29" fmla="*/ 168 h 220"/>
                <a:gd name="T30" fmla="*/ 5 w 439"/>
                <a:gd name="T31" fmla="*/ 162 h 220"/>
                <a:gd name="T32" fmla="*/ 6 w 439"/>
                <a:gd name="T33" fmla="*/ 159 h 220"/>
                <a:gd name="T34" fmla="*/ 64 w 439"/>
                <a:gd name="T35" fmla="*/ 3 h 220"/>
                <a:gd name="T36" fmla="*/ 66 w 439"/>
                <a:gd name="T37" fmla="*/ 1 h 220"/>
                <a:gd name="T38" fmla="*/ 67 w 439"/>
                <a:gd name="T39" fmla="*/ 0 h 220"/>
                <a:gd name="T40" fmla="*/ 68 w 439"/>
                <a:gd name="T41" fmla="*/ 0 h 220"/>
                <a:gd name="T42" fmla="*/ 166 w 439"/>
                <a:gd name="T43" fmla="*/ 0 h 220"/>
                <a:gd name="T44" fmla="*/ 169 w 439"/>
                <a:gd name="T45" fmla="*/ 1 h 220"/>
                <a:gd name="T46" fmla="*/ 170 w 439"/>
                <a:gd name="T47" fmla="*/ 2 h 220"/>
                <a:gd name="T48" fmla="*/ 171 w 439"/>
                <a:gd name="T49" fmla="*/ 4 h 220"/>
                <a:gd name="T50" fmla="*/ 171 w 439"/>
                <a:gd name="T51" fmla="*/ 6 h 220"/>
                <a:gd name="T52" fmla="*/ 139 w 439"/>
                <a:gd name="T53" fmla="*/ 91 h 220"/>
                <a:gd name="T54" fmla="*/ 112 w 439"/>
                <a:gd name="T55" fmla="*/ 164 h 220"/>
                <a:gd name="T56" fmla="*/ 111 w 439"/>
                <a:gd name="T57" fmla="*/ 166 h 220"/>
                <a:gd name="T58" fmla="*/ 112 w 439"/>
                <a:gd name="T59" fmla="*/ 168 h 220"/>
                <a:gd name="T60" fmla="*/ 112 w 439"/>
                <a:gd name="T61" fmla="*/ 171 h 220"/>
                <a:gd name="T62" fmla="*/ 114 w 439"/>
                <a:gd name="T63" fmla="*/ 173 h 220"/>
                <a:gd name="T64" fmla="*/ 116 w 439"/>
                <a:gd name="T65" fmla="*/ 174 h 220"/>
                <a:gd name="T66" fmla="*/ 118 w 439"/>
                <a:gd name="T67" fmla="*/ 175 h 220"/>
                <a:gd name="T68" fmla="*/ 121 w 439"/>
                <a:gd name="T69" fmla="*/ 176 h 220"/>
                <a:gd name="T70" fmla="*/ 127 w 439"/>
                <a:gd name="T71" fmla="*/ 176 h 220"/>
                <a:gd name="T72" fmla="*/ 318 w 439"/>
                <a:gd name="T73" fmla="*/ 176 h 220"/>
                <a:gd name="T74" fmla="*/ 384 w 439"/>
                <a:gd name="T75" fmla="*/ 3 h 220"/>
                <a:gd name="T76" fmla="*/ 386 w 439"/>
                <a:gd name="T77" fmla="*/ 1 h 220"/>
                <a:gd name="T78" fmla="*/ 388 w 439"/>
                <a:gd name="T79" fmla="*/ 0 h 220"/>
                <a:gd name="T80" fmla="*/ 440 w 439"/>
                <a:gd name="T81" fmla="*/ 0 h 220"/>
                <a:gd name="T82" fmla="*/ 442 w 439"/>
                <a:gd name="T83" fmla="*/ 1 h 220"/>
                <a:gd name="T84" fmla="*/ 444 w 439"/>
                <a:gd name="T85" fmla="*/ 2 h 220"/>
                <a:gd name="T86" fmla="*/ 445 w 439"/>
                <a:gd name="T87" fmla="*/ 4 h 220"/>
                <a:gd name="T88" fmla="*/ 445 w 439"/>
                <a:gd name="T89" fmla="*/ 5 h 220"/>
                <a:gd name="T90" fmla="*/ 444 w 439"/>
                <a:gd name="T91" fmla="*/ 6 h 220"/>
                <a:gd name="T92" fmla="*/ 363 w 439"/>
                <a:gd name="T93" fmla="*/ 218 h 220"/>
                <a:gd name="T94" fmla="*/ 361 w 439"/>
                <a:gd name="T95" fmla="*/ 219 h 220"/>
                <a:gd name="T96" fmla="*/ 359 w 439"/>
                <a:gd name="T97" fmla="*/ 220 h 220"/>
                <a:gd name="T98" fmla="*/ 54 w 439"/>
                <a:gd name="T99" fmla="*/ 220 h 22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439" h="220">
                  <a:moveTo>
                    <a:pt x="54" y="220"/>
                  </a:moveTo>
                  <a:lnTo>
                    <a:pt x="41" y="219"/>
                  </a:lnTo>
                  <a:lnTo>
                    <a:pt x="29" y="216"/>
                  </a:lnTo>
                  <a:lnTo>
                    <a:pt x="24" y="214"/>
                  </a:lnTo>
                  <a:lnTo>
                    <a:pt x="19" y="212"/>
                  </a:lnTo>
                  <a:lnTo>
                    <a:pt x="14" y="209"/>
                  </a:lnTo>
                  <a:lnTo>
                    <a:pt x="10" y="206"/>
                  </a:lnTo>
                  <a:lnTo>
                    <a:pt x="7" y="202"/>
                  </a:lnTo>
                  <a:lnTo>
                    <a:pt x="4" y="199"/>
                  </a:lnTo>
                  <a:lnTo>
                    <a:pt x="2" y="194"/>
                  </a:lnTo>
                  <a:lnTo>
                    <a:pt x="1" y="190"/>
                  </a:lnTo>
                  <a:lnTo>
                    <a:pt x="0" y="185"/>
                  </a:lnTo>
                  <a:lnTo>
                    <a:pt x="1" y="180"/>
                  </a:lnTo>
                  <a:lnTo>
                    <a:pt x="1" y="174"/>
                  </a:lnTo>
                  <a:lnTo>
                    <a:pt x="3" y="168"/>
                  </a:lnTo>
                  <a:lnTo>
                    <a:pt x="5" y="162"/>
                  </a:lnTo>
                  <a:lnTo>
                    <a:pt x="6" y="159"/>
                  </a:lnTo>
                  <a:lnTo>
                    <a:pt x="64" y="3"/>
                  </a:lnTo>
                  <a:lnTo>
                    <a:pt x="66" y="1"/>
                  </a:lnTo>
                  <a:lnTo>
                    <a:pt x="67" y="0"/>
                  </a:lnTo>
                  <a:lnTo>
                    <a:pt x="68" y="0"/>
                  </a:lnTo>
                  <a:lnTo>
                    <a:pt x="166" y="0"/>
                  </a:lnTo>
                  <a:lnTo>
                    <a:pt x="169" y="1"/>
                  </a:lnTo>
                  <a:lnTo>
                    <a:pt x="170" y="2"/>
                  </a:lnTo>
                  <a:lnTo>
                    <a:pt x="171" y="4"/>
                  </a:lnTo>
                  <a:lnTo>
                    <a:pt x="171" y="6"/>
                  </a:lnTo>
                  <a:lnTo>
                    <a:pt x="139" y="91"/>
                  </a:lnTo>
                  <a:lnTo>
                    <a:pt x="112" y="164"/>
                  </a:lnTo>
                  <a:lnTo>
                    <a:pt x="111" y="166"/>
                  </a:lnTo>
                  <a:lnTo>
                    <a:pt x="112" y="168"/>
                  </a:lnTo>
                  <a:lnTo>
                    <a:pt x="112" y="171"/>
                  </a:lnTo>
                  <a:lnTo>
                    <a:pt x="114" y="173"/>
                  </a:lnTo>
                  <a:lnTo>
                    <a:pt x="116" y="174"/>
                  </a:lnTo>
                  <a:lnTo>
                    <a:pt x="118" y="175"/>
                  </a:lnTo>
                  <a:lnTo>
                    <a:pt x="121" y="176"/>
                  </a:lnTo>
                  <a:lnTo>
                    <a:pt x="127" y="176"/>
                  </a:lnTo>
                  <a:lnTo>
                    <a:pt x="312" y="176"/>
                  </a:lnTo>
                  <a:lnTo>
                    <a:pt x="378" y="3"/>
                  </a:lnTo>
                  <a:lnTo>
                    <a:pt x="380" y="1"/>
                  </a:lnTo>
                  <a:lnTo>
                    <a:pt x="382" y="0"/>
                  </a:lnTo>
                  <a:lnTo>
                    <a:pt x="434" y="0"/>
                  </a:lnTo>
                  <a:lnTo>
                    <a:pt x="436" y="1"/>
                  </a:lnTo>
                  <a:lnTo>
                    <a:pt x="438" y="2"/>
                  </a:lnTo>
                  <a:lnTo>
                    <a:pt x="439" y="4"/>
                  </a:lnTo>
                  <a:lnTo>
                    <a:pt x="439" y="5"/>
                  </a:lnTo>
                  <a:lnTo>
                    <a:pt x="438" y="6"/>
                  </a:lnTo>
                  <a:lnTo>
                    <a:pt x="357" y="218"/>
                  </a:lnTo>
                  <a:lnTo>
                    <a:pt x="355" y="219"/>
                  </a:lnTo>
                  <a:lnTo>
                    <a:pt x="353" y="220"/>
                  </a:lnTo>
                  <a:lnTo>
                    <a:pt x="54" y="22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22" name="Freeform 58"/>
            <p:cNvSpPr/>
            <p:nvPr userDrawn="1"/>
          </p:nvSpPr>
          <p:spPr bwMode="auto">
            <a:xfrm>
              <a:off x="3748" y="2691"/>
              <a:ext cx="372" cy="220"/>
            </a:xfrm>
            <a:custGeom>
              <a:avLst/>
              <a:gdLst>
                <a:gd name="T0" fmla="*/ 363 w 373"/>
                <a:gd name="T1" fmla="*/ 0 h 220"/>
                <a:gd name="T2" fmla="*/ 366 w 373"/>
                <a:gd name="T3" fmla="*/ 1 h 220"/>
                <a:gd name="T4" fmla="*/ 367 w 373"/>
                <a:gd name="T5" fmla="*/ 3 h 220"/>
                <a:gd name="T6" fmla="*/ 367 w 373"/>
                <a:gd name="T7" fmla="*/ 9 h 220"/>
                <a:gd name="T8" fmla="*/ 362 w 373"/>
                <a:gd name="T9" fmla="*/ 18 h 220"/>
                <a:gd name="T10" fmla="*/ 359 w 373"/>
                <a:gd name="T11" fmla="*/ 25 h 220"/>
                <a:gd name="T12" fmla="*/ 354 w 373"/>
                <a:gd name="T13" fmla="*/ 31 h 220"/>
                <a:gd name="T14" fmla="*/ 343 w 373"/>
                <a:gd name="T15" fmla="*/ 40 h 220"/>
                <a:gd name="T16" fmla="*/ 332 w 373"/>
                <a:gd name="T17" fmla="*/ 44 h 220"/>
                <a:gd name="T18" fmla="*/ 285 w 373"/>
                <a:gd name="T19" fmla="*/ 45 h 220"/>
                <a:gd name="T20" fmla="*/ 209 w 373"/>
                <a:gd name="T21" fmla="*/ 45 h 220"/>
                <a:gd name="T22" fmla="*/ 148 w 373"/>
                <a:gd name="T23" fmla="*/ 219 h 220"/>
                <a:gd name="T24" fmla="*/ 120 w 373"/>
                <a:gd name="T25" fmla="*/ 220 h 220"/>
                <a:gd name="T26" fmla="*/ 100 w 373"/>
                <a:gd name="T27" fmla="*/ 219 h 220"/>
                <a:gd name="T28" fmla="*/ 85 w 373"/>
                <a:gd name="T29" fmla="*/ 215 h 220"/>
                <a:gd name="T30" fmla="*/ 74 w 373"/>
                <a:gd name="T31" fmla="*/ 210 h 220"/>
                <a:gd name="T32" fmla="*/ 67 w 373"/>
                <a:gd name="T33" fmla="*/ 203 h 220"/>
                <a:gd name="T34" fmla="*/ 62 w 373"/>
                <a:gd name="T35" fmla="*/ 195 h 220"/>
                <a:gd name="T36" fmla="*/ 60 w 373"/>
                <a:gd name="T37" fmla="*/ 187 h 220"/>
                <a:gd name="T38" fmla="*/ 61 w 373"/>
                <a:gd name="T39" fmla="*/ 171 h 220"/>
                <a:gd name="T40" fmla="*/ 84 w 373"/>
                <a:gd name="T41" fmla="*/ 111 h 220"/>
                <a:gd name="T42" fmla="*/ 108 w 373"/>
                <a:gd name="T43" fmla="*/ 45 h 220"/>
                <a:gd name="T44" fmla="*/ 5 w 373"/>
                <a:gd name="T45" fmla="*/ 45 h 220"/>
                <a:gd name="T46" fmla="*/ 2 w 373"/>
                <a:gd name="T47" fmla="*/ 44 h 220"/>
                <a:gd name="T48" fmla="*/ 0 w 373"/>
                <a:gd name="T49" fmla="*/ 42 h 220"/>
                <a:gd name="T50" fmla="*/ 1 w 373"/>
                <a:gd name="T51" fmla="*/ 36 h 220"/>
                <a:gd name="T52" fmla="*/ 4 w 373"/>
                <a:gd name="T53" fmla="*/ 29 h 220"/>
                <a:gd name="T54" fmla="*/ 7 w 373"/>
                <a:gd name="T55" fmla="*/ 23 h 220"/>
                <a:gd name="T56" fmla="*/ 14 w 373"/>
                <a:gd name="T57" fmla="*/ 14 h 220"/>
                <a:gd name="T58" fmla="*/ 24 w 373"/>
                <a:gd name="T59" fmla="*/ 6 h 220"/>
                <a:gd name="T60" fmla="*/ 36 w 373"/>
                <a:gd name="T61" fmla="*/ 2 h 220"/>
                <a:gd name="T62" fmla="*/ 323 w 373"/>
                <a:gd name="T63" fmla="*/ 0 h 22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373" h="220">
                  <a:moveTo>
                    <a:pt x="329" y="0"/>
                  </a:moveTo>
                  <a:lnTo>
                    <a:pt x="369" y="0"/>
                  </a:lnTo>
                  <a:lnTo>
                    <a:pt x="371" y="0"/>
                  </a:lnTo>
                  <a:lnTo>
                    <a:pt x="372" y="1"/>
                  </a:lnTo>
                  <a:lnTo>
                    <a:pt x="373" y="2"/>
                  </a:lnTo>
                  <a:lnTo>
                    <a:pt x="373" y="3"/>
                  </a:lnTo>
                  <a:lnTo>
                    <a:pt x="373" y="6"/>
                  </a:lnTo>
                  <a:lnTo>
                    <a:pt x="373" y="9"/>
                  </a:lnTo>
                  <a:lnTo>
                    <a:pt x="370" y="15"/>
                  </a:lnTo>
                  <a:lnTo>
                    <a:pt x="368" y="18"/>
                  </a:lnTo>
                  <a:lnTo>
                    <a:pt x="367" y="22"/>
                  </a:lnTo>
                  <a:lnTo>
                    <a:pt x="365" y="25"/>
                  </a:lnTo>
                  <a:lnTo>
                    <a:pt x="362" y="28"/>
                  </a:lnTo>
                  <a:lnTo>
                    <a:pt x="360" y="31"/>
                  </a:lnTo>
                  <a:lnTo>
                    <a:pt x="355" y="36"/>
                  </a:lnTo>
                  <a:lnTo>
                    <a:pt x="349" y="40"/>
                  </a:lnTo>
                  <a:lnTo>
                    <a:pt x="344" y="42"/>
                  </a:lnTo>
                  <a:lnTo>
                    <a:pt x="338" y="44"/>
                  </a:lnTo>
                  <a:lnTo>
                    <a:pt x="328" y="45"/>
                  </a:lnTo>
                  <a:lnTo>
                    <a:pt x="291" y="45"/>
                  </a:lnTo>
                  <a:lnTo>
                    <a:pt x="228" y="45"/>
                  </a:lnTo>
                  <a:lnTo>
                    <a:pt x="215" y="45"/>
                  </a:lnTo>
                  <a:lnTo>
                    <a:pt x="150" y="218"/>
                  </a:lnTo>
                  <a:lnTo>
                    <a:pt x="148" y="219"/>
                  </a:lnTo>
                  <a:lnTo>
                    <a:pt x="146" y="220"/>
                  </a:lnTo>
                  <a:lnTo>
                    <a:pt x="120" y="220"/>
                  </a:lnTo>
                  <a:lnTo>
                    <a:pt x="109" y="220"/>
                  </a:lnTo>
                  <a:lnTo>
                    <a:pt x="100" y="219"/>
                  </a:lnTo>
                  <a:lnTo>
                    <a:pt x="92" y="217"/>
                  </a:lnTo>
                  <a:lnTo>
                    <a:pt x="85" y="215"/>
                  </a:lnTo>
                  <a:lnTo>
                    <a:pt x="79" y="212"/>
                  </a:lnTo>
                  <a:lnTo>
                    <a:pt x="74" y="210"/>
                  </a:lnTo>
                  <a:lnTo>
                    <a:pt x="70" y="206"/>
                  </a:lnTo>
                  <a:lnTo>
                    <a:pt x="67" y="203"/>
                  </a:lnTo>
                  <a:lnTo>
                    <a:pt x="64" y="199"/>
                  </a:lnTo>
                  <a:lnTo>
                    <a:pt x="62" y="195"/>
                  </a:lnTo>
                  <a:lnTo>
                    <a:pt x="61" y="191"/>
                  </a:lnTo>
                  <a:lnTo>
                    <a:pt x="60" y="187"/>
                  </a:lnTo>
                  <a:lnTo>
                    <a:pt x="60" y="179"/>
                  </a:lnTo>
                  <a:lnTo>
                    <a:pt x="61" y="171"/>
                  </a:lnTo>
                  <a:lnTo>
                    <a:pt x="69" y="150"/>
                  </a:lnTo>
                  <a:lnTo>
                    <a:pt x="84" y="111"/>
                  </a:lnTo>
                  <a:lnTo>
                    <a:pt x="104" y="56"/>
                  </a:lnTo>
                  <a:lnTo>
                    <a:pt x="108" y="45"/>
                  </a:lnTo>
                  <a:lnTo>
                    <a:pt x="83" y="45"/>
                  </a:lnTo>
                  <a:lnTo>
                    <a:pt x="5" y="45"/>
                  </a:lnTo>
                  <a:lnTo>
                    <a:pt x="3" y="45"/>
                  </a:lnTo>
                  <a:lnTo>
                    <a:pt x="2" y="44"/>
                  </a:lnTo>
                  <a:lnTo>
                    <a:pt x="1" y="44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1" y="36"/>
                  </a:lnTo>
                  <a:lnTo>
                    <a:pt x="2" y="32"/>
                  </a:lnTo>
                  <a:lnTo>
                    <a:pt x="4" y="29"/>
                  </a:lnTo>
                  <a:lnTo>
                    <a:pt x="5" y="26"/>
                  </a:lnTo>
                  <a:lnTo>
                    <a:pt x="7" y="23"/>
                  </a:lnTo>
                  <a:lnTo>
                    <a:pt x="9" y="19"/>
                  </a:lnTo>
                  <a:lnTo>
                    <a:pt x="14" y="14"/>
                  </a:lnTo>
                  <a:lnTo>
                    <a:pt x="19" y="9"/>
                  </a:lnTo>
                  <a:lnTo>
                    <a:pt x="24" y="6"/>
                  </a:lnTo>
                  <a:lnTo>
                    <a:pt x="30" y="3"/>
                  </a:lnTo>
                  <a:lnTo>
                    <a:pt x="36" y="2"/>
                  </a:lnTo>
                  <a:lnTo>
                    <a:pt x="45" y="0"/>
                  </a:lnTo>
                  <a:lnTo>
                    <a:pt x="329" y="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23" name="Freeform 59"/>
            <p:cNvSpPr/>
            <p:nvPr userDrawn="1"/>
          </p:nvSpPr>
          <p:spPr bwMode="auto">
            <a:xfrm>
              <a:off x="4357" y="2109"/>
              <a:ext cx="336" cy="538"/>
            </a:xfrm>
            <a:custGeom>
              <a:avLst/>
              <a:gdLst>
                <a:gd name="T0" fmla="*/ 54 w 335"/>
                <a:gd name="T1" fmla="*/ 226 h 538"/>
                <a:gd name="T2" fmla="*/ 160 w 335"/>
                <a:gd name="T3" fmla="*/ 0 h 538"/>
                <a:gd name="T4" fmla="*/ 201 w 335"/>
                <a:gd name="T5" fmla="*/ 1 h 538"/>
                <a:gd name="T6" fmla="*/ 226 w 335"/>
                <a:gd name="T7" fmla="*/ 6 h 538"/>
                <a:gd name="T8" fmla="*/ 242 w 335"/>
                <a:gd name="T9" fmla="*/ 11 h 538"/>
                <a:gd name="T10" fmla="*/ 258 w 335"/>
                <a:gd name="T11" fmla="*/ 17 h 538"/>
                <a:gd name="T12" fmla="*/ 273 w 335"/>
                <a:gd name="T13" fmla="*/ 25 h 538"/>
                <a:gd name="T14" fmla="*/ 286 w 335"/>
                <a:gd name="T15" fmla="*/ 34 h 538"/>
                <a:gd name="T16" fmla="*/ 298 w 335"/>
                <a:gd name="T17" fmla="*/ 45 h 538"/>
                <a:gd name="T18" fmla="*/ 309 w 335"/>
                <a:gd name="T19" fmla="*/ 57 h 538"/>
                <a:gd name="T20" fmla="*/ 319 w 335"/>
                <a:gd name="T21" fmla="*/ 70 h 538"/>
                <a:gd name="T22" fmla="*/ 327 w 335"/>
                <a:gd name="T23" fmla="*/ 84 h 538"/>
                <a:gd name="T24" fmla="*/ 333 w 335"/>
                <a:gd name="T25" fmla="*/ 100 h 538"/>
                <a:gd name="T26" fmla="*/ 337 w 335"/>
                <a:gd name="T27" fmla="*/ 117 h 538"/>
                <a:gd name="T28" fmla="*/ 340 w 335"/>
                <a:gd name="T29" fmla="*/ 135 h 538"/>
                <a:gd name="T30" fmla="*/ 341 w 335"/>
                <a:gd name="T31" fmla="*/ 158 h 538"/>
                <a:gd name="T32" fmla="*/ 338 w 335"/>
                <a:gd name="T33" fmla="*/ 183 h 538"/>
                <a:gd name="T34" fmla="*/ 333 w 335"/>
                <a:gd name="T35" fmla="*/ 209 h 538"/>
                <a:gd name="T36" fmla="*/ 325 w 335"/>
                <a:gd name="T37" fmla="*/ 233 h 538"/>
                <a:gd name="T38" fmla="*/ 202 w 335"/>
                <a:gd name="T39" fmla="*/ 538 h 538"/>
                <a:gd name="T40" fmla="*/ 165 w 335"/>
                <a:gd name="T41" fmla="*/ 536 h 538"/>
                <a:gd name="T42" fmla="*/ 133 w 335"/>
                <a:gd name="T43" fmla="*/ 532 h 538"/>
                <a:gd name="T44" fmla="*/ 116 w 335"/>
                <a:gd name="T45" fmla="*/ 529 h 538"/>
                <a:gd name="T46" fmla="*/ 93 w 335"/>
                <a:gd name="T47" fmla="*/ 522 h 538"/>
                <a:gd name="T48" fmla="*/ 72 w 335"/>
                <a:gd name="T49" fmla="*/ 513 h 538"/>
                <a:gd name="T50" fmla="*/ 56 w 335"/>
                <a:gd name="T51" fmla="*/ 503 h 538"/>
                <a:gd name="T52" fmla="*/ 42 w 335"/>
                <a:gd name="T53" fmla="*/ 491 h 538"/>
                <a:gd name="T54" fmla="*/ 30 w 335"/>
                <a:gd name="T55" fmla="*/ 477 h 538"/>
                <a:gd name="T56" fmla="*/ 20 w 335"/>
                <a:gd name="T57" fmla="*/ 462 h 538"/>
                <a:gd name="T58" fmla="*/ 11 w 335"/>
                <a:gd name="T59" fmla="*/ 445 h 538"/>
                <a:gd name="T60" fmla="*/ 5 w 335"/>
                <a:gd name="T61" fmla="*/ 428 h 538"/>
                <a:gd name="T62" fmla="*/ 2 w 335"/>
                <a:gd name="T63" fmla="*/ 410 h 538"/>
                <a:gd name="T64" fmla="*/ 0 w 335"/>
                <a:gd name="T65" fmla="*/ 392 h 538"/>
                <a:gd name="T66" fmla="*/ 2 w 335"/>
                <a:gd name="T67" fmla="*/ 372 h 538"/>
                <a:gd name="T68" fmla="*/ 4 w 335"/>
                <a:gd name="T69" fmla="*/ 358 h 538"/>
                <a:gd name="T70" fmla="*/ 10 w 335"/>
                <a:gd name="T71" fmla="*/ 339 h 53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335" h="538">
                  <a:moveTo>
                    <a:pt x="10" y="339"/>
                  </a:moveTo>
                  <a:lnTo>
                    <a:pt x="54" y="226"/>
                  </a:lnTo>
                  <a:lnTo>
                    <a:pt x="142" y="1"/>
                  </a:lnTo>
                  <a:lnTo>
                    <a:pt x="160" y="0"/>
                  </a:lnTo>
                  <a:lnTo>
                    <a:pt x="178" y="0"/>
                  </a:lnTo>
                  <a:lnTo>
                    <a:pt x="195" y="1"/>
                  </a:lnTo>
                  <a:lnTo>
                    <a:pt x="212" y="4"/>
                  </a:lnTo>
                  <a:lnTo>
                    <a:pt x="220" y="6"/>
                  </a:lnTo>
                  <a:lnTo>
                    <a:pt x="229" y="8"/>
                  </a:lnTo>
                  <a:lnTo>
                    <a:pt x="236" y="11"/>
                  </a:lnTo>
                  <a:lnTo>
                    <a:pt x="244" y="14"/>
                  </a:lnTo>
                  <a:lnTo>
                    <a:pt x="252" y="17"/>
                  </a:lnTo>
                  <a:lnTo>
                    <a:pt x="260" y="21"/>
                  </a:lnTo>
                  <a:lnTo>
                    <a:pt x="267" y="25"/>
                  </a:lnTo>
                  <a:lnTo>
                    <a:pt x="274" y="30"/>
                  </a:lnTo>
                  <a:lnTo>
                    <a:pt x="280" y="34"/>
                  </a:lnTo>
                  <a:lnTo>
                    <a:pt x="286" y="39"/>
                  </a:lnTo>
                  <a:lnTo>
                    <a:pt x="292" y="45"/>
                  </a:lnTo>
                  <a:lnTo>
                    <a:pt x="298" y="51"/>
                  </a:lnTo>
                  <a:lnTo>
                    <a:pt x="303" y="57"/>
                  </a:lnTo>
                  <a:lnTo>
                    <a:pt x="308" y="63"/>
                  </a:lnTo>
                  <a:lnTo>
                    <a:pt x="313" y="70"/>
                  </a:lnTo>
                  <a:lnTo>
                    <a:pt x="317" y="77"/>
                  </a:lnTo>
                  <a:lnTo>
                    <a:pt x="321" y="84"/>
                  </a:lnTo>
                  <a:lnTo>
                    <a:pt x="324" y="92"/>
                  </a:lnTo>
                  <a:lnTo>
                    <a:pt x="327" y="100"/>
                  </a:lnTo>
                  <a:lnTo>
                    <a:pt x="329" y="108"/>
                  </a:lnTo>
                  <a:lnTo>
                    <a:pt x="331" y="117"/>
                  </a:lnTo>
                  <a:lnTo>
                    <a:pt x="333" y="126"/>
                  </a:lnTo>
                  <a:lnTo>
                    <a:pt x="334" y="135"/>
                  </a:lnTo>
                  <a:lnTo>
                    <a:pt x="335" y="145"/>
                  </a:lnTo>
                  <a:lnTo>
                    <a:pt x="335" y="158"/>
                  </a:lnTo>
                  <a:lnTo>
                    <a:pt x="334" y="170"/>
                  </a:lnTo>
                  <a:lnTo>
                    <a:pt x="332" y="183"/>
                  </a:lnTo>
                  <a:lnTo>
                    <a:pt x="330" y="196"/>
                  </a:lnTo>
                  <a:lnTo>
                    <a:pt x="327" y="209"/>
                  </a:lnTo>
                  <a:lnTo>
                    <a:pt x="323" y="221"/>
                  </a:lnTo>
                  <a:lnTo>
                    <a:pt x="319" y="233"/>
                  </a:lnTo>
                  <a:lnTo>
                    <a:pt x="315" y="245"/>
                  </a:lnTo>
                  <a:lnTo>
                    <a:pt x="196" y="538"/>
                  </a:lnTo>
                  <a:lnTo>
                    <a:pt x="181" y="538"/>
                  </a:lnTo>
                  <a:lnTo>
                    <a:pt x="165" y="536"/>
                  </a:lnTo>
                  <a:lnTo>
                    <a:pt x="149" y="535"/>
                  </a:lnTo>
                  <a:lnTo>
                    <a:pt x="133" y="532"/>
                  </a:lnTo>
                  <a:lnTo>
                    <a:pt x="124" y="530"/>
                  </a:lnTo>
                  <a:lnTo>
                    <a:pt x="116" y="529"/>
                  </a:lnTo>
                  <a:lnTo>
                    <a:pt x="101" y="524"/>
                  </a:lnTo>
                  <a:lnTo>
                    <a:pt x="93" y="522"/>
                  </a:lnTo>
                  <a:lnTo>
                    <a:pt x="86" y="519"/>
                  </a:lnTo>
                  <a:lnTo>
                    <a:pt x="72" y="513"/>
                  </a:lnTo>
                  <a:lnTo>
                    <a:pt x="64" y="508"/>
                  </a:lnTo>
                  <a:lnTo>
                    <a:pt x="56" y="503"/>
                  </a:lnTo>
                  <a:lnTo>
                    <a:pt x="49" y="497"/>
                  </a:lnTo>
                  <a:lnTo>
                    <a:pt x="42" y="491"/>
                  </a:lnTo>
                  <a:lnTo>
                    <a:pt x="36" y="484"/>
                  </a:lnTo>
                  <a:lnTo>
                    <a:pt x="30" y="477"/>
                  </a:lnTo>
                  <a:lnTo>
                    <a:pt x="25" y="470"/>
                  </a:lnTo>
                  <a:lnTo>
                    <a:pt x="20" y="462"/>
                  </a:lnTo>
                  <a:lnTo>
                    <a:pt x="15" y="453"/>
                  </a:lnTo>
                  <a:lnTo>
                    <a:pt x="11" y="445"/>
                  </a:lnTo>
                  <a:lnTo>
                    <a:pt x="8" y="436"/>
                  </a:lnTo>
                  <a:lnTo>
                    <a:pt x="5" y="428"/>
                  </a:lnTo>
                  <a:lnTo>
                    <a:pt x="3" y="419"/>
                  </a:lnTo>
                  <a:lnTo>
                    <a:pt x="2" y="410"/>
                  </a:lnTo>
                  <a:lnTo>
                    <a:pt x="1" y="401"/>
                  </a:lnTo>
                  <a:lnTo>
                    <a:pt x="0" y="392"/>
                  </a:lnTo>
                  <a:lnTo>
                    <a:pt x="1" y="378"/>
                  </a:lnTo>
                  <a:lnTo>
                    <a:pt x="2" y="372"/>
                  </a:lnTo>
                  <a:lnTo>
                    <a:pt x="3" y="365"/>
                  </a:lnTo>
                  <a:lnTo>
                    <a:pt x="4" y="358"/>
                  </a:lnTo>
                  <a:lnTo>
                    <a:pt x="6" y="352"/>
                  </a:lnTo>
                  <a:lnTo>
                    <a:pt x="10" y="339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24" name="Freeform 60"/>
            <p:cNvSpPr/>
            <p:nvPr userDrawn="1"/>
          </p:nvSpPr>
          <p:spPr bwMode="auto">
            <a:xfrm>
              <a:off x="4666" y="2191"/>
              <a:ext cx="302" cy="456"/>
            </a:xfrm>
            <a:custGeom>
              <a:avLst/>
              <a:gdLst>
                <a:gd name="T0" fmla="*/ 110 w 302"/>
                <a:gd name="T1" fmla="*/ 2 h 456"/>
                <a:gd name="T2" fmla="*/ 146 w 302"/>
                <a:gd name="T3" fmla="*/ 0 h 456"/>
                <a:gd name="T4" fmla="*/ 180 w 302"/>
                <a:gd name="T5" fmla="*/ 5 h 456"/>
                <a:gd name="T6" fmla="*/ 196 w 302"/>
                <a:gd name="T7" fmla="*/ 9 h 456"/>
                <a:gd name="T8" fmla="*/ 212 w 302"/>
                <a:gd name="T9" fmla="*/ 15 h 456"/>
                <a:gd name="T10" fmla="*/ 227 w 302"/>
                <a:gd name="T11" fmla="*/ 22 h 456"/>
                <a:gd name="T12" fmla="*/ 240 w 302"/>
                <a:gd name="T13" fmla="*/ 30 h 456"/>
                <a:gd name="T14" fmla="*/ 253 w 302"/>
                <a:gd name="T15" fmla="*/ 40 h 456"/>
                <a:gd name="T16" fmla="*/ 264 w 302"/>
                <a:gd name="T17" fmla="*/ 51 h 456"/>
                <a:gd name="T18" fmla="*/ 275 w 302"/>
                <a:gd name="T19" fmla="*/ 64 h 456"/>
                <a:gd name="T20" fmla="*/ 283 w 302"/>
                <a:gd name="T21" fmla="*/ 77 h 456"/>
                <a:gd name="T22" fmla="*/ 291 w 302"/>
                <a:gd name="T23" fmla="*/ 93 h 456"/>
                <a:gd name="T24" fmla="*/ 296 w 302"/>
                <a:gd name="T25" fmla="*/ 109 h 456"/>
                <a:gd name="T26" fmla="*/ 300 w 302"/>
                <a:gd name="T27" fmla="*/ 127 h 456"/>
                <a:gd name="T28" fmla="*/ 302 w 302"/>
                <a:gd name="T29" fmla="*/ 146 h 456"/>
                <a:gd name="T30" fmla="*/ 301 w 302"/>
                <a:gd name="T31" fmla="*/ 171 h 456"/>
                <a:gd name="T32" fmla="*/ 296 w 302"/>
                <a:gd name="T33" fmla="*/ 196 h 456"/>
                <a:gd name="T34" fmla="*/ 290 w 302"/>
                <a:gd name="T35" fmla="*/ 222 h 456"/>
                <a:gd name="T36" fmla="*/ 281 w 302"/>
                <a:gd name="T37" fmla="*/ 245 h 456"/>
                <a:gd name="T38" fmla="*/ 181 w 302"/>
                <a:gd name="T39" fmla="*/ 456 h 456"/>
                <a:gd name="T40" fmla="*/ 148 w 302"/>
                <a:gd name="T41" fmla="*/ 453 h 456"/>
                <a:gd name="T42" fmla="*/ 124 w 302"/>
                <a:gd name="T43" fmla="*/ 448 h 456"/>
                <a:gd name="T44" fmla="*/ 100 w 302"/>
                <a:gd name="T45" fmla="*/ 442 h 456"/>
                <a:gd name="T46" fmla="*/ 85 w 302"/>
                <a:gd name="T47" fmla="*/ 437 h 456"/>
                <a:gd name="T48" fmla="*/ 64 w 302"/>
                <a:gd name="T49" fmla="*/ 426 h 456"/>
                <a:gd name="T50" fmla="*/ 49 w 302"/>
                <a:gd name="T51" fmla="*/ 415 h 456"/>
                <a:gd name="T52" fmla="*/ 35 w 302"/>
                <a:gd name="T53" fmla="*/ 402 h 456"/>
                <a:gd name="T54" fmla="*/ 24 w 302"/>
                <a:gd name="T55" fmla="*/ 388 h 456"/>
                <a:gd name="T56" fmla="*/ 15 w 302"/>
                <a:gd name="T57" fmla="*/ 371 h 456"/>
                <a:gd name="T58" fmla="*/ 8 w 302"/>
                <a:gd name="T59" fmla="*/ 354 h 456"/>
                <a:gd name="T60" fmla="*/ 3 w 302"/>
                <a:gd name="T61" fmla="*/ 337 h 456"/>
                <a:gd name="T62" fmla="*/ 0 w 302"/>
                <a:gd name="T63" fmla="*/ 319 h 456"/>
                <a:gd name="T64" fmla="*/ 0 w 302"/>
                <a:gd name="T65" fmla="*/ 296 h 456"/>
                <a:gd name="T66" fmla="*/ 2 w 302"/>
                <a:gd name="T67" fmla="*/ 283 h 456"/>
                <a:gd name="T68" fmla="*/ 5 w 302"/>
                <a:gd name="T69" fmla="*/ 270 h 45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02" h="456">
                  <a:moveTo>
                    <a:pt x="10" y="257"/>
                  </a:moveTo>
                  <a:lnTo>
                    <a:pt x="110" y="2"/>
                  </a:lnTo>
                  <a:lnTo>
                    <a:pt x="128" y="0"/>
                  </a:lnTo>
                  <a:lnTo>
                    <a:pt x="146" y="0"/>
                  </a:lnTo>
                  <a:lnTo>
                    <a:pt x="163" y="2"/>
                  </a:lnTo>
                  <a:lnTo>
                    <a:pt x="180" y="5"/>
                  </a:lnTo>
                  <a:lnTo>
                    <a:pt x="188" y="7"/>
                  </a:lnTo>
                  <a:lnTo>
                    <a:pt x="196" y="9"/>
                  </a:lnTo>
                  <a:lnTo>
                    <a:pt x="204" y="12"/>
                  </a:lnTo>
                  <a:lnTo>
                    <a:pt x="212" y="15"/>
                  </a:lnTo>
                  <a:lnTo>
                    <a:pt x="219" y="18"/>
                  </a:lnTo>
                  <a:lnTo>
                    <a:pt x="227" y="22"/>
                  </a:lnTo>
                  <a:lnTo>
                    <a:pt x="234" y="26"/>
                  </a:lnTo>
                  <a:lnTo>
                    <a:pt x="240" y="30"/>
                  </a:lnTo>
                  <a:lnTo>
                    <a:pt x="247" y="35"/>
                  </a:lnTo>
                  <a:lnTo>
                    <a:pt x="253" y="40"/>
                  </a:lnTo>
                  <a:lnTo>
                    <a:pt x="259" y="45"/>
                  </a:lnTo>
                  <a:lnTo>
                    <a:pt x="264" y="51"/>
                  </a:lnTo>
                  <a:lnTo>
                    <a:pt x="270" y="57"/>
                  </a:lnTo>
                  <a:lnTo>
                    <a:pt x="275" y="64"/>
                  </a:lnTo>
                  <a:lnTo>
                    <a:pt x="279" y="70"/>
                  </a:lnTo>
                  <a:lnTo>
                    <a:pt x="283" y="77"/>
                  </a:lnTo>
                  <a:lnTo>
                    <a:pt x="287" y="85"/>
                  </a:lnTo>
                  <a:lnTo>
                    <a:pt x="291" y="93"/>
                  </a:lnTo>
                  <a:lnTo>
                    <a:pt x="293" y="101"/>
                  </a:lnTo>
                  <a:lnTo>
                    <a:pt x="296" y="109"/>
                  </a:lnTo>
                  <a:lnTo>
                    <a:pt x="298" y="118"/>
                  </a:lnTo>
                  <a:lnTo>
                    <a:pt x="300" y="127"/>
                  </a:lnTo>
                  <a:lnTo>
                    <a:pt x="301" y="136"/>
                  </a:lnTo>
                  <a:lnTo>
                    <a:pt x="302" y="146"/>
                  </a:lnTo>
                  <a:lnTo>
                    <a:pt x="302" y="158"/>
                  </a:lnTo>
                  <a:lnTo>
                    <a:pt x="301" y="171"/>
                  </a:lnTo>
                  <a:lnTo>
                    <a:pt x="299" y="184"/>
                  </a:lnTo>
                  <a:lnTo>
                    <a:pt x="296" y="196"/>
                  </a:lnTo>
                  <a:lnTo>
                    <a:pt x="293" y="209"/>
                  </a:lnTo>
                  <a:lnTo>
                    <a:pt x="290" y="222"/>
                  </a:lnTo>
                  <a:lnTo>
                    <a:pt x="286" y="234"/>
                  </a:lnTo>
                  <a:lnTo>
                    <a:pt x="281" y="245"/>
                  </a:lnTo>
                  <a:lnTo>
                    <a:pt x="196" y="456"/>
                  </a:lnTo>
                  <a:lnTo>
                    <a:pt x="181" y="456"/>
                  </a:lnTo>
                  <a:lnTo>
                    <a:pt x="165" y="454"/>
                  </a:lnTo>
                  <a:lnTo>
                    <a:pt x="148" y="453"/>
                  </a:lnTo>
                  <a:lnTo>
                    <a:pt x="132" y="450"/>
                  </a:lnTo>
                  <a:lnTo>
                    <a:pt x="124" y="448"/>
                  </a:lnTo>
                  <a:lnTo>
                    <a:pt x="116" y="447"/>
                  </a:lnTo>
                  <a:lnTo>
                    <a:pt x="100" y="442"/>
                  </a:lnTo>
                  <a:lnTo>
                    <a:pt x="93" y="440"/>
                  </a:lnTo>
                  <a:lnTo>
                    <a:pt x="85" y="437"/>
                  </a:lnTo>
                  <a:lnTo>
                    <a:pt x="72" y="431"/>
                  </a:lnTo>
                  <a:lnTo>
                    <a:pt x="64" y="426"/>
                  </a:lnTo>
                  <a:lnTo>
                    <a:pt x="56" y="421"/>
                  </a:lnTo>
                  <a:lnTo>
                    <a:pt x="49" y="415"/>
                  </a:lnTo>
                  <a:lnTo>
                    <a:pt x="42" y="409"/>
                  </a:lnTo>
                  <a:lnTo>
                    <a:pt x="35" y="402"/>
                  </a:lnTo>
                  <a:lnTo>
                    <a:pt x="30" y="395"/>
                  </a:lnTo>
                  <a:lnTo>
                    <a:pt x="24" y="388"/>
                  </a:lnTo>
                  <a:lnTo>
                    <a:pt x="19" y="380"/>
                  </a:lnTo>
                  <a:lnTo>
                    <a:pt x="15" y="371"/>
                  </a:lnTo>
                  <a:lnTo>
                    <a:pt x="11" y="363"/>
                  </a:lnTo>
                  <a:lnTo>
                    <a:pt x="8" y="354"/>
                  </a:lnTo>
                  <a:lnTo>
                    <a:pt x="5" y="346"/>
                  </a:lnTo>
                  <a:lnTo>
                    <a:pt x="3" y="337"/>
                  </a:lnTo>
                  <a:lnTo>
                    <a:pt x="1" y="328"/>
                  </a:lnTo>
                  <a:lnTo>
                    <a:pt x="0" y="319"/>
                  </a:lnTo>
                  <a:lnTo>
                    <a:pt x="0" y="310"/>
                  </a:lnTo>
                  <a:lnTo>
                    <a:pt x="0" y="296"/>
                  </a:lnTo>
                  <a:lnTo>
                    <a:pt x="1" y="290"/>
                  </a:lnTo>
                  <a:lnTo>
                    <a:pt x="2" y="283"/>
                  </a:lnTo>
                  <a:lnTo>
                    <a:pt x="4" y="276"/>
                  </a:lnTo>
                  <a:lnTo>
                    <a:pt x="5" y="270"/>
                  </a:lnTo>
                  <a:lnTo>
                    <a:pt x="10" y="257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25" name="Freeform 61"/>
            <p:cNvSpPr/>
            <p:nvPr userDrawn="1"/>
          </p:nvSpPr>
          <p:spPr bwMode="auto">
            <a:xfrm>
              <a:off x="4054" y="2022"/>
              <a:ext cx="363" cy="625"/>
            </a:xfrm>
            <a:custGeom>
              <a:avLst/>
              <a:gdLst>
                <a:gd name="T0" fmla="*/ 263 w 365"/>
                <a:gd name="T1" fmla="*/ 15 h 625"/>
                <a:gd name="T2" fmla="*/ 277 w 365"/>
                <a:gd name="T3" fmla="*/ 24 h 625"/>
                <a:gd name="T4" fmla="*/ 294 w 365"/>
                <a:gd name="T5" fmla="*/ 35 h 625"/>
                <a:gd name="T6" fmla="*/ 310 w 365"/>
                <a:gd name="T7" fmla="*/ 49 h 625"/>
                <a:gd name="T8" fmla="*/ 324 w 365"/>
                <a:gd name="T9" fmla="*/ 64 h 625"/>
                <a:gd name="T10" fmla="*/ 336 w 365"/>
                <a:gd name="T11" fmla="*/ 82 h 625"/>
                <a:gd name="T12" fmla="*/ 344 w 365"/>
                <a:gd name="T13" fmla="*/ 102 h 625"/>
                <a:gd name="T14" fmla="*/ 350 w 365"/>
                <a:gd name="T15" fmla="*/ 124 h 625"/>
                <a:gd name="T16" fmla="*/ 353 w 365"/>
                <a:gd name="T17" fmla="*/ 149 h 625"/>
                <a:gd name="T18" fmla="*/ 353 w 365"/>
                <a:gd name="T19" fmla="*/ 169 h 625"/>
                <a:gd name="T20" fmla="*/ 350 w 365"/>
                <a:gd name="T21" fmla="*/ 190 h 625"/>
                <a:gd name="T22" fmla="*/ 339 w 365"/>
                <a:gd name="T23" fmla="*/ 231 h 625"/>
                <a:gd name="T24" fmla="*/ 190 w 365"/>
                <a:gd name="T25" fmla="*/ 625 h 625"/>
                <a:gd name="T26" fmla="*/ 155 w 365"/>
                <a:gd name="T27" fmla="*/ 623 h 625"/>
                <a:gd name="T28" fmla="*/ 123 w 365"/>
                <a:gd name="T29" fmla="*/ 618 h 625"/>
                <a:gd name="T30" fmla="*/ 93 w 365"/>
                <a:gd name="T31" fmla="*/ 610 h 625"/>
                <a:gd name="T32" fmla="*/ 72 w 365"/>
                <a:gd name="T33" fmla="*/ 600 h 625"/>
                <a:gd name="T34" fmla="*/ 57 w 365"/>
                <a:gd name="T35" fmla="*/ 590 h 625"/>
                <a:gd name="T36" fmla="*/ 43 w 365"/>
                <a:gd name="T37" fmla="*/ 578 h 625"/>
                <a:gd name="T38" fmla="*/ 31 w 365"/>
                <a:gd name="T39" fmla="*/ 565 h 625"/>
                <a:gd name="T40" fmla="*/ 20 w 365"/>
                <a:gd name="T41" fmla="*/ 550 h 625"/>
                <a:gd name="T42" fmla="*/ 12 w 365"/>
                <a:gd name="T43" fmla="*/ 533 h 625"/>
                <a:gd name="T44" fmla="*/ 5 w 365"/>
                <a:gd name="T45" fmla="*/ 516 h 625"/>
                <a:gd name="T46" fmla="*/ 2 w 365"/>
                <a:gd name="T47" fmla="*/ 498 h 625"/>
                <a:gd name="T48" fmla="*/ 0 w 365"/>
                <a:gd name="T49" fmla="*/ 479 h 625"/>
                <a:gd name="T50" fmla="*/ 2 w 365"/>
                <a:gd name="T51" fmla="*/ 458 h 625"/>
                <a:gd name="T52" fmla="*/ 4 w 365"/>
                <a:gd name="T53" fmla="*/ 445 h 625"/>
                <a:gd name="T54" fmla="*/ 8 w 365"/>
                <a:gd name="T55" fmla="*/ 432 h 625"/>
                <a:gd name="T56" fmla="*/ 91 w 365"/>
                <a:gd name="T57" fmla="*/ 217 h 625"/>
                <a:gd name="T58" fmla="*/ 94 w 365"/>
                <a:gd name="T59" fmla="*/ 188 h 625"/>
                <a:gd name="T60" fmla="*/ 97 w 365"/>
                <a:gd name="T61" fmla="*/ 169 h 625"/>
                <a:gd name="T62" fmla="*/ 99 w 365"/>
                <a:gd name="T63" fmla="*/ 141 h 625"/>
                <a:gd name="T64" fmla="*/ 95 w 365"/>
                <a:gd name="T65" fmla="*/ 110 h 625"/>
                <a:gd name="T66" fmla="*/ 91 w 365"/>
                <a:gd name="T67" fmla="*/ 96 h 625"/>
                <a:gd name="T68" fmla="*/ 91 w 365"/>
                <a:gd name="T69" fmla="*/ 84 h 625"/>
                <a:gd name="T70" fmla="*/ 85 w 365"/>
                <a:gd name="T71" fmla="*/ 72 h 625"/>
                <a:gd name="T72" fmla="*/ 77 w 365"/>
                <a:gd name="T73" fmla="*/ 62 h 625"/>
                <a:gd name="T74" fmla="*/ 63 w 365"/>
                <a:gd name="T75" fmla="*/ 48 h 625"/>
                <a:gd name="T76" fmla="*/ 56 w 365"/>
                <a:gd name="T77" fmla="*/ 42 h 625"/>
                <a:gd name="T78" fmla="*/ 52 w 365"/>
                <a:gd name="T79" fmla="*/ 37 h 625"/>
                <a:gd name="T80" fmla="*/ 51 w 365"/>
                <a:gd name="T81" fmla="*/ 31 h 625"/>
                <a:gd name="T82" fmla="*/ 52 w 365"/>
                <a:gd name="T83" fmla="*/ 25 h 625"/>
                <a:gd name="T84" fmla="*/ 54 w 365"/>
                <a:gd name="T85" fmla="*/ 20 h 625"/>
                <a:gd name="T86" fmla="*/ 59 w 365"/>
                <a:gd name="T87" fmla="*/ 16 h 625"/>
                <a:gd name="T88" fmla="*/ 74 w 365"/>
                <a:gd name="T89" fmla="*/ 11 h 625"/>
                <a:gd name="T90" fmla="*/ 106 w 365"/>
                <a:gd name="T91" fmla="*/ 3 h 625"/>
                <a:gd name="T92" fmla="*/ 131 w 365"/>
                <a:gd name="T93" fmla="*/ 1 h 625"/>
                <a:gd name="T94" fmla="*/ 154 w 365"/>
                <a:gd name="T95" fmla="*/ 0 h 625"/>
                <a:gd name="T96" fmla="*/ 175 w 365"/>
                <a:gd name="T97" fmla="*/ 0 h 625"/>
                <a:gd name="T98" fmla="*/ 195 w 365"/>
                <a:gd name="T99" fmla="*/ 2 h 625"/>
                <a:gd name="T100" fmla="*/ 220 w 365"/>
                <a:gd name="T101" fmla="*/ 5 h 625"/>
                <a:gd name="T102" fmla="*/ 244 w 365"/>
                <a:gd name="T103" fmla="*/ 10 h 62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365" h="625">
                  <a:moveTo>
                    <a:pt x="261" y="13"/>
                  </a:moveTo>
                  <a:lnTo>
                    <a:pt x="269" y="15"/>
                  </a:lnTo>
                  <a:lnTo>
                    <a:pt x="279" y="20"/>
                  </a:lnTo>
                  <a:lnTo>
                    <a:pt x="289" y="24"/>
                  </a:lnTo>
                  <a:lnTo>
                    <a:pt x="298" y="29"/>
                  </a:lnTo>
                  <a:lnTo>
                    <a:pt x="306" y="35"/>
                  </a:lnTo>
                  <a:lnTo>
                    <a:pt x="315" y="42"/>
                  </a:lnTo>
                  <a:lnTo>
                    <a:pt x="322" y="49"/>
                  </a:lnTo>
                  <a:lnTo>
                    <a:pt x="330" y="56"/>
                  </a:lnTo>
                  <a:lnTo>
                    <a:pt x="336" y="64"/>
                  </a:lnTo>
                  <a:lnTo>
                    <a:pt x="342" y="73"/>
                  </a:lnTo>
                  <a:lnTo>
                    <a:pt x="348" y="82"/>
                  </a:lnTo>
                  <a:lnTo>
                    <a:pt x="352" y="92"/>
                  </a:lnTo>
                  <a:lnTo>
                    <a:pt x="356" y="102"/>
                  </a:lnTo>
                  <a:lnTo>
                    <a:pt x="360" y="113"/>
                  </a:lnTo>
                  <a:lnTo>
                    <a:pt x="362" y="124"/>
                  </a:lnTo>
                  <a:lnTo>
                    <a:pt x="364" y="136"/>
                  </a:lnTo>
                  <a:lnTo>
                    <a:pt x="365" y="149"/>
                  </a:lnTo>
                  <a:lnTo>
                    <a:pt x="365" y="159"/>
                  </a:lnTo>
                  <a:lnTo>
                    <a:pt x="365" y="169"/>
                  </a:lnTo>
                  <a:lnTo>
                    <a:pt x="363" y="180"/>
                  </a:lnTo>
                  <a:lnTo>
                    <a:pt x="362" y="190"/>
                  </a:lnTo>
                  <a:lnTo>
                    <a:pt x="357" y="211"/>
                  </a:lnTo>
                  <a:lnTo>
                    <a:pt x="351" y="231"/>
                  </a:lnTo>
                  <a:lnTo>
                    <a:pt x="240" y="514"/>
                  </a:lnTo>
                  <a:lnTo>
                    <a:pt x="196" y="625"/>
                  </a:lnTo>
                  <a:lnTo>
                    <a:pt x="178" y="624"/>
                  </a:lnTo>
                  <a:lnTo>
                    <a:pt x="161" y="623"/>
                  </a:lnTo>
                  <a:lnTo>
                    <a:pt x="145" y="621"/>
                  </a:lnTo>
                  <a:lnTo>
                    <a:pt x="129" y="618"/>
                  </a:lnTo>
                  <a:lnTo>
                    <a:pt x="114" y="615"/>
                  </a:lnTo>
                  <a:lnTo>
                    <a:pt x="99" y="610"/>
                  </a:lnTo>
                  <a:lnTo>
                    <a:pt x="85" y="606"/>
                  </a:lnTo>
                  <a:lnTo>
                    <a:pt x="72" y="600"/>
                  </a:lnTo>
                  <a:lnTo>
                    <a:pt x="64" y="595"/>
                  </a:lnTo>
                  <a:lnTo>
                    <a:pt x="57" y="590"/>
                  </a:lnTo>
                  <a:lnTo>
                    <a:pt x="50" y="584"/>
                  </a:lnTo>
                  <a:lnTo>
                    <a:pt x="43" y="578"/>
                  </a:lnTo>
                  <a:lnTo>
                    <a:pt x="36" y="571"/>
                  </a:lnTo>
                  <a:lnTo>
                    <a:pt x="31" y="565"/>
                  </a:lnTo>
                  <a:lnTo>
                    <a:pt x="25" y="557"/>
                  </a:lnTo>
                  <a:lnTo>
                    <a:pt x="20" y="550"/>
                  </a:lnTo>
                  <a:lnTo>
                    <a:pt x="16" y="542"/>
                  </a:lnTo>
                  <a:lnTo>
                    <a:pt x="12" y="533"/>
                  </a:lnTo>
                  <a:lnTo>
                    <a:pt x="8" y="525"/>
                  </a:lnTo>
                  <a:lnTo>
                    <a:pt x="5" y="516"/>
                  </a:lnTo>
                  <a:lnTo>
                    <a:pt x="3" y="507"/>
                  </a:lnTo>
                  <a:lnTo>
                    <a:pt x="2" y="498"/>
                  </a:lnTo>
                  <a:lnTo>
                    <a:pt x="1" y="488"/>
                  </a:lnTo>
                  <a:lnTo>
                    <a:pt x="0" y="479"/>
                  </a:lnTo>
                  <a:lnTo>
                    <a:pt x="1" y="465"/>
                  </a:lnTo>
                  <a:lnTo>
                    <a:pt x="2" y="458"/>
                  </a:lnTo>
                  <a:lnTo>
                    <a:pt x="3" y="451"/>
                  </a:lnTo>
                  <a:lnTo>
                    <a:pt x="4" y="445"/>
                  </a:lnTo>
                  <a:lnTo>
                    <a:pt x="6" y="438"/>
                  </a:lnTo>
                  <a:lnTo>
                    <a:pt x="8" y="432"/>
                  </a:lnTo>
                  <a:lnTo>
                    <a:pt x="10" y="426"/>
                  </a:lnTo>
                  <a:lnTo>
                    <a:pt x="92" y="217"/>
                  </a:lnTo>
                  <a:lnTo>
                    <a:pt x="98" y="197"/>
                  </a:lnTo>
                  <a:lnTo>
                    <a:pt x="100" y="188"/>
                  </a:lnTo>
                  <a:lnTo>
                    <a:pt x="102" y="178"/>
                  </a:lnTo>
                  <a:lnTo>
                    <a:pt x="103" y="169"/>
                  </a:lnTo>
                  <a:lnTo>
                    <a:pt x="104" y="159"/>
                  </a:lnTo>
                  <a:lnTo>
                    <a:pt x="105" y="141"/>
                  </a:lnTo>
                  <a:lnTo>
                    <a:pt x="104" y="125"/>
                  </a:lnTo>
                  <a:lnTo>
                    <a:pt x="101" y="110"/>
                  </a:lnTo>
                  <a:lnTo>
                    <a:pt x="99" y="103"/>
                  </a:lnTo>
                  <a:lnTo>
                    <a:pt x="97" y="96"/>
                  </a:lnTo>
                  <a:lnTo>
                    <a:pt x="94" y="90"/>
                  </a:lnTo>
                  <a:lnTo>
                    <a:pt x="91" y="84"/>
                  </a:lnTo>
                  <a:lnTo>
                    <a:pt x="88" y="78"/>
                  </a:lnTo>
                  <a:lnTo>
                    <a:pt x="85" y="72"/>
                  </a:lnTo>
                  <a:lnTo>
                    <a:pt x="81" y="67"/>
                  </a:lnTo>
                  <a:lnTo>
                    <a:pt x="77" y="62"/>
                  </a:lnTo>
                  <a:lnTo>
                    <a:pt x="68" y="52"/>
                  </a:lnTo>
                  <a:lnTo>
                    <a:pt x="63" y="48"/>
                  </a:lnTo>
                  <a:lnTo>
                    <a:pt x="59" y="44"/>
                  </a:lnTo>
                  <a:lnTo>
                    <a:pt x="56" y="42"/>
                  </a:lnTo>
                  <a:lnTo>
                    <a:pt x="54" y="39"/>
                  </a:lnTo>
                  <a:lnTo>
                    <a:pt x="52" y="37"/>
                  </a:lnTo>
                  <a:lnTo>
                    <a:pt x="51" y="34"/>
                  </a:lnTo>
                  <a:lnTo>
                    <a:pt x="51" y="31"/>
                  </a:lnTo>
                  <a:lnTo>
                    <a:pt x="51" y="28"/>
                  </a:lnTo>
                  <a:lnTo>
                    <a:pt x="52" y="25"/>
                  </a:lnTo>
                  <a:lnTo>
                    <a:pt x="53" y="22"/>
                  </a:lnTo>
                  <a:lnTo>
                    <a:pt x="54" y="20"/>
                  </a:lnTo>
                  <a:lnTo>
                    <a:pt x="56" y="18"/>
                  </a:lnTo>
                  <a:lnTo>
                    <a:pt x="59" y="16"/>
                  </a:lnTo>
                  <a:lnTo>
                    <a:pt x="61" y="14"/>
                  </a:lnTo>
                  <a:lnTo>
                    <a:pt x="74" y="11"/>
                  </a:lnTo>
                  <a:lnTo>
                    <a:pt x="87" y="8"/>
                  </a:lnTo>
                  <a:lnTo>
                    <a:pt x="112" y="3"/>
                  </a:lnTo>
                  <a:lnTo>
                    <a:pt x="125" y="2"/>
                  </a:lnTo>
                  <a:lnTo>
                    <a:pt x="137" y="1"/>
                  </a:lnTo>
                  <a:lnTo>
                    <a:pt x="149" y="0"/>
                  </a:lnTo>
                  <a:lnTo>
                    <a:pt x="160" y="0"/>
                  </a:lnTo>
                  <a:lnTo>
                    <a:pt x="174" y="0"/>
                  </a:lnTo>
                  <a:lnTo>
                    <a:pt x="181" y="0"/>
                  </a:lnTo>
                  <a:lnTo>
                    <a:pt x="188" y="1"/>
                  </a:lnTo>
                  <a:lnTo>
                    <a:pt x="201" y="2"/>
                  </a:lnTo>
                  <a:lnTo>
                    <a:pt x="214" y="3"/>
                  </a:lnTo>
                  <a:lnTo>
                    <a:pt x="226" y="5"/>
                  </a:lnTo>
                  <a:lnTo>
                    <a:pt x="238" y="7"/>
                  </a:lnTo>
                  <a:lnTo>
                    <a:pt x="250" y="10"/>
                  </a:lnTo>
                  <a:lnTo>
                    <a:pt x="261" y="13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26" name="Freeform 62"/>
            <p:cNvSpPr/>
            <p:nvPr userDrawn="1"/>
          </p:nvSpPr>
          <p:spPr bwMode="auto">
            <a:xfrm>
              <a:off x="3844" y="3274"/>
              <a:ext cx="1262" cy="152"/>
            </a:xfrm>
            <a:custGeom>
              <a:avLst/>
              <a:gdLst>
                <a:gd name="T0" fmla="*/ 0 w 1263"/>
                <a:gd name="T1" fmla="*/ 152 h 152"/>
                <a:gd name="T2" fmla="*/ 11 w 1263"/>
                <a:gd name="T3" fmla="*/ 123 h 152"/>
                <a:gd name="T4" fmla="*/ 43 w 1263"/>
                <a:gd name="T5" fmla="*/ 37 h 152"/>
                <a:gd name="T6" fmla="*/ 45 w 1263"/>
                <a:gd name="T7" fmla="*/ 31 h 152"/>
                <a:gd name="T8" fmla="*/ 48 w 1263"/>
                <a:gd name="T9" fmla="*/ 26 h 152"/>
                <a:gd name="T10" fmla="*/ 53 w 1263"/>
                <a:gd name="T11" fmla="*/ 18 h 152"/>
                <a:gd name="T12" fmla="*/ 56 w 1263"/>
                <a:gd name="T13" fmla="*/ 14 h 152"/>
                <a:gd name="T14" fmla="*/ 59 w 1263"/>
                <a:gd name="T15" fmla="*/ 11 h 152"/>
                <a:gd name="T16" fmla="*/ 62 w 1263"/>
                <a:gd name="T17" fmla="*/ 8 h 152"/>
                <a:gd name="T18" fmla="*/ 65 w 1263"/>
                <a:gd name="T19" fmla="*/ 6 h 152"/>
                <a:gd name="T20" fmla="*/ 69 w 1263"/>
                <a:gd name="T21" fmla="*/ 4 h 152"/>
                <a:gd name="T22" fmla="*/ 72 w 1263"/>
                <a:gd name="T23" fmla="*/ 3 h 152"/>
                <a:gd name="T24" fmla="*/ 79 w 1263"/>
                <a:gd name="T25" fmla="*/ 1 h 152"/>
                <a:gd name="T26" fmla="*/ 87 w 1263"/>
                <a:gd name="T27" fmla="*/ 0 h 152"/>
                <a:gd name="T28" fmla="*/ 95 w 1263"/>
                <a:gd name="T29" fmla="*/ 0 h 152"/>
                <a:gd name="T30" fmla="*/ 703 w 1263"/>
                <a:gd name="T31" fmla="*/ 0 h 152"/>
                <a:gd name="T32" fmla="*/ 1257 w 1263"/>
                <a:gd name="T33" fmla="*/ 0 h 152"/>
                <a:gd name="T34" fmla="*/ 1246 w 1263"/>
                <a:gd name="T35" fmla="*/ 29 h 152"/>
                <a:gd name="T36" fmla="*/ 1214 w 1263"/>
                <a:gd name="T37" fmla="*/ 115 h 152"/>
                <a:gd name="T38" fmla="*/ 1209 w 1263"/>
                <a:gd name="T39" fmla="*/ 126 h 152"/>
                <a:gd name="T40" fmla="*/ 1206 w 1263"/>
                <a:gd name="T41" fmla="*/ 130 h 152"/>
                <a:gd name="T42" fmla="*/ 1203 w 1263"/>
                <a:gd name="T43" fmla="*/ 134 h 152"/>
                <a:gd name="T44" fmla="*/ 1201 w 1263"/>
                <a:gd name="T45" fmla="*/ 138 h 152"/>
                <a:gd name="T46" fmla="*/ 1198 w 1263"/>
                <a:gd name="T47" fmla="*/ 141 h 152"/>
                <a:gd name="T48" fmla="*/ 1194 w 1263"/>
                <a:gd name="T49" fmla="*/ 143 h 152"/>
                <a:gd name="T50" fmla="*/ 1191 w 1263"/>
                <a:gd name="T51" fmla="*/ 145 h 152"/>
                <a:gd name="T52" fmla="*/ 1184 w 1263"/>
                <a:gd name="T53" fmla="*/ 149 h 152"/>
                <a:gd name="T54" fmla="*/ 1177 w 1263"/>
                <a:gd name="T55" fmla="*/ 151 h 152"/>
                <a:gd name="T56" fmla="*/ 1169 w 1263"/>
                <a:gd name="T57" fmla="*/ 152 h 152"/>
                <a:gd name="T58" fmla="*/ 1161 w 1263"/>
                <a:gd name="T59" fmla="*/ 152 h 152"/>
                <a:gd name="T60" fmla="*/ 567 w 1263"/>
                <a:gd name="T61" fmla="*/ 152 h 152"/>
                <a:gd name="T62" fmla="*/ 30 w 1263"/>
                <a:gd name="T63" fmla="*/ 152 h 152"/>
                <a:gd name="T64" fmla="*/ 0 w 1263"/>
                <a:gd name="T65" fmla="*/ 152 h 15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263" h="152">
                  <a:moveTo>
                    <a:pt x="0" y="152"/>
                  </a:moveTo>
                  <a:lnTo>
                    <a:pt x="11" y="123"/>
                  </a:lnTo>
                  <a:lnTo>
                    <a:pt x="43" y="37"/>
                  </a:lnTo>
                  <a:lnTo>
                    <a:pt x="45" y="31"/>
                  </a:lnTo>
                  <a:lnTo>
                    <a:pt x="48" y="26"/>
                  </a:lnTo>
                  <a:lnTo>
                    <a:pt x="53" y="18"/>
                  </a:lnTo>
                  <a:lnTo>
                    <a:pt x="56" y="14"/>
                  </a:lnTo>
                  <a:lnTo>
                    <a:pt x="59" y="11"/>
                  </a:lnTo>
                  <a:lnTo>
                    <a:pt x="62" y="8"/>
                  </a:lnTo>
                  <a:lnTo>
                    <a:pt x="65" y="6"/>
                  </a:lnTo>
                  <a:lnTo>
                    <a:pt x="69" y="4"/>
                  </a:lnTo>
                  <a:lnTo>
                    <a:pt x="72" y="3"/>
                  </a:lnTo>
                  <a:lnTo>
                    <a:pt x="79" y="1"/>
                  </a:lnTo>
                  <a:lnTo>
                    <a:pt x="87" y="0"/>
                  </a:lnTo>
                  <a:lnTo>
                    <a:pt x="95" y="0"/>
                  </a:lnTo>
                  <a:lnTo>
                    <a:pt x="709" y="0"/>
                  </a:lnTo>
                  <a:lnTo>
                    <a:pt x="1263" y="0"/>
                  </a:lnTo>
                  <a:lnTo>
                    <a:pt x="1252" y="29"/>
                  </a:lnTo>
                  <a:lnTo>
                    <a:pt x="1220" y="115"/>
                  </a:lnTo>
                  <a:lnTo>
                    <a:pt x="1215" y="126"/>
                  </a:lnTo>
                  <a:lnTo>
                    <a:pt x="1212" y="130"/>
                  </a:lnTo>
                  <a:lnTo>
                    <a:pt x="1209" y="134"/>
                  </a:lnTo>
                  <a:lnTo>
                    <a:pt x="1207" y="138"/>
                  </a:lnTo>
                  <a:lnTo>
                    <a:pt x="1204" y="141"/>
                  </a:lnTo>
                  <a:lnTo>
                    <a:pt x="1200" y="143"/>
                  </a:lnTo>
                  <a:lnTo>
                    <a:pt x="1197" y="145"/>
                  </a:lnTo>
                  <a:lnTo>
                    <a:pt x="1190" y="149"/>
                  </a:lnTo>
                  <a:lnTo>
                    <a:pt x="1183" y="151"/>
                  </a:lnTo>
                  <a:lnTo>
                    <a:pt x="1175" y="152"/>
                  </a:lnTo>
                  <a:lnTo>
                    <a:pt x="1167" y="152"/>
                  </a:lnTo>
                  <a:lnTo>
                    <a:pt x="567" y="152"/>
                  </a:lnTo>
                  <a:lnTo>
                    <a:pt x="30" y="152"/>
                  </a:lnTo>
                  <a:lnTo>
                    <a:pt x="0" y="152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27" name="Freeform 63"/>
            <p:cNvSpPr/>
            <p:nvPr userDrawn="1"/>
          </p:nvSpPr>
          <p:spPr bwMode="auto">
            <a:xfrm>
              <a:off x="4538" y="3312"/>
              <a:ext cx="125" cy="82"/>
            </a:xfrm>
            <a:custGeom>
              <a:avLst/>
              <a:gdLst>
                <a:gd name="T0" fmla="*/ 66 w 123"/>
                <a:gd name="T1" fmla="*/ 81 h 82"/>
                <a:gd name="T2" fmla="*/ 81 w 123"/>
                <a:gd name="T3" fmla="*/ 79 h 82"/>
                <a:gd name="T4" fmla="*/ 99 w 123"/>
                <a:gd name="T5" fmla="*/ 76 h 82"/>
                <a:gd name="T6" fmla="*/ 112 w 123"/>
                <a:gd name="T7" fmla="*/ 64 h 82"/>
                <a:gd name="T8" fmla="*/ 74 w 123"/>
                <a:gd name="T9" fmla="*/ 71 h 82"/>
                <a:gd name="T10" fmla="*/ 67 w 123"/>
                <a:gd name="T11" fmla="*/ 72 h 82"/>
                <a:gd name="T12" fmla="*/ 54 w 123"/>
                <a:gd name="T13" fmla="*/ 72 h 82"/>
                <a:gd name="T14" fmla="*/ 44 w 123"/>
                <a:gd name="T15" fmla="*/ 69 h 82"/>
                <a:gd name="T16" fmla="*/ 39 w 123"/>
                <a:gd name="T17" fmla="*/ 66 h 82"/>
                <a:gd name="T18" fmla="*/ 29 w 123"/>
                <a:gd name="T19" fmla="*/ 62 h 82"/>
                <a:gd name="T20" fmla="*/ 27 w 123"/>
                <a:gd name="T21" fmla="*/ 58 h 82"/>
                <a:gd name="T22" fmla="*/ 27 w 123"/>
                <a:gd name="T23" fmla="*/ 47 h 82"/>
                <a:gd name="T24" fmla="*/ 37 w 123"/>
                <a:gd name="T25" fmla="*/ 35 h 82"/>
                <a:gd name="T26" fmla="*/ 46 w 123"/>
                <a:gd name="T27" fmla="*/ 24 h 82"/>
                <a:gd name="T28" fmla="*/ 52 w 123"/>
                <a:gd name="T29" fmla="*/ 19 h 82"/>
                <a:gd name="T30" fmla="*/ 62 w 123"/>
                <a:gd name="T31" fmla="*/ 14 h 82"/>
                <a:gd name="T32" fmla="*/ 75 w 123"/>
                <a:gd name="T33" fmla="*/ 10 h 82"/>
                <a:gd name="T34" fmla="*/ 95 w 123"/>
                <a:gd name="T35" fmla="*/ 10 h 82"/>
                <a:gd name="T36" fmla="*/ 116 w 123"/>
                <a:gd name="T37" fmla="*/ 12 h 82"/>
                <a:gd name="T38" fmla="*/ 124 w 123"/>
                <a:gd name="T39" fmla="*/ 15 h 82"/>
                <a:gd name="T40" fmla="*/ 131 w 123"/>
                <a:gd name="T41" fmla="*/ 6 h 82"/>
                <a:gd name="T42" fmla="*/ 121 w 123"/>
                <a:gd name="T43" fmla="*/ 3 h 82"/>
                <a:gd name="T44" fmla="*/ 103 w 123"/>
                <a:gd name="T45" fmla="*/ 1 h 82"/>
                <a:gd name="T46" fmla="*/ 70 w 123"/>
                <a:gd name="T47" fmla="*/ 1 h 82"/>
                <a:gd name="T48" fmla="*/ 57 w 123"/>
                <a:gd name="T49" fmla="*/ 4 h 82"/>
                <a:gd name="T50" fmla="*/ 45 w 123"/>
                <a:gd name="T51" fmla="*/ 8 h 82"/>
                <a:gd name="T52" fmla="*/ 28 w 123"/>
                <a:gd name="T53" fmla="*/ 13 h 82"/>
                <a:gd name="T54" fmla="*/ 12 w 123"/>
                <a:gd name="T55" fmla="*/ 26 h 82"/>
                <a:gd name="T56" fmla="*/ 6 w 123"/>
                <a:gd name="T57" fmla="*/ 33 h 82"/>
                <a:gd name="T58" fmla="*/ 2 w 123"/>
                <a:gd name="T59" fmla="*/ 40 h 82"/>
                <a:gd name="T60" fmla="*/ 0 w 123"/>
                <a:gd name="T61" fmla="*/ 47 h 82"/>
                <a:gd name="T62" fmla="*/ 0 w 123"/>
                <a:gd name="T63" fmla="*/ 54 h 82"/>
                <a:gd name="T64" fmla="*/ 2 w 123"/>
                <a:gd name="T65" fmla="*/ 61 h 82"/>
                <a:gd name="T66" fmla="*/ 6 w 123"/>
                <a:gd name="T67" fmla="*/ 67 h 82"/>
                <a:gd name="T68" fmla="*/ 12 w 123"/>
                <a:gd name="T69" fmla="*/ 73 h 82"/>
                <a:gd name="T70" fmla="*/ 21 w 123"/>
                <a:gd name="T71" fmla="*/ 78 h 82"/>
                <a:gd name="T72" fmla="*/ 38 w 123"/>
                <a:gd name="T73" fmla="*/ 81 h 82"/>
                <a:gd name="T74" fmla="*/ 51 w 123"/>
                <a:gd name="T75" fmla="*/ 82 h 8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23" h="82">
                  <a:moveTo>
                    <a:pt x="45" y="82"/>
                  </a:moveTo>
                  <a:lnTo>
                    <a:pt x="60" y="81"/>
                  </a:lnTo>
                  <a:lnTo>
                    <a:pt x="67" y="80"/>
                  </a:lnTo>
                  <a:lnTo>
                    <a:pt x="75" y="79"/>
                  </a:lnTo>
                  <a:lnTo>
                    <a:pt x="82" y="78"/>
                  </a:lnTo>
                  <a:lnTo>
                    <a:pt x="90" y="76"/>
                  </a:lnTo>
                  <a:lnTo>
                    <a:pt x="106" y="71"/>
                  </a:lnTo>
                  <a:lnTo>
                    <a:pt x="100" y="64"/>
                  </a:lnTo>
                  <a:lnTo>
                    <a:pt x="85" y="68"/>
                  </a:lnTo>
                  <a:lnTo>
                    <a:pt x="68" y="71"/>
                  </a:lnTo>
                  <a:lnTo>
                    <a:pt x="65" y="71"/>
                  </a:lnTo>
                  <a:lnTo>
                    <a:pt x="61" y="72"/>
                  </a:lnTo>
                  <a:lnTo>
                    <a:pt x="53" y="72"/>
                  </a:lnTo>
                  <a:lnTo>
                    <a:pt x="48" y="72"/>
                  </a:lnTo>
                  <a:lnTo>
                    <a:pt x="45" y="71"/>
                  </a:lnTo>
                  <a:lnTo>
                    <a:pt x="38" y="69"/>
                  </a:lnTo>
                  <a:lnTo>
                    <a:pt x="35" y="68"/>
                  </a:lnTo>
                  <a:lnTo>
                    <a:pt x="33" y="66"/>
                  </a:lnTo>
                  <a:lnTo>
                    <a:pt x="31" y="64"/>
                  </a:lnTo>
                  <a:lnTo>
                    <a:pt x="29" y="62"/>
                  </a:lnTo>
                  <a:lnTo>
                    <a:pt x="28" y="60"/>
                  </a:lnTo>
                  <a:lnTo>
                    <a:pt x="27" y="58"/>
                  </a:lnTo>
                  <a:lnTo>
                    <a:pt x="26" y="52"/>
                  </a:lnTo>
                  <a:lnTo>
                    <a:pt x="27" y="47"/>
                  </a:lnTo>
                  <a:lnTo>
                    <a:pt x="28" y="41"/>
                  </a:lnTo>
                  <a:lnTo>
                    <a:pt x="31" y="35"/>
                  </a:lnTo>
                  <a:lnTo>
                    <a:pt x="35" y="29"/>
                  </a:lnTo>
                  <a:lnTo>
                    <a:pt x="40" y="24"/>
                  </a:lnTo>
                  <a:lnTo>
                    <a:pt x="43" y="22"/>
                  </a:lnTo>
                  <a:lnTo>
                    <a:pt x="46" y="19"/>
                  </a:lnTo>
                  <a:lnTo>
                    <a:pt x="52" y="15"/>
                  </a:lnTo>
                  <a:lnTo>
                    <a:pt x="56" y="14"/>
                  </a:lnTo>
                  <a:lnTo>
                    <a:pt x="60" y="12"/>
                  </a:lnTo>
                  <a:lnTo>
                    <a:pt x="69" y="10"/>
                  </a:lnTo>
                  <a:lnTo>
                    <a:pt x="79" y="10"/>
                  </a:lnTo>
                  <a:lnTo>
                    <a:pt x="88" y="10"/>
                  </a:lnTo>
                  <a:lnTo>
                    <a:pt x="96" y="11"/>
                  </a:lnTo>
                  <a:lnTo>
                    <a:pt x="104" y="12"/>
                  </a:lnTo>
                  <a:lnTo>
                    <a:pt x="108" y="14"/>
                  </a:lnTo>
                  <a:lnTo>
                    <a:pt x="112" y="15"/>
                  </a:lnTo>
                  <a:lnTo>
                    <a:pt x="123" y="8"/>
                  </a:lnTo>
                  <a:lnTo>
                    <a:pt x="119" y="6"/>
                  </a:lnTo>
                  <a:lnTo>
                    <a:pt x="114" y="4"/>
                  </a:lnTo>
                  <a:lnTo>
                    <a:pt x="109" y="3"/>
                  </a:lnTo>
                  <a:lnTo>
                    <a:pt x="104" y="2"/>
                  </a:lnTo>
                  <a:lnTo>
                    <a:pt x="92" y="1"/>
                  </a:lnTo>
                  <a:lnTo>
                    <a:pt x="80" y="0"/>
                  </a:lnTo>
                  <a:lnTo>
                    <a:pt x="64" y="1"/>
                  </a:lnTo>
                  <a:lnTo>
                    <a:pt x="58" y="2"/>
                  </a:lnTo>
                  <a:lnTo>
                    <a:pt x="51" y="4"/>
                  </a:lnTo>
                  <a:lnTo>
                    <a:pt x="45" y="6"/>
                  </a:lnTo>
                  <a:lnTo>
                    <a:pt x="39" y="8"/>
                  </a:lnTo>
                  <a:lnTo>
                    <a:pt x="34" y="10"/>
                  </a:lnTo>
                  <a:lnTo>
                    <a:pt x="28" y="13"/>
                  </a:lnTo>
                  <a:lnTo>
                    <a:pt x="19" y="19"/>
                  </a:lnTo>
                  <a:lnTo>
                    <a:pt x="12" y="26"/>
                  </a:lnTo>
                  <a:lnTo>
                    <a:pt x="9" y="30"/>
                  </a:lnTo>
                  <a:lnTo>
                    <a:pt x="6" y="33"/>
                  </a:lnTo>
                  <a:lnTo>
                    <a:pt x="4" y="37"/>
                  </a:lnTo>
                  <a:lnTo>
                    <a:pt x="2" y="40"/>
                  </a:lnTo>
                  <a:lnTo>
                    <a:pt x="1" y="43"/>
                  </a:lnTo>
                  <a:lnTo>
                    <a:pt x="0" y="47"/>
                  </a:lnTo>
                  <a:lnTo>
                    <a:pt x="0" y="50"/>
                  </a:lnTo>
                  <a:lnTo>
                    <a:pt x="0" y="54"/>
                  </a:lnTo>
                  <a:lnTo>
                    <a:pt x="1" y="57"/>
                  </a:lnTo>
                  <a:lnTo>
                    <a:pt x="2" y="61"/>
                  </a:lnTo>
                  <a:lnTo>
                    <a:pt x="4" y="64"/>
                  </a:lnTo>
                  <a:lnTo>
                    <a:pt x="6" y="67"/>
                  </a:lnTo>
                  <a:lnTo>
                    <a:pt x="9" y="70"/>
                  </a:lnTo>
                  <a:lnTo>
                    <a:pt x="12" y="73"/>
                  </a:lnTo>
                  <a:lnTo>
                    <a:pt x="16" y="76"/>
                  </a:lnTo>
                  <a:lnTo>
                    <a:pt x="21" y="78"/>
                  </a:lnTo>
                  <a:lnTo>
                    <a:pt x="26" y="79"/>
                  </a:lnTo>
                  <a:lnTo>
                    <a:pt x="32" y="81"/>
                  </a:lnTo>
                  <a:lnTo>
                    <a:pt x="38" y="81"/>
                  </a:lnTo>
                  <a:lnTo>
                    <a:pt x="45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28" name="Freeform 64"/>
            <p:cNvSpPr/>
            <p:nvPr userDrawn="1"/>
          </p:nvSpPr>
          <p:spPr bwMode="auto">
            <a:xfrm>
              <a:off x="4888" y="3312"/>
              <a:ext cx="123" cy="82"/>
            </a:xfrm>
            <a:custGeom>
              <a:avLst/>
              <a:gdLst>
                <a:gd name="T0" fmla="*/ 60 w 122"/>
                <a:gd name="T1" fmla="*/ 81 h 82"/>
                <a:gd name="T2" fmla="*/ 80 w 122"/>
                <a:gd name="T3" fmla="*/ 79 h 82"/>
                <a:gd name="T4" fmla="*/ 95 w 122"/>
                <a:gd name="T5" fmla="*/ 76 h 82"/>
                <a:gd name="T6" fmla="*/ 105 w 122"/>
                <a:gd name="T7" fmla="*/ 64 h 82"/>
                <a:gd name="T8" fmla="*/ 82 w 122"/>
                <a:gd name="T9" fmla="*/ 70 h 82"/>
                <a:gd name="T10" fmla="*/ 71 w 122"/>
                <a:gd name="T11" fmla="*/ 71 h 82"/>
                <a:gd name="T12" fmla="*/ 53 w 122"/>
                <a:gd name="T13" fmla="*/ 72 h 82"/>
                <a:gd name="T14" fmla="*/ 45 w 122"/>
                <a:gd name="T15" fmla="*/ 71 h 82"/>
                <a:gd name="T16" fmla="*/ 36 w 122"/>
                <a:gd name="T17" fmla="*/ 68 h 82"/>
                <a:gd name="T18" fmla="*/ 31 w 122"/>
                <a:gd name="T19" fmla="*/ 64 h 82"/>
                <a:gd name="T20" fmla="*/ 28 w 122"/>
                <a:gd name="T21" fmla="*/ 60 h 82"/>
                <a:gd name="T22" fmla="*/ 26 w 122"/>
                <a:gd name="T23" fmla="*/ 52 h 82"/>
                <a:gd name="T24" fmla="*/ 28 w 122"/>
                <a:gd name="T25" fmla="*/ 41 h 82"/>
                <a:gd name="T26" fmla="*/ 35 w 122"/>
                <a:gd name="T27" fmla="*/ 29 h 82"/>
                <a:gd name="T28" fmla="*/ 43 w 122"/>
                <a:gd name="T29" fmla="*/ 22 h 82"/>
                <a:gd name="T30" fmla="*/ 53 w 122"/>
                <a:gd name="T31" fmla="*/ 15 h 82"/>
                <a:gd name="T32" fmla="*/ 60 w 122"/>
                <a:gd name="T33" fmla="*/ 12 h 82"/>
                <a:gd name="T34" fmla="*/ 84 w 122"/>
                <a:gd name="T35" fmla="*/ 10 h 82"/>
                <a:gd name="T36" fmla="*/ 101 w 122"/>
                <a:gd name="T37" fmla="*/ 11 h 82"/>
                <a:gd name="T38" fmla="*/ 113 w 122"/>
                <a:gd name="T39" fmla="*/ 14 h 82"/>
                <a:gd name="T40" fmla="*/ 128 w 122"/>
                <a:gd name="T41" fmla="*/ 8 h 82"/>
                <a:gd name="T42" fmla="*/ 119 w 122"/>
                <a:gd name="T43" fmla="*/ 4 h 82"/>
                <a:gd name="T44" fmla="*/ 109 w 122"/>
                <a:gd name="T45" fmla="*/ 2 h 82"/>
                <a:gd name="T46" fmla="*/ 85 w 122"/>
                <a:gd name="T47" fmla="*/ 0 h 82"/>
                <a:gd name="T48" fmla="*/ 58 w 122"/>
                <a:gd name="T49" fmla="*/ 2 h 82"/>
                <a:gd name="T50" fmla="*/ 45 w 122"/>
                <a:gd name="T51" fmla="*/ 6 h 82"/>
                <a:gd name="T52" fmla="*/ 34 w 122"/>
                <a:gd name="T53" fmla="*/ 10 h 82"/>
                <a:gd name="T54" fmla="*/ 20 w 122"/>
                <a:gd name="T55" fmla="*/ 19 h 82"/>
                <a:gd name="T56" fmla="*/ 9 w 122"/>
                <a:gd name="T57" fmla="*/ 30 h 82"/>
                <a:gd name="T58" fmla="*/ 4 w 122"/>
                <a:gd name="T59" fmla="*/ 37 h 82"/>
                <a:gd name="T60" fmla="*/ 1 w 122"/>
                <a:gd name="T61" fmla="*/ 43 h 82"/>
                <a:gd name="T62" fmla="*/ 0 w 122"/>
                <a:gd name="T63" fmla="*/ 50 h 82"/>
                <a:gd name="T64" fmla="*/ 1 w 122"/>
                <a:gd name="T65" fmla="*/ 57 h 82"/>
                <a:gd name="T66" fmla="*/ 4 w 122"/>
                <a:gd name="T67" fmla="*/ 64 h 82"/>
                <a:gd name="T68" fmla="*/ 9 w 122"/>
                <a:gd name="T69" fmla="*/ 70 h 82"/>
                <a:gd name="T70" fmla="*/ 16 w 122"/>
                <a:gd name="T71" fmla="*/ 76 h 82"/>
                <a:gd name="T72" fmla="*/ 26 w 122"/>
                <a:gd name="T73" fmla="*/ 79 h 82"/>
                <a:gd name="T74" fmla="*/ 38 w 122"/>
                <a:gd name="T75" fmla="*/ 81 h 82"/>
                <a:gd name="T76" fmla="*/ 46 w 122"/>
                <a:gd name="T77" fmla="*/ 82 h 8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22" h="82">
                  <a:moveTo>
                    <a:pt x="46" y="82"/>
                  </a:moveTo>
                  <a:lnTo>
                    <a:pt x="60" y="81"/>
                  </a:lnTo>
                  <a:lnTo>
                    <a:pt x="67" y="80"/>
                  </a:lnTo>
                  <a:lnTo>
                    <a:pt x="74" y="79"/>
                  </a:lnTo>
                  <a:lnTo>
                    <a:pt x="82" y="78"/>
                  </a:lnTo>
                  <a:lnTo>
                    <a:pt x="89" y="76"/>
                  </a:lnTo>
                  <a:lnTo>
                    <a:pt x="105" y="71"/>
                  </a:lnTo>
                  <a:lnTo>
                    <a:pt x="99" y="64"/>
                  </a:lnTo>
                  <a:lnTo>
                    <a:pt x="84" y="68"/>
                  </a:lnTo>
                  <a:lnTo>
                    <a:pt x="76" y="70"/>
                  </a:lnTo>
                  <a:lnTo>
                    <a:pt x="69" y="71"/>
                  </a:lnTo>
                  <a:lnTo>
                    <a:pt x="65" y="71"/>
                  </a:lnTo>
                  <a:lnTo>
                    <a:pt x="61" y="72"/>
                  </a:lnTo>
                  <a:lnTo>
                    <a:pt x="53" y="72"/>
                  </a:lnTo>
                  <a:lnTo>
                    <a:pt x="49" y="72"/>
                  </a:lnTo>
                  <a:lnTo>
                    <a:pt x="45" y="71"/>
                  </a:lnTo>
                  <a:lnTo>
                    <a:pt x="38" y="69"/>
                  </a:lnTo>
                  <a:lnTo>
                    <a:pt x="36" y="68"/>
                  </a:lnTo>
                  <a:lnTo>
                    <a:pt x="33" y="66"/>
                  </a:lnTo>
                  <a:lnTo>
                    <a:pt x="31" y="64"/>
                  </a:lnTo>
                  <a:lnTo>
                    <a:pt x="30" y="62"/>
                  </a:lnTo>
                  <a:lnTo>
                    <a:pt x="28" y="60"/>
                  </a:lnTo>
                  <a:lnTo>
                    <a:pt x="27" y="58"/>
                  </a:lnTo>
                  <a:lnTo>
                    <a:pt x="26" y="52"/>
                  </a:lnTo>
                  <a:lnTo>
                    <a:pt x="27" y="47"/>
                  </a:lnTo>
                  <a:lnTo>
                    <a:pt x="28" y="41"/>
                  </a:lnTo>
                  <a:lnTo>
                    <a:pt x="31" y="35"/>
                  </a:lnTo>
                  <a:lnTo>
                    <a:pt x="35" y="29"/>
                  </a:lnTo>
                  <a:lnTo>
                    <a:pt x="40" y="24"/>
                  </a:lnTo>
                  <a:lnTo>
                    <a:pt x="43" y="22"/>
                  </a:lnTo>
                  <a:lnTo>
                    <a:pt x="46" y="19"/>
                  </a:lnTo>
                  <a:lnTo>
                    <a:pt x="53" y="15"/>
                  </a:lnTo>
                  <a:lnTo>
                    <a:pt x="56" y="14"/>
                  </a:lnTo>
                  <a:lnTo>
                    <a:pt x="60" y="12"/>
                  </a:lnTo>
                  <a:lnTo>
                    <a:pt x="69" y="10"/>
                  </a:lnTo>
                  <a:lnTo>
                    <a:pt x="78" y="10"/>
                  </a:lnTo>
                  <a:lnTo>
                    <a:pt x="87" y="10"/>
                  </a:lnTo>
                  <a:lnTo>
                    <a:pt x="95" y="11"/>
                  </a:lnTo>
                  <a:lnTo>
                    <a:pt x="103" y="12"/>
                  </a:lnTo>
                  <a:lnTo>
                    <a:pt x="107" y="14"/>
                  </a:lnTo>
                  <a:lnTo>
                    <a:pt x="111" y="15"/>
                  </a:lnTo>
                  <a:lnTo>
                    <a:pt x="122" y="8"/>
                  </a:lnTo>
                  <a:lnTo>
                    <a:pt x="118" y="6"/>
                  </a:lnTo>
                  <a:lnTo>
                    <a:pt x="113" y="4"/>
                  </a:lnTo>
                  <a:lnTo>
                    <a:pt x="108" y="3"/>
                  </a:lnTo>
                  <a:lnTo>
                    <a:pt x="103" y="2"/>
                  </a:lnTo>
                  <a:lnTo>
                    <a:pt x="92" y="1"/>
                  </a:lnTo>
                  <a:lnTo>
                    <a:pt x="79" y="0"/>
                  </a:lnTo>
                  <a:lnTo>
                    <a:pt x="65" y="1"/>
                  </a:lnTo>
                  <a:lnTo>
                    <a:pt x="58" y="2"/>
                  </a:lnTo>
                  <a:lnTo>
                    <a:pt x="51" y="4"/>
                  </a:lnTo>
                  <a:lnTo>
                    <a:pt x="45" y="6"/>
                  </a:lnTo>
                  <a:lnTo>
                    <a:pt x="39" y="8"/>
                  </a:lnTo>
                  <a:lnTo>
                    <a:pt x="34" y="10"/>
                  </a:lnTo>
                  <a:lnTo>
                    <a:pt x="29" y="13"/>
                  </a:lnTo>
                  <a:lnTo>
                    <a:pt x="20" y="19"/>
                  </a:lnTo>
                  <a:lnTo>
                    <a:pt x="12" y="26"/>
                  </a:lnTo>
                  <a:lnTo>
                    <a:pt x="9" y="30"/>
                  </a:lnTo>
                  <a:lnTo>
                    <a:pt x="6" y="33"/>
                  </a:lnTo>
                  <a:lnTo>
                    <a:pt x="4" y="37"/>
                  </a:lnTo>
                  <a:lnTo>
                    <a:pt x="2" y="40"/>
                  </a:lnTo>
                  <a:lnTo>
                    <a:pt x="1" y="43"/>
                  </a:lnTo>
                  <a:lnTo>
                    <a:pt x="0" y="47"/>
                  </a:lnTo>
                  <a:lnTo>
                    <a:pt x="0" y="50"/>
                  </a:lnTo>
                  <a:lnTo>
                    <a:pt x="0" y="54"/>
                  </a:lnTo>
                  <a:lnTo>
                    <a:pt x="1" y="57"/>
                  </a:lnTo>
                  <a:lnTo>
                    <a:pt x="2" y="61"/>
                  </a:lnTo>
                  <a:lnTo>
                    <a:pt x="4" y="64"/>
                  </a:lnTo>
                  <a:lnTo>
                    <a:pt x="6" y="67"/>
                  </a:lnTo>
                  <a:lnTo>
                    <a:pt x="9" y="70"/>
                  </a:lnTo>
                  <a:lnTo>
                    <a:pt x="12" y="73"/>
                  </a:lnTo>
                  <a:lnTo>
                    <a:pt x="16" y="76"/>
                  </a:lnTo>
                  <a:lnTo>
                    <a:pt x="21" y="78"/>
                  </a:lnTo>
                  <a:lnTo>
                    <a:pt x="26" y="79"/>
                  </a:lnTo>
                  <a:lnTo>
                    <a:pt x="32" y="81"/>
                  </a:lnTo>
                  <a:lnTo>
                    <a:pt x="38" y="81"/>
                  </a:lnTo>
                  <a:lnTo>
                    <a:pt x="45" y="82"/>
                  </a:lnTo>
                  <a:lnTo>
                    <a:pt x="46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29" name="Freeform 65"/>
            <p:cNvSpPr/>
            <p:nvPr userDrawn="1"/>
          </p:nvSpPr>
          <p:spPr bwMode="auto">
            <a:xfrm>
              <a:off x="4663" y="3312"/>
              <a:ext cx="121" cy="82"/>
            </a:xfrm>
            <a:custGeom>
              <a:avLst/>
              <a:gdLst>
                <a:gd name="T0" fmla="*/ 60 w 122"/>
                <a:gd name="T1" fmla="*/ 81 h 82"/>
                <a:gd name="T2" fmla="*/ 68 w 122"/>
                <a:gd name="T3" fmla="*/ 79 h 82"/>
                <a:gd name="T4" fmla="*/ 83 w 122"/>
                <a:gd name="T5" fmla="*/ 76 h 82"/>
                <a:gd name="T6" fmla="*/ 93 w 122"/>
                <a:gd name="T7" fmla="*/ 64 h 82"/>
                <a:gd name="T8" fmla="*/ 70 w 122"/>
                <a:gd name="T9" fmla="*/ 70 h 82"/>
                <a:gd name="T10" fmla="*/ 61 w 122"/>
                <a:gd name="T11" fmla="*/ 71 h 82"/>
                <a:gd name="T12" fmla="*/ 53 w 122"/>
                <a:gd name="T13" fmla="*/ 72 h 82"/>
                <a:gd name="T14" fmla="*/ 45 w 122"/>
                <a:gd name="T15" fmla="*/ 71 h 82"/>
                <a:gd name="T16" fmla="*/ 35 w 122"/>
                <a:gd name="T17" fmla="*/ 68 h 82"/>
                <a:gd name="T18" fmla="*/ 31 w 122"/>
                <a:gd name="T19" fmla="*/ 64 h 82"/>
                <a:gd name="T20" fmla="*/ 28 w 122"/>
                <a:gd name="T21" fmla="*/ 60 h 82"/>
                <a:gd name="T22" fmla="*/ 26 w 122"/>
                <a:gd name="T23" fmla="*/ 52 h 82"/>
                <a:gd name="T24" fmla="*/ 28 w 122"/>
                <a:gd name="T25" fmla="*/ 41 h 82"/>
                <a:gd name="T26" fmla="*/ 35 w 122"/>
                <a:gd name="T27" fmla="*/ 29 h 82"/>
                <a:gd name="T28" fmla="*/ 42 w 122"/>
                <a:gd name="T29" fmla="*/ 22 h 82"/>
                <a:gd name="T30" fmla="*/ 52 w 122"/>
                <a:gd name="T31" fmla="*/ 15 h 82"/>
                <a:gd name="T32" fmla="*/ 60 w 122"/>
                <a:gd name="T33" fmla="*/ 12 h 82"/>
                <a:gd name="T34" fmla="*/ 72 w 122"/>
                <a:gd name="T35" fmla="*/ 10 h 82"/>
                <a:gd name="T36" fmla="*/ 89 w 122"/>
                <a:gd name="T37" fmla="*/ 11 h 82"/>
                <a:gd name="T38" fmla="*/ 101 w 122"/>
                <a:gd name="T39" fmla="*/ 14 h 82"/>
                <a:gd name="T40" fmla="*/ 116 w 122"/>
                <a:gd name="T41" fmla="*/ 8 h 82"/>
                <a:gd name="T42" fmla="*/ 107 w 122"/>
                <a:gd name="T43" fmla="*/ 4 h 82"/>
                <a:gd name="T44" fmla="*/ 96 w 122"/>
                <a:gd name="T45" fmla="*/ 2 h 82"/>
                <a:gd name="T46" fmla="*/ 73 w 122"/>
                <a:gd name="T47" fmla="*/ 0 h 82"/>
                <a:gd name="T48" fmla="*/ 58 w 122"/>
                <a:gd name="T49" fmla="*/ 2 h 82"/>
                <a:gd name="T50" fmla="*/ 45 w 122"/>
                <a:gd name="T51" fmla="*/ 6 h 82"/>
                <a:gd name="T52" fmla="*/ 34 w 122"/>
                <a:gd name="T53" fmla="*/ 10 h 82"/>
                <a:gd name="T54" fmla="*/ 19 w 122"/>
                <a:gd name="T55" fmla="*/ 19 h 82"/>
                <a:gd name="T56" fmla="*/ 9 w 122"/>
                <a:gd name="T57" fmla="*/ 30 h 82"/>
                <a:gd name="T58" fmla="*/ 4 w 122"/>
                <a:gd name="T59" fmla="*/ 37 h 82"/>
                <a:gd name="T60" fmla="*/ 1 w 122"/>
                <a:gd name="T61" fmla="*/ 43 h 82"/>
                <a:gd name="T62" fmla="*/ 0 w 122"/>
                <a:gd name="T63" fmla="*/ 50 h 82"/>
                <a:gd name="T64" fmla="*/ 1 w 122"/>
                <a:gd name="T65" fmla="*/ 57 h 82"/>
                <a:gd name="T66" fmla="*/ 4 w 122"/>
                <a:gd name="T67" fmla="*/ 64 h 82"/>
                <a:gd name="T68" fmla="*/ 9 w 122"/>
                <a:gd name="T69" fmla="*/ 70 h 82"/>
                <a:gd name="T70" fmla="*/ 16 w 122"/>
                <a:gd name="T71" fmla="*/ 76 h 82"/>
                <a:gd name="T72" fmla="*/ 26 w 122"/>
                <a:gd name="T73" fmla="*/ 79 h 82"/>
                <a:gd name="T74" fmla="*/ 38 w 122"/>
                <a:gd name="T75" fmla="*/ 81 h 8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22" h="82">
                  <a:moveTo>
                    <a:pt x="45" y="82"/>
                  </a:moveTo>
                  <a:lnTo>
                    <a:pt x="60" y="81"/>
                  </a:lnTo>
                  <a:lnTo>
                    <a:pt x="67" y="80"/>
                  </a:lnTo>
                  <a:lnTo>
                    <a:pt x="74" y="79"/>
                  </a:lnTo>
                  <a:lnTo>
                    <a:pt x="81" y="78"/>
                  </a:lnTo>
                  <a:lnTo>
                    <a:pt x="89" y="76"/>
                  </a:lnTo>
                  <a:lnTo>
                    <a:pt x="105" y="71"/>
                  </a:lnTo>
                  <a:lnTo>
                    <a:pt x="99" y="64"/>
                  </a:lnTo>
                  <a:lnTo>
                    <a:pt x="84" y="68"/>
                  </a:lnTo>
                  <a:lnTo>
                    <a:pt x="76" y="70"/>
                  </a:lnTo>
                  <a:lnTo>
                    <a:pt x="68" y="71"/>
                  </a:lnTo>
                  <a:lnTo>
                    <a:pt x="65" y="71"/>
                  </a:lnTo>
                  <a:lnTo>
                    <a:pt x="61" y="72"/>
                  </a:lnTo>
                  <a:lnTo>
                    <a:pt x="53" y="72"/>
                  </a:lnTo>
                  <a:lnTo>
                    <a:pt x="48" y="72"/>
                  </a:lnTo>
                  <a:lnTo>
                    <a:pt x="45" y="71"/>
                  </a:lnTo>
                  <a:lnTo>
                    <a:pt x="38" y="69"/>
                  </a:lnTo>
                  <a:lnTo>
                    <a:pt x="35" y="68"/>
                  </a:lnTo>
                  <a:lnTo>
                    <a:pt x="33" y="66"/>
                  </a:lnTo>
                  <a:lnTo>
                    <a:pt x="31" y="64"/>
                  </a:lnTo>
                  <a:lnTo>
                    <a:pt x="29" y="62"/>
                  </a:lnTo>
                  <a:lnTo>
                    <a:pt x="28" y="60"/>
                  </a:lnTo>
                  <a:lnTo>
                    <a:pt x="27" y="58"/>
                  </a:lnTo>
                  <a:lnTo>
                    <a:pt x="26" y="52"/>
                  </a:lnTo>
                  <a:lnTo>
                    <a:pt x="27" y="47"/>
                  </a:lnTo>
                  <a:lnTo>
                    <a:pt x="28" y="41"/>
                  </a:lnTo>
                  <a:lnTo>
                    <a:pt x="31" y="35"/>
                  </a:lnTo>
                  <a:lnTo>
                    <a:pt x="35" y="29"/>
                  </a:lnTo>
                  <a:lnTo>
                    <a:pt x="40" y="24"/>
                  </a:lnTo>
                  <a:lnTo>
                    <a:pt x="42" y="22"/>
                  </a:lnTo>
                  <a:lnTo>
                    <a:pt x="46" y="19"/>
                  </a:lnTo>
                  <a:lnTo>
                    <a:pt x="52" y="15"/>
                  </a:lnTo>
                  <a:lnTo>
                    <a:pt x="56" y="14"/>
                  </a:lnTo>
                  <a:lnTo>
                    <a:pt x="60" y="12"/>
                  </a:lnTo>
                  <a:lnTo>
                    <a:pt x="69" y="10"/>
                  </a:lnTo>
                  <a:lnTo>
                    <a:pt x="78" y="10"/>
                  </a:lnTo>
                  <a:lnTo>
                    <a:pt x="87" y="10"/>
                  </a:lnTo>
                  <a:lnTo>
                    <a:pt x="95" y="11"/>
                  </a:lnTo>
                  <a:lnTo>
                    <a:pt x="103" y="12"/>
                  </a:lnTo>
                  <a:lnTo>
                    <a:pt x="107" y="14"/>
                  </a:lnTo>
                  <a:lnTo>
                    <a:pt x="111" y="15"/>
                  </a:lnTo>
                  <a:lnTo>
                    <a:pt x="122" y="8"/>
                  </a:lnTo>
                  <a:lnTo>
                    <a:pt x="118" y="6"/>
                  </a:lnTo>
                  <a:lnTo>
                    <a:pt x="113" y="4"/>
                  </a:lnTo>
                  <a:lnTo>
                    <a:pt x="108" y="3"/>
                  </a:lnTo>
                  <a:lnTo>
                    <a:pt x="102" y="2"/>
                  </a:lnTo>
                  <a:lnTo>
                    <a:pt x="91" y="1"/>
                  </a:lnTo>
                  <a:lnTo>
                    <a:pt x="79" y="0"/>
                  </a:lnTo>
                  <a:lnTo>
                    <a:pt x="64" y="1"/>
                  </a:lnTo>
                  <a:lnTo>
                    <a:pt x="58" y="2"/>
                  </a:lnTo>
                  <a:lnTo>
                    <a:pt x="51" y="4"/>
                  </a:lnTo>
                  <a:lnTo>
                    <a:pt x="45" y="6"/>
                  </a:lnTo>
                  <a:lnTo>
                    <a:pt x="39" y="8"/>
                  </a:lnTo>
                  <a:lnTo>
                    <a:pt x="34" y="10"/>
                  </a:lnTo>
                  <a:lnTo>
                    <a:pt x="28" y="13"/>
                  </a:lnTo>
                  <a:lnTo>
                    <a:pt x="19" y="19"/>
                  </a:lnTo>
                  <a:lnTo>
                    <a:pt x="12" y="26"/>
                  </a:lnTo>
                  <a:lnTo>
                    <a:pt x="9" y="30"/>
                  </a:lnTo>
                  <a:lnTo>
                    <a:pt x="6" y="33"/>
                  </a:lnTo>
                  <a:lnTo>
                    <a:pt x="4" y="37"/>
                  </a:lnTo>
                  <a:lnTo>
                    <a:pt x="2" y="40"/>
                  </a:lnTo>
                  <a:lnTo>
                    <a:pt x="1" y="43"/>
                  </a:lnTo>
                  <a:lnTo>
                    <a:pt x="0" y="47"/>
                  </a:lnTo>
                  <a:lnTo>
                    <a:pt x="0" y="50"/>
                  </a:lnTo>
                  <a:lnTo>
                    <a:pt x="0" y="54"/>
                  </a:lnTo>
                  <a:lnTo>
                    <a:pt x="1" y="57"/>
                  </a:lnTo>
                  <a:lnTo>
                    <a:pt x="2" y="61"/>
                  </a:lnTo>
                  <a:lnTo>
                    <a:pt x="4" y="64"/>
                  </a:lnTo>
                  <a:lnTo>
                    <a:pt x="6" y="67"/>
                  </a:lnTo>
                  <a:lnTo>
                    <a:pt x="9" y="70"/>
                  </a:lnTo>
                  <a:lnTo>
                    <a:pt x="12" y="73"/>
                  </a:lnTo>
                  <a:lnTo>
                    <a:pt x="16" y="76"/>
                  </a:lnTo>
                  <a:lnTo>
                    <a:pt x="21" y="78"/>
                  </a:lnTo>
                  <a:lnTo>
                    <a:pt x="26" y="79"/>
                  </a:lnTo>
                  <a:lnTo>
                    <a:pt x="32" y="81"/>
                  </a:lnTo>
                  <a:lnTo>
                    <a:pt x="38" y="81"/>
                  </a:lnTo>
                  <a:lnTo>
                    <a:pt x="45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30" name="Freeform 66"/>
            <p:cNvSpPr/>
            <p:nvPr userDrawn="1"/>
          </p:nvSpPr>
          <p:spPr bwMode="auto">
            <a:xfrm>
              <a:off x="4774" y="3305"/>
              <a:ext cx="102" cy="87"/>
            </a:xfrm>
            <a:custGeom>
              <a:avLst/>
              <a:gdLst>
                <a:gd name="T0" fmla="*/ 59 w 103"/>
                <a:gd name="T1" fmla="*/ 82 h 88"/>
                <a:gd name="T2" fmla="*/ 81 w 103"/>
                <a:gd name="T3" fmla="*/ 82 h 88"/>
                <a:gd name="T4" fmla="*/ 96 w 103"/>
                <a:gd name="T5" fmla="*/ 44 h 88"/>
                <a:gd name="T6" fmla="*/ 97 w 103"/>
                <a:gd name="T7" fmla="*/ 44 h 88"/>
                <a:gd name="T8" fmla="*/ 97 w 103"/>
                <a:gd name="T9" fmla="*/ 44 h 88"/>
                <a:gd name="T10" fmla="*/ 96 w 103"/>
                <a:gd name="T11" fmla="*/ 43 h 88"/>
                <a:gd name="T12" fmla="*/ 95 w 103"/>
                <a:gd name="T13" fmla="*/ 40 h 88"/>
                <a:gd name="T14" fmla="*/ 92 w 103"/>
                <a:gd name="T15" fmla="*/ 37 h 88"/>
                <a:gd name="T16" fmla="*/ 88 w 103"/>
                <a:gd name="T17" fmla="*/ 35 h 88"/>
                <a:gd name="T18" fmla="*/ 83 w 103"/>
                <a:gd name="T19" fmla="*/ 33 h 88"/>
                <a:gd name="T20" fmla="*/ 78 w 103"/>
                <a:gd name="T21" fmla="*/ 32 h 88"/>
                <a:gd name="T22" fmla="*/ 71 w 103"/>
                <a:gd name="T23" fmla="*/ 32 h 88"/>
                <a:gd name="T24" fmla="*/ 62 w 103"/>
                <a:gd name="T25" fmla="*/ 32 h 88"/>
                <a:gd name="T26" fmla="*/ 53 w 103"/>
                <a:gd name="T27" fmla="*/ 33 h 88"/>
                <a:gd name="T28" fmla="*/ 50 w 103"/>
                <a:gd name="T29" fmla="*/ 35 h 88"/>
                <a:gd name="T30" fmla="*/ 42 w 103"/>
                <a:gd name="T31" fmla="*/ 37 h 88"/>
                <a:gd name="T32" fmla="*/ 51 w 103"/>
                <a:gd name="T33" fmla="*/ 0 h 88"/>
                <a:gd name="T34" fmla="*/ 34 w 103"/>
                <a:gd name="T35" fmla="*/ 4 h 88"/>
                <a:gd name="T36" fmla="*/ 0 w 103"/>
                <a:gd name="T37" fmla="*/ 82 h 88"/>
                <a:gd name="T38" fmla="*/ 22 w 103"/>
                <a:gd name="T39" fmla="*/ 82 h 88"/>
                <a:gd name="T40" fmla="*/ 39 w 103"/>
                <a:gd name="T41" fmla="*/ 44 h 88"/>
                <a:gd name="T42" fmla="*/ 46 w 103"/>
                <a:gd name="T43" fmla="*/ 44 h 88"/>
                <a:gd name="T44" fmla="*/ 51 w 103"/>
                <a:gd name="T45" fmla="*/ 42 h 88"/>
                <a:gd name="T46" fmla="*/ 54 w 103"/>
                <a:gd name="T47" fmla="*/ 41 h 88"/>
                <a:gd name="T48" fmla="*/ 61 w 103"/>
                <a:gd name="T49" fmla="*/ 40 h 88"/>
                <a:gd name="T50" fmla="*/ 65 w 103"/>
                <a:gd name="T51" fmla="*/ 41 h 88"/>
                <a:gd name="T52" fmla="*/ 68 w 103"/>
                <a:gd name="T53" fmla="*/ 41 h 88"/>
                <a:gd name="T54" fmla="*/ 70 w 103"/>
                <a:gd name="T55" fmla="*/ 43 h 88"/>
                <a:gd name="T56" fmla="*/ 72 w 103"/>
                <a:gd name="T57" fmla="*/ 44 h 88"/>
                <a:gd name="T58" fmla="*/ 73 w 103"/>
                <a:gd name="T59" fmla="*/ 44 h 88"/>
                <a:gd name="T60" fmla="*/ 74 w 103"/>
                <a:gd name="T61" fmla="*/ 44 h 88"/>
                <a:gd name="T62" fmla="*/ 74 w 103"/>
                <a:gd name="T63" fmla="*/ 44 h 88"/>
                <a:gd name="T64" fmla="*/ 73 w 103"/>
                <a:gd name="T65" fmla="*/ 46 h 88"/>
                <a:gd name="T66" fmla="*/ 59 w 103"/>
                <a:gd name="T67" fmla="*/ 82 h 8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03" h="88">
                  <a:moveTo>
                    <a:pt x="65" y="88"/>
                  </a:moveTo>
                  <a:lnTo>
                    <a:pt x="87" y="88"/>
                  </a:lnTo>
                  <a:lnTo>
                    <a:pt x="102" y="50"/>
                  </a:lnTo>
                  <a:lnTo>
                    <a:pt x="103" y="46"/>
                  </a:lnTo>
                  <a:lnTo>
                    <a:pt x="103" y="44"/>
                  </a:lnTo>
                  <a:lnTo>
                    <a:pt x="102" y="43"/>
                  </a:lnTo>
                  <a:lnTo>
                    <a:pt x="101" y="40"/>
                  </a:lnTo>
                  <a:lnTo>
                    <a:pt x="98" y="37"/>
                  </a:lnTo>
                  <a:lnTo>
                    <a:pt x="94" y="35"/>
                  </a:lnTo>
                  <a:lnTo>
                    <a:pt x="89" y="33"/>
                  </a:lnTo>
                  <a:lnTo>
                    <a:pt x="84" y="32"/>
                  </a:lnTo>
                  <a:lnTo>
                    <a:pt x="77" y="32"/>
                  </a:lnTo>
                  <a:lnTo>
                    <a:pt x="68" y="32"/>
                  </a:lnTo>
                  <a:lnTo>
                    <a:pt x="59" y="33"/>
                  </a:lnTo>
                  <a:lnTo>
                    <a:pt x="50" y="35"/>
                  </a:lnTo>
                  <a:lnTo>
                    <a:pt x="42" y="37"/>
                  </a:lnTo>
                  <a:lnTo>
                    <a:pt x="57" y="0"/>
                  </a:lnTo>
                  <a:lnTo>
                    <a:pt x="34" y="4"/>
                  </a:lnTo>
                  <a:lnTo>
                    <a:pt x="0" y="88"/>
                  </a:lnTo>
                  <a:lnTo>
                    <a:pt x="22" y="88"/>
                  </a:lnTo>
                  <a:lnTo>
                    <a:pt x="39" y="46"/>
                  </a:lnTo>
                  <a:lnTo>
                    <a:pt x="46" y="44"/>
                  </a:lnTo>
                  <a:lnTo>
                    <a:pt x="53" y="42"/>
                  </a:lnTo>
                  <a:lnTo>
                    <a:pt x="60" y="41"/>
                  </a:lnTo>
                  <a:lnTo>
                    <a:pt x="67" y="40"/>
                  </a:lnTo>
                  <a:lnTo>
                    <a:pt x="71" y="41"/>
                  </a:lnTo>
                  <a:lnTo>
                    <a:pt x="74" y="41"/>
                  </a:lnTo>
                  <a:lnTo>
                    <a:pt x="76" y="43"/>
                  </a:lnTo>
                  <a:lnTo>
                    <a:pt x="78" y="44"/>
                  </a:lnTo>
                  <a:lnTo>
                    <a:pt x="79" y="46"/>
                  </a:lnTo>
                  <a:lnTo>
                    <a:pt x="80" y="48"/>
                  </a:lnTo>
                  <a:lnTo>
                    <a:pt x="80" y="50"/>
                  </a:lnTo>
                  <a:lnTo>
                    <a:pt x="79" y="52"/>
                  </a:lnTo>
                  <a:lnTo>
                    <a:pt x="65" y="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31" name="Freeform 67"/>
            <p:cNvSpPr/>
            <p:nvPr userDrawn="1"/>
          </p:nvSpPr>
          <p:spPr bwMode="auto">
            <a:xfrm>
              <a:off x="3945" y="3332"/>
              <a:ext cx="89" cy="60"/>
            </a:xfrm>
            <a:custGeom>
              <a:avLst/>
              <a:gdLst>
                <a:gd name="T0" fmla="*/ 11 w 89"/>
                <a:gd name="T1" fmla="*/ 46 h 60"/>
                <a:gd name="T2" fmla="*/ 23 w 89"/>
                <a:gd name="T3" fmla="*/ 50 h 60"/>
                <a:gd name="T4" fmla="*/ 35 w 89"/>
                <a:gd name="T5" fmla="*/ 51 h 60"/>
                <a:gd name="T6" fmla="*/ 47 w 89"/>
                <a:gd name="T7" fmla="*/ 50 h 60"/>
                <a:gd name="T8" fmla="*/ 53 w 89"/>
                <a:gd name="T9" fmla="*/ 48 h 60"/>
                <a:gd name="T10" fmla="*/ 58 w 89"/>
                <a:gd name="T11" fmla="*/ 45 h 60"/>
                <a:gd name="T12" fmla="*/ 59 w 89"/>
                <a:gd name="T13" fmla="*/ 43 h 60"/>
                <a:gd name="T14" fmla="*/ 58 w 89"/>
                <a:gd name="T15" fmla="*/ 40 h 60"/>
                <a:gd name="T16" fmla="*/ 55 w 89"/>
                <a:gd name="T17" fmla="*/ 38 h 60"/>
                <a:gd name="T18" fmla="*/ 47 w 89"/>
                <a:gd name="T19" fmla="*/ 36 h 60"/>
                <a:gd name="T20" fmla="*/ 29 w 89"/>
                <a:gd name="T21" fmla="*/ 32 h 60"/>
                <a:gd name="T22" fmla="*/ 21 w 89"/>
                <a:gd name="T23" fmla="*/ 29 h 60"/>
                <a:gd name="T24" fmla="*/ 17 w 89"/>
                <a:gd name="T25" fmla="*/ 25 h 60"/>
                <a:gd name="T26" fmla="*/ 16 w 89"/>
                <a:gd name="T27" fmla="*/ 23 h 60"/>
                <a:gd name="T28" fmla="*/ 16 w 89"/>
                <a:gd name="T29" fmla="*/ 18 h 60"/>
                <a:gd name="T30" fmla="*/ 19 w 89"/>
                <a:gd name="T31" fmla="*/ 14 h 60"/>
                <a:gd name="T32" fmla="*/ 22 w 89"/>
                <a:gd name="T33" fmla="*/ 10 h 60"/>
                <a:gd name="T34" fmla="*/ 33 w 89"/>
                <a:gd name="T35" fmla="*/ 5 h 60"/>
                <a:gd name="T36" fmla="*/ 46 w 89"/>
                <a:gd name="T37" fmla="*/ 2 h 60"/>
                <a:gd name="T38" fmla="*/ 60 w 89"/>
                <a:gd name="T39" fmla="*/ 0 h 60"/>
                <a:gd name="T40" fmla="*/ 75 w 89"/>
                <a:gd name="T41" fmla="*/ 2 h 60"/>
                <a:gd name="T42" fmla="*/ 89 w 89"/>
                <a:gd name="T43" fmla="*/ 6 h 60"/>
                <a:gd name="T44" fmla="*/ 72 w 89"/>
                <a:gd name="T45" fmla="*/ 12 h 60"/>
                <a:gd name="T46" fmla="*/ 62 w 89"/>
                <a:gd name="T47" fmla="*/ 10 h 60"/>
                <a:gd name="T48" fmla="*/ 50 w 89"/>
                <a:gd name="T49" fmla="*/ 10 h 60"/>
                <a:gd name="T50" fmla="*/ 41 w 89"/>
                <a:gd name="T51" fmla="*/ 12 h 60"/>
                <a:gd name="T52" fmla="*/ 38 w 89"/>
                <a:gd name="T53" fmla="*/ 15 h 60"/>
                <a:gd name="T54" fmla="*/ 37 w 89"/>
                <a:gd name="T55" fmla="*/ 18 h 60"/>
                <a:gd name="T56" fmla="*/ 39 w 89"/>
                <a:gd name="T57" fmla="*/ 21 h 60"/>
                <a:gd name="T58" fmla="*/ 58 w 89"/>
                <a:gd name="T59" fmla="*/ 25 h 60"/>
                <a:gd name="T60" fmla="*/ 74 w 89"/>
                <a:gd name="T61" fmla="*/ 30 h 60"/>
                <a:gd name="T62" fmla="*/ 80 w 89"/>
                <a:gd name="T63" fmla="*/ 35 h 60"/>
                <a:gd name="T64" fmla="*/ 81 w 89"/>
                <a:gd name="T65" fmla="*/ 38 h 60"/>
                <a:gd name="T66" fmla="*/ 79 w 89"/>
                <a:gd name="T67" fmla="*/ 44 h 60"/>
                <a:gd name="T68" fmla="*/ 73 w 89"/>
                <a:gd name="T69" fmla="*/ 50 h 60"/>
                <a:gd name="T70" fmla="*/ 61 w 89"/>
                <a:gd name="T71" fmla="*/ 56 h 60"/>
                <a:gd name="T72" fmla="*/ 46 w 89"/>
                <a:gd name="T73" fmla="*/ 59 h 60"/>
                <a:gd name="T74" fmla="*/ 32 w 89"/>
                <a:gd name="T75" fmla="*/ 60 h 60"/>
                <a:gd name="T76" fmla="*/ 19 w 89"/>
                <a:gd name="T77" fmla="*/ 59 h 60"/>
                <a:gd name="T78" fmla="*/ 11 w 89"/>
                <a:gd name="T79" fmla="*/ 57 h 60"/>
                <a:gd name="T80" fmla="*/ 0 w 89"/>
                <a:gd name="T81" fmla="*/ 53 h 6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89" h="60">
                  <a:moveTo>
                    <a:pt x="0" y="53"/>
                  </a:moveTo>
                  <a:lnTo>
                    <a:pt x="11" y="46"/>
                  </a:lnTo>
                  <a:lnTo>
                    <a:pt x="17" y="48"/>
                  </a:lnTo>
                  <a:lnTo>
                    <a:pt x="23" y="50"/>
                  </a:lnTo>
                  <a:lnTo>
                    <a:pt x="29" y="51"/>
                  </a:lnTo>
                  <a:lnTo>
                    <a:pt x="35" y="51"/>
                  </a:lnTo>
                  <a:lnTo>
                    <a:pt x="43" y="51"/>
                  </a:lnTo>
                  <a:lnTo>
                    <a:pt x="47" y="50"/>
                  </a:lnTo>
                  <a:lnTo>
                    <a:pt x="50" y="49"/>
                  </a:lnTo>
                  <a:lnTo>
                    <a:pt x="53" y="48"/>
                  </a:lnTo>
                  <a:lnTo>
                    <a:pt x="56" y="47"/>
                  </a:lnTo>
                  <a:lnTo>
                    <a:pt x="58" y="45"/>
                  </a:lnTo>
                  <a:lnTo>
                    <a:pt x="58" y="44"/>
                  </a:lnTo>
                  <a:lnTo>
                    <a:pt x="59" y="43"/>
                  </a:lnTo>
                  <a:lnTo>
                    <a:pt x="59" y="42"/>
                  </a:lnTo>
                  <a:lnTo>
                    <a:pt x="58" y="40"/>
                  </a:lnTo>
                  <a:lnTo>
                    <a:pt x="57" y="39"/>
                  </a:lnTo>
                  <a:lnTo>
                    <a:pt x="55" y="38"/>
                  </a:lnTo>
                  <a:lnTo>
                    <a:pt x="51" y="37"/>
                  </a:lnTo>
                  <a:lnTo>
                    <a:pt x="47" y="36"/>
                  </a:lnTo>
                  <a:lnTo>
                    <a:pt x="38" y="34"/>
                  </a:lnTo>
                  <a:lnTo>
                    <a:pt x="29" y="32"/>
                  </a:lnTo>
                  <a:lnTo>
                    <a:pt x="25" y="30"/>
                  </a:lnTo>
                  <a:lnTo>
                    <a:pt x="21" y="29"/>
                  </a:lnTo>
                  <a:lnTo>
                    <a:pt x="18" y="27"/>
                  </a:lnTo>
                  <a:lnTo>
                    <a:pt x="17" y="25"/>
                  </a:lnTo>
                  <a:lnTo>
                    <a:pt x="16" y="24"/>
                  </a:lnTo>
                  <a:lnTo>
                    <a:pt x="16" y="23"/>
                  </a:lnTo>
                  <a:lnTo>
                    <a:pt x="16" y="21"/>
                  </a:lnTo>
                  <a:lnTo>
                    <a:pt x="16" y="18"/>
                  </a:lnTo>
                  <a:lnTo>
                    <a:pt x="17" y="16"/>
                  </a:lnTo>
                  <a:lnTo>
                    <a:pt x="19" y="14"/>
                  </a:lnTo>
                  <a:lnTo>
                    <a:pt x="20" y="12"/>
                  </a:lnTo>
                  <a:lnTo>
                    <a:pt x="22" y="10"/>
                  </a:lnTo>
                  <a:lnTo>
                    <a:pt x="27" y="7"/>
                  </a:lnTo>
                  <a:lnTo>
                    <a:pt x="33" y="5"/>
                  </a:lnTo>
                  <a:lnTo>
                    <a:pt x="39" y="3"/>
                  </a:lnTo>
                  <a:lnTo>
                    <a:pt x="46" y="2"/>
                  </a:lnTo>
                  <a:lnTo>
                    <a:pt x="53" y="1"/>
                  </a:lnTo>
                  <a:lnTo>
                    <a:pt x="60" y="0"/>
                  </a:lnTo>
                  <a:lnTo>
                    <a:pt x="67" y="1"/>
                  </a:lnTo>
                  <a:lnTo>
                    <a:pt x="75" y="2"/>
                  </a:lnTo>
                  <a:lnTo>
                    <a:pt x="82" y="4"/>
                  </a:lnTo>
                  <a:lnTo>
                    <a:pt x="89" y="6"/>
                  </a:lnTo>
                  <a:lnTo>
                    <a:pt x="78" y="14"/>
                  </a:lnTo>
                  <a:lnTo>
                    <a:pt x="72" y="12"/>
                  </a:lnTo>
                  <a:lnTo>
                    <a:pt x="67" y="10"/>
                  </a:lnTo>
                  <a:lnTo>
                    <a:pt x="62" y="10"/>
                  </a:lnTo>
                  <a:lnTo>
                    <a:pt x="57" y="10"/>
                  </a:lnTo>
                  <a:lnTo>
                    <a:pt x="50" y="10"/>
                  </a:lnTo>
                  <a:lnTo>
                    <a:pt x="44" y="11"/>
                  </a:lnTo>
                  <a:lnTo>
                    <a:pt x="41" y="12"/>
                  </a:lnTo>
                  <a:lnTo>
                    <a:pt x="39" y="14"/>
                  </a:lnTo>
                  <a:lnTo>
                    <a:pt x="38" y="15"/>
                  </a:lnTo>
                  <a:lnTo>
                    <a:pt x="37" y="17"/>
                  </a:lnTo>
                  <a:lnTo>
                    <a:pt x="37" y="18"/>
                  </a:lnTo>
                  <a:lnTo>
                    <a:pt x="37" y="20"/>
                  </a:lnTo>
                  <a:lnTo>
                    <a:pt x="39" y="21"/>
                  </a:lnTo>
                  <a:lnTo>
                    <a:pt x="42" y="22"/>
                  </a:lnTo>
                  <a:lnTo>
                    <a:pt x="58" y="25"/>
                  </a:lnTo>
                  <a:lnTo>
                    <a:pt x="67" y="28"/>
                  </a:lnTo>
                  <a:lnTo>
                    <a:pt x="74" y="30"/>
                  </a:lnTo>
                  <a:lnTo>
                    <a:pt x="77" y="33"/>
                  </a:lnTo>
                  <a:lnTo>
                    <a:pt x="80" y="35"/>
                  </a:lnTo>
                  <a:lnTo>
                    <a:pt x="80" y="37"/>
                  </a:lnTo>
                  <a:lnTo>
                    <a:pt x="81" y="38"/>
                  </a:lnTo>
                  <a:lnTo>
                    <a:pt x="80" y="42"/>
                  </a:lnTo>
                  <a:lnTo>
                    <a:pt x="79" y="44"/>
                  </a:lnTo>
                  <a:lnTo>
                    <a:pt x="77" y="47"/>
                  </a:lnTo>
                  <a:lnTo>
                    <a:pt x="73" y="50"/>
                  </a:lnTo>
                  <a:lnTo>
                    <a:pt x="67" y="53"/>
                  </a:lnTo>
                  <a:lnTo>
                    <a:pt x="61" y="56"/>
                  </a:lnTo>
                  <a:lnTo>
                    <a:pt x="54" y="58"/>
                  </a:lnTo>
                  <a:lnTo>
                    <a:pt x="46" y="59"/>
                  </a:lnTo>
                  <a:lnTo>
                    <a:pt x="39" y="60"/>
                  </a:lnTo>
                  <a:lnTo>
                    <a:pt x="32" y="60"/>
                  </a:lnTo>
                  <a:lnTo>
                    <a:pt x="23" y="60"/>
                  </a:lnTo>
                  <a:lnTo>
                    <a:pt x="19" y="59"/>
                  </a:lnTo>
                  <a:lnTo>
                    <a:pt x="14" y="58"/>
                  </a:lnTo>
                  <a:lnTo>
                    <a:pt x="11" y="57"/>
                  </a:lnTo>
                  <a:lnTo>
                    <a:pt x="7" y="56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32" name="Freeform 68"/>
            <p:cNvSpPr>
              <a:spLocks noEditPoints="1"/>
            </p:cNvSpPr>
            <p:nvPr userDrawn="1"/>
          </p:nvSpPr>
          <p:spPr bwMode="auto">
            <a:xfrm>
              <a:off x="4038" y="3334"/>
              <a:ext cx="99" cy="58"/>
            </a:xfrm>
            <a:custGeom>
              <a:avLst/>
              <a:gdLst>
                <a:gd name="T0" fmla="*/ 23 w 98"/>
                <a:gd name="T1" fmla="*/ 29 h 59"/>
                <a:gd name="T2" fmla="*/ 23 w 98"/>
                <a:gd name="T3" fmla="*/ 34 h 59"/>
                <a:gd name="T4" fmla="*/ 26 w 98"/>
                <a:gd name="T5" fmla="*/ 41 h 59"/>
                <a:gd name="T6" fmla="*/ 34 w 98"/>
                <a:gd name="T7" fmla="*/ 44 h 59"/>
                <a:gd name="T8" fmla="*/ 48 w 98"/>
                <a:gd name="T9" fmla="*/ 44 h 59"/>
                <a:gd name="T10" fmla="*/ 60 w 98"/>
                <a:gd name="T11" fmla="*/ 43 h 59"/>
                <a:gd name="T12" fmla="*/ 69 w 98"/>
                <a:gd name="T13" fmla="*/ 38 h 59"/>
                <a:gd name="T14" fmla="*/ 76 w 98"/>
                <a:gd name="T15" fmla="*/ 30 h 59"/>
                <a:gd name="T16" fmla="*/ 78 w 98"/>
                <a:gd name="T17" fmla="*/ 29 h 59"/>
                <a:gd name="T18" fmla="*/ 81 w 98"/>
                <a:gd name="T19" fmla="*/ 25 h 59"/>
                <a:gd name="T20" fmla="*/ 81 w 98"/>
                <a:gd name="T21" fmla="*/ 18 h 59"/>
                <a:gd name="T22" fmla="*/ 79 w 98"/>
                <a:gd name="T23" fmla="*/ 14 h 59"/>
                <a:gd name="T24" fmla="*/ 74 w 98"/>
                <a:gd name="T25" fmla="*/ 11 h 59"/>
                <a:gd name="T26" fmla="*/ 63 w 98"/>
                <a:gd name="T27" fmla="*/ 9 h 59"/>
                <a:gd name="T28" fmla="*/ 56 w 98"/>
                <a:gd name="T29" fmla="*/ 9 h 59"/>
                <a:gd name="T30" fmla="*/ 38 w 98"/>
                <a:gd name="T31" fmla="*/ 13 h 59"/>
                <a:gd name="T32" fmla="*/ 31 w 98"/>
                <a:gd name="T33" fmla="*/ 18 h 59"/>
                <a:gd name="T34" fmla="*/ 26 w 98"/>
                <a:gd name="T35" fmla="*/ 25 h 59"/>
                <a:gd name="T36" fmla="*/ 1 w 98"/>
                <a:gd name="T37" fmla="*/ 29 h 59"/>
                <a:gd name="T38" fmla="*/ 4 w 98"/>
                <a:gd name="T39" fmla="*/ 23 h 59"/>
                <a:gd name="T40" fmla="*/ 15 w 98"/>
                <a:gd name="T41" fmla="*/ 13 h 59"/>
                <a:gd name="T42" fmla="*/ 30 w 98"/>
                <a:gd name="T43" fmla="*/ 5 h 59"/>
                <a:gd name="T44" fmla="*/ 49 w 98"/>
                <a:gd name="T45" fmla="*/ 0 h 59"/>
                <a:gd name="T46" fmla="*/ 66 w 98"/>
                <a:gd name="T47" fmla="*/ 0 h 59"/>
                <a:gd name="T48" fmla="*/ 77 w 98"/>
                <a:gd name="T49" fmla="*/ 1 h 59"/>
                <a:gd name="T50" fmla="*/ 89 w 98"/>
                <a:gd name="T51" fmla="*/ 4 h 59"/>
                <a:gd name="T52" fmla="*/ 98 w 98"/>
                <a:gd name="T53" fmla="*/ 9 h 59"/>
                <a:gd name="T54" fmla="*/ 102 w 98"/>
                <a:gd name="T55" fmla="*/ 13 h 59"/>
                <a:gd name="T56" fmla="*/ 104 w 98"/>
                <a:gd name="T57" fmla="*/ 18 h 59"/>
                <a:gd name="T58" fmla="*/ 104 w 98"/>
                <a:gd name="T59" fmla="*/ 23 h 59"/>
                <a:gd name="T60" fmla="*/ 100 w 98"/>
                <a:gd name="T61" fmla="*/ 29 h 59"/>
                <a:gd name="T62" fmla="*/ 90 w 98"/>
                <a:gd name="T63" fmla="*/ 39 h 59"/>
                <a:gd name="T64" fmla="*/ 83 w 98"/>
                <a:gd name="T65" fmla="*/ 43 h 59"/>
                <a:gd name="T66" fmla="*/ 70 w 98"/>
                <a:gd name="T67" fmla="*/ 49 h 59"/>
                <a:gd name="T68" fmla="*/ 49 w 98"/>
                <a:gd name="T69" fmla="*/ 52 h 59"/>
                <a:gd name="T70" fmla="*/ 31 w 98"/>
                <a:gd name="T71" fmla="*/ 53 h 59"/>
                <a:gd name="T72" fmla="*/ 21 w 98"/>
                <a:gd name="T73" fmla="*/ 51 h 59"/>
                <a:gd name="T74" fmla="*/ 13 w 98"/>
                <a:gd name="T75" fmla="*/ 49 h 59"/>
                <a:gd name="T76" fmla="*/ 5 w 98"/>
                <a:gd name="T77" fmla="*/ 43 h 59"/>
                <a:gd name="T78" fmla="*/ 2 w 98"/>
                <a:gd name="T79" fmla="*/ 39 h 59"/>
                <a:gd name="T80" fmla="*/ 0 w 98"/>
                <a:gd name="T81" fmla="*/ 29 h 5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98" h="59">
                  <a:moveTo>
                    <a:pt x="24" y="29"/>
                  </a:moveTo>
                  <a:lnTo>
                    <a:pt x="23" y="33"/>
                  </a:lnTo>
                  <a:lnTo>
                    <a:pt x="22" y="36"/>
                  </a:lnTo>
                  <a:lnTo>
                    <a:pt x="23" y="40"/>
                  </a:lnTo>
                  <a:lnTo>
                    <a:pt x="24" y="44"/>
                  </a:lnTo>
                  <a:lnTo>
                    <a:pt x="26" y="47"/>
                  </a:lnTo>
                  <a:lnTo>
                    <a:pt x="30" y="49"/>
                  </a:lnTo>
                  <a:lnTo>
                    <a:pt x="34" y="50"/>
                  </a:lnTo>
                  <a:lnTo>
                    <a:pt x="41" y="51"/>
                  </a:lnTo>
                  <a:lnTo>
                    <a:pt x="48" y="50"/>
                  </a:lnTo>
                  <a:lnTo>
                    <a:pt x="51" y="49"/>
                  </a:lnTo>
                  <a:lnTo>
                    <a:pt x="54" y="49"/>
                  </a:lnTo>
                  <a:lnTo>
                    <a:pt x="59" y="46"/>
                  </a:lnTo>
                  <a:lnTo>
                    <a:pt x="63" y="44"/>
                  </a:lnTo>
                  <a:lnTo>
                    <a:pt x="67" y="40"/>
                  </a:lnTo>
                  <a:lnTo>
                    <a:pt x="70" y="36"/>
                  </a:lnTo>
                  <a:lnTo>
                    <a:pt x="71" y="35"/>
                  </a:lnTo>
                  <a:lnTo>
                    <a:pt x="72" y="33"/>
                  </a:lnTo>
                  <a:lnTo>
                    <a:pt x="74" y="29"/>
                  </a:lnTo>
                  <a:lnTo>
                    <a:pt x="75" y="25"/>
                  </a:lnTo>
                  <a:lnTo>
                    <a:pt x="75" y="22"/>
                  </a:lnTo>
                  <a:lnTo>
                    <a:pt x="75" y="18"/>
                  </a:lnTo>
                  <a:lnTo>
                    <a:pt x="74" y="15"/>
                  </a:lnTo>
                  <a:lnTo>
                    <a:pt x="73" y="14"/>
                  </a:lnTo>
                  <a:lnTo>
                    <a:pt x="71" y="13"/>
                  </a:lnTo>
                  <a:lnTo>
                    <a:pt x="68" y="11"/>
                  </a:lnTo>
                  <a:lnTo>
                    <a:pt x="63" y="9"/>
                  </a:lnTo>
                  <a:lnTo>
                    <a:pt x="57" y="9"/>
                  </a:lnTo>
                  <a:lnTo>
                    <a:pt x="53" y="9"/>
                  </a:lnTo>
                  <a:lnTo>
                    <a:pt x="50" y="9"/>
                  </a:lnTo>
                  <a:lnTo>
                    <a:pt x="44" y="11"/>
                  </a:lnTo>
                  <a:lnTo>
                    <a:pt x="38" y="13"/>
                  </a:lnTo>
                  <a:lnTo>
                    <a:pt x="34" y="15"/>
                  </a:lnTo>
                  <a:lnTo>
                    <a:pt x="31" y="18"/>
                  </a:lnTo>
                  <a:lnTo>
                    <a:pt x="28" y="21"/>
                  </a:lnTo>
                  <a:lnTo>
                    <a:pt x="26" y="25"/>
                  </a:lnTo>
                  <a:lnTo>
                    <a:pt x="24" y="29"/>
                  </a:lnTo>
                  <a:close/>
                  <a:moveTo>
                    <a:pt x="1" y="29"/>
                  </a:moveTo>
                  <a:lnTo>
                    <a:pt x="3" y="26"/>
                  </a:lnTo>
                  <a:lnTo>
                    <a:pt x="4" y="23"/>
                  </a:lnTo>
                  <a:lnTo>
                    <a:pt x="9" y="18"/>
                  </a:lnTo>
                  <a:lnTo>
                    <a:pt x="15" y="13"/>
                  </a:lnTo>
                  <a:lnTo>
                    <a:pt x="22" y="9"/>
                  </a:lnTo>
                  <a:lnTo>
                    <a:pt x="30" y="5"/>
                  </a:lnTo>
                  <a:lnTo>
                    <a:pt x="39" y="2"/>
                  </a:lnTo>
                  <a:lnTo>
                    <a:pt x="49" y="0"/>
                  </a:lnTo>
                  <a:lnTo>
                    <a:pt x="55" y="0"/>
                  </a:lnTo>
                  <a:lnTo>
                    <a:pt x="60" y="0"/>
                  </a:lnTo>
                  <a:lnTo>
                    <a:pt x="66" y="0"/>
                  </a:lnTo>
                  <a:lnTo>
                    <a:pt x="71" y="1"/>
                  </a:lnTo>
                  <a:lnTo>
                    <a:pt x="79" y="2"/>
                  </a:lnTo>
                  <a:lnTo>
                    <a:pt x="83" y="4"/>
                  </a:lnTo>
                  <a:lnTo>
                    <a:pt x="86" y="5"/>
                  </a:lnTo>
                  <a:lnTo>
                    <a:pt x="92" y="9"/>
                  </a:lnTo>
                  <a:lnTo>
                    <a:pt x="94" y="11"/>
                  </a:lnTo>
                  <a:lnTo>
                    <a:pt x="96" y="13"/>
                  </a:lnTo>
                  <a:lnTo>
                    <a:pt x="97" y="15"/>
                  </a:lnTo>
                  <a:lnTo>
                    <a:pt x="98" y="18"/>
                  </a:lnTo>
                  <a:lnTo>
                    <a:pt x="98" y="20"/>
                  </a:lnTo>
                  <a:lnTo>
                    <a:pt x="98" y="23"/>
                  </a:lnTo>
                  <a:lnTo>
                    <a:pt x="96" y="29"/>
                  </a:lnTo>
                  <a:lnTo>
                    <a:pt x="94" y="34"/>
                  </a:lnTo>
                  <a:lnTo>
                    <a:pt x="89" y="40"/>
                  </a:lnTo>
                  <a:lnTo>
                    <a:pt x="84" y="45"/>
                  </a:lnTo>
                  <a:lnTo>
                    <a:pt x="80" y="47"/>
                  </a:lnTo>
                  <a:lnTo>
                    <a:pt x="77" y="49"/>
                  </a:lnTo>
                  <a:lnTo>
                    <a:pt x="68" y="53"/>
                  </a:lnTo>
                  <a:lnTo>
                    <a:pt x="64" y="55"/>
                  </a:lnTo>
                  <a:lnTo>
                    <a:pt x="59" y="56"/>
                  </a:lnTo>
                  <a:lnTo>
                    <a:pt x="49" y="58"/>
                  </a:lnTo>
                  <a:lnTo>
                    <a:pt x="37" y="59"/>
                  </a:lnTo>
                  <a:lnTo>
                    <a:pt x="31" y="59"/>
                  </a:lnTo>
                  <a:lnTo>
                    <a:pt x="26" y="58"/>
                  </a:lnTo>
                  <a:lnTo>
                    <a:pt x="21" y="57"/>
                  </a:lnTo>
                  <a:lnTo>
                    <a:pt x="17" y="56"/>
                  </a:lnTo>
                  <a:lnTo>
                    <a:pt x="13" y="55"/>
                  </a:lnTo>
                  <a:lnTo>
                    <a:pt x="10" y="53"/>
                  </a:lnTo>
                  <a:lnTo>
                    <a:pt x="5" y="49"/>
                  </a:lnTo>
                  <a:lnTo>
                    <a:pt x="3" y="47"/>
                  </a:lnTo>
                  <a:lnTo>
                    <a:pt x="2" y="45"/>
                  </a:lnTo>
                  <a:lnTo>
                    <a:pt x="0" y="40"/>
                  </a:lnTo>
                  <a:lnTo>
                    <a:pt x="0" y="34"/>
                  </a:lnTo>
                  <a:lnTo>
                    <a:pt x="1" y="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33" name="Freeform 69"/>
            <p:cNvSpPr/>
            <p:nvPr userDrawn="1"/>
          </p:nvSpPr>
          <p:spPr bwMode="auto">
            <a:xfrm>
              <a:off x="4137" y="3334"/>
              <a:ext cx="150" cy="58"/>
            </a:xfrm>
            <a:custGeom>
              <a:avLst/>
              <a:gdLst>
                <a:gd name="T0" fmla="*/ 126 w 150"/>
                <a:gd name="T1" fmla="*/ 20 h 59"/>
                <a:gd name="T2" fmla="*/ 127 w 150"/>
                <a:gd name="T3" fmla="*/ 18 h 59"/>
                <a:gd name="T4" fmla="*/ 127 w 150"/>
                <a:gd name="T5" fmla="*/ 16 h 59"/>
                <a:gd name="T6" fmla="*/ 127 w 150"/>
                <a:gd name="T7" fmla="*/ 14 h 59"/>
                <a:gd name="T8" fmla="*/ 126 w 150"/>
                <a:gd name="T9" fmla="*/ 13 h 59"/>
                <a:gd name="T10" fmla="*/ 125 w 150"/>
                <a:gd name="T11" fmla="*/ 12 h 59"/>
                <a:gd name="T12" fmla="*/ 123 w 150"/>
                <a:gd name="T13" fmla="*/ 11 h 59"/>
                <a:gd name="T14" fmla="*/ 119 w 150"/>
                <a:gd name="T15" fmla="*/ 10 h 59"/>
                <a:gd name="T16" fmla="*/ 113 w 150"/>
                <a:gd name="T17" fmla="*/ 9 h 59"/>
                <a:gd name="T18" fmla="*/ 107 w 150"/>
                <a:gd name="T19" fmla="*/ 10 h 59"/>
                <a:gd name="T20" fmla="*/ 101 w 150"/>
                <a:gd name="T21" fmla="*/ 11 h 59"/>
                <a:gd name="T22" fmla="*/ 95 w 150"/>
                <a:gd name="T23" fmla="*/ 12 h 59"/>
                <a:gd name="T24" fmla="*/ 94 w 150"/>
                <a:gd name="T25" fmla="*/ 14 h 59"/>
                <a:gd name="T26" fmla="*/ 94 w 150"/>
                <a:gd name="T27" fmla="*/ 16 h 59"/>
                <a:gd name="T28" fmla="*/ 77 w 150"/>
                <a:gd name="T29" fmla="*/ 53 h 59"/>
                <a:gd name="T30" fmla="*/ 56 w 150"/>
                <a:gd name="T31" fmla="*/ 53 h 59"/>
                <a:gd name="T32" fmla="*/ 70 w 150"/>
                <a:gd name="T33" fmla="*/ 20 h 59"/>
                <a:gd name="T34" fmla="*/ 71 w 150"/>
                <a:gd name="T35" fmla="*/ 18 h 59"/>
                <a:gd name="T36" fmla="*/ 71 w 150"/>
                <a:gd name="T37" fmla="*/ 15 h 59"/>
                <a:gd name="T38" fmla="*/ 70 w 150"/>
                <a:gd name="T39" fmla="*/ 13 h 59"/>
                <a:gd name="T40" fmla="*/ 69 w 150"/>
                <a:gd name="T41" fmla="*/ 12 h 59"/>
                <a:gd name="T42" fmla="*/ 66 w 150"/>
                <a:gd name="T43" fmla="*/ 11 h 59"/>
                <a:gd name="T44" fmla="*/ 65 w 150"/>
                <a:gd name="T45" fmla="*/ 10 h 59"/>
                <a:gd name="T46" fmla="*/ 63 w 150"/>
                <a:gd name="T47" fmla="*/ 10 h 59"/>
                <a:gd name="T48" fmla="*/ 59 w 150"/>
                <a:gd name="T49" fmla="*/ 9 h 59"/>
                <a:gd name="T50" fmla="*/ 53 w 150"/>
                <a:gd name="T51" fmla="*/ 9 h 59"/>
                <a:gd name="T52" fmla="*/ 50 w 150"/>
                <a:gd name="T53" fmla="*/ 10 h 59"/>
                <a:gd name="T54" fmla="*/ 46 w 150"/>
                <a:gd name="T55" fmla="*/ 10 h 59"/>
                <a:gd name="T56" fmla="*/ 39 w 150"/>
                <a:gd name="T57" fmla="*/ 12 h 59"/>
                <a:gd name="T58" fmla="*/ 21 w 150"/>
                <a:gd name="T59" fmla="*/ 53 h 59"/>
                <a:gd name="T60" fmla="*/ 0 w 150"/>
                <a:gd name="T61" fmla="*/ 53 h 59"/>
                <a:gd name="T62" fmla="*/ 19 w 150"/>
                <a:gd name="T63" fmla="*/ 10 h 59"/>
                <a:gd name="T64" fmla="*/ 31 w 150"/>
                <a:gd name="T65" fmla="*/ 6 h 59"/>
                <a:gd name="T66" fmla="*/ 42 w 150"/>
                <a:gd name="T67" fmla="*/ 3 h 59"/>
                <a:gd name="T68" fmla="*/ 54 w 150"/>
                <a:gd name="T69" fmla="*/ 1 h 59"/>
                <a:gd name="T70" fmla="*/ 60 w 150"/>
                <a:gd name="T71" fmla="*/ 1 h 59"/>
                <a:gd name="T72" fmla="*/ 67 w 150"/>
                <a:gd name="T73" fmla="*/ 0 h 59"/>
                <a:gd name="T74" fmla="*/ 73 w 150"/>
                <a:gd name="T75" fmla="*/ 1 h 59"/>
                <a:gd name="T76" fmla="*/ 79 w 150"/>
                <a:gd name="T77" fmla="*/ 2 h 59"/>
                <a:gd name="T78" fmla="*/ 85 w 150"/>
                <a:gd name="T79" fmla="*/ 3 h 59"/>
                <a:gd name="T80" fmla="*/ 87 w 150"/>
                <a:gd name="T81" fmla="*/ 4 h 59"/>
                <a:gd name="T82" fmla="*/ 89 w 150"/>
                <a:gd name="T83" fmla="*/ 5 h 59"/>
                <a:gd name="T84" fmla="*/ 97 w 150"/>
                <a:gd name="T85" fmla="*/ 3 h 59"/>
                <a:gd name="T86" fmla="*/ 105 w 150"/>
                <a:gd name="T87" fmla="*/ 2 h 59"/>
                <a:gd name="T88" fmla="*/ 114 w 150"/>
                <a:gd name="T89" fmla="*/ 1 h 59"/>
                <a:gd name="T90" fmla="*/ 123 w 150"/>
                <a:gd name="T91" fmla="*/ 1 h 59"/>
                <a:gd name="T92" fmla="*/ 129 w 150"/>
                <a:gd name="T93" fmla="*/ 1 h 59"/>
                <a:gd name="T94" fmla="*/ 134 w 150"/>
                <a:gd name="T95" fmla="*/ 2 h 59"/>
                <a:gd name="T96" fmla="*/ 139 w 150"/>
                <a:gd name="T97" fmla="*/ 3 h 59"/>
                <a:gd name="T98" fmla="*/ 144 w 150"/>
                <a:gd name="T99" fmla="*/ 5 h 59"/>
                <a:gd name="T100" fmla="*/ 147 w 150"/>
                <a:gd name="T101" fmla="*/ 7 h 59"/>
                <a:gd name="T102" fmla="*/ 148 w 150"/>
                <a:gd name="T103" fmla="*/ 8 h 59"/>
                <a:gd name="T104" fmla="*/ 149 w 150"/>
                <a:gd name="T105" fmla="*/ 10 h 59"/>
                <a:gd name="T106" fmla="*/ 150 w 150"/>
                <a:gd name="T107" fmla="*/ 11 h 59"/>
                <a:gd name="T108" fmla="*/ 150 w 150"/>
                <a:gd name="T109" fmla="*/ 13 h 59"/>
                <a:gd name="T110" fmla="*/ 150 w 150"/>
                <a:gd name="T111" fmla="*/ 15 h 59"/>
                <a:gd name="T112" fmla="*/ 150 w 150"/>
                <a:gd name="T113" fmla="*/ 16 h 59"/>
                <a:gd name="T114" fmla="*/ 133 w 150"/>
                <a:gd name="T115" fmla="*/ 53 h 59"/>
                <a:gd name="T116" fmla="*/ 112 w 150"/>
                <a:gd name="T117" fmla="*/ 53 h 59"/>
                <a:gd name="T118" fmla="*/ 126 w 150"/>
                <a:gd name="T119" fmla="*/ 20 h 5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50" h="59">
                  <a:moveTo>
                    <a:pt x="126" y="20"/>
                  </a:moveTo>
                  <a:lnTo>
                    <a:pt x="127" y="18"/>
                  </a:lnTo>
                  <a:lnTo>
                    <a:pt x="127" y="16"/>
                  </a:lnTo>
                  <a:lnTo>
                    <a:pt x="127" y="14"/>
                  </a:lnTo>
                  <a:lnTo>
                    <a:pt x="126" y="13"/>
                  </a:lnTo>
                  <a:lnTo>
                    <a:pt x="125" y="12"/>
                  </a:lnTo>
                  <a:lnTo>
                    <a:pt x="123" y="11"/>
                  </a:lnTo>
                  <a:lnTo>
                    <a:pt x="119" y="10"/>
                  </a:lnTo>
                  <a:lnTo>
                    <a:pt x="113" y="9"/>
                  </a:lnTo>
                  <a:lnTo>
                    <a:pt x="107" y="10"/>
                  </a:lnTo>
                  <a:lnTo>
                    <a:pt x="101" y="11"/>
                  </a:lnTo>
                  <a:lnTo>
                    <a:pt x="95" y="12"/>
                  </a:lnTo>
                  <a:lnTo>
                    <a:pt x="94" y="14"/>
                  </a:lnTo>
                  <a:lnTo>
                    <a:pt x="94" y="16"/>
                  </a:lnTo>
                  <a:lnTo>
                    <a:pt x="77" y="59"/>
                  </a:lnTo>
                  <a:lnTo>
                    <a:pt x="56" y="59"/>
                  </a:lnTo>
                  <a:lnTo>
                    <a:pt x="70" y="20"/>
                  </a:lnTo>
                  <a:lnTo>
                    <a:pt x="71" y="18"/>
                  </a:lnTo>
                  <a:lnTo>
                    <a:pt x="71" y="15"/>
                  </a:lnTo>
                  <a:lnTo>
                    <a:pt x="70" y="13"/>
                  </a:lnTo>
                  <a:lnTo>
                    <a:pt x="69" y="12"/>
                  </a:lnTo>
                  <a:lnTo>
                    <a:pt x="66" y="11"/>
                  </a:lnTo>
                  <a:lnTo>
                    <a:pt x="65" y="10"/>
                  </a:lnTo>
                  <a:lnTo>
                    <a:pt x="63" y="10"/>
                  </a:lnTo>
                  <a:lnTo>
                    <a:pt x="59" y="9"/>
                  </a:lnTo>
                  <a:lnTo>
                    <a:pt x="53" y="9"/>
                  </a:lnTo>
                  <a:lnTo>
                    <a:pt x="50" y="10"/>
                  </a:lnTo>
                  <a:lnTo>
                    <a:pt x="46" y="10"/>
                  </a:lnTo>
                  <a:lnTo>
                    <a:pt x="39" y="12"/>
                  </a:lnTo>
                  <a:lnTo>
                    <a:pt x="21" y="59"/>
                  </a:lnTo>
                  <a:lnTo>
                    <a:pt x="0" y="59"/>
                  </a:lnTo>
                  <a:lnTo>
                    <a:pt x="19" y="10"/>
                  </a:lnTo>
                  <a:lnTo>
                    <a:pt x="31" y="6"/>
                  </a:lnTo>
                  <a:lnTo>
                    <a:pt x="42" y="3"/>
                  </a:lnTo>
                  <a:lnTo>
                    <a:pt x="54" y="1"/>
                  </a:lnTo>
                  <a:lnTo>
                    <a:pt x="60" y="1"/>
                  </a:lnTo>
                  <a:lnTo>
                    <a:pt x="67" y="0"/>
                  </a:lnTo>
                  <a:lnTo>
                    <a:pt x="73" y="1"/>
                  </a:lnTo>
                  <a:lnTo>
                    <a:pt x="79" y="2"/>
                  </a:lnTo>
                  <a:lnTo>
                    <a:pt x="85" y="3"/>
                  </a:lnTo>
                  <a:lnTo>
                    <a:pt x="87" y="4"/>
                  </a:lnTo>
                  <a:lnTo>
                    <a:pt x="89" y="5"/>
                  </a:lnTo>
                  <a:lnTo>
                    <a:pt x="97" y="3"/>
                  </a:lnTo>
                  <a:lnTo>
                    <a:pt x="105" y="2"/>
                  </a:lnTo>
                  <a:lnTo>
                    <a:pt x="114" y="1"/>
                  </a:lnTo>
                  <a:lnTo>
                    <a:pt x="123" y="1"/>
                  </a:lnTo>
                  <a:lnTo>
                    <a:pt x="129" y="1"/>
                  </a:lnTo>
                  <a:lnTo>
                    <a:pt x="134" y="2"/>
                  </a:lnTo>
                  <a:lnTo>
                    <a:pt x="139" y="3"/>
                  </a:lnTo>
                  <a:lnTo>
                    <a:pt x="144" y="5"/>
                  </a:lnTo>
                  <a:lnTo>
                    <a:pt x="147" y="7"/>
                  </a:lnTo>
                  <a:lnTo>
                    <a:pt x="148" y="8"/>
                  </a:lnTo>
                  <a:lnTo>
                    <a:pt x="149" y="10"/>
                  </a:lnTo>
                  <a:lnTo>
                    <a:pt x="150" y="11"/>
                  </a:lnTo>
                  <a:lnTo>
                    <a:pt x="150" y="13"/>
                  </a:lnTo>
                  <a:lnTo>
                    <a:pt x="150" y="15"/>
                  </a:lnTo>
                  <a:lnTo>
                    <a:pt x="150" y="16"/>
                  </a:lnTo>
                  <a:lnTo>
                    <a:pt x="133" y="59"/>
                  </a:lnTo>
                  <a:lnTo>
                    <a:pt x="112" y="59"/>
                  </a:lnTo>
                  <a:lnTo>
                    <a:pt x="126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34" name="Freeform 70"/>
            <p:cNvSpPr>
              <a:spLocks noEditPoints="1"/>
            </p:cNvSpPr>
            <p:nvPr userDrawn="1"/>
          </p:nvSpPr>
          <p:spPr bwMode="auto">
            <a:xfrm>
              <a:off x="4296" y="3334"/>
              <a:ext cx="97" cy="60"/>
            </a:xfrm>
            <a:custGeom>
              <a:avLst/>
              <a:gdLst>
                <a:gd name="T0" fmla="*/ 23 w 98"/>
                <a:gd name="T1" fmla="*/ 39 h 59"/>
                <a:gd name="T2" fmla="*/ 22 w 98"/>
                <a:gd name="T3" fmla="*/ 46 h 59"/>
                <a:gd name="T4" fmla="*/ 26 w 98"/>
                <a:gd name="T5" fmla="*/ 53 h 59"/>
                <a:gd name="T6" fmla="*/ 34 w 98"/>
                <a:gd name="T7" fmla="*/ 56 h 59"/>
                <a:gd name="T8" fmla="*/ 48 w 98"/>
                <a:gd name="T9" fmla="*/ 56 h 59"/>
                <a:gd name="T10" fmla="*/ 49 w 98"/>
                <a:gd name="T11" fmla="*/ 55 h 59"/>
                <a:gd name="T12" fmla="*/ 57 w 98"/>
                <a:gd name="T13" fmla="*/ 50 h 59"/>
                <a:gd name="T14" fmla="*/ 64 w 98"/>
                <a:gd name="T15" fmla="*/ 43 h 59"/>
                <a:gd name="T16" fmla="*/ 68 w 98"/>
                <a:gd name="T17" fmla="*/ 29 h 59"/>
                <a:gd name="T18" fmla="*/ 69 w 98"/>
                <a:gd name="T19" fmla="*/ 22 h 59"/>
                <a:gd name="T20" fmla="*/ 67 w 98"/>
                <a:gd name="T21" fmla="*/ 15 h 59"/>
                <a:gd name="T22" fmla="*/ 65 w 98"/>
                <a:gd name="T23" fmla="*/ 13 h 59"/>
                <a:gd name="T24" fmla="*/ 57 w 98"/>
                <a:gd name="T25" fmla="*/ 10 h 59"/>
                <a:gd name="T26" fmla="*/ 49 w 98"/>
                <a:gd name="T27" fmla="*/ 9 h 59"/>
                <a:gd name="T28" fmla="*/ 43 w 98"/>
                <a:gd name="T29" fmla="*/ 11 h 59"/>
                <a:gd name="T30" fmla="*/ 34 w 98"/>
                <a:gd name="T31" fmla="*/ 15 h 59"/>
                <a:gd name="T32" fmla="*/ 28 w 98"/>
                <a:gd name="T33" fmla="*/ 22 h 59"/>
                <a:gd name="T34" fmla="*/ 24 w 98"/>
                <a:gd name="T35" fmla="*/ 29 h 59"/>
                <a:gd name="T36" fmla="*/ 4 w 98"/>
                <a:gd name="T37" fmla="*/ 23 h 59"/>
                <a:gd name="T38" fmla="*/ 11 w 98"/>
                <a:gd name="T39" fmla="*/ 15 h 59"/>
                <a:gd name="T40" fmla="*/ 22 w 98"/>
                <a:gd name="T41" fmla="*/ 9 h 59"/>
                <a:gd name="T42" fmla="*/ 39 w 98"/>
                <a:gd name="T43" fmla="*/ 2 h 59"/>
                <a:gd name="T44" fmla="*/ 49 w 98"/>
                <a:gd name="T45" fmla="*/ 0 h 59"/>
                <a:gd name="T46" fmla="*/ 59 w 98"/>
                <a:gd name="T47" fmla="*/ 0 h 59"/>
                <a:gd name="T48" fmla="*/ 73 w 98"/>
                <a:gd name="T49" fmla="*/ 2 h 59"/>
                <a:gd name="T50" fmla="*/ 85 w 98"/>
                <a:gd name="T51" fmla="*/ 9 h 59"/>
                <a:gd name="T52" fmla="*/ 89 w 98"/>
                <a:gd name="T53" fmla="*/ 13 h 59"/>
                <a:gd name="T54" fmla="*/ 91 w 98"/>
                <a:gd name="T55" fmla="*/ 18 h 59"/>
                <a:gd name="T56" fmla="*/ 91 w 98"/>
                <a:gd name="T57" fmla="*/ 23 h 59"/>
                <a:gd name="T58" fmla="*/ 87 w 98"/>
                <a:gd name="T59" fmla="*/ 40 h 59"/>
                <a:gd name="T60" fmla="*/ 77 w 98"/>
                <a:gd name="T61" fmla="*/ 51 h 59"/>
                <a:gd name="T62" fmla="*/ 70 w 98"/>
                <a:gd name="T63" fmla="*/ 56 h 59"/>
                <a:gd name="T64" fmla="*/ 58 w 98"/>
                <a:gd name="T65" fmla="*/ 61 h 59"/>
                <a:gd name="T66" fmla="*/ 48 w 98"/>
                <a:gd name="T67" fmla="*/ 64 h 59"/>
                <a:gd name="T68" fmla="*/ 31 w 98"/>
                <a:gd name="T69" fmla="*/ 65 h 59"/>
                <a:gd name="T70" fmla="*/ 21 w 98"/>
                <a:gd name="T71" fmla="*/ 63 h 59"/>
                <a:gd name="T72" fmla="*/ 13 w 98"/>
                <a:gd name="T73" fmla="*/ 61 h 59"/>
                <a:gd name="T74" fmla="*/ 5 w 98"/>
                <a:gd name="T75" fmla="*/ 55 h 59"/>
                <a:gd name="T76" fmla="*/ 1 w 98"/>
                <a:gd name="T77" fmla="*/ 51 h 59"/>
                <a:gd name="T78" fmla="*/ 0 w 98"/>
                <a:gd name="T79" fmla="*/ 40 h 5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98" h="59">
                  <a:moveTo>
                    <a:pt x="24" y="29"/>
                  </a:moveTo>
                  <a:lnTo>
                    <a:pt x="23" y="33"/>
                  </a:lnTo>
                  <a:lnTo>
                    <a:pt x="22" y="37"/>
                  </a:lnTo>
                  <a:lnTo>
                    <a:pt x="22" y="40"/>
                  </a:lnTo>
                  <a:lnTo>
                    <a:pt x="24" y="44"/>
                  </a:lnTo>
                  <a:lnTo>
                    <a:pt x="26" y="47"/>
                  </a:lnTo>
                  <a:lnTo>
                    <a:pt x="29" y="49"/>
                  </a:lnTo>
                  <a:lnTo>
                    <a:pt x="34" y="50"/>
                  </a:lnTo>
                  <a:lnTo>
                    <a:pt x="40" y="51"/>
                  </a:lnTo>
                  <a:lnTo>
                    <a:pt x="48" y="50"/>
                  </a:lnTo>
                  <a:lnTo>
                    <a:pt x="51" y="50"/>
                  </a:lnTo>
                  <a:lnTo>
                    <a:pt x="54" y="49"/>
                  </a:lnTo>
                  <a:lnTo>
                    <a:pt x="59" y="46"/>
                  </a:lnTo>
                  <a:lnTo>
                    <a:pt x="63" y="44"/>
                  </a:lnTo>
                  <a:lnTo>
                    <a:pt x="67" y="40"/>
                  </a:lnTo>
                  <a:lnTo>
                    <a:pt x="70" y="37"/>
                  </a:lnTo>
                  <a:lnTo>
                    <a:pt x="72" y="33"/>
                  </a:lnTo>
                  <a:lnTo>
                    <a:pt x="74" y="29"/>
                  </a:lnTo>
                  <a:lnTo>
                    <a:pt x="75" y="25"/>
                  </a:lnTo>
                  <a:lnTo>
                    <a:pt x="75" y="22"/>
                  </a:lnTo>
                  <a:lnTo>
                    <a:pt x="75" y="18"/>
                  </a:lnTo>
                  <a:lnTo>
                    <a:pt x="73" y="15"/>
                  </a:lnTo>
                  <a:lnTo>
                    <a:pt x="72" y="14"/>
                  </a:lnTo>
                  <a:lnTo>
                    <a:pt x="71" y="13"/>
                  </a:lnTo>
                  <a:lnTo>
                    <a:pt x="67" y="11"/>
                  </a:lnTo>
                  <a:lnTo>
                    <a:pt x="63" y="10"/>
                  </a:lnTo>
                  <a:lnTo>
                    <a:pt x="56" y="9"/>
                  </a:lnTo>
                  <a:lnTo>
                    <a:pt x="53" y="9"/>
                  </a:lnTo>
                  <a:lnTo>
                    <a:pt x="49" y="10"/>
                  </a:lnTo>
                  <a:lnTo>
                    <a:pt x="43" y="11"/>
                  </a:lnTo>
                  <a:lnTo>
                    <a:pt x="38" y="13"/>
                  </a:lnTo>
                  <a:lnTo>
                    <a:pt x="34" y="15"/>
                  </a:lnTo>
                  <a:lnTo>
                    <a:pt x="31" y="18"/>
                  </a:lnTo>
                  <a:lnTo>
                    <a:pt x="28" y="22"/>
                  </a:lnTo>
                  <a:lnTo>
                    <a:pt x="26" y="25"/>
                  </a:lnTo>
                  <a:lnTo>
                    <a:pt x="24" y="29"/>
                  </a:lnTo>
                  <a:close/>
                  <a:moveTo>
                    <a:pt x="1" y="29"/>
                  </a:moveTo>
                  <a:lnTo>
                    <a:pt x="4" y="23"/>
                  </a:lnTo>
                  <a:lnTo>
                    <a:pt x="9" y="18"/>
                  </a:lnTo>
                  <a:lnTo>
                    <a:pt x="11" y="15"/>
                  </a:lnTo>
                  <a:lnTo>
                    <a:pt x="14" y="13"/>
                  </a:lnTo>
                  <a:lnTo>
                    <a:pt x="22" y="9"/>
                  </a:lnTo>
                  <a:lnTo>
                    <a:pt x="30" y="5"/>
                  </a:lnTo>
                  <a:lnTo>
                    <a:pt x="39" y="2"/>
                  </a:lnTo>
                  <a:lnTo>
                    <a:pt x="49" y="1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5" y="0"/>
                  </a:lnTo>
                  <a:lnTo>
                    <a:pt x="70" y="1"/>
                  </a:lnTo>
                  <a:lnTo>
                    <a:pt x="79" y="2"/>
                  </a:lnTo>
                  <a:lnTo>
                    <a:pt x="86" y="5"/>
                  </a:lnTo>
                  <a:lnTo>
                    <a:pt x="91" y="9"/>
                  </a:lnTo>
                  <a:lnTo>
                    <a:pt x="94" y="11"/>
                  </a:lnTo>
                  <a:lnTo>
                    <a:pt x="95" y="13"/>
                  </a:lnTo>
                  <a:lnTo>
                    <a:pt x="96" y="15"/>
                  </a:lnTo>
                  <a:lnTo>
                    <a:pt x="97" y="18"/>
                  </a:lnTo>
                  <a:lnTo>
                    <a:pt x="98" y="20"/>
                  </a:lnTo>
                  <a:lnTo>
                    <a:pt x="97" y="23"/>
                  </a:lnTo>
                  <a:lnTo>
                    <a:pt x="96" y="29"/>
                  </a:lnTo>
                  <a:lnTo>
                    <a:pt x="93" y="34"/>
                  </a:lnTo>
                  <a:lnTo>
                    <a:pt x="89" y="40"/>
                  </a:lnTo>
                  <a:lnTo>
                    <a:pt x="83" y="45"/>
                  </a:lnTo>
                  <a:lnTo>
                    <a:pt x="80" y="47"/>
                  </a:lnTo>
                  <a:lnTo>
                    <a:pt x="76" y="50"/>
                  </a:lnTo>
                  <a:lnTo>
                    <a:pt x="68" y="53"/>
                  </a:lnTo>
                  <a:lnTo>
                    <a:pt x="64" y="55"/>
                  </a:lnTo>
                  <a:lnTo>
                    <a:pt x="59" y="56"/>
                  </a:lnTo>
                  <a:lnTo>
                    <a:pt x="48" y="58"/>
                  </a:lnTo>
                  <a:lnTo>
                    <a:pt x="37" y="59"/>
                  </a:lnTo>
                  <a:lnTo>
                    <a:pt x="31" y="59"/>
                  </a:lnTo>
                  <a:lnTo>
                    <a:pt x="26" y="58"/>
                  </a:lnTo>
                  <a:lnTo>
                    <a:pt x="21" y="57"/>
                  </a:lnTo>
                  <a:lnTo>
                    <a:pt x="17" y="56"/>
                  </a:lnTo>
                  <a:lnTo>
                    <a:pt x="13" y="55"/>
                  </a:lnTo>
                  <a:lnTo>
                    <a:pt x="10" y="53"/>
                  </a:lnTo>
                  <a:lnTo>
                    <a:pt x="5" y="49"/>
                  </a:lnTo>
                  <a:lnTo>
                    <a:pt x="3" y="47"/>
                  </a:lnTo>
                  <a:lnTo>
                    <a:pt x="1" y="45"/>
                  </a:lnTo>
                  <a:lnTo>
                    <a:pt x="0" y="40"/>
                  </a:lnTo>
                  <a:lnTo>
                    <a:pt x="0" y="34"/>
                  </a:lnTo>
                  <a:lnTo>
                    <a:pt x="1" y="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35" name="Freeform 71"/>
            <p:cNvSpPr/>
            <p:nvPr userDrawn="1"/>
          </p:nvSpPr>
          <p:spPr bwMode="auto">
            <a:xfrm>
              <a:off x="4393" y="3334"/>
              <a:ext cx="90" cy="60"/>
            </a:xfrm>
            <a:custGeom>
              <a:avLst/>
              <a:gdLst>
                <a:gd name="T0" fmla="*/ 11 w 89"/>
                <a:gd name="T1" fmla="*/ 45 h 60"/>
                <a:gd name="T2" fmla="*/ 16 w 89"/>
                <a:gd name="T3" fmla="*/ 48 h 60"/>
                <a:gd name="T4" fmla="*/ 29 w 89"/>
                <a:gd name="T5" fmla="*/ 51 h 60"/>
                <a:gd name="T6" fmla="*/ 43 w 89"/>
                <a:gd name="T7" fmla="*/ 50 h 60"/>
                <a:gd name="T8" fmla="*/ 56 w 89"/>
                <a:gd name="T9" fmla="*/ 49 h 60"/>
                <a:gd name="T10" fmla="*/ 62 w 89"/>
                <a:gd name="T11" fmla="*/ 46 h 60"/>
                <a:gd name="T12" fmla="*/ 65 w 89"/>
                <a:gd name="T13" fmla="*/ 43 h 60"/>
                <a:gd name="T14" fmla="*/ 64 w 89"/>
                <a:gd name="T15" fmla="*/ 40 h 60"/>
                <a:gd name="T16" fmla="*/ 61 w 89"/>
                <a:gd name="T17" fmla="*/ 38 h 60"/>
                <a:gd name="T18" fmla="*/ 53 w 89"/>
                <a:gd name="T19" fmla="*/ 36 h 60"/>
                <a:gd name="T20" fmla="*/ 29 w 89"/>
                <a:gd name="T21" fmla="*/ 31 h 60"/>
                <a:gd name="T22" fmla="*/ 21 w 89"/>
                <a:gd name="T23" fmla="*/ 28 h 60"/>
                <a:gd name="T24" fmla="*/ 17 w 89"/>
                <a:gd name="T25" fmla="*/ 25 h 60"/>
                <a:gd name="T26" fmla="*/ 16 w 89"/>
                <a:gd name="T27" fmla="*/ 22 h 60"/>
                <a:gd name="T28" fmla="*/ 16 w 89"/>
                <a:gd name="T29" fmla="*/ 17 h 60"/>
                <a:gd name="T30" fmla="*/ 19 w 89"/>
                <a:gd name="T31" fmla="*/ 13 h 60"/>
                <a:gd name="T32" fmla="*/ 22 w 89"/>
                <a:gd name="T33" fmla="*/ 10 h 60"/>
                <a:gd name="T34" fmla="*/ 33 w 89"/>
                <a:gd name="T35" fmla="*/ 5 h 60"/>
                <a:gd name="T36" fmla="*/ 52 w 89"/>
                <a:gd name="T37" fmla="*/ 1 h 60"/>
                <a:gd name="T38" fmla="*/ 66 w 89"/>
                <a:gd name="T39" fmla="*/ 0 h 60"/>
                <a:gd name="T40" fmla="*/ 81 w 89"/>
                <a:gd name="T41" fmla="*/ 2 h 60"/>
                <a:gd name="T42" fmla="*/ 95 w 89"/>
                <a:gd name="T43" fmla="*/ 6 h 60"/>
                <a:gd name="T44" fmla="*/ 78 w 89"/>
                <a:gd name="T45" fmla="*/ 11 h 60"/>
                <a:gd name="T46" fmla="*/ 68 w 89"/>
                <a:gd name="T47" fmla="*/ 9 h 60"/>
                <a:gd name="T48" fmla="*/ 56 w 89"/>
                <a:gd name="T49" fmla="*/ 10 h 60"/>
                <a:gd name="T50" fmla="*/ 41 w 89"/>
                <a:gd name="T51" fmla="*/ 12 h 60"/>
                <a:gd name="T52" fmla="*/ 38 w 89"/>
                <a:gd name="T53" fmla="*/ 15 h 60"/>
                <a:gd name="T54" fmla="*/ 36 w 89"/>
                <a:gd name="T55" fmla="*/ 18 h 60"/>
                <a:gd name="T56" fmla="*/ 39 w 89"/>
                <a:gd name="T57" fmla="*/ 20 h 60"/>
                <a:gd name="T58" fmla="*/ 64 w 89"/>
                <a:gd name="T59" fmla="*/ 25 h 60"/>
                <a:gd name="T60" fmla="*/ 80 w 89"/>
                <a:gd name="T61" fmla="*/ 30 h 60"/>
                <a:gd name="T62" fmla="*/ 86 w 89"/>
                <a:gd name="T63" fmla="*/ 35 h 60"/>
                <a:gd name="T64" fmla="*/ 87 w 89"/>
                <a:gd name="T65" fmla="*/ 38 h 60"/>
                <a:gd name="T66" fmla="*/ 85 w 89"/>
                <a:gd name="T67" fmla="*/ 44 h 60"/>
                <a:gd name="T68" fmla="*/ 79 w 89"/>
                <a:gd name="T69" fmla="*/ 50 h 60"/>
                <a:gd name="T70" fmla="*/ 73 w 89"/>
                <a:gd name="T71" fmla="*/ 53 h 60"/>
                <a:gd name="T72" fmla="*/ 60 w 89"/>
                <a:gd name="T73" fmla="*/ 58 h 60"/>
                <a:gd name="T74" fmla="*/ 39 w 89"/>
                <a:gd name="T75" fmla="*/ 60 h 60"/>
                <a:gd name="T76" fmla="*/ 23 w 89"/>
                <a:gd name="T77" fmla="*/ 59 h 60"/>
                <a:gd name="T78" fmla="*/ 14 w 89"/>
                <a:gd name="T79" fmla="*/ 58 h 60"/>
                <a:gd name="T80" fmla="*/ 7 w 89"/>
                <a:gd name="T81" fmla="*/ 56 h 60"/>
                <a:gd name="T82" fmla="*/ 0 w 89"/>
                <a:gd name="T83" fmla="*/ 53 h 6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89" h="60">
                  <a:moveTo>
                    <a:pt x="0" y="53"/>
                  </a:moveTo>
                  <a:lnTo>
                    <a:pt x="11" y="45"/>
                  </a:lnTo>
                  <a:lnTo>
                    <a:pt x="14" y="47"/>
                  </a:lnTo>
                  <a:lnTo>
                    <a:pt x="16" y="48"/>
                  </a:lnTo>
                  <a:lnTo>
                    <a:pt x="22" y="50"/>
                  </a:lnTo>
                  <a:lnTo>
                    <a:pt x="29" y="51"/>
                  </a:lnTo>
                  <a:lnTo>
                    <a:pt x="35" y="51"/>
                  </a:lnTo>
                  <a:lnTo>
                    <a:pt x="43" y="50"/>
                  </a:lnTo>
                  <a:lnTo>
                    <a:pt x="47" y="50"/>
                  </a:lnTo>
                  <a:lnTo>
                    <a:pt x="50" y="49"/>
                  </a:lnTo>
                  <a:lnTo>
                    <a:pt x="53" y="48"/>
                  </a:lnTo>
                  <a:lnTo>
                    <a:pt x="56" y="46"/>
                  </a:lnTo>
                  <a:lnTo>
                    <a:pt x="57" y="45"/>
                  </a:lnTo>
                  <a:lnTo>
                    <a:pt x="59" y="43"/>
                  </a:lnTo>
                  <a:lnTo>
                    <a:pt x="59" y="41"/>
                  </a:lnTo>
                  <a:lnTo>
                    <a:pt x="58" y="40"/>
                  </a:lnTo>
                  <a:lnTo>
                    <a:pt x="57" y="39"/>
                  </a:lnTo>
                  <a:lnTo>
                    <a:pt x="55" y="38"/>
                  </a:lnTo>
                  <a:lnTo>
                    <a:pt x="51" y="37"/>
                  </a:lnTo>
                  <a:lnTo>
                    <a:pt x="47" y="36"/>
                  </a:lnTo>
                  <a:lnTo>
                    <a:pt x="38" y="33"/>
                  </a:lnTo>
                  <a:lnTo>
                    <a:pt x="29" y="31"/>
                  </a:lnTo>
                  <a:lnTo>
                    <a:pt x="24" y="30"/>
                  </a:lnTo>
                  <a:lnTo>
                    <a:pt x="21" y="28"/>
                  </a:lnTo>
                  <a:lnTo>
                    <a:pt x="18" y="26"/>
                  </a:lnTo>
                  <a:lnTo>
                    <a:pt x="17" y="25"/>
                  </a:lnTo>
                  <a:lnTo>
                    <a:pt x="16" y="24"/>
                  </a:lnTo>
                  <a:lnTo>
                    <a:pt x="16" y="22"/>
                  </a:lnTo>
                  <a:lnTo>
                    <a:pt x="16" y="21"/>
                  </a:lnTo>
                  <a:lnTo>
                    <a:pt x="16" y="17"/>
                  </a:lnTo>
                  <a:lnTo>
                    <a:pt x="17" y="15"/>
                  </a:lnTo>
                  <a:lnTo>
                    <a:pt x="19" y="13"/>
                  </a:lnTo>
                  <a:lnTo>
                    <a:pt x="20" y="12"/>
                  </a:lnTo>
                  <a:lnTo>
                    <a:pt x="22" y="10"/>
                  </a:lnTo>
                  <a:lnTo>
                    <a:pt x="27" y="7"/>
                  </a:lnTo>
                  <a:lnTo>
                    <a:pt x="33" y="5"/>
                  </a:lnTo>
                  <a:lnTo>
                    <a:pt x="39" y="3"/>
                  </a:lnTo>
                  <a:lnTo>
                    <a:pt x="46" y="1"/>
                  </a:lnTo>
                  <a:lnTo>
                    <a:pt x="53" y="0"/>
                  </a:lnTo>
                  <a:lnTo>
                    <a:pt x="60" y="0"/>
                  </a:lnTo>
                  <a:lnTo>
                    <a:pt x="67" y="0"/>
                  </a:lnTo>
                  <a:lnTo>
                    <a:pt x="75" y="2"/>
                  </a:lnTo>
                  <a:lnTo>
                    <a:pt x="82" y="3"/>
                  </a:lnTo>
                  <a:lnTo>
                    <a:pt x="89" y="6"/>
                  </a:lnTo>
                  <a:lnTo>
                    <a:pt x="78" y="13"/>
                  </a:lnTo>
                  <a:lnTo>
                    <a:pt x="72" y="11"/>
                  </a:lnTo>
                  <a:lnTo>
                    <a:pt x="67" y="10"/>
                  </a:lnTo>
                  <a:lnTo>
                    <a:pt x="62" y="9"/>
                  </a:lnTo>
                  <a:lnTo>
                    <a:pt x="56" y="9"/>
                  </a:lnTo>
                  <a:lnTo>
                    <a:pt x="50" y="10"/>
                  </a:lnTo>
                  <a:lnTo>
                    <a:pt x="44" y="11"/>
                  </a:lnTo>
                  <a:lnTo>
                    <a:pt x="41" y="12"/>
                  </a:lnTo>
                  <a:lnTo>
                    <a:pt x="39" y="13"/>
                  </a:lnTo>
                  <a:lnTo>
                    <a:pt x="38" y="15"/>
                  </a:lnTo>
                  <a:lnTo>
                    <a:pt x="37" y="16"/>
                  </a:lnTo>
                  <a:lnTo>
                    <a:pt x="36" y="18"/>
                  </a:lnTo>
                  <a:lnTo>
                    <a:pt x="37" y="19"/>
                  </a:lnTo>
                  <a:lnTo>
                    <a:pt x="39" y="20"/>
                  </a:lnTo>
                  <a:lnTo>
                    <a:pt x="42" y="21"/>
                  </a:lnTo>
                  <a:lnTo>
                    <a:pt x="58" y="25"/>
                  </a:lnTo>
                  <a:lnTo>
                    <a:pt x="66" y="27"/>
                  </a:lnTo>
                  <a:lnTo>
                    <a:pt x="74" y="30"/>
                  </a:lnTo>
                  <a:lnTo>
                    <a:pt x="77" y="32"/>
                  </a:lnTo>
                  <a:lnTo>
                    <a:pt x="80" y="35"/>
                  </a:lnTo>
                  <a:lnTo>
                    <a:pt x="80" y="36"/>
                  </a:lnTo>
                  <a:lnTo>
                    <a:pt x="81" y="38"/>
                  </a:lnTo>
                  <a:lnTo>
                    <a:pt x="80" y="42"/>
                  </a:lnTo>
                  <a:lnTo>
                    <a:pt x="79" y="44"/>
                  </a:lnTo>
                  <a:lnTo>
                    <a:pt x="77" y="46"/>
                  </a:lnTo>
                  <a:lnTo>
                    <a:pt x="73" y="50"/>
                  </a:lnTo>
                  <a:lnTo>
                    <a:pt x="70" y="52"/>
                  </a:lnTo>
                  <a:lnTo>
                    <a:pt x="67" y="53"/>
                  </a:lnTo>
                  <a:lnTo>
                    <a:pt x="61" y="56"/>
                  </a:lnTo>
                  <a:lnTo>
                    <a:pt x="54" y="58"/>
                  </a:lnTo>
                  <a:lnTo>
                    <a:pt x="46" y="59"/>
                  </a:lnTo>
                  <a:lnTo>
                    <a:pt x="39" y="60"/>
                  </a:lnTo>
                  <a:lnTo>
                    <a:pt x="32" y="60"/>
                  </a:lnTo>
                  <a:lnTo>
                    <a:pt x="23" y="59"/>
                  </a:lnTo>
                  <a:lnTo>
                    <a:pt x="18" y="59"/>
                  </a:lnTo>
                  <a:lnTo>
                    <a:pt x="14" y="58"/>
                  </a:lnTo>
                  <a:lnTo>
                    <a:pt x="10" y="57"/>
                  </a:lnTo>
                  <a:lnTo>
                    <a:pt x="7" y="56"/>
                  </a:lnTo>
                  <a:lnTo>
                    <a:pt x="3" y="54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</p:grp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ur 2 lignes">
  <p:cSld name="Titre sur 2 lignes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43"/>
          <p:cNvSpPr txBox="1">
            <a:spLocks noGrp="1"/>
          </p:cNvSpPr>
          <p:nvPr>
            <p:ph type="title"/>
          </p:nvPr>
        </p:nvSpPr>
        <p:spPr>
          <a:xfrm>
            <a:off x="3408073" y="562253"/>
            <a:ext cx="20338192" cy="1955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288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43"/>
          <p:cNvSpPr txBox="1">
            <a:spLocks noGrp="1"/>
          </p:cNvSpPr>
          <p:nvPr>
            <p:ph type="body" idx="1"/>
          </p:nvPr>
        </p:nvSpPr>
        <p:spPr>
          <a:xfrm>
            <a:off x="2427695" y="3206338"/>
            <a:ext cx="21342799" cy="83952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◉"/>
              <a:defRPr/>
            </a:lvl1pPr>
            <a:lvl2pPr marL="914400" lvl="1" indent="-297180" algn="l">
              <a:spcBef>
                <a:spcPts val="360"/>
              </a:spcBef>
              <a:spcAft>
                <a:spcPts val="0"/>
              </a:spcAft>
              <a:buSzPts val="1080"/>
              <a:buChar char="⚪"/>
              <a:defRPr/>
            </a:lvl2pPr>
            <a:lvl3pPr marL="1371600" lvl="2" indent="-308610" algn="l">
              <a:spcBef>
                <a:spcPts val="360"/>
              </a:spcBef>
              <a:spcAft>
                <a:spcPts val="0"/>
              </a:spcAft>
              <a:buSzPts val="1260"/>
              <a:buChar char="−"/>
              <a:defRPr/>
            </a:lvl3pPr>
            <a:lvl4pPr marL="1828800" lvl="3" indent="-308610" algn="l">
              <a:spcBef>
                <a:spcPts val="360"/>
              </a:spcBef>
              <a:spcAft>
                <a:spcPts val="0"/>
              </a:spcAft>
              <a:buSzPts val="1260"/>
              <a:buChar char="−"/>
              <a:defRPr/>
            </a:lvl4pPr>
            <a:lvl5pPr marL="2286000" lvl="4" indent="-308610" algn="l">
              <a:spcBef>
                <a:spcPts val="360"/>
              </a:spcBef>
              <a:spcAft>
                <a:spcPts val="0"/>
              </a:spcAft>
              <a:buSzPts val="1260"/>
              <a:buChar char="−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9" name="Google Shape;129;p43"/>
          <p:cNvSpPr txBox="1">
            <a:spLocks noGrp="1"/>
          </p:cNvSpPr>
          <p:nvPr>
            <p:ph type="ftr" idx="11"/>
          </p:nvPr>
        </p:nvSpPr>
        <p:spPr>
          <a:xfrm>
            <a:off x="11724784" y="13167359"/>
            <a:ext cx="10991515" cy="665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F81"/>
              </a:buClr>
              <a:buSzPts val="2400"/>
              <a:buFont typeface="Trebuchet MS" panose="020B0603020202020204"/>
              <a:buNone/>
              <a:defRPr>
                <a:solidFill>
                  <a:srgbClr val="747F8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43"/>
          <p:cNvSpPr txBox="1">
            <a:spLocks noGrp="1"/>
          </p:cNvSpPr>
          <p:nvPr>
            <p:ph type="sldNum" idx="12"/>
          </p:nvPr>
        </p:nvSpPr>
        <p:spPr>
          <a:xfrm>
            <a:off x="22658544" y="12951125"/>
            <a:ext cx="1369253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A8B"/>
              </a:buClr>
              <a:buSzPts val="2400"/>
              <a:buFont typeface="Trebuchet MS" panose="020B0603020202020204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A8B"/>
              </a:buClr>
              <a:buSzPts val="2400"/>
              <a:buFont typeface="Trebuchet MS" panose="020B0603020202020204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A8B"/>
              </a:buClr>
              <a:buSzPts val="2400"/>
              <a:buFont typeface="Trebuchet MS" panose="020B0603020202020204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A8B"/>
              </a:buClr>
              <a:buSzPts val="2400"/>
              <a:buFont typeface="Trebuchet MS" panose="020B0603020202020204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A8B"/>
              </a:buClr>
              <a:buSzPts val="2400"/>
              <a:buFont typeface="Trebuchet MS" panose="020B0603020202020204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A8B"/>
              </a:buClr>
              <a:buSzPts val="2400"/>
              <a:buFont typeface="Trebuchet MS" panose="020B0603020202020204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A8B"/>
              </a:buClr>
              <a:buSzPts val="2400"/>
              <a:buFont typeface="Trebuchet MS" panose="020B0603020202020204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A8B"/>
              </a:buClr>
              <a:buSzPts val="2400"/>
              <a:buFont typeface="Trebuchet MS" panose="020B0603020202020204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A8B"/>
              </a:buClr>
              <a:buSzPts val="2400"/>
              <a:buFont typeface="Trebuchet MS" panose="020B0603020202020204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 lang="es-CL"/>
          </a:p>
        </p:txBody>
      </p:sp>
      <p:cxnSp>
        <p:nvCxnSpPr>
          <p:cNvPr id="131" name="Google Shape;131;p43"/>
          <p:cNvCxnSpPr/>
          <p:nvPr/>
        </p:nvCxnSpPr>
        <p:spPr>
          <a:xfrm>
            <a:off x="19248305" y="2541050"/>
            <a:ext cx="4253538" cy="2500"/>
          </a:xfrm>
          <a:prstGeom prst="straightConnector1">
            <a:avLst/>
          </a:prstGeom>
          <a:solidFill>
            <a:schemeClr val="accent1"/>
          </a:solidFill>
          <a:ln w="19050" cap="flat" cmpd="sng">
            <a:solidFill>
              <a:srgbClr val="005A8B"/>
            </a:solidFill>
            <a:prstDash val="solid"/>
            <a:round/>
            <a:headEnd type="none" w="sm" len="sm"/>
            <a:tailEnd type="none" w="sm" len="sm"/>
          </a:ln>
          <a:effectLst>
            <a:outerShdw dist="35921" dir="2700000" algn="ctr" rotWithShape="0">
              <a:schemeClr val="lt2"/>
            </a:outerShdw>
          </a:effectLst>
        </p:spPr>
      </p:cxn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2702"/>
            <a:ext cx="14075834" cy="137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87006" y="0"/>
            <a:ext cx="14097000" cy="137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" y="9526"/>
            <a:ext cx="14113934" cy="13750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36420" y="0"/>
            <a:ext cx="14147800" cy="137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21704377" y="12859077"/>
            <a:ext cx="1917698" cy="577850"/>
          </a:xfrm>
          <a:prstGeom prst="rect">
            <a:avLst/>
          </a:prstGeom>
        </p:spPr>
        <p:txBody>
          <a:bodyPr lIns="91429" tIns="45714" rIns="91429" bIns="45714"/>
          <a:lstStyle>
            <a:lvl1pPr>
              <a:defRPr>
                <a:ea typeface="MS PGothic" panose="020B0600070205080204" pitchFamily="34" charset="-128"/>
                <a:cs typeface="MS PGothic" panose="020B0600070205080204" pitchFamily="34" charset="-128"/>
              </a:defRPr>
            </a:lvl1pPr>
          </a:lstStyle>
          <a:p>
            <a:pPr>
              <a:defRPr/>
            </a:pPr>
            <a:fld id="{B4E714C0-5FE2-4E4D-AD48-E2E2FC6A5305}" type="slidenum">
              <a:rPr lang="es-ES"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400050"/>
            <a:ext cx="243840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41"/>
          <p:cNvGrpSpPr>
            <a:grpSpLocks noChangeAspect="1"/>
          </p:cNvGrpSpPr>
          <p:nvPr userDrawn="1"/>
        </p:nvGrpSpPr>
        <p:grpSpPr bwMode="auto">
          <a:xfrm>
            <a:off x="19680982" y="11754873"/>
            <a:ext cx="4088232" cy="1646134"/>
            <a:chOff x="2655" y="2025"/>
            <a:chExt cx="2610" cy="1401"/>
          </a:xfrm>
        </p:grpSpPr>
        <p:sp>
          <p:nvSpPr>
            <p:cNvPr id="5" name="AutoShape 40"/>
            <p:cNvSpPr>
              <a:spLocks noChangeAspect="1" noChangeArrowheads="1" noTextEdit="1"/>
            </p:cNvSpPr>
            <p:nvPr userDrawn="1"/>
          </p:nvSpPr>
          <p:spPr bwMode="auto">
            <a:xfrm>
              <a:off x="2655" y="2025"/>
              <a:ext cx="2610" cy="1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6" name="Freeform 42"/>
            <p:cNvSpPr>
              <a:spLocks noEditPoints="1"/>
            </p:cNvSpPr>
            <p:nvPr userDrawn="1"/>
          </p:nvSpPr>
          <p:spPr bwMode="auto">
            <a:xfrm>
              <a:off x="3703" y="3057"/>
              <a:ext cx="225" cy="214"/>
            </a:xfrm>
            <a:custGeom>
              <a:avLst/>
              <a:gdLst>
                <a:gd name="T0" fmla="*/ 160 w 225"/>
                <a:gd name="T1" fmla="*/ 33 h 214"/>
                <a:gd name="T2" fmla="*/ 134 w 225"/>
                <a:gd name="T3" fmla="*/ 28 h 214"/>
                <a:gd name="T4" fmla="*/ 117 w 225"/>
                <a:gd name="T5" fmla="*/ 29 h 214"/>
                <a:gd name="T6" fmla="*/ 100 w 225"/>
                <a:gd name="T7" fmla="*/ 34 h 214"/>
                <a:gd name="T8" fmla="*/ 86 w 225"/>
                <a:gd name="T9" fmla="*/ 42 h 214"/>
                <a:gd name="T10" fmla="*/ 74 w 225"/>
                <a:gd name="T11" fmla="*/ 53 h 214"/>
                <a:gd name="T12" fmla="*/ 65 w 225"/>
                <a:gd name="T13" fmla="*/ 66 h 214"/>
                <a:gd name="T14" fmla="*/ 59 w 225"/>
                <a:gd name="T15" fmla="*/ 79 h 214"/>
                <a:gd name="T16" fmla="*/ 57 w 225"/>
                <a:gd name="T17" fmla="*/ 92 h 214"/>
                <a:gd name="T18" fmla="*/ 58 w 225"/>
                <a:gd name="T19" fmla="*/ 103 h 214"/>
                <a:gd name="T20" fmla="*/ 64 w 225"/>
                <a:gd name="T21" fmla="*/ 113 h 214"/>
                <a:gd name="T22" fmla="*/ 74 w 225"/>
                <a:gd name="T23" fmla="*/ 119 h 214"/>
                <a:gd name="T24" fmla="*/ 89 w 225"/>
                <a:gd name="T25" fmla="*/ 121 h 214"/>
                <a:gd name="T26" fmla="*/ 109 w 225"/>
                <a:gd name="T27" fmla="*/ 119 h 214"/>
                <a:gd name="T28" fmla="*/ 142 w 225"/>
                <a:gd name="T29" fmla="*/ 110 h 214"/>
                <a:gd name="T30" fmla="*/ 155 w 225"/>
                <a:gd name="T31" fmla="*/ 182 h 214"/>
                <a:gd name="T32" fmla="*/ 135 w 225"/>
                <a:gd name="T33" fmla="*/ 194 h 214"/>
                <a:gd name="T34" fmla="*/ 111 w 225"/>
                <a:gd name="T35" fmla="*/ 203 h 214"/>
                <a:gd name="T36" fmla="*/ 75 w 225"/>
                <a:gd name="T37" fmla="*/ 211 h 214"/>
                <a:gd name="T38" fmla="*/ 25 w 225"/>
                <a:gd name="T39" fmla="*/ 214 h 214"/>
                <a:gd name="T40" fmla="*/ 72 w 225"/>
                <a:gd name="T41" fmla="*/ 184 h 214"/>
                <a:gd name="T42" fmla="*/ 102 w 225"/>
                <a:gd name="T43" fmla="*/ 176 h 214"/>
                <a:gd name="T44" fmla="*/ 115 w 225"/>
                <a:gd name="T45" fmla="*/ 169 h 214"/>
                <a:gd name="T46" fmla="*/ 123 w 225"/>
                <a:gd name="T47" fmla="*/ 160 h 214"/>
                <a:gd name="T48" fmla="*/ 132 w 225"/>
                <a:gd name="T49" fmla="*/ 140 h 214"/>
                <a:gd name="T50" fmla="*/ 95 w 225"/>
                <a:gd name="T51" fmla="*/ 148 h 214"/>
                <a:gd name="T52" fmla="*/ 59 w 225"/>
                <a:gd name="T53" fmla="*/ 148 h 214"/>
                <a:gd name="T54" fmla="*/ 40 w 225"/>
                <a:gd name="T55" fmla="*/ 145 h 214"/>
                <a:gd name="T56" fmla="*/ 24 w 225"/>
                <a:gd name="T57" fmla="*/ 138 h 214"/>
                <a:gd name="T58" fmla="*/ 9 w 225"/>
                <a:gd name="T59" fmla="*/ 124 h 214"/>
                <a:gd name="T60" fmla="*/ 2 w 225"/>
                <a:gd name="T61" fmla="*/ 110 h 214"/>
                <a:gd name="T62" fmla="*/ 0 w 225"/>
                <a:gd name="T63" fmla="*/ 94 h 214"/>
                <a:gd name="T64" fmla="*/ 4 w 225"/>
                <a:gd name="T65" fmla="*/ 74 h 214"/>
                <a:gd name="T66" fmla="*/ 14 w 225"/>
                <a:gd name="T67" fmla="*/ 56 h 214"/>
                <a:gd name="T68" fmla="*/ 30 w 225"/>
                <a:gd name="T69" fmla="*/ 37 h 214"/>
                <a:gd name="T70" fmla="*/ 52 w 225"/>
                <a:gd name="T71" fmla="*/ 21 h 214"/>
                <a:gd name="T72" fmla="*/ 79 w 225"/>
                <a:gd name="T73" fmla="*/ 8 h 214"/>
                <a:gd name="T74" fmla="*/ 111 w 225"/>
                <a:gd name="T75" fmla="*/ 1 h 214"/>
                <a:gd name="T76" fmla="*/ 149 w 225"/>
                <a:gd name="T77" fmla="*/ 2 h 214"/>
                <a:gd name="T78" fmla="*/ 182 w 225"/>
                <a:gd name="T79" fmla="*/ 8 h 214"/>
                <a:gd name="T80" fmla="*/ 214 w 225"/>
                <a:gd name="T81" fmla="*/ 21 h 214"/>
                <a:gd name="T82" fmla="*/ 183 w 225"/>
                <a:gd name="T83" fmla="*/ 141 h 214"/>
                <a:gd name="T84" fmla="*/ 173 w 225"/>
                <a:gd name="T85" fmla="*/ 162 h 21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25" h="214">
                  <a:moveTo>
                    <a:pt x="142" y="110"/>
                  </a:moveTo>
                  <a:lnTo>
                    <a:pt x="169" y="36"/>
                  </a:lnTo>
                  <a:lnTo>
                    <a:pt x="160" y="33"/>
                  </a:lnTo>
                  <a:lnTo>
                    <a:pt x="151" y="30"/>
                  </a:lnTo>
                  <a:lnTo>
                    <a:pt x="140" y="28"/>
                  </a:lnTo>
                  <a:lnTo>
                    <a:pt x="134" y="28"/>
                  </a:lnTo>
                  <a:lnTo>
                    <a:pt x="128" y="28"/>
                  </a:lnTo>
                  <a:lnTo>
                    <a:pt x="122" y="28"/>
                  </a:lnTo>
                  <a:lnTo>
                    <a:pt x="117" y="29"/>
                  </a:lnTo>
                  <a:lnTo>
                    <a:pt x="111" y="30"/>
                  </a:lnTo>
                  <a:lnTo>
                    <a:pt x="106" y="32"/>
                  </a:lnTo>
                  <a:lnTo>
                    <a:pt x="100" y="34"/>
                  </a:lnTo>
                  <a:lnTo>
                    <a:pt x="95" y="36"/>
                  </a:lnTo>
                  <a:lnTo>
                    <a:pt x="91" y="39"/>
                  </a:lnTo>
                  <a:lnTo>
                    <a:pt x="86" y="42"/>
                  </a:lnTo>
                  <a:lnTo>
                    <a:pt x="82" y="46"/>
                  </a:lnTo>
                  <a:lnTo>
                    <a:pt x="78" y="49"/>
                  </a:lnTo>
                  <a:lnTo>
                    <a:pt x="74" y="53"/>
                  </a:lnTo>
                  <a:lnTo>
                    <a:pt x="71" y="57"/>
                  </a:lnTo>
                  <a:lnTo>
                    <a:pt x="68" y="61"/>
                  </a:lnTo>
                  <a:lnTo>
                    <a:pt x="65" y="66"/>
                  </a:lnTo>
                  <a:lnTo>
                    <a:pt x="63" y="70"/>
                  </a:lnTo>
                  <a:lnTo>
                    <a:pt x="61" y="74"/>
                  </a:lnTo>
                  <a:lnTo>
                    <a:pt x="59" y="79"/>
                  </a:lnTo>
                  <a:lnTo>
                    <a:pt x="58" y="83"/>
                  </a:lnTo>
                  <a:lnTo>
                    <a:pt x="57" y="87"/>
                  </a:lnTo>
                  <a:lnTo>
                    <a:pt x="57" y="92"/>
                  </a:lnTo>
                  <a:lnTo>
                    <a:pt x="57" y="96"/>
                  </a:lnTo>
                  <a:lnTo>
                    <a:pt x="57" y="100"/>
                  </a:lnTo>
                  <a:lnTo>
                    <a:pt x="58" y="103"/>
                  </a:lnTo>
                  <a:lnTo>
                    <a:pt x="59" y="107"/>
                  </a:lnTo>
                  <a:lnTo>
                    <a:pt x="61" y="110"/>
                  </a:lnTo>
                  <a:lnTo>
                    <a:pt x="64" y="113"/>
                  </a:lnTo>
                  <a:lnTo>
                    <a:pt x="66" y="115"/>
                  </a:lnTo>
                  <a:lnTo>
                    <a:pt x="70" y="117"/>
                  </a:lnTo>
                  <a:lnTo>
                    <a:pt x="74" y="119"/>
                  </a:lnTo>
                  <a:lnTo>
                    <a:pt x="78" y="120"/>
                  </a:lnTo>
                  <a:lnTo>
                    <a:pt x="83" y="121"/>
                  </a:lnTo>
                  <a:lnTo>
                    <a:pt x="89" y="121"/>
                  </a:lnTo>
                  <a:lnTo>
                    <a:pt x="96" y="121"/>
                  </a:lnTo>
                  <a:lnTo>
                    <a:pt x="103" y="120"/>
                  </a:lnTo>
                  <a:lnTo>
                    <a:pt x="109" y="119"/>
                  </a:lnTo>
                  <a:lnTo>
                    <a:pt x="116" y="118"/>
                  </a:lnTo>
                  <a:lnTo>
                    <a:pt x="129" y="114"/>
                  </a:lnTo>
                  <a:lnTo>
                    <a:pt x="142" y="110"/>
                  </a:lnTo>
                  <a:close/>
                  <a:moveTo>
                    <a:pt x="165" y="173"/>
                  </a:moveTo>
                  <a:lnTo>
                    <a:pt x="159" y="179"/>
                  </a:lnTo>
                  <a:lnTo>
                    <a:pt x="155" y="182"/>
                  </a:lnTo>
                  <a:lnTo>
                    <a:pt x="149" y="187"/>
                  </a:lnTo>
                  <a:lnTo>
                    <a:pt x="142" y="191"/>
                  </a:lnTo>
                  <a:lnTo>
                    <a:pt x="135" y="194"/>
                  </a:lnTo>
                  <a:lnTo>
                    <a:pt x="127" y="198"/>
                  </a:lnTo>
                  <a:lnTo>
                    <a:pt x="119" y="201"/>
                  </a:lnTo>
                  <a:lnTo>
                    <a:pt x="111" y="203"/>
                  </a:lnTo>
                  <a:lnTo>
                    <a:pt x="102" y="205"/>
                  </a:lnTo>
                  <a:lnTo>
                    <a:pt x="93" y="207"/>
                  </a:lnTo>
                  <a:lnTo>
                    <a:pt x="75" y="211"/>
                  </a:lnTo>
                  <a:lnTo>
                    <a:pt x="57" y="213"/>
                  </a:lnTo>
                  <a:lnTo>
                    <a:pt x="41" y="214"/>
                  </a:lnTo>
                  <a:lnTo>
                    <a:pt x="25" y="214"/>
                  </a:lnTo>
                  <a:lnTo>
                    <a:pt x="24" y="189"/>
                  </a:lnTo>
                  <a:lnTo>
                    <a:pt x="47" y="187"/>
                  </a:lnTo>
                  <a:lnTo>
                    <a:pt x="72" y="184"/>
                  </a:lnTo>
                  <a:lnTo>
                    <a:pt x="85" y="181"/>
                  </a:lnTo>
                  <a:lnTo>
                    <a:pt x="96" y="178"/>
                  </a:lnTo>
                  <a:lnTo>
                    <a:pt x="102" y="176"/>
                  </a:lnTo>
                  <a:lnTo>
                    <a:pt x="107" y="174"/>
                  </a:lnTo>
                  <a:lnTo>
                    <a:pt x="111" y="172"/>
                  </a:lnTo>
                  <a:lnTo>
                    <a:pt x="115" y="169"/>
                  </a:lnTo>
                  <a:lnTo>
                    <a:pt x="118" y="166"/>
                  </a:lnTo>
                  <a:lnTo>
                    <a:pt x="121" y="163"/>
                  </a:lnTo>
                  <a:lnTo>
                    <a:pt x="123" y="160"/>
                  </a:lnTo>
                  <a:lnTo>
                    <a:pt x="125" y="156"/>
                  </a:lnTo>
                  <a:lnTo>
                    <a:pt x="129" y="148"/>
                  </a:lnTo>
                  <a:lnTo>
                    <a:pt x="132" y="140"/>
                  </a:lnTo>
                  <a:lnTo>
                    <a:pt x="117" y="144"/>
                  </a:lnTo>
                  <a:lnTo>
                    <a:pt x="103" y="147"/>
                  </a:lnTo>
                  <a:lnTo>
                    <a:pt x="95" y="148"/>
                  </a:lnTo>
                  <a:lnTo>
                    <a:pt x="87" y="149"/>
                  </a:lnTo>
                  <a:lnTo>
                    <a:pt x="71" y="149"/>
                  </a:lnTo>
                  <a:lnTo>
                    <a:pt x="59" y="148"/>
                  </a:lnTo>
                  <a:lnTo>
                    <a:pt x="49" y="147"/>
                  </a:lnTo>
                  <a:lnTo>
                    <a:pt x="44" y="146"/>
                  </a:lnTo>
                  <a:lnTo>
                    <a:pt x="40" y="145"/>
                  </a:lnTo>
                  <a:lnTo>
                    <a:pt x="35" y="144"/>
                  </a:lnTo>
                  <a:lnTo>
                    <a:pt x="31" y="142"/>
                  </a:lnTo>
                  <a:lnTo>
                    <a:pt x="24" y="138"/>
                  </a:lnTo>
                  <a:lnTo>
                    <a:pt x="18" y="134"/>
                  </a:lnTo>
                  <a:lnTo>
                    <a:pt x="13" y="129"/>
                  </a:lnTo>
                  <a:lnTo>
                    <a:pt x="9" y="124"/>
                  </a:lnTo>
                  <a:lnTo>
                    <a:pt x="5" y="119"/>
                  </a:lnTo>
                  <a:lnTo>
                    <a:pt x="3" y="113"/>
                  </a:lnTo>
                  <a:lnTo>
                    <a:pt x="2" y="110"/>
                  </a:lnTo>
                  <a:lnTo>
                    <a:pt x="1" y="106"/>
                  </a:lnTo>
                  <a:lnTo>
                    <a:pt x="0" y="100"/>
                  </a:lnTo>
                  <a:lnTo>
                    <a:pt x="0" y="94"/>
                  </a:lnTo>
                  <a:lnTo>
                    <a:pt x="1" y="87"/>
                  </a:lnTo>
                  <a:lnTo>
                    <a:pt x="2" y="81"/>
                  </a:lnTo>
                  <a:lnTo>
                    <a:pt x="4" y="74"/>
                  </a:lnTo>
                  <a:lnTo>
                    <a:pt x="7" y="68"/>
                  </a:lnTo>
                  <a:lnTo>
                    <a:pt x="10" y="62"/>
                  </a:lnTo>
                  <a:lnTo>
                    <a:pt x="14" y="56"/>
                  </a:lnTo>
                  <a:lnTo>
                    <a:pt x="19" y="50"/>
                  </a:lnTo>
                  <a:lnTo>
                    <a:pt x="24" y="44"/>
                  </a:lnTo>
                  <a:lnTo>
                    <a:pt x="30" y="37"/>
                  </a:lnTo>
                  <a:lnTo>
                    <a:pt x="37" y="32"/>
                  </a:lnTo>
                  <a:lnTo>
                    <a:pt x="44" y="26"/>
                  </a:lnTo>
                  <a:lnTo>
                    <a:pt x="52" y="21"/>
                  </a:lnTo>
                  <a:lnTo>
                    <a:pt x="60" y="16"/>
                  </a:lnTo>
                  <a:lnTo>
                    <a:pt x="69" y="11"/>
                  </a:lnTo>
                  <a:lnTo>
                    <a:pt x="79" y="8"/>
                  </a:lnTo>
                  <a:lnTo>
                    <a:pt x="89" y="5"/>
                  </a:lnTo>
                  <a:lnTo>
                    <a:pt x="100" y="2"/>
                  </a:lnTo>
                  <a:lnTo>
                    <a:pt x="111" y="1"/>
                  </a:lnTo>
                  <a:lnTo>
                    <a:pt x="122" y="0"/>
                  </a:lnTo>
                  <a:lnTo>
                    <a:pt x="136" y="1"/>
                  </a:lnTo>
                  <a:lnTo>
                    <a:pt x="149" y="2"/>
                  </a:lnTo>
                  <a:lnTo>
                    <a:pt x="163" y="4"/>
                  </a:lnTo>
                  <a:lnTo>
                    <a:pt x="176" y="7"/>
                  </a:lnTo>
                  <a:lnTo>
                    <a:pt x="182" y="8"/>
                  </a:lnTo>
                  <a:lnTo>
                    <a:pt x="189" y="10"/>
                  </a:lnTo>
                  <a:lnTo>
                    <a:pt x="202" y="15"/>
                  </a:lnTo>
                  <a:lnTo>
                    <a:pt x="214" y="21"/>
                  </a:lnTo>
                  <a:lnTo>
                    <a:pt x="225" y="28"/>
                  </a:lnTo>
                  <a:lnTo>
                    <a:pt x="187" y="132"/>
                  </a:lnTo>
                  <a:lnTo>
                    <a:pt x="183" y="141"/>
                  </a:lnTo>
                  <a:lnTo>
                    <a:pt x="179" y="151"/>
                  </a:lnTo>
                  <a:lnTo>
                    <a:pt x="176" y="156"/>
                  </a:lnTo>
                  <a:lnTo>
                    <a:pt x="173" y="162"/>
                  </a:lnTo>
                  <a:lnTo>
                    <a:pt x="165" y="173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7" name="Freeform 43"/>
            <p:cNvSpPr>
              <a:spLocks noEditPoints="1"/>
            </p:cNvSpPr>
            <p:nvPr userDrawn="1"/>
          </p:nvSpPr>
          <p:spPr bwMode="auto">
            <a:xfrm>
              <a:off x="2905" y="3058"/>
              <a:ext cx="194" cy="146"/>
            </a:xfrm>
            <a:custGeom>
              <a:avLst/>
              <a:gdLst>
                <a:gd name="T0" fmla="*/ 149 w 193"/>
                <a:gd name="T1" fmla="*/ 47 h 147"/>
                <a:gd name="T2" fmla="*/ 149 w 193"/>
                <a:gd name="T3" fmla="*/ 39 h 147"/>
                <a:gd name="T4" fmla="*/ 147 w 193"/>
                <a:gd name="T5" fmla="*/ 35 h 147"/>
                <a:gd name="T6" fmla="*/ 144 w 193"/>
                <a:gd name="T7" fmla="*/ 32 h 147"/>
                <a:gd name="T8" fmla="*/ 140 w 193"/>
                <a:gd name="T9" fmla="*/ 29 h 147"/>
                <a:gd name="T10" fmla="*/ 135 w 193"/>
                <a:gd name="T11" fmla="*/ 27 h 147"/>
                <a:gd name="T12" fmla="*/ 124 w 193"/>
                <a:gd name="T13" fmla="*/ 26 h 147"/>
                <a:gd name="T14" fmla="*/ 112 w 193"/>
                <a:gd name="T15" fmla="*/ 27 h 147"/>
                <a:gd name="T16" fmla="*/ 95 w 193"/>
                <a:gd name="T17" fmla="*/ 30 h 147"/>
                <a:gd name="T18" fmla="*/ 83 w 193"/>
                <a:gd name="T19" fmla="*/ 37 h 147"/>
                <a:gd name="T20" fmla="*/ 73 w 193"/>
                <a:gd name="T21" fmla="*/ 47 h 147"/>
                <a:gd name="T22" fmla="*/ 148 w 193"/>
                <a:gd name="T23" fmla="*/ 52 h 147"/>
                <a:gd name="T24" fmla="*/ 163 w 193"/>
                <a:gd name="T25" fmla="*/ 129 h 147"/>
                <a:gd name="T26" fmla="*/ 140 w 193"/>
                <a:gd name="T27" fmla="*/ 136 h 147"/>
                <a:gd name="T28" fmla="*/ 115 w 193"/>
                <a:gd name="T29" fmla="*/ 140 h 147"/>
                <a:gd name="T30" fmla="*/ 82 w 193"/>
                <a:gd name="T31" fmla="*/ 141 h 147"/>
                <a:gd name="T32" fmla="*/ 56 w 193"/>
                <a:gd name="T33" fmla="*/ 140 h 147"/>
                <a:gd name="T34" fmla="*/ 43 w 193"/>
                <a:gd name="T35" fmla="*/ 137 h 147"/>
                <a:gd name="T36" fmla="*/ 27 w 193"/>
                <a:gd name="T37" fmla="*/ 132 h 147"/>
                <a:gd name="T38" fmla="*/ 16 w 193"/>
                <a:gd name="T39" fmla="*/ 124 h 147"/>
                <a:gd name="T40" fmla="*/ 10 w 193"/>
                <a:gd name="T41" fmla="*/ 117 h 147"/>
                <a:gd name="T42" fmla="*/ 5 w 193"/>
                <a:gd name="T43" fmla="*/ 110 h 147"/>
                <a:gd name="T44" fmla="*/ 1 w 193"/>
                <a:gd name="T45" fmla="*/ 99 h 147"/>
                <a:gd name="T46" fmla="*/ 0 w 193"/>
                <a:gd name="T47" fmla="*/ 90 h 147"/>
                <a:gd name="T48" fmla="*/ 0 w 193"/>
                <a:gd name="T49" fmla="*/ 82 h 147"/>
                <a:gd name="T50" fmla="*/ 2 w 193"/>
                <a:gd name="T51" fmla="*/ 73 h 147"/>
                <a:gd name="T52" fmla="*/ 7 w 193"/>
                <a:gd name="T53" fmla="*/ 68 h 147"/>
                <a:gd name="T54" fmla="*/ 14 w 193"/>
                <a:gd name="T55" fmla="*/ 55 h 147"/>
                <a:gd name="T56" fmla="*/ 24 w 193"/>
                <a:gd name="T57" fmla="*/ 42 h 147"/>
                <a:gd name="T58" fmla="*/ 36 w 193"/>
                <a:gd name="T59" fmla="*/ 30 h 147"/>
                <a:gd name="T60" fmla="*/ 51 w 193"/>
                <a:gd name="T61" fmla="*/ 19 h 147"/>
                <a:gd name="T62" fmla="*/ 68 w 193"/>
                <a:gd name="T63" fmla="*/ 10 h 147"/>
                <a:gd name="T64" fmla="*/ 88 w 193"/>
                <a:gd name="T65" fmla="*/ 4 h 147"/>
                <a:gd name="T66" fmla="*/ 117 w 193"/>
                <a:gd name="T67" fmla="*/ 0 h 147"/>
                <a:gd name="T68" fmla="*/ 141 w 193"/>
                <a:gd name="T69" fmla="*/ 0 h 147"/>
                <a:gd name="T70" fmla="*/ 160 w 193"/>
                <a:gd name="T71" fmla="*/ 3 h 147"/>
                <a:gd name="T72" fmla="*/ 175 w 193"/>
                <a:gd name="T73" fmla="*/ 8 h 147"/>
                <a:gd name="T74" fmla="*/ 184 w 193"/>
                <a:gd name="T75" fmla="*/ 13 h 147"/>
                <a:gd name="T76" fmla="*/ 191 w 193"/>
                <a:gd name="T77" fmla="*/ 19 h 147"/>
                <a:gd name="T78" fmla="*/ 194 w 193"/>
                <a:gd name="T79" fmla="*/ 25 h 147"/>
                <a:gd name="T80" fmla="*/ 198 w 193"/>
                <a:gd name="T81" fmla="*/ 37 h 147"/>
                <a:gd name="T82" fmla="*/ 199 w 193"/>
                <a:gd name="T83" fmla="*/ 51 h 147"/>
                <a:gd name="T84" fmla="*/ 195 w 193"/>
                <a:gd name="T85" fmla="*/ 68 h 147"/>
                <a:gd name="T86" fmla="*/ 57 w 193"/>
                <a:gd name="T87" fmla="*/ 73 h 147"/>
                <a:gd name="T88" fmla="*/ 54 w 193"/>
                <a:gd name="T89" fmla="*/ 81 h 147"/>
                <a:gd name="T90" fmla="*/ 54 w 193"/>
                <a:gd name="T91" fmla="*/ 90 h 147"/>
                <a:gd name="T92" fmla="*/ 56 w 193"/>
                <a:gd name="T93" fmla="*/ 97 h 147"/>
                <a:gd name="T94" fmla="*/ 60 w 193"/>
                <a:gd name="T95" fmla="*/ 104 h 147"/>
                <a:gd name="T96" fmla="*/ 66 w 193"/>
                <a:gd name="T97" fmla="*/ 109 h 147"/>
                <a:gd name="T98" fmla="*/ 74 w 193"/>
                <a:gd name="T99" fmla="*/ 112 h 147"/>
                <a:gd name="T100" fmla="*/ 83 w 193"/>
                <a:gd name="T101" fmla="*/ 114 h 147"/>
                <a:gd name="T102" fmla="*/ 95 w 193"/>
                <a:gd name="T103" fmla="*/ 115 h 147"/>
                <a:gd name="T104" fmla="*/ 118 w 193"/>
                <a:gd name="T105" fmla="*/ 114 h 147"/>
                <a:gd name="T106" fmla="*/ 152 w 193"/>
                <a:gd name="T107" fmla="*/ 107 h 147"/>
                <a:gd name="T108" fmla="*/ 178 w 193"/>
                <a:gd name="T109" fmla="*/ 124 h 14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93" h="147">
                  <a:moveTo>
                    <a:pt x="142" y="52"/>
                  </a:moveTo>
                  <a:lnTo>
                    <a:pt x="143" y="47"/>
                  </a:lnTo>
                  <a:lnTo>
                    <a:pt x="143" y="42"/>
                  </a:lnTo>
                  <a:lnTo>
                    <a:pt x="143" y="39"/>
                  </a:lnTo>
                  <a:lnTo>
                    <a:pt x="142" y="37"/>
                  </a:lnTo>
                  <a:lnTo>
                    <a:pt x="141" y="35"/>
                  </a:lnTo>
                  <a:lnTo>
                    <a:pt x="140" y="33"/>
                  </a:lnTo>
                  <a:lnTo>
                    <a:pt x="138" y="32"/>
                  </a:lnTo>
                  <a:lnTo>
                    <a:pt x="136" y="30"/>
                  </a:lnTo>
                  <a:lnTo>
                    <a:pt x="134" y="29"/>
                  </a:lnTo>
                  <a:lnTo>
                    <a:pt x="131" y="28"/>
                  </a:lnTo>
                  <a:lnTo>
                    <a:pt x="129" y="27"/>
                  </a:lnTo>
                  <a:lnTo>
                    <a:pt x="125" y="26"/>
                  </a:lnTo>
                  <a:lnTo>
                    <a:pt x="118" y="26"/>
                  </a:lnTo>
                  <a:lnTo>
                    <a:pt x="110" y="26"/>
                  </a:lnTo>
                  <a:lnTo>
                    <a:pt x="106" y="27"/>
                  </a:lnTo>
                  <a:lnTo>
                    <a:pt x="102" y="28"/>
                  </a:lnTo>
                  <a:lnTo>
                    <a:pt x="95" y="30"/>
                  </a:lnTo>
                  <a:lnTo>
                    <a:pt x="89" y="34"/>
                  </a:lnTo>
                  <a:lnTo>
                    <a:pt x="83" y="37"/>
                  </a:lnTo>
                  <a:lnTo>
                    <a:pt x="78" y="42"/>
                  </a:lnTo>
                  <a:lnTo>
                    <a:pt x="73" y="47"/>
                  </a:lnTo>
                  <a:lnTo>
                    <a:pt x="69" y="52"/>
                  </a:lnTo>
                  <a:lnTo>
                    <a:pt x="142" y="52"/>
                  </a:lnTo>
                  <a:close/>
                  <a:moveTo>
                    <a:pt x="169" y="131"/>
                  </a:moveTo>
                  <a:lnTo>
                    <a:pt x="157" y="135"/>
                  </a:lnTo>
                  <a:lnTo>
                    <a:pt x="145" y="139"/>
                  </a:lnTo>
                  <a:lnTo>
                    <a:pt x="134" y="142"/>
                  </a:lnTo>
                  <a:lnTo>
                    <a:pt x="122" y="144"/>
                  </a:lnTo>
                  <a:lnTo>
                    <a:pt x="109" y="146"/>
                  </a:lnTo>
                  <a:lnTo>
                    <a:pt x="96" y="147"/>
                  </a:lnTo>
                  <a:lnTo>
                    <a:pt x="82" y="147"/>
                  </a:lnTo>
                  <a:lnTo>
                    <a:pt x="69" y="147"/>
                  </a:lnTo>
                  <a:lnTo>
                    <a:pt x="56" y="146"/>
                  </a:lnTo>
                  <a:lnTo>
                    <a:pt x="49" y="145"/>
                  </a:lnTo>
                  <a:lnTo>
                    <a:pt x="43" y="143"/>
                  </a:lnTo>
                  <a:lnTo>
                    <a:pt x="32" y="140"/>
                  </a:lnTo>
                  <a:lnTo>
                    <a:pt x="27" y="138"/>
                  </a:lnTo>
                  <a:lnTo>
                    <a:pt x="23" y="135"/>
                  </a:lnTo>
                  <a:lnTo>
                    <a:pt x="16" y="130"/>
                  </a:lnTo>
                  <a:lnTo>
                    <a:pt x="13" y="126"/>
                  </a:lnTo>
                  <a:lnTo>
                    <a:pt x="10" y="123"/>
                  </a:lnTo>
                  <a:lnTo>
                    <a:pt x="7" y="120"/>
                  </a:lnTo>
                  <a:lnTo>
                    <a:pt x="5" y="116"/>
                  </a:lnTo>
                  <a:lnTo>
                    <a:pt x="2" y="109"/>
                  </a:lnTo>
                  <a:lnTo>
                    <a:pt x="1" y="105"/>
                  </a:lnTo>
                  <a:lnTo>
                    <a:pt x="0" y="101"/>
                  </a:lnTo>
                  <a:lnTo>
                    <a:pt x="0" y="96"/>
                  </a:lnTo>
                  <a:lnTo>
                    <a:pt x="0" y="92"/>
                  </a:lnTo>
                  <a:lnTo>
                    <a:pt x="0" y="88"/>
                  </a:lnTo>
                  <a:lnTo>
                    <a:pt x="1" y="83"/>
                  </a:lnTo>
                  <a:lnTo>
                    <a:pt x="2" y="79"/>
                  </a:lnTo>
                  <a:lnTo>
                    <a:pt x="4" y="75"/>
                  </a:lnTo>
                  <a:lnTo>
                    <a:pt x="7" y="68"/>
                  </a:lnTo>
                  <a:lnTo>
                    <a:pt x="10" y="61"/>
                  </a:lnTo>
                  <a:lnTo>
                    <a:pt x="14" y="55"/>
                  </a:lnTo>
                  <a:lnTo>
                    <a:pt x="19" y="48"/>
                  </a:lnTo>
                  <a:lnTo>
                    <a:pt x="24" y="42"/>
                  </a:lnTo>
                  <a:lnTo>
                    <a:pt x="30" y="35"/>
                  </a:lnTo>
                  <a:lnTo>
                    <a:pt x="36" y="30"/>
                  </a:lnTo>
                  <a:lnTo>
                    <a:pt x="43" y="24"/>
                  </a:lnTo>
                  <a:lnTo>
                    <a:pt x="51" y="19"/>
                  </a:lnTo>
                  <a:lnTo>
                    <a:pt x="59" y="14"/>
                  </a:lnTo>
                  <a:lnTo>
                    <a:pt x="68" y="10"/>
                  </a:lnTo>
                  <a:lnTo>
                    <a:pt x="78" y="7"/>
                  </a:lnTo>
                  <a:lnTo>
                    <a:pt x="88" y="4"/>
                  </a:lnTo>
                  <a:lnTo>
                    <a:pt x="99" y="2"/>
                  </a:lnTo>
                  <a:lnTo>
                    <a:pt x="111" y="0"/>
                  </a:lnTo>
                  <a:lnTo>
                    <a:pt x="123" y="0"/>
                  </a:lnTo>
                  <a:lnTo>
                    <a:pt x="135" y="0"/>
                  </a:lnTo>
                  <a:lnTo>
                    <a:pt x="145" y="1"/>
                  </a:lnTo>
                  <a:lnTo>
                    <a:pt x="154" y="3"/>
                  </a:lnTo>
                  <a:lnTo>
                    <a:pt x="162" y="5"/>
                  </a:lnTo>
                  <a:lnTo>
                    <a:pt x="169" y="8"/>
                  </a:lnTo>
                  <a:lnTo>
                    <a:pt x="176" y="11"/>
                  </a:lnTo>
                  <a:lnTo>
                    <a:pt x="178" y="13"/>
                  </a:lnTo>
                  <a:lnTo>
                    <a:pt x="181" y="15"/>
                  </a:lnTo>
                  <a:lnTo>
                    <a:pt x="185" y="19"/>
                  </a:lnTo>
                  <a:lnTo>
                    <a:pt x="187" y="22"/>
                  </a:lnTo>
                  <a:lnTo>
                    <a:pt x="188" y="25"/>
                  </a:lnTo>
                  <a:lnTo>
                    <a:pt x="191" y="30"/>
                  </a:lnTo>
                  <a:lnTo>
                    <a:pt x="192" y="37"/>
                  </a:lnTo>
                  <a:lnTo>
                    <a:pt x="193" y="44"/>
                  </a:lnTo>
                  <a:lnTo>
                    <a:pt x="193" y="51"/>
                  </a:lnTo>
                  <a:lnTo>
                    <a:pt x="191" y="59"/>
                  </a:lnTo>
                  <a:lnTo>
                    <a:pt x="189" y="68"/>
                  </a:lnTo>
                  <a:lnTo>
                    <a:pt x="186" y="78"/>
                  </a:lnTo>
                  <a:lnTo>
                    <a:pt x="57" y="78"/>
                  </a:lnTo>
                  <a:lnTo>
                    <a:pt x="55" y="83"/>
                  </a:lnTo>
                  <a:lnTo>
                    <a:pt x="54" y="87"/>
                  </a:lnTo>
                  <a:lnTo>
                    <a:pt x="54" y="92"/>
                  </a:lnTo>
                  <a:lnTo>
                    <a:pt x="54" y="96"/>
                  </a:lnTo>
                  <a:lnTo>
                    <a:pt x="54" y="100"/>
                  </a:lnTo>
                  <a:lnTo>
                    <a:pt x="56" y="103"/>
                  </a:lnTo>
                  <a:lnTo>
                    <a:pt x="57" y="107"/>
                  </a:lnTo>
                  <a:lnTo>
                    <a:pt x="60" y="110"/>
                  </a:lnTo>
                  <a:lnTo>
                    <a:pt x="62" y="112"/>
                  </a:lnTo>
                  <a:lnTo>
                    <a:pt x="66" y="115"/>
                  </a:lnTo>
                  <a:lnTo>
                    <a:pt x="69" y="117"/>
                  </a:lnTo>
                  <a:lnTo>
                    <a:pt x="74" y="118"/>
                  </a:lnTo>
                  <a:lnTo>
                    <a:pt x="78" y="119"/>
                  </a:lnTo>
                  <a:lnTo>
                    <a:pt x="83" y="120"/>
                  </a:lnTo>
                  <a:lnTo>
                    <a:pt x="89" y="121"/>
                  </a:lnTo>
                  <a:lnTo>
                    <a:pt x="95" y="121"/>
                  </a:lnTo>
                  <a:lnTo>
                    <a:pt x="104" y="120"/>
                  </a:lnTo>
                  <a:lnTo>
                    <a:pt x="112" y="120"/>
                  </a:lnTo>
                  <a:lnTo>
                    <a:pt x="129" y="117"/>
                  </a:lnTo>
                  <a:lnTo>
                    <a:pt x="146" y="113"/>
                  </a:lnTo>
                  <a:lnTo>
                    <a:pt x="163" y="108"/>
                  </a:lnTo>
                  <a:lnTo>
                    <a:pt x="172" y="130"/>
                  </a:lnTo>
                  <a:lnTo>
                    <a:pt x="169" y="131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8" name="Freeform 44"/>
            <p:cNvSpPr>
              <a:spLocks noEditPoints="1"/>
            </p:cNvSpPr>
            <p:nvPr userDrawn="1"/>
          </p:nvSpPr>
          <p:spPr bwMode="auto">
            <a:xfrm>
              <a:off x="2655" y="2979"/>
              <a:ext cx="264" cy="225"/>
            </a:xfrm>
            <a:custGeom>
              <a:avLst/>
              <a:gdLst>
                <a:gd name="T0" fmla="*/ 175 w 263"/>
                <a:gd name="T1" fmla="*/ 113 h 226"/>
                <a:gd name="T2" fmla="*/ 157 w 263"/>
                <a:gd name="T3" fmla="*/ 106 h 226"/>
                <a:gd name="T4" fmla="*/ 146 w 263"/>
                <a:gd name="T5" fmla="*/ 105 h 226"/>
                <a:gd name="T6" fmla="*/ 122 w 263"/>
                <a:gd name="T7" fmla="*/ 105 h 226"/>
                <a:gd name="T8" fmla="*/ 105 w 263"/>
                <a:gd name="T9" fmla="*/ 109 h 226"/>
                <a:gd name="T10" fmla="*/ 95 w 263"/>
                <a:gd name="T11" fmla="*/ 113 h 226"/>
                <a:gd name="T12" fmla="*/ 86 w 263"/>
                <a:gd name="T13" fmla="*/ 113 h 226"/>
                <a:gd name="T14" fmla="*/ 77 w 263"/>
                <a:gd name="T15" fmla="*/ 121 h 226"/>
                <a:gd name="T16" fmla="*/ 70 w 263"/>
                <a:gd name="T17" fmla="*/ 129 h 226"/>
                <a:gd name="T18" fmla="*/ 65 w 263"/>
                <a:gd name="T19" fmla="*/ 137 h 226"/>
                <a:gd name="T20" fmla="*/ 57 w 263"/>
                <a:gd name="T21" fmla="*/ 155 h 226"/>
                <a:gd name="T22" fmla="*/ 56 w 263"/>
                <a:gd name="T23" fmla="*/ 164 h 226"/>
                <a:gd name="T24" fmla="*/ 56 w 263"/>
                <a:gd name="T25" fmla="*/ 172 h 226"/>
                <a:gd name="T26" fmla="*/ 58 w 263"/>
                <a:gd name="T27" fmla="*/ 179 h 226"/>
                <a:gd name="T28" fmla="*/ 63 w 263"/>
                <a:gd name="T29" fmla="*/ 185 h 226"/>
                <a:gd name="T30" fmla="*/ 69 w 263"/>
                <a:gd name="T31" fmla="*/ 190 h 226"/>
                <a:gd name="T32" fmla="*/ 77 w 263"/>
                <a:gd name="T33" fmla="*/ 193 h 226"/>
                <a:gd name="T34" fmla="*/ 88 w 263"/>
                <a:gd name="T35" fmla="*/ 194 h 226"/>
                <a:gd name="T36" fmla="*/ 102 w 263"/>
                <a:gd name="T37" fmla="*/ 193 h 226"/>
                <a:gd name="T38" fmla="*/ 129 w 263"/>
                <a:gd name="T39" fmla="*/ 188 h 226"/>
                <a:gd name="T40" fmla="*/ 70 w 263"/>
                <a:gd name="T41" fmla="*/ 220 h 226"/>
                <a:gd name="T42" fmla="*/ 53 w 263"/>
                <a:gd name="T43" fmla="*/ 219 h 226"/>
                <a:gd name="T44" fmla="*/ 43 w 263"/>
                <a:gd name="T45" fmla="*/ 217 h 226"/>
                <a:gd name="T46" fmla="*/ 30 w 263"/>
                <a:gd name="T47" fmla="*/ 213 h 226"/>
                <a:gd name="T48" fmla="*/ 23 w 263"/>
                <a:gd name="T49" fmla="*/ 209 h 226"/>
                <a:gd name="T50" fmla="*/ 12 w 263"/>
                <a:gd name="T51" fmla="*/ 200 h 226"/>
                <a:gd name="T52" fmla="*/ 5 w 263"/>
                <a:gd name="T53" fmla="*/ 189 h 226"/>
                <a:gd name="T54" fmla="*/ 1 w 263"/>
                <a:gd name="T55" fmla="*/ 177 h 226"/>
                <a:gd name="T56" fmla="*/ 0 w 263"/>
                <a:gd name="T57" fmla="*/ 164 h 226"/>
                <a:gd name="T58" fmla="*/ 2 w 263"/>
                <a:gd name="T59" fmla="*/ 151 h 226"/>
                <a:gd name="T60" fmla="*/ 7 w 263"/>
                <a:gd name="T61" fmla="*/ 139 h 226"/>
                <a:gd name="T62" fmla="*/ 15 w 263"/>
                <a:gd name="T63" fmla="*/ 126 h 226"/>
                <a:gd name="T64" fmla="*/ 25 w 263"/>
                <a:gd name="T65" fmla="*/ 113 h 226"/>
                <a:gd name="T66" fmla="*/ 38 w 263"/>
                <a:gd name="T67" fmla="*/ 107 h 226"/>
                <a:gd name="T68" fmla="*/ 54 w 263"/>
                <a:gd name="T69" fmla="*/ 96 h 226"/>
                <a:gd name="T70" fmla="*/ 72 w 263"/>
                <a:gd name="T71" fmla="*/ 87 h 226"/>
                <a:gd name="T72" fmla="*/ 92 w 263"/>
                <a:gd name="T73" fmla="*/ 81 h 226"/>
                <a:gd name="T74" fmla="*/ 115 w 263"/>
                <a:gd name="T75" fmla="*/ 77 h 226"/>
                <a:gd name="T76" fmla="*/ 147 w 263"/>
                <a:gd name="T77" fmla="*/ 77 h 226"/>
                <a:gd name="T78" fmla="*/ 160 w 263"/>
                <a:gd name="T79" fmla="*/ 79 h 226"/>
                <a:gd name="T80" fmla="*/ 173 w 263"/>
                <a:gd name="T81" fmla="*/ 81 h 226"/>
                <a:gd name="T82" fmla="*/ 186 w 263"/>
                <a:gd name="T83" fmla="*/ 84 h 226"/>
                <a:gd name="T84" fmla="*/ 269 w 263"/>
                <a:gd name="T85" fmla="*/ 0 h 226"/>
                <a:gd name="T86" fmla="*/ 166 w 263"/>
                <a:gd name="T87" fmla="*/ 206 h 226"/>
                <a:gd name="T88" fmla="*/ 131 w 263"/>
                <a:gd name="T89" fmla="*/ 213 h 226"/>
                <a:gd name="T90" fmla="*/ 101 w 263"/>
                <a:gd name="T91" fmla="*/ 219 h 226"/>
                <a:gd name="T92" fmla="*/ 70 w 263"/>
                <a:gd name="T93" fmla="*/ 220 h 22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63" h="226">
                  <a:moveTo>
                    <a:pt x="141" y="190"/>
                  </a:moveTo>
                  <a:lnTo>
                    <a:pt x="169" y="113"/>
                  </a:lnTo>
                  <a:lnTo>
                    <a:pt x="160" y="109"/>
                  </a:lnTo>
                  <a:lnTo>
                    <a:pt x="151" y="106"/>
                  </a:lnTo>
                  <a:lnTo>
                    <a:pt x="145" y="105"/>
                  </a:lnTo>
                  <a:lnTo>
                    <a:pt x="140" y="105"/>
                  </a:lnTo>
                  <a:lnTo>
                    <a:pt x="128" y="104"/>
                  </a:lnTo>
                  <a:lnTo>
                    <a:pt x="122" y="105"/>
                  </a:lnTo>
                  <a:lnTo>
                    <a:pt x="116" y="105"/>
                  </a:lnTo>
                  <a:lnTo>
                    <a:pt x="105" y="109"/>
                  </a:lnTo>
                  <a:lnTo>
                    <a:pt x="100" y="111"/>
                  </a:lnTo>
                  <a:lnTo>
                    <a:pt x="95" y="113"/>
                  </a:lnTo>
                  <a:lnTo>
                    <a:pt x="90" y="116"/>
                  </a:lnTo>
                  <a:lnTo>
                    <a:pt x="86" y="119"/>
                  </a:lnTo>
                  <a:lnTo>
                    <a:pt x="81" y="123"/>
                  </a:lnTo>
                  <a:lnTo>
                    <a:pt x="77" y="127"/>
                  </a:lnTo>
                  <a:lnTo>
                    <a:pt x="74" y="131"/>
                  </a:lnTo>
                  <a:lnTo>
                    <a:pt x="70" y="135"/>
                  </a:lnTo>
                  <a:lnTo>
                    <a:pt x="67" y="139"/>
                  </a:lnTo>
                  <a:lnTo>
                    <a:pt x="65" y="143"/>
                  </a:lnTo>
                  <a:lnTo>
                    <a:pt x="60" y="152"/>
                  </a:lnTo>
                  <a:lnTo>
                    <a:pt x="57" y="161"/>
                  </a:lnTo>
                  <a:lnTo>
                    <a:pt x="56" y="166"/>
                  </a:lnTo>
                  <a:lnTo>
                    <a:pt x="56" y="170"/>
                  </a:lnTo>
                  <a:lnTo>
                    <a:pt x="56" y="174"/>
                  </a:lnTo>
                  <a:lnTo>
                    <a:pt x="56" y="178"/>
                  </a:lnTo>
                  <a:lnTo>
                    <a:pt x="57" y="182"/>
                  </a:lnTo>
                  <a:lnTo>
                    <a:pt x="58" y="185"/>
                  </a:lnTo>
                  <a:lnTo>
                    <a:pt x="60" y="188"/>
                  </a:lnTo>
                  <a:lnTo>
                    <a:pt x="63" y="191"/>
                  </a:lnTo>
                  <a:lnTo>
                    <a:pt x="65" y="194"/>
                  </a:lnTo>
                  <a:lnTo>
                    <a:pt x="69" y="196"/>
                  </a:lnTo>
                  <a:lnTo>
                    <a:pt x="73" y="198"/>
                  </a:lnTo>
                  <a:lnTo>
                    <a:pt x="77" y="199"/>
                  </a:lnTo>
                  <a:lnTo>
                    <a:pt x="82" y="200"/>
                  </a:lnTo>
                  <a:lnTo>
                    <a:pt x="88" y="200"/>
                  </a:lnTo>
                  <a:lnTo>
                    <a:pt x="94" y="200"/>
                  </a:lnTo>
                  <a:lnTo>
                    <a:pt x="102" y="199"/>
                  </a:lnTo>
                  <a:lnTo>
                    <a:pt x="116" y="197"/>
                  </a:lnTo>
                  <a:lnTo>
                    <a:pt x="129" y="194"/>
                  </a:lnTo>
                  <a:lnTo>
                    <a:pt x="141" y="190"/>
                  </a:lnTo>
                  <a:close/>
                  <a:moveTo>
                    <a:pt x="70" y="226"/>
                  </a:moveTo>
                  <a:lnTo>
                    <a:pt x="58" y="226"/>
                  </a:lnTo>
                  <a:lnTo>
                    <a:pt x="53" y="225"/>
                  </a:lnTo>
                  <a:lnTo>
                    <a:pt x="48" y="224"/>
                  </a:lnTo>
                  <a:lnTo>
                    <a:pt x="43" y="223"/>
                  </a:lnTo>
                  <a:lnTo>
                    <a:pt x="38" y="222"/>
                  </a:lnTo>
                  <a:lnTo>
                    <a:pt x="30" y="219"/>
                  </a:lnTo>
                  <a:lnTo>
                    <a:pt x="27" y="217"/>
                  </a:lnTo>
                  <a:lnTo>
                    <a:pt x="23" y="215"/>
                  </a:lnTo>
                  <a:lnTo>
                    <a:pt x="17" y="211"/>
                  </a:lnTo>
                  <a:lnTo>
                    <a:pt x="12" y="206"/>
                  </a:lnTo>
                  <a:lnTo>
                    <a:pt x="8" y="201"/>
                  </a:lnTo>
                  <a:lnTo>
                    <a:pt x="5" y="195"/>
                  </a:lnTo>
                  <a:lnTo>
                    <a:pt x="2" y="189"/>
                  </a:lnTo>
                  <a:lnTo>
                    <a:pt x="1" y="183"/>
                  </a:lnTo>
                  <a:lnTo>
                    <a:pt x="0" y="176"/>
                  </a:lnTo>
                  <a:lnTo>
                    <a:pt x="0" y="170"/>
                  </a:lnTo>
                  <a:lnTo>
                    <a:pt x="1" y="163"/>
                  </a:lnTo>
                  <a:lnTo>
                    <a:pt x="2" y="157"/>
                  </a:lnTo>
                  <a:lnTo>
                    <a:pt x="4" y="151"/>
                  </a:lnTo>
                  <a:lnTo>
                    <a:pt x="7" y="145"/>
                  </a:lnTo>
                  <a:lnTo>
                    <a:pt x="10" y="138"/>
                  </a:lnTo>
                  <a:lnTo>
                    <a:pt x="15" y="132"/>
                  </a:lnTo>
                  <a:lnTo>
                    <a:pt x="19" y="125"/>
                  </a:lnTo>
                  <a:lnTo>
                    <a:pt x="25" y="119"/>
                  </a:lnTo>
                  <a:lnTo>
                    <a:pt x="31" y="113"/>
                  </a:lnTo>
                  <a:lnTo>
                    <a:pt x="38" y="107"/>
                  </a:lnTo>
                  <a:lnTo>
                    <a:pt x="46" y="101"/>
                  </a:lnTo>
                  <a:lnTo>
                    <a:pt x="54" y="96"/>
                  </a:lnTo>
                  <a:lnTo>
                    <a:pt x="63" y="92"/>
                  </a:lnTo>
                  <a:lnTo>
                    <a:pt x="72" y="87"/>
                  </a:lnTo>
                  <a:lnTo>
                    <a:pt x="82" y="84"/>
                  </a:lnTo>
                  <a:lnTo>
                    <a:pt x="92" y="81"/>
                  </a:lnTo>
                  <a:lnTo>
                    <a:pt x="103" y="79"/>
                  </a:lnTo>
                  <a:lnTo>
                    <a:pt x="115" y="77"/>
                  </a:lnTo>
                  <a:lnTo>
                    <a:pt x="126" y="77"/>
                  </a:lnTo>
                  <a:lnTo>
                    <a:pt x="141" y="77"/>
                  </a:lnTo>
                  <a:lnTo>
                    <a:pt x="148" y="78"/>
                  </a:lnTo>
                  <a:lnTo>
                    <a:pt x="154" y="79"/>
                  </a:lnTo>
                  <a:lnTo>
                    <a:pt x="161" y="80"/>
                  </a:lnTo>
                  <a:lnTo>
                    <a:pt x="167" y="81"/>
                  </a:lnTo>
                  <a:lnTo>
                    <a:pt x="174" y="82"/>
                  </a:lnTo>
                  <a:lnTo>
                    <a:pt x="180" y="84"/>
                  </a:lnTo>
                  <a:lnTo>
                    <a:pt x="206" y="11"/>
                  </a:lnTo>
                  <a:lnTo>
                    <a:pt x="263" y="0"/>
                  </a:lnTo>
                  <a:lnTo>
                    <a:pt x="188" y="201"/>
                  </a:lnTo>
                  <a:lnTo>
                    <a:pt x="160" y="212"/>
                  </a:lnTo>
                  <a:lnTo>
                    <a:pt x="145" y="216"/>
                  </a:lnTo>
                  <a:lnTo>
                    <a:pt x="131" y="219"/>
                  </a:lnTo>
                  <a:lnTo>
                    <a:pt x="116" y="222"/>
                  </a:lnTo>
                  <a:lnTo>
                    <a:pt x="101" y="225"/>
                  </a:lnTo>
                  <a:lnTo>
                    <a:pt x="85" y="226"/>
                  </a:lnTo>
                  <a:lnTo>
                    <a:pt x="70" y="226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9" name="Freeform 45"/>
            <p:cNvSpPr/>
            <p:nvPr userDrawn="1"/>
          </p:nvSpPr>
          <p:spPr bwMode="auto">
            <a:xfrm>
              <a:off x="3261" y="3056"/>
              <a:ext cx="208" cy="153"/>
            </a:xfrm>
            <a:custGeom>
              <a:avLst/>
              <a:gdLst>
                <a:gd name="T0" fmla="*/ 182 w 208"/>
                <a:gd name="T1" fmla="*/ 114 h 151"/>
                <a:gd name="T2" fmla="*/ 179 w 208"/>
                <a:gd name="T3" fmla="*/ 126 h 151"/>
                <a:gd name="T4" fmla="*/ 172 w 208"/>
                <a:gd name="T5" fmla="*/ 133 h 151"/>
                <a:gd name="T6" fmla="*/ 161 w 208"/>
                <a:gd name="T7" fmla="*/ 142 h 151"/>
                <a:gd name="T8" fmla="*/ 147 w 208"/>
                <a:gd name="T9" fmla="*/ 149 h 151"/>
                <a:gd name="T10" fmla="*/ 132 w 208"/>
                <a:gd name="T11" fmla="*/ 155 h 151"/>
                <a:gd name="T12" fmla="*/ 116 w 208"/>
                <a:gd name="T13" fmla="*/ 159 h 151"/>
                <a:gd name="T14" fmla="*/ 91 w 208"/>
                <a:gd name="T15" fmla="*/ 162 h 151"/>
                <a:gd name="T16" fmla="*/ 65 w 208"/>
                <a:gd name="T17" fmla="*/ 162 h 151"/>
                <a:gd name="T18" fmla="*/ 45 w 208"/>
                <a:gd name="T19" fmla="*/ 160 h 151"/>
                <a:gd name="T20" fmla="*/ 27 w 208"/>
                <a:gd name="T21" fmla="*/ 155 h 151"/>
                <a:gd name="T22" fmla="*/ 9 w 208"/>
                <a:gd name="T23" fmla="*/ 147 h 151"/>
                <a:gd name="T24" fmla="*/ 30 w 208"/>
                <a:gd name="T25" fmla="*/ 116 h 151"/>
                <a:gd name="T26" fmla="*/ 42 w 208"/>
                <a:gd name="T27" fmla="*/ 127 h 151"/>
                <a:gd name="T28" fmla="*/ 56 w 208"/>
                <a:gd name="T29" fmla="*/ 131 h 151"/>
                <a:gd name="T30" fmla="*/ 69 w 208"/>
                <a:gd name="T31" fmla="*/ 133 h 151"/>
                <a:gd name="T32" fmla="*/ 91 w 208"/>
                <a:gd name="T33" fmla="*/ 134 h 151"/>
                <a:gd name="T34" fmla="*/ 107 w 208"/>
                <a:gd name="T35" fmla="*/ 132 h 151"/>
                <a:gd name="T36" fmla="*/ 121 w 208"/>
                <a:gd name="T37" fmla="*/ 127 h 151"/>
                <a:gd name="T38" fmla="*/ 128 w 208"/>
                <a:gd name="T39" fmla="*/ 118 h 151"/>
                <a:gd name="T40" fmla="*/ 131 w 208"/>
                <a:gd name="T41" fmla="*/ 113 h 151"/>
                <a:gd name="T42" fmla="*/ 131 w 208"/>
                <a:gd name="T43" fmla="*/ 108 h 151"/>
                <a:gd name="T44" fmla="*/ 130 w 208"/>
                <a:gd name="T45" fmla="*/ 105 h 151"/>
                <a:gd name="T46" fmla="*/ 123 w 208"/>
                <a:gd name="T47" fmla="*/ 102 h 151"/>
                <a:gd name="T48" fmla="*/ 108 w 208"/>
                <a:gd name="T49" fmla="*/ 98 h 151"/>
                <a:gd name="T50" fmla="*/ 90 w 208"/>
                <a:gd name="T51" fmla="*/ 93 h 151"/>
                <a:gd name="T52" fmla="*/ 72 w 208"/>
                <a:gd name="T53" fmla="*/ 88 h 151"/>
                <a:gd name="T54" fmla="*/ 54 w 208"/>
                <a:gd name="T55" fmla="*/ 80 h 151"/>
                <a:gd name="T56" fmla="*/ 45 w 208"/>
                <a:gd name="T57" fmla="*/ 75 h 151"/>
                <a:gd name="T58" fmla="*/ 40 w 208"/>
                <a:gd name="T59" fmla="*/ 68 h 151"/>
                <a:gd name="T60" fmla="*/ 38 w 208"/>
                <a:gd name="T61" fmla="*/ 60 h 151"/>
                <a:gd name="T62" fmla="*/ 39 w 208"/>
                <a:gd name="T63" fmla="*/ 55 h 151"/>
                <a:gd name="T64" fmla="*/ 43 w 208"/>
                <a:gd name="T65" fmla="*/ 44 h 151"/>
                <a:gd name="T66" fmla="*/ 51 w 208"/>
                <a:gd name="T67" fmla="*/ 29 h 151"/>
                <a:gd name="T68" fmla="*/ 61 w 208"/>
                <a:gd name="T69" fmla="*/ 21 h 151"/>
                <a:gd name="T70" fmla="*/ 79 w 208"/>
                <a:gd name="T71" fmla="*/ 11 h 151"/>
                <a:gd name="T72" fmla="*/ 94 w 208"/>
                <a:gd name="T73" fmla="*/ 6 h 151"/>
                <a:gd name="T74" fmla="*/ 116 w 208"/>
                <a:gd name="T75" fmla="*/ 1 h 151"/>
                <a:gd name="T76" fmla="*/ 139 w 208"/>
                <a:gd name="T77" fmla="*/ 0 h 151"/>
                <a:gd name="T78" fmla="*/ 157 w 208"/>
                <a:gd name="T79" fmla="*/ 1 h 151"/>
                <a:gd name="T80" fmla="*/ 174 w 208"/>
                <a:gd name="T81" fmla="*/ 4 h 151"/>
                <a:gd name="T82" fmla="*/ 191 w 208"/>
                <a:gd name="T83" fmla="*/ 9 h 151"/>
                <a:gd name="T84" fmla="*/ 178 w 208"/>
                <a:gd name="T85" fmla="*/ 44 h 151"/>
                <a:gd name="T86" fmla="*/ 156 w 208"/>
                <a:gd name="T87" fmla="*/ 31 h 151"/>
                <a:gd name="T88" fmla="*/ 132 w 208"/>
                <a:gd name="T89" fmla="*/ 28 h 151"/>
                <a:gd name="T90" fmla="*/ 118 w 208"/>
                <a:gd name="T91" fmla="*/ 29 h 151"/>
                <a:gd name="T92" fmla="*/ 106 w 208"/>
                <a:gd name="T93" fmla="*/ 32 h 151"/>
                <a:gd name="T94" fmla="*/ 97 w 208"/>
                <a:gd name="T95" fmla="*/ 37 h 151"/>
                <a:gd name="T96" fmla="*/ 92 w 208"/>
                <a:gd name="T97" fmla="*/ 49 h 151"/>
                <a:gd name="T98" fmla="*/ 92 w 208"/>
                <a:gd name="T99" fmla="*/ 51 h 151"/>
                <a:gd name="T100" fmla="*/ 95 w 208"/>
                <a:gd name="T101" fmla="*/ 55 h 151"/>
                <a:gd name="T102" fmla="*/ 117 w 208"/>
                <a:gd name="T103" fmla="*/ 62 h 151"/>
                <a:gd name="T104" fmla="*/ 153 w 208"/>
                <a:gd name="T105" fmla="*/ 71 h 151"/>
                <a:gd name="T106" fmla="*/ 170 w 208"/>
                <a:gd name="T107" fmla="*/ 79 h 151"/>
                <a:gd name="T108" fmla="*/ 178 w 208"/>
                <a:gd name="T109" fmla="*/ 84 h 151"/>
                <a:gd name="T110" fmla="*/ 181 w 208"/>
                <a:gd name="T111" fmla="*/ 88 h 151"/>
                <a:gd name="T112" fmla="*/ 184 w 208"/>
                <a:gd name="T113" fmla="*/ 94 h 151"/>
                <a:gd name="T114" fmla="*/ 186 w 208"/>
                <a:gd name="T115" fmla="*/ 100 h 151"/>
                <a:gd name="T116" fmla="*/ 184 w 208"/>
                <a:gd name="T117" fmla="*/ 108 h 15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08" h="151">
                  <a:moveTo>
                    <a:pt x="183" y="105"/>
                  </a:moveTo>
                  <a:lnTo>
                    <a:pt x="182" y="108"/>
                  </a:lnTo>
                  <a:lnTo>
                    <a:pt x="180" y="111"/>
                  </a:lnTo>
                  <a:lnTo>
                    <a:pt x="179" y="114"/>
                  </a:lnTo>
                  <a:lnTo>
                    <a:pt x="177" y="116"/>
                  </a:lnTo>
                  <a:lnTo>
                    <a:pt x="172" y="121"/>
                  </a:lnTo>
                  <a:lnTo>
                    <a:pt x="167" y="126"/>
                  </a:lnTo>
                  <a:lnTo>
                    <a:pt x="161" y="130"/>
                  </a:lnTo>
                  <a:lnTo>
                    <a:pt x="154" y="134"/>
                  </a:lnTo>
                  <a:lnTo>
                    <a:pt x="147" y="137"/>
                  </a:lnTo>
                  <a:lnTo>
                    <a:pt x="140" y="140"/>
                  </a:lnTo>
                  <a:lnTo>
                    <a:pt x="132" y="143"/>
                  </a:lnTo>
                  <a:lnTo>
                    <a:pt x="124" y="145"/>
                  </a:lnTo>
                  <a:lnTo>
                    <a:pt x="116" y="147"/>
                  </a:lnTo>
                  <a:lnTo>
                    <a:pt x="108" y="148"/>
                  </a:lnTo>
                  <a:lnTo>
                    <a:pt x="91" y="150"/>
                  </a:lnTo>
                  <a:lnTo>
                    <a:pt x="76" y="151"/>
                  </a:lnTo>
                  <a:lnTo>
                    <a:pt x="65" y="150"/>
                  </a:lnTo>
                  <a:lnTo>
                    <a:pt x="56" y="149"/>
                  </a:lnTo>
                  <a:lnTo>
                    <a:pt x="45" y="148"/>
                  </a:lnTo>
                  <a:lnTo>
                    <a:pt x="36" y="146"/>
                  </a:lnTo>
                  <a:lnTo>
                    <a:pt x="27" y="143"/>
                  </a:lnTo>
                  <a:lnTo>
                    <a:pt x="18" y="139"/>
                  </a:lnTo>
                  <a:lnTo>
                    <a:pt x="9" y="135"/>
                  </a:lnTo>
                  <a:lnTo>
                    <a:pt x="0" y="130"/>
                  </a:lnTo>
                  <a:lnTo>
                    <a:pt x="30" y="109"/>
                  </a:lnTo>
                  <a:lnTo>
                    <a:pt x="36" y="112"/>
                  </a:lnTo>
                  <a:lnTo>
                    <a:pt x="42" y="115"/>
                  </a:lnTo>
                  <a:lnTo>
                    <a:pt x="50" y="117"/>
                  </a:lnTo>
                  <a:lnTo>
                    <a:pt x="56" y="119"/>
                  </a:lnTo>
                  <a:lnTo>
                    <a:pt x="63" y="120"/>
                  </a:lnTo>
                  <a:lnTo>
                    <a:pt x="69" y="121"/>
                  </a:lnTo>
                  <a:lnTo>
                    <a:pt x="83" y="122"/>
                  </a:lnTo>
                  <a:lnTo>
                    <a:pt x="91" y="122"/>
                  </a:lnTo>
                  <a:lnTo>
                    <a:pt x="100" y="121"/>
                  </a:lnTo>
                  <a:lnTo>
                    <a:pt x="107" y="120"/>
                  </a:lnTo>
                  <a:lnTo>
                    <a:pt x="114" y="118"/>
                  </a:lnTo>
                  <a:lnTo>
                    <a:pt x="121" y="115"/>
                  </a:lnTo>
                  <a:lnTo>
                    <a:pt x="126" y="112"/>
                  </a:lnTo>
                  <a:lnTo>
                    <a:pt x="128" y="110"/>
                  </a:lnTo>
                  <a:lnTo>
                    <a:pt x="129" y="109"/>
                  </a:lnTo>
                  <a:lnTo>
                    <a:pt x="131" y="107"/>
                  </a:lnTo>
                  <a:lnTo>
                    <a:pt x="131" y="105"/>
                  </a:lnTo>
                  <a:lnTo>
                    <a:pt x="131" y="102"/>
                  </a:lnTo>
                  <a:lnTo>
                    <a:pt x="131" y="101"/>
                  </a:lnTo>
                  <a:lnTo>
                    <a:pt x="130" y="99"/>
                  </a:lnTo>
                  <a:lnTo>
                    <a:pt x="127" y="97"/>
                  </a:lnTo>
                  <a:lnTo>
                    <a:pt x="123" y="96"/>
                  </a:lnTo>
                  <a:lnTo>
                    <a:pt x="115" y="93"/>
                  </a:lnTo>
                  <a:lnTo>
                    <a:pt x="108" y="92"/>
                  </a:lnTo>
                  <a:lnTo>
                    <a:pt x="99" y="89"/>
                  </a:lnTo>
                  <a:lnTo>
                    <a:pt x="90" y="87"/>
                  </a:lnTo>
                  <a:lnTo>
                    <a:pt x="82" y="84"/>
                  </a:lnTo>
                  <a:lnTo>
                    <a:pt x="72" y="82"/>
                  </a:lnTo>
                  <a:lnTo>
                    <a:pt x="63" y="79"/>
                  </a:lnTo>
                  <a:lnTo>
                    <a:pt x="54" y="74"/>
                  </a:lnTo>
                  <a:lnTo>
                    <a:pt x="50" y="72"/>
                  </a:lnTo>
                  <a:lnTo>
                    <a:pt x="45" y="69"/>
                  </a:lnTo>
                  <a:lnTo>
                    <a:pt x="42" y="66"/>
                  </a:lnTo>
                  <a:lnTo>
                    <a:pt x="40" y="62"/>
                  </a:lnTo>
                  <a:lnTo>
                    <a:pt x="39" y="58"/>
                  </a:lnTo>
                  <a:lnTo>
                    <a:pt x="38" y="54"/>
                  </a:lnTo>
                  <a:lnTo>
                    <a:pt x="38" y="52"/>
                  </a:lnTo>
                  <a:lnTo>
                    <a:pt x="39" y="49"/>
                  </a:lnTo>
                  <a:lnTo>
                    <a:pt x="40" y="44"/>
                  </a:lnTo>
                  <a:lnTo>
                    <a:pt x="43" y="38"/>
                  </a:lnTo>
                  <a:lnTo>
                    <a:pt x="47" y="33"/>
                  </a:lnTo>
                  <a:lnTo>
                    <a:pt x="51" y="29"/>
                  </a:lnTo>
                  <a:lnTo>
                    <a:pt x="56" y="24"/>
                  </a:lnTo>
                  <a:lnTo>
                    <a:pt x="61" y="21"/>
                  </a:lnTo>
                  <a:lnTo>
                    <a:pt x="67" y="17"/>
                  </a:lnTo>
                  <a:lnTo>
                    <a:pt x="79" y="11"/>
                  </a:lnTo>
                  <a:lnTo>
                    <a:pt x="86" y="8"/>
                  </a:lnTo>
                  <a:lnTo>
                    <a:pt x="94" y="6"/>
                  </a:lnTo>
                  <a:lnTo>
                    <a:pt x="109" y="3"/>
                  </a:lnTo>
                  <a:lnTo>
                    <a:pt x="116" y="1"/>
                  </a:lnTo>
                  <a:lnTo>
                    <a:pt x="124" y="1"/>
                  </a:lnTo>
                  <a:lnTo>
                    <a:pt x="139" y="0"/>
                  </a:lnTo>
                  <a:lnTo>
                    <a:pt x="148" y="0"/>
                  </a:lnTo>
                  <a:lnTo>
                    <a:pt x="157" y="1"/>
                  </a:lnTo>
                  <a:lnTo>
                    <a:pt x="166" y="2"/>
                  </a:lnTo>
                  <a:lnTo>
                    <a:pt x="174" y="4"/>
                  </a:lnTo>
                  <a:lnTo>
                    <a:pt x="182" y="6"/>
                  </a:lnTo>
                  <a:lnTo>
                    <a:pt x="191" y="9"/>
                  </a:lnTo>
                  <a:lnTo>
                    <a:pt x="208" y="16"/>
                  </a:lnTo>
                  <a:lnTo>
                    <a:pt x="178" y="38"/>
                  </a:lnTo>
                  <a:lnTo>
                    <a:pt x="167" y="34"/>
                  </a:lnTo>
                  <a:lnTo>
                    <a:pt x="156" y="31"/>
                  </a:lnTo>
                  <a:lnTo>
                    <a:pt x="144" y="29"/>
                  </a:lnTo>
                  <a:lnTo>
                    <a:pt x="132" y="28"/>
                  </a:lnTo>
                  <a:lnTo>
                    <a:pt x="125" y="29"/>
                  </a:lnTo>
                  <a:lnTo>
                    <a:pt x="118" y="29"/>
                  </a:lnTo>
                  <a:lnTo>
                    <a:pt x="112" y="31"/>
                  </a:lnTo>
                  <a:lnTo>
                    <a:pt x="106" y="32"/>
                  </a:lnTo>
                  <a:lnTo>
                    <a:pt x="101" y="35"/>
                  </a:lnTo>
                  <a:lnTo>
                    <a:pt x="97" y="37"/>
                  </a:lnTo>
                  <a:lnTo>
                    <a:pt x="94" y="40"/>
                  </a:lnTo>
                  <a:lnTo>
                    <a:pt x="92" y="43"/>
                  </a:lnTo>
                  <a:lnTo>
                    <a:pt x="92" y="44"/>
                  </a:lnTo>
                  <a:lnTo>
                    <a:pt x="92" y="45"/>
                  </a:lnTo>
                  <a:lnTo>
                    <a:pt x="92" y="47"/>
                  </a:lnTo>
                  <a:lnTo>
                    <a:pt x="95" y="49"/>
                  </a:lnTo>
                  <a:lnTo>
                    <a:pt x="100" y="51"/>
                  </a:lnTo>
                  <a:lnTo>
                    <a:pt x="117" y="56"/>
                  </a:lnTo>
                  <a:lnTo>
                    <a:pt x="135" y="60"/>
                  </a:lnTo>
                  <a:lnTo>
                    <a:pt x="153" y="65"/>
                  </a:lnTo>
                  <a:lnTo>
                    <a:pt x="162" y="69"/>
                  </a:lnTo>
                  <a:lnTo>
                    <a:pt x="170" y="73"/>
                  </a:lnTo>
                  <a:lnTo>
                    <a:pt x="174" y="75"/>
                  </a:lnTo>
                  <a:lnTo>
                    <a:pt x="178" y="78"/>
                  </a:lnTo>
                  <a:lnTo>
                    <a:pt x="180" y="80"/>
                  </a:lnTo>
                  <a:lnTo>
                    <a:pt x="181" y="82"/>
                  </a:lnTo>
                  <a:lnTo>
                    <a:pt x="183" y="86"/>
                  </a:lnTo>
                  <a:lnTo>
                    <a:pt x="184" y="88"/>
                  </a:lnTo>
                  <a:lnTo>
                    <a:pt x="185" y="90"/>
                  </a:lnTo>
                  <a:lnTo>
                    <a:pt x="186" y="94"/>
                  </a:lnTo>
                  <a:lnTo>
                    <a:pt x="185" y="99"/>
                  </a:lnTo>
                  <a:lnTo>
                    <a:pt x="184" y="102"/>
                  </a:lnTo>
                  <a:lnTo>
                    <a:pt x="183" y="105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10" name="Freeform 46"/>
            <p:cNvSpPr>
              <a:spLocks noEditPoints="1"/>
            </p:cNvSpPr>
            <p:nvPr userDrawn="1"/>
          </p:nvSpPr>
          <p:spPr bwMode="auto">
            <a:xfrm>
              <a:off x="3481" y="3058"/>
              <a:ext cx="194" cy="146"/>
            </a:xfrm>
            <a:custGeom>
              <a:avLst/>
              <a:gdLst>
                <a:gd name="T0" fmla="*/ 149 w 193"/>
                <a:gd name="T1" fmla="*/ 47 h 147"/>
                <a:gd name="T2" fmla="*/ 148 w 193"/>
                <a:gd name="T3" fmla="*/ 39 h 147"/>
                <a:gd name="T4" fmla="*/ 147 w 193"/>
                <a:gd name="T5" fmla="*/ 35 h 147"/>
                <a:gd name="T6" fmla="*/ 144 w 193"/>
                <a:gd name="T7" fmla="*/ 32 h 147"/>
                <a:gd name="T8" fmla="*/ 140 w 193"/>
                <a:gd name="T9" fmla="*/ 29 h 147"/>
                <a:gd name="T10" fmla="*/ 134 w 193"/>
                <a:gd name="T11" fmla="*/ 27 h 147"/>
                <a:gd name="T12" fmla="*/ 124 w 193"/>
                <a:gd name="T13" fmla="*/ 26 h 147"/>
                <a:gd name="T14" fmla="*/ 112 w 193"/>
                <a:gd name="T15" fmla="*/ 27 h 147"/>
                <a:gd name="T16" fmla="*/ 95 w 193"/>
                <a:gd name="T17" fmla="*/ 30 h 147"/>
                <a:gd name="T18" fmla="*/ 83 w 193"/>
                <a:gd name="T19" fmla="*/ 37 h 147"/>
                <a:gd name="T20" fmla="*/ 73 w 193"/>
                <a:gd name="T21" fmla="*/ 47 h 147"/>
                <a:gd name="T22" fmla="*/ 148 w 193"/>
                <a:gd name="T23" fmla="*/ 52 h 147"/>
                <a:gd name="T24" fmla="*/ 162 w 193"/>
                <a:gd name="T25" fmla="*/ 129 h 147"/>
                <a:gd name="T26" fmla="*/ 140 w 193"/>
                <a:gd name="T27" fmla="*/ 136 h 147"/>
                <a:gd name="T28" fmla="*/ 115 w 193"/>
                <a:gd name="T29" fmla="*/ 140 h 147"/>
                <a:gd name="T30" fmla="*/ 82 w 193"/>
                <a:gd name="T31" fmla="*/ 141 h 147"/>
                <a:gd name="T32" fmla="*/ 55 w 193"/>
                <a:gd name="T33" fmla="*/ 140 h 147"/>
                <a:gd name="T34" fmla="*/ 43 w 193"/>
                <a:gd name="T35" fmla="*/ 137 h 147"/>
                <a:gd name="T36" fmla="*/ 27 w 193"/>
                <a:gd name="T37" fmla="*/ 132 h 147"/>
                <a:gd name="T38" fmla="*/ 15 w 193"/>
                <a:gd name="T39" fmla="*/ 124 h 147"/>
                <a:gd name="T40" fmla="*/ 9 w 193"/>
                <a:gd name="T41" fmla="*/ 117 h 147"/>
                <a:gd name="T42" fmla="*/ 5 w 193"/>
                <a:gd name="T43" fmla="*/ 110 h 147"/>
                <a:gd name="T44" fmla="*/ 1 w 193"/>
                <a:gd name="T45" fmla="*/ 99 h 147"/>
                <a:gd name="T46" fmla="*/ 0 w 193"/>
                <a:gd name="T47" fmla="*/ 90 h 147"/>
                <a:gd name="T48" fmla="*/ 0 w 193"/>
                <a:gd name="T49" fmla="*/ 82 h 147"/>
                <a:gd name="T50" fmla="*/ 2 w 193"/>
                <a:gd name="T51" fmla="*/ 73 h 147"/>
                <a:gd name="T52" fmla="*/ 7 w 193"/>
                <a:gd name="T53" fmla="*/ 68 h 147"/>
                <a:gd name="T54" fmla="*/ 14 w 193"/>
                <a:gd name="T55" fmla="*/ 55 h 147"/>
                <a:gd name="T56" fmla="*/ 24 w 193"/>
                <a:gd name="T57" fmla="*/ 42 h 147"/>
                <a:gd name="T58" fmla="*/ 36 w 193"/>
                <a:gd name="T59" fmla="*/ 30 h 147"/>
                <a:gd name="T60" fmla="*/ 51 w 193"/>
                <a:gd name="T61" fmla="*/ 19 h 147"/>
                <a:gd name="T62" fmla="*/ 68 w 193"/>
                <a:gd name="T63" fmla="*/ 10 h 147"/>
                <a:gd name="T64" fmla="*/ 88 w 193"/>
                <a:gd name="T65" fmla="*/ 4 h 147"/>
                <a:gd name="T66" fmla="*/ 117 w 193"/>
                <a:gd name="T67" fmla="*/ 0 h 147"/>
                <a:gd name="T68" fmla="*/ 140 w 193"/>
                <a:gd name="T69" fmla="*/ 0 h 147"/>
                <a:gd name="T70" fmla="*/ 160 w 193"/>
                <a:gd name="T71" fmla="*/ 3 h 147"/>
                <a:gd name="T72" fmla="*/ 175 w 193"/>
                <a:gd name="T73" fmla="*/ 8 h 147"/>
                <a:gd name="T74" fmla="*/ 184 w 193"/>
                <a:gd name="T75" fmla="*/ 13 h 147"/>
                <a:gd name="T76" fmla="*/ 191 w 193"/>
                <a:gd name="T77" fmla="*/ 19 h 147"/>
                <a:gd name="T78" fmla="*/ 194 w 193"/>
                <a:gd name="T79" fmla="*/ 25 h 147"/>
                <a:gd name="T80" fmla="*/ 198 w 193"/>
                <a:gd name="T81" fmla="*/ 37 h 147"/>
                <a:gd name="T82" fmla="*/ 198 w 193"/>
                <a:gd name="T83" fmla="*/ 51 h 147"/>
                <a:gd name="T84" fmla="*/ 195 w 193"/>
                <a:gd name="T85" fmla="*/ 68 h 147"/>
                <a:gd name="T86" fmla="*/ 57 w 193"/>
                <a:gd name="T87" fmla="*/ 73 h 147"/>
                <a:gd name="T88" fmla="*/ 54 w 193"/>
                <a:gd name="T89" fmla="*/ 81 h 147"/>
                <a:gd name="T90" fmla="*/ 53 w 193"/>
                <a:gd name="T91" fmla="*/ 90 h 147"/>
                <a:gd name="T92" fmla="*/ 55 w 193"/>
                <a:gd name="T93" fmla="*/ 97 h 147"/>
                <a:gd name="T94" fmla="*/ 59 w 193"/>
                <a:gd name="T95" fmla="*/ 104 h 147"/>
                <a:gd name="T96" fmla="*/ 65 w 193"/>
                <a:gd name="T97" fmla="*/ 109 h 147"/>
                <a:gd name="T98" fmla="*/ 73 w 193"/>
                <a:gd name="T99" fmla="*/ 112 h 147"/>
                <a:gd name="T100" fmla="*/ 83 w 193"/>
                <a:gd name="T101" fmla="*/ 114 h 147"/>
                <a:gd name="T102" fmla="*/ 94 w 193"/>
                <a:gd name="T103" fmla="*/ 115 h 147"/>
                <a:gd name="T104" fmla="*/ 118 w 193"/>
                <a:gd name="T105" fmla="*/ 114 h 147"/>
                <a:gd name="T106" fmla="*/ 152 w 193"/>
                <a:gd name="T107" fmla="*/ 107 h 147"/>
                <a:gd name="T108" fmla="*/ 178 w 193"/>
                <a:gd name="T109" fmla="*/ 124 h 14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93" h="147">
                  <a:moveTo>
                    <a:pt x="142" y="52"/>
                  </a:moveTo>
                  <a:lnTo>
                    <a:pt x="143" y="47"/>
                  </a:lnTo>
                  <a:lnTo>
                    <a:pt x="143" y="42"/>
                  </a:lnTo>
                  <a:lnTo>
                    <a:pt x="142" y="39"/>
                  </a:lnTo>
                  <a:lnTo>
                    <a:pt x="142" y="37"/>
                  </a:lnTo>
                  <a:lnTo>
                    <a:pt x="141" y="35"/>
                  </a:lnTo>
                  <a:lnTo>
                    <a:pt x="139" y="33"/>
                  </a:lnTo>
                  <a:lnTo>
                    <a:pt x="138" y="32"/>
                  </a:lnTo>
                  <a:lnTo>
                    <a:pt x="136" y="30"/>
                  </a:lnTo>
                  <a:lnTo>
                    <a:pt x="134" y="29"/>
                  </a:lnTo>
                  <a:lnTo>
                    <a:pt x="131" y="28"/>
                  </a:lnTo>
                  <a:lnTo>
                    <a:pt x="128" y="27"/>
                  </a:lnTo>
                  <a:lnTo>
                    <a:pt x="125" y="26"/>
                  </a:lnTo>
                  <a:lnTo>
                    <a:pt x="118" y="26"/>
                  </a:lnTo>
                  <a:lnTo>
                    <a:pt x="110" y="26"/>
                  </a:lnTo>
                  <a:lnTo>
                    <a:pt x="106" y="27"/>
                  </a:lnTo>
                  <a:lnTo>
                    <a:pt x="102" y="28"/>
                  </a:lnTo>
                  <a:lnTo>
                    <a:pt x="95" y="30"/>
                  </a:lnTo>
                  <a:lnTo>
                    <a:pt x="89" y="34"/>
                  </a:lnTo>
                  <a:lnTo>
                    <a:pt x="83" y="37"/>
                  </a:lnTo>
                  <a:lnTo>
                    <a:pt x="78" y="42"/>
                  </a:lnTo>
                  <a:lnTo>
                    <a:pt x="73" y="47"/>
                  </a:lnTo>
                  <a:lnTo>
                    <a:pt x="69" y="52"/>
                  </a:lnTo>
                  <a:lnTo>
                    <a:pt x="142" y="52"/>
                  </a:lnTo>
                  <a:close/>
                  <a:moveTo>
                    <a:pt x="169" y="131"/>
                  </a:moveTo>
                  <a:lnTo>
                    <a:pt x="156" y="135"/>
                  </a:lnTo>
                  <a:lnTo>
                    <a:pt x="145" y="139"/>
                  </a:lnTo>
                  <a:lnTo>
                    <a:pt x="134" y="142"/>
                  </a:lnTo>
                  <a:lnTo>
                    <a:pt x="122" y="144"/>
                  </a:lnTo>
                  <a:lnTo>
                    <a:pt x="109" y="146"/>
                  </a:lnTo>
                  <a:lnTo>
                    <a:pt x="96" y="147"/>
                  </a:lnTo>
                  <a:lnTo>
                    <a:pt x="82" y="147"/>
                  </a:lnTo>
                  <a:lnTo>
                    <a:pt x="69" y="147"/>
                  </a:lnTo>
                  <a:lnTo>
                    <a:pt x="55" y="146"/>
                  </a:lnTo>
                  <a:lnTo>
                    <a:pt x="49" y="145"/>
                  </a:lnTo>
                  <a:lnTo>
                    <a:pt x="43" y="143"/>
                  </a:lnTo>
                  <a:lnTo>
                    <a:pt x="32" y="140"/>
                  </a:lnTo>
                  <a:lnTo>
                    <a:pt x="27" y="138"/>
                  </a:lnTo>
                  <a:lnTo>
                    <a:pt x="23" y="135"/>
                  </a:lnTo>
                  <a:lnTo>
                    <a:pt x="15" y="130"/>
                  </a:lnTo>
                  <a:lnTo>
                    <a:pt x="12" y="126"/>
                  </a:lnTo>
                  <a:lnTo>
                    <a:pt x="9" y="123"/>
                  </a:lnTo>
                  <a:lnTo>
                    <a:pt x="7" y="120"/>
                  </a:lnTo>
                  <a:lnTo>
                    <a:pt x="5" y="116"/>
                  </a:lnTo>
                  <a:lnTo>
                    <a:pt x="2" y="109"/>
                  </a:lnTo>
                  <a:lnTo>
                    <a:pt x="1" y="105"/>
                  </a:lnTo>
                  <a:lnTo>
                    <a:pt x="0" y="101"/>
                  </a:lnTo>
                  <a:lnTo>
                    <a:pt x="0" y="96"/>
                  </a:lnTo>
                  <a:lnTo>
                    <a:pt x="0" y="92"/>
                  </a:lnTo>
                  <a:lnTo>
                    <a:pt x="0" y="88"/>
                  </a:lnTo>
                  <a:lnTo>
                    <a:pt x="1" y="83"/>
                  </a:lnTo>
                  <a:lnTo>
                    <a:pt x="2" y="79"/>
                  </a:lnTo>
                  <a:lnTo>
                    <a:pt x="4" y="75"/>
                  </a:lnTo>
                  <a:lnTo>
                    <a:pt x="7" y="68"/>
                  </a:lnTo>
                  <a:lnTo>
                    <a:pt x="10" y="61"/>
                  </a:lnTo>
                  <a:lnTo>
                    <a:pt x="14" y="55"/>
                  </a:lnTo>
                  <a:lnTo>
                    <a:pt x="19" y="48"/>
                  </a:lnTo>
                  <a:lnTo>
                    <a:pt x="24" y="42"/>
                  </a:lnTo>
                  <a:lnTo>
                    <a:pt x="30" y="35"/>
                  </a:lnTo>
                  <a:lnTo>
                    <a:pt x="36" y="30"/>
                  </a:lnTo>
                  <a:lnTo>
                    <a:pt x="43" y="24"/>
                  </a:lnTo>
                  <a:lnTo>
                    <a:pt x="51" y="19"/>
                  </a:lnTo>
                  <a:lnTo>
                    <a:pt x="59" y="14"/>
                  </a:lnTo>
                  <a:lnTo>
                    <a:pt x="68" y="10"/>
                  </a:lnTo>
                  <a:lnTo>
                    <a:pt x="78" y="7"/>
                  </a:lnTo>
                  <a:lnTo>
                    <a:pt x="88" y="4"/>
                  </a:lnTo>
                  <a:lnTo>
                    <a:pt x="99" y="2"/>
                  </a:lnTo>
                  <a:lnTo>
                    <a:pt x="111" y="0"/>
                  </a:lnTo>
                  <a:lnTo>
                    <a:pt x="123" y="0"/>
                  </a:lnTo>
                  <a:lnTo>
                    <a:pt x="134" y="0"/>
                  </a:lnTo>
                  <a:lnTo>
                    <a:pt x="145" y="1"/>
                  </a:lnTo>
                  <a:lnTo>
                    <a:pt x="154" y="3"/>
                  </a:lnTo>
                  <a:lnTo>
                    <a:pt x="162" y="5"/>
                  </a:lnTo>
                  <a:lnTo>
                    <a:pt x="169" y="8"/>
                  </a:lnTo>
                  <a:lnTo>
                    <a:pt x="175" y="11"/>
                  </a:lnTo>
                  <a:lnTo>
                    <a:pt x="178" y="13"/>
                  </a:lnTo>
                  <a:lnTo>
                    <a:pt x="181" y="15"/>
                  </a:lnTo>
                  <a:lnTo>
                    <a:pt x="185" y="19"/>
                  </a:lnTo>
                  <a:lnTo>
                    <a:pt x="187" y="22"/>
                  </a:lnTo>
                  <a:lnTo>
                    <a:pt x="188" y="25"/>
                  </a:lnTo>
                  <a:lnTo>
                    <a:pt x="191" y="30"/>
                  </a:lnTo>
                  <a:lnTo>
                    <a:pt x="192" y="37"/>
                  </a:lnTo>
                  <a:lnTo>
                    <a:pt x="193" y="44"/>
                  </a:lnTo>
                  <a:lnTo>
                    <a:pt x="192" y="51"/>
                  </a:lnTo>
                  <a:lnTo>
                    <a:pt x="191" y="59"/>
                  </a:lnTo>
                  <a:lnTo>
                    <a:pt x="189" y="68"/>
                  </a:lnTo>
                  <a:lnTo>
                    <a:pt x="186" y="78"/>
                  </a:lnTo>
                  <a:lnTo>
                    <a:pt x="57" y="78"/>
                  </a:lnTo>
                  <a:lnTo>
                    <a:pt x="55" y="83"/>
                  </a:lnTo>
                  <a:lnTo>
                    <a:pt x="54" y="87"/>
                  </a:lnTo>
                  <a:lnTo>
                    <a:pt x="53" y="92"/>
                  </a:lnTo>
                  <a:lnTo>
                    <a:pt x="53" y="96"/>
                  </a:lnTo>
                  <a:lnTo>
                    <a:pt x="54" y="100"/>
                  </a:lnTo>
                  <a:lnTo>
                    <a:pt x="55" y="103"/>
                  </a:lnTo>
                  <a:lnTo>
                    <a:pt x="57" y="107"/>
                  </a:lnTo>
                  <a:lnTo>
                    <a:pt x="59" y="110"/>
                  </a:lnTo>
                  <a:lnTo>
                    <a:pt x="62" y="112"/>
                  </a:lnTo>
                  <a:lnTo>
                    <a:pt x="65" y="115"/>
                  </a:lnTo>
                  <a:lnTo>
                    <a:pt x="69" y="117"/>
                  </a:lnTo>
                  <a:lnTo>
                    <a:pt x="73" y="118"/>
                  </a:lnTo>
                  <a:lnTo>
                    <a:pt x="78" y="119"/>
                  </a:lnTo>
                  <a:lnTo>
                    <a:pt x="83" y="120"/>
                  </a:lnTo>
                  <a:lnTo>
                    <a:pt x="88" y="121"/>
                  </a:lnTo>
                  <a:lnTo>
                    <a:pt x="94" y="121"/>
                  </a:lnTo>
                  <a:lnTo>
                    <a:pt x="103" y="120"/>
                  </a:lnTo>
                  <a:lnTo>
                    <a:pt x="112" y="120"/>
                  </a:lnTo>
                  <a:lnTo>
                    <a:pt x="129" y="117"/>
                  </a:lnTo>
                  <a:lnTo>
                    <a:pt x="146" y="113"/>
                  </a:lnTo>
                  <a:lnTo>
                    <a:pt x="163" y="108"/>
                  </a:lnTo>
                  <a:lnTo>
                    <a:pt x="172" y="130"/>
                  </a:lnTo>
                  <a:lnTo>
                    <a:pt x="169" y="131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11" name="Freeform 47"/>
            <p:cNvSpPr/>
            <p:nvPr userDrawn="1"/>
          </p:nvSpPr>
          <p:spPr bwMode="auto">
            <a:xfrm>
              <a:off x="3947" y="3056"/>
              <a:ext cx="229" cy="149"/>
            </a:xfrm>
            <a:custGeom>
              <a:avLst/>
              <a:gdLst>
                <a:gd name="T0" fmla="*/ 183 w 229"/>
                <a:gd name="T1" fmla="*/ 121 h 150"/>
                <a:gd name="T2" fmla="*/ 168 w 229"/>
                <a:gd name="T3" fmla="*/ 126 h 150"/>
                <a:gd name="T4" fmla="*/ 154 w 229"/>
                <a:gd name="T5" fmla="*/ 131 h 150"/>
                <a:gd name="T6" fmla="*/ 139 w 229"/>
                <a:gd name="T7" fmla="*/ 135 h 150"/>
                <a:gd name="T8" fmla="*/ 125 w 229"/>
                <a:gd name="T9" fmla="*/ 138 h 150"/>
                <a:gd name="T10" fmla="*/ 110 w 229"/>
                <a:gd name="T11" fmla="*/ 141 h 150"/>
                <a:gd name="T12" fmla="*/ 94 w 229"/>
                <a:gd name="T13" fmla="*/ 143 h 150"/>
                <a:gd name="T14" fmla="*/ 79 w 229"/>
                <a:gd name="T15" fmla="*/ 144 h 150"/>
                <a:gd name="T16" fmla="*/ 62 w 229"/>
                <a:gd name="T17" fmla="*/ 144 h 150"/>
                <a:gd name="T18" fmla="*/ 53 w 229"/>
                <a:gd name="T19" fmla="*/ 144 h 150"/>
                <a:gd name="T20" fmla="*/ 45 w 229"/>
                <a:gd name="T21" fmla="*/ 144 h 150"/>
                <a:gd name="T22" fmla="*/ 38 w 229"/>
                <a:gd name="T23" fmla="*/ 142 h 150"/>
                <a:gd name="T24" fmla="*/ 31 w 229"/>
                <a:gd name="T25" fmla="*/ 141 h 150"/>
                <a:gd name="T26" fmla="*/ 25 w 229"/>
                <a:gd name="T27" fmla="*/ 139 h 150"/>
                <a:gd name="T28" fmla="*/ 20 w 229"/>
                <a:gd name="T29" fmla="*/ 137 h 150"/>
                <a:gd name="T30" fmla="*/ 15 w 229"/>
                <a:gd name="T31" fmla="*/ 134 h 150"/>
                <a:gd name="T32" fmla="*/ 12 w 229"/>
                <a:gd name="T33" fmla="*/ 132 h 150"/>
                <a:gd name="T34" fmla="*/ 8 w 229"/>
                <a:gd name="T35" fmla="*/ 128 h 150"/>
                <a:gd name="T36" fmla="*/ 6 w 229"/>
                <a:gd name="T37" fmla="*/ 125 h 150"/>
                <a:gd name="T38" fmla="*/ 4 w 229"/>
                <a:gd name="T39" fmla="*/ 121 h 150"/>
                <a:gd name="T40" fmla="*/ 3 w 229"/>
                <a:gd name="T41" fmla="*/ 119 h 150"/>
                <a:gd name="T42" fmla="*/ 2 w 229"/>
                <a:gd name="T43" fmla="*/ 117 h 150"/>
                <a:gd name="T44" fmla="*/ 1 w 229"/>
                <a:gd name="T45" fmla="*/ 113 h 150"/>
                <a:gd name="T46" fmla="*/ 0 w 229"/>
                <a:gd name="T47" fmla="*/ 109 h 150"/>
                <a:gd name="T48" fmla="*/ 0 w 229"/>
                <a:gd name="T49" fmla="*/ 99 h 150"/>
                <a:gd name="T50" fmla="*/ 33 w 229"/>
                <a:gd name="T51" fmla="*/ 16 h 150"/>
                <a:gd name="T52" fmla="*/ 35 w 229"/>
                <a:gd name="T53" fmla="*/ 11 h 150"/>
                <a:gd name="T54" fmla="*/ 93 w 229"/>
                <a:gd name="T55" fmla="*/ 0 h 150"/>
                <a:gd name="T56" fmla="*/ 56 w 229"/>
                <a:gd name="T57" fmla="*/ 94 h 150"/>
                <a:gd name="T58" fmla="*/ 56 w 229"/>
                <a:gd name="T59" fmla="*/ 97 h 150"/>
                <a:gd name="T60" fmla="*/ 55 w 229"/>
                <a:gd name="T61" fmla="*/ 99 h 150"/>
                <a:gd name="T62" fmla="*/ 55 w 229"/>
                <a:gd name="T63" fmla="*/ 101 h 150"/>
                <a:gd name="T64" fmla="*/ 56 w 229"/>
                <a:gd name="T65" fmla="*/ 104 h 150"/>
                <a:gd name="T66" fmla="*/ 56 w 229"/>
                <a:gd name="T67" fmla="*/ 106 h 150"/>
                <a:gd name="T68" fmla="*/ 58 w 229"/>
                <a:gd name="T69" fmla="*/ 108 h 150"/>
                <a:gd name="T70" fmla="*/ 61 w 229"/>
                <a:gd name="T71" fmla="*/ 111 h 150"/>
                <a:gd name="T72" fmla="*/ 66 w 229"/>
                <a:gd name="T73" fmla="*/ 114 h 150"/>
                <a:gd name="T74" fmla="*/ 73 w 229"/>
                <a:gd name="T75" fmla="*/ 116 h 150"/>
                <a:gd name="T76" fmla="*/ 82 w 229"/>
                <a:gd name="T77" fmla="*/ 117 h 150"/>
                <a:gd name="T78" fmla="*/ 87 w 229"/>
                <a:gd name="T79" fmla="*/ 117 h 150"/>
                <a:gd name="T80" fmla="*/ 92 w 229"/>
                <a:gd name="T81" fmla="*/ 118 h 150"/>
                <a:gd name="T82" fmla="*/ 103 w 229"/>
                <a:gd name="T83" fmla="*/ 117 h 150"/>
                <a:gd name="T84" fmla="*/ 115 w 229"/>
                <a:gd name="T85" fmla="*/ 115 h 150"/>
                <a:gd name="T86" fmla="*/ 125 w 229"/>
                <a:gd name="T87" fmla="*/ 112 h 150"/>
                <a:gd name="T88" fmla="*/ 135 w 229"/>
                <a:gd name="T89" fmla="*/ 109 h 150"/>
                <a:gd name="T90" fmla="*/ 176 w 229"/>
                <a:gd name="T91" fmla="*/ 4 h 150"/>
                <a:gd name="T92" fmla="*/ 229 w 229"/>
                <a:gd name="T93" fmla="*/ 4 h 150"/>
                <a:gd name="T94" fmla="*/ 184 w 229"/>
                <a:gd name="T95" fmla="*/ 120 h 150"/>
                <a:gd name="T96" fmla="*/ 183 w 229"/>
                <a:gd name="T97" fmla="*/ 121 h 15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29" h="150">
                  <a:moveTo>
                    <a:pt x="183" y="127"/>
                  </a:moveTo>
                  <a:lnTo>
                    <a:pt x="168" y="132"/>
                  </a:lnTo>
                  <a:lnTo>
                    <a:pt x="154" y="137"/>
                  </a:lnTo>
                  <a:lnTo>
                    <a:pt x="139" y="141"/>
                  </a:lnTo>
                  <a:lnTo>
                    <a:pt x="125" y="144"/>
                  </a:lnTo>
                  <a:lnTo>
                    <a:pt x="110" y="147"/>
                  </a:lnTo>
                  <a:lnTo>
                    <a:pt x="94" y="149"/>
                  </a:lnTo>
                  <a:lnTo>
                    <a:pt x="79" y="150"/>
                  </a:lnTo>
                  <a:lnTo>
                    <a:pt x="62" y="150"/>
                  </a:lnTo>
                  <a:lnTo>
                    <a:pt x="53" y="150"/>
                  </a:lnTo>
                  <a:lnTo>
                    <a:pt x="45" y="150"/>
                  </a:lnTo>
                  <a:lnTo>
                    <a:pt x="38" y="148"/>
                  </a:lnTo>
                  <a:lnTo>
                    <a:pt x="31" y="147"/>
                  </a:lnTo>
                  <a:lnTo>
                    <a:pt x="25" y="145"/>
                  </a:lnTo>
                  <a:lnTo>
                    <a:pt x="20" y="143"/>
                  </a:lnTo>
                  <a:lnTo>
                    <a:pt x="15" y="140"/>
                  </a:lnTo>
                  <a:lnTo>
                    <a:pt x="12" y="138"/>
                  </a:lnTo>
                  <a:lnTo>
                    <a:pt x="8" y="134"/>
                  </a:lnTo>
                  <a:lnTo>
                    <a:pt x="6" y="131"/>
                  </a:lnTo>
                  <a:lnTo>
                    <a:pt x="4" y="127"/>
                  </a:lnTo>
                  <a:lnTo>
                    <a:pt x="3" y="125"/>
                  </a:lnTo>
                  <a:lnTo>
                    <a:pt x="2" y="123"/>
                  </a:lnTo>
                  <a:lnTo>
                    <a:pt x="1" y="119"/>
                  </a:lnTo>
                  <a:lnTo>
                    <a:pt x="0" y="115"/>
                  </a:lnTo>
                  <a:lnTo>
                    <a:pt x="0" y="105"/>
                  </a:lnTo>
                  <a:lnTo>
                    <a:pt x="33" y="16"/>
                  </a:lnTo>
                  <a:lnTo>
                    <a:pt x="35" y="11"/>
                  </a:lnTo>
                  <a:lnTo>
                    <a:pt x="93" y="0"/>
                  </a:lnTo>
                  <a:lnTo>
                    <a:pt x="56" y="100"/>
                  </a:lnTo>
                  <a:lnTo>
                    <a:pt x="56" y="103"/>
                  </a:lnTo>
                  <a:lnTo>
                    <a:pt x="55" y="105"/>
                  </a:lnTo>
                  <a:lnTo>
                    <a:pt x="55" y="107"/>
                  </a:lnTo>
                  <a:lnTo>
                    <a:pt x="56" y="110"/>
                  </a:lnTo>
                  <a:lnTo>
                    <a:pt x="56" y="112"/>
                  </a:lnTo>
                  <a:lnTo>
                    <a:pt x="58" y="114"/>
                  </a:lnTo>
                  <a:lnTo>
                    <a:pt x="61" y="117"/>
                  </a:lnTo>
                  <a:lnTo>
                    <a:pt x="66" y="120"/>
                  </a:lnTo>
                  <a:lnTo>
                    <a:pt x="73" y="122"/>
                  </a:lnTo>
                  <a:lnTo>
                    <a:pt x="82" y="123"/>
                  </a:lnTo>
                  <a:lnTo>
                    <a:pt x="87" y="123"/>
                  </a:lnTo>
                  <a:lnTo>
                    <a:pt x="92" y="124"/>
                  </a:lnTo>
                  <a:lnTo>
                    <a:pt x="103" y="123"/>
                  </a:lnTo>
                  <a:lnTo>
                    <a:pt x="115" y="121"/>
                  </a:lnTo>
                  <a:lnTo>
                    <a:pt x="125" y="118"/>
                  </a:lnTo>
                  <a:lnTo>
                    <a:pt x="135" y="115"/>
                  </a:lnTo>
                  <a:lnTo>
                    <a:pt x="176" y="4"/>
                  </a:lnTo>
                  <a:lnTo>
                    <a:pt x="229" y="4"/>
                  </a:lnTo>
                  <a:lnTo>
                    <a:pt x="184" y="126"/>
                  </a:lnTo>
                  <a:lnTo>
                    <a:pt x="183" y="127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12" name="Freeform 48"/>
            <p:cNvSpPr/>
            <p:nvPr userDrawn="1"/>
          </p:nvSpPr>
          <p:spPr bwMode="auto">
            <a:xfrm>
              <a:off x="4174" y="3057"/>
              <a:ext cx="196" cy="146"/>
            </a:xfrm>
            <a:custGeom>
              <a:avLst/>
              <a:gdLst>
                <a:gd name="T0" fmla="*/ 191 w 196"/>
                <a:gd name="T1" fmla="*/ 7 h 146"/>
                <a:gd name="T2" fmla="*/ 177 w 196"/>
                <a:gd name="T3" fmla="*/ 19 h 146"/>
                <a:gd name="T4" fmla="*/ 163 w 196"/>
                <a:gd name="T5" fmla="*/ 31 h 146"/>
                <a:gd name="T6" fmla="*/ 148 w 196"/>
                <a:gd name="T7" fmla="*/ 30 h 146"/>
                <a:gd name="T8" fmla="*/ 143 w 196"/>
                <a:gd name="T9" fmla="*/ 29 h 146"/>
                <a:gd name="T10" fmla="*/ 139 w 196"/>
                <a:gd name="T11" fmla="*/ 29 h 146"/>
                <a:gd name="T12" fmla="*/ 132 w 196"/>
                <a:gd name="T13" fmla="*/ 30 h 146"/>
                <a:gd name="T14" fmla="*/ 126 w 196"/>
                <a:gd name="T15" fmla="*/ 30 h 146"/>
                <a:gd name="T16" fmla="*/ 119 w 196"/>
                <a:gd name="T17" fmla="*/ 31 h 146"/>
                <a:gd name="T18" fmla="*/ 113 w 196"/>
                <a:gd name="T19" fmla="*/ 32 h 146"/>
                <a:gd name="T20" fmla="*/ 108 w 196"/>
                <a:gd name="T21" fmla="*/ 33 h 146"/>
                <a:gd name="T22" fmla="*/ 102 w 196"/>
                <a:gd name="T23" fmla="*/ 35 h 146"/>
                <a:gd name="T24" fmla="*/ 97 w 196"/>
                <a:gd name="T25" fmla="*/ 37 h 146"/>
                <a:gd name="T26" fmla="*/ 92 w 196"/>
                <a:gd name="T27" fmla="*/ 39 h 146"/>
                <a:gd name="T28" fmla="*/ 52 w 196"/>
                <a:gd name="T29" fmla="*/ 146 h 146"/>
                <a:gd name="T30" fmla="*/ 0 w 196"/>
                <a:gd name="T31" fmla="*/ 146 h 146"/>
                <a:gd name="T32" fmla="*/ 43 w 196"/>
                <a:gd name="T33" fmla="*/ 28 h 146"/>
                <a:gd name="T34" fmla="*/ 58 w 196"/>
                <a:gd name="T35" fmla="*/ 21 h 146"/>
                <a:gd name="T36" fmla="*/ 66 w 196"/>
                <a:gd name="T37" fmla="*/ 17 h 146"/>
                <a:gd name="T38" fmla="*/ 74 w 196"/>
                <a:gd name="T39" fmla="*/ 14 h 146"/>
                <a:gd name="T40" fmla="*/ 82 w 196"/>
                <a:gd name="T41" fmla="*/ 12 h 146"/>
                <a:gd name="T42" fmla="*/ 90 w 196"/>
                <a:gd name="T43" fmla="*/ 9 h 146"/>
                <a:gd name="T44" fmla="*/ 107 w 196"/>
                <a:gd name="T45" fmla="*/ 5 h 146"/>
                <a:gd name="T46" fmla="*/ 119 w 196"/>
                <a:gd name="T47" fmla="*/ 3 h 146"/>
                <a:gd name="T48" fmla="*/ 130 w 196"/>
                <a:gd name="T49" fmla="*/ 1 h 146"/>
                <a:gd name="T50" fmla="*/ 140 w 196"/>
                <a:gd name="T51" fmla="*/ 0 h 146"/>
                <a:gd name="T52" fmla="*/ 151 w 196"/>
                <a:gd name="T53" fmla="*/ 0 h 146"/>
                <a:gd name="T54" fmla="*/ 161 w 196"/>
                <a:gd name="T55" fmla="*/ 0 h 146"/>
                <a:gd name="T56" fmla="*/ 172 w 196"/>
                <a:gd name="T57" fmla="*/ 0 h 146"/>
                <a:gd name="T58" fmla="*/ 183 w 196"/>
                <a:gd name="T59" fmla="*/ 1 h 146"/>
                <a:gd name="T60" fmla="*/ 196 w 196"/>
                <a:gd name="T61" fmla="*/ 3 h 146"/>
                <a:gd name="T62" fmla="*/ 191 w 196"/>
                <a:gd name="T63" fmla="*/ 7 h 14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96" h="146">
                  <a:moveTo>
                    <a:pt x="191" y="7"/>
                  </a:moveTo>
                  <a:lnTo>
                    <a:pt x="177" y="19"/>
                  </a:lnTo>
                  <a:lnTo>
                    <a:pt x="163" y="31"/>
                  </a:lnTo>
                  <a:lnTo>
                    <a:pt x="148" y="30"/>
                  </a:lnTo>
                  <a:lnTo>
                    <a:pt x="143" y="29"/>
                  </a:lnTo>
                  <a:lnTo>
                    <a:pt x="139" y="29"/>
                  </a:lnTo>
                  <a:lnTo>
                    <a:pt x="132" y="30"/>
                  </a:lnTo>
                  <a:lnTo>
                    <a:pt x="126" y="30"/>
                  </a:lnTo>
                  <a:lnTo>
                    <a:pt x="119" y="31"/>
                  </a:lnTo>
                  <a:lnTo>
                    <a:pt x="113" y="32"/>
                  </a:lnTo>
                  <a:lnTo>
                    <a:pt x="108" y="33"/>
                  </a:lnTo>
                  <a:lnTo>
                    <a:pt x="102" y="35"/>
                  </a:lnTo>
                  <a:lnTo>
                    <a:pt x="97" y="37"/>
                  </a:lnTo>
                  <a:lnTo>
                    <a:pt x="92" y="39"/>
                  </a:lnTo>
                  <a:lnTo>
                    <a:pt x="52" y="146"/>
                  </a:lnTo>
                  <a:lnTo>
                    <a:pt x="0" y="146"/>
                  </a:lnTo>
                  <a:lnTo>
                    <a:pt x="43" y="28"/>
                  </a:lnTo>
                  <a:lnTo>
                    <a:pt x="58" y="21"/>
                  </a:lnTo>
                  <a:lnTo>
                    <a:pt x="66" y="17"/>
                  </a:lnTo>
                  <a:lnTo>
                    <a:pt x="74" y="14"/>
                  </a:lnTo>
                  <a:lnTo>
                    <a:pt x="82" y="12"/>
                  </a:lnTo>
                  <a:lnTo>
                    <a:pt x="90" y="9"/>
                  </a:lnTo>
                  <a:lnTo>
                    <a:pt x="107" y="5"/>
                  </a:lnTo>
                  <a:lnTo>
                    <a:pt x="119" y="3"/>
                  </a:lnTo>
                  <a:lnTo>
                    <a:pt x="130" y="1"/>
                  </a:lnTo>
                  <a:lnTo>
                    <a:pt x="140" y="0"/>
                  </a:lnTo>
                  <a:lnTo>
                    <a:pt x="151" y="0"/>
                  </a:lnTo>
                  <a:lnTo>
                    <a:pt x="161" y="0"/>
                  </a:lnTo>
                  <a:lnTo>
                    <a:pt x="172" y="0"/>
                  </a:lnTo>
                  <a:lnTo>
                    <a:pt x="183" y="1"/>
                  </a:lnTo>
                  <a:lnTo>
                    <a:pt x="196" y="3"/>
                  </a:lnTo>
                  <a:lnTo>
                    <a:pt x="191" y="7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13" name="Freeform 49"/>
            <p:cNvSpPr>
              <a:spLocks noEditPoints="1"/>
            </p:cNvSpPr>
            <p:nvPr userDrawn="1"/>
          </p:nvSpPr>
          <p:spPr bwMode="auto">
            <a:xfrm>
              <a:off x="4350" y="2999"/>
              <a:ext cx="128" cy="204"/>
            </a:xfrm>
            <a:custGeom>
              <a:avLst/>
              <a:gdLst>
                <a:gd name="T0" fmla="*/ 54 w 128"/>
                <a:gd name="T1" fmla="*/ 204 h 204"/>
                <a:gd name="T2" fmla="*/ 0 w 128"/>
                <a:gd name="T3" fmla="*/ 204 h 204"/>
                <a:gd name="T4" fmla="*/ 51 w 128"/>
                <a:gd name="T5" fmla="*/ 66 h 204"/>
                <a:gd name="T6" fmla="*/ 109 w 128"/>
                <a:gd name="T7" fmla="*/ 55 h 204"/>
                <a:gd name="T8" fmla="*/ 54 w 128"/>
                <a:gd name="T9" fmla="*/ 204 h 204"/>
                <a:gd name="T10" fmla="*/ 62 w 128"/>
                <a:gd name="T11" fmla="*/ 19 h 204"/>
                <a:gd name="T12" fmla="*/ 65 w 128"/>
                <a:gd name="T13" fmla="*/ 15 h 204"/>
                <a:gd name="T14" fmla="*/ 68 w 128"/>
                <a:gd name="T15" fmla="*/ 11 h 204"/>
                <a:gd name="T16" fmla="*/ 72 w 128"/>
                <a:gd name="T17" fmla="*/ 8 h 204"/>
                <a:gd name="T18" fmla="*/ 77 w 128"/>
                <a:gd name="T19" fmla="*/ 5 h 204"/>
                <a:gd name="T20" fmla="*/ 83 w 128"/>
                <a:gd name="T21" fmla="*/ 3 h 204"/>
                <a:gd name="T22" fmla="*/ 89 w 128"/>
                <a:gd name="T23" fmla="*/ 2 h 204"/>
                <a:gd name="T24" fmla="*/ 95 w 128"/>
                <a:gd name="T25" fmla="*/ 1 h 204"/>
                <a:gd name="T26" fmla="*/ 101 w 128"/>
                <a:gd name="T27" fmla="*/ 0 h 204"/>
                <a:gd name="T28" fmla="*/ 107 w 128"/>
                <a:gd name="T29" fmla="*/ 1 h 204"/>
                <a:gd name="T30" fmla="*/ 113 w 128"/>
                <a:gd name="T31" fmla="*/ 2 h 204"/>
                <a:gd name="T32" fmla="*/ 118 w 128"/>
                <a:gd name="T33" fmla="*/ 4 h 204"/>
                <a:gd name="T34" fmla="*/ 122 w 128"/>
                <a:gd name="T35" fmla="*/ 6 h 204"/>
                <a:gd name="T36" fmla="*/ 124 w 128"/>
                <a:gd name="T37" fmla="*/ 8 h 204"/>
                <a:gd name="T38" fmla="*/ 126 w 128"/>
                <a:gd name="T39" fmla="*/ 10 h 204"/>
                <a:gd name="T40" fmla="*/ 127 w 128"/>
                <a:gd name="T41" fmla="*/ 12 h 204"/>
                <a:gd name="T42" fmla="*/ 128 w 128"/>
                <a:gd name="T43" fmla="*/ 14 h 204"/>
                <a:gd name="T44" fmla="*/ 128 w 128"/>
                <a:gd name="T45" fmla="*/ 16 h 204"/>
                <a:gd name="T46" fmla="*/ 128 w 128"/>
                <a:gd name="T47" fmla="*/ 18 h 204"/>
                <a:gd name="T48" fmla="*/ 128 w 128"/>
                <a:gd name="T49" fmla="*/ 21 h 204"/>
                <a:gd name="T50" fmla="*/ 127 w 128"/>
                <a:gd name="T51" fmla="*/ 23 h 204"/>
                <a:gd name="T52" fmla="*/ 126 w 128"/>
                <a:gd name="T53" fmla="*/ 25 h 204"/>
                <a:gd name="T54" fmla="*/ 125 w 128"/>
                <a:gd name="T55" fmla="*/ 27 h 204"/>
                <a:gd name="T56" fmla="*/ 121 w 128"/>
                <a:gd name="T57" fmla="*/ 31 h 204"/>
                <a:gd name="T58" fmla="*/ 117 w 128"/>
                <a:gd name="T59" fmla="*/ 35 h 204"/>
                <a:gd name="T60" fmla="*/ 112 w 128"/>
                <a:gd name="T61" fmla="*/ 38 h 204"/>
                <a:gd name="T62" fmla="*/ 106 w 128"/>
                <a:gd name="T63" fmla="*/ 40 h 204"/>
                <a:gd name="T64" fmla="*/ 100 w 128"/>
                <a:gd name="T65" fmla="*/ 42 h 204"/>
                <a:gd name="T66" fmla="*/ 94 w 128"/>
                <a:gd name="T67" fmla="*/ 43 h 204"/>
                <a:gd name="T68" fmla="*/ 87 w 128"/>
                <a:gd name="T69" fmla="*/ 44 h 204"/>
                <a:gd name="T70" fmla="*/ 81 w 128"/>
                <a:gd name="T71" fmla="*/ 43 h 204"/>
                <a:gd name="T72" fmla="*/ 76 w 128"/>
                <a:gd name="T73" fmla="*/ 42 h 204"/>
                <a:gd name="T74" fmla="*/ 71 w 128"/>
                <a:gd name="T75" fmla="*/ 40 h 204"/>
                <a:gd name="T76" fmla="*/ 66 w 128"/>
                <a:gd name="T77" fmla="*/ 38 h 204"/>
                <a:gd name="T78" fmla="*/ 63 w 128"/>
                <a:gd name="T79" fmla="*/ 34 h 204"/>
                <a:gd name="T80" fmla="*/ 61 w 128"/>
                <a:gd name="T81" fmla="*/ 32 h 204"/>
                <a:gd name="T82" fmla="*/ 60 w 128"/>
                <a:gd name="T83" fmla="*/ 30 h 204"/>
                <a:gd name="T84" fmla="*/ 60 w 128"/>
                <a:gd name="T85" fmla="*/ 28 h 204"/>
                <a:gd name="T86" fmla="*/ 60 w 128"/>
                <a:gd name="T87" fmla="*/ 25 h 204"/>
                <a:gd name="T88" fmla="*/ 60 w 128"/>
                <a:gd name="T89" fmla="*/ 22 h 204"/>
                <a:gd name="T90" fmla="*/ 61 w 128"/>
                <a:gd name="T91" fmla="*/ 19 h 204"/>
                <a:gd name="T92" fmla="*/ 62 w 128"/>
                <a:gd name="T93" fmla="*/ 19 h 20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28" h="204">
                  <a:moveTo>
                    <a:pt x="54" y="204"/>
                  </a:moveTo>
                  <a:lnTo>
                    <a:pt x="0" y="204"/>
                  </a:lnTo>
                  <a:lnTo>
                    <a:pt x="51" y="66"/>
                  </a:lnTo>
                  <a:lnTo>
                    <a:pt x="109" y="55"/>
                  </a:lnTo>
                  <a:lnTo>
                    <a:pt x="54" y="204"/>
                  </a:lnTo>
                  <a:close/>
                  <a:moveTo>
                    <a:pt x="62" y="19"/>
                  </a:moveTo>
                  <a:lnTo>
                    <a:pt x="65" y="15"/>
                  </a:lnTo>
                  <a:lnTo>
                    <a:pt x="68" y="11"/>
                  </a:lnTo>
                  <a:lnTo>
                    <a:pt x="72" y="8"/>
                  </a:lnTo>
                  <a:lnTo>
                    <a:pt x="77" y="5"/>
                  </a:lnTo>
                  <a:lnTo>
                    <a:pt x="83" y="3"/>
                  </a:lnTo>
                  <a:lnTo>
                    <a:pt x="89" y="2"/>
                  </a:lnTo>
                  <a:lnTo>
                    <a:pt x="95" y="1"/>
                  </a:lnTo>
                  <a:lnTo>
                    <a:pt x="101" y="0"/>
                  </a:lnTo>
                  <a:lnTo>
                    <a:pt x="107" y="1"/>
                  </a:lnTo>
                  <a:lnTo>
                    <a:pt x="113" y="2"/>
                  </a:lnTo>
                  <a:lnTo>
                    <a:pt x="118" y="4"/>
                  </a:lnTo>
                  <a:lnTo>
                    <a:pt x="122" y="6"/>
                  </a:lnTo>
                  <a:lnTo>
                    <a:pt x="124" y="8"/>
                  </a:lnTo>
                  <a:lnTo>
                    <a:pt x="126" y="10"/>
                  </a:lnTo>
                  <a:lnTo>
                    <a:pt x="127" y="12"/>
                  </a:lnTo>
                  <a:lnTo>
                    <a:pt x="128" y="14"/>
                  </a:lnTo>
                  <a:lnTo>
                    <a:pt x="128" y="16"/>
                  </a:lnTo>
                  <a:lnTo>
                    <a:pt x="128" y="18"/>
                  </a:lnTo>
                  <a:lnTo>
                    <a:pt x="128" y="21"/>
                  </a:lnTo>
                  <a:lnTo>
                    <a:pt x="127" y="23"/>
                  </a:lnTo>
                  <a:lnTo>
                    <a:pt x="126" y="25"/>
                  </a:lnTo>
                  <a:lnTo>
                    <a:pt x="125" y="27"/>
                  </a:lnTo>
                  <a:lnTo>
                    <a:pt x="121" y="31"/>
                  </a:lnTo>
                  <a:lnTo>
                    <a:pt x="117" y="35"/>
                  </a:lnTo>
                  <a:lnTo>
                    <a:pt x="112" y="38"/>
                  </a:lnTo>
                  <a:lnTo>
                    <a:pt x="106" y="40"/>
                  </a:lnTo>
                  <a:lnTo>
                    <a:pt x="100" y="42"/>
                  </a:lnTo>
                  <a:lnTo>
                    <a:pt x="94" y="43"/>
                  </a:lnTo>
                  <a:lnTo>
                    <a:pt x="87" y="44"/>
                  </a:lnTo>
                  <a:lnTo>
                    <a:pt x="81" y="43"/>
                  </a:lnTo>
                  <a:lnTo>
                    <a:pt x="76" y="42"/>
                  </a:lnTo>
                  <a:lnTo>
                    <a:pt x="71" y="40"/>
                  </a:lnTo>
                  <a:lnTo>
                    <a:pt x="66" y="38"/>
                  </a:lnTo>
                  <a:lnTo>
                    <a:pt x="63" y="34"/>
                  </a:lnTo>
                  <a:lnTo>
                    <a:pt x="61" y="32"/>
                  </a:lnTo>
                  <a:lnTo>
                    <a:pt x="60" y="30"/>
                  </a:lnTo>
                  <a:lnTo>
                    <a:pt x="60" y="28"/>
                  </a:lnTo>
                  <a:lnTo>
                    <a:pt x="60" y="25"/>
                  </a:lnTo>
                  <a:lnTo>
                    <a:pt x="60" y="22"/>
                  </a:lnTo>
                  <a:lnTo>
                    <a:pt x="61" y="19"/>
                  </a:lnTo>
                  <a:lnTo>
                    <a:pt x="62" y="19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14" name="Freeform 50"/>
            <p:cNvSpPr>
              <a:spLocks noEditPoints="1"/>
            </p:cNvSpPr>
            <p:nvPr userDrawn="1"/>
          </p:nvSpPr>
          <p:spPr bwMode="auto">
            <a:xfrm>
              <a:off x="4721" y="3057"/>
              <a:ext cx="207" cy="148"/>
            </a:xfrm>
            <a:custGeom>
              <a:avLst/>
              <a:gdLst>
                <a:gd name="T0" fmla="*/ 155 w 206"/>
                <a:gd name="T1" fmla="*/ 73 h 148"/>
                <a:gd name="T2" fmla="*/ 92 w 206"/>
                <a:gd name="T3" fmla="*/ 73 h 148"/>
                <a:gd name="T4" fmla="*/ 72 w 206"/>
                <a:gd name="T5" fmla="*/ 77 h 148"/>
                <a:gd name="T6" fmla="*/ 59 w 206"/>
                <a:gd name="T7" fmla="*/ 85 h 148"/>
                <a:gd name="T8" fmla="*/ 52 w 206"/>
                <a:gd name="T9" fmla="*/ 92 h 148"/>
                <a:gd name="T10" fmla="*/ 50 w 206"/>
                <a:gd name="T11" fmla="*/ 97 h 148"/>
                <a:gd name="T12" fmla="*/ 49 w 206"/>
                <a:gd name="T13" fmla="*/ 102 h 148"/>
                <a:gd name="T14" fmla="*/ 49 w 206"/>
                <a:gd name="T15" fmla="*/ 108 h 148"/>
                <a:gd name="T16" fmla="*/ 52 w 206"/>
                <a:gd name="T17" fmla="*/ 115 h 148"/>
                <a:gd name="T18" fmla="*/ 55 w 206"/>
                <a:gd name="T19" fmla="*/ 118 h 148"/>
                <a:gd name="T20" fmla="*/ 62 w 206"/>
                <a:gd name="T21" fmla="*/ 122 h 148"/>
                <a:gd name="T22" fmla="*/ 72 w 206"/>
                <a:gd name="T23" fmla="*/ 126 h 148"/>
                <a:gd name="T24" fmla="*/ 81 w 206"/>
                <a:gd name="T25" fmla="*/ 128 h 148"/>
                <a:gd name="T26" fmla="*/ 98 w 206"/>
                <a:gd name="T27" fmla="*/ 127 h 148"/>
                <a:gd name="T28" fmla="*/ 116 w 206"/>
                <a:gd name="T29" fmla="*/ 125 h 148"/>
                <a:gd name="T30" fmla="*/ 128 w 206"/>
                <a:gd name="T31" fmla="*/ 122 h 148"/>
                <a:gd name="T32" fmla="*/ 180 w 206"/>
                <a:gd name="T33" fmla="*/ 124 h 148"/>
                <a:gd name="T34" fmla="*/ 169 w 206"/>
                <a:gd name="T35" fmla="*/ 129 h 148"/>
                <a:gd name="T36" fmla="*/ 145 w 206"/>
                <a:gd name="T37" fmla="*/ 138 h 148"/>
                <a:gd name="T38" fmla="*/ 117 w 206"/>
                <a:gd name="T39" fmla="*/ 144 h 148"/>
                <a:gd name="T40" fmla="*/ 81 w 206"/>
                <a:gd name="T41" fmla="*/ 148 h 148"/>
                <a:gd name="T42" fmla="*/ 55 w 206"/>
                <a:gd name="T43" fmla="*/ 148 h 148"/>
                <a:gd name="T44" fmla="*/ 44 w 206"/>
                <a:gd name="T45" fmla="*/ 146 h 148"/>
                <a:gd name="T46" fmla="*/ 31 w 206"/>
                <a:gd name="T47" fmla="*/ 143 h 148"/>
                <a:gd name="T48" fmla="*/ 20 w 206"/>
                <a:gd name="T49" fmla="*/ 138 h 148"/>
                <a:gd name="T50" fmla="*/ 10 w 206"/>
                <a:gd name="T51" fmla="*/ 131 h 148"/>
                <a:gd name="T52" fmla="*/ 4 w 206"/>
                <a:gd name="T53" fmla="*/ 125 h 148"/>
                <a:gd name="T54" fmla="*/ 1 w 206"/>
                <a:gd name="T55" fmla="*/ 117 h 148"/>
                <a:gd name="T56" fmla="*/ 0 w 206"/>
                <a:gd name="T57" fmla="*/ 111 h 148"/>
                <a:gd name="T58" fmla="*/ 0 w 206"/>
                <a:gd name="T59" fmla="*/ 105 h 148"/>
                <a:gd name="T60" fmla="*/ 5 w 206"/>
                <a:gd name="T61" fmla="*/ 93 h 148"/>
                <a:gd name="T62" fmla="*/ 12 w 206"/>
                <a:gd name="T63" fmla="*/ 83 h 148"/>
                <a:gd name="T64" fmla="*/ 22 w 206"/>
                <a:gd name="T65" fmla="*/ 74 h 148"/>
                <a:gd name="T66" fmla="*/ 33 w 206"/>
                <a:gd name="T67" fmla="*/ 67 h 148"/>
                <a:gd name="T68" fmla="*/ 46 w 206"/>
                <a:gd name="T69" fmla="*/ 61 h 148"/>
                <a:gd name="T70" fmla="*/ 61 w 206"/>
                <a:gd name="T71" fmla="*/ 57 h 148"/>
                <a:gd name="T72" fmla="*/ 84 w 206"/>
                <a:gd name="T73" fmla="*/ 53 h 148"/>
                <a:gd name="T74" fmla="*/ 156 w 206"/>
                <a:gd name="T75" fmla="*/ 52 h 148"/>
                <a:gd name="T76" fmla="*/ 159 w 206"/>
                <a:gd name="T77" fmla="*/ 43 h 148"/>
                <a:gd name="T78" fmla="*/ 159 w 206"/>
                <a:gd name="T79" fmla="*/ 38 h 148"/>
                <a:gd name="T80" fmla="*/ 154 w 206"/>
                <a:gd name="T81" fmla="*/ 33 h 148"/>
                <a:gd name="T82" fmla="*/ 145 w 206"/>
                <a:gd name="T83" fmla="*/ 29 h 148"/>
                <a:gd name="T84" fmla="*/ 131 w 206"/>
                <a:gd name="T85" fmla="*/ 27 h 148"/>
                <a:gd name="T86" fmla="*/ 114 w 206"/>
                <a:gd name="T87" fmla="*/ 28 h 148"/>
                <a:gd name="T88" fmla="*/ 92 w 206"/>
                <a:gd name="T89" fmla="*/ 30 h 148"/>
                <a:gd name="T90" fmla="*/ 60 w 206"/>
                <a:gd name="T91" fmla="*/ 38 h 148"/>
                <a:gd name="T92" fmla="*/ 75 w 206"/>
                <a:gd name="T93" fmla="*/ 8 h 148"/>
                <a:gd name="T94" fmla="*/ 112 w 206"/>
                <a:gd name="T95" fmla="*/ 2 h 148"/>
                <a:gd name="T96" fmla="*/ 135 w 206"/>
                <a:gd name="T97" fmla="*/ 0 h 148"/>
                <a:gd name="T98" fmla="*/ 160 w 206"/>
                <a:gd name="T99" fmla="*/ 0 h 148"/>
                <a:gd name="T100" fmla="*/ 174 w 206"/>
                <a:gd name="T101" fmla="*/ 3 h 148"/>
                <a:gd name="T102" fmla="*/ 191 w 206"/>
                <a:gd name="T103" fmla="*/ 9 h 148"/>
                <a:gd name="T104" fmla="*/ 201 w 206"/>
                <a:gd name="T105" fmla="*/ 14 h 148"/>
                <a:gd name="T106" fmla="*/ 204 w 206"/>
                <a:gd name="T107" fmla="*/ 18 h 148"/>
                <a:gd name="T108" fmla="*/ 209 w 206"/>
                <a:gd name="T109" fmla="*/ 23 h 148"/>
                <a:gd name="T110" fmla="*/ 211 w 206"/>
                <a:gd name="T111" fmla="*/ 30 h 148"/>
                <a:gd name="T112" fmla="*/ 211 w 206"/>
                <a:gd name="T113" fmla="*/ 40 h 148"/>
                <a:gd name="T114" fmla="*/ 181 w 206"/>
                <a:gd name="T115" fmla="*/ 123 h 14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06" h="148">
                  <a:moveTo>
                    <a:pt x="132" y="118"/>
                  </a:moveTo>
                  <a:lnTo>
                    <a:pt x="149" y="73"/>
                  </a:lnTo>
                  <a:lnTo>
                    <a:pt x="103" y="72"/>
                  </a:lnTo>
                  <a:lnTo>
                    <a:pt x="92" y="73"/>
                  </a:lnTo>
                  <a:lnTo>
                    <a:pt x="81" y="75"/>
                  </a:lnTo>
                  <a:lnTo>
                    <a:pt x="72" y="77"/>
                  </a:lnTo>
                  <a:lnTo>
                    <a:pt x="65" y="81"/>
                  </a:lnTo>
                  <a:lnTo>
                    <a:pt x="59" y="85"/>
                  </a:lnTo>
                  <a:lnTo>
                    <a:pt x="54" y="90"/>
                  </a:lnTo>
                  <a:lnTo>
                    <a:pt x="52" y="92"/>
                  </a:lnTo>
                  <a:lnTo>
                    <a:pt x="51" y="95"/>
                  </a:lnTo>
                  <a:lnTo>
                    <a:pt x="50" y="97"/>
                  </a:lnTo>
                  <a:lnTo>
                    <a:pt x="49" y="100"/>
                  </a:lnTo>
                  <a:lnTo>
                    <a:pt x="49" y="102"/>
                  </a:lnTo>
                  <a:lnTo>
                    <a:pt x="49" y="105"/>
                  </a:lnTo>
                  <a:lnTo>
                    <a:pt x="49" y="108"/>
                  </a:lnTo>
                  <a:lnTo>
                    <a:pt x="50" y="110"/>
                  </a:lnTo>
                  <a:lnTo>
                    <a:pt x="52" y="115"/>
                  </a:lnTo>
                  <a:lnTo>
                    <a:pt x="54" y="117"/>
                  </a:lnTo>
                  <a:lnTo>
                    <a:pt x="55" y="118"/>
                  </a:lnTo>
                  <a:lnTo>
                    <a:pt x="56" y="119"/>
                  </a:lnTo>
                  <a:lnTo>
                    <a:pt x="62" y="122"/>
                  </a:lnTo>
                  <a:lnTo>
                    <a:pt x="68" y="125"/>
                  </a:lnTo>
                  <a:lnTo>
                    <a:pt x="72" y="126"/>
                  </a:lnTo>
                  <a:lnTo>
                    <a:pt x="77" y="127"/>
                  </a:lnTo>
                  <a:lnTo>
                    <a:pt x="81" y="128"/>
                  </a:lnTo>
                  <a:lnTo>
                    <a:pt x="86" y="128"/>
                  </a:lnTo>
                  <a:lnTo>
                    <a:pt x="98" y="127"/>
                  </a:lnTo>
                  <a:lnTo>
                    <a:pt x="104" y="126"/>
                  </a:lnTo>
                  <a:lnTo>
                    <a:pt x="110" y="125"/>
                  </a:lnTo>
                  <a:lnTo>
                    <a:pt x="116" y="124"/>
                  </a:lnTo>
                  <a:lnTo>
                    <a:pt x="122" y="122"/>
                  </a:lnTo>
                  <a:lnTo>
                    <a:pt x="132" y="118"/>
                  </a:lnTo>
                  <a:close/>
                  <a:moveTo>
                    <a:pt x="174" y="124"/>
                  </a:moveTo>
                  <a:lnTo>
                    <a:pt x="169" y="126"/>
                  </a:lnTo>
                  <a:lnTo>
                    <a:pt x="163" y="129"/>
                  </a:lnTo>
                  <a:lnTo>
                    <a:pt x="152" y="134"/>
                  </a:lnTo>
                  <a:lnTo>
                    <a:pt x="139" y="138"/>
                  </a:lnTo>
                  <a:lnTo>
                    <a:pt x="126" y="141"/>
                  </a:lnTo>
                  <a:lnTo>
                    <a:pt x="111" y="144"/>
                  </a:lnTo>
                  <a:lnTo>
                    <a:pt x="97" y="147"/>
                  </a:lnTo>
                  <a:lnTo>
                    <a:pt x="81" y="148"/>
                  </a:lnTo>
                  <a:lnTo>
                    <a:pt x="65" y="148"/>
                  </a:lnTo>
                  <a:lnTo>
                    <a:pt x="55" y="148"/>
                  </a:lnTo>
                  <a:lnTo>
                    <a:pt x="50" y="147"/>
                  </a:lnTo>
                  <a:lnTo>
                    <a:pt x="44" y="146"/>
                  </a:lnTo>
                  <a:lnTo>
                    <a:pt x="38" y="144"/>
                  </a:lnTo>
                  <a:lnTo>
                    <a:pt x="31" y="143"/>
                  </a:lnTo>
                  <a:lnTo>
                    <a:pt x="25" y="140"/>
                  </a:lnTo>
                  <a:lnTo>
                    <a:pt x="20" y="138"/>
                  </a:lnTo>
                  <a:lnTo>
                    <a:pt x="15" y="134"/>
                  </a:lnTo>
                  <a:lnTo>
                    <a:pt x="10" y="131"/>
                  </a:lnTo>
                  <a:lnTo>
                    <a:pt x="6" y="127"/>
                  </a:lnTo>
                  <a:lnTo>
                    <a:pt x="4" y="125"/>
                  </a:lnTo>
                  <a:lnTo>
                    <a:pt x="3" y="122"/>
                  </a:lnTo>
                  <a:lnTo>
                    <a:pt x="1" y="117"/>
                  </a:lnTo>
                  <a:lnTo>
                    <a:pt x="0" y="114"/>
                  </a:lnTo>
                  <a:lnTo>
                    <a:pt x="0" y="111"/>
                  </a:lnTo>
                  <a:lnTo>
                    <a:pt x="0" y="108"/>
                  </a:lnTo>
                  <a:lnTo>
                    <a:pt x="0" y="105"/>
                  </a:lnTo>
                  <a:lnTo>
                    <a:pt x="2" y="98"/>
                  </a:lnTo>
                  <a:lnTo>
                    <a:pt x="5" y="93"/>
                  </a:lnTo>
                  <a:lnTo>
                    <a:pt x="8" y="88"/>
                  </a:lnTo>
                  <a:lnTo>
                    <a:pt x="12" y="83"/>
                  </a:lnTo>
                  <a:lnTo>
                    <a:pt x="17" y="78"/>
                  </a:lnTo>
                  <a:lnTo>
                    <a:pt x="22" y="74"/>
                  </a:lnTo>
                  <a:lnTo>
                    <a:pt x="27" y="71"/>
                  </a:lnTo>
                  <a:lnTo>
                    <a:pt x="33" y="67"/>
                  </a:lnTo>
                  <a:lnTo>
                    <a:pt x="40" y="64"/>
                  </a:lnTo>
                  <a:lnTo>
                    <a:pt x="46" y="61"/>
                  </a:lnTo>
                  <a:lnTo>
                    <a:pt x="53" y="59"/>
                  </a:lnTo>
                  <a:lnTo>
                    <a:pt x="61" y="57"/>
                  </a:lnTo>
                  <a:lnTo>
                    <a:pt x="68" y="55"/>
                  </a:lnTo>
                  <a:lnTo>
                    <a:pt x="84" y="53"/>
                  </a:lnTo>
                  <a:lnTo>
                    <a:pt x="100" y="52"/>
                  </a:lnTo>
                  <a:lnTo>
                    <a:pt x="150" y="52"/>
                  </a:lnTo>
                  <a:lnTo>
                    <a:pt x="153" y="45"/>
                  </a:lnTo>
                  <a:lnTo>
                    <a:pt x="153" y="43"/>
                  </a:lnTo>
                  <a:lnTo>
                    <a:pt x="154" y="41"/>
                  </a:lnTo>
                  <a:lnTo>
                    <a:pt x="153" y="38"/>
                  </a:lnTo>
                  <a:lnTo>
                    <a:pt x="151" y="35"/>
                  </a:lnTo>
                  <a:lnTo>
                    <a:pt x="148" y="33"/>
                  </a:lnTo>
                  <a:lnTo>
                    <a:pt x="144" y="31"/>
                  </a:lnTo>
                  <a:lnTo>
                    <a:pt x="139" y="29"/>
                  </a:lnTo>
                  <a:lnTo>
                    <a:pt x="132" y="28"/>
                  </a:lnTo>
                  <a:lnTo>
                    <a:pt x="125" y="27"/>
                  </a:lnTo>
                  <a:lnTo>
                    <a:pt x="116" y="27"/>
                  </a:lnTo>
                  <a:lnTo>
                    <a:pt x="108" y="28"/>
                  </a:lnTo>
                  <a:lnTo>
                    <a:pt x="100" y="29"/>
                  </a:lnTo>
                  <a:lnTo>
                    <a:pt x="92" y="30"/>
                  </a:lnTo>
                  <a:lnTo>
                    <a:pt x="76" y="34"/>
                  </a:lnTo>
                  <a:lnTo>
                    <a:pt x="60" y="38"/>
                  </a:lnTo>
                  <a:lnTo>
                    <a:pt x="52" y="14"/>
                  </a:lnTo>
                  <a:lnTo>
                    <a:pt x="75" y="8"/>
                  </a:lnTo>
                  <a:lnTo>
                    <a:pt x="96" y="3"/>
                  </a:lnTo>
                  <a:lnTo>
                    <a:pt x="106" y="2"/>
                  </a:lnTo>
                  <a:lnTo>
                    <a:pt x="117" y="1"/>
                  </a:lnTo>
                  <a:lnTo>
                    <a:pt x="129" y="0"/>
                  </a:lnTo>
                  <a:lnTo>
                    <a:pt x="141" y="0"/>
                  </a:lnTo>
                  <a:lnTo>
                    <a:pt x="154" y="0"/>
                  </a:lnTo>
                  <a:lnTo>
                    <a:pt x="161" y="1"/>
                  </a:lnTo>
                  <a:lnTo>
                    <a:pt x="168" y="3"/>
                  </a:lnTo>
                  <a:lnTo>
                    <a:pt x="180" y="6"/>
                  </a:lnTo>
                  <a:lnTo>
                    <a:pt x="185" y="9"/>
                  </a:lnTo>
                  <a:lnTo>
                    <a:pt x="190" y="11"/>
                  </a:lnTo>
                  <a:lnTo>
                    <a:pt x="195" y="14"/>
                  </a:lnTo>
                  <a:lnTo>
                    <a:pt x="197" y="16"/>
                  </a:lnTo>
                  <a:lnTo>
                    <a:pt x="198" y="18"/>
                  </a:lnTo>
                  <a:lnTo>
                    <a:pt x="201" y="21"/>
                  </a:lnTo>
                  <a:lnTo>
                    <a:pt x="203" y="23"/>
                  </a:lnTo>
                  <a:lnTo>
                    <a:pt x="204" y="26"/>
                  </a:lnTo>
                  <a:lnTo>
                    <a:pt x="205" y="30"/>
                  </a:lnTo>
                  <a:lnTo>
                    <a:pt x="206" y="35"/>
                  </a:lnTo>
                  <a:lnTo>
                    <a:pt x="205" y="40"/>
                  </a:lnTo>
                  <a:lnTo>
                    <a:pt x="204" y="46"/>
                  </a:lnTo>
                  <a:lnTo>
                    <a:pt x="175" y="123"/>
                  </a:lnTo>
                  <a:lnTo>
                    <a:pt x="174" y="124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15" name="Freeform 51"/>
            <p:cNvSpPr>
              <a:spLocks noEditPoints="1"/>
            </p:cNvSpPr>
            <p:nvPr userDrawn="1"/>
          </p:nvSpPr>
          <p:spPr bwMode="auto">
            <a:xfrm>
              <a:off x="4477" y="2979"/>
              <a:ext cx="264" cy="225"/>
            </a:xfrm>
            <a:custGeom>
              <a:avLst/>
              <a:gdLst>
                <a:gd name="T0" fmla="*/ 171 w 264"/>
                <a:gd name="T1" fmla="*/ 113 h 226"/>
                <a:gd name="T2" fmla="*/ 152 w 264"/>
                <a:gd name="T3" fmla="*/ 106 h 226"/>
                <a:gd name="T4" fmla="*/ 141 w 264"/>
                <a:gd name="T5" fmla="*/ 105 h 226"/>
                <a:gd name="T6" fmla="*/ 122 w 264"/>
                <a:gd name="T7" fmla="*/ 105 h 226"/>
                <a:gd name="T8" fmla="*/ 105 w 264"/>
                <a:gd name="T9" fmla="*/ 109 h 226"/>
                <a:gd name="T10" fmla="*/ 95 w 264"/>
                <a:gd name="T11" fmla="*/ 113 h 226"/>
                <a:gd name="T12" fmla="*/ 86 w 264"/>
                <a:gd name="T13" fmla="*/ 113 h 226"/>
                <a:gd name="T14" fmla="*/ 78 w 264"/>
                <a:gd name="T15" fmla="*/ 121 h 226"/>
                <a:gd name="T16" fmla="*/ 71 w 264"/>
                <a:gd name="T17" fmla="*/ 129 h 226"/>
                <a:gd name="T18" fmla="*/ 65 w 264"/>
                <a:gd name="T19" fmla="*/ 137 h 226"/>
                <a:gd name="T20" fmla="*/ 57 w 264"/>
                <a:gd name="T21" fmla="*/ 155 h 226"/>
                <a:gd name="T22" fmla="*/ 56 w 264"/>
                <a:gd name="T23" fmla="*/ 164 h 226"/>
                <a:gd name="T24" fmla="*/ 57 w 264"/>
                <a:gd name="T25" fmla="*/ 172 h 226"/>
                <a:gd name="T26" fmla="*/ 59 w 264"/>
                <a:gd name="T27" fmla="*/ 179 h 226"/>
                <a:gd name="T28" fmla="*/ 63 w 264"/>
                <a:gd name="T29" fmla="*/ 185 h 226"/>
                <a:gd name="T30" fmla="*/ 69 w 264"/>
                <a:gd name="T31" fmla="*/ 190 h 226"/>
                <a:gd name="T32" fmla="*/ 77 w 264"/>
                <a:gd name="T33" fmla="*/ 193 h 226"/>
                <a:gd name="T34" fmla="*/ 88 w 264"/>
                <a:gd name="T35" fmla="*/ 194 h 226"/>
                <a:gd name="T36" fmla="*/ 102 w 264"/>
                <a:gd name="T37" fmla="*/ 193 h 226"/>
                <a:gd name="T38" fmla="*/ 116 w 264"/>
                <a:gd name="T39" fmla="*/ 191 h 226"/>
                <a:gd name="T40" fmla="*/ 142 w 264"/>
                <a:gd name="T41" fmla="*/ 184 h 226"/>
                <a:gd name="T42" fmla="*/ 58 w 264"/>
                <a:gd name="T43" fmla="*/ 220 h 226"/>
                <a:gd name="T44" fmla="*/ 48 w 264"/>
                <a:gd name="T45" fmla="*/ 218 h 226"/>
                <a:gd name="T46" fmla="*/ 39 w 264"/>
                <a:gd name="T47" fmla="*/ 216 h 226"/>
                <a:gd name="T48" fmla="*/ 27 w 264"/>
                <a:gd name="T49" fmla="*/ 211 h 226"/>
                <a:gd name="T50" fmla="*/ 17 w 264"/>
                <a:gd name="T51" fmla="*/ 205 h 226"/>
                <a:gd name="T52" fmla="*/ 8 w 264"/>
                <a:gd name="T53" fmla="*/ 195 h 226"/>
                <a:gd name="T54" fmla="*/ 3 w 264"/>
                <a:gd name="T55" fmla="*/ 183 h 226"/>
                <a:gd name="T56" fmla="*/ 0 w 264"/>
                <a:gd name="T57" fmla="*/ 170 h 226"/>
                <a:gd name="T58" fmla="*/ 1 w 264"/>
                <a:gd name="T59" fmla="*/ 157 h 226"/>
                <a:gd name="T60" fmla="*/ 4 w 264"/>
                <a:gd name="T61" fmla="*/ 145 h 226"/>
                <a:gd name="T62" fmla="*/ 11 w 264"/>
                <a:gd name="T63" fmla="*/ 132 h 226"/>
                <a:gd name="T64" fmla="*/ 20 w 264"/>
                <a:gd name="T65" fmla="*/ 119 h 226"/>
                <a:gd name="T66" fmla="*/ 32 w 264"/>
                <a:gd name="T67" fmla="*/ 113 h 226"/>
                <a:gd name="T68" fmla="*/ 46 w 264"/>
                <a:gd name="T69" fmla="*/ 101 h 226"/>
                <a:gd name="T70" fmla="*/ 63 w 264"/>
                <a:gd name="T71" fmla="*/ 92 h 226"/>
                <a:gd name="T72" fmla="*/ 82 w 264"/>
                <a:gd name="T73" fmla="*/ 84 h 226"/>
                <a:gd name="T74" fmla="*/ 103 w 264"/>
                <a:gd name="T75" fmla="*/ 79 h 226"/>
                <a:gd name="T76" fmla="*/ 127 w 264"/>
                <a:gd name="T77" fmla="*/ 77 h 226"/>
                <a:gd name="T78" fmla="*/ 149 w 264"/>
                <a:gd name="T79" fmla="*/ 78 h 226"/>
                <a:gd name="T80" fmla="*/ 162 w 264"/>
                <a:gd name="T81" fmla="*/ 80 h 226"/>
                <a:gd name="T82" fmla="*/ 175 w 264"/>
                <a:gd name="T83" fmla="*/ 82 h 226"/>
                <a:gd name="T84" fmla="*/ 208 w 264"/>
                <a:gd name="T85" fmla="*/ 11 h 226"/>
                <a:gd name="T86" fmla="*/ 190 w 264"/>
                <a:gd name="T87" fmla="*/ 195 h 226"/>
                <a:gd name="T88" fmla="*/ 147 w 264"/>
                <a:gd name="T89" fmla="*/ 210 h 226"/>
                <a:gd name="T90" fmla="*/ 116 w 264"/>
                <a:gd name="T91" fmla="*/ 216 h 226"/>
                <a:gd name="T92" fmla="*/ 86 w 264"/>
                <a:gd name="T93" fmla="*/ 220 h 22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64" h="226">
                  <a:moveTo>
                    <a:pt x="142" y="190"/>
                  </a:moveTo>
                  <a:lnTo>
                    <a:pt x="171" y="113"/>
                  </a:lnTo>
                  <a:lnTo>
                    <a:pt x="161" y="109"/>
                  </a:lnTo>
                  <a:lnTo>
                    <a:pt x="152" y="106"/>
                  </a:lnTo>
                  <a:lnTo>
                    <a:pt x="147" y="105"/>
                  </a:lnTo>
                  <a:lnTo>
                    <a:pt x="141" y="105"/>
                  </a:lnTo>
                  <a:lnTo>
                    <a:pt x="129" y="104"/>
                  </a:lnTo>
                  <a:lnTo>
                    <a:pt x="122" y="105"/>
                  </a:lnTo>
                  <a:lnTo>
                    <a:pt x="117" y="105"/>
                  </a:lnTo>
                  <a:lnTo>
                    <a:pt x="105" y="109"/>
                  </a:lnTo>
                  <a:lnTo>
                    <a:pt x="100" y="111"/>
                  </a:lnTo>
                  <a:lnTo>
                    <a:pt x="95" y="113"/>
                  </a:lnTo>
                  <a:lnTo>
                    <a:pt x="90" y="116"/>
                  </a:lnTo>
                  <a:lnTo>
                    <a:pt x="86" y="119"/>
                  </a:lnTo>
                  <a:lnTo>
                    <a:pt x="82" y="123"/>
                  </a:lnTo>
                  <a:lnTo>
                    <a:pt x="78" y="127"/>
                  </a:lnTo>
                  <a:lnTo>
                    <a:pt x="74" y="131"/>
                  </a:lnTo>
                  <a:lnTo>
                    <a:pt x="71" y="135"/>
                  </a:lnTo>
                  <a:lnTo>
                    <a:pt x="67" y="139"/>
                  </a:lnTo>
                  <a:lnTo>
                    <a:pt x="65" y="143"/>
                  </a:lnTo>
                  <a:lnTo>
                    <a:pt x="60" y="152"/>
                  </a:lnTo>
                  <a:lnTo>
                    <a:pt x="57" y="161"/>
                  </a:lnTo>
                  <a:lnTo>
                    <a:pt x="57" y="166"/>
                  </a:lnTo>
                  <a:lnTo>
                    <a:pt x="56" y="170"/>
                  </a:lnTo>
                  <a:lnTo>
                    <a:pt x="56" y="174"/>
                  </a:lnTo>
                  <a:lnTo>
                    <a:pt x="57" y="178"/>
                  </a:lnTo>
                  <a:lnTo>
                    <a:pt x="57" y="182"/>
                  </a:lnTo>
                  <a:lnTo>
                    <a:pt x="59" y="185"/>
                  </a:lnTo>
                  <a:lnTo>
                    <a:pt x="61" y="188"/>
                  </a:lnTo>
                  <a:lnTo>
                    <a:pt x="63" y="191"/>
                  </a:lnTo>
                  <a:lnTo>
                    <a:pt x="66" y="194"/>
                  </a:lnTo>
                  <a:lnTo>
                    <a:pt x="69" y="196"/>
                  </a:lnTo>
                  <a:lnTo>
                    <a:pt x="73" y="198"/>
                  </a:lnTo>
                  <a:lnTo>
                    <a:pt x="77" y="199"/>
                  </a:lnTo>
                  <a:lnTo>
                    <a:pt x="82" y="200"/>
                  </a:lnTo>
                  <a:lnTo>
                    <a:pt x="88" y="200"/>
                  </a:lnTo>
                  <a:lnTo>
                    <a:pt x="95" y="200"/>
                  </a:lnTo>
                  <a:lnTo>
                    <a:pt x="102" y="199"/>
                  </a:lnTo>
                  <a:lnTo>
                    <a:pt x="109" y="198"/>
                  </a:lnTo>
                  <a:lnTo>
                    <a:pt x="116" y="197"/>
                  </a:lnTo>
                  <a:lnTo>
                    <a:pt x="129" y="194"/>
                  </a:lnTo>
                  <a:lnTo>
                    <a:pt x="142" y="190"/>
                  </a:lnTo>
                  <a:close/>
                  <a:moveTo>
                    <a:pt x="70" y="226"/>
                  </a:moveTo>
                  <a:lnTo>
                    <a:pt x="58" y="226"/>
                  </a:lnTo>
                  <a:lnTo>
                    <a:pt x="53" y="225"/>
                  </a:lnTo>
                  <a:lnTo>
                    <a:pt x="48" y="224"/>
                  </a:lnTo>
                  <a:lnTo>
                    <a:pt x="43" y="223"/>
                  </a:lnTo>
                  <a:lnTo>
                    <a:pt x="39" y="222"/>
                  </a:lnTo>
                  <a:lnTo>
                    <a:pt x="30" y="219"/>
                  </a:lnTo>
                  <a:lnTo>
                    <a:pt x="27" y="217"/>
                  </a:lnTo>
                  <a:lnTo>
                    <a:pt x="23" y="215"/>
                  </a:lnTo>
                  <a:lnTo>
                    <a:pt x="17" y="211"/>
                  </a:lnTo>
                  <a:lnTo>
                    <a:pt x="12" y="206"/>
                  </a:lnTo>
                  <a:lnTo>
                    <a:pt x="8" y="201"/>
                  </a:lnTo>
                  <a:lnTo>
                    <a:pt x="5" y="195"/>
                  </a:lnTo>
                  <a:lnTo>
                    <a:pt x="3" y="189"/>
                  </a:lnTo>
                  <a:lnTo>
                    <a:pt x="1" y="183"/>
                  </a:lnTo>
                  <a:lnTo>
                    <a:pt x="0" y="176"/>
                  </a:lnTo>
                  <a:lnTo>
                    <a:pt x="0" y="170"/>
                  </a:lnTo>
                  <a:lnTo>
                    <a:pt x="1" y="163"/>
                  </a:lnTo>
                  <a:lnTo>
                    <a:pt x="2" y="157"/>
                  </a:lnTo>
                  <a:lnTo>
                    <a:pt x="4" y="151"/>
                  </a:lnTo>
                  <a:lnTo>
                    <a:pt x="7" y="145"/>
                  </a:lnTo>
                  <a:lnTo>
                    <a:pt x="11" y="138"/>
                  </a:lnTo>
                  <a:lnTo>
                    <a:pt x="15" y="132"/>
                  </a:lnTo>
                  <a:lnTo>
                    <a:pt x="20" y="125"/>
                  </a:lnTo>
                  <a:lnTo>
                    <a:pt x="25" y="119"/>
                  </a:lnTo>
                  <a:lnTo>
                    <a:pt x="32" y="113"/>
                  </a:lnTo>
                  <a:lnTo>
                    <a:pt x="38" y="107"/>
                  </a:lnTo>
                  <a:lnTo>
                    <a:pt x="46" y="101"/>
                  </a:lnTo>
                  <a:lnTo>
                    <a:pt x="54" y="96"/>
                  </a:lnTo>
                  <a:lnTo>
                    <a:pt x="63" y="92"/>
                  </a:lnTo>
                  <a:lnTo>
                    <a:pt x="72" y="87"/>
                  </a:lnTo>
                  <a:lnTo>
                    <a:pt x="82" y="84"/>
                  </a:lnTo>
                  <a:lnTo>
                    <a:pt x="93" y="81"/>
                  </a:lnTo>
                  <a:lnTo>
                    <a:pt x="103" y="79"/>
                  </a:lnTo>
                  <a:lnTo>
                    <a:pt x="115" y="77"/>
                  </a:lnTo>
                  <a:lnTo>
                    <a:pt x="127" y="77"/>
                  </a:lnTo>
                  <a:lnTo>
                    <a:pt x="142" y="77"/>
                  </a:lnTo>
                  <a:lnTo>
                    <a:pt x="149" y="78"/>
                  </a:lnTo>
                  <a:lnTo>
                    <a:pt x="156" y="79"/>
                  </a:lnTo>
                  <a:lnTo>
                    <a:pt x="162" y="80"/>
                  </a:lnTo>
                  <a:lnTo>
                    <a:pt x="169" y="81"/>
                  </a:lnTo>
                  <a:lnTo>
                    <a:pt x="175" y="82"/>
                  </a:lnTo>
                  <a:lnTo>
                    <a:pt x="181" y="84"/>
                  </a:lnTo>
                  <a:lnTo>
                    <a:pt x="208" y="11"/>
                  </a:lnTo>
                  <a:lnTo>
                    <a:pt x="264" y="0"/>
                  </a:lnTo>
                  <a:lnTo>
                    <a:pt x="190" y="201"/>
                  </a:lnTo>
                  <a:lnTo>
                    <a:pt x="161" y="212"/>
                  </a:lnTo>
                  <a:lnTo>
                    <a:pt x="147" y="216"/>
                  </a:lnTo>
                  <a:lnTo>
                    <a:pt x="131" y="219"/>
                  </a:lnTo>
                  <a:lnTo>
                    <a:pt x="116" y="222"/>
                  </a:lnTo>
                  <a:lnTo>
                    <a:pt x="101" y="225"/>
                  </a:lnTo>
                  <a:lnTo>
                    <a:pt x="86" y="226"/>
                  </a:lnTo>
                  <a:lnTo>
                    <a:pt x="70" y="226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16" name="Freeform 52"/>
            <p:cNvSpPr>
              <a:spLocks noEditPoints="1"/>
            </p:cNvSpPr>
            <p:nvPr userDrawn="1"/>
          </p:nvSpPr>
          <p:spPr bwMode="auto">
            <a:xfrm>
              <a:off x="4955" y="2979"/>
              <a:ext cx="262" cy="225"/>
            </a:xfrm>
            <a:custGeom>
              <a:avLst/>
              <a:gdLst>
                <a:gd name="T0" fmla="*/ 169 w 262"/>
                <a:gd name="T1" fmla="*/ 113 h 226"/>
                <a:gd name="T2" fmla="*/ 150 w 262"/>
                <a:gd name="T3" fmla="*/ 106 h 226"/>
                <a:gd name="T4" fmla="*/ 140 w 262"/>
                <a:gd name="T5" fmla="*/ 105 h 226"/>
                <a:gd name="T6" fmla="*/ 122 w 262"/>
                <a:gd name="T7" fmla="*/ 105 h 226"/>
                <a:gd name="T8" fmla="*/ 105 w 262"/>
                <a:gd name="T9" fmla="*/ 109 h 226"/>
                <a:gd name="T10" fmla="*/ 95 w 262"/>
                <a:gd name="T11" fmla="*/ 113 h 226"/>
                <a:gd name="T12" fmla="*/ 85 w 262"/>
                <a:gd name="T13" fmla="*/ 113 h 226"/>
                <a:gd name="T14" fmla="*/ 77 w 262"/>
                <a:gd name="T15" fmla="*/ 121 h 226"/>
                <a:gd name="T16" fmla="*/ 70 w 262"/>
                <a:gd name="T17" fmla="*/ 129 h 226"/>
                <a:gd name="T18" fmla="*/ 64 w 262"/>
                <a:gd name="T19" fmla="*/ 137 h 226"/>
                <a:gd name="T20" fmla="*/ 57 w 262"/>
                <a:gd name="T21" fmla="*/ 155 h 226"/>
                <a:gd name="T22" fmla="*/ 56 w 262"/>
                <a:gd name="T23" fmla="*/ 164 h 226"/>
                <a:gd name="T24" fmla="*/ 56 w 262"/>
                <a:gd name="T25" fmla="*/ 172 h 226"/>
                <a:gd name="T26" fmla="*/ 58 w 262"/>
                <a:gd name="T27" fmla="*/ 179 h 226"/>
                <a:gd name="T28" fmla="*/ 62 w 262"/>
                <a:gd name="T29" fmla="*/ 185 h 226"/>
                <a:gd name="T30" fmla="*/ 69 w 262"/>
                <a:gd name="T31" fmla="*/ 190 h 226"/>
                <a:gd name="T32" fmla="*/ 77 w 262"/>
                <a:gd name="T33" fmla="*/ 193 h 226"/>
                <a:gd name="T34" fmla="*/ 87 w 262"/>
                <a:gd name="T35" fmla="*/ 194 h 226"/>
                <a:gd name="T36" fmla="*/ 101 w 262"/>
                <a:gd name="T37" fmla="*/ 193 h 226"/>
                <a:gd name="T38" fmla="*/ 115 w 262"/>
                <a:gd name="T39" fmla="*/ 191 h 226"/>
                <a:gd name="T40" fmla="*/ 141 w 262"/>
                <a:gd name="T41" fmla="*/ 184 h 226"/>
                <a:gd name="T42" fmla="*/ 58 w 262"/>
                <a:gd name="T43" fmla="*/ 220 h 226"/>
                <a:gd name="T44" fmla="*/ 47 w 262"/>
                <a:gd name="T45" fmla="*/ 218 h 226"/>
                <a:gd name="T46" fmla="*/ 38 w 262"/>
                <a:gd name="T47" fmla="*/ 216 h 226"/>
                <a:gd name="T48" fmla="*/ 26 w 262"/>
                <a:gd name="T49" fmla="*/ 211 h 226"/>
                <a:gd name="T50" fmla="*/ 17 w 262"/>
                <a:gd name="T51" fmla="*/ 205 h 226"/>
                <a:gd name="T52" fmla="*/ 8 w 262"/>
                <a:gd name="T53" fmla="*/ 195 h 226"/>
                <a:gd name="T54" fmla="*/ 2 w 262"/>
                <a:gd name="T55" fmla="*/ 183 h 226"/>
                <a:gd name="T56" fmla="*/ 0 w 262"/>
                <a:gd name="T57" fmla="*/ 170 h 226"/>
                <a:gd name="T58" fmla="*/ 1 w 262"/>
                <a:gd name="T59" fmla="*/ 157 h 226"/>
                <a:gd name="T60" fmla="*/ 2 w 262"/>
                <a:gd name="T61" fmla="*/ 151 h 226"/>
                <a:gd name="T62" fmla="*/ 7 w 262"/>
                <a:gd name="T63" fmla="*/ 139 h 226"/>
                <a:gd name="T64" fmla="*/ 14 w 262"/>
                <a:gd name="T65" fmla="*/ 126 h 226"/>
                <a:gd name="T66" fmla="*/ 25 w 262"/>
                <a:gd name="T67" fmla="*/ 113 h 226"/>
                <a:gd name="T68" fmla="*/ 38 w 262"/>
                <a:gd name="T69" fmla="*/ 107 h 226"/>
                <a:gd name="T70" fmla="*/ 54 w 262"/>
                <a:gd name="T71" fmla="*/ 96 h 226"/>
                <a:gd name="T72" fmla="*/ 72 w 262"/>
                <a:gd name="T73" fmla="*/ 87 h 226"/>
                <a:gd name="T74" fmla="*/ 92 w 262"/>
                <a:gd name="T75" fmla="*/ 81 h 226"/>
                <a:gd name="T76" fmla="*/ 114 w 262"/>
                <a:gd name="T77" fmla="*/ 77 h 226"/>
                <a:gd name="T78" fmla="*/ 141 w 262"/>
                <a:gd name="T79" fmla="*/ 77 h 226"/>
                <a:gd name="T80" fmla="*/ 154 w 262"/>
                <a:gd name="T81" fmla="*/ 79 h 226"/>
                <a:gd name="T82" fmla="*/ 167 w 262"/>
                <a:gd name="T83" fmla="*/ 81 h 226"/>
                <a:gd name="T84" fmla="*/ 179 w 262"/>
                <a:gd name="T85" fmla="*/ 84 h 226"/>
                <a:gd name="T86" fmla="*/ 262 w 262"/>
                <a:gd name="T87" fmla="*/ 0 h 226"/>
                <a:gd name="T88" fmla="*/ 159 w 262"/>
                <a:gd name="T89" fmla="*/ 206 h 226"/>
                <a:gd name="T90" fmla="*/ 130 w 262"/>
                <a:gd name="T91" fmla="*/ 213 h 226"/>
                <a:gd name="T92" fmla="*/ 101 w 262"/>
                <a:gd name="T93" fmla="*/ 219 h 226"/>
                <a:gd name="T94" fmla="*/ 70 w 262"/>
                <a:gd name="T95" fmla="*/ 220 h 22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262" h="226">
                  <a:moveTo>
                    <a:pt x="141" y="190"/>
                  </a:moveTo>
                  <a:lnTo>
                    <a:pt x="169" y="113"/>
                  </a:lnTo>
                  <a:lnTo>
                    <a:pt x="160" y="109"/>
                  </a:lnTo>
                  <a:lnTo>
                    <a:pt x="150" y="106"/>
                  </a:lnTo>
                  <a:lnTo>
                    <a:pt x="145" y="105"/>
                  </a:lnTo>
                  <a:lnTo>
                    <a:pt x="140" y="105"/>
                  </a:lnTo>
                  <a:lnTo>
                    <a:pt x="128" y="104"/>
                  </a:lnTo>
                  <a:lnTo>
                    <a:pt x="122" y="105"/>
                  </a:lnTo>
                  <a:lnTo>
                    <a:pt x="116" y="105"/>
                  </a:lnTo>
                  <a:lnTo>
                    <a:pt x="105" y="109"/>
                  </a:lnTo>
                  <a:lnTo>
                    <a:pt x="100" y="111"/>
                  </a:lnTo>
                  <a:lnTo>
                    <a:pt x="95" y="113"/>
                  </a:lnTo>
                  <a:lnTo>
                    <a:pt x="90" y="116"/>
                  </a:lnTo>
                  <a:lnTo>
                    <a:pt x="85" y="119"/>
                  </a:lnTo>
                  <a:lnTo>
                    <a:pt x="81" y="123"/>
                  </a:lnTo>
                  <a:lnTo>
                    <a:pt x="77" y="127"/>
                  </a:lnTo>
                  <a:lnTo>
                    <a:pt x="73" y="131"/>
                  </a:lnTo>
                  <a:lnTo>
                    <a:pt x="70" y="135"/>
                  </a:lnTo>
                  <a:lnTo>
                    <a:pt x="67" y="139"/>
                  </a:lnTo>
                  <a:lnTo>
                    <a:pt x="64" y="143"/>
                  </a:lnTo>
                  <a:lnTo>
                    <a:pt x="60" y="152"/>
                  </a:lnTo>
                  <a:lnTo>
                    <a:pt x="57" y="161"/>
                  </a:lnTo>
                  <a:lnTo>
                    <a:pt x="56" y="166"/>
                  </a:lnTo>
                  <a:lnTo>
                    <a:pt x="56" y="170"/>
                  </a:lnTo>
                  <a:lnTo>
                    <a:pt x="56" y="174"/>
                  </a:lnTo>
                  <a:lnTo>
                    <a:pt x="56" y="178"/>
                  </a:lnTo>
                  <a:lnTo>
                    <a:pt x="57" y="182"/>
                  </a:lnTo>
                  <a:lnTo>
                    <a:pt x="58" y="185"/>
                  </a:lnTo>
                  <a:lnTo>
                    <a:pt x="60" y="188"/>
                  </a:lnTo>
                  <a:lnTo>
                    <a:pt x="62" y="191"/>
                  </a:lnTo>
                  <a:lnTo>
                    <a:pt x="65" y="194"/>
                  </a:lnTo>
                  <a:lnTo>
                    <a:pt x="69" y="196"/>
                  </a:lnTo>
                  <a:lnTo>
                    <a:pt x="72" y="198"/>
                  </a:lnTo>
                  <a:lnTo>
                    <a:pt x="77" y="199"/>
                  </a:lnTo>
                  <a:lnTo>
                    <a:pt x="82" y="200"/>
                  </a:lnTo>
                  <a:lnTo>
                    <a:pt x="87" y="200"/>
                  </a:lnTo>
                  <a:lnTo>
                    <a:pt x="94" y="200"/>
                  </a:lnTo>
                  <a:lnTo>
                    <a:pt x="101" y="199"/>
                  </a:lnTo>
                  <a:lnTo>
                    <a:pt x="108" y="198"/>
                  </a:lnTo>
                  <a:lnTo>
                    <a:pt x="115" y="197"/>
                  </a:lnTo>
                  <a:lnTo>
                    <a:pt x="129" y="194"/>
                  </a:lnTo>
                  <a:lnTo>
                    <a:pt x="141" y="190"/>
                  </a:lnTo>
                  <a:close/>
                  <a:moveTo>
                    <a:pt x="69" y="226"/>
                  </a:moveTo>
                  <a:lnTo>
                    <a:pt x="58" y="226"/>
                  </a:lnTo>
                  <a:lnTo>
                    <a:pt x="52" y="225"/>
                  </a:lnTo>
                  <a:lnTo>
                    <a:pt x="47" y="224"/>
                  </a:lnTo>
                  <a:lnTo>
                    <a:pt x="42" y="223"/>
                  </a:lnTo>
                  <a:lnTo>
                    <a:pt x="38" y="222"/>
                  </a:lnTo>
                  <a:lnTo>
                    <a:pt x="30" y="219"/>
                  </a:lnTo>
                  <a:lnTo>
                    <a:pt x="26" y="217"/>
                  </a:lnTo>
                  <a:lnTo>
                    <a:pt x="23" y="215"/>
                  </a:lnTo>
                  <a:lnTo>
                    <a:pt x="17" y="211"/>
                  </a:lnTo>
                  <a:lnTo>
                    <a:pt x="12" y="206"/>
                  </a:lnTo>
                  <a:lnTo>
                    <a:pt x="8" y="201"/>
                  </a:lnTo>
                  <a:lnTo>
                    <a:pt x="4" y="195"/>
                  </a:lnTo>
                  <a:lnTo>
                    <a:pt x="2" y="189"/>
                  </a:lnTo>
                  <a:lnTo>
                    <a:pt x="1" y="183"/>
                  </a:lnTo>
                  <a:lnTo>
                    <a:pt x="0" y="176"/>
                  </a:lnTo>
                  <a:lnTo>
                    <a:pt x="0" y="170"/>
                  </a:lnTo>
                  <a:lnTo>
                    <a:pt x="1" y="163"/>
                  </a:lnTo>
                  <a:lnTo>
                    <a:pt x="1" y="160"/>
                  </a:lnTo>
                  <a:lnTo>
                    <a:pt x="2" y="157"/>
                  </a:lnTo>
                  <a:lnTo>
                    <a:pt x="4" y="151"/>
                  </a:lnTo>
                  <a:lnTo>
                    <a:pt x="7" y="145"/>
                  </a:lnTo>
                  <a:lnTo>
                    <a:pt x="10" y="138"/>
                  </a:lnTo>
                  <a:lnTo>
                    <a:pt x="14" y="132"/>
                  </a:lnTo>
                  <a:lnTo>
                    <a:pt x="19" y="125"/>
                  </a:lnTo>
                  <a:lnTo>
                    <a:pt x="25" y="119"/>
                  </a:lnTo>
                  <a:lnTo>
                    <a:pt x="31" y="113"/>
                  </a:lnTo>
                  <a:lnTo>
                    <a:pt x="38" y="107"/>
                  </a:lnTo>
                  <a:lnTo>
                    <a:pt x="46" y="101"/>
                  </a:lnTo>
                  <a:lnTo>
                    <a:pt x="54" y="96"/>
                  </a:lnTo>
                  <a:lnTo>
                    <a:pt x="62" y="92"/>
                  </a:lnTo>
                  <a:lnTo>
                    <a:pt x="72" y="87"/>
                  </a:lnTo>
                  <a:lnTo>
                    <a:pt x="82" y="84"/>
                  </a:lnTo>
                  <a:lnTo>
                    <a:pt x="92" y="81"/>
                  </a:lnTo>
                  <a:lnTo>
                    <a:pt x="103" y="79"/>
                  </a:lnTo>
                  <a:lnTo>
                    <a:pt x="114" y="77"/>
                  </a:lnTo>
                  <a:lnTo>
                    <a:pt x="126" y="77"/>
                  </a:lnTo>
                  <a:lnTo>
                    <a:pt x="141" y="77"/>
                  </a:lnTo>
                  <a:lnTo>
                    <a:pt x="147" y="78"/>
                  </a:lnTo>
                  <a:lnTo>
                    <a:pt x="154" y="79"/>
                  </a:lnTo>
                  <a:lnTo>
                    <a:pt x="161" y="80"/>
                  </a:lnTo>
                  <a:lnTo>
                    <a:pt x="167" y="81"/>
                  </a:lnTo>
                  <a:lnTo>
                    <a:pt x="173" y="82"/>
                  </a:lnTo>
                  <a:lnTo>
                    <a:pt x="179" y="84"/>
                  </a:lnTo>
                  <a:lnTo>
                    <a:pt x="206" y="11"/>
                  </a:lnTo>
                  <a:lnTo>
                    <a:pt x="262" y="0"/>
                  </a:lnTo>
                  <a:lnTo>
                    <a:pt x="188" y="201"/>
                  </a:lnTo>
                  <a:lnTo>
                    <a:pt x="159" y="212"/>
                  </a:lnTo>
                  <a:lnTo>
                    <a:pt x="145" y="216"/>
                  </a:lnTo>
                  <a:lnTo>
                    <a:pt x="130" y="219"/>
                  </a:lnTo>
                  <a:lnTo>
                    <a:pt x="116" y="222"/>
                  </a:lnTo>
                  <a:lnTo>
                    <a:pt x="101" y="225"/>
                  </a:lnTo>
                  <a:lnTo>
                    <a:pt x="85" y="226"/>
                  </a:lnTo>
                  <a:lnTo>
                    <a:pt x="70" y="226"/>
                  </a:lnTo>
                  <a:lnTo>
                    <a:pt x="69" y="226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17" name="Freeform 53"/>
            <p:cNvSpPr/>
            <p:nvPr userDrawn="1"/>
          </p:nvSpPr>
          <p:spPr bwMode="auto">
            <a:xfrm>
              <a:off x="2741" y="2691"/>
              <a:ext cx="564" cy="219"/>
            </a:xfrm>
            <a:custGeom>
              <a:avLst/>
              <a:gdLst>
                <a:gd name="T0" fmla="*/ 204 w 564"/>
                <a:gd name="T1" fmla="*/ 0 h 220"/>
                <a:gd name="T2" fmla="*/ 207 w 564"/>
                <a:gd name="T3" fmla="*/ 1 h 220"/>
                <a:gd name="T4" fmla="*/ 208 w 564"/>
                <a:gd name="T5" fmla="*/ 2 h 220"/>
                <a:gd name="T6" fmla="*/ 209 w 564"/>
                <a:gd name="T7" fmla="*/ 3 h 220"/>
                <a:gd name="T8" fmla="*/ 267 w 564"/>
                <a:gd name="T9" fmla="*/ 142 h 220"/>
                <a:gd name="T10" fmla="*/ 438 w 564"/>
                <a:gd name="T11" fmla="*/ 1 h 220"/>
                <a:gd name="T12" fmla="*/ 441 w 564"/>
                <a:gd name="T13" fmla="*/ 0 h 220"/>
                <a:gd name="T14" fmla="*/ 559 w 564"/>
                <a:gd name="T15" fmla="*/ 0 h 220"/>
                <a:gd name="T16" fmla="*/ 561 w 564"/>
                <a:gd name="T17" fmla="*/ 1 h 220"/>
                <a:gd name="T18" fmla="*/ 563 w 564"/>
                <a:gd name="T19" fmla="*/ 2 h 220"/>
                <a:gd name="T20" fmla="*/ 564 w 564"/>
                <a:gd name="T21" fmla="*/ 4 h 220"/>
                <a:gd name="T22" fmla="*/ 563 w 564"/>
                <a:gd name="T23" fmla="*/ 6 h 220"/>
                <a:gd name="T24" fmla="*/ 484 w 564"/>
                <a:gd name="T25" fmla="*/ 212 h 220"/>
                <a:gd name="T26" fmla="*/ 482 w 564"/>
                <a:gd name="T27" fmla="*/ 213 h 220"/>
                <a:gd name="T28" fmla="*/ 480 w 564"/>
                <a:gd name="T29" fmla="*/ 214 h 220"/>
                <a:gd name="T30" fmla="*/ 453 w 564"/>
                <a:gd name="T31" fmla="*/ 214 h 220"/>
                <a:gd name="T32" fmla="*/ 443 w 564"/>
                <a:gd name="T33" fmla="*/ 214 h 220"/>
                <a:gd name="T34" fmla="*/ 434 w 564"/>
                <a:gd name="T35" fmla="*/ 213 h 220"/>
                <a:gd name="T36" fmla="*/ 426 w 564"/>
                <a:gd name="T37" fmla="*/ 211 h 220"/>
                <a:gd name="T38" fmla="*/ 419 w 564"/>
                <a:gd name="T39" fmla="*/ 209 h 220"/>
                <a:gd name="T40" fmla="*/ 413 w 564"/>
                <a:gd name="T41" fmla="*/ 207 h 220"/>
                <a:gd name="T42" fmla="*/ 408 w 564"/>
                <a:gd name="T43" fmla="*/ 204 h 220"/>
                <a:gd name="T44" fmla="*/ 406 w 564"/>
                <a:gd name="T45" fmla="*/ 202 h 220"/>
                <a:gd name="T46" fmla="*/ 404 w 564"/>
                <a:gd name="T47" fmla="*/ 200 h 220"/>
                <a:gd name="T48" fmla="*/ 400 w 564"/>
                <a:gd name="T49" fmla="*/ 197 h 220"/>
                <a:gd name="T50" fmla="*/ 398 w 564"/>
                <a:gd name="T51" fmla="*/ 193 h 220"/>
                <a:gd name="T52" fmla="*/ 396 w 564"/>
                <a:gd name="T53" fmla="*/ 189 h 220"/>
                <a:gd name="T54" fmla="*/ 395 w 564"/>
                <a:gd name="T55" fmla="*/ 185 h 220"/>
                <a:gd name="T56" fmla="*/ 394 w 564"/>
                <a:gd name="T57" fmla="*/ 181 h 220"/>
                <a:gd name="T58" fmla="*/ 394 w 564"/>
                <a:gd name="T59" fmla="*/ 177 h 220"/>
                <a:gd name="T60" fmla="*/ 394 w 564"/>
                <a:gd name="T61" fmla="*/ 173 h 220"/>
                <a:gd name="T62" fmla="*/ 394 w 564"/>
                <a:gd name="T63" fmla="*/ 170 h 220"/>
                <a:gd name="T64" fmla="*/ 395 w 564"/>
                <a:gd name="T65" fmla="*/ 166 h 220"/>
                <a:gd name="T66" fmla="*/ 397 w 564"/>
                <a:gd name="T67" fmla="*/ 159 h 220"/>
                <a:gd name="T68" fmla="*/ 402 w 564"/>
                <a:gd name="T69" fmla="*/ 145 h 220"/>
                <a:gd name="T70" fmla="*/ 417 w 564"/>
                <a:gd name="T71" fmla="*/ 110 h 220"/>
                <a:gd name="T72" fmla="*/ 432 w 564"/>
                <a:gd name="T73" fmla="*/ 72 h 220"/>
                <a:gd name="T74" fmla="*/ 261 w 564"/>
                <a:gd name="T75" fmla="*/ 213 h 220"/>
                <a:gd name="T76" fmla="*/ 258 w 564"/>
                <a:gd name="T77" fmla="*/ 214 h 220"/>
                <a:gd name="T78" fmla="*/ 184 w 564"/>
                <a:gd name="T79" fmla="*/ 214 h 220"/>
                <a:gd name="T80" fmla="*/ 182 w 564"/>
                <a:gd name="T81" fmla="*/ 213 h 220"/>
                <a:gd name="T82" fmla="*/ 180 w 564"/>
                <a:gd name="T83" fmla="*/ 211 h 220"/>
                <a:gd name="T84" fmla="*/ 119 w 564"/>
                <a:gd name="T85" fmla="*/ 65 h 220"/>
                <a:gd name="T86" fmla="*/ 61 w 564"/>
                <a:gd name="T87" fmla="*/ 212 h 220"/>
                <a:gd name="T88" fmla="*/ 60 w 564"/>
                <a:gd name="T89" fmla="*/ 213 h 220"/>
                <a:gd name="T90" fmla="*/ 57 w 564"/>
                <a:gd name="T91" fmla="*/ 214 h 220"/>
                <a:gd name="T92" fmla="*/ 5 w 564"/>
                <a:gd name="T93" fmla="*/ 214 h 220"/>
                <a:gd name="T94" fmla="*/ 2 w 564"/>
                <a:gd name="T95" fmla="*/ 214 h 220"/>
                <a:gd name="T96" fmla="*/ 1 w 564"/>
                <a:gd name="T97" fmla="*/ 212 h 220"/>
                <a:gd name="T98" fmla="*/ 0 w 564"/>
                <a:gd name="T99" fmla="*/ 212 h 220"/>
                <a:gd name="T100" fmla="*/ 0 w 564"/>
                <a:gd name="T101" fmla="*/ 211 h 220"/>
                <a:gd name="T102" fmla="*/ 0 w 564"/>
                <a:gd name="T103" fmla="*/ 210 h 220"/>
                <a:gd name="T104" fmla="*/ 0 w 564"/>
                <a:gd name="T105" fmla="*/ 208 h 220"/>
                <a:gd name="T106" fmla="*/ 82 w 564"/>
                <a:gd name="T107" fmla="*/ 3 h 220"/>
                <a:gd name="T108" fmla="*/ 83 w 564"/>
                <a:gd name="T109" fmla="*/ 1 h 220"/>
                <a:gd name="T110" fmla="*/ 85 w 564"/>
                <a:gd name="T111" fmla="*/ 0 h 220"/>
                <a:gd name="T112" fmla="*/ 204 w 564"/>
                <a:gd name="T113" fmla="*/ 0 h 22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564" h="220">
                  <a:moveTo>
                    <a:pt x="204" y="0"/>
                  </a:moveTo>
                  <a:lnTo>
                    <a:pt x="207" y="1"/>
                  </a:lnTo>
                  <a:lnTo>
                    <a:pt x="208" y="2"/>
                  </a:lnTo>
                  <a:lnTo>
                    <a:pt x="209" y="3"/>
                  </a:lnTo>
                  <a:lnTo>
                    <a:pt x="267" y="148"/>
                  </a:lnTo>
                  <a:lnTo>
                    <a:pt x="438" y="1"/>
                  </a:lnTo>
                  <a:lnTo>
                    <a:pt x="441" y="0"/>
                  </a:lnTo>
                  <a:lnTo>
                    <a:pt x="559" y="0"/>
                  </a:lnTo>
                  <a:lnTo>
                    <a:pt x="561" y="1"/>
                  </a:lnTo>
                  <a:lnTo>
                    <a:pt x="563" y="2"/>
                  </a:lnTo>
                  <a:lnTo>
                    <a:pt x="564" y="4"/>
                  </a:lnTo>
                  <a:lnTo>
                    <a:pt x="563" y="6"/>
                  </a:lnTo>
                  <a:lnTo>
                    <a:pt x="484" y="218"/>
                  </a:lnTo>
                  <a:lnTo>
                    <a:pt x="482" y="219"/>
                  </a:lnTo>
                  <a:lnTo>
                    <a:pt x="480" y="220"/>
                  </a:lnTo>
                  <a:lnTo>
                    <a:pt x="453" y="220"/>
                  </a:lnTo>
                  <a:lnTo>
                    <a:pt x="443" y="220"/>
                  </a:lnTo>
                  <a:lnTo>
                    <a:pt x="434" y="219"/>
                  </a:lnTo>
                  <a:lnTo>
                    <a:pt x="426" y="217"/>
                  </a:lnTo>
                  <a:lnTo>
                    <a:pt x="419" y="215"/>
                  </a:lnTo>
                  <a:lnTo>
                    <a:pt x="413" y="213"/>
                  </a:lnTo>
                  <a:lnTo>
                    <a:pt x="408" y="210"/>
                  </a:lnTo>
                  <a:lnTo>
                    <a:pt x="406" y="208"/>
                  </a:lnTo>
                  <a:lnTo>
                    <a:pt x="404" y="206"/>
                  </a:lnTo>
                  <a:lnTo>
                    <a:pt x="400" y="203"/>
                  </a:lnTo>
                  <a:lnTo>
                    <a:pt x="398" y="199"/>
                  </a:lnTo>
                  <a:lnTo>
                    <a:pt x="396" y="195"/>
                  </a:lnTo>
                  <a:lnTo>
                    <a:pt x="395" y="191"/>
                  </a:lnTo>
                  <a:lnTo>
                    <a:pt x="394" y="187"/>
                  </a:lnTo>
                  <a:lnTo>
                    <a:pt x="394" y="183"/>
                  </a:lnTo>
                  <a:lnTo>
                    <a:pt x="394" y="179"/>
                  </a:lnTo>
                  <a:lnTo>
                    <a:pt x="394" y="176"/>
                  </a:lnTo>
                  <a:lnTo>
                    <a:pt x="395" y="172"/>
                  </a:lnTo>
                  <a:lnTo>
                    <a:pt x="397" y="165"/>
                  </a:lnTo>
                  <a:lnTo>
                    <a:pt x="402" y="151"/>
                  </a:lnTo>
                  <a:lnTo>
                    <a:pt x="417" y="111"/>
                  </a:lnTo>
                  <a:lnTo>
                    <a:pt x="432" y="72"/>
                  </a:lnTo>
                  <a:lnTo>
                    <a:pt x="261" y="219"/>
                  </a:lnTo>
                  <a:lnTo>
                    <a:pt x="258" y="220"/>
                  </a:lnTo>
                  <a:lnTo>
                    <a:pt x="184" y="220"/>
                  </a:lnTo>
                  <a:lnTo>
                    <a:pt x="182" y="219"/>
                  </a:lnTo>
                  <a:lnTo>
                    <a:pt x="180" y="217"/>
                  </a:lnTo>
                  <a:lnTo>
                    <a:pt x="119" y="65"/>
                  </a:lnTo>
                  <a:lnTo>
                    <a:pt x="61" y="218"/>
                  </a:lnTo>
                  <a:lnTo>
                    <a:pt x="60" y="219"/>
                  </a:lnTo>
                  <a:lnTo>
                    <a:pt x="57" y="220"/>
                  </a:lnTo>
                  <a:lnTo>
                    <a:pt x="5" y="220"/>
                  </a:lnTo>
                  <a:lnTo>
                    <a:pt x="2" y="220"/>
                  </a:lnTo>
                  <a:lnTo>
                    <a:pt x="1" y="218"/>
                  </a:lnTo>
                  <a:lnTo>
                    <a:pt x="0" y="218"/>
                  </a:lnTo>
                  <a:lnTo>
                    <a:pt x="0" y="217"/>
                  </a:lnTo>
                  <a:lnTo>
                    <a:pt x="0" y="216"/>
                  </a:lnTo>
                  <a:lnTo>
                    <a:pt x="0" y="214"/>
                  </a:lnTo>
                  <a:lnTo>
                    <a:pt x="82" y="3"/>
                  </a:lnTo>
                  <a:lnTo>
                    <a:pt x="83" y="1"/>
                  </a:lnTo>
                  <a:lnTo>
                    <a:pt x="85" y="0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18" name="Freeform 54"/>
            <p:cNvSpPr/>
            <p:nvPr userDrawn="1"/>
          </p:nvSpPr>
          <p:spPr bwMode="auto">
            <a:xfrm>
              <a:off x="4941" y="2691"/>
              <a:ext cx="322" cy="219"/>
            </a:xfrm>
            <a:custGeom>
              <a:avLst/>
              <a:gdLst>
                <a:gd name="T0" fmla="*/ 53 w 321"/>
                <a:gd name="T1" fmla="*/ 214 h 220"/>
                <a:gd name="T2" fmla="*/ 39 w 321"/>
                <a:gd name="T3" fmla="*/ 213 h 220"/>
                <a:gd name="T4" fmla="*/ 27 w 321"/>
                <a:gd name="T5" fmla="*/ 210 h 220"/>
                <a:gd name="T6" fmla="*/ 22 w 321"/>
                <a:gd name="T7" fmla="*/ 208 h 220"/>
                <a:gd name="T8" fmla="*/ 18 w 321"/>
                <a:gd name="T9" fmla="*/ 206 h 220"/>
                <a:gd name="T10" fmla="*/ 13 w 321"/>
                <a:gd name="T11" fmla="*/ 203 h 220"/>
                <a:gd name="T12" fmla="*/ 10 w 321"/>
                <a:gd name="T13" fmla="*/ 200 h 220"/>
                <a:gd name="T14" fmla="*/ 6 w 321"/>
                <a:gd name="T15" fmla="*/ 196 h 220"/>
                <a:gd name="T16" fmla="*/ 4 w 321"/>
                <a:gd name="T17" fmla="*/ 193 h 220"/>
                <a:gd name="T18" fmla="*/ 2 w 321"/>
                <a:gd name="T19" fmla="*/ 188 h 220"/>
                <a:gd name="T20" fmla="*/ 1 w 321"/>
                <a:gd name="T21" fmla="*/ 184 h 220"/>
                <a:gd name="T22" fmla="*/ 0 w 321"/>
                <a:gd name="T23" fmla="*/ 179 h 220"/>
                <a:gd name="T24" fmla="*/ 0 w 321"/>
                <a:gd name="T25" fmla="*/ 174 h 220"/>
                <a:gd name="T26" fmla="*/ 1 w 321"/>
                <a:gd name="T27" fmla="*/ 168 h 220"/>
                <a:gd name="T28" fmla="*/ 2 w 321"/>
                <a:gd name="T29" fmla="*/ 162 h 220"/>
                <a:gd name="T30" fmla="*/ 63 w 321"/>
                <a:gd name="T31" fmla="*/ 3 h 220"/>
                <a:gd name="T32" fmla="*/ 65 w 321"/>
                <a:gd name="T33" fmla="*/ 1 h 220"/>
                <a:gd name="T34" fmla="*/ 66 w 321"/>
                <a:gd name="T35" fmla="*/ 0 h 220"/>
                <a:gd name="T36" fmla="*/ 67 w 321"/>
                <a:gd name="T37" fmla="*/ 0 h 220"/>
                <a:gd name="T38" fmla="*/ 171 w 321"/>
                <a:gd name="T39" fmla="*/ 0 h 220"/>
                <a:gd name="T40" fmla="*/ 173 w 321"/>
                <a:gd name="T41" fmla="*/ 1 h 220"/>
                <a:gd name="T42" fmla="*/ 175 w 321"/>
                <a:gd name="T43" fmla="*/ 2 h 220"/>
                <a:gd name="T44" fmla="*/ 176 w 321"/>
                <a:gd name="T45" fmla="*/ 4 h 220"/>
                <a:gd name="T46" fmla="*/ 175 w 321"/>
                <a:gd name="T47" fmla="*/ 6 h 220"/>
                <a:gd name="T48" fmla="*/ 110 w 321"/>
                <a:gd name="T49" fmla="*/ 158 h 220"/>
                <a:gd name="T50" fmla="*/ 110 w 321"/>
                <a:gd name="T51" fmla="*/ 160 h 220"/>
                <a:gd name="T52" fmla="*/ 110 w 321"/>
                <a:gd name="T53" fmla="*/ 162 h 220"/>
                <a:gd name="T54" fmla="*/ 111 w 321"/>
                <a:gd name="T55" fmla="*/ 165 h 220"/>
                <a:gd name="T56" fmla="*/ 112 w 321"/>
                <a:gd name="T57" fmla="*/ 167 h 220"/>
                <a:gd name="T58" fmla="*/ 115 w 321"/>
                <a:gd name="T59" fmla="*/ 168 h 220"/>
                <a:gd name="T60" fmla="*/ 117 w 321"/>
                <a:gd name="T61" fmla="*/ 169 h 220"/>
                <a:gd name="T62" fmla="*/ 120 w 321"/>
                <a:gd name="T63" fmla="*/ 170 h 220"/>
                <a:gd name="T64" fmla="*/ 126 w 321"/>
                <a:gd name="T65" fmla="*/ 170 h 220"/>
                <a:gd name="T66" fmla="*/ 322 w 321"/>
                <a:gd name="T67" fmla="*/ 170 h 220"/>
                <a:gd name="T68" fmla="*/ 325 w 321"/>
                <a:gd name="T69" fmla="*/ 170 h 220"/>
                <a:gd name="T70" fmla="*/ 326 w 321"/>
                <a:gd name="T71" fmla="*/ 171 h 220"/>
                <a:gd name="T72" fmla="*/ 327 w 321"/>
                <a:gd name="T73" fmla="*/ 173 h 220"/>
                <a:gd name="T74" fmla="*/ 326 w 321"/>
                <a:gd name="T75" fmla="*/ 176 h 220"/>
                <a:gd name="T76" fmla="*/ 322 w 321"/>
                <a:gd name="T77" fmla="*/ 188 h 220"/>
                <a:gd name="T78" fmla="*/ 313 w 321"/>
                <a:gd name="T79" fmla="*/ 212 h 220"/>
                <a:gd name="T80" fmla="*/ 311 w 321"/>
                <a:gd name="T81" fmla="*/ 213 h 220"/>
                <a:gd name="T82" fmla="*/ 309 w 321"/>
                <a:gd name="T83" fmla="*/ 214 h 220"/>
                <a:gd name="T84" fmla="*/ 53 w 321"/>
                <a:gd name="T85" fmla="*/ 214 h 22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321" h="220">
                  <a:moveTo>
                    <a:pt x="53" y="220"/>
                  </a:moveTo>
                  <a:lnTo>
                    <a:pt x="39" y="219"/>
                  </a:lnTo>
                  <a:lnTo>
                    <a:pt x="27" y="216"/>
                  </a:lnTo>
                  <a:lnTo>
                    <a:pt x="22" y="214"/>
                  </a:lnTo>
                  <a:lnTo>
                    <a:pt x="18" y="212"/>
                  </a:lnTo>
                  <a:lnTo>
                    <a:pt x="13" y="209"/>
                  </a:lnTo>
                  <a:lnTo>
                    <a:pt x="10" y="206"/>
                  </a:lnTo>
                  <a:lnTo>
                    <a:pt x="6" y="202"/>
                  </a:lnTo>
                  <a:lnTo>
                    <a:pt x="4" y="199"/>
                  </a:lnTo>
                  <a:lnTo>
                    <a:pt x="2" y="194"/>
                  </a:lnTo>
                  <a:lnTo>
                    <a:pt x="1" y="190"/>
                  </a:lnTo>
                  <a:lnTo>
                    <a:pt x="0" y="185"/>
                  </a:lnTo>
                  <a:lnTo>
                    <a:pt x="0" y="180"/>
                  </a:lnTo>
                  <a:lnTo>
                    <a:pt x="1" y="174"/>
                  </a:lnTo>
                  <a:lnTo>
                    <a:pt x="2" y="168"/>
                  </a:lnTo>
                  <a:lnTo>
                    <a:pt x="63" y="3"/>
                  </a:lnTo>
                  <a:lnTo>
                    <a:pt x="65" y="1"/>
                  </a:lnTo>
                  <a:lnTo>
                    <a:pt x="66" y="0"/>
                  </a:lnTo>
                  <a:lnTo>
                    <a:pt x="67" y="0"/>
                  </a:lnTo>
                  <a:lnTo>
                    <a:pt x="165" y="0"/>
                  </a:lnTo>
                  <a:lnTo>
                    <a:pt x="167" y="1"/>
                  </a:lnTo>
                  <a:lnTo>
                    <a:pt x="169" y="2"/>
                  </a:lnTo>
                  <a:lnTo>
                    <a:pt x="170" y="4"/>
                  </a:lnTo>
                  <a:lnTo>
                    <a:pt x="169" y="6"/>
                  </a:lnTo>
                  <a:lnTo>
                    <a:pt x="110" y="164"/>
                  </a:lnTo>
                  <a:lnTo>
                    <a:pt x="110" y="166"/>
                  </a:lnTo>
                  <a:lnTo>
                    <a:pt x="110" y="168"/>
                  </a:lnTo>
                  <a:lnTo>
                    <a:pt x="111" y="171"/>
                  </a:lnTo>
                  <a:lnTo>
                    <a:pt x="112" y="173"/>
                  </a:lnTo>
                  <a:lnTo>
                    <a:pt x="115" y="174"/>
                  </a:lnTo>
                  <a:lnTo>
                    <a:pt x="117" y="175"/>
                  </a:lnTo>
                  <a:lnTo>
                    <a:pt x="120" y="176"/>
                  </a:lnTo>
                  <a:lnTo>
                    <a:pt x="126" y="176"/>
                  </a:lnTo>
                  <a:lnTo>
                    <a:pt x="316" y="176"/>
                  </a:lnTo>
                  <a:lnTo>
                    <a:pt x="319" y="176"/>
                  </a:lnTo>
                  <a:lnTo>
                    <a:pt x="320" y="177"/>
                  </a:lnTo>
                  <a:lnTo>
                    <a:pt x="321" y="179"/>
                  </a:lnTo>
                  <a:lnTo>
                    <a:pt x="320" y="182"/>
                  </a:lnTo>
                  <a:lnTo>
                    <a:pt x="316" y="194"/>
                  </a:lnTo>
                  <a:lnTo>
                    <a:pt x="307" y="218"/>
                  </a:lnTo>
                  <a:lnTo>
                    <a:pt x="305" y="219"/>
                  </a:lnTo>
                  <a:lnTo>
                    <a:pt x="303" y="220"/>
                  </a:lnTo>
                  <a:lnTo>
                    <a:pt x="53" y="22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19" name="Freeform 55"/>
            <p:cNvSpPr>
              <a:spLocks noEditPoints="1"/>
            </p:cNvSpPr>
            <p:nvPr userDrawn="1"/>
          </p:nvSpPr>
          <p:spPr bwMode="auto">
            <a:xfrm>
              <a:off x="4471" y="2691"/>
              <a:ext cx="443" cy="219"/>
            </a:xfrm>
            <a:custGeom>
              <a:avLst/>
              <a:gdLst>
                <a:gd name="T0" fmla="*/ 172 w 443"/>
                <a:gd name="T1" fmla="*/ 120 h 220"/>
                <a:gd name="T2" fmla="*/ 291 w 443"/>
                <a:gd name="T3" fmla="*/ 120 h 220"/>
                <a:gd name="T4" fmla="*/ 260 w 443"/>
                <a:gd name="T5" fmla="*/ 58 h 220"/>
                <a:gd name="T6" fmla="*/ 172 w 443"/>
                <a:gd name="T7" fmla="*/ 120 h 220"/>
                <a:gd name="T8" fmla="*/ 442 w 443"/>
                <a:gd name="T9" fmla="*/ 209 h 220"/>
                <a:gd name="T10" fmla="*/ 443 w 443"/>
                <a:gd name="T11" fmla="*/ 211 h 220"/>
                <a:gd name="T12" fmla="*/ 442 w 443"/>
                <a:gd name="T13" fmla="*/ 212 h 220"/>
                <a:gd name="T14" fmla="*/ 441 w 443"/>
                <a:gd name="T15" fmla="*/ 214 h 220"/>
                <a:gd name="T16" fmla="*/ 438 w 443"/>
                <a:gd name="T17" fmla="*/ 214 h 220"/>
                <a:gd name="T18" fmla="*/ 388 w 443"/>
                <a:gd name="T19" fmla="*/ 214 h 220"/>
                <a:gd name="T20" fmla="*/ 380 w 443"/>
                <a:gd name="T21" fmla="*/ 214 h 220"/>
                <a:gd name="T22" fmla="*/ 372 w 443"/>
                <a:gd name="T23" fmla="*/ 213 h 220"/>
                <a:gd name="T24" fmla="*/ 366 w 443"/>
                <a:gd name="T25" fmla="*/ 212 h 220"/>
                <a:gd name="T26" fmla="*/ 359 w 443"/>
                <a:gd name="T27" fmla="*/ 211 h 220"/>
                <a:gd name="T28" fmla="*/ 348 w 443"/>
                <a:gd name="T29" fmla="*/ 207 h 220"/>
                <a:gd name="T30" fmla="*/ 344 w 443"/>
                <a:gd name="T31" fmla="*/ 205 h 220"/>
                <a:gd name="T32" fmla="*/ 339 w 443"/>
                <a:gd name="T33" fmla="*/ 203 h 220"/>
                <a:gd name="T34" fmla="*/ 332 w 443"/>
                <a:gd name="T35" fmla="*/ 198 h 220"/>
                <a:gd name="T36" fmla="*/ 329 w 443"/>
                <a:gd name="T37" fmla="*/ 195 h 220"/>
                <a:gd name="T38" fmla="*/ 326 w 443"/>
                <a:gd name="T39" fmla="*/ 193 h 220"/>
                <a:gd name="T40" fmla="*/ 322 w 443"/>
                <a:gd name="T41" fmla="*/ 188 h 220"/>
                <a:gd name="T42" fmla="*/ 318 w 443"/>
                <a:gd name="T43" fmla="*/ 183 h 220"/>
                <a:gd name="T44" fmla="*/ 303 w 443"/>
                <a:gd name="T45" fmla="*/ 148 h 220"/>
                <a:gd name="T46" fmla="*/ 136 w 443"/>
                <a:gd name="T47" fmla="*/ 148 h 220"/>
                <a:gd name="T48" fmla="*/ 57 w 443"/>
                <a:gd name="T49" fmla="*/ 213 h 220"/>
                <a:gd name="T50" fmla="*/ 54 w 443"/>
                <a:gd name="T51" fmla="*/ 214 h 220"/>
                <a:gd name="T52" fmla="*/ 5 w 443"/>
                <a:gd name="T53" fmla="*/ 214 h 220"/>
                <a:gd name="T54" fmla="*/ 2 w 443"/>
                <a:gd name="T55" fmla="*/ 213 h 220"/>
                <a:gd name="T56" fmla="*/ 1 w 443"/>
                <a:gd name="T57" fmla="*/ 213 h 220"/>
                <a:gd name="T58" fmla="*/ 0 w 443"/>
                <a:gd name="T59" fmla="*/ 212 h 220"/>
                <a:gd name="T60" fmla="*/ 0 w 443"/>
                <a:gd name="T61" fmla="*/ 209 h 220"/>
                <a:gd name="T62" fmla="*/ 1 w 443"/>
                <a:gd name="T63" fmla="*/ 208 h 220"/>
                <a:gd name="T64" fmla="*/ 2 w 443"/>
                <a:gd name="T65" fmla="*/ 207 h 220"/>
                <a:gd name="T66" fmla="*/ 259 w 443"/>
                <a:gd name="T67" fmla="*/ 1 h 220"/>
                <a:gd name="T68" fmla="*/ 261 w 443"/>
                <a:gd name="T69" fmla="*/ 0 h 220"/>
                <a:gd name="T70" fmla="*/ 344 w 443"/>
                <a:gd name="T71" fmla="*/ 0 h 220"/>
                <a:gd name="T72" fmla="*/ 345 w 443"/>
                <a:gd name="T73" fmla="*/ 0 h 220"/>
                <a:gd name="T74" fmla="*/ 346 w 443"/>
                <a:gd name="T75" fmla="*/ 1 h 220"/>
                <a:gd name="T76" fmla="*/ 348 w 443"/>
                <a:gd name="T77" fmla="*/ 3 h 220"/>
                <a:gd name="T78" fmla="*/ 442 w 443"/>
                <a:gd name="T79" fmla="*/ 209 h 22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443" h="220">
                  <a:moveTo>
                    <a:pt x="172" y="126"/>
                  </a:moveTo>
                  <a:lnTo>
                    <a:pt x="291" y="126"/>
                  </a:lnTo>
                  <a:lnTo>
                    <a:pt x="260" y="58"/>
                  </a:lnTo>
                  <a:lnTo>
                    <a:pt x="172" y="126"/>
                  </a:lnTo>
                  <a:close/>
                  <a:moveTo>
                    <a:pt x="442" y="215"/>
                  </a:moveTo>
                  <a:lnTo>
                    <a:pt x="443" y="217"/>
                  </a:lnTo>
                  <a:lnTo>
                    <a:pt x="442" y="218"/>
                  </a:lnTo>
                  <a:lnTo>
                    <a:pt x="441" y="220"/>
                  </a:lnTo>
                  <a:lnTo>
                    <a:pt x="438" y="220"/>
                  </a:lnTo>
                  <a:lnTo>
                    <a:pt x="388" y="220"/>
                  </a:lnTo>
                  <a:lnTo>
                    <a:pt x="380" y="220"/>
                  </a:lnTo>
                  <a:lnTo>
                    <a:pt x="372" y="219"/>
                  </a:lnTo>
                  <a:lnTo>
                    <a:pt x="366" y="218"/>
                  </a:lnTo>
                  <a:lnTo>
                    <a:pt x="359" y="217"/>
                  </a:lnTo>
                  <a:lnTo>
                    <a:pt x="348" y="213"/>
                  </a:lnTo>
                  <a:lnTo>
                    <a:pt x="344" y="211"/>
                  </a:lnTo>
                  <a:lnTo>
                    <a:pt x="339" y="209"/>
                  </a:lnTo>
                  <a:lnTo>
                    <a:pt x="332" y="204"/>
                  </a:lnTo>
                  <a:lnTo>
                    <a:pt x="329" y="201"/>
                  </a:lnTo>
                  <a:lnTo>
                    <a:pt x="326" y="199"/>
                  </a:lnTo>
                  <a:lnTo>
                    <a:pt x="322" y="194"/>
                  </a:lnTo>
                  <a:lnTo>
                    <a:pt x="318" y="189"/>
                  </a:lnTo>
                  <a:lnTo>
                    <a:pt x="303" y="154"/>
                  </a:lnTo>
                  <a:lnTo>
                    <a:pt x="136" y="154"/>
                  </a:lnTo>
                  <a:lnTo>
                    <a:pt x="57" y="219"/>
                  </a:lnTo>
                  <a:lnTo>
                    <a:pt x="54" y="220"/>
                  </a:lnTo>
                  <a:lnTo>
                    <a:pt x="5" y="220"/>
                  </a:lnTo>
                  <a:lnTo>
                    <a:pt x="2" y="219"/>
                  </a:lnTo>
                  <a:lnTo>
                    <a:pt x="1" y="219"/>
                  </a:lnTo>
                  <a:lnTo>
                    <a:pt x="0" y="218"/>
                  </a:lnTo>
                  <a:lnTo>
                    <a:pt x="0" y="215"/>
                  </a:lnTo>
                  <a:lnTo>
                    <a:pt x="1" y="214"/>
                  </a:lnTo>
                  <a:lnTo>
                    <a:pt x="2" y="213"/>
                  </a:lnTo>
                  <a:lnTo>
                    <a:pt x="259" y="1"/>
                  </a:lnTo>
                  <a:lnTo>
                    <a:pt x="261" y="0"/>
                  </a:lnTo>
                  <a:lnTo>
                    <a:pt x="344" y="0"/>
                  </a:lnTo>
                  <a:lnTo>
                    <a:pt x="345" y="0"/>
                  </a:lnTo>
                  <a:lnTo>
                    <a:pt x="346" y="1"/>
                  </a:lnTo>
                  <a:lnTo>
                    <a:pt x="348" y="3"/>
                  </a:lnTo>
                  <a:lnTo>
                    <a:pt x="442" y="215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20" name="Freeform 56"/>
            <p:cNvSpPr/>
            <p:nvPr userDrawn="1"/>
          </p:nvSpPr>
          <p:spPr bwMode="auto">
            <a:xfrm>
              <a:off x="4083" y="2691"/>
              <a:ext cx="439" cy="219"/>
            </a:xfrm>
            <a:custGeom>
              <a:avLst/>
              <a:gdLst>
                <a:gd name="T0" fmla="*/ 53 w 437"/>
                <a:gd name="T1" fmla="*/ 214 h 220"/>
                <a:gd name="T2" fmla="*/ 39 w 437"/>
                <a:gd name="T3" fmla="*/ 213 h 220"/>
                <a:gd name="T4" fmla="*/ 28 w 437"/>
                <a:gd name="T5" fmla="*/ 210 h 220"/>
                <a:gd name="T6" fmla="*/ 22 w 437"/>
                <a:gd name="T7" fmla="*/ 208 h 220"/>
                <a:gd name="T8" fmla="*/ 18 w 437"/>
                <a:gd name="T9" fmla="*/ 206 h 220"/>
                <a:gd name="T10" fmla="*/ 13 w 437"/>
                <a:gd name="T11" fmla="*/ 203 h 220"/>
                <a:gd name="T12" fmla="*/ 10 w 437"/>
                <a:gd name="T13" fmla="*/ 200 h 220"/>
                <a:gd name="T14" fmla="*/ 6 w 437"/>
                <a:gd name="T15" fmla="*/ 196 h 220"/>
                <a:gd name="T16" fmla="*/ 4 w 437"/>
                <a:gd name="T17" fmla="*/ 193 h 220"/>
                <a:gd name="T18" fmla="*/ 2 w 437"/>
                <a:gd name="T19" fmla="*/ 188 h 220"/>
                <a:gd name="T20" fmla="*/ 1 w 437"/>
                <a:gd name="T21" fmla="*/ 184 h 220"/>
                <a:gd name="T22" fmla="*/ 0 w 437"/>
                <a:gd name="T23" fmla="*/ 179 h 220"/>
                <a:gd name="T24" fmla="*/ 0 w 437"/>
                <a:gd name="T25" fmla="*/ 174 h 220"/>
                <a:gd name="T26" fmla="*/ 1 w 437"/>
                <a:gd name="T27" fmla="*/ 168 h 220"/>
                <a:gd name="T28" fmla="*/ 2 w 437"/>
                <a:gd name="T29" fmla="*/ 162 h 220"/>
                <a:gd name="T30" fmla="*/ 63 w 437"/>
                <a:gd name="T31" fmla="*/ 3 h 220"/>
                <a:gd name="T32" fmla="*/ 65 w 437"/>
                <a:gd name="T33" fmla="*/ 1 h 220"/>
                <a:gd name="T34" fmla="*/ 66 w 437"/>
                <a:gd name="T35" fmla="*/ 0 h 220"/>
                <a:gd name="T36" fmla="*/ 67 w 437"/>
                <a:gd name="T37" fmla="*/ 0 h 220"/>
                <a:gd name="T38" fmla="*/ 171 w 437"/>
                <a:gd name="T39" fmla="*/ 0 h 220"/>
                <a:gd name="T40" fmla="*/ 173 w 437"/>
                <a:gd name="T41" fmla="*/ 1 h 220"/>
                <a:gd name="T42" fmla="*/ 175 w 437"/>
                <a:gd name="T43" fmla="*/ 2 h 220"/>
                <a:gd name="T44" fmla="*/ 176 w 437"/>
                <a:gd name="T45" fmla="*/ 4 h 220"/>
                <a:gd name="T46" fmla="*/ 175 w 437"/>
                <a:gd name="T47" fmla="*/ 6 h 220"/>
                <a:gd name="T48" fmla="*/ 143 w 437"/>
                <a:gd name="T49" fmla="*/ 91 h 220"/>
                <a:gd name="T50" fmla="*/ 116 w 437"/>
                <a:gd name="T51" fmla="*/ 158 h 220"/>
                <a:gd name="T52" fmla="*/ 116 w 437"/>
                <a:gd name="T53" fmla="*/ 160 h 220"/>
                <a:gd name="T54" fmla="*/ 116 w 437"/>
                <a:gd name="T55" fmla="*/ 162 h 220"/>
                <a:gd name="T56" fmla="*/ 117 w 437"/>
                <a:gd name="T57" fmla="*/ 165 h 220"/>
                <a:gd name="T58" fmla="*/ 118 w 437"/>
                <a:gd name="T59" fmla="*/ 167 h 220"/>
                <a:gd name="T60" fmla="*/ 121 w 437"/>
                <a:gd name="T61" fmla="*/ 168 h 220"/>
                <a:gd name="T62" fmla="*/ 123 w 437"/>
                <a:gd name="T63" fmla="*/ 169 h 220"/>
                <a:gd name="T64" fmla="*/ 126 w 437"/>
                <a:gd name="T65" fmla="*/ 170 h 220"/>
                <a:gd name="T66" fmla="*/ 132 w 437"/>
                <a:gd name="T67" fmla="*/ 170 h 220"/>
                <a:gd name="T68" fmla="*/ 316 w 437"/>
                <a:gd name="T69" fmla="*/ 170 h 220"/>
                <a:gd name="T70" fmla="*/ 389 w 437"/>
                <a:gd name="T71" fmla="*/ 3 h 220"/>
                <a:gd name="T72" fmla="*/ 389 w 437"/>
                <a:gd name="T73" fmla="*/ 2 h 220"/>
                <a:gd name="T74" fmla="*/ 390 w 437"/>
                <a:gd name="T75" fmla="*/ 1 h 220"/>
                <a:gd name="T76" fmla="*/ 392 w 437"/>
                <a:gd name="T77" fmla="*/ 0 h 220"/>
                <a:gd name="T78" fmla="*/ 445 w 437"/>
                <a:gd name="T79" fmla="*/ 0 h 220"/>
                <a:gd name="T80" fmla="*/ 447 w 437"/>
                <a:gd name="T81" fmla="*/ 1 h 220"/>
                <a:gd name="T82" fmla="*/ 449 w 437"/>
                <a:gd name="T83" fmla="*/ 2 h 220"/>
                <a:gd name="T84" fmla="*/ 449 w 437"/>
                <a:gd name="T85" fmla="*/ 4 h 220"/>
                <a:gd name="T86" fmla="*/ 449 w 437"/>
                <a:gd name="T87" fmla="*/ 5 h 220"/>
                <a:gd name="T88" fmla="*/ 449 w 437"/>
                <a:gd name="T89" fmla="*/ 6 h 220"/>
                <a:gd name="T90" fmla="*/ 368 w 437"/>
                <a:gd name="T91" fmla="*/ 212 h 220"/>
                <a:gd name="T92" fmla="*/ 366 w 437"/>
                <a:gd name="T93" fmla="*/ 213 h 220"/>
                <a:gd name="T94" fmla="*/ 364 w 437"/>
                <a:gd name="T95" fmla="*/ 214 h 220"/>
                <a:gd name="T96" fmla="*/ 53 w 437"/>
                <a:gd name="T97" fmla="*/ 214 h 22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437" h="220">
                  <a:moveTo>
                    <a:pt x="53" y="220"/>
                  </a:moveTo>
                  <a:lnTo>
                    <a:pt x="39" y="219"/>
                  </a:lnTo>
                  <a:lnTo>
                    <a:pt x="28" y="216"/>
                  </a:lnTo>
                  <a:lnTo>
                    <a:pt x="22" y="214"/>
                  </a:lnTo>
                  <a:lnTo>
                    <a:pt x="18" y="212"/>
                  </a:lnTo>
                  <a:lnTo>
                    <a:pt x="13" y="209"/>
                  </a:lnTo>
                  <a:lnTo>
                    <a:pt x="10" y="206"/>
                  </a:lnTo>
                  <a:lnTo>
                    <a:pt x="6" y="202"/>
                  </a:lnTo>
                  <a:lnTo>
                    <a:pt x="4" y="199"/>
                  </a:lnTo>
                  <a:lnTo>
                    <a:pt x="2" y="194"/>
                  </a:lnTo>
                  <a:lnTo>
                    <a:pt x="1" y="190"/>
                  </a:lnTo>
                  <a:lnTo>
                    <a:pt x="0" y="185"/>
                  </a:lnTo>
                  <a:lnTo>
                    <a:pt x="0" y="180"/>
                  </a:lnTo>
                  <a:lnTo>
                    <a:pt x="1" y="174"/>
                  </a:lnTo>
                  <a:lnTo>
                    <a:pt x="2" y="168"/>
                  </a:lnTo>
                  <a:lnTo>
                    <a:pt x="63" y="3"/>
                  </a:lnTo>
                  <a:lnTo>
                    <a:pt x="65" y="1"/>
                  </a:lnTo>
                  <a:lnTo>
                    <a:pt x="66" y="0"/>
                  </a:lnTo>
                  <a:lnTo>
                    <a:pt x="67" y="0"/>
                  </a:lnTo>
                  <a:lnTo>
                    <a:pt x="165" y="0"/>
                  </a:lnTo>
                  <a:lnTo>
                    <a:pt x="167" y="1"/>
                  </a:lnTo>
                  <a:lnTo>
                    <a:pt x="169" y="2"/>
                  </a:lnTo>
                  <a:lnTo>
                    <a:pt x="170" y="4"/>
                  </a:lnTo>
                  <a:lnTo>
                    <a:pt x="169" y="6"/>
                  </a:lnTo>
                  <a:lnTo>
                    <a:pt x="137" y="91"/>
                  </a:lnTo>
                  <a:lnTo>
                    <a:pt x="110" y="164"/>
                  </a:lnTo>
                  <a:lnTo>
                    <a:pt x="110" y="166"/>
                  </a:lnTo>
                  <a:lnTo>
                    <a:pt x="110" y="168"/>
                  </a:lnTo>
                  <a:lnTo>
                    <a:pt x="111" y="171"/>
                  </a:lnTo>
                  <a:lnTo>
                    <a:pt x="112" y="173"/>
                  </a:lnTo>
                  <a:lnTo>
                    <a:pt x="115" y="174"/>
                  </a:lnTo>
                  <a:lnTo>
                    <a:pt x="117" y="175"/>
                  </a:lnTo>
                  <a:lnTo>
                    <a:pt x="120" y="176"/>
                  </a:lnTo>
                  <a:lnTo>
                    <a:pt x="126" y="176"/>
                  </a:lnTo>
                  <a:lnTo>
                    <a:pt x="310" y="176"/>
                  </a:lnTo>
                  <a:lnTo>
                    <a:pt x="377" y="3"/>
                  </a:lnTo>
                  <a:lnTo>
                    <a:pt x="377" y="2"/>
                  </a:lnTo>
                  <a:lnTo>
                    <a:pt x="378" y="1"/>
                  </a:lnTo>
                  <a:lnTo>
                    <a:pt x="380" y="0"/>
                  </a:lnTo>
                  <a:lnTo>
                    <a:pt x="433" y="0"/>
                  </a:lnTo>
                  <a:lnTo>
                    <a:pt x="435" y="1"/>
                  </a:lnTo>
                  <a:lnTo>
                    <a:pt x="437" y="2"/>
                  </a:lnTo>
                  <a:lnTo>
                    <a:pt x="437" y="4"/>
                  </a:lnTo>
                  <a:lnTo>
                    <a:pt x="437" y="5"/>
                  </a:lnTo>
                  <a:lnTo>
                    <a:pt x="437" y="6"/>
                  </a:lnTo>
                  <a:lnTo>
                    <a:pt x="356" y="218"/>
                  </a:lnTo>
                  <a:lnTo>
                    <a:pt x="354" y="219"/>
                  </a:lnTo>
                  <a:lnTo>
                    <a:pt x="352" y="220"/>
                  </a:lnTo>
                  <a:lnTo>
                    <a:pt x="53" y="22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21" name="Freeform 57"/>
            <p:cNvSpPr/>
            <p:nvPr userDrawn="1"/>
          </p:nvSpPr>
          <p:spPr bwMode="auto">
            <a:xfrm>
              <a:off x="3290" y="2691"/>
              <a:ext cx="439" cy="219"/>
            </a:xfrm>
            <a:custGeom>
              <a:avLst/>
              <a:gdLst>
                <a:gd name="T0" fmla="*/ 54 w 439"/>
                <a:gd name="T1" fmla="*/ 214 h 220"/>
                <a:gd name="T2" fmla="*/ 41 w 439"/>
                <a:gd name="T3" fmla="*/ 213 h 220"/>
                <a:gd name="T4" fmla="*/ 29 w 439"/>
                <a:gd name="T5" fmla="*/ 210 h 220"/>
                <a:gd name="T6" fmla="*/ 24 w 439"/>
                <a:gd name="T7" fmla="*/ 208 h 220"/>
                <a:gd name="T8" fmla="*/ 19 w 439"/>
                <a:gd name="T9" fmla="*/ 206 h 220"/>
                <a:gd name="T10" fmla="*/ 14 w 439"/>
                <a:gd name="T11" fmla="*/ 203 h 220"/>
                <a:gd name="T12" fmla="*/ 10 w 439"/>
                <a:gd name="T13" fmla="*/ 200 h 220"/>
                <a:gd name="T14" fmla="*/ 7 w 439"/>
                <a:gd name="T15" fmla="*/ 196 h 220"/>
                <a:gd name="T16" fmla="*/ 4 w 439"/>
                <a:gd name="T17" fmla="*/ 193 h 220"/>
                <a:gd name="T18" fmla="*/ 2 w 439"/>
                <a:gd name="T19" fmla="*/ 188 h 220"/>
                <a:gd name="T20" fmla="*/ 1 w 439"/>
                <a:gd name="T21" fmla="*/ 184 h 220"/>
                <a:gd name="T22" fmla="*/ 0 w 439"/>
                <a:gd name="T23" fmla="*/ 179 h 220"/>
                <a:gd name="T24" fmla="*/ 1 w 439"/>
                <a:gd name="T25" fmla="*/ 174 h 220"/>
                <a:gd name="T26" fmla="*/ 1 w 439"/>
                <a:gd name="T27" fmla="*/ 168 h 220"/>
                <a:gd name="T28" fmla="*/ 3 w 439"/>
                <a:gd name="T29" fmla="*/ 162 h 220"/>
                <a:gd name="T30" fmla="*/ 5 w 439"/>
                <a:gd name="T31" fmla="*/ 156 h 220"/>
                <a:gd name="T32" fmla="*/ 6 w 439"/>
                <a:gd name="T33" fmla="*/ 153 h 220"/>
                <a:gd name="T34" fmla="*/ 64 w 439"/>
                <a:gd name="T35" fmla="*/ 3 h 220"/>
                <a:gd name="T36" fmla="*/ 66 w 439"/>
                <a:gd name="T37" fmla="*/ 1 h 220"/>
                <a:gd name="T38" fmla="*/ 67 w 439"/>
                <a:gd name="T39" fmla="*/ 0 h 220"/>
                <a:gd name="T40" fmla="*/ 68 w 439"/>
                <a:gd name="T41" fmla="*/ 0 h 220"/>
                <a:gd name="T42" fmla="*/ 166 w 439"/>
                <a:gd name="T43" fmla="*/ 0 h 220"/>
                <a:gd name="T44" fmla="*/ 169 w 439"/>
                <a:gd name="T45" fmla="*/ 1 h 220"/>
                <a:gd name="T46" fmla="*/ 170 w 439"/>
                <a:gd name="T47" fmla="*/ 2 h 220"/>
                <a:gd name="T48" fmla="*/ 171 w 439"/>
                <a:gd name="T49" fmla="*/ 4 h 220"/>
                <a:gd name="T50" fmla="*/ 171 w 439"/>
                <a:gd name="T51" fmla="*/ 6 h 220"/>
                <a:gd name="T52" fmla="*/ 139 w 439"/>
                <a:gd name="T53" fmla="*/ 91 h 220"/>
                <a:gd name="T54" fmla="*/ 112 w 439"/>
                <a:gd name="T55" fmla="*/ 158 h 220"/>
                <a:gd name="T56" fmla="*/ 111 w 439"/>
                <a:gd name="T57" fmla="*/ 160 h 220"/>
                <a:gd name="T58" fmla="*/ 112 w 439"/>
                <a:gd name="T59" fmla="*/ 162 h 220"/>
                <a:gd name="T60" fmla="*/ 112 w 439"/>
                <a:gd name="T61" fmla="*/ 165 h 220"/>
                <a:gd name="T62" fmla="*/ 114 w 439"/>
                <a:gd name="T63" fmla="*/ 167 h 220"/>
                <a:gd name="T64" fmla="*/ 116 w 439"/>
                <a:gd name="T65" fmla="*/ 168 h 220"/>
                <a:gd name="T66" fmla="*/ 118 w 439"/>
                <a:gd name="T67" fmla="*/ 169 h 220"/>
                <a:gd name="T68" fmla="*/ 121 w 439"/>
                <a:gd name="T69" fmla="*/ 170 h 220"/>
                <a:gd name="T70" fmla="*/ 127 w 439"/>
                <a:gd name="T71" fmla="*/ 170 h 220"/>
                <a:gd name="T72" fmla="*/ 312 w 439"/>
                <a:gd name="T73" fmla="*/ 170 h 220"/>
                <a:gd name="T74" fmla="*/ 378 w 439"/>
                <a:gd name="T75" fmla="*/ 3 h 220"/>
                <a:gd name="T76" fmla="*/ 380 w 439"/>
                <a:gd name="T77" fmla="*/ 1 h 220"/>
                <a:gd name="T78" fmla="*/ 382 w 439"/>
                <a:gd name="T79" fmla="*/ 0 h 220"/>
                <a:gd name="T80" fmla="*/ 434 w 439"/>
                <a:gd name="T81" fmla="*/ 0 h 220"/>
                <a:gd name="T82" fmla="*/ 436 w 439"/>
                <a:gd name="T83" fmla="*/ 1 h 220"/>
                <a:gd name="T84" fmla="*/ 438 w 439"/>
                <a:gd name="T85" fmla="*/ 2 h 220"/>
                <a:gd name="T86" fmla="*/ 439 w 439"/>
                <a:gd name="T87" fmla="*/ 4 h 220"/>
                <a:gd name="T88" fmla="*/ 439 w 439"/>
                <a:gd name="T89" fmla="*/ 5 h 220"/>
                <a:gd name="T90" fmla="*/ 438 w 439"/>
                <a:gd name="T91" fmla="*/ 6 h 220"/>
                <a:gd name="T92" fmla="*/ 357 w 439"/>
                <a:gd name="T93" fmla="*/ 212 h 220"/>
                <a:gd name="T94" fmla="*/ 355 w 439"/>
                <a:gd name="T95" fmla="*/ 213 h 220"/>
                <a:gd name="T96" fmla="*/ 353 w 439"/>
                <a:gd name="T97" fmla="*/ 214 h 220"/>
                <a:gd name="T98" fmla="*/ 54 w 439"/>
                <a:gd name="T99" fmla="*/ 214 h 22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439" h="220">
                  <a:moveTo>
                    <a:pt x="54" y="220"/>
                  </a:moveTo>
                  <a:lnTo>
                    <a:pt x="41" y="219"/>
                  </a:lnTo>
                  <a:lnTo>
                    <a:pt x="29" y="216"/>
                  </a:lnTo>
                  <a:lnTo>
                    <a:pt x="24" y="214"/>
                  </a:lnTo>
                  <a:lnTo>
                    <a:pt x="19" y="212"/>
                  </a:lnTo>
                  <a:lnTo>
                    <a:pt x="14" y="209"/>
                  </a:lnTo>
                  <a:lnTo>
                    <a:pt x="10" y="206"/>
                  </a:lnTo>
                  <a:lnTo>
                    <a:pt x="7" y="202"/>
                  </a:lnTo>
                  <a:lnTo>
                    <a:pt x="4" y="199"/>
                  </a:lnTo>
                  <a:lnTo>
                    <a:pt x="2" y="194"/>
                  </a:lnTo>
                  <a:lnTo>
                    <a:pt x="1" y="190"/>
                  </a:lnTo>
                  <a:lnTo>
                    <a:pt x="0" y="185"/>
                  </a:lnTo>
                  <a:lnTo>
                    <a:pt x="1" y="180"/>
                  </a:lnTo>
                  <a:lnTo>
                    <a:pt x="1" y="174"/>
                  </a:lnTo>
                  <a:lnTo>
                    <a:pt x="3" y="168"/>
                  </a:lnTo>
                  <a:lnTo>
                    <a:pt x="5" y="162"/>
                  </a:lnTo>
                  <a:lnTo>
                    <a:pt x="6" y="159"/>
                  </a:lnTo>
                  <a:lnTo>
                    <a:pt x="64" y="3"/>
                  </a:lnTo>
                  <a:lnTo>
                    <a:pt x="66" y="1"/>
                  </a:lnTo>
                  <a:lnTo>
                    <a:pt x="67" y="0"/>
                  </a:lnTo>
                  <a:lnTo>
                    <a:pt x="68" y="0"/>
                  </a:lnTo>
                  <a:lnTo>
                    <a:pt x="166" y="0"/>
                  </a:lnTo>
                  <a:lnTo>
                    <a:pt x="169" y="1"/>
                  </a:lnTo>
                  <a:lnTo>
                    <a:pt x="170" y="2"/>
                  </a:lnTo>
                  <a:lnTo>
                    <a:pt x="171" y="4"/>
                  </a:lnTo>
                  <a:lnTo>
                    <a:pt x="171" y="6"/>
                  </a:lnTo>
                  <a:lnTo>
                    <a:pt x="139" y="91"/>
                  </a:lnTo>
                  <a:lnTo>
                    <a:pt x="112" y="164"/>
                  </a:lnTo>
                  <a:lnTo>
                    <a:pt x="111" y="166"/>
                  </a:lnTo>
                  <a:lnTo>
                    <a:pt x="112" y="168"/>
                  </a:lnTo>
                  <a:lnTo>
                    <a:pt x="112" y="171"/>
                  </a:lnTo>
                  <a:lnTo>
                    <a:pt x="114" y="173"/>
                  </a:lnTo>
                  <a:lnTo>
                    <a:pt x="116" y="174"/>
                  </a:lnTo>
                  <a:lnTo>
                    <a:pt x="118" y="175"/>
                  </a:lnTo>
                  <a:lnTo>
                    <a:pt x="121" y="176"/>
                  </a:lnTo>
                  <a:lnTo>
                    <a:pt x="127" y="176"/>
                  </a:lnTo>
                  <a:lnTo>
                    <a:pt x="312" y="176"/>
                  </a:lnTo>
                  <a:lnTo>
                    <a:pt x="378" y="3"/>
                  </a:lnTo>
                  <a:lnTo>
                    <a:pt x="380" y="1"/>
                  </a:lnTo>
                  <a:lnTo>
                    <a:pt x="382" y="0"/>
                  </a:lnTo>
                  <a:lnTo>
                    <a:pt x="434" y="0"/>
                  </a:lnTo>
                  <a:lnTo>
                    <a:pt x="436" y="1"/>
                  </a:lnTo>
                  <a:lnTo>
                    <a:pt x="438" y="2"/>
                  </a:lnTo>
                  <a:lnTo>
                    <a:pt x="439" y="4"/>
                  </a:lnTo>
                  <a:lnTo>
                    <a:pt x="439" y="5"/>
                  </a:lnTo>
                  <a:lnTo>
                    <a:pt x="438" y="6"/>
                  </a:lnTo>
                  <a:lnTo>
                    <a:pt x="357" y="218"/>
                  </a:lnTo>
                  <a:lnTo>
                    <a:pt x="355" y="219"/>
                  </a:lnTo>
                  <a:lnTo>
                    <a:pt x="353" y="220"/>
                  </a:lnTo>
                  <a:lnTo>
                    <a:pt x="54" y="22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22" name="Freeform 58"/>
            <p:cNvSpPr/>
            <p:nvPr userDrawn="1"/>
          </p:nvSpPr>
          <p:spPr bwMode="auto">
            <a:xfrm>
              <a:off x="3748" y="2691"/>
              <a:ext cx="373" cy="219"/>
            </a:xfrm>
            <a:custGeom>
              <a:avLst/>
              <a:gdLst>
                <a:gd name="T0" fmla="*/ 369 w 373"/>
                <a:gd name="T1" fmla="*/ 0 h 220"/>
                <a:gd name="T2" fmla="*/ 372 w 373"/>
                <a:gd name="T3" fmla="*/ 1 h 220"/>
                <a:gd name="T4" fmla="*/ 373 w 373"/>
                <a:gd name="T5" fmla="*/ 3 h 220"/>
                <a:gd name="T6" fmla="*/ 373 w 373"/>
                <a:gd name="T7" fmla="*/ 9 h 220"/>
                <a:gd name="T8" fmla="*/ 368 w 373"/>
                <a:gd name="T9" fmla="*/ 18 h 220"/>
                <a:gd name="T10" fmla="*/ 365 w 373"/>
                <a:gd name="T11" fmla="*/ 25 h 220"/>
                <a:gd name="T12" fmla="*/ 360 w 373"/>
                <a:gd name="T13" fmla="*/ 31 h 220"/>
                <a:gd name="T14" fmla="*/ 349 w 373"/>
                <a:gd name="T15" fmla="*/ 40 h 220"/>
                <a:gd name="T16" fmla="*/ 338 w 373"/>
                <a:gd name="T17" fmla="*/ 44 h 220"/>
                <a:gd name="T18" fmla="*/ 291 w 373"/>
                <a:gd name="T19" fmla="*/ 45 h 220"/>
                <a:gd name="T20" fmla="*/ 215 w 373"/>
                <a:gd name="T21" fmla="*/ 45 h 220"/>
                <a:gd name="T22" fmla="*/ 148 w 373"/>
                <a:gd name="T23" fmla="*/ 213 h 220"/>
                <a:gd name="T24" fmla="*/ 120 w 373"/>
                <a:gd name="T25" fmla="*/ 214 h 220"/>
                <a:gd name="T26" fmla="*/ 100 w 373"/>
                <a:gd name="T27" fmla="*/ 213 h 220"/>
                <a:gd name="T28" fmla="*/ 85 w 373"/>
                <a:gd name="T29" fmla="*/ 209 h 220"/>
                <a:gd name="T30" fmla="*/ 74 w 373"/>
                <a:gd name="T31" fmla="*/ 204 h 220"/>
                <a:gd name="T32" fmla="*/ 67 w 373"/>
                <a:gd name="T33" fmla="*/ 197 h 220"/>
                <a:gd name="T34" fmla="*/ 62 w 373"/>
                <a:gd name="T35" fmla="*/ 189 h 220"/>
                <a:gd name="T36" fmla="*/ 60 w 373"/>
                <a:gd name="T37" fmla="*/ 181 h 220"/>
                <a:gd name="T38" fmla="*/ 61 w 373"/>
                <a:gd name="T39" fmla="*/ 165 h 220"/>
                <a:gd name="T40" fmla="*/ 84 w 373"/>
                <a:gd name="T41" fmla="*/ 110 h 220"/>
                <a:gd name="T42" fmla="*/ 108 w 373"/>
                <a:gd name="T43" fmla="*/ 45 h 220"/>
                <a:gd name="T44" fmla="*/ 5 w 373"/>
                <a:gd name="T45" fmla="*/ 45 h 220"/>
                <a:gd name="T46" fmla="*/ 2 w 373"/>
                <a:gd name="T47" fmla="*/ 44 h 220"/>
                <a:gd name="T48" fmla="*/ 0 w 373"/>
                <a:gd name="T49" fmla="*/ 42 h 220"/>
                <a:gd name="T50" fmla="*/ 1 w 373"/>
                <a:gd name="T51" fmla="*/ 36 h 220"/>
                <a:gd name="T52" fmla="*/ 4 w 373"/>
                <a:gd name="T53" fmla="*/ 29 h 220"/>
                <a:gd name="T54" fmla="*/ 7 w 373"/>
                <a:gd name="T55" fmla="*/ 23 h 220"/>
                <a:gd name="T56" fmla="*/ 14 w 373"/>
                <a:gd name="T57" fmla="*/ 14 h 220"/>
                <a:gd name="T58" fmla="*/ 24 w 373"/>
                <a:gd name="T59" fmla="*/ 6 h 220"/>
                <a:gd name="T60" fmla="*/ 36 w 373"/>
                <a:gd name="T61" fmla="*/ 2 h 220"/>
                <a:gd name="T62" fmla="*/ 329 w 373"/>
                <a:gd name="T63" fmla="*/ 0 h 22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373" h="220">
                  <a:moveTo>
                    <a:pt x="329" y="0"/>
                  </a:moveTo>
                  <a:lnTo>
                    <a:pt x="369" y="0"/>
                  </a:lnTo>
                  <a:lnTo>
                    <a:pt x="371" y="0"/>
                  </a:lnTo>
                  <a:lnTo>
                    <a:pt x="372" y="1"/>
                  </a:lnTo>
                  <a:lnTo>
                    <a:pt x="373" y="2"/>
                  </a:lnTo>
                  <a:lnTo>
                    <a:pt x="373" y="3"/>
                  </a:lnTo>
                  <a:lnTo>
                    <a:pt x="373" y="6"/>
                  </a:lnTo>
                  <a:lnTo>
                    <a:pt x="373" y="9"/>
                  </a:lnTo>
                  <a:lnTo>
                    <a:pt x="370" y="15"/>
                  </a:lnTo>
                  <a:lnTo>
                    <a:pt x="368" y="18"/>
                  </a:lnTo>
                  <a:lnTo>
                    <a:pt x="367" y="22"/>
                  </a:lnTo>
                  <a:lnTo>
                    <a:pt x="365" y="25"/>
                  </a:lnTo>
                  <a:lnTo>
                    <a:pt x="362" y="28"/>
                  </a:lnTo>
                  <a:lnTo>
                    <a:pt x="360" y="31"/>
                  </a:lnTo>
                  <a:lnTo>
                    <a:pt x="355" y="36"/>
                  </a:lnTo>
                  <a:lnTo>
                    <a:pt x="349" y="40"/>
                  </a:lnTo>
                  <a:lnTo>
                    <a:pt x="344" y="42"/>
                  </a:lnTo>
                  <a:lnTo>
                    <a:pt x="338" y="44"/>
                  </a:lnTo>
                  <a:lnTo>
                    <a:pt x="328" y="45"/>
                  </a:lnTo>
                  <a:lnTo>
                    <a:pt x="291" y="45"/>
                  </a:lnTo>
                  <a:lnTo>
                    <a:pt x="228" y="45"/>
                  </a:lnTo>
                  <a:lnTo>
                    <a:pt x="215" y="45"/>
                  </a:lnTo>
                  <a:lnTo>
                    <a:pt x="150" y="218"/>
                  </a:lnTo>
                  <a:lnTo>
                    <a:pt x="148" y="219"/>
                  </a:lnTo>
                  <a:lnTo>
                    <a:pt x="146" y="220"/>
                  </a:lnTo>
                  <a:lnTo>
                    <a:pt x="120" y="220"/>
                  </a:lnTo>
                  <a:lnTo>
                    <a:pt x="109" y="220"/>
                  </a:lnTo>
                  <a:lnTo>
                    <a:pt x="100" y="219"/>
                  </a:lnTo>
                  <a:lnTo>
                    <a:pt x="92" y="217"/>
                  </a:lnTo>
                  <a:lnTo>
                    <a:pt x="85" y="215"/>
                  </a:lnTo>
                  <a:lnTo>
                    <a:pt x="79" y="212"/>
                  </a:lnTo>
                  <a:lnTo>
                    <a:pt x="74" y="210"/>
                  </a:lnTo>
                  <a:lnTo>
                    <a:pt x="70" y="206"/>
                  </a:lnTo>
                  <a:lnTo>
                    <a:pt x="67" y="203"/>
                  </a:lnTo>
                  <a:lnTo>
                    <a:pt x="64" y="199"/>
                  </a:lnTo>
                  <a:lnTo>
                    <a:pt x="62" y="195"/>
                  </a:lnTo>
                  <a:lnTo>
                    <a:pt x="61" y="191"/>
                  </a:lnTo>
                  <a:lnTo>
                    <a:pt x="60" y="187"/>
                  </a:lnTo>
                  <a:lnTo>
                    <a:pt x="60" y="179"/>
                  </a:lnTo>
                  <a:lnTo>
                    <a:pt x="61" y="171"/>
                  </a:lnTo>
                  <a:lnTo>
                    <a:pt x="69" y="150"/>
                  </a:lnTo>
                  <a:lnTo>
                    <a:pt x="84" y="111"/>
                  </a:lnTo>
                  <a:lnTo>
                    <a:pt x="104" y="56"/>
                  </a:lnTo>
                  <a:lnTo>
                    <a:pt x="108" y="45"/>
                  </a:lnTo>
                  <a:lnTo>
                    <a:pt x="83" y="45"/>
                  </a:lnTo>
                  <a:lnTo>
                    <a:pt x="5" y="45"/>
                  </a:lnTo>
                  <a:lnTo>
                    <a:pt x="3" y="45"/>
                  </a:lnTo>
                  <a:lnTo>
                    <a:pt x="2" y="44"/>
                  </a:lnTo>
                  <a:lnTo>
                    <a:pt x="1" y="44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1" y="36"/>
                  </a:lnTo>
                  <a:lnTo>
                    <a:pt x="2" y="32"/>
                  </a:lnTo>
                  <a:lnTo>
                    <a:pt x="4" y="29"/>
                  </a:lnTo>
                  <a:lnTo>
                    <a:pt x="5" y="26"/>
                  </a:lnTo>
                  <a:lnTo>
                    <a:pt x="7" y="23"/>
                  </a:lnTo>
                  <a:lnTo>
                    <a:pt x="9" y="19"/>
                  </a:lnTo>
                  <a:lnTo>
                    <a:pt x="14" y="14"/>
                  </a:lnTo>
                  <a:lnTo>
                    <a:pt x="19" y="9"/>
                  </a:lnTo>
                  <a:lnTo>
                    <a:pt x="24" y="6"/>
                  </a:lnTo>
                  <a:lnTo>
                    <a:pt x="30" y="3"/>
                  </a:lnTo>
                  <a:lnTo>
                    <a:pt x="36" y="2"/>
                  </a:lnTo>
                  <a:lnTo>
                    <a:pt x="45" y="0"/>
                  </a:lnTo>
                  <a:lnTo>
                    <a:pt x="329" y="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23" name="Freeform 59"/>
            <p:cNvSpPr/>
            <p:nvPr userDrawn="1"/>
          </p:nvSpPr>
          <p:spPr bwMode="auto">
            <a:xfrm>
              <a:off x="4358" y="2108"/>
              <a:ext cx="335" cy="538"/>
            </a:xfrm>
            <a:custGeom>
              <a:avLst/>
              <a:gdLst>
                <a:gd name="T0" fmla="*/ 54 w 335"/>
                <a:gd name="T1" fmla="*/ 226 h 538"/>
                <a:gd name="T2" fmla="*/ 160 w 335"/>
                <a:gd name="T3" fmla="*/ 0 h 538"/>
                <a:gd name="T4" fmla="*/ 195 w 335"/>
                <a:gd name="T5" fmla="*/ 1 h 538"/>
                <a:gd name="T6" fmla="*/ 220 w 335"/>
                <a:gd name="T7" fmla="*/ 6 h 538"/>
                <a:gd name="T8" fmla="*/ 236 w 335"/>
                <a:gd name="T9" fmla="*/ 11 h 538"/>
                <a:gd name="T10" fmla="*/ 252 w 335"/>
                <a:gd name="T11" fmla="*/ 17 h 538"/>
                <a:gd name="T12" fmla="*/ 267 w 335"/>
                <a:gd name="T13" fmla="*/ 25 h 538"/>
                <a:gd name="T14" fmla="*/ 280 w 335"/>
                <a:gd name="T15" fmla="*/ 34 h 538"/>
                <a:gd name="T16" fmla="*/ 292 w 335"/>
                <a:gd name="T17" fmla="*/ 45 h 538"/>
                <a:gd name="T18" fmla="*/ 303 w 335"/>
                <a:gd name="T19" fmla="*/ 57 h 538"/>
                <a:gd name="T20" fmla="*/ 313 w 335"/>
                <a:gd name="T21" fmla="*/ 70 h 538"/>
                <a:gd name="T22" fmla="*/ 321 w 335"/>
                <a:gd name="T23" fmla="*/ 84 h 538"/>
                <a:gd name="T24" fmla="*/ 327 w 335"/>
                <a:gd name="T25" fmla="*/ 100 h 538"/>
                <a:gd name="T26" fmla="*/ 331 w 335"/>
                <a:gd name="T27" fmla="*/ 117 h 538"/>
                <a:gd name="T28" fmla="*/ 334 w 335"/>
                <a:gd name="T29" fmla="*/ 135 h 538"/>
                <a:gd name="T30" fmla="*/ 335 w 335"/>
                <a:gd name="T31" fmla="*/ 158 h 538"/>
                <a:gd name="T32" fmla="*/ 332 w 335"/>
                <a:gd name="T33" fmla="*/ 183 h 538"/>
                <a:gd name="T34" fmla="*/ 327 w 335"/>
                <a:gd name="T35" fmla="*/ 209 h 538"/>
                <a:gd name="T36" fmla="*/ 319 w 335"/>
                <a:gd name="T37" fmla="*/ 233 h 538"/>
                <a:gd name="T38" fmla="*/ 196 w 335"/>
                <a:gd name="T39" fmla="*/ 538 h 538"/>
                <a:gd name="T40" fmla="*/ 165 w 335"/>
                <a:gd name="T41" fmla="*/ 536 h 538"/>
                <a:gd name="T42" fmla="*/ 133 w 335"/>
                <a:gd name="T43" fmla="*/ 532 h 538"/>
                <a:gd name="T44" fmla="*/ 116 w 335"/>
                <a:gd name="T45" fmla="*/ 529 h 538"/>
                <a:gd name="T46" fmla="*/ 93 w 335"/>
                <a:gd name="T47" fmla="*/ 522 h 538"/>
                <a:gd name="T48" fmla="*/ 72 w 335"/>
                <a:gd name="T49" fmla="*/ 513 h 538"/>
                <a:gd name="T50" fmla="*/ 56 w 335"/>
                <a:gd name="T51" fmla="*/ 503 h 538"/>
                <a:gd name="T52" fmla="*/ 42 w 335"/>
                <a:gd name="T53" fmla="*/ 491 h 538"/>
                <a:gd name="T54" fmla="*/ 30 w 335"/>
                <a:gd name="T55" fmla="*/ 477 h 538"/>
                <a:gd name="T56" fmla="*/ 20 w 335"/>
                <a:gd name="T57" fmla="*/ 462 h 538"/>
                <a:gd name="T58" fmla="*/ 11 w 335"/>
                <a:gd name="T59" fmla="*/ 445 h 538"/>
                <a:gd name="T60" fmla="*/ 5 w 335"/>
                <a:gd name="T61" fmla="*/ 428 h 538"/>
                <a:gd name="T62" fmla="*/ 2 w 335"/>
                <a:gd name="T63" fmla="*/ 410 h 538"/>
                <a:gd name="T64" fmla="*/ 0 w 335"/>
                <a:gd name="T65" fmla="*/ 392 h 538"/>
                <a:gd name="T66" fmla="*/ 2 w 335"/>
                <a:gd name="T67" fmla="*/ 372 h 538"/>
                <a:gd name="T68" fmla="*/ 4 w 335"/>
                <a:gd name="T69" fmla="*/ 358 h 538"/>
                <a:gd name="T70" fmla="*/ 10 w 335"/>
                <a:gd name="T71" fmla="*/ 339 h 53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335" h="538">
                  <a:moveTo>
                    <a:pt x="10" y="339"/>
                  </a:moveTo>
                  <a:lnTo>
                    <a:pt x="54" y="226"/>
                  </a:lnTo>
                  <a:lnTo>
                    <a:pt x="142" y="1"/>
                  </a:lnTo>
                  <a:lnTo>
                    <a:pt x="160" y="0"/>
                  </a:lnTo>
                  <a:lnTo>
                    <a:pt x="178" y="0"/>
                  </a:lnTo>
                  <a:lnTo>
                    <a:pt x="195" y="1"/>
                  </a:lnTo>
                  <a:lnTo>
                    <a:pt x="212" y="4"/>
                  </a:lnTo>
                  <a:lnTo>
                    <a:pt x="220" y="6"/>
                  </a:lnTo>
                  <a:lnTo>
                    <a:pt x="229" y="8"/>
                  </a:lnTo>
                  <a:lnTo>
                    <a:pt x="236" y="11"/>
                  </a:lnTo>
                  <a:lnTo>
                    <a:pt x="244" y="14"/>
                  </a:lnTo>
                  <a:lnTo>
                    <a:pt x="252" y="17"/>
                  </a:lnTo>
                  <a:lnTo>
                    <a:pt x="260" y="21"/>
                  </a:lnTo>
                  <a:lnTo>
                    <a:pt x="267" y="25"/>
                  </a:lnTo>
                  <a:lnTo>
                    <a:pt x="274" y="30"/>
                  </a:lnTo>
                  <a:lnTo>
                    <a:pt x="280" y="34"/>
                  </a:lnTo>
                  <a:lnTo>
                    <a:pt x="286" y="39"/>
                  </a:lnTo>
                  <a:lnTo>
                    <a:pt x="292" y="45"/>
                  </a:lnTo>
                  <a:lnTo>
                    <a:pt x="298" y="51"/>
                  </a:lnTo>
                  <a:lnTo>
                    <a:pt x="303" y="57"/>
                  </a:lnTo>
                  <a:lnTo>
                    <a:pt x="308" y="63"/>
                  </a:lnTo>
                  <a:lnTo>
                    <a:pt x="313" y="70"/>
                  </a:lnTo>
                  <a:lnTo>
                    <a:pt x="317" y="77"/>
                  </a:lnTo>
                  <a:lnTo>
                    <a:pt x="321" y="84"/>
                  </a:lnTo>
                  <a:lnTo>
                    <a:pt x="324" y="92"/>
                  </a:lnTo>
                  <a:lnTo>
                    <a:pt x="327" y="100"/>
                  </a:lnTo>
                  <a:lnTo>
                    <a:pt x="329" y="108"/>
                  </a:lnTo>
                  <a:lnTo>
                    <a:pt x="331" y="117"/>
                  </a:lnTo>
                  <a:lnTo>
                    <a:pt x="333" y="126"/>
                  </a:lnTo>
                  <a:lnTo>
                    <a:pt x="334" y="135"/>
                  </a:lnTo>
                  <a:lnTo>
                    <a:pt x="335" y="145"/>
                  </a:lnTo>
                  <a:lnTo>
                    <a:pt x="335" y="158"/>
                  </a:lnTo>
                  <a:lnTo>
                    <a:pt x="334" y="170"/>
                  </a:lnTo>
                  <a:lnTo>
                    <a:pt x="332" y="183"/>
                  </a:lnTo>
                  <a:lnTo>
                    <a:pt x="330" y="196"/>
                  </a:lnTo>
                  <a:lnTo>
                    <a:pt x="327" y="209"/>
                  </a:lnTo>
                  <a:lnTo>
                    <a:pt x="323" y="221"/>
                  </a:lnTo>
                  <a:lnTo>
                    <a:pt x="319" y="233"/>
                  </a:lnTo>
                  <a:lnTo>
                    <a:pt x="315" y="245"/>
                  </a:lnTo>
                  <a:lnTo>
                    <a:pt x="196" y="538"/>
                  </a:lnTo>
                  <a:lnTo>
                    <a:pt x="181" y="538"/>
                  </a:lnTo>
                  <a:lnTo>
                    <a:pt x="165" y="536"/>
                  </a:lnTo>
                  <a:lnTo>
                    <a:pt x="149" y="535"/>
                  </a:lnTo>
                  <a:lnTo>
                    <a:pt x="133" y="532"/>
                  </a:lnTo>
                  <a:lnTo>
                    <a:pt x="124" y="530"/>
                  </a:lnTo>
                  <a:lnTo>
                    <a:pt x="116" y="529"/>
                  </a:lnTo>
                  <a:lnTo>
                    <a:pt x="101" y="524"/>
                  </a:lnTo>
                  <a:lnTo>
                    <a:pt x="93" y="522"/>
                  </a:lnTo>
                  <a:lnTo>
                    <a:pt x="86" y="519"/>
                  </a:lnTo>
                  <a:lnTo>
                    <a:pt x="72" y="513"/>
                  </a:lnTo>
                  <a:lnTo>
                    <a:pt x="64" y="508"/>
                  </a:lnTo>
                  <a:lnTo>
                    <a:pt x="56" y="503"/>
                  </a:lnTo>
                  <a:lnTo>
                    <a:pt x="49" y="497"/>
                  </a:lnTo>
                  <a:lnTo>
                    <a:pt x="42" y="491"/>
                  </a:lnTo>
                  <a:lnTo>
                    <a:pt x="36" y="484"/>
                  </a:lnTo>
                  <a:lnTo>
                    <a:pt x="30" y="477"/>
                  </a:lnTo>
                  <a:lnTo>
                    <a:pt x="25" y="470"/>
                  </a:lnTo>
                  <a:lnTo>
                    <a:pt x="20" y="462"/>
                  </a:lnTo>
                  <a:lnTo>
                    <a:pt x="15" y="453"/>
                  </a:lnTo>
                  <a:lnTo>
                    <a:pt x="11" y="445"/>
                  </a:lnTo>
                  <a:lnTo>
                    <a:pt x="8" y="436"/>
                  </a:lnTo>
                  <a:lnTo>
                    <a:pt x="5" y="428"/>
                  </a:lnTo>
                  <a:lnTo>
                    <a:pt x="3" y="419"/>
                  </a:lnTo>
                  <a:lnTo>
                    <a:pt x="2" y="410"/>
                  </a:lnTo>
                  <a:lnTo>
                    <a:pt x="1" y="401"/>
                  </a:lnTo>
                  <a:lnTo>
                    <a:pt x="0" y="392"/>
                  </a:lnTo>
                  <a:lnTo>
                    <a:pt x="1" y="378"/>
                  </a:lnTo>
                  <a:lnTo>
                    <a:pt x="2" y="372"/>
                  </a:lnTo>
                  <a:lnTo>
                    <a:pt x="3" y="365"/>
                  </a:lnTo>
                  <a:lnTo>
                    <a:pt x="4" y="358"/>
                  </a:lnTo>
                  <a:lnTo>
                    <a:pt x="6" y="352"/>
                  </a:lnTo>
                  <a:lnTo>
                    <a:pt x="10" y="339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24" name="Freeform 60"/>
            <p:cNvSpPr/>
            <p:nvPr userDrawn="1"/>
          </p:nvSpPr>
          <p:spPr bwMode="auto">
            <a:xfrm>
              <a:off x="4667" y="2190"/>
              <a:ext cx="302" cy="456"/>
            </a:xfrm>
            <a:custGeom>
              <a:avLst/>
              <a:gdLst>
                <a:gd name="T0" fmla="*/ 110 w 302"/>
                <a:gd name="T1" fmla="*/ 2 h 456"/>
                <a:gd name="T2" fmla="*/ 146 w 302"/>
                <a:gd name="T3" fmla="*/ 0 h 456"/>
                <a:gd name="T4" fmla="*/ 180 w 302"/>
                <a:gd name="T5" fmla="*/ 5 h 456"/>
                <a:gd name="T6" fmla="*/ 196 w 302"/>
                <a:gd name="T7" fmla="*/ 9 h 456"/>
                <a:gd name="T8" fmla="*/ 212 w 302"/>
                <a:gd name="T9" fmla="*/ 15 h 456"/>
                <a:gd name="T10" fmla="*/ 227 w 302"/>
                <a:gd name="T11" fmla="*/ 22 h 456"/>
                <a:gd name="T12" fmla="*/ 240 w 302"/>
                <a:gd name="T13" fmla="*/ 30 h 456"/>
                <a:gd name="T14" fmla="*/ 253 w 302"/>
                <a:gd name="T15" fmla="*/ 40 h 456"/>
                <a:gd name="T16" fmla="*/ 264 w 302"/>
                <a:gd name="T17" fmla="*/ 51 h 456"/>
                <a:gd name="T18" fmla="*/ 275 w 302"/>
                <a:gd name="T19" fmla="*/ 64 h 456"/>
                <a:gd name="T20" fmla="*/ 283 w 302"/>
                <a:gd name="T21" fmla="*/ 77 h 456"/>
                <a:gd name="T22" fmla="*/ 291 w 302"/>
                <a:gd name="T23" fmla="*/ 93 h 456"/>
                <a:gd name="T24" fmla="*/ 296 w 302"/>
                <a:gd name="T25" fmla="*/ 109 h 456"/>
                <a:gd name="T26" fmla="*/ 300 w 302"/>
                <a:gd name="T27" fmla="*/ 127 h 456"/>
                <a:gd name="T28" fmla="*/ 302 w 302"/>
                <a:gd name="T29" fmla="*/ 146 h 456"/>
                <a:gd name="T30" fmla="*/ 301 w 302"/>
                <a:gd name="T31" fmla="*/ 171 h 456"/>
                <a:gd name="T32" fmla="*/ 296 w 302"/>
                <a:gd name="T33" fmla="*/ 196 h 456"/>
                <a:gd name="T34" fmla="*/ 290 w 302"/>
                <a:gd name="T35" fmla="*/ 222 h 456"/>
                <a:gd name="T36" fmla="*/ 281 w 302"/>
                <a:gd name="T37" fmla="*/ 245 h 456"/>
                <a:gd name="T38" fmla="*/ 181 w 302"/>
                <a:gd name="T39" fmla="*/ 456 h 456"/>
                <a:gd name="T40" fmla="*/ 148 w 302"/>
                <a:gd name="T41" fmla="*/ 453 h 456"/>
                <a:gd name="T42" fmla="*/ 124 w 302"/>
                <a:gd name="T43" fmla="*/ 448 h 456"/>
                <a:gd name="T44" fmla="*/ 100 w 302"/>
                <a:gd name="T45" fmla="*/ 442 h 456"/>
                <a:gd name="T46" fmla="*/ 85 w 302"/>
                <a:gd name="T47" fmla="*/ 437 h 456"/>
                <a:gd name="T48" fmla="*/ 64 w 302"/>
                <a:gd name="T49" fmla="*/ 426 h 456"/>
                <a:gd name="T50" fmla="*/ 49 w 302"/>
                <a:gd name="T51" fmla="*/ 415 h 456"/>
                <a:gd name="T52" fmla="*/ 35 w 302"/>
                <a:gd name="T53" fmla="*/ 402 h 456"/>
                <a:gd name="T54" fmla="*/ 24 w 302"/>
                <a:gd name="T55" fmla="*/ 388 h 456"/>
                <a:gd name="T56" fmla="*/ 15 w 302"/>
                <a:gd name="T57" fmla="*/ 371 h 456"/>
                <a:gd name="T58" fmla="*/ 8 w 302"/>
                <a:gd name="T59" fmla="*/ 354 h 456"/>
                <a:gd name="T60" fmla="*/ 3 w 302"/>
                <a:gd name="T61" fmla="*/ 337 h 456"/>
                <a:gd name="T62" fmla="*/ 0 w 302"/>
                <a:gd name="T63" fmla="*/ 319 h 456"/>
                <a:gd name="T64" fmla="*/ 0 w 302"/>
                <a:gd name="T65" fmla="*/ 296 h 456"/>
                <a:gd name="T66" fmla="*/ 2 w 302"/>
                <a:gd name="T67" fmla="*/ 283 h 456"/>
                <a:gd name="T68" fmla="*/ 5 w 302"/>
                <a:gd name="T69" fmla="*/ 270 h 45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02" h="456">
                  <a:moveTo>
                    <a:pt x="10" y="257"/>
                  </a:moveTo>
                  <a:lnTo>
                    <a:pt x="110" y="2"/>
                  </a:lnTo>
                  <a:lnTo>
                    <a:pt x="128" y="0"/>
                  </a:lnTo>
                  <a:lnTo>
                    <a:pt x="146" y="0"/>
                  </a:lnTo>
                  <a:lnTo>
                    <a:pt x="163" y="2"/>
                  </a:lnTo>
                  <a:lnTo>
                    <a:pt x="180" y="5"/>
                  </a:lnTo>
                  <a:lnTo>
                    <a:pt x="188" y="7"/>
                  </a:lnTo>
                  <a:lnTo>
                    <a:pt x="196" y="9"/>
                  </a:lnTo>
                  <a:lnTo>
                    <a:pt x="204" y="12"/>
                  </a:lnTo>
                  <a:lnTo>
                    <a:pt x="212" y="15"/>
                  </a:lnTo>
                  <a:lnTo>
                    <a:pt x="219" y="18"/>
                  </a:lnTo>
                  <a:lnTo>
                    <a:pt x="227" y="22"/>
                  </a:lnTo>
                  <a:lnTo>
                    <a:pt x="234" y="26"/>
                  </a:lnTo>
                  <a:lnTo>
                    <a:pt x="240" y="30"/>
                  </a:lnTo>
                  <a:lnTo>
                    <a:pt x="247" y="35"/>
                  </a:lnTo>
                  <a:lnTo>
                    <a:pt x="253" y="40"/>
                  </a:lnTo>
                  <a:lnTo>
                    <a:pt x="259" y="45"/>
                  </a:lnTo>
                  <a:lnTo>
                    <a:pt x="264" y="51"/>
                  </a:lnTo>
                  <a:lnTo>
                    <a:pt x="270" y="57"/>
                  </a:lnTo>
                  <a:lnTo>
                    <a:pt x="275" y="64"/>
                  </a:lnTo>
                  <a:lnTo>
                    <a:pt x="279" y="70"/>
                  </a:lnTo>
                  <a:lnTo>
                    <a:pt x="283" y="77"/>
                  </a:lnTo>
                  <a:lnTo>
                    <a:pt x="287" y="85"/>
                  </a:lnTo>
                  <a:lnTo>
                    <a:pt x="291" y="93"/>
                  </a:lnTo>
                  <a:lnTo>
                    <a:pt x="293" y="101"/>
                  </a:lnTo>
                  <a:lnTo>
                    <a:pt x="296" y="109"/>
                  </a:lnTo>
                  <a:lnTo>
                    <a:pt x="298" y="118"/>
                  </a:lnTo>
                  <a:lnTo>
                    <a:pt x="300" y="127"/>
                  </a:lnTo>
                  <a:lnTo>
                    <a:pt x="301" y="136"/>
                  </a:lnTo>
                  <a:lnTo>
                    <a:pt x="302" y="146"/>
                  </a:lnTo>
                  <a:lnTo>
                    <a:pt x="302" y="158"/>
                  </a:lnTo>
                  <a:lnTo>
                    <a:pt x="301" y="171"/>
                  </a:lnTo>
                  <a:lnTo>
                    <a:pt x="299" y="184"/>
                  </a:lnTo>
                  <a:lnTo>
                    <a:pt x="296" y="196"/>
                  </a:lnTo>
                  <a:lnTo>
                    <a:pt x="293" y="209"/>
                  </a:lnTo>
                  <a:lnTo>
                    <a:pt x="290" y="222"/>
                  </a:lnTo>
                  <a:lnTo>
                    <a:pt x="286" y="234"/>
                  </a:lnTo>
                  <a:lnTo>
                    <a:pt x="281" y="245"/>
                  </a:lnTo>
                  <a:lnTo>
                    <a:pt x="196" y="456"/>
                  </a:lnTo>
                  <a:lnTo>
                    <a:pt x="181" y="456"/>
                  </a:lnTo>
                  <a:lnTo>
                    <a:pt x="165" y="454"/>
                  </a:lnTo>
                  <a:lnTo>
                    <a:pt x="148" y="453"/>
                  </a:lnTo>
                  <a:lnTo>
                    <a:pt x="132" y="450"/>
                  </a:lnTo>
                  <a:lnTo>
                    <a:pt x="124" y="448"/>
                  </a:lnTo>
                  <a:lnTo>
                    <a:pt x="116" y="447"/>
                  </a:lnTo>
                  <a:lnTo>
                    <a:pt x="100" y="442"/>
                  </a:lnTo>
                  <a:lnTo>
                    <a:pt x="93" y="440"/>
                  </a:lnTo>
                  <a:lnTo>
                    <a:pt x="85" y="437"/>
                  </a:lnTo>
                  <a:lnTo>
                    <a:pt x="72" y="431"/>
                  </a:lnTo>
                  <a:lnTo>
                    <a:pt x="64" y="426"/>
                  </a:lnTo>
                  <a:lnTo>
                    <a:pt x="56" y="421"/>
                  </a:lnTo>
                  <a:lnTo>
                    <a:pt x="49" y="415"/>
                  </a:lnTo>
                  <a:lnTo>
                    <a:pt x="42" y="409"/>
                  </a:lnTo>
                  <a:lnTo>
                    <a:pt x="35" y="402"/>
                  </a:lnTo>
                  <a:lnTo>
                    <a:pt x="30" y="395"/>
                  </a:lnTo>
                  <a:lnTo>
                    <a:pt x="24" y="388"/>
                  </a:lnTo>
                  <a:lnTo>
                    <a:pt x="19" y="380"/>
                  </a:lnTo>
                  <a:lnTo>
                    <a:pt x="15" y="371"/>
                  </a:lnTo>
                  <a:lnTo>
                    <a:pt x="11" y="363"/>
                  </a:lnTo>
                  <a:lnTo>
                    <a:pt x="8" y="354"/>
                  </a:lnTo>
                  <a:lnTo>
                    <a:pt x="5" y="346"/>
                  </a:lnTo>
                  <a:lnTo>
                    <a:pt x="3" y="337"/>
                  </a:lnTo>
                  <a:lnTo>
                    <a:pt x="1" y="328"/>
                  </a:lnTo>
                  <a:lnTo>
                    <a:pt x="0" y="319"/>
                  </a:lnTo>
                  <a:lnTo>
                    <a:pt x="0" y="310"/>
                  </a:lnTo>
                  <a:lnTo>
                    <a:pt x="0" y="296"/>
                  </a:lnTo>
                  <a:lnTo>
                    <a:pt x="1" y="290"/>
                  </a:lnTo>
                  <a:lnTo>
                    <a:pt x="2" y="283"/>
                  </a:lnTo>
                  <a:lnTo>
                    <a:pt x="4" y="276"/>
                  </a:lnTo>
                  <a:lnTo>
                    <a:pt x="5" y="270"/>
                  </a:lnTo>
                  <a:lnTo>
                    <a:pt x="10" y="257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25" name="Freeform 61"/>
            <p:cNvSpPr/>
            <p:nvPr userDrawn="1"/>
          </p:nvSpPr>
          <p:spPr bwMode="auto">
            <a:xfrm>
              <a:off x="4054" y="2021"/>
              <a:ext cx="364" cy="625"/>
            </a:xfrm>
            <a:custGeom>
              <a:avLst/>
              <a:gdLst>
                <a:gd name="T0" fmla="*/ 263 w 365"/>
                <a:gd name="T1" fmla="*/ 15 h 625"/>
                <a:gd name="T2" fmla="*/ 283 w 365"/>
                <a:gd name="T3" fmla="*/ 24 h 625"/>
                <a:gd name="T4" fmla="*/ 300 w 365"/>
                <a:gd name="T5" fmla="*/ 35 h 625"/>
                <a:gd name="T6" fmla="*/ 316 w 365"/>
                <a:gd name="T7" fmla="*/ 49 h 625"/>
                <a:gd name="T8" fmla="*/ 330 w 365"/>
                <a:gd name="T9" fmla="*/ 64 h 625"/>
                <a:gd name="T10" fmla="*/ 342 w 365"/>
                <a:gd name="T11" fmla="*/ 82 h 625"/>
                <a:gd name="T12" fmla="*/ 350 w 365"/>
                <a:gd name="T13" fmla="*/ 102 h 625"/>
                <a:gd name="T14" fmla="*/ 356 w 365"/>
                <a:gd name="T15" fmla="*/ 124 h 625"/>
                <a:gd name="T16" fmla="*/ 359 w 365"/>
                <a:gd name="T17" fmla="*/ 149 h 625"/>
                <a:gd name="T18" fmla="*/ 359 w 365"/>
                <a:gd name="T19" fmla="*/ 169 h 625"/>
                <a:gd name="T20" fmla="*/ 356 w 365"/>
                <a:gd name="T21" fmla="*/ 190 h 625"/>
                <a:gd name="T22" fmla="*/ 345 w 365"/>
                <a:gd name="T23" fmla="*/ 231 h 625"/>
                <a:gd name="T24" fmla="*/ 190 w 365"/>
                <a:gd name="T25" fmla="*/ 625 h 625"/>
                <a:gd name="T26" fmla="*/ 161 w 365"/>
                <a:gd name="T27" fmla="*/ 623 h 625"/>
                <a:gd name="T28" fmla="*/ 129 w 365"/>
                <a:gd name="T29" fmla="*/ 618 h 625"/>
                <a:gd name="T30" fmla="*/ 99 w 365"/>
                <a:gd name="T31" fmla="*/ 610 h 625"/>
                <a:gd name="T32" fmla="*/ 72 w 365"/>
                <a:gd name="T33" fmla="*/ 600 h 625"/>
                <a:gd name="T34" fmla="*/ 57 w 365"/>
                <a:gd name="T35" fmla="*/ 590 h 625"/>
                <a:gd name="T36" fmla="*/ 43 w 365"/>
                <a:gd name="T37" fmla="*/ 578 h 625"/>
                <a:gd name="T38" fmla="*/ 31 w 365"/>
                <a:gd name="T39" fmla="*/ 565 h 625"/>
                <a:gd name="T40" fmla="*/ 20 w 365"/>
                <a:gd name="T41" fmla="*/ 550 h 625"/>
                <a:gd name="T42" fmla="*/ 12 w 365"/>
                <a:gd name="T43" fmla="*/ 533 h 625"/>
                <a:gd name="T44" fmla="*/ 5 w 365"/>
                <a:gd name="T45" fmla="*/ 516 h 625"/>
                <a:gd name="T46" fmla="*/ 2 w 365"/>
                <a:gd name="T47" fmla="*/ 498 h 625"/>
                <a:gd name="T48" fmla="*/ 0 w 365"/>
                <a:gd name="T49" fmla="*/ 479 h 625"/>
                <a:gd name="T50" fmla="*/ 2 w 365"/>
                <a:gd name="T51" fmla="*/ 458 h 625"/>
                <a:gd name="T52" fmla="*/ 4 w 365"/>
                <a:gd name="T53" fmla="*/ 445 h 625"/>
                <a:gd name="T54" fmla="*/ 8 w 365"/>
                <a:gd name="T55" fmla="*/ 432 h 625"/>
                <a:gd name="T56" fmla="*/ 92 w 365"/>
                <a:gd name="T57" fmla="*/ 217 h 625"/>
                <a:gd name="T58" fmla="*/ 100 w 365"/>
                <a:gd name="T59" fmla="*/ 188 h 625"/>
                <a:gd name="T60" fmla="*/ 103 w 365"/>
                <a:gd name="T61" fmla="*/ 169 h 625"/>
                <a:gd name="T62" fmla="*/ 105 w 365"/>
                <a:gd name="T63" fmla="*/ 141 h 625"/>
                <a:gd name="T64" fmla="*/ 101 w 365"/>
                <a:gd name="T65" fmla="*/ 110 h 625"/>
                <a:gd name="T66" fmla="*/ 97 w 365"/>
                <a:gd name="T67" fmla="*/ 96 h 625"/>
                <a:gd name="T68" fmla="*/ 91 w 365"/>
                <a:gd name="T69" fmla="*/ 84 h 625"/>
                <a:gd name="T70" fmla="*/ 85 w 365"/>
                <a:gd name="T71" fmla="*/ 72 h 625"/>
                <a:gd name="T72" fmla="*/ 77 w 365"/>
                <a:gd name="T73" fmla="*/ 62 h 625"/>
                <a:gd name="T74" fmla="*/ 63 w 365"/>
                <a:gd name="T75" fmla="*/ 48 h 625"/>
                <a:gd name="T76" fmla="*/ 56 w 365"/>
                <a:gd name="T77" fmla="*/ 42 h 625"/>
                <a:gd name="T78" fmla="*/ 52 w 365"/>
                <a:gd name="T79" fmla="*/ 37 h 625"/>
                <a:gd name="T80" fmla="*/ 51 w 365"/>
                <a:gd name="T81" fmla="*/ 31 h 625"/>
                <a:gd name="T82" fmla="*/ 52 w 365"/>
                <a:gd name="T83" fmla="*/ 25 h 625"/>
                <a:gd name="T84" fmla="*/ 54 w 365"/>
                <a:gd name="T85" fmla="*/ 20 h 625"/>
                <a:gd name="T86" fmla="*/ 59 w 365"/>
                <a:gd name="T87" fmla="*/ 16 h 625"/>
                <a:gd name="T88" fmla="*/ 74 w 365"/>
                <a:gd name="T89" fmla="*/ 11 h 625"/>
                <a:gd name="T90" fmla="*/ 112 w 365"/>
                <a:gd name="T91" fmla="*/ 3 h 625"/>
                <a:gd name="T92" fmla="*/ 137 w 365"/>
                <a:gd name="T93" fmla="*/ 1 h 625"/>
                <a:gd name="T94" fmla="*/ 160 w 365"/>
                <a:gd name="T95" fmla="*/ 0 h 625"/>
                <a:gd name="T96" fmla="*/ 181 w 365"/>
                <a:gd name="T97" fmla="*/ 0 h 625"/>
                <a:gd name="T98" fmla="*/ 195 w 365"/>
                <a:gd name="T99" fmla="*/ 2 h 625"/>
                <a:gd name="T100" fmla="*/ 220 w 365"/>
                <a:gd name="T101" fmla="*/ 5 h 625"/>
                <a:gd name="T102" fmla="*/ 244 w 365"/>
                <a:gd name="T103" fmla="*/ 10 h 62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365" h="625">
                  <a:moveTo>
                    <a:pt x="261" y="13"/>
                  </a:moveTo>
                  <a:lnTo>
                    <a:pt x="269" y="15"/>
                  </a:lnTo>
                  <a:lnTo>
                    <a:pt x="279" y="20"/>
                  </a:lnTo>
                  <a:lnTo>
                    <a:pt x="289" y="24"/>
                  </a:lnTo>
                  <a:lnTo>
                    <a:pt x="298" y="29"/>
                  </a:lnTo>
                  <a:lnTo>
                    <a:pt x="306" y="35"/>
                  </a:lnTo>
                  <a:lnTo>
                    <a:pt x="315" y="42"/>
                  </a:lnTo>
                  <a:lnTo>
                    <a:pt x="322" y="49"/>
                  </a:lnTo>
                  <a:lnTo>
                    <a:pt x="330" y="56"/>
                  </a:lnTo>
                  <a:lnTo>
                    <a:pt x="336" y="64"/>
                  </a:lnTo>
                  <a:lnTo>
                    <a:pt x="342" y="73"/>
                  </a:lnTo>
                  <a:lnTo>
                    <a:pt x="348" y="82"/>
                  </a:lnTo>
                  <a:lnTo>
                    <a:pt x="352" y="92"/>
                  </a:lnTo>
                  <a:lnTo>
                    <a:pt x="356" y="102"/>
                  </a:lnTo>
                  <a:lnTo>
                    <a:pt x="360" y="113"/>
                  </a:lnTo>
                  <a:lnTo>
                    <a:pt x="362" y="124"/>
                  </a:lnTo>
                  <a:lnTo>
                    <a:pt x="364" y="136"/>
                  </a:lnTo>
                  <a:lnTo>
                    <a:pt x="365" y="149"/>
                  </a:lnTo>
                  <a:lnTo>
                    <a:pt x="365" y="159"/>
                  </a:lnTo>
                  <a:lnTo>
                    <a:pt x="365" y="169"/>
                  </a:lnTo>
                  <a:lnTo>
                    <a:pt x="363" y="180"/>
                  </a:lnTo>
                  <a:lnTo>
                    <a:pt x="362" y="190"/>
                  </a:lnTo>
                  <a:lnTo>
                    <a:pt x="357" y="211"/>
                  </a:lnTo>
                  <a:lnTo>
                    <a:pt x="351" y="231"/>
                  </a:lnTo>
                  <a:lnTo>
                    <a:pt x="240" y="514"/>
                  </a:lnTo>
                  <a:lnTo>
                    <a:pt x="196" y="625"/>
                  </a:lnTo>
                  <a:lnTo>
                    <a:pt x="178" y="624"/>
                  </a:lnTo>
                  <a:lnTo>
                    <a:pt x="161" y="623"/>
                  </a:lnTo>
                  <a:lnTo>
                    <a:pt x="145" y="621"/>
                  </a:lnTo>
                  <a:lnTo>
                    <a:pt x="129" y="618"/>
                  </a:lnTo>
                  <a:lnTo>
                    <a:pt x="114" y="615"/>
                  </a:lnTo>
                  <a:lnTo>
                    <a:pt x="99" y="610"/>
                  </a:lnTo>
                  <a:lnTo>
                    <a:pt x="85" y="606"/>
                  </a:lnTo>
                  <a:lnTo>
                    <a:pt x="72" y="600"/>
                  </a:lnTo>
                  <a:lnTo>
                    <a:pt x="64" y="595"/>
                  </a:lnTo>
                  <a:lnTo>
                    <a:pt x="57" y="590"/>
                  </a:lnTo>
                  <a:lnTo>
                    <a:pt x="50" y="584"/>
                  </a:lnTo>
                  <a:lnTo>
                    <a:pt x="43" y="578"/>
                  </a:lnTo>
                  <a:lnTo>
                    <a:pt x="36" y="571"/>
                  </a:lnTo>
                  <a:lnTo>
                    <a:pt x="31" y="565"/>
                  </a:lnTo>
                  <a:lnTo>
                    <a:pt x="25" y="557"/>
                  </a:lnTo>
                  <a:lnTo>
                    <a:pt x="20" y="550"/>
                  </a:lnTo>
                  <a:lnTo>
                    <a:pt x="16" y="542"/>
                  </a:lnTo>
                  <a:lnTo>
                    <a:pt x="12" y="533"/>
                  </a:lnTo>
                  <a:lnTo>
                    <a:pt x="8" y="525"/>
                  </a:lnTo>
                  <a:lnTo>
                    <a:pt x="5" y="516"/>
                  </a:lnTo>
                  <a:lnTo>
                    <a:pt x="3" y="507"/>
                  </a:lnTo>
                  <a:lnTo>
                    <a:pt x="2" y="498"/>
                  </a:lnTo>
                  <a:lnTo>
                    <a:pt x="1" y="488"/>
                  </a:lnTo>
                  <a:lnTo>
                    <a:pt x="0" y="479"/>
                  </a:lnTo>
                  <a:lnTo>
                    <a:pt x="1" y="465"/>
                  </a:lnTo>
                  <a:lnTo>
                    <a:pt x="2" y="458"/>
                  </a:lnTo>
                  <a:lnTo>
                    <a:pt x="3" y="451"/>
                  </a:lnTo>
                  <a:lnTo>
                    <a:pt x="4" y="445"/>
                  </a:lnTo>
                  <a:lnTo>
                    <a:pt x="6" y="438"/>
                  </a:lnTo>
                  <a:lnTo>
                    <a:pt x="8" y="432"/>
                  </a:lnTo>
                  <a:lnTo>
                    <a:pt x="10" y="426"/>
                  </a:lnTo>
                  <a:lnTo>
                    <a:pt x="92" y="217"/>
                  </a:lnTo>
                  <a:lnTo>
                    <a:pt x="98" y="197"/>
                  </a:lnTo>
                  <a:lnTo>
                    <a:pt x="100" y="188"/>
                  </a:lnTo>
                  <a:lnTo>
                    <a:pt x="102" y="178"/>
                  </a:lnTo>
                  <a:lnTo>
                    <a:pt x="103" y="169"/>
                  </a:lnTo>
                  <a:lnTo>
                    <a:pt x="104" y="159"/>
                  </a:lnTo>
                  <a:lnTo>
                    <a:pt x="105" y="141"/>
                  </a:lnTo>
                  <a:lnTo>
                    <a:pt x="104" y="125"/>
                  </a:lnTo>
                  <a:lnTo>
                    <a:pt x="101" y="110"/>
                  </a:lnTo>
                  <a:lnTo>
                    <a:pt x="99" y="103"/>
                  </a:lnTo>
                  <a:lnTo>
                    <a:pt x="97" y="96"/>
                  </a:lnTo>
                  <a:lnTo>
                    <a:pt x="94" y="90"/>
                  </a:lnTo>
                  <a:lnTo>
                    <a:pt x="91" y="84"/>
                  </a:lnTo>
                  <a:lnTo>
                    <a:pt x="88" y="78"/>
                  </a:lnTo>
                  <a:lnTo>
                    <a:pt x="85" y="72"/>
                  </a:lnTo>
                  <a:lnTo>
                    <a:pt x="81" y="67"/>
                  </a:lnTo>
                  <a:lnTo>
                    <a:pt x="77" y="62"/>
                  </a:lnTo>
                  <a:lnTo>
                    <a:pt x="68" y="52"/>
                  </a:lnTo>
                  <a:lnTo>
                    <a:pt x="63" y="48"/>
                  </a:lnTo>
                  <a:lnTo>
                    <a:pt x="59" y="44"/>
                  </a:lnTo>
                  <a:lnTo>
                    <a:pt x="56" y="42"/>
                  </a:lnTo>
                  <a:lnTo>
                    <a:pt x="54" y="39"/>
                  </a:lnTo>
                  <a:lnTo>
                    <a:pt x="52" y="37"/>
                  </a:lnTo>
                  <a:lnTo>
                    <a:pt x="51" y="34"/>
                  </a:lnTo>
                  <a:lnTo>
                    <a:pt x="51" y="31"/>
                  </a:lnTo>
                  <a:lnTo>
                    <a:pt x="51" y="28"/>
                  </a:lnTo>
                  <a:lnTo>
                    <a:pt x="52" y="25"/>
                  </a:lnTo>
                  <a:lnTo>
                    <a:pt x="53" y="22"/>
                  </a:lnTo>
                  <a:lnTo>
                    <a:pt x="54" y="20"/>
                  </a:lnTo>
                  <a:lnTo>
                    <a:pt x="56" y="18"/>
                  </a:lnTo>
                  <a:lnTo>
                    <a:pt x="59" y="16"/>
                  </a:lnTo>
                  <a:lnTo>
                    <a:pt x="61" y="14"/>
                  </a:lnTo>
                  <a:lnTo>
                    <a:pt x="74" y="11"/>
                  </a:lnTo>
                  <a:lnTo>
                    <a:pt x="87" y="8"/>
                  </a:lnTo>
                  <a:lnTo>
                    <a:pt x="112" y="3"/>
                  </a:lnTo>
                  <a:lnTo>
                    <a:pt x="125" y="2"/>
                  </a:lnTo>
                  <a:lnTo>
                    <a:pt x="137" y="1"/>
                  </a:lnTo>
                  <a:lnTo>
                    <a:pt x="149" y="0"/>
                  </a:lnTo>
                  <a:lnTo>
                    <a:pt x="160" y="0"/>
                  </a:lnTo>
                  <a:lnTo>
                    <a:pt x="174" y="0"/>
                  </a:lnTo>
                  <a:lnTo>
                    <a:pt x="181" y="0"/>
                  </a:lnTo>
                  <a:lnTo>
                    <a:pt x="188" y="1"/>
                  </a:lnTo>
                  <a:lnTo>
                    <a:pt x="201" y="2"/>
                  </a:lnTo>
                  <a:lnTo>
                    <a:pt x="214" y="3"/>
                  </a:lnTo>
                  <a:lnTo>
                    <a:pt x="226" y="5"/>
                  </a:lnTo>
                  <a:lnTo>
                    <a:pt x="238" y="7"/>
                  </a:lnTo>
                  <a:lnTo>
                    <a:pt x="250" y="10"/>
                  </a:lnTo>
                  <a:lnTo>
                    <a:pt x="261" y="13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26" name="Freeform 62"/>
            <p:cNvSpPr/>
            <p:nvPr userDrawn="1"/>
          </p:nvSpPr>
          <p:spPr bwMode="auto">
            <a:xfrm>
              <a:off x="3844" y="3274"/>
              <a:ext cx="1263" cy="152"/>
            </a:xfrm>
            <a:custGeom>
              <a:avLst/>
              <a:gdLst>
                <a:gd name="T0" fmla="*/ 0 w 1263"/>
                <a:gd name="T1" fmla="*/ 152 h 152"/>
                <a:gd name="T2" fmla="*/ 11 w 1263"/>
                <a:gd name="T3" fmla="*/ 123 h 152"/>
                <a:gd name="T4" fmla="*/ 43 w 1263"/>
                <a:gd name="T5" fmla="*/ 37 h 152"/>
                <a:gd name="T6" fmla="*/ 45 w 1263"/>
                <a:gd name="T7" fmla="*/ 31 h 152"/>
                <a:gd name="T8" fmla="*/ 48 w 1263"/>
                <a:gd name="T9" fmla="*/ 26 h 152"/>
                <a:gd name="T10" fmla="*/ 53 w 1263"/>
                <a:gd name="T11" fmla="*/ 18 h 152"/>
                <a:gd name="T12" fmla="*/ 56 w 1263"/>
                <a:gd name="T13" fmla="*/ 14 h 152"/>
                <a:gd name="T14" fmla="*/ 59 w 1263"/>
                <a:gd name="T15" fmla="*/ 11 h 152"/>
                <a:gd name="T16" fmla="*/ 62 w 1263"/>
                <a:gd name="T17" fmla="*/ 8 h 152"/>
                <a:gd name="T18" fmla="*/ 65 w 1263"/>
                <a:gd name="T19" fmla="*/ 6 h 152"/>
                <a:gd name="T20" fmla="*/ 69 w 1263"/>
                <a:gd name="T21" fmla="*/ 4 h 152"/>
                <a:gd name="T22" fmla="*/ 72 w 1263"/>
                <a:gd name="T23" fmla="*/ 3 h 152"/>
                <a:gd name="T24" fmla="*/ 79 w 1263"/>
                <a:gd name="T25" fmla="*/ 1 h 152"/>
                <a:gd name="T26" fmla="*/ 87 w 1263"/>
                <a:gd name="T27" fmla="*/ 0 h 152"/>
                <a:gd name="T28" fmla="*/ 95 w 1263"/>
                <a:gd name="T29" fmla="*/ 0 h 152"/>
                <a:gd name="T30" fmla="*/ 709 w 1263"/>
                <a:gd name="T31" fmla="*/ 0 h 152"/>
                <a:gd name="T32" fmla="*/ 1263 w 1263"/>
                <a:gd name="T33" fmla="*/ 0 h 152"/>
                <a:gd name="T34" fmla="*/ 1252 w 1263"/>
                <a:gd name="T35" fmla="*/ 29 h 152"/>
                <a:gd name="T36" fmla="*/ 1220 w 1263"/>
                <a:gd name="T37" fmla="*/ 115 h 152"/>
                <a:gd name="T38" fmla="*/ 1215 w 1263"/>
                <a:gd name="T39" fmla="*/ 126 h 152"/>
                <a:gd name="T40" fmla="*/ 1212 w 1263"/>
                <a:gd name="T41" fmla="*/ 130 h 152"/>
                <a:gd name="T42" fmla="*/ 1209 w 1263"/>
                <a:gd name="T43" fmla="*/ 134 h 152"/>
                <a:gd name="T44" fmla="*/ 1207 w 1263"/>
                <a:gd name="T45" fmla="*/ 138 h 152"/>
                <a:gd name="T46" fmla="*/ 1204 w 1263"/>
                <a:gd name="T47" fmla="*/ 141 h 152"/>
                <a:gd name="T48" fmla="*/ 1200 w 1263"/>
                <a:gd name="T49" fmla="*/ 143 h 152"/>
                <a:gd name="T50" fmla="*/ 1197 w 1263"/>
                <a:gd name="T51" fmla="*/ 145 h 152"/>
                <a:gd name="T52" fmla="*/ 1190 w 1263"/>
                <a:gd name="T53" fmla="*/ 149 h 152"/>
                <a:gd name="T54" fmla="*/ 1183 w 1263"/>
                <a:gd name="T55" fmla="*/ 151 h 152"/>
                <a:gd name="T56" fmla="*/ 1175 w 1263"/>
                <a:gd name="T57" fmla="*/ 152 h 152"/>
                <a:gd name="T58" fmla="*/ 1167 w 1263"/>
                <a:gd name="T59" fmla="*/ 152 h 152"/>
                <a:gd name="T60" fmla="*/ 567 w 1263"/>
                <a:gd name="T61" fmla="*/ 152 h 152"/>
                <a:gd name="T62" fmla="*/ 30 w 1263"/>
                <a:gd name="T63" fmla="*/ 152 h 152"/>
                <a:gd name="T64" fmla="*/ 0 w 1263"/>
                <a:gd name="T65" fmla="*/ 152 h 15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263" h="152">
                  <a:moveTo>
                    <a:pt x="0" y="152"/>
                  </a:moveTo>
                  <a:lnTo>
                    <a:pt x="11" y="123"/>
                  </a:lnTo>
                  <a:lnTo>
                    <a:pt x="43" y="37"/>
                  </a:lnTo>
                  <a:lnTo>
                    <a:pt x="45" y="31"/>
                  </a:lnTo>
                  <a:lnTo>
                    <a:pt x="48" y="26"/>
                  </a:lnTo>
                  <a:lnTo>
                    <a:pt x="53" y="18"/>
                  </a:lnTo>
                  <a:lnTo>
                    <a:pt x="56" y="14"/>
                  </a:lnTo>
                  <a:lnTo>
                    <a:pt x="59" y="11"/>
                  </a:lnTo>
                  <a:lnTo>
                    <a:pt x="62" y="8"/>
                  </a:lnTo>
                  <a:lnTo>
                    <a:pt x="65" y="6"/>
                  </a:lnTo>
                  <a:lnTo>
                    <a:pt x="69" y="4"/>
                  </a:lnTo>
                  <a:lnTo>
                    <a:pt x="72" y="3"/>
                  </a:lnTo>
                  <a:lnTo>
                    <a:pt x="79" y="1"/>
                  </a:lnTo>
                  <a:lnTo>
                    <a:pt x="87" y="0"/>
                  </a:lnTo>
                  <a:lnTo>
                    <a:pt x="95" y="0"/>
                  </a:lnTo>
                  <a:lnTo>
                    <a:pt x="709" y="0"/>
                  </a:lnTo>
                  <a:lnTo>
                    <a:pt x="1263" y="0"/>
                  </a:lnTo>
                  <a:lnTo>
                    <a:pt x="1252" y="29"/>
                  </a:lnTo>
                  <a:lnTo>
                    <a:pt x="1220" y="115"/>
                  </a:lnTo>
                  <a:lnTo>
                    <a:pt x="1215" y="126"/>
                  </a:lnTo>
                  <a:lnTo>
                    <a:pt x="1212" y="130"/>
                  </a:lnTo>
                  <a:lnTo>
                    <a:pt x="1209" y="134"/>
                  </a:lnTo>
                  <a:lnTo>
                    <a:pt x="1207" y="138"/>
                  </a:lnTo>
                  <a:lnTo>
                    <a:pt x="1204" y="141"/>
                  </a:lnTo>
                  <a:lnTo>
                    <a:pt x="1200" y="143"/>
                  </a:lnTo>
                  <a:lnTo>
                    <a:pt x="1197" y="145"/>
                  </a:lnTo>
                  <a:lnTo>
                    <a:pt x="1190" y="149"/>
                  </a:lnTo>
                  <a:lnTo>
                    <a:pt x="1183" y="151"/>
                  </a:lnTo>
                  <a:lnTo>
                    <a:pt x="1175" y="152"/>
                  </a:lnTo>
                  <a:lnTo>
                    <a:pt x="1167" y="152"/>
                  </a:lnTo>
                  <a:lnTo>
                    <a:pt x="567" y="152"/>
                  </a:lnTo>
                  <a:lnTo>
                    <a:pt x="30" y="152"/>
                  </a:lnTo>
                  <a:lnTo>
                    <a:pt x="0" y="152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27" name="Freeform 63"/>
            <p:cNvSpPr/>
            <p:nvPr userDrawn="1"/>
          </p:nvSpPr>
          <p:spPr bwMode="auto">
            <a:xfrm>
              <a:off x="4539" y="3311"/>
              <a:ext cx="124" cy="82"/>
            </a:xfrm>
            <a:custGeom>
              <a:avLst/>
              <a:gdLst>
                <a:gd name="T0" fmla="*/ 60 w 123"/>
                <a:gd name="T1" fmla="*/ 81 h 82"/>
                <a:gd name="T2" fmla="*/ 81 w 123"/>
                <a:gd name="T3" fmla="*/ 79 h 82"/>
                <a:gd name="T4" fmla="*/ 96 w 123"/>
                <a:gd name="T5" fmla="*/ 76 h 82"/>
                <a:gd name="T6" fmla="*/ 106 w 123"/>
                <a:gd name="T7" fmla="*/ 64 h 82"/>
                <a:gd name="T8" fmla="*/ 74 w 123"/>
                <a:gd name="T9" fmla="*/ 71 h 82"/>
                <a:gd name="T10" fmla="*/ 61 w 123"/>
                <a:gd name="T11" fmla="*/ 72 h 82"/>
                <a:gd name="T12" fmla="*/ 48 w 123"/>
                <a:gd name="T13" fmla="*/ 72 h 82"/>
                <a:gd name="T14" fmla="*/ 38 w 123"/>
                <a:gd name="T15" fmla="*/ 69 h 82"/>
                <a:gd name="T16" fmla="*/ 33 w 123"/>
                <a:gd name="T17" fmla="*/ 66 h 82"/>
                <a:gd name="T18" fmla="*/ 29 w 123"/>
                <a:gd name="T19" fmla="*/ 62 h 82"/>
                <a:gd name="T20" fmla="*/ 27 w 123"/>
                <a:gd name="T21" fmla="*/ 58 h 82"/>
                <a:gd name="T22" fmla="*/ 27 w 123"/>
                <a:gd name="T23" fmla="*/ 47 h 82"/>
                <a:gd name="T24" fmla="*/ 31 w 123"/>
                <a:gd name="T25" fmla="*/ 35 h 82"/>
                <a:gd name="T26" fmla="*/ 40 w 123"/>
                <a:gd name="T27" fmla="*/ 24 h 82"/>
                <a:gd name="T28" fmla="*/ 46 w 123"/>
                <a:gd name="T29" fmla="*/ 19 h 82"/>
                <a:gd name="T30" fmla="*/ 56 w 123"/>
                <a:gd name="T31" fmla="*/ 14 h 82"/>
                <a:gd name="T32" fmla="*/ 75 w 123"/>
                <a:gd name="T33" fmla="*/ 10 h 82"/>
                <a:gd name="T34" fmla="*/ 94 w 123"/>
                <a:gd name="T35" fmla="*/ 10 h 82"/>
                <a:gd name="T36" fmla="*/ 110 w 123"/>
                <a:gd name="T37" fmla="*/ 12 h 82"/>
                <a:gd name="T38" fmla="*/ 118 w 123"/>
                <a:gd name="T39" fmla="*/ 15 h 82"/>
                <a:gd name="T40" fmla="*/ 125 w 123"/>
                <a:gd name="T41" fmla="*/ 6 h 82"/>
                <a:gd name="T42" fmla="*/ 115 w 123"/>
                <a:gd name="T43" fmla="*/ 3 h 82"/>
                <a:gd name="T44" fmla="*/ 98 w 123"/>
                <a:gd name="T45" fmla="*/ 1 h 82"/>
                <a:gd name="T46" fmla="*/ 70 w 123"/>
                <a:gd name="T47" fmla="*/ 1 h 82"/>
                <a:gd name="T48" fmla="*/ 51 w 123"/>
                <a:gd name="T49" fmla="*/ 4 h 82"/>
                <a:gd name="T50" fmla="*/ 39 w 123"/>
                <a:gd name="T51" fmla="*/ 8 h 82"/>
                <a:gd name="T52" fmla="*/ 28 w 123"/>
                <a:gd name="T53" fmla="*/ 13 h 82"/>
                <a:gd name="T54" fmla="*/ 12 w 123"/>
                <a:gd name="T55" fmla="*/ 26 h 82"/>
                <a:gd name="T56" fmla="*/ 6 w 123"/>
                <a:gd name="T57" fmla="*/ 33 h 82"/>
                <a:gd name="T58" fmla="*/ 2 w 123"/>
                <a:gd name="T59" fmla="*/ 40 h 82"/>
                <a:gd name="T60" fmla="*/ 0 w 123"/>
                <a:gd name="T61" fmla="*/ 47 h 82"/>
                <a:gd name="T62" fmla="*/ 0 w 123"/>
                <a:gd name="T63" fmla="*/ 54 h 82"/>
                <a:gd name="T64" fmla="*/ 2 w 123"/>
                <a:gd name="T65" fmla="*/ 61 h 82"/>
                <a:gd name="T66" fmla="*/ 6 w 123"/>
                <a:gd name="T67" fmla="*/ 67 h 82"/>
                <a:gd name="T68" fmla="*/ 12 w 123"/>
                <a:gd name="T69" fmla="*/ 73 h 82"/>
                <a:gd name="T70" fmla="*/ 21 w 123"/>
                <a:gd name="T71" fmla="*/ 78 h 82"/>
                <a:gd name="T72" fmla="*/ 32 w 123"/>
                <a:gd name="T73" fmla="*/ 81 h 82"/>
                <a:gd name="T74" fmla="*/ 45 w 123"/>
                <a:gd name="T75" fmla="*/ 82 h 8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23" h="82">
                  <a:moveTo>
                    <a:pt x="45" y="82"/>
                  </a:moveTo>
                  <a:lnTo>
                    <a:pt x="60" y="81"/>
                  </a:lnTo>
                  <a:lnTo>
                    <a:pt x="67" y="80"/>
                  </a:lnTo>
                  <a:lnTo>
                    <a:pt x="75" y="79"/>
                  </a:lnTo>
                  <a:lnTo>
                    <a:pt x="82" y="78"/>
                  </a:lnTo>
                  <a:lnTo>
                    <a:pt x="90" y="76"/>
                  </a:lnTo>
                  <a:lnTo>
                    <a:pt x="106" y="71"/>
                  </a:lnTo>
                  <a:lnTo>
                    <a:pt x="100" y="64"/>
                  </a:lnTo>
                  <a:lnTo>
                    <a:pt x="85" y="68"/>
                  </a:lnTo>
                  <a:lnTo>
                    <a:pt x="68" y="71"/>
                  </a:lnTo>
                  <a:lnTo>
                    <a:pt x="65" y="71"/>
                  </a:lnTo>
                  <a:lnTo>
                    <a:pt x="61" y="72"/>
                  </a:lnTo>
                  <a:lnTo>
                    <a:pt x="53" y="72"/>
                  </a:lnTo>
                  <a:lnTo>
                    <a:pt x="48" y="72"/>
                  </a:lnTo>
                  <a:lnTo>
                    <a:pt x="45" y="71"/>
                  </a:lnTo>
                  <a:lnTo>
                    <a:pt x="38" y="69"/>
                  </a:lnTo>
                  <a:lnTo>
                    <a:pt x="35" y="68"/>
                  </a:lnTo>
                  <a:lnTo>
                    <a:pt x="33" y="66"/>
                  </a:lnTo>
                  <a:lnTo>
                    <a:pt x="31" y="64"/>
                  </a:lnTo>
                  <a:lnTo>
                    <a:pt x="29" y="62"/>
                  </a:lnTo>
                  <a:lnTo>
                    <a:pt x="28" y="60"/>
                  </a:lnTo>
                  <a:lnTo>
                    <a:pt x="27" y="58"/>
                  </a:lnTo>
                  <a:lnTo>
                    <a:pt x="26" y="52"/>
                  </a:lnTo>
                  <a:lnTo>
                    <a:pt x="27" y="47"/>
                  </a:lnTo>
                  <a:lnTo>
                    <a:pt x="28" y="41"/>
                  </a:lnTo>
                  <a:lnTo>
                    <a:pt x="31" y="35"/>
                  </a:lnTo>
                  <a:lnTo>
                    <a:pt x="35" y="29"/>
                  </a:lnTo>
                  <a:lnTo>
                    <a:pt x="40" y="24"/>
                  </a:lnTo>
                  <a:lnTo>
                    <a:pt x="43" y="22"/>
                  </a:lnTo>
                  <a:lnTo>
                    <a:pt x="46" y="19"/>
                  </a:lnTo>
                  <a:lnTo>
                    <a:pt x="52" y="15"/>
                  </a:lnTo>
                  <a:lnTo>
                    <a:pt x="56" y="14"/>
                  </a:lnTo>
                  <a:lnTo>
                    <a:pt x="60" y="12"/>
                  </a:lnTo>
                  <a:lnTo>
                    <a:pt x="69" y="10"/>
                  </a:lnTo>
                  <a:lnTo>
                    <a:pt x="79" y="10"/>
                  </a:lnTo>
                  <a:lnTo>
                    <a:pt x="88" y="10"/>
                  </a:lnTo>
                  <a:lnTo>
                    <a:pt x="96" y="11"/>
                  </a:lnTo>
                  <a:lnTo>
                    <a:pt x="104" y="12"/>
                  </a:lnTo>
                  <a:lnTo>
                    <a:pt x="108" y="14"/>
                  </a:lnTo>
                  <a:lnTo>
                    <a:pt x="112" y="15"/>
                  </a:lnTo>
                  <a:lnTo>
                    <a:pt x="123" y="8"/>
                  </a:lnTo>
                  <a:lnTo>
                    <a:pt x="119" y="6"/>
                  </a:lnTo>
                  <a:lnTo>
                    <a:pt x="114" y="4"/>
                  </a:lnTo>
                  <a:lnTo>
                    <a:pt x="109" y="3"/>
                  </a:lnTo>
                  <a:lnTo>
                    <a:pt x="104" y="2"/>
                  </a:lnTo>
                  <a:lnTo>
                    <a:pt x="92" y="1"/>
                  </a:lnTo>
                  <a:lnTo>
                    <a:pt x="80" y="0"/>
                  </a:lnTo>
                  <a:lnTo>
                    <a:pt x="64" y="1"/>
                  </a:lnTo>
                  <a:lnTo>
                    <a:pt x="58" y="2"/>
                  </a:lnTo>
                  <a:lnTo>
                    <a:pt x="51" y="4"/>
                  </a:lnTo>
                  <a:lnTo>
                    <a:pt x="45" y="6"/>
                  </a:lnTo>
                  <a:lnTo>
                    <a:pt x="39" y="8"/>
                  </a:lnTo>
                  <a:lnTo>
                    <a:pt x="34" y="10"/>
                  </a:lnTo>
                  <a:lnTo>
                    <a:pt x="28" y="13"/>
                  </a:lnTo>
                  <a:lnTo>
                    <a:pt x="19" y="19"/>
                  </a:lnTo>
                  <a:lnTo>
                    <a:pt x="12" y="26"/>
                  </a:lnTo>
                  <a:lnTo>
                    <a:pt x="9" y="30"/>
                  </a:lnTo>
                  <a:lnTo>
                    <a:pt x="6" y="33"/>
                  </a:lnTo>
                  <a:lnTo>
                    <a:pt x="4" y="37"/>
                  </a:lnTo>
                  <a:lnTo>
                    <a:pt x="2" y="40"/>
                  </a:lnTo>
                  <a:lnTo>
                    <a:pt x="1" y="43"/>
                  </a:lnTo>
                  <a:lnTo>
                    <a:pt x="0" y="47"/>
                  </a:lnTo>
                  <a:lnTo>
                    <a:pt x="0" y="50"/>
                  </a:lnTo>
                  <a:lnTo>
                    <a:pt x="0" y="54"/>
                  </a:lnTo>
                  <a:lnTo>
                    <a:pt x="1" y="57"/>
                  </a:lnTo>
                  <a:lnTo>
                    <a:pt x="2" y="61"/>
                  </a:lnTo>
                  <a:lnTo>
                    <a:pt x="4" y="64"/>
                  </a:lnTo>
                  <a:lnTo>
                    <a:pt x="6" y="67"/>
                  </a:lnTo>
                  <a:lnTo>
                    <a:pt x="9" y="70"/>
                  </a:lnTo>
                  <a:lnTo>
                    <a:pt x="12" y="73"/>
                  </a:lnTo>
                  <a:lnTo>
                    <a:pt x="16" y="76"/>
                  </a:lnTo>
                  <a:lnTo>
                    <a:pt x="21" y="78"/>
                  </a:lnTo>
                  <a:lnTo>
                    <a:pt x="26" y="79"/>
                  </a:lnTo>
                  <a:lnTo>
                    <a:pt x="32" y="81"/>
                  </a:lnTo>
                  <a:lnTo>
                    <a:pt x="38" y="81"/>
                  </a:lnTo>
                  <a:lnTo>
                    <a:pt x="45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28" name="Freeform 64"/>
            <p:cNvSpPr/>
            <p:nvPr userDrawn="1"/>
          </p:nvSpPr>
          <p:spPr bwMode="auto">
            <a:xfrm>
              <a:off x="4888" y="3311"/>
              <a:ext cx="123" cy="82"/>
            </a:xfrm>
            <a:custGeom>
              <a:avLst/>
              <a:gdLst>
                <a:gd name="T0" fmla="*/ 60 w 122"/>
                <a:gd name="T1" fmla="*/ 81 h 82"/>
                <a:gd name="T2" fmla="*/ 80 w 122"/>
                <a:gd name="T3" fmla="*/ 79 h 82"/>
                <a:gd name="T4" fmla="*/ 95 w 122"/>
                <a:gd name="T5" fmla="*/ 76 h 82"/>
                <a:gd name="T6" fmla="*/ 105 w 122"/>
                <a:gd name="T7" fmla="*/ 64 h 82"/>
                <a:gd name="T8" fmla="*/ 82 w 122"/>
                <a:gd name="T9" fmla="*/ 70 h 82"/>
                <a:gd name="T10" fmla="*/ 71 w 122"/>
                <a:gd name="T11" fmla="*/ 71 h 82"/>
                <a:gd name="T12" fmla="*/ 53 w 122"/>
                <a:gd name="T13" fmla="*/ 72 h 82"/>
                <a:gd name="T14" fmla="*/ 45 w 122"/>
                <a:gd name="T15" fmla="*/ 71 h 82"/>
                <a:gd name="T16" fmla="*/ 36 w 122"/>
                <a:gd name="T17" fmla="*/ 68 h 82"/>
                <a:gd name="T18" fmla="*/ 31 w 122"/>
                <a:gd name="T19" fmla="*/ 64 h 82"/>
                <a:gd name="T20" fmla="*/ 28 w 122"/>
                <a:gd name="T21" fmla="*/ 60 h 82"/>
                <a:gd name="T22" fmla="*/ 26 w 122"/>
                <a:gd name="T23" fmla="*/ 52 h 82"/>
                <a:gd name="T24" fmla="*/ 28 w 122"/>
                <a:gd name="T25" fmla="*/ 41 h 82"/>
                <a:gd name="T26" fmla="*/ 35 w 122"/>
                <a:gd name="T27" fmla="*/ 29 h 82"/>
                <a:gd name="T28" fmla="*/ 43 w 122"/>
                <a:gd name="T29" fmla="*/ 22 h 82"/>
                <a:gd name="T30" fmla="*/ 53 w 122"/>
                <a:gd name="T31" fmla="*/ 15 h 82"/>
                <a:gd name="T32" fmla="*/ 60 w 122"/>
                <a:gd name="T33" fmla="*/ 12 h 82"/>
                <a:gd name="T34" fmla="*/ 84 w 122"/>
                <a:gd name="T35" fmla="*/ 10 h 82"/>
                <a:gd name="T36" fmla="*/ 101 w 122"/>
                <a:gd name="T37" fmla="*/ 11 h 82"/>
                <a:gd name="T38" fmla="*/ 113 w 122"/>
                <a:gd name="T39" fmla="*/ 14 h 82"/>
                <a:gd name="T40" fmla="*/ 128 w 122"/>
                <a:gd name="T41" fmla="*/ 8 h 82"/>
                <a:gd name="T42" fmla="*/ 119 w 122"/>
                <a:gd name="T43" fmla="*/ 4 h 82"/>
                <a:gd name="T44" fmla="*/ 109 w 122"/>
                <a:gd name="T45" fmla="*/ 2 h 82"/>
                <a:gd name="T46" fmla="*/ 85 w 122"/>
                <a:gd name="T47" fmla="*/ 0 h 82"/>
                <a:gd name="T48" fmla="*/ 58 w 122"/>
                <a:gd name="T49" fmla="*/ 2 h 82"/>
                <a:gd name="T50" fmla="*/ 45 w 122"/>
                <a:gd name="T51" fmla="*/ 6 h 82"/>
                <a:gd name="T52" fmla="*/ 34 w 122"/>
                <a:gd name="T53" fmla="*/ 10 h 82"/>
                <a:gd name="T54" fmla="*/ 20 w 122"/>
                <a:gd name="T55" fmla="*/ 19 h 82"/>
                <a:gd name="T56" fmla="*/ 9 w 122"/>
                <a:gd name="T57" fmla="*/ 30 h 82"/>
                <a:gd name="T58" fmla="*/ 4 w 122"/>
                <a:gd name="T59" fmla="*/ 37 h 82"/>
                <a:gd name="T60" fmla="*/ 1 w 122"/>
                <a:gd name="T61" fmla="*/ 43 h 82"/>
                <a:gd name="T62" fmla="*/ 0 w 122"/>
                <a:gd name="T63" fmla="*/ 50 h 82"/>
                <a:gd name="T64" fmla="*/ 1 w 122"/>
                <a:gd name="T65" fmla="*/ 57 h 82"/>
                <a:gd name="T66" fmla="*/ 4 w 122"/>
                <a:gd name="T67" fmla="*/ 64 h 82"/>
                <a:gd name="T68" fmla="*/ 9 w 122"/>
                <a:gd name="T69" fmla="*/ 70 h 82"/>
                <a:gd name="T70" fmla="*/ 16 w 122"/>
                <a:gd name="T71" fmla="*/ 76 h 82"/>
                <a:gd name="T72" fmla="*/ 26 w 122"/>
                <a:gd name="T73" fmla="*/ 79 h 82"/>
                <a:gd name="T74" fmla="*/ 38 w 122"/>
                <a:gd name="T75" fmla="*/ 81 h 82"/>
                <a:gd name="T76" fmla="*/ 46 w 122"/>
                <a:gd name="T77" fmla="*/ 82 h 8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22" h="82">
                  <a:moveTo>
                    <a:pt x="46" y="82"/>
                  </a:moveTo>
                  <a:lnTo>
                    <a:pt x="60" y="81"/>
                  </a:lnTo>
                  <a:lnTo>
                    <a:pt x="67" y="80"/>
                  </a:lnTo>
                  <a:lnTo>
                    <a:pt x="74" y="79"/>
                  </a:lnTo>
                  <a:lnTo>
                    <a:pt x="82" y="78"/>
                  </a:lnTo>
                  <a:lnTo>
                    <a:pt x="89" y="76"/>
                  </a:lnTo>
                  <a:lnTo>
                    <a:pt x="105" y="71"/>
                  </a:lnTo>
                  <a:lnTo>
                    <a:pt x="99" y="64"/>
                  </a:lnTo>
                  <a:lnTo>
                    <a:pt x="84" y="68"/>
                  </a:lnTo>
                  <a:lnTo>
                    <a:pt x="76" y="70"/>
                  </a:lnTo>
                  <a:lnTo>
                    <a:pt x="69" y="71"/>
                  </a:lnTo>
                  <a:lnTo>
                    <a:pt x="65" y="71"/>
                  </a:lnTo>
                  <a:lnTo>
                    <a:pt x="61" y="72"/>
                  </a:lnTo>
                  <a:lnTo>
                    <a:pt x="53" y="72"/>
                  </a:lnTo>
                  <a:lnTo>
                    <a:pt x="49" y="72"/>
                  </a:lnTo>
                  <a:lnTo>
                    <a:pt x="45" y="71"/>
                  </a:lnTo>
                  <a:lnTo>
                    <a:pt x="38" y="69"/>
                  </a:lnTo>
                  <a:lnTo>
                    <a:pt x="36" y="68"/>
                  </a:lnTo>
                  <a:lnTo>
                    <a:pt x="33" y="66"/>
                  </a:lnTo>
                  <a:lnTo>
                    <a:pt x="31" y="64"/>
                  </a:lnTo>
                  <a:lnTo>
                    <a:pt x="30" y="62"/>
                  </a:lnTo>
                  <a:lnTo>
                    <a:pt x="28" y="60"/>
                  </a:lnTo>
                  <a:lnTo>
                    <a:pt x="27" y="58"/>
                  </a:lnTo>
                  <a:lnTo>
                    <a:pt x="26" y="52"/>
                  </a:lnTo>
                  <a:lnTo>
                    <a:pt x="27" y="47"/>
                  </a:lnTo>
                  <a:lnTo>
                    <a:pt x="28" y="41"/>
                  </a:lnTo>
                  <a:lnTo>
                    <a:pt x="31" y="35"/>
                  </a:lnTo>
                  <a:lnTo>
                    <a:pt x="35" y="29"/>
                  </a:lnTo>
                  <a:lnTo>
                    <a:pt x="40" y="24"/>
                  </a:lnTo>
                  <a:lnTo>
                    <a:pt x="43" y="22"/>
                  </a:lnTo>
                  <a:lnTo>
                    <a:pt x="46" y="19"/>
                  </a:lnTo>
                  <a:lnTo>
                    <a:pt x="53" y="15"/>
                  </a:lnTo>
                  <a:lnTo>
                    <a:pt x="56" y="14"/>
                  </a:lnTo>
                  <a:lnTo>
                    <a:pt x="60" y="12"/>
                  </a:lnTo>
                  <a:lnTo>
                    <a:pt x="69" y="10"/>
                  </a:lnTo>
                  <a:lnTo>
                    <a:pt x="78" y="10"/>
                  </a:lnTo>
                  <a:lnTo>
                    <a:pt x="87" y="10"/>
                  </a:lnTo>
                  <a:lnTo>
                    <a:pt x="95" y="11"/>
                  </a:lnTo>
                  <a:lnTo>
                    <a:pt x="103" y="12"/>
                  </a:lnTo>
                  <a:lnTo>
                    <a:pt x="107" y="14"/>
                  </a:lnTo>
                  <a:lnTo>
                    <a:pt x="111" y="15"/>
                  </a:lnTo>
                  <a:lnTo>
                    <a:pt x="122" y="8"/>
                  </a:lnTo>
                  <a:lnTo>
                    <a:pt x="118" y="6"/>
                  </a:lnTo>
                  <a:lnTo>
                    <a:pt x="113" y="4"/>
                  </a:lnTo>
                  <a:lnTo>
                    <a:pt x="108" y="3"/>
                  </a:lnTo>
                  <a:lnTo>
                    <a:pt x="103" y="2"/>
                  </a:lnTo>
                  <a:lnTo>
                    <a:pt x="92" y="1"/>
                  </a:lnTo>
                  <a:lnTo>
                    <a:pt x="79" y="0"/>
                  </a:lnTo>
                  <a:lnTo>
                    <a:pt x="65" y="1"/>
                  </a:lnTo>
                  <a:lnTo>
                    <a:pt x="58" y="2"/>
                  </a:lnTo>
                  <a:lnTo>
                    <a:pt x="51" y="4"/>
                  </a:lnTo>
                  <a:lnTo>
                    <a:pt x="45" y="6"/>
                  </a:lnTo>
                  <a:lnTo>
                    <a:pt x="39" y="8"/>
                  </a:lnTo>
                  <a:lnTo>
                    <a:pt x="34" y="10"/>
                  </a:lnTo>
                  <a:lnTo>
                    <a:pt x="29" y="13"/>
                  </a:lnTo>
                  <a:lnTo>
                    <a:pt x="20" y="19"/>
                  </a:lnTo>
                  <a:lnTo>
                    <a:pt x="12" y="26"/>
                  </a:lnTo>
                  <a:lnTo>
                    <a:pt x="9" y="30"/>
                  </a:lnTo>
                  <a:lnTo>
                    <a:pt x="6" y="33"/>
                  </a:lnTo>
                  <a:lnTo>
                    <a:pt x="4" y="37"/>
                  </a:lnTo>
                  <a:lnTo>
                    <a:pt x="2" y="40"/>
                  </a:lnTo>
                  <a:lnTo>
                    <a:pt x="1" y="43"/>
                  </a:lnTo>
                  <a:lnTo>
                    <a:pt x="0" y="47"/>
                  </a:lnTo>
                  <a:lnTo>
                    <a:pt x="0" y="50"/>
                  </a:lnTo>
                  <a:lnTo>
                    <a:pt x="0" y="54"/>
                  </a:lnTo>
                  <a:lnTo>
                    <a:pt x="1" y="57"/>
                  </a:lnTo>
                  <a:lnTo>
                    <a:pt x="2" y="61"/>
                  </a:lnTo>
                  <a:lnTo>
                    <a:pt x="4" y="64"/>
                  </a:lnTo>
                  <a:lnTo>
                    <a:pt x="6" y="67"/>
                  </a:lnTo>
                  <a:lnTo>
                    <a:pt x="9" y="70"/>
                  </a:lnTo>
                  <a:lnTo>
                    <a:pt x="12" y="73"/>
                  </a:lnTo>
                  <a:lnTo>
                    <a:pt x="16" y="76"/>
                  </a:lnTo>
                  <a:lnTo>
                    <a:pt x="21" y="78"/>
                  </a:lnTo>
                  <a:lnTo>
                    <a:pt x="26" y="79"/>
                  </a:lnTo>
                  <a:lnTo>
                    <a:pt x="32" y="81"/>
                  </a:lnTo>
                  <a:lnTo>
                    <a:pt x="38" y="81"/>
                  </a:lnTo>
                  <a:lnTo>
                    <a:pt x="45" y="82"/>
                  </a:lnTo>
                  <a:lnTo>
                    <a:pt x="46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29" name="Freeform 65"/>
            <p:cNvSpPr/>
            <p:nvPr userDrawn="1"/>
          </p:nvSpPr>
          <p:spPr bwMode="auto">
            <a:xfrm>
              <a:off x="4663" y="3311"/>
              <a:ext cx="121" cy="82"/>
            </a:xfrm>
            <a:custGeom>
              <a:avLst/>
              <a:gdLst>
                <a:gd name="T0" fmla="*/ 60 w 122"/>
                <a:gd name="T1" fmla="*/ 81 h 82"/>
                <a:gd name="T2" fmla="*/ 68 w 122"/>
                <a:gd name="T3" fmla="*/ 79 h 82"/>
                <a:gd name="T4" fmla="*/ 83 w 122"/>
                <a:gd name="T5" fmla="*/ 76 h 82"/>
                <a:gd name="T6" fmla="*/ 93 w 122"/>
                <a:gd name="T7" fmla="*/ 64 h 82"/>
                <a:gd name="T8" fmla="*/ 70 w 122"/>
                <a:gd name="T9" fmla="*/ 70 h 82"/>
                <a:gd name="T10" fmla="*/ 61 w 122"/>
                <a:gd name="T11" fmla="*/ 71 h 82"/>
                <a:gd name="T12" fmla="*/ 53 w 122"/>
                <a:gd name="T13" fmla="*/ 72 h 82"/>
                <a:gd name="T14" fmla="*/ 45 w 122"/>
                <a:gd name="T15" fmla="*/ 71 h 82"/>
                <a:gd name="T16" fmla="*/ 35 w 122"/>
                <a:gd name="T17" fmla="*/ 68 h 82"/>
                <a:gd name="T18" fmla="*/ 31 w 122"/>
                <a:gd name="T19" fmla="*/ 64 h 82"/>
                <a:gd name="T20" fmla="*/ 28 w 122"/>
                <a:gd name="T21" fmla="*/ 60 h 82"/>
                <a:gd name="T22" fmla="*/ 26 w 122"/>
                <a:gd name="T23" fmla="*/ 52 h 82"/>
                <a:gd name="T24" fmla="*/ 28 w 122"/>
                <a:gd name="T25" fmla="*/ 41 h 82"/>
                <a:gd name="T26" fmla="*/ 35 w 122"/>
                <a:gd name="T27" fmla="*/ 29 h 82"/>
                <a:gd name="T28" fmla="*/ 42 w 122"/>
                <a:gd name="T29" fmla="*/ 22 h 82"/>
                <a:gd name="T30" fmla="*/ 52 w 122"/>
                <a:gd name="T31" fmla="*/ 15 h 82"/>
                <a:gd name="T32" fmla="*/ 60 w 122"/>
                <a:gd name="T33" fmla="*/ 12 h 82"/>
                <a:gd name="T34" fmla="*/ 72 w 122"/>
                <a:gd name="T35" fmla="*/ 10 h 82"/>
                <a:gd name="T36" fmla="*/ 89 w 122"/>
                <a:gd name="T37" fmla="*/ 11 h 82"/>
                <a:gd name="T38" fmla="*/ 101 w 122"/>
                <a:gd name="T39" fmla="*/ 14 h 82"/>
                <a:gd name="T40" fmla="*/ 116 w 122"/>
                <a:gd name="T41" fmla="*/ 8 h 82"/>
                <a:gd name="T42" fmla="*/ 107 w 122"/>
                <a:gd name="T43" fmla="*/ 4 h 82"/>
                <a:gd name="T44" fmla="*/ 96 w 122"/>
                <a:gd name="T45" fmla="*/ 2 h 82"/>
                <a:gd name="T46" fmla="*/ 73 w 122"/>
                <a:gd name="T47" fmla="*/ 0 h 82"/>
                <a:gd name="T48" fmla="*/ 58 w 122"/>
                <a:gd name="T49" fmla="*/ 2 h 82"/>
                <a:gd name="T50" fmla="*/ 45 w 122"/>
                <a:gd name="T51" fmla="*/ 6 h 82"/>
                <a:gd name="T52" fmla="*/ 34 w 122"/>
                <a:gd name="T53" fmla="*/ 10 h 82"/>
                <a:gd name="T54" fmla="*/ 19 w 122"/>
                <a:gd name="T55" fmla="*/ 19 h 82"/>
                <a:gd name="T56" fmla="*/ 9 w 122"/>
                <a:gd name="T57" fmla="*/ 30 h 82"/>
                <a:gd name="T58" fmla="*/ 4 w 122"/>
                <a:gd name="T59" fmla="*/ 37 h 82"/>
                <a:gd name="T60" fmla="*/ 1 w 122"/>
                <a:gd name="T61" fmla="*/ 43 h 82"/>
                <a:gd name="T62" fmla="*/ 0 w 122"/>
                <a:gd name="T63" fmla="*/ 50 h 82"/>
                <a:gd name="T64" fmla="*/ 1 w 122"/>
                <a:gd name="T65" fmla="*/ 57 h 82"/>
                <a:gd name="T66" fmla="*/ 4 w 122"/>
                <a:gd name="T67" fmla="*/ 64 h 82"/>
                <a:gd name="T68" fmla="*/ 9 w 122"/>
                <a:gd name="T69" fmla="*/ 70 h 82"/>
                <a:gd name="T70" fmla="*/ 16 w 122"/>
                <a:gd name="T71" fmla="*/ 76 h 82"/>
                <a:gd name="T72" fmla="*/ 26 w 122"/>
                <a:gd name="T73" fmla="*/ 79 h 82"/>
                <a:gd name="T74" fmla="*/ 38 w 122"/>
                <a:gd name="T75" fmla="*/ 81 h 8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22" h="82">
                  <a:moveTo>
                    <a:pt x="45" y="82"/>
                  </a:moveTo>
                  <a:lnTo>
                    <a:pt x="60" y="81"/>
                  </a:lnTo>
                  <a:lnTo>
                    <a:pt x="67" y="80"/>
                  </a:lnTo>
                  <a:lnTo>
                    <a:pt x="74" y="79"/>
                  </a:lnTo>
                  <a:lnTo>
                    <a:pt x="81" y="78"/>
                  </a:lnTo>
                  <a:lnTo>
                    <a:pt x="89" y="76"/>
                  </a:lnTo>
                  <a:lnTo>
                    <a:pt x="105" y="71"/>
                  </a:lnTo>
                  <a:lnTo>
                    <a:pt x="99" y="64"/>
                  </a:lnTo>
                  <a:lnTo>
                    <a:pt x="84" y="68"/>
                  </a:lnTo>
                  <a:lnTo>
                    <a:pt x="76" y="70"/>
                  </a:lnTo>
                  <a:lnTo>
                    <a:pt x="68" y="71"/>
                  </a:lnTo>
                  <a:lnTo>
                    <a:pt x="65" y="71"/>
                  </a:lnTo>
                  <a:lnTo>
                    <a:pt x="61" y="72"/>
                  </a:lnTo>
                  <a:lnTo>
                    <a:pt x="53" y="72"/>
                  </a:lnTo>
                  <a:lnTo>
                    <a:pt x="48" y="72"/>
                  </a:lnTo>
                  <a:lnTo>
                    <a:pt x="45" y="71"/>
                  </a:lnTo>
                  <a:lnTo>
                    <a:pt x="38" y="69"/>
                  </a:lnTo>
                  <a:lnTo>
                    <a:pt x="35" y="68"/>
                  </a:lnTo>
                  <a:lnTo>
                    <a:pt x="33" y="66"/>
                  </a:lnTo>
                  <a:lnTo>
                    <a:pt x="31" y="64"/>
                  </a:lnTo>
                  <a:lnTo>
                    <a:pt x="29" y="62"/>
                  </a:lnTo>
                  <a:lnTo>
                    <a:pt x="28" y="60"/>
                  </a:lnTo>
                  <a:lnTo>
                    <a:pt x="27" y="58"/>
                  </a:lnTo>
                  <a:lnTo>
                    <a:pt x="26" y="52"/>
                  </a:lnTo>
                  <a:lnTo>
                    <a:pt x="27" y="47"/>
                  </a:lnTo>
                  <a:lnTo>
                    <a:pt x="28" y="41"/>
                  </a:lnTo>
                  <a:lnTo>
                    <a:pt x="31" y="35"/>
                  </a:lnTo>
                  <a:lnTo>
                    <a:pt x="35" y="29"/>
                  </a:lnTo>
                  <a:lnTo>
                    <a:pt x="40" y="24"/>
                  </a:lnTo>
                  <a:lnTo>
                    <a:pt x="42" y="22"/>
                  </a:lnTo>
                  <a:lnTo>
                    <a:pt x="46" y="19"/>
                  </a:lnTo>
                  <a:lnTo>
                    <a:pt x="52" y="15"/>
                  </a:lnTo>
                  <a:lnTo>
                    <a:pt x="56" y="14"/>
                  </a:lnTo>
                  <a:lnTo>
                    <a:pt x="60" y="12"/>
                  </a:lnTo>
                  <a:lnTo>
                    <a:pt x="69" y="10"/>
                  </a:lnTo>
                  <a:lnTo>
                    <a:pt x="78" y="10"/>
                  </a:lnTo>
                  <a:lnTo>
                    <a:pt x="87" y="10"/>
                  </a:lnTo>
                  <a:lnTo>
                    <a:pt x="95" y="11"/>
                  </a:lnTo>
                  <a:lnTo>
                    <a:pt x="103" y="12"/>
                  </a:lnTo>
                  <a:lnTo>
                    <a:pt x="107" y="14"/>
                  </a:lnTo>
                  <a:lnTo>
                    <a:pt x="111" y="15"/>
                  </a:lnTo>
                  <a:lnTo>
                    <a:pt x="122" y="8"/>
                  </a:lnTo>
                  <a:lnTo>
                    <a:pt x="118" y="6"/>
                  </a:lnTo>
                  <a:lnTo>
                    <a:pt x="113" y="4"/>
                  </a:lnTo>
                  <a:lnTo>
                    <a:pt x="108" y="3"/>
                  </a:lnTo>
                  <a:lnTo>
                    <a:pt x="102" y="2"/>
                  </a:lnTo>
                  <a:lnTo>
                    <a:pt x="91" y="1"/>
                  </a:lnTo>
                  <a:lnTo>
                    <a:pt x="79" y="0"/>
                  </a:lnTo>
                  <a:lnTo>
                    <a:pt x="64" y="1"/>
                  </a:lnTo>
                  <a:lnTo>
                    <a:pt x="58" y="2"/>
                  </a:lnTo>
                  <a:lnTo>
                    <a:pt x="51" y="4"/>
                  </a:lnTo>
                  <a:lnTo>
                    <a:pt x="45" y="6"/>
                  </a:lnTo>
                  <a:lnTo>
                    <a:pt x="39" y="8"/>
                  </a:lnTo>
                  <a:lnTo>
                    <a:pt x="34" y="10"/>
                  </a:lnTo>
                  <a:lnTo>
                    <a:pt x="28" y="13"/>
                  </a:lnTo>
                  <a:lnTo>
                    <a:pt x="19" y="19"/>
                  </a:lnTo>
                  <a:lnTo>
                    <a:pt x="12" y="26"/>
                  </a:lnTo>
                  <a:lnTo>
                    <a:pt x="9" y="30"/>
                  </a:lnTo>
                  <a:lnTo>
                    <a:pt x="6" y="33"/>
                  </a:lnTo>
                  <a:lnTo>
                    <a:pt x="4" y="37"/>
                  </a:lnTo>
                  <a:lnTo>
                    <a:pt x="2" y="40"/>
                  </a:lnTo>
                  <a:lnTo>
                    <a:pt x="1" y="43"/>
                  </a:lnTo>
                  <a:lnTo>
                    <a:pt x="0" y="47"/>
                  </a:lnTo>
                  <a:lnTo>
                    <a:pt x="0" y="50"/>
                  </a:lnTo>
                  <a:lnTo>
                    <a:pt x="0" y="54"/>
                  </a:lnTo>
                  <a:lnTo>
                    <a:pt x="1" y="57"/>
                  </a:lnTo>
                  <a:lnTo>
                    <a:pt x="2" y="61"/>
                  </a:lnTo>
                  <a:lnTo>
                    <a:pt x="4" y="64"/>
                  </a:lnTo>
                  <a:lnTo>
                    <a:pt x="6" y="67"/>
                  </a:lnTo>
                  <a:lnTo>
                    <a:pt x="9" y="70"/>
                  </a:lnTo>
                  <a:lnTo>
                    <a:pt x="12" y="73"/>
                  </a:lnTo>
                  <a:lnTo>
                    <a:pt x="16" y="76"/>
                  </a:lnTo>
                  <a:lnTo>
                    <a:pt x="21" y="78"/>
                  </a:lnTo>
                  <a:lnTo>
                    <a:pt x="26" y="79"/>
                  </a:lnTo>
                  <a:lnTo>
                    <a:pt x="32" y="81"/>
                  </a:lnTo>
                  <a:lnTo>
                    <a:pt x="38" y="81"/>
                  </a:lnTo>
                  <a:lnTo>
                    <a:pt x="45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30" name="Freeform 66"/>
            <p:cNvSpPr/>
            <p:nvPr userDrawn="1"/>
          </p:nvSpPr>
          <p:spPr bwMode="auto">
            <a:xfrm>
              <a:off x="4773" y="3303"/>
              <a:ext cx="103" cy="87"/>
            </a:xfrm>
            <a:custGeom>
              <a:avLst/>
              <a:gdLst>
                <a:gd name="T0" fmla="*/ 65 w 103"/>
                <a:gd name="T1" fmla="*/ 82 h 88"/>
                <a:gd name="T2" fmla="*/ 87 w 103"/>
                <a:gd name="T3" fmla="*/ 82 h 88"/>
                <a:gd name="T4" fmla="*/ 102 w 103"/>
                <a:gd name="T5" fmla="*/ 44 h 88"/>
                <a:gd name="T6" fmla="*/ 103 w 103"/>
                <a:gd name="T7" fmla="*/ 44 h 88"/>
                <a:gd name="T8" fmla="*/ 103 w 103"/>
                <a:gd name="T9" fmla="*/ 44 h 88"/>
                <a:gd name="T10" fmla="*/ 102 w 103"/>
                <a:gd name="T11" fmla="*/ 43 h 88"/>
                <a:gd name="T12" fmla="*/ 101 w 103"/>
                <a:gd name="T13" fmla="*/ 40 h 88"/>
                <a:gd name="T14" fmla="*/ 98 w 103"/>
                <a:gd name="T15" fmla="*/ 37 h 88"/>
                <a:gd name="T16" fmla="*/ 94 w 103"/>
                <a:gd name="T17" fmla="*/ 35 h 88"/>
                <a:gd name="T18" fmla="*/ 89 w 103"/>
                <a:gd name="T19" fmla="*/ 33 h 88"/>
                <a:gd name="T20" fmla="*/ 84 w 103"/>
                <a:gd name="T21" fmla="*/ 32 h 88"/>
                <a:gd name="T22" fmla="*/ 77 w 103"/>
                <a:gd name="T23" fmla="*/ 32 h 88"/>
                <a:gd name="T24" fmla="*/ 68 w 103"/>
                <a:gd name="T25" fmla="*/ 32 h 88"/>
                <a:gd name="T26" fmla="*/ 59 w 103"/>
                <a:gd name="T27" fmla="*/ 33 h 88"/>
                <a:gd name="T28" fmla="*/ 50 w 103"/>
                <a:gd name="T29" fmla="*/ 35 h 88"/>
                <a:gd name="T30" fmla="*/ 42 w 103"/>
                <a:gd name="T31" fmla="*/ 37 h 88"/>
                <a:gd name="T32" fmla="*/ 57 w 103"/>
                <a:gd name="T33" fmla="*/ 0 h 88"/>
                <a:gd name="T34" fmla="*/ 34 w 103"/>
                <a:gd name="T35" fmla="*/ 4 h 88"/>
                <a:gd name="T36" fmla="*/ 0 w 103"/>
                <a:gd name="T37" fmla="*/ 82 h 88"/>
                <a:gd name="T38" fmla="*/ 22 w 103"/>
                <a:gd name="T39" fmla="*/ 82 h 88"/>
                <a:gd name="T40" fmla="*/ 39 w 103"/>
                <a:gd name="T41" fmla="*/ 44 h 88"/>
                <a:gd name="T42" fmla="*/ 46 w 103"/>
                <a:gd name="T43" fmla="*/ 44 h 88"/>
                <a:gd name="T44" fmla="*/ 53 w 103"/>
                <a:gd name="T45" fmla="*/ 42 h 88"/>
                <a:gd name="T46" fmla="*/ 60 w 103"/>
                <a:gd name="T47" fmla="*/ 41 h 88"/>
                <a:gd name="T48" fmla="*/ 67 w 103"/>
                <a:gd name="T49" fmla="*/ 40 h 88"/>
                <a:gd name="T50" fmla="*/ 71 w 103"/>
                <a:gd name="T51" fmla="*/ 41 h 88"/>
                <a:gd name="T52" fmla="*/ 74 w 103"/>
                <a:gd name="T53" fmla="*/ 41 h 88"/>
                <a:gd name="T54" fmla="*/ 76 w 103"/>
                <a:gd name="T55" fmla="*/ 43 h 88"/>
                <a:gd name="T56" fmla="*/ 78 w 103"/>
                <a:gd name="T57" fmla="*/ 44 h 88"/>
                <a:gd name="T58" fmla="*/ 79 w 103"/>
                <a:gd name="T59" fmla="*/ 44 h 88"/>
                <a:gd name="T60" fmla="*/ 80 w 103"/>
                <a:gd name="T61" fmla="*/ 44 h 88"/>
                <a:gd name="T62" fmla="*/ 80 w 103"/>
                <a:gd name="T63" fmla="*/ 44 h 88"/>
                <a:gd name="T64" fmla="*/ 79 w 103"/>
                <a:gd name="T65" fmla="*/ 46 h 88"/>
                <a:gd name="T66" fmla="*/ 65 w 103"/>
                <a:gd name="T67" fmla="*/ 82 h 8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03" h="88">
                  <a:moveTo>
                    <a:pt x="65" y="88"/>
                  </a:moveTo>
                  <a:lnTo>
                    <a:pt x="87" y="88"/>
                  </a:lnTo>
                  <a:lnTo>
                    <a:pt x="102" y="50"/>
                  </a:lnTo>
                  <a:lnTo>
                    <a:pt x="103" y="46"/>
                  </a:lnTo>
                  <a:lnTo>
                    <a:pt x="103" y="44"/>
                  </a:lnTo>
                  <a:lnTo>
                    <a:pt x="102" y="43"/>
                  </a:lnTo>
                  <a:lnTo>
                    <a:pt x="101" y="40"/>
                  </a:lnTo>
                  <a:lnTo>
                    <a:pt x="98" y="37"/>
                  </a:lnTo>
                  <a:lnTo>
                    <a:pt x="94" y="35"/>
                  </a:lnTo>
                  <a:lnTo>
                    <a:pt x="89" y="33"/>
                  </a:lnTo>
                  <a:lnTo>
                    <a:pt x="84" y="32"/>
                  </a:lnTo>
                  <a:lnTo>
                    <a:pt x="77" y="32"/>
                  </a:lnTo>
                  <a:lnTo>
                    <a:pt x="68" y="32"/>
                  </a:lnTo>
                  <a:lnTo>
                    <a:pt x="59" y="33"/>
                  </a:lnTo>
                  <a:lnTo>
                    <a:pt x="50" y="35"/>
                  </a:lnTo>
                  <a:lnTo>
                    <a:pt x="42" y="37"/>
                  </a:lnTo>
                  <a:lnTo>
                    <a:pt x="57" y="0"/>
                  </a:lnTo>
                  <a:lnTo>
                    <a:pt x="34" y="4"/>
                  </a:lnTo>
                  <a:lnTo>
                    <a:pt x="0" y="88"/>
                  </a:lnTo>
                  <a:lnTo>
                    <a:pt x="22" y="88"/>
                  </a:lnTo>
                  <a:lnTo>
                    <a:pt x="39" y="46"/>
                  </a:lnTo>
                  <a:lnTo>
                    <a:pt x="46" y="44"/>
                  </a:lnTo>
                  <a:lnTo>
                    <a:pt x="53" y="42"/>
                  </a:lnTo>
                  <a:lnTo>
                    <a:pt x="60" y="41"/>
                  </a:lnTo>
                  <a:lnTo>
                    <a:pt x="67" y="40"/>
                  </a:lnTo>
                  <a:lnTo>
                    <a:pt x="71" y="41"/>
                  </a:lnTo>
                  <a:lnTo>
                    <a:pt x="74" y="41"/>
                  </a:lnTo>
                  <a:lnTo>
                    <a:pt x="76" y="43"/>
                  </a:lnTo>
                  <a:lnTo>
                    <a:pt x="78" y="44"/>
                  </a:lnTo>
                  <a:lnTo>
                    <a:pt x="79" y="46"/>
                  </a:lnTo>
                  <a:lnTo>
                    <a:pt x="80" y="48"/>
                  </a:lnTo>
                  <a:lnTo>
                    <a:pt x="80" y="50"/>
                  </a:lnTo>
                  <a:lnTo>
                    <a:pt x="79" y="52"/>
                  </a:lnTo>
                  <a:lnTo>
                    <a:pt x="65" y="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31" name="Freeform 67"/>
            <p:cNvSpPr/>
            <p:nvPr userDrawn="1"/>
          </p:nvSpPr>
          <p:spPr bwMode="auto">
            <a:xfrm>
              <a:off x="3945" y="3332"/>
              <a:ext cx="87" cy="58"/>
            </a:xfrm>
            <a:custGeom>
              <a:avLst/>
              <a:gdLst>
                <a:gd name="T0" fmla="*/ 11 w 89"/>
                <a:gd name="T1" fmla="*/ 39 h 60"/>
                <a:gd name="T2" fmla="*/ 22 w 89"/>
                <a:gd name="T3" fmla="*/ 41 h 60"/>
                <a:gd name="T4" fmla="*/ 29 w 89"/>
                <a:gd name="T5" fmla="*/ 42 h 60"/>
                <a:gd name="T6" fmla="*/ 41 w 89"/>
                <a:gd name="T7" fmla="*/ 41 h 60"/>
                <a:gd name="T8" fmla="*/ 47 w 89"/>
                <a:gd name="T9" fmla="*/ 40 h 60"/>
                <a:gd name="T10" fmla="*/ 52 w 89"/>
                <a:gd name="T11" fmla="*/ 39 h 60"/>
                <a:gd name="T12" fmla="*/ 53 w 89"/>
                <a:gd name="T13" fmla="*/ 37 h 60"/>
                <a:gd name="T14" fmla="*/ 52 w 89"/>
                <a:gd name="T15" fmla="*/ 34 h 60"/>
                <a:gd name="T16" fmla="*/ 49 w 89"/>
                <a:gd name="T17" fmla="*/ 32 h 60"/>
                <a:gd name="T18" fmla="*/ 41 w 89"/>
                <a:gd name="T19" fmla="*/ 30 h 60"/>
                <a:gd name="T20" fmla="*/ 23 w 89"/>
                <a:gd name="T21" fmla="*/ 26 h 60"/>
                <a:gd name="T22" fmla="*/ 21 w 89"/>
                <a:gd name="T23" fmla="*/ 23 h 60"/>
                <a:gd name="T24" fmla="*/ 17 w 89"/>
                <a:gd name="T25" fmla="*/ 19 h 60"/>
                <a:gd name="T26" fmla="*/ 16 w 89"/>
                <a:gd name="T27" fmla="*/ 17 h 60"/>
                <a:gd name="T28" fmla="*/ 16 w 89"/>
                <a:gd name="T29" fmla="*/ 15 h 60"/>
                <a:gd name="T30" fmla="*/ 19 w 89"/>
                <a:gd name="T31" fmla="*/ 14 h 60"/>
                <a:gd name="T32" fmla="*/ 22 w 89"/>
                <a:gd name="T33" fmla="*/ 10 h 60"/>
                <a:gd name="T34" fmla="*/ 27 w 89"/>
                <a:gd name="T35" fmla="*/ 5 h 60"/>
                <a:gd name="T36" fmla="*/ 40 w 89"/>
                <a:gd name="T37" fmla="*/ 2 h 60"/>
                <a:gd name="T38" fmla="*/ 54 w 89"/>
                <a:gd name="T39" fmla="*/ 0 h 60"/>
                <a:gd name="T40" fmla="*/ 64 w 89"/>
                <a:gd name="T41" fmla="*/ 2 h 60"/>
                <a:gd name="T42" fmla="*/ 77 w 89"/>
                <a:gd name="T43" fmla="*/ 6 h 60"/>
                <a:gd name="T44" fmla="*/ 63 w 89"/>
                <a:gd name="T45" fmla="*/ 12 h 60"/>
                <a:gd name="T46" fmla="*/ 56 w 89"/>
                <a:gd name="T47" fmla="*/ 10 h 60"/>
                <a:gd name="T48" fmla="*/ 44 w 89"/>
                <a:gd name="T49" fmla="*/ 10 h 60"/>
                <a:gd name="T50" fmla="*/ 35 w 89"/>
                <a:gd name="T51" fmla="*/ 12 h 60"/>
                <a:gd name="T52" fmla="*/ 32 w 89"/>
                <a:gd name="T53" fmla="*/ 15 h 60"/>
                <a:gd name="T54" fmla="*/ 31 w 89"/>
                <a:gd name="T55" fmla="*/ 15 h 60"/>
                <a:gd name="T56" fmla="*/ 33 w 89"/>
                <a:gd name="T57" fmla="*/ 15 h 60"/>
                <a:gd name="T58" fmla="*/ 52 w 89"/>
                <a:gd name="T59" fmla="*/ 19 h 60"/>
                <a:gd name="T60" fmla="*/ 64 w 89"/>
                <a:gd name="T61" fmla="*/ 24 h 60"/>
                <a:gd name="T62" fmla="*/ 68 w 89"/>
                <a:gd name="T63" fmla="*/ 29 h 60"/>
                <a:gd name="T64" fmla="*/ 69 w 89"/>
                <a:gd name="T65" fmla="*/ 32 h 60"/>
                <a:gd name="T66" fmla="*/ 67 w 89"/>
                <a:gd name="T67" fmla="*/ 38 h 60"/>
                <a:gd name="T68" fmla="*/ 63 w 89"/>
                <a:gd name="T69" fmla="*/ 41 h 60"/>
                <a:gd name="T70" fmla="*/ 55 w 89"/>
                <a:gd name="T71" fmla="*/ 44 h 60"/>
                <a:gd name="T72" fmla="*/ 40 w 89"/>
                <a:gd name="T73" fmla="*/ 47 h 60"/>
                <a:gd name="T74" fmla="*/ 26 w 89"/>
                <a:gd name="T75" fmla="*/ 48 h 60"/>
                <a:gd name="T76" fmla="*/ 19 w 89"/>
                <a:gd name="T77" fmla="*/ 47 h 60"/>
                <a:gd name="T78" fmla="*/ 11 w 89"/>
                <a:gd name="T79" fmla="*/ 45 h 60"/>
                <a:gd name="T80" fmla="*/ 0 w 89"/>
                <a:gd name="T81" fmla="*/ 43 h 6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89" h="60">
                  <a:moveTo>
                    <a:pt x="0" y="53"/>
                  </a:moveTo>
                  <a:lnTo>
                    <a:pt x="11" y="46"/>
                  </a:lnTo>
                  <a:lnTo>
                    <a:pt x="17" y="48"/>
                  </a:lnTo>
                  <a:lnTo>
                    <a:pt x="23" y="50"/>
                  </a:lnTo>
                  <a:lnTo>
                    <a:pt x="29" y="51"/>
                  </a:lnTo>
                  <a:lnTo>
                    <a:pt x="35" y="51"/>
                  </a:lnTo>
                  <a:lnTo>
                    <a:pt x="43" y="51"/>
                  </a:lnTo>
                  <a:lnTo>
                    <a:pt x="47" y="50"/>
                  </a:lnTo>
                  <a:lnTo>
                    <a:pt x="50" y="49"/>
                  </a:lnTo>
                  <a:lnTo>
                    <a:pt x="53" y="48"/>
                  </a:lnTo>
                  <a:lnTo>
                    <a:pt x="56" y="47"/>
                  </a:lnTo>
                  <a:lnTo>
                    <a:pt x="58" y="45"/>
                  </a:lnTo>
                  <a:lnTo>
                    <a:pt x="58" y="44"/>
                  </a:lnTo>
                  <a:lnTo>
                    <a:pt x="59" y="43"/>
                  </a:lnTo>
                  <a:lnTo>
                    <a:pt x="59" y="42"/>
                  </a:lnTo>
                  <a:lnTo>
                    <a:pt x="58" y="40"/>
                  </a:lnTo>
                  <a:lnTo>
                    <a:pt x="57" y="39"/>
                  </a:lnTo>
                  <a:lnTo>
                    <a:pt x="55" y="38"/>
                  </a:lnTo>
                  <a:lnTo>
                    <a:pt x="51" y="37"/>
                  </a:lnTo>
                  <a:lnTo>
                    <a:pt x="47" y="36"/>
                  </a:lnTo>
                  <a:lnTo>
                    <a:pt x="38" y="34"/>
                  </a:lnTo>
                  <a:lnTo>
                    <a:pt x="29" y="32"/>
                  </a:lnTo>
                  <a:lnTo>
                    <a:pt x="25" y="30"/>
                  </a:lnTo>
                  <a:lnTo>
                    <a:pt x="21" y="29"/>
                  </a:lnTo>
                  <a:lnTo>
                    <a:pt x="18" y="27"/>
                  </a:lnTo>
                  <a:lnTo>
                    <a:pt x="17" y="25"/>
                  </a:lnTo>
                  <a:lnTo>
                    <a:pt x="16" y="24"/>
                  </a:lnTo>
                  <a:lnTo>
                    <a:pt x="16" y="23"/>
                  </a:lnTo>
                  <a:lnTo>
                    <a:pt x="16" y="21"/>
                  </a:lnTo>
                  <a:lnTo>
                    <a:pt x="16" y="18"/>
                  </a:lnTo>
                  <a:lnTo>
                    <a:pt x="17" y="16"/>
                  </a:lnTo>
                  <a:lnTo>
                    <a:pt x="19" y="14"/>
                  </a:lnTo>
                  <a:lnTo>
                    <a:pt x="20" y="12"/>
                  </a:lnTo>
                  <a:lnTo>
                    <a:pt x="22" y="10"/>
                  </a:lnTo>
                  <a:lnTo>
                    <a:pt x="27" y="7"/>
                  </a:lnTo>
                  <a:lnTo>
                    <a:pt x="33" y="5"/>
                  </a:lnTo>
                  <a:lnTo>
                    <a:pt x="39" y="3"/>
                  </a:lnTo>
                  <a:lnTo>
                    <a:pt x="46" y="2"/>
                  </a:lnTo>
                  <a:lnTo>
                    <a:pt x="53" y="1"/>
                  </a:lnTo>
                  <a:lnTo>
                    <a:pt x="60" y="0"/>
                  </a:lnTo>
                  <a:lnTo>
                    <a:pt x="67" y="1"/>
                  </a:lnTo>
                  <a:lnTo>
                    <a:pt x="75" y="2"/>
                  </a:lnTo>
                  <a:lnTo>
                    <a:pt x="82" y="4"/>
                  </a:lnTo>
                  <a:lnTo>
                    <a:pt x="89" y="6"/>
                  </a:lnTo>
                  <a:lnTo>
                    <a:pt x="78" y="14"/>
                  </a:lnTo>
                  <a:lnTo>
                    <a:pt x="72" y="12"/>
                  </a:lnTo>
                  <a:lnTo>
                    <a:pt x="67" y="10"/>
                  </a:lnTo>
                  <a:lnTo>
                    <a:pt x="62" y="10"/>
                  </a:lnTo>
                  <a:lnTo>
                    <a:pt x="57" y="10"/>
                  </a:lnTo>
                  <a:lnTo>
                    <a:pt x="50" y="10"/>
                  </a:lnTo>
                  <a:lnTo>
                    <a:pt x="44" y="11"/>
                  </a:lnTo>
                  <a:lnTo>
                    <a:pt x="41" y="12"/>
                  </a:lnTo>
                  <a:lnTo>
                    <a:pt x="39" y="14"/>
                  </a:lnTo>
                  <a:lnTo>
                    <a:pt x="38" y="15"/>
                  </a:lnTo>
                  <a:lnTo>
                    <a:pt x="37" y="17"/>
                  </a:lnTo>
                  <a:lnTo>
                    <a:pt x="37" y="18"/>
                  </a:lnTo>
                  <a:lnTo>
                    <a:pt x="37" y="20"/>
                  </a:lnTo>
                  <a:lnTo>
                    <a:pt x="39" y="21"/>
                  </a:lnTo>
                  <a:lnTo>
                    <a:pt x="42" y="22"/>
                  </a:lnTo>
                  <a:lnTo>
                    <a:pt x="58" y="25"/>
                  </a:lnTo>
                  <a:lnTo>
                    <a:pt x="67" y="28"/>
                  </a:lnTo>
                  <a:lnTo>
                    <a:pt x="74" y="30"/>
                  </a:lnTo>
                  <a:lnTo>
                    <a:pt x="77" y="33"/>
                  </a:lnTo>
                  <a:lnTo>
                    <a:pt x="80" y="35"/>
                  </a:lnTo>
                  <a:lnTo>
                    <a:pt x="80" y="37"/>
                  </a:lnTo>
                  <a:lnTo>
                    <a:pt x="81" y="38"/>
                  </a:lnTo>
                  <a:lnTo>
                    <a:pt x="80" y="42"/>
                  </a:lnTo>
                  <a:lnTo>
                    <a:pt x="79" y="44"/>
                  </a:lnTo>
                  <a:lnTo>
                    <a:pt x="77" y="47"/>
                  </a:lnTo>
                  <a:lnTo>
                    <a:pt x="73" y="50"/>
                  </a:lnTo>
                  <a:lnTo>
                    <a:pt x="67" y="53"/>
                  </a:lnTo>
                  <a:lnTo>
                    <a:pt x="61" y="56"/>
                  </a:lnTo>
                  <a:lnTo>
                    <a:pt x="54" y="58"/>
                  </a:lnTo>
                  <a:lnTo>
                    <a:pt x="46" y="59"/>
                  </a:lnTo>
                  <a:lnTo>
                    <a:pt x="39" y="60"/>
                  </a:lnTo>
                  <a:lnTo>
                    <a:pt x="32" y="60"/>
                  </a:lnTo>
                  <a:lnTo>
                    <a:pt x="23" y="60"/>
                  </a:lnTo>
                  <a:lnTo>
                    <a:pt x="19" y="59"/>
                  </a:lnTo>
                  <a:lnTo>
                    <a:pt x="14" y="58"/>
                  </a:lnTo>
                  <a:lnTo>
                    <a:pt x="11" y="57"/>
                  </a:lnTo>
                  <a:lnTo>
                    <a:pt x="7" y="56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32" name="Freeform 68"/>
            <p:cNvSpPr>
              <a:spLocks noEditPoints="1"/>
            </p:cNvSpPr>
            <p:nvPr userDrawn="1"/>
          </p:nvSpPr>
          <p:spPr bwMode="auto">
            <a:xfrm>
              <a:off x="4039" y="3332"/>
              <a:ext cx="98" cy="58"/>
            </a:xfrm>
            <a:custGeom>
              <a:avLst/>
              <a:gdLst>
                <a:gd name="T0" fmla="*/ 23 w 98"/>
                <a:gd name="T1" fmla="*/ 29 h 59"/>
                <a:gd name="T2" fmla="*/ 23 w 98"/>
                <a:gd name="T3" fmla="*/ 34 h 59"/>
                <a:gd name="T4" fmla="*/ 26 w 98"/>
                <a:gd name="T5" fmla="*/ 41 h 59"/>
                <a:gd name="T6" fmla="*/ 34 w 98"/>
                <a:gd name="T7" fmla="*/ 44 h 59"/>
                <a:gd name="T8" fmla="*/ 48 w 98"/>
                <a:gd name="T9" fmla="*/ 44 h 59"/>
                <a:gd name="T10" fmla="*/ 54 w 98"/>
                <a:gd name="T11" fmla="*/ 43 h 59"/>
                <a:gd name="T12" fmla="*/ 63 w 98"/>
                <a:gd name="T13" fmla="*/ 38 h 59"/>
                <a:gd name="T14" fmla="*/ 70 w 98"/>
                <a:gd name="T15" fmla="*/ 30 h 59"/>
                <a:gd name="T16" fmla="*/ 72 w 98"/>
                <a:gd name="T17" fmla="*/ 29 h 59"/>
                <a:gd name="T18" fmla="*/ 75 w 98"/>
                <a:gd name="T19" fmla="*/ 25 h 59"/>
                <a:gd name="T20" fmla="*/ 75 w 98"/>
                <a:gd name="T21" fmla="*/ 18 h 59"/>
                <a:gd name="T22" fmla="*/ 73 w 98"/>
                <a:gd name="T23" fmla="*/ 14 h 59"/>
                <a:gd name="T24" fmla="*/ 68 w 98"/>
                <a:gd name="T25" fmla="*/ 11 h 59"/>
                <a:gd name="T26" fmla="*/ 57 w 98"/>
                <a:gd name="T27" fmla="*/ 9 h 59"/>
                <a:gd name="T28" fmla="*/ 50 w 98"/>
                <a:gd name="T29" fmla="*/ 9 h 59"/>
                <a:gd name="T30" fmla="*/ 38 w 98"/>
                <a:gd name="T31" fmla="*/ 13 h 59"/>
                <a:gd name="T32" fmla="*/ 31 w 98"/>
                <a:gd name="T33" fmla="*/ 18 h 59"/>
                <a:gd name="T34" fmla="*/ 26 w 98"/>
                <a:gd name="T35" fmla="*/ 25 h 59"/>
                <a:gd name="T36" fmla="*/ 1 w 98"/>
                <a:gd name="T37" fmla="*/ 29 h 59"/>
                <a:gd name="T38" fmla="*/ 4 w 98"/>
                <a:gd name="T39" fmla="*/ 23 h 59"/>
                <a:gd name="T40" fmla="*/ 15 w 98"/>
                <a:gd name="T41" fmla="*/ 13 h 59"/>
                <a:gd name="T42" fmla="*/ 30 w 98"/>
                <a:gd name="T43" fmla="*/ 5 h 59"/>
                <a:gd name="T44" fmla="*/ 49 w 98"/>
                <a:gd name="T45" fmla="*/ 0 h 59"/>
                <a:gd name="T46" fmla="*/ 60 w 98"/>
                <a:gd name="T47" fmla="*/ 0 h 59"/>
                <a:gd name="T48" fmla="*/ 71 w 98"/>
                <a:gd name="T49" fmla="*/ 1 h 59"/>
                <a:gd name="T50" fmla="*/ 83 w 98"/>
                <a:gd name="T51" fmla="*/ 4 h 59"/>
                <a:gd name="T52" fmla="*/ 92 w 98"/>
                <a:gd name="T53" fmla="*/ 9 h 59"/>
                <a:gd name="T54" fmla="*/ 96 w 98"/>
                <a:gd name="T55" fmla="*/ 13 h 59"/>
                <a:gd name="T56" fmla="*/ 98 w 98"/>
                <a:gd name="T57" fmla="*/ 18 h 59"/>
                <a:gd name="T58" fmla="*/ 98 w 98"/>
                <a:gd name="T59" fmla="*/ 23 h 59"/>
                <a:gd name="T60" fmla="*/ 94 w 98"/>
                <a:gd name="T61" fmla="*/ 29 h 59"/>
                <a:gd name="T62" fmla="*/ 84 w 98"/>
                <a:gd name="T63" fmla="*/ 39 h 59"/>
                <a:gd name="T64" fmla="*/ 77 w 98"/>
                <a:gd name="T65" fmla="*/ 43 h 59"/>
                <a:gd name="T66" fmla="*/ 64 w 98"/>
                <a:gd name="T67" fmla="*/ 49 h 59"/>
                <a:gd name="T68" fmla="*/ 49 w 98"/>
                <a:gd name="T69" fmla="*/ 52 h 59"/>
                <a:gd name="T70" fmla="*/ 31 w 98"/>
                <a:gd name="T71" fmla="*/ 53 h 59"/>
                <a:gd name="T72" fmla="*/ 21 w 98"/>
                <a:gd name="T73" fmla="*/ 51 h 59"/>
                <a:gd name="T74" fmla="*/ 13 w 98"/>
                <a:gd name="T75" fmla="*/ 49 h 59"/>
                <a:gd name="T76" fmla="*/ 5 w 98"/>
                <a:gd name="T77" fmla="*/ 43 h 59"/>
                <a:gd name="T78" fmla="*/ 2 w 98"/>
                <a:gd name="T79" fmla="*/ 39 h 59"/>
                <a:gd name="T80" fmla="*/ 0 w 98"/>
                <a:gd name="T81" fmla="*/ 29 h 5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98" h="59">
                  <a:moveTo>
                    <a:pt x="24" y="29"/>
                  </a:moveTo>
                  <a:lnTo>
                    <a:pt x="23" y="33"/>
                  </a:lnTo>
                  <a:lnTo>
                    <a:pt x="22" y="36"/>
                  </a:lnTo>
                  <a:lnTo>
                    <a:pt x="23" y="40"/>
                  </a:lnTo>
                  <a:lnTo>
                    <a:pt x="24" y="44"/>
                  </a:lnTo>
                  <a:lnTo>
                    <a:pt x="26" y="47"/>
                  </a:lnTo>
                  <a:lnTo>
                    <a:pt x="30" y="49"/>
                  </a:lnTo>
                  <a:lnTo>
                    <a:pt x="34" y="50"/>
                  </a:lnTo>
                  <a:lnTo>
                    <a:pt x="41" y="51"/>
                  </a:lnTo>
                  <a:lnTo>
                    <a:pt x="48" y="50"/>
                  </a:lnTo>
                  <a:lnTo>
                    <a:pt x="51" y="49"/>
                  </a:lnTo>
                  <a:lnTo>
                    <a:pt x="54" y="49"/>
                  </a:lnTo>
                  <a:lnTo>
                    <a:pt x="59" y="46"/>
                  </a:lnTo>
                  <a:lnTo>
                    <a:pt x="63" y="44"/>
                  </a:lnTo>
                  <a:lnTo>
                    <a:pt x="67" y="40"/>
                  </a:lnTo>
                  <a:lnTo>
                    <a:pt x="70" y="36"/>
                  </a:lnTo>
                  <a:lnTo>
                    <a:pt x="71" y="35"/>
                  </a:lnTo>
                  <a:lnTo>
                    <a:pt x="72" y="33"/>
                  </a:lnTo>
                  <a:lnTo>
                    <a:pt x="74" y="29"/>
                  </a:lnTo>
                  <a:lnTo>
                    <a:pt x="75" y="25"/>
                  </a:lnTo>
                  <a:lnTo>
                    <a:pt x="75" y="22"/>
                  </a:lnTo>
                  <a:lnTo>
                    <a:pt x="75" y="18"/>
                  </a:lnTo>
                  <a:lnTo>
                    <a:pt x="74" y="15"/>
                  </a:lnTo>
                  <a:lnTo>
                    <a:pt x="73" y="14"/>
                  </a:lnTo>
                  <a:lnTo>
                    <a:pt x="71" y="13"/>
                  </a:lnTo>
                  <a:lnTo>
                    <a:pt x="68" y="11"/>
                  </a:lnTo>
                  <a:lnTo>
                    <a:pt x="63" y="9"/>
                  </a:lnTo>
                  <a:lnTo>
                    <a:pt x="57" y="9"/>
                  </a:lnTo>
                  <a:lnTo>
                    <a:pt x="53" y="9"/>
                  </a:lnTo>
                  <a:lnTo>
                    <a:pt x="50" y="9"/>
                  </a:lnTo>
                  <a:lnTo>
                    <a:pt x="44" y="11"/>
                  </a:lnTo>
                  <a:lnTo>
                    <a:pt x="38" y="13"/>
                  </a:lnTo>
                  <a:lnTo>
                    <a:pt x="34" y="15"/>
                  </a:lnTo>
                  <a:lnTo>
                    <a:pt x="31" y="18"/>
                  </a:lnTo>
                  <a:lnTo>
                    <a:pt x="28" y="21"/>
                  </a:lnTo>
                  <a:lnTo>
                    <a:pt x="26" y="25"/>
                  </a:lnTo>
                  <a:lnTo>
                    <a:pt x="24" y="29"/>
                  </a:lnTo>
                  <a:close/>
                  <a:moveTo>
                    <a:pt x="1" y="29"/>
                  </a:moveTo>
                  <a:lnTo>
                    <a:pt x="3" y="26"/>
                  </a:lnTo>
                  <a:lnTo>
                    <a:pt x="4" y="23"/>
                  </a:lnTo>
                  <a:lnTo>
                    <a:pt x="9" y="18"/>
                  </a:lnTo>
                  <a:lnTo>
                    <a:pt x="15" y="13"/>
                  </a:lnTo>
                  <a:lnTo>
                    <a:pt x="22" y="9"/>
                  </a:lnTo>
                  <a:lnTo>
                    <a:pt x="30" y="5"/>
                  </a:lnTo>
                  <a:lnTo>
                    <a:pt x="39" y="2"/>
                  </a:lnTo>
                  <a:lnTo>
                    <a:pt x="49" y="0"/>
                  </a:lnTo>
                  <a:lnTo>
                    <a:pt x="55" y="0"/>
                  </a:lnTo>
                  <a:lnTo>
                    <a:pt x="60" y="0"/>
                  </a:lnTo>
                  <a:lnTo>
                    <a:pt x="66" y="0"/>
                  </a:lnTo>
                  <a:lnTo>
                    <a:pt x="71" y="1"/>
                  </a:lnTo>
                  <a:lnTo>
                    <a:pt x="79" y="2"/>
                  </a:lnTo>
                  <a:lnTo>
                    <a:pt x="83" y="4"/>
                  </a:lnTo>
                  <a:lnTo>
                    <a:pt x="86" y="5"/>
                  </a:lnTo>
                  <a:lnTo>
                    <a:pt x="92" y="9"/>
                  </a:lnTo>
                  <a:lnTo>
                    <a:pt x="94" y="11"/>
                  </a:lnTo>
                  <a:lnTo>
                    <a:pt x="96" y="13"/>
                  </a:lnTo>
                  <a:lnTo>
                    <a:pt x="97" y="15"/>
                  </a:lnTo>
                  <a:lnTo>
                    <a:pt x="98" y="18"/>
                  </a:lnTo>
                  <a:lnTo>
                    <a:pt x="98" y="20"/>
                  </a:lnTo>
                  <a:lnTo>
                    <a:pt x="98" y="23"/>
                  </a:lnTo>
                  <a:lnTo>
                    <a:pt x="96" y="29"/>
                  </a:lnTo>
                  <a:lnTo>
                    <a:pt x="94" y="34"/>
                  </a:lnTo>
                  <a:lnTo>
                    <a:pt x="89" y="40"/>
                  </a:lnTo>
                  <a:lnTo>
                    <a:pt x="84" y="45"/>
                  </a:lnTo>
                  <a:lnTo>
                    <a:pt x="80" y="47"/>
                  </a:lnTo>
                  <a:lnTo>
                    <a:pt x="77" y="49"/>
                  </a:lnTo>
                  <a:lnTo>
                    <a:pt x="68" y="53"/>
                  </a:lnTo>
                  <a:lnTo>
                    <a:pt x="64" y="55"/>
                  </a:lnTo>
                  <a:lnTo>
                    <a:pt x="59" y="56"/>
                  </a:lnTo>
                  <a:lnTo>
                    <a:pt x="49" y="58"/>
                  </a:lnTo>
                  <a:lnTo>
                    <a:pt x="37" y="59"/>
                  </a:lnTo>
                  <a:lnTo>
                    <a:pt x="31" y="59"/>
                  </a:lnTo>
                  <a:lnTo>
                    <a:pt x="26" y="58"/>
                  </a:lnTo>
                  <a:lnTo>
                    <a:pt x="21" y="57"/>
                  </a:lnTo>
                  <a:lnTo>
                    <a:pt x="17" y="56"/>
                  </a:lnTo>
                  <a:lnTo>
                    <a:pt x="13" y="55"/>
                  </a:lnTo>
                  <a:lnTo>
                    <a:pt x="10" y="53"/>
                  </a:lnTo>
                  <a:lnTo>
                    <a:pt x="5" y="49"/>
                  </a:lnTo>
                  <a:lnTo>
                    <a:pt x="3" y="47"/>
                  </a:lnTo>
                  <a:lnTo>
                    <a:pt x="2" y="45"/>
                  </a:lnTo>
                  <a:lnTo>
                    <a:pt x="0" y="40"/>
                  </a:lnTo>
                  <a:lnTo>
                    <a:pt x="0" y="34"/>
                  </a:lnTo>
                  <a:lnTo>
                    <a:pt x="1" y="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33" name="Freeform 69"/>
            <p:cNvSpPr/>
            <p:nvPr userDrawn="1"/>
          </p:nvSpPr>
          <p:spPr bwMode="auto">
            <a:xfrm>
              <a:off x="4137" y="3332"/>
              <a:ext cx="150" cy="58"/>
            </a:xfrm>
            <a:custGeom>
              <a:avLst/>
              <a:gdLst>
                <a:gd name="T0" fmla="*/ 126 w 150"/>
                <a:gd name="T1" fmla="*/ 20 h 59"/>
                <a:gd name="T2" fmla="*/ 127 w 150"/>
                <a:gd name="T3" fmla="*/ 18 h 59"/>
                <a:gd name="T4" fmla="*/ 127 w 150"/>
                <a:gd name="T5" fmla="*/ 16 h 59"/>
                <a:gd name="T6" fmla="*/ 127 w 150"/>
                <a:gd name="T7" fmla="*/ 14 h 59"/>
                <a:gd name="T8" fmla="*/ 126 w 150"/>
                <a:gd name="T9" fmla="*/ 13 h 59"/>
                <a:gd name="T10" fmla="*/ 125 w 150"/>
                <a:gd name="T11" fmla="*/ 12 h 59"/>
                <a:gd name="T12" fmla="*/ 123 w 150"/>
                <a:gd name="T13" fmla="*/ 11 h 59"/>
                <a:gd name="T14" fmla="*/ 119 w 150"/>
                <a:gd name="T15" fmla="*/ 10 h 59"/>
                <a:gd name="T16" fmla="*/ 113 w 150"/>
                <a:gd name="T17" fmla="*/ 9 h 59"/>
                <a:gd name="T18" fmla="*/ 107 w 150"/>
                <a:gd name="T19" fmla="*/ 10 h 59"/>
                <a:gd name="T20" fmla="*/ 101 w 150"/>
                <a:gd name="T21" fmla="*/ 11 h 59"/>
                <a:gd name="T22" fmla="*/ 95 w 150"/>
                <a:gd name="T23" fmla="*/ 12 h 59"/>
                <a:gd name="T24" fmla="*/ 94 w 150"/>
                <a:gd name="T25" fmla="*/ 14 h 59"/>
                <a:gd name="T26" fmla="*/ 94 w 150"/>
                <a:gd name="T27" fmla="*/ 16 h 59"/>
                <a:gd name="T28" fmla="*/ 77 w 150"/>
                <a:gd name="T29" fmla="*/ 53 h 59"/>
                <a:gd name="T30" fmla="*/ 56 w 150"/>
                <a:gd name="T31" fmla="*/ 53 h 59"/>
                <a:gd name="T32" fmla="*/ 70 w 150"/>
                <a:gd name="T33" fmla="*/ 20 h 59"/>
                <a:gd name="T34" fmla="*/ 71 w 150"/>
                <a:gd name="T35" fmla="*/ 18 h 59"/>
                <a:gd name="T36" fmla="*/ 71 w 150"/>
                <a:gd name="T37" fmla="*/ 15 h 59"/>
                <a:gd name="T38" fmla="*/ 70 w 150"/>
                <a:gd name="T39" fmla="*/ 13 h 59"/>
                <a:gd name="T40" fmla="*/ 69 w 150"/>
                <a:gd name="T41" fmla="*/ 12 h 59"/>
                <a:gd name="T42" fmla="*/ 66 w 150"/>
                <a:gd name="T43" fmla="*/ 11 h 59"/>
                <a:gd name="T44" fmla="*/ 65 w 150"/>
                <a:gd name="T45" fmla="*/ 10 h 59"/>
                <a:gd name="T46" fmla="*/ 63 w 150"/>
                <a:gd name="T47" fmla="*/ 10 h 59"/>
                <a:gd name="T48" fmla="*/ 59 w 150"/>
                <a:gd name="T49" fmla="*/ 9 h 59"/>
                <a:gd name="T50" fmla="*/ 53 w 150"/>
                <a:gd name="T51" fmla="*/ 9 h 59"/>
                <a:gd name="T52" fmla="*/ 50 w 150"/>
                <a:gd name="T53" fmla="*/ 10 h 59"/>
                <a:gd name="T54" fmla="*/ 46 w 150"/>
                <a:gd name="T55" fmla="*/ 10 h 59"/>
                <a:gd name="T56" fmla="*/ 39 w 150"/>
                <a:gd name="T57" fmla="*/ 12 h 59"/>
                <a:gd name="T58" fmla="*/ 21 w 150"/>
                <a:gd name="T59" fmla="*/ 53 h 59"/>
                <a:gd name="T60" fmla="*/ 0 w 150"/>
                <a:gd name="T61" fmla="*/ 53 h 59"/>
                <a:gd name="T62" fmla="*/ 19 w 150"/>
                <a:gd name="T63" fmla="*/ 10 h 59"/>
                <a:gd name="T64" fmla="*/ 31 w 150"/>
                <a:gd name="T65" fmla="*/ 6 h 59"/>
                <a:gd name="T66" fmla="*/ 42 w 150"/>
                <a:gd name="T67" fmla="*/ 3 h 59"/>
                <a:gd name="T68" fmla="*/ 54 w 150"/>
                <a:gd name="T69" fmla="*/ 1 h 59"/>
                <a:gd name="T70" fmla="*/ 60 w 150"/>
                <a:gd name="T71" fmla="*/ 1 h 59"/>
                <a:gd name="T72" fmla="*/ 67 w 150"/>
                <a:gd name="T73" fmla="*/ 0 h 59"/>
                <a:gd name="T74" fmla="*/ 73 w 150"/>
                <a:gd name="T75" fmla="*/ 1 h 59"/>
                <a:gd name="T76" fmla="*/ 79 w 150"/>
                <a:gd name="T77" fmla="*/ 2 h 59"/>
                <a:gd name="T78" fmla="*/ 85 w 150"/>
                <a:gd name="T79" fmla="*/ 3 h 59"/>
                <a:gd name="T80" fmla="*/ 87 w 150"/>
                <a:gd name="T81" fmla="*/ 4 h 59"/>
                <a:gd name="T82" fmla="*/ 89 w 150"/>
                <a:gd name="T83" fmla="*/ 5 h 59"/>
                <a:gd name="T84" fmla="*/ 97 w 150"/>
                <a:gd name="T85" fmla="*/ 3 h 59"/>
                <a:gd name="T86" fmla="*/ 105 w 150"/>
                <a:gd name="T87" fmla="*/ 2 h 59"/>
                <a:gd name="T88" fmla="*/ 114 w 150"/>
                <a:gd name="T89" fmla="*/ 1 h 59"/>
                <a:gd name="T90" fmla="*/ 123 w 150"/>
                <a:gd name="T91" fmla="*/ 1 h 59"/>
                <a:gd name="T92" fmla="*/ 129 w 150"/>
                <a:gd name="T93" fmla="*/ 1 h 59"/>
                <a:gd name="T94" fmla="*/ 134 w 150"/>
                <a:gd name="T95" fmla="*/ 2 h 59"/>
                <a:gd name="T96" fmla="*/ 139 w 150"/>
                <a:gd name="T97" fmla="*/ 3 h 59"/>
                <a:gd name="T98" fmla="*/ 144 w 150"/>
                <a:gd name="T99" fmla="*/ 5 h 59"/>
                <a:gd name="T100" fmla="*/ 147 w 150"/>
                <a:gd name="T101" fmla="*/ 7 h 59"/>
                <a:gd name="T102" fmla="*/ 148 w 150"/>
                <a:gd name="T103" fmla="*/ 8 h 59"/>
                <a:gd name="T104" fmla="*/ 149 w 150"/>
                <a:gd name="T105" fmla="*/ 10 h 59"/>
                <a:gd name="T106" fmla="*/ 150 w 150"/>
                <a:gd name="T107" fmla="*/ 11 h 59"/>
                <a:gd name="T108" fmla="*/ 150 w 150"/>
                <a:gd name="T109" fmla="*/ 13 h 59"/>
                <a:gd name="T110" fmla="*/ 150 w 150"/>
                <a:gd name="T111" fmla="*/ 15 h 59"/>
                <a:gd name="T112" fmla="*/ 150 w 150"/>
                <a:gd name="T113" fmla="*/ 16 h 59"/>
                <a:gd name="T114" fmla="*/ 133 w 150"/>
                <a:gd name="T115" fmla="*/ 53 h 59"/>
                <a:gd name="T116" fmla="*/ 112 w 150"/>
                <a:gd name="T117" fmla="*/ 53 h 59"/>
                <a:gd name="T118" fmla="*/ 126 w 150"/>
                <a:gd name="T119" fmla="*/ 20 h 5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50" h="59">
                  <a:moveTo>
                    <a:pt x="126" y="20"/>
                  </a:moveTo>
                  <a:lnTo>
                    <a:pt x="127" y="18"/>
                  </a:lnTo>
                  <a:lnTo>
                    <a:pt x="127" y="16"/>
                  </a:lnTo>
                  <a:lnTo>
                    <a:pt x="127" y="14"/>
                  </a:lnTo>
                  <a:lnTo>
                    <a:pt x="126" y="13"/>
                  </a:lnTo>
                  <a:lnTo>
                    <a:pt x="125" y="12"/>
                  </a:lnTo>
                  <a:lnTo>
                    <a:pt x="123" y="11"/>
                  </a:lnTo>
                  <a:lnTo>
                    <a:pt x="119" y="10"/>
                  </a:lnTo>
                  <a:lnTo>
                    <a:pt x="113" y="9"/>
                  </a:lnTo>
                  <a:lnTo>
                    <a:pt x="107" y="10"/>
                  </a:lnTo>
                  <a:lnTo>
                    <a:pt x="101" y="11"/>
                  </a:lnTo>
                  <a:lnTo>
                    <a:pt x="95" y="12"/>
                  </a:lnTo>
                  <a:lnTo>
                    <a:pt x="94" y="14"/>
                  </a:lnTo>
                  <a:lnTo>
                    <a:pt x="94" y="16"/>
                  </a:lnTo>
                  <a:lnTo>
                    <a:pt x="77" y="59"/>
                  </a:lnTo>
                  <a:lnTo>
                    <a:pt x="56" y="59"/>
                  </a:lnTo>
                  <a:lnTo>
                    <a:pt x="70" y="20"/>
                  </a:lnTo>
                  <a:lnTo>
                    <a:pt x="71" y="18"/>
                  </a:lnTo>
                  <a:lnTo>
                    <a:pt x="71" y="15"/>
                  </a:lnTo>
                  <a:lnTo>
                    <a:pt x="70" y="13"/>
                  </a:lnTo>
                  <a:lnTo>
                    <a:pt x="69" y="12"/>
                  </a:lnTo>
                  <a:lnTo>
                    <a:pt x="66" y="11"/>
                  </a:lnTo>
                  <a:lnTo>
                    <a:pt x="65" y="10"/>
                  </a:lnTo>
                  <a:lnTo>
                    <a:pt x="63" y="10"/>
                  </a:lnTo>
                  <a:lnTo>
                    <a:pt x="59" y="9"/>
                  </a:lnTo>
                  <a:lnTo>
                    <a:pt x="53" y="9"/>
                  </a:lnTo>
                  <a:lnTo>
                    <a:pt x="50" y="10"/>
                  </a:lnTo>
                  <a:lnTo>
                    <a:pt x="46" y="10"/>
                  </a:lnTo>
                  <a:lnTo>
                    <a:pt x="39" y="12"/>
                  </a:lnTo>
                  <a:lnTo>
                    <a:pt x="21" y="59"/>
                  </a:lnTo>
                  <a:lnTo>
                    <a:pt x="0" y="59"/>
                  </a:lnTo>
                  <a:lnTo>
                    <a:pt x="19" y="10"/>
                  </a:lnTo>
                  <a:lnTo>
                    <a:pt x="31" y="6"/>
                  </a:lnTo>
                  <a:lnTo>
                    <a:pt x="42" y="3"/>
                  </a:lnTo>
                  <a:lnTo>
                    <a:pt x="54" y="1"/>
                  </a:lnTo>
                  <a:lnTo>
                    <a:pt x="60" y="1"/>
                  </a:lnTo>
                  <a:lnTo>
                    <a:pt x="67" y="0"/>
                  </a:lnTo>
                  <a:lnTo>
                    <a:pt x="73" y="1"/>
                  </a:lnTo>
                  <a:lnTo>
                    <a:pt x="79" y="2"/>
                  </a:lnTo>
                  <a:lnTo>
                    <a:pt x="85" y="3"/>
                  </a:lnTo>
                  <a:lnTo>
                    <a:pt x="87" y="4"/>
                  </a:lnTo>
                  <a:lnTo>
                    <a:pt x="89" y="5"/>
                  </a:lnTo>
                  <a:lnTo>
                    <a:pt x="97" y="3"/>
                  </a:lnTo>
                  <a:lnTo>
                    <a:pt x="105" y="2"/>
                  </a:lnTo>
                  <a:lnTo>
                    <a:pt x="114" y="1"/>
                  </a:lnTo>
                  <a:lnTo>
                    <a:pt x="123" y="1"/>
                  </a:lnTo>
                  <a:lnTo>
                    <a:pt x="129" y="1"/>
                  </a:lnTo>
                  <a:lnTo>
                    <a:pt x="134" y="2"/>
                  </a:lnTo>
                  <a:lnTo>
                    <a:pt x="139" y="3"/>
                  </a:lnTo>
                  <a:lnTo>
                    <a:pt x="144" y="5"/>
                  </a:lnTo>
                  <a:lnTo>
                    <a:pt x="147" y="7"/>
                  </a:lnTo>
                  <a:lnTo>
                    <a:pt x="148" y="8"/>
                  </a:lnTo>
                  <a:lnTo>
                    <a:pt x="149" y="10"/>
                  </a:lnTo>
                  <a:lnTo>
                    <a:pt x="150" y="11"/>
                  </a:lnTo>
                  <a:lnTo>
                    <a:pt x="150" y="13"/>
                  </a:lnTo>
                  <a:lnTo>
                    <a:pt x="150" y="15"/>
                  </a:lnTo>
                  <a:lnTo>
                    <a:pt x="150" y="16"/>
                  </a:lnTo>
                  <a:lnTo>
                    <a:pt x="133" y="59"/>
                  </a:lnTo>
                  <a:lnTo>
                    <a:pt x="112" y="59"/>
                  </a:lnTo>
                  <a:lnTo>
                    <a:pt x="126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34" name="Freeform 70"/>
            <p:cNvSpPr>
              <a:spLocks noEditPoints="1"/>
            </p:cNvSpPr>
            <p:nvPr userDrawn="1"/>
          </p:nvSpPr>
          <p:spPr bwMode="auto">
            <a:xfrm>
              <a:off x="4296" y="3334"/>
              <a:ext cx="98" cy="59"/>
            </a:xfrm>
            <a:custGeom>
              <a:avLst/>
              <a:gdLst>
                <a:gd name="T0" fmla="*/ 23 w 98"/>
                <a:gd name="T1" fmla="*/ 33 h 59"/>
                <a:gd name="T2" fmla="*/ 22 w 98"/>
                <a:gd name="T3" fmla="*/ 40 h 59"/>
                <a:gd name="T4" fmla="*/ 26 w 98"/>
                <a:gd name="T5" fmla="*/ 47 h 59"/>
                <a:gd name="T6" fmla="*/ 34 w 98"/>
                <a:gd name="T7" fmla="*/ 50 h 59"/>
                <a:gd name="T8" fmla="*/ 48 w 98"/>
                <a:gd name="T9" fmla="*/ 50 h 59"/>
                <a:gd name="T10" fmla="*/ 54 w 98"/>
                <a:gd name="T11" fmla="*/ 49 h 59"/>
                <a:gd name="T12" fmla="*/ 63 w 98"/>
                <a:gd name="T13" fmla="*/ 44 h 59"/>
                <a:gd name="T14" fmla="*/ 70 w 98"/>
                <a:gd name="T15" fmla="*/ 37 h 59"/>
                <a:gd name="T16" fmla="*/ 74 w 98"/>
                <a:gd name="T17" fmla="*/ 29 h 59"/>
                <a:gd name="T18" fmla="*/ 75 w 98"/>
                <a:gd name="T19" fmla="*/ 22 h 59"/>
                <a:gd name="T20" fmla="*/ 73 w 98"/>
                <a:gd name="T21" fmla="*/ 15 h 59"/>
                <a:gd name="T22" fmla="*/ 71 w 98"/>
                <a:gd name="T23" fmla="*/ 13 h 59"/>
                <a:gd name="T24" fmla="*/ 63 w 98"/>
                <a:gd name="T25" fmla="*/ 10 h 59"/>
                <a:gd name="T26" fmla="*/ 53 w 98"/>
                <a:gd name="T27" fmla="*/ 9 h 59"/>
                <a:gd name="T28" fmla="*/ 43 w 98"/>
                <a:gd name="T29" fmla="*/ 11 h 59"/>
                <a:gd name="T30" fmla="*/ 34 w 98"/>
                <a:gd name="T31" fmla="*/ 15 h 59"/>
                <a:gd name="T32" fmla="*/ 28 w 98"/>
                <a:gd name="T33" fmla="*/ 22 h 59"/>
                <a:gd name="T34" fmla="*/ 24 w 98"/>
                <a:gd name="T35" fmla="*/ 29 h 59"/>
                <a:gd name="T36" fmla="*/ 4 w 98"/>
                <a:gd name="T37" fmla="*/ 23 h 59"/>
                <a:gd name="T38" fmla="*/ 11 w 98"/>
                <a:gd name="T39" fmla="*/ 15 h 59"/>
                <a:gd name="T40" fmla="*/ 22 w 98"/>
                <a:gd name="T41" fmla="*/ 9 h 59"/>
                <a:gd name="T42" fmla="*/ 39 w 98"/>
                <a:gd name="T43" fmla="*/ 2 h 59"/>
                <a:gd name="T44" fmla="*/ 54 w 98"/>
                <a:gd name="T45" fmla="*/ 0 h 59"/>
                <a:gd name="T46" fmla="*/ 65 w 98"/>
                <a:gd name="T47" fmla="*/ 0 h 59"/>
                <a:gd name="T48" fmla="*/ 79 w 98"/>
                <a:gd name="T49" fmla="*/ 2 h 59"/>
                <a:gd name="T50" fmla="*/ 91 w 98"/>
                <a:gd name="T51" fmla="*/ 9 h 59"/>
                <a:gd name="T52" fmla="*/ 95 w 98"/>
                <a:gd name="T53" fmla="*/ 13 h 59"/>
                <a:gd name="T54" fmla="*/ 97 w 98"/>
                <a:gd name="T55" fmla="*/ 18 h 59"/>
                <a:gd name="T56" fmla="*/ 97 w 98"/>
                <a:gd name="T57" fmla="*/ 23 h 59"/>
                <a:gd name="T58" fmla="*/ 93 w 98"/>
                <a:gd name="T59" fmla="*/ 34 h 59"/>
                <a:gd name="T60" fmla="*/ 83 w 98"/>
                <a:gd name="T61" fmla="*/ 45 h 59"/>
                <a:gd name="T62" fmla="*/ 76 w 98"/>
                <a:gd name="T63" fmla="*/ 50 h 59"/>
                <a:gd name="T64" fmla="*/ 64 w 98"/>
                <a:gd name="T65" fmla="*/ 55 h 59"/>
                <a:gd name="T66" fmla="*/ 48 w 98"/>
                <a:gd name="T67" fmla="*/ 58 h 59"/>
                <a:gd name="T68" fmla="*/ 31 w 98"/>
                <a:gd name="T69" fmla="*/ 59 h 59"/>
                <a:gd name="T70" fmla="*/ 21 w 98"/>
                <a:gd name="T71" fmla="*/ 57 h 59"/>
                <a:gd name="T72" fmla="*/ 13 w 98"/>
                <a:gd name="T73" fmla="*/ 55 h 59"/>
                <a:gd name="T74" fmla="*/ 5 w 98"/>
                <a:gd name="T75" fmla="*/ 49 h 59"/>
                <a:gd name="T76" fmla="*/ 1 w 98"/>
                <a:gd name="T77" fmla="*/ 45 h 59"/>
                <a:gd name="T78" fmla="*/ 0 w 98"/>
                <a:gd name="T79" fmla="*/ 34 h 5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98" h="59">
                  <a:moveTo>
                    <a:pt x="24" y="29"/>
                  </a:moveTo>
                  <a:lnTo>
                    <a:pt x="23" y="33"/>
                  </a:lnTo>
                  <a:lnTo>
                    <a:pt x="22" y="37"/>
                  </a:lnTo>
                  <a:lnTo>
                    <a:pt x="22" y="40"/>
                  </a:lnTo>
                  <a:lnTo>
                    <a:pt x="24" y="44"/>
                  </a:lnTo>
                  <a:lnTo>
                    <a:pt x="26" y="47"/>
                  </a:lnTo>
                  <a:lnTo>
                    <a:pt x="29" y="49"/>
                  </a:lnTo>
                  <a:lnTo>
                    <a:pt x="34" y="50"/>
                  </a:lnTo>
                  <a:lnTo>
                    <a:pt x="40" y="51"/>
                  </a:lnTo>
                  <a:lnTo>
                    <a:pt x="48" y="50"/>
                  </a:lnTo>
                  <a:lnTo>
                    <a:pt x="51" y="50"/>
                  </a:lnTo>
                  <a:lnTo>
                    <a:pt x="54" y="49"/>
                  </a:lnTo>
                  <a:lnTo>
                    <a:pt x="59" y="46"/>
                  </a:lnTo>
                  <a:lnTo>
                    <a:pt x="63" y="44"/>
                  </a:lnTo>
                  <a:lnTo>
                    <a:pt x="67" y="40"/>
                  </a:lnTo>
                  <a:lnTo>
                    <a:pt x="70" y="37"/>
                  </a:lnTo>
                  <a:lnTo>
                    <a:pt x="72" y="33"/>
                  </a:lnTo>
                  <a:lnTo>
                    <a:pt x="74" y="29"/>
                  </a:lnTo>
                  <a:lnTo>
                    <a:pt x="75" y="25"/>
                  </a:lnTo>
                  <a:lnTo>
                    <a:pt x="75" y="22"/>
                  </a:lnTo>
                  <a:lnTo>
                    <a:pt x="75" y="18"/>
                  </a:lnTo>
                  <a:lnTo>
                    <a:pt x="73" y="15"/>
                  </a:lnTo>
                  <a:lnTo>
                    <a:pt x="72" y="14"/>
                  </a:lnTo>
                  <a:lnTo>
                    <a:pt x="71" y="13"/>
                  </a:lnTo>
                  <a:lnTo>
                    <a:pt x="67" y="11"/>
                  </a:lnTo>
                  <a:lnTo>
                    <a:pt x="63" y="10"/>
                  </a:lnTo>
                  <a:lnTo>
                    <a:pt x="56" y="9"/>
                  </a:lnTo>
                  <a:lnTo>
                    <a:pt x="53" y="9"/>
                  </a:lnTo>
                  <a:lnTo>
                    <a:pt x="49" y="10"/>
                  </a:lnTo>
                  <a:lnTo>
                    <a:pt x="43" y="11"/>
                  </a:lnTo>
                  <a:lnTo>
                    <a:pt x="38" y="13"/>
                  </a:lnTo>
                  <a:lnTo>
                    <a:pt x="34" y="15"/>
                  </a:lnTo>
                  <a:lnTo>
                    <a:pt x="31" y="18"/>
                  </a:lnTo>
                  <a:lnTo>
                    <a:pt x="28" y="22"/>
                  </a:lnTo>
                  <a:lnTo>
                    <a:pt x="26" y="25"/>
                  </a:lnTo>
                  <a:lnTo>
                    <a:pt x="24" y="29"/>
                  </a:lnTo>
                  <a:close/>
                  <a:moveTo>
                    <a:pt x="1" y="29"/>
                  </a:moveTo>
                  <a:lnTo>
                    <a:pt x="4" y="23"/>
                  </a:lnTo>
                  <a:lnTo>
                    <a:pt x="9" y="18"/>
                  </a:lnTo>
                  <a:lnTo>
                    <a:pt x="11" y="15"/>
                  </a:lnTo>
                  <a:lnTo>
                    <a:pt x="14" y="13"/>
                  </a:lnTo>
                  <a:lnTo>
                    <a:pt x="22" y="9"/>
                  </a:lnTo>
                  <a:lnTo>
                    <a:pt x="30" y="5"/>
                  </a:lnTo>
                  <a:lnTo>
                    <a:pt x="39" y="2"/>
                  </a:lnTo>
                  <a:lnTo>
                    <a:pt x="49" y="1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5" y="0"/>
                  </a:lnTo>
                  <a:lnTo>
                    <a:pt x="70" y="1"/>
                  </a:lnTo>
                  <a:lnTo>
                    <a:pt x="79" y="2"/>
                  </a:lnTo>
                  <a:lnTo>
                    <a:pt x="86" y="5"/>
                  </a:lnTo>
                  <a:lnTo>
                    <a:pt x="91" y="9"/>
                  </a:lnTo>
                  <a:lnTo>
                    <a:pt x="94" y="11"/>
                  </a:lnTo>
                  <a:lnTo>
                    <a:pt x="95" y="13"/>
                  </a:lnTo>
                  <a:lnTo>
                    <a:pt x="96" y="15"/>
                  </a:lnTo>
                  <a:lnTo>
                    <a:pt x="97" y="18"/>
                  </a:lnTo>
                  <a:lnTo>
                    <a:pt x="98" y="20"/>
                  </a:lnTo>
                  <a:lnTo>
                    <a:pt x="97" y="23"/>
                  </a:lnTo>
                  <a:lnTo>
                    <a:pt x="96" y="29"/>
                  </a:lnTo>
                  <a:lnTo>
                    <a:pt x="93" y="34"/>
                  </a:lnTo>
                  <a:lnTo>
                    <a:pt x="89" y="40"/>
                  </a:lnTo>
                  <a:lnTo>
                    <a:pt x="83" y="45"/>
                  </a:lnTo>
                  <a:lnTo>
                    <a:pt x="80" y="47"/>
                  </a:lnTo>
                  <a:lnTo>
                    <a:pt x="76" y="50"/>
                  </a:lnTo>
                  <a:lnTo>
                    <a:pt x="68" y="53"/>
                  </a:lnTo>
                  <a:lnTo>
                    <a:pt x="64" y="55"/>
                  </a:lnTo>
                  <a:lnTo>
                    <a:pt x="59" y="56"/>
                  </a:lnTo>
                  <a:lnTo>
                    <a:pt x="48" y="58"/>
                  </a:lnTo>
                  <a:lnTo>
                    <a:pt x="37" y="59"/>
                  </a:lnTo>
                  <a:lnTo>
                    <a:pt x="31" y="59"/>
                  </a:lnTo>
                  <a:lnTo>
                    <a:pt x="26" y="58"/>
                  </a:lnTo>
                  <a:lnTo>
                    <a:pt x="21" y="57"/>
                  </a:lnTo>
                  <a:lnTo>
                    <a:pt x="17" y="56"/>
                  </a:lnTo>
                  <a:lnTo>
                    <a:pt x="13" y="55"/>
                  </a:lnTo>
                  <a:lnTo>
                    <a:pt x="10" y="53"/>
                  </a:lnTo>
                  <a:lnTo>
                    <a:pt x="5" y="49"/>
                  </a:lnTo>
                  <a:lnTo>
                    <a:pt x="3" y="47"/>
                  </a:lnTo>
                  <a:lnTo>
                    <a:pt x="1" y="45"/>
                  </a:lnTo>
                  <a:lnTo>
                    <a:pt x="0" y="40"/>
                  </a:lnTo>
                  <a:lnTo>
                    <a:pt x="0" y="34"/>
                  </a:lnTo>
                  <a:lnTo>
                    <a:pt x="1" y="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35" name="Freeform 71"/>
            <p:cNvSpPr/>
            <p:nvPr userDrawn="1"/>
          </p:nvSpPr>
          <p:spPr bwMode="auto">
            <a:xfrm>
              <a:off x="4394" y="3332"/>
              <a:ext cx="91" cy="61"/>
            </a:xfrm>
            <a:custGeom>
              <a:avLst/>
              <a:gdLst>
                <a:gd name="T0" fmla="*/ 11 w 89"/>
                <a:gd name="T1" fmla="*/ 51 h 60"/>
                <a:gd name="T2" fmla="*/ 16 w 89"/>
                <a:gd name="T3" fmla="*/ 54 h 60"/>
                <a:gd name="T4" fmla="*/ 35 w 89"/>
                <a:gd name="T5" fmla="*/ 57 h 60"/>
                <a:gd name="T6" fmla="*/ 49 w 89"/>
                <a:gd name="T7" fmla="*/ 56 h 60"/>
                <a:gd name="T8" fmla="*/ 56 w 89"/>
                <a:gd name="T9" fmla="*/ 55 h 60"/>
                <a:gd name="T10" fmla="*/ 62 w 89"/>
                <a:gd name="T11" fmla="*/ 52 h 60"/>
                <a:gd name="T12" fmla="*/ 65 w 89"/>
                <a:gd name="T13" fmla="*/ 49 h 60"/>
                <a:gd name="T14" fmla="*/ 64 w 89"/>
                <a:gd name="T15" fmla="*/ 46 h 60"/>
                <a:gd name="T16" fmla="*/ 61 w 89"/>
                <a:gd name="T17" fmla="*/ 44 h 60"/>
                <a:gd name="T18" fmla="*/ 53 w 89"/>
                <a:gd name="T19" fmla="*/ 42 h 60"/>
                <a:gd name="T20" fmla="*/ 35 w 89"/>
                <a:gd name="T21" fmla="*/ 37 h 60"/>
                <a:gd name="T22" fmla="*/ 21 w 89"/>
                <a:gd name="T23" fmla="*/ 28 h 60"/>
                <a:gd name="T24" fmla="*/ 17 w 89"/>
                <a:gd name="T25" fmla="*/ 25 h 60"/>
                <a:gd name="T26" fmla="*/ 16 w 89"/>
                <a:gd name="T27" fmla="*/ 22 h 60"/>
                <a:gd name="T28" fmla="*/ 16 w 89"/>
                <a:gd name="T29" fmla="*/ 17 h 60"/>
                <a:gd name="T30" fmla="*/ 19 w 89"/>
                <a:gd name="T31" fmla="*/ 13 h 60"/>
                <a:gd name="T32" fmla="*/ 22 w 89"/>
                <a:gd name="T33" fmla="*/ 10 h 60"/>
                <a:gd name="T34" fmla="*/ 39 w 89"/>
                <a:gd name="T35" fmla="*/ 5 h 60"/>
                <a:gd name="T36" fmla="*/ 52 w 89"/>
                <a:gd name="T37" fmla="*/ 1 h 60"/>
                <a:gd name="T38" fmla="*/ 66 w 89"/>
                <a:gd name="T39" fmla="*/ 0 h 60"/>
                <a:gd name="T40" fmla="*/ 87 w 89"/>
                <a:gd name="T41" fmla="*/ 2 h 60"/>
                <a:gd name="T42" fmla="*/ 101 w 89"/>
                <a:gd name="T43" fmla="*/ 6 h 60"/>
                <a:gd name="T44" fmla="*/ 84 w 89"/>
                <a:gd name="T45" fmla="*/ 11 h 60"/>
                <a:gd name="T46" fmla="*/ 69 w 89"/>
                <a:gd name="T47" fmla="*/ 9 h 60"/>
                <a:gd name="T48" fmla="*/ 56 w 89"/>
                <a:gd name="T49" fmla="*/ 10 h 60"/>
                <a:gd name="T50" fmla="*/ 47 w 89"/>
                <a:gd name="T51" fmla="*/ 12 h 60"/>
                <a:gd name="T52" fmla="*/ 44 w 89"/>
                <a:gd name="T53" fmla="*/ 15 h 60"/>
                <a:gd name="T54" fmla="*/ 42 w 89"/>
                <a:gd name="T55" fmla="*/ 18 h 60"/>
                <a:gd name="T56" fmla="*/ 45 w 89"/>
                <a:gd name="T57" fmla="*/ 20 h 60"/>
                <a:gd name="T58" fmla="*/ 64 w 89"/>
                <a:gd name="T59" fmla="*/ 25 h 60"/>
                <a:gd name="T60" fmla="*/ 86 w 89"/>
                <a:gd name="T61" fmla="*/ 36 h 60"/>
                <a:gd name="T62" fmla="*/ 92 w 89"/>
                <a:gd name="T63" fmla="*/ 41 h 60"/>
                <a:gd name="T64" fmla="*/ 93 w 89"/>
                <a:gd name="T65" fmla="*/ 44 h 60"/>
                <a:gd name="T66" fmla="*/ 91 w 89"/>
                <a:gd name="T67" fmla="*/ 50 h 60"/>
                <a:gd name="T68" fmla="*/ 85 w 89"/>
                <a:gd name="T69" fmla="*/ 56 h 60"/>
                <a:gd name="T70" fmla="*/ 79 w 89"/>
                <a:gd name="T71" fmla="*/ 59 h 60"/>
                <a:gd name="T72" fmla="*/ 60 w 89"/>
                <a:gd name="T73" fmla="*/ 64 h 60"/>
                <a:gd name="T74" fmla="*/ 45 w 89"/>
                <a:gd name="T75" fmla="*/ 66 h 60"/>
                <a:gd name="T76" fmla="*/ 29 w 89"/>
                <a:gd name="T77" fmla="*/ 65 h 60"/>
                <a:gd name="T78" fmla="*/ 14 w 89"/>
                <a:gd name="T79" fmla="*/ 64 h 60"/>
                <a:gd name="T80" fmla="*/ 7 w 89"/>
                <a:gd name="T81" fmla="*/ 62 h 60"/>
                <a:gd name="T82" fmla="*/ 0 w 89"/>
                <a:gd name="T83" fmla="*/ 59 h 6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89" h="60">
                  <a:moveTo>
                    <a:pt x="0" y="53"/>
                  </a:moveTo>
                  <a:lnTo>
                    <a:pt x="11" y="45"/>
                  </a:lnTo>
                  <a:lnTo>
                    <a:pt x="14" y="47"/>
                  </a:lnTo>
                  <a:lnTo>
                    <a:pt x="16" y="48"/>
                  </a:lnTo>
                  <a:lnTo>
                    <a:pt x="22" y="50"/>
                  </a:lnTo>
                  <a:lnTo>
                    <a:pt x="29" y="51"/>
                  </a:lnTo>
                  <a:lnTo>
                    <a:pt x="35" y="51"/>
                  </a:lnTo>
                  <a:lnTo>
                    <a:pt x="43" y="50"/>
                  </a:lnTo>
                  <a:lnTo>
                    <a:pt x="47" y="50"/>
                  </a:lnTo>
                  <a:lnTo>
                    <a:pt x="50" y="49"/>
                  </a:lnTo>
                  <a:lnTo>
                    <a:pt x="53" y="48"/>
                  </a:lnTo>
                  <a:lnTo>
                    <a:pt x="56" y="46"/>
                  </a:lnTo>
                  <a:lnTo>
                    <a:pt x="57" y="45"/>
                  </a:lnTo>
                  <a:lnTo>
                    <a:pt x="59" y="43"/>
                  </a:lnTo>
                  <a:lnTo>
                    <a:pt x="59" y="41"/>
                  </a:lnTo>
                  <a:lnTo>
                    <a:pt x="58" y="40"/>
                  </a:lnTo>
                  <a:lnTo>
                    <a:pt x="57" y="39"/>
                  </a:lnTo>
                  <a:lnTo>
                    <a:pt x="55" y="38"/>
                  </a:lnTo>
                  <a:lnTo>
                    <a:pt x="51" y="37"/>
                  </a:lnTo>
                  <a:lnTo>
                    <a:pt x="47" y="36"/>
                  </a:lnTo>
                  <a:lnTo>
                    <a:pt x="38" y="33"/>
                  </a:lnTo>
                  <a:lnTo>
                    <a:pt x="29" y="31"/>
                  </a:lnTo>
                  <a:lnTo>
                    <a:pt x="24" y="30"/>
                  </a:lnTo>
                  <a:lnTo>
                    <a:pt x="21" y="28"/>
                  </a:lnTo>
                  <a:lnTo>
                    <a:pt x="18" y="26"/>
                  </a:lnTo>
                  <a:lnTo>
                    <a:pt x="17" y="25"/>
                  </a:lnTo>
                  <a:lnTo>
                    <a:pt x="16" y="24"/>
                  </a:lnTo>
                  <a:lnTo>
                    <a:pt x="16" y="22"/>
                  </a:lnTo>
                  <a:lnTo>
                    <a:pt x="16" y="21"/>
                  </a:lnTo>
                  <a:lnTo>
                    <a:pt x="16" y="17"/>
                  </a:lnTo>
                  <a:lnTo>
                    <a:pt x="17" y="15"/>
                  </a:lnTo>
                  <a:lnTo>
                    <a:pt x="19" y="13"/>
                  </a:lnTo>
                  <a:lnTo>
                    <a:pt x="20" y="12"/>
                  </a:lnTo>
                  <a:lnTo>
                    <a:pt x="22" y="10"/>
                  </a:lnTo>
                  <a:lnTo>
                    <a:pt x="27" y="7"/>
                  </a:lnTo>
                  <a:lnTo>
                    <a:pt x="33" y="5"/>
                  </a:lnTo>
                  <a:lnTo>
                    <a:pt x="39" y="3"/>
                  </a:lnTo>
                  <a:lnTo>
                    <a:pt x="46" y="1"/>
                  </a:lnTo>
                  <a:lnTo>
                    <a:pt x="53" y="0"/>
                  </a:lnTo>
                  <a:lnTo>
                    <a:pt x="60" y="0"/>
                  </a:lnTo>
                  <a:lnTo>
                    <a:pt x="67" y="0"/>
                  </a:lnTo>
                  <a:lnTo>
                    <a:pt x="75" y="2"/>
                  </a:lnTo>
                  <a:lnTo>
                    <a:pt x="82" y="3"/>
                  </a:lnTo>
                  <a:lnTo>
                    <a:pt x="89" y="6"/>
                  </a:lnTo>
                  <a:lnTo>
                    <a:pt x="78" y="13"/>
                  </a:lnTo>
                  <a:lnTo>
                    <a:pt x="72" y="11"/>
                  </a:lnTo>
                  <a:lnTo>
                    <a:pt x="67" y="10"/>
                  </a:lnTo>
                  <a:lnTo>
                    <a:pt x="62" y="9"/>
                  </a:lnTo>
                  <a:lnTo>
                    <a:pt x="56" y="9"/>
                  </a:lnTo>
                  <a:lnTo>
                    <a:pt x="50" y="10"/>
                  </a:lnTo>
                  <a:lnTo>
                    <a:pt x="44" y="11"/>
                  </a:lnTo>
                  <a:lnTo>
                    <a:pt x="41" y="12"/>
                  </a:lnTo>
                  <a:lnTo>
                    <a:pt x="39" y="13"/>
                  </a:lnTo>
                  <a:lnTo>
                    <a:pt x="38" y="15"/>
                  </a:lnTo>
                  <a:lnTo>
                    <a:pt x="37" y="16"/>
                  </a:lnTo>
                  <a:lnTo>
                    <a:pt x="36" y="18"/>
                  </a:lnTo>
                  <a:lnTo>
                    <a:pt x="37" y="19"/>
                  </a:lnTo>
                  <a:lnTo>
                    <a:pt x="39" y="20"/>
                  </a:lnTo>
                  <a:lnTo>
                    <a:pt x="42" y="21"/>
                  </a:lnTo>
                  <a:lnTo>
                    <a:pt x="58" y="25"/>
                  </a:lnTo>
                  <a:lnTo>
                    <a:pt x="66" y="27"/>
                  </a:lnTo>
                  <a:lnTo>
                    <a:pt x="74" y="30"/>
                  </a:lnTo>
                  <a:lnTo>
                    <a:pt x="77" y="32"/>
                  </a:lnTo>
                  <a:lnTo>
                    <a:pt x="80" y="35"/>
                  </a:lnTo>
                  <a:lnTo>
                    <a:pt x="80" y="36"/>
                  </a:lnTo>
                  <a:lnTo>
                    <a:pt x="81" y="38"/>
                  </a:lnTo>
                  <a:lnTo>
                    <a:pt x="80" y="42"/>
                  </a:lnTo>
                  <a:lnTo>
                    <a:pt x="79" y="44"/>
                  </a:lnTo>
                  <a:lnTo>
                    <a:pt x="77" y="46"/>
                  </a:lnTo>
                  <a:lnTo>
                    <a:pt x="73" y="50"/>
                  </a:lnTo>
                  <a:lnTo>
                    <a:pt x="70" y="52"/>
                  </a:lnTo>
                  <a:lnTo>
                    <a:pt x="67" y="53"/>
                  </a:lnTo>
                  <a:lnTo>
                    <a:pt x="61" y="56"/>
                  </a:lnTo>
                  <a:lnTo>
                    <a:pt x="54" y="58"/>
                  </a:lnTo>
                  <a:lnTo>
                    <a:pt x="46" y="59"/>
                  </a:lnTo>
                  <a:lnTo>
                    <a:pt x="39" y="60"/>
                  </a:lnTo>
                  <a:lnTo>
                    <a:pt x="32" y="60"/>
                  </a:lnTo>
                  <a:lnTo>
                    <a:pt x="23" y="59"/>
                  </a:lnTo>
                  <a:lnTo>
                    <a:pt x="18" y="59"/>
                  </a:lnTo>
                  <a:lnTo>
                    <a:pt x="14" y="58"/>
                  </a:lnTo>
                  <a:lnTo>
                    <a:pt x="10" y="57"/>
                  </a:lnTo>
                  <a:lnTo>
                    <a:pt x="7" y="56"/>
                  </a:lnTo>
                  <a:lnTo>
                    <a:pt x="3" y="54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</p:grp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" y="0"/>
            <a:ext cx="24481368" cy="3457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1"/>
          <p:cNvGrpSpPr>
            <a:grpSpLocks noChangeAspect="1"/>
          </p:cNvGrpSpPr>
          <p:nvPr userDrawn="1"/>
        </p:nvGrpSpPr>
        <p:grpSpPr bwMode="auto">
          <a:xfrm>
            <a:off x="19680982" y="11754873"/>
            <a:ext cx="4088232" cy="1646134"/>
            <a:chOff x="2655" y="2025"/>
            <a:chExt cx="2610" cy="1401"/>
          </a:xfrm>
        </p:grpSpPr>
        <p:sp>
          <p:nvSpPr>
            <p:cNvPr id="6" name="AutoShape 40"/>
            <p:cNvSpPr>
              <a:spLocks noChangeAspect="1" noChangeArrowheads="1" noTextEdit="1"/>
            </p:cNvSpPr>
            <p:nvPr userDrawn="1"/>
          </p:nvSpPr>
          <p:spPr bwMode="auto">
            <a:xfrm>
              <a:off x="2655" y="2025"/>
              <a:ext cx="2610" cy="1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7" name="Freeform 42"/>
            <p:cNvSpPr>
              <a:spLocks noEditPoints="1"/>
            </p:cNvSpPr>
            <p:nvPr userDrawn="1"/>
          </p:nvSpPr>
          <p:spPr bwMode="auto">
            <a:xfrm>
              <a:off x="3703" y="3057"/>
              <a:ext cx="225" cy="214"/>
            </a:xfrm>
            <a:custGeom>
              <a:avLst/>
              <a:gdLst>
                <a:gd name="T0" fmla="*/ 160 w 225"/>
                <a:gd name="T1" fmla="*/ 33 h 214"/>
                <a:gd name="T2" fmla="*/ 134 w 225"/>
                <a:gd name="T3" fmla="*/ 28 h 214"/>
                <a:gd name="T4" fmla="*/ 117 w 225"/>
                <a:gd name="T5" fmla="*/ 29 h 214"/>
                <a:gd name="T6" fmla="*/ 100 w 225"/>
                <a:gd name="T7" fmla="*/ 34 h 214"/>
                <a:gd name="T8" fmla="*/ 86 w 225"/>
                <a:gd name="T9" fmla="*/ 42 h 214"/>
                <a:gd name="T10" fmla="*/ 74 w 225"/>
                <a:gd name="T11" fmla="*/ 53 h 214"/>
                <a:gd name="T12" fmla="*/ 65 w 225"/>
                <a:gd name="T13" fmla="*/ 66 h 214"/>
                <a:gd name="T14" fmla="*/ 59 w 225"/>
                <a:gd name="T15" fmla="*/ 79 h 214"/>
                <a:gd name="T16" fmla="*/ 57 w 225"/>
                <a:gd name="T17" fmla="*/ 92 h 214"/>
                <a:gd name="T18" fmla="*/ 58 w 225"/>
                <a:gd name="T19" fmla="*/ 103 h 214"/>
                <a:gd name="T20" fmla="*/ 64 w 225"/>
                <a:gd name="T21" fmla="*/ 113 h 214"/>
                <a:gd name="T22" fmla="*/ 74 w 225"/>
                <a:gd name="T23" fmla="*/ 119 h 214"/>
                <a:gd name="T24" fmla="*/ 89 w 225"/>
                <a:gd name="T25" fmla="*/ 121 h 214"/>
                <a:gd name="T26" fmla="*/ 109 w 225"/>
                <a:gd name="T27" fmla="*/ 119 h 214"/>
                <a:gd name="T28" fmla="*/ 142 w 225"/>
                <a:gd name="T29" fmla="*/ 110 h 214"/>
                <a:gd name="T30" fmla="*/ 155 w 225"/>
                <a:gd name="T31" fmla="*/ 182 h 214"/>
                <a:gd name="T32" fmla="*/ 135 w 225"/>
                <a:gd name="T33" fmla="*/ 194 h 214"/>
                <a:gd name="T34" fmla="*/ 111 w 225"/>
                <a:gd name="T35" fmla="*/ 203 h 214"/>
                <a:gd name="T36" fmla="*/ 75 w 225"/>
                <a:gd name="T37" fmla="*/ 211 h 214"/>
                <a:gd name="T38" fmla="*/ 25 w 225"/>
                <a:gd name="T39" fmla="*/ 214 h 214"/>
                <a:gd name="T40" fmla="*/ 72 w 225"/>
                <a:gd name="T41" fmla="*/ 184 h 214"/>
                <a:gd name="T42" fmla="*/ 102 w 225"/>
                <a:gd name="T43" fmla="*/ 176 h 214"/>
                <a:gd name="T44" fmla="*/ 115 w 225"/>
                <a:gd name="T45" fmla="*/ 169 h 214"/>
                <a:gd name="T46" fmla="*/ 123 w 225"/>
                <a:gd name="T47" fmla="*/ 160 h 214"/>
                <a:gd name="T48" fmla="*/ 132 w 225"/>
                <a:gd name="T49" fmla="*/ 140 h 214"/>
                <a:gd name="T50" fmla="*/ 95 w 225"/>
                <a:gd name="T51" fmla="*/ 148 h 214"/>
                <a:gd name="T52" fmla="*/ 59 w 225"/>
                <a:gd name="T53" fmla="*/ 148 h 214"/>
                <a:gd name="T54" fmla="*/ 40 w 225"/>
                <a:gd name="T55" fmla="*/ 145 h 214"/>
                <a:gd name="T56" fmla="*/ 24 w 225"/>
                <a:gd name="T57" fmla="*/ 138 h 214"/>
                <a:gd name="T58" fmla="*/ 9 w 225"/>
                <a:gd name="T59" fmla="*/ 124 h 214"/>
                <a:gd name="T60" fmla="*/ 2 w 225"/>
                <a:gd name="T61" fmla="*/ 110 h 214"/>
                <a:gd name="T62" fmla="*/ 0 w 225"/>
                <a:gd name="T63" fmla="*/ 94 h 214"/>
                <a:gd name="T64" fmla="*/ 4 w 225"/>
                <a:gd name="T65" fmla="*/ 74 h 214"/>
                <a:gd name="T66" fmla="*/ 14 w 225"/>
                <a:gd name="T67" fmla="*/ 56 h 214"/>
                <a:gd name="T68" fmla="*/ 30 w 225"/>
                <a:gd name="T69" fmla="*/ 37 h 214"/>
                <a:gd name="T70" fmla="*/ 52 w 225"/>
                <a:gd name="T71" fmla="*/ 21 h 214"/>
                <a:gd name="T72" fmla="*/ 79 w 225"/>
                <a:gd name="T73" fmla="*/ 8 h 214"/>
                <a:gd name="T74" fmla="*/ 111 w 225"/>
                <a:gd name="T75" fmla="*/ 1 h 214"/>
                <a:gd name="T76" fmla="*/ 149 w 225"/>
                <a:gd name="T77" fmla="*/ 2 h 214"/>
                <a:gd name="T78" fmla="*/ 182 w 225"/>
                <a:gd name="T79" fmla="*/ 8 h 214"/>
                <a:gd name="T80" fmla="*/ 214 w 225"/>
                <a:gd name="T81" fmla="*/ 21 h 214"/>
                <a:gd name="T82" fmla="*/ 183 w 225"/>
                <a:gd name="T83" fmla="*/ 141 h 214"/>
                <a:gd name="T84" fmla="*/ 173 w 225"/>
                <a:gd name="T85" fmla="*/ 162 h 21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25" h="214">
                  <a:moveTo>
                    <a:pt x="142" y="110"/>
                  </a:moveTo>
                  <a:lnTo>
                    <a:pt x="169" y="36"/>
                  </a:lnTo>
                  <a:lnTo>
                    <a:pt x="160" y="33"/>
                  </a:lnTo>
                  <a:lnTo>
                    <a:pt x="151" y="30"/>
                  </a:lnTo>
                  <a:lnTo>
                    <a:pt x="140" y="28"/>
                  </a:lnTo>
                  <a:lnTo>
                    <a:pt x="134" y="28"/>
                  </a:lnTo>
                  <a:lnTo>
                    <a:pt x="128" y="28"/>
                  </a:lnTo>
                  <a:lnTo>
                    <a:pt x="122" y="28"/>
                  </a:lnTo>
                  <a:lnTo>
                    <a:pt x="117" y="29"/>
                  </a:lnTo>
                  <a:lnTo>
                    <a:pt x="111" y="30"/>
                  </a:lnTo>
                  <a:lnTo>
                    <a:pt x="106" y="32"/>
                  </a:lnTo>
                  <a:lnTo>
                    <a:pt x="100" y="34"/>
                  </a:lnTo>
                  <a:lnTo>
                    <a:pt x="95" y="36"/>
                  </a:lnTo>
                  <a:lnTo>
                    <a:pt x="91" y="39"/>
                  </a:lnTo>
                  <a:lnTo>
                    <a:pt x="86" y="42"/>
                  </a:lnTo>
                  <a:lnTo>
                    <a:pt x="82" y="46"/>
                  </a:lnTo>
                  <a:lnTo>
                    <a:pt x="78" y="49"/>
                  </a:lnTo>
                  <a:lnTo>
                    <a:pt x="74" y="53"/>
                  </a:lnTo>
                  <a:lnTo>
                    <a:pt x="71" y="57"/>
                  </a:lnTo>
                  <a:lnTo>
                    <a:pt x="68" y="61"/>
                  </a:lnTo>
                  <a:lnTo>
                    <a:pt x="65" y="66"/>
                  </a:lnTo>
                  <a:lnTo>
                    <a:pt x="63" y="70"/>
                  </a:lnTo>
                  <a:lnTo>
                    <a:pt x="61" y="74"/>
                  </a:lnTo>
                  <a:lnTo>
                    <a:pt x="59" y="79"/>
                  </a:lnTo>
                  <a:lnTo>
                    <a:pt x="58" y="83"/>
                  </a:lnTo>
                  <a:lnTo>
                    <a:pt x="57" y="87"/>
                  </a:lnTo>
                  <a:lnTo>
                    <a:pt x="57" y="92"/>
                  </a:lnTo>
                  <a:lnTo>
                    <a:pt x="57" y="96"/>
                  </a:lnTo>
                  <a:lnTo>
                    <a:pt x="57" y="100"/>
                  </a:lnTo>
                  <a:lnTo>
                    <a:pt x="58" y="103"/>
                  </a:lnTo>
                  <a:lnTo>
                    <a:pt x="59" y="107"/>
                  </a:lnTo>
                  <a:lnTo>
                    <a:pt x="61" y="110"/>
                  </a:lnTo>
                  <a:lnTo>
                    <a:pt x="64" y="113"/>
                  </a:lnTo>
                  <a:lnTo>
                    <a:pt x="66" y="115"/>
                  </a:lnTo>
                  <a:lnTo>
                    <a:pt x="70" y="117"/>
                  </a:lnTo>
                  <a:lnTo>
                    <a:pt x="74" y="119"/>
                  </a:lnTo>
                  <a:lnTo>
                    <a:pt x="78" y="120"/>
                  </a:lnTo>
                  <a:lnTo>
                    <a:pt x="83" y="121"/>
                  </a:lnTo>
                  <a:lnTo>
                    <a:pt x="89" y="121"/>
                  </a:lnTo>
                  <a:lnTo>
                    <a:pt x="96" y="121"/>
                  </a:lnTo>
                  <a:lnTo>
                    <a:pt x="103" y="120"/>
                  </a:lnTo>
                  <a:lnTo>
                    <a:pt x="109" y="119"/>
                  </a:lnTo>
                  <a:lnTo>
                    <a:pt x="116" y="118"/>
                  </a:lnTo>
                  <a:lnTo>
                    <a:pt x="129" y="114"/>
                  </a:lnTo>
                  <a:lnTo>
                    <a:pt x="142" y="110"/>
                  </a:lnTo>
                  <a:close/>
                  <a:moveTo>
                    <a:pt x="165" y="173"/>
                  </a:moveTo>
                  <a:lnTo>
                    <a:pt x="159" y="179"/>
                  </a:lnTo>
                  <a:lnTo>
                    <a:pt x="155" y="182"/>
                  </a:lnTo>
                  <a:lnTo>
                    <a:pt x="149" y="187"/>
                  </a:lnTo>
                  <a:lnTo>
                    <a:pt x="142" y="191"/>
                  </a:lnTo>
                  <a:lnTo>
                    <a:pt x="135" y="194"/>
                  </a:lnTo>
                  <a:lnTo>
                    <a:pt x="127" y="198"/>
                  </a:lnTo>
                  <a:lnTo>
                    <a:pt x="119" y="201"/>
                  </a:lnTo>
                  <a:lnTo>
                    <a:pt x="111" y="203"/>
                  </a:lnTo>
                  <a:lnTo>
                    <a:pt x="102" y="205"/>
                  </a:lnTo>
                  <a:lnTo>
                    <a:pt x="93" y="207"/>
                  </a:lnTo>
                  <a:lnTo>
                    <a:pt x="75" y="211"/>
                  </a:lnTo>
                  <a:lnTo>
                    <a:pt x="57" y="213"/>
                  </a:lnTo>
                  <a:lnTo>
                    <a:pt x="41" y="214"/>
                  </a:lnTo>
                  <a:lnTo>
                    <a:pt x="25" y="214"/>
                  </a:lnTo>
                  <a:lnTo>
                    <a:pt x="24" y="189"/>
                  </a:lnTo>
                  <a:lnTo>
                    <a:pt x="47" y="187"/>
                  </a:lnTo>
                  <a:lnTo>
                    <a:pt x="72" y="184"/>
                  </a:lnTo>
                  <a:lnTo>
                    <a:pt x="85" y="181"/>
                  </a:lnTo>
                  <a:lnTo>
                    <a:pt x="96" y="178"/>
                  </a:lnTo>
                  <a:lnTo>
                    <a:pt x="102" y="176"/>
                  </a:lnTo>
                  <a:lnTo>
                    <a:pt x="107" y="174"/>
                  </a:lnTo>
                  <a:lnTo>
                    <a:pt x="111" y="172"/>
                  </a:lnTo>
                  <a:lnTo>
                    <a:pt x="115" y="169"/>
                  </a:lnTo>
                  <a:lnTo>
                    <a:pt x="118" y="166"/>
                  </a:lnTo>
                  <a:lnTo>
                    <a:pt x="121" y="163"/>
                  </a:lnTo>
                  <a:lnTo>
                    <a:pt x="123" y="160"/>
                  </a:lnTo>
                  <a:lnTo>
                    <a:pt x="125" y="156"/>
                  </a:lnTo>
                  <a:lnTo>
                    <a:pt x="129" y="148"/>
                  </a:lnTo>
                  <a:lnTo>
                    <a:pt x="132" y="140"/>
                  </a:lnTo>
                  <a:lnTo>
                    <a:pt x="117" y="144"/>
                  </a:lnTo>
                  <a:lnTo>
                    <a:pt x="103" y="147"/>
                  </a:lnTo>
                  <a:lnTo>
                    <a:pt x="95" y="148"/>
                  </a:lnTo>
                  <a:lnTo>
                    <a:pt x="87" y="149"/>
                  </a:lnTo>
                  <a:lnTo>
                    <a:pt x="71" y="149"/>
                  </a:lnTo>
                  <a:lnTo>
                    <a:pt x="59" y="148"/>
                  </a:lnTo>
                  <a:lnTo>
                    <a:pt x="49" y="147"/>
                  </a:lnTo>
                  <a:lnTo>
                    <a:pt x="44" y="146"/>
                  </a:lnTo>
                  <a:lnTo>
                    <a:pt x="40" y="145"/>
                  </a:lnTo>
                  <a:lnTo>
                    <a:pt x="35" y="144"/>
                  </a:lnTo>
                  <a:lnTo>
                    <a:pt x="31" y="142"/>
                  </a:lnTo>
                  <a:lnTo>
                    <a:pt x="24" y="138"/>
                  </a:lnTo>
                  <a:lnTo>
                    <a:pt x="18" y="134"/>
                  </a:lnTo>
                  <a:lnTo>
                    <a:pt x="13" y="129"/>
                  </a:lnTo>
                  <a:lnTo>
                    <a:pt x="9" y="124"/>
                  </a:lnTo>
                  <a:lnTo>
                    <a:pt x="5" y="119"/>
                  </a:lnTo>
                  <a:lnTo>
                    <a:pt x="3" y="113"/>
                  </a:lnTo>
                  <a:lnTo>
                    <a:pt x="2" y="110"/>
                  </a:lnTo>
                  <a:lnTo>
                    <a:pt x="1" y="106"/>
                  </a:lnTo>
                  <a:lnTo>
                    <a:pt x="0" y="100"/>
                  </a:lnTo>
                  <a:lnTo>
                    <a:pt x="0" y="94"/>
                  </a:lnTo>
                  <a:lnTo>
                    <a:pt x="1" y="87"/>
                  </a:lnTo>
                  <a:lnTo>
                    <a:pt x="2" y="81"/>
                  </a:lnTo>
                  <a:lnTo>
                    <a:pt x="4" y="74"/>
                  </a:lnTo>
                  <a:lnTo>
                    <a:pt x="7" y="68"/>
                  </a:lnTo>
                  <a:lnTo>
                    <a:pt x="10" y="62"/>
                  </a:lnTo>
                  <a:lnTo>
                    <a:pt x="14" y="56"/>
                  </a:lnTo>
                  <a:lnTo>
                    <a:pt x="19" y="50"/>
                  </a:lnTo>
                  <a:lnTo>
                    <a:pt x="24" y="44"/>
                  </a:lnTo>
                  <a:lnTo>
                    <a:pt x="30" y="37"/>
                  </a:lnTo>
                  <a:lnTo>
                    <a:pt x="37" y="32"/>
                  </a:lnTo>
                  <a:lnTo>
                    <a:pt x="44" y="26"/>
                  </a:lnTo>
                  <a:lnTo>
                    <a:pt x="52" y="21"/>
                  </a:lnTo>
                  <a:lnTo>
                    <a:pt x="60" y="16"/>
                  </a:lnTo>
                  <a:lnTo>
                    <a:pt x="69" y="11"/>
                  </a:lnTo>
                  <a:lnTo>
                    <a:pt x="79" y="8"/>
                  </a:lnTo>
                  <a:lnTo>
                    <a:pt x="89" y="5"/>
                  </a:lnTo>
                  <a:lnTo>
                    <a:pt x="100" y="2"/>
                  </a:lnTo>
                  <a:lnTo>
                    <a:pt x="111" y="1"/>
                  </a:lnTo>
                  <a:lnTo>
                    <a:pt x="122" y="0"/>
                  </a:lnTo>
                  <a:lnTo>
                    <a:pt x="136" y="1"/>
                  </a:lnTo>
                  <a:lnTo>
                    <a:pt x="149" y="2"/>
                  </a:lnTo>
                  <a:lnTo>
                    <a:pt x="163" y="4"/>
                  </a:lnTo>
                  <a:lnTo>
                    <a:pt x="176" y="7"/>
                  </a:lnTo>
                  <a:lnTo>
                    <a:pt x="182" y="8"/>
                  </a:lnTo>
                  <a:lnTo>
                    <a:pt x="189" y="10"/>
                  </a:lnTo>
                  <a:lnTo>
                    <a:pt x="202" y="15"/>
                  </a:lnTo>
                  <a:lnTo>
                    <a:pt x="214" y="21"/>
                  </a:lnTo>
                  <a:lnTo>
                    <a:pt x="225" y="28"/>
                  </a:lnTo>
                  <a:lnTo>
                    <a:pt x="187" y="132"/>
                  </a:lnTo>
                  <a:lnTo>
                    <a:pt x="183" y="141"/>
                  </a:lnTo>
                  <a:lnTo>
                    <a:pt x="179" y="151"/>
                  </a:lnTo>
                  <a:lnTo>
                    <a:pt x="176" y="156"/>
                  </a:lnTo>
                  <a:lnTo>
                    <a:pt x="173" y="162"/>
                  </a:lnTo>
                  <a:lnTo>
                    <a:pt x="165" y="173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8" name="Freeform 43"/>
            <p:cNvSpPr>
              <a:spLocks noEditPoints="1"/>
            </p:cNvSpPr>
            <p:nvPr userDrawn="1"/>
          </p:nvSpPr>
          <p:spPr bwMode="auto">
            <a:xfrm>
              <a:off x="2905" y="3058"/>
              <a:ext cx="194" cy="146"/>
            </a:xfrm>
            <a:custGeom>
              <a:avLst/>
              <a:gdLst>
                <a:gd name="T0" fmla="*/ 149 w 193"/>
                <a:gd name="T1" fmla="*/ 47 h 147"/>
                <a:gd name="T2" fmla="*/ 149 w 193"/>
                <a:gd name="T3" fmla="*/ 39 h 147"/>
                <a:gd name="T4" fmla="*/ 147 w 193"/>
                <a:gd name="T5" fmla="*/ 35 h 147"/>
                <a:gd name="T6" fmla="*/ 144 w 193"/>
                <a:gd name="T7" fmla="*/ 32 h 147"/>
                <a:gd name="T8" fmla="*/ 140 w 193"/>
                <a:gd name="T9" fmla="*/ 29 h 147"/>
                <a:gd name="T10" fmla="*/ 135 w 193"/>
                <a:gd name="T11" fmla="*/ 27 h 147"/>
                <a:gd name="T12" fmla="*/ 124 w 193"/>
                <a:gd name="T13" fmla="*/ 26 h 147"/>
                <a:gd name="T14" fmla="*/ 112 w 193"/>
                <a:gd name="T15" fmla="*/ 27 h 147"/>
                <a:gd name="T16" fmla="*/ 95 w 193"/>
                <a:gd name="T17" fmla="*/ 30 h 147"/>
                <a:gd name="T18" fmla="*/ 83 w 193"/>
                <a:gd name="T19" fmla="*/ 37 h 147"/>
                <a:gd name="T20" fmla="*/ 73 w 193"/>
                <a:gd name="T21" fmla="*/ 47 h 147"/>
                <a:gd name="T22" fmla="*/ 148 w 193"/>
                <a:gd name="T23" fmla="*/ 52 h 147"/>
                <a:gd name="T24" fmla="*/ 163 w 193"/>
                <a:gd name="T25" fmla="*/ 129 h 147"/>
                <a:gd name="T26" fmla="*/ 140 w 193"/>
                <a:gd name="T27" fmla="*/ 136 h 147"/>
                <a:gd name="T28" fmla="*/ 115 w 193"/>
                <a:gd name="T29" fmla="*/ 140 h 147"/>
                <a:gd name="T30" fmla="*/ 82 w 193"/>
                <a:gd name="T31" fmla="*/ 141 h 147"/>
                <a:gd name="T32" fmla="*/ 56 w 193"/>
                <a:gd name="T33" fmla="*/ 140 h 147"/>
                <a:gd name="T34" fmla="*/ 43 w 193"/>
                <a:gd name="T35" fmla="*/ 137 h 147"/>
                <a:gd name="T36" fmla="*/ 27 w 193"/>
                <a:gd name="T37" fmla="*/ 132 h 147"/>
                <a:gd name="T38" fmla="*/ 16 w 193"/>
                <a:gd name="T39" fmla="*/ 124 h 147"/>
                <a:gd name="T40" fmla="*/ 10 w 193"/>
                <a:gd name="T41" fmla="*/ 117 h 147"/>
                <a:gd name="T42" fmla="*/ 5 w 193"/>
                <a:gd name="T43" fmla="*/ 110 h 147"/>
                <a:gd name="T44" fmla="*/ 1 w 193"/>
                <a:gd name="T45" fmla="*/ 99 h 147"/>
                <a:gd name="T46" fmla="*/ 0 w 193"/>
                <a:gd name="T47" fmla="*/ 90 h 147"/>
                <a:gd name="T48" fmla="*/ 0 w 193"/>
                <a:gd name="T49" fmla="*/ 82 h 147"/>
                <a:gd name="T50" fmla="*/ 2 w 193"/>
                <a:gd name="T51" fmla="*/ 73 h 147"/>
                <a:gd name="T52" fmla="*/ 7 w 193"/>
                <a:gd name="T53" fmla="*/ 68 h 147"/>
                <a:gd name="T54" fmla="*/ 14 w 193"/>
                <a:gd name="T55" fmla="*/ 55 h 147"/>
                <a:gd name="T56" fmla="*/ 24 w 193"/>
                <a:gd name="T57" fmla="*/ 42 h 147"/>
                <a:gd name="T58" fmla="*/ 36 w 193"/>
                <a:gd name="T59" fmla="*/ 30 h 147"/>
                <a:gd name="T60" fmla="*/ 51 w 193"/>
                <a:gd name="T61" fmla="*/ 19 h 147"/>
                <a:gd name="T62" fmla="*/ 68 w 193"/>
                <a:gd name="T63" fmla="*/ 10 h 147"/>
                <a:gd name="T64" fmla="*/ 88 w 193"/>
                <a:gd name="T65" fmla="*/ 4 h 147"/>
                <a:gd name="T66" fmla="*/ 117 w 193"/>
                <a:gd name="T67" fmla="*/ 0 h 147"/>
                <a:gd name="T68" fmla="*/ 141 w 193"/>
                <a:gd name="T69" fmla="*/ 0 h 147"/>
                <a:gd name="T70" fmla="*/ 160 w 193"/>
                <a:gd name="T71" fmla="*/ 3 h 147"/>
                <a:gd name="T72" fmla="*/ 175 w 193"/>
                <a:gd name="T73" fmla="*/ 8 h 147"/>
                <a:gd name="T74" fmla="*/ 184 w 193"/>
                <a:gd name="T75" fmla="*/ 13 h 147"/>
                <a:gd name="T76" fmla="*/ 191 w 193"/>
                <a:gd name="T77" fmla="*/ 19 h 147"/>
                <a:gd name="T78" fmla="*/ 194 w 193"/>
                <a:gd name="T79" fmla="*/ 25 h 147"/>
                <a:gd name="T80" fmla="*/ 198 w 193"/>
                <a:gd name="T81" fmla="*/ 37 h 147"/>
                <a:gd name="T82" fmla="*/ 199 w 193"/>
                <a:gd name="T83" fmla="*/ 51 h 147"/>
                <a:gd name="T84" fmla="*/ 195 w 193"/>
                <a:gd name="T85" fmla="*/ 68 h 147"/>
                <a:gd name="T86" fmla="*/ 57 w 193"/>
                <a:gd name="T87" fmla="*/ 73 h 147"/>
                <a:gd name="T88" fmla="*/ 54 w 193"/>
                <a:gd name="T89" fmla="*/ 81 h 147"/>
                <a:gd name="T90" fmla="*/ 54 w 193"/>
                <a:gd name="T91" fmla="*/ 90 h 147"/>
                <a:gd name="T92" fmla="*/ 56 w 193"/>
                <a:gd name="T93" fmla="*/ 97 h 147"/>
                <a:gd name="T94" fmla="*/ 60 w 193"/>
                <a:gd name="T95" fmla="*/ 104 h 147"/>
                <a:gd name="T96" fmla="*/ 66 w 193"/>
                <a:gd name="T97" fmla="*/ 109 h 147"/>
                <a:gd name="T98" fmla="*/ 74 w 193"/>
                <a:gd name="T99" fmla="*/ 112 h 147"/>
                <a:gd name="T100" fmla="*/ 83 w 193"/>
                <a:gd name="T101" fmla="*/ 114 h 147"/>
                <a:gd name="T102" fmla="*/ 95 w 193"/>
                <a:gd name="T103" fmla="*/ 115 h 147"/>
                <a:gd name="T104" fmla="*/ 118 w 193"/>
                <a:gd name="T105" fmla="*/ 114 h 147"/>
                <a:gd name="T106" fmla="*/ 152 w 193"/>
                <a:gd name="T107" fmla="*/ 107 h 147"/>
                <a:gd name="T108" fmla="*/ 178 w 193"/>
                <a:gd name="T109" fmla="*/ 124 h 14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93" h="147">
                  <a:moveTo>
                    <a:pt x="142" y="52"/>
                  </a:moveTo>
                  <a:lnTo>
                    <a:pt x="143" y="47"/>
                  </a:lnTo>
                  <a:lnTo>
                    <a:pt x="143" y="42"/>
                  </a:lnTo>
                  <a:lnTo>
                    <a:pt x="143" y="39"/>
                  </a:lnTo>
                  <a:lnTo>
                    <a:pt x="142" y="37"/>
                  </a:lnTo>
                  <a:lnTo>
                    <a:pt x="141" y="35"/>
                  </a:lnTo>
                  <a:lnTo>
                    <a:pt x="140" y="33"/>
                  </a:lnTo>
                  <a:lnTo>
                    <a:pt x="138" y="32"/>
                  </a:lnTo>
                  <a:lnTo>
                    <a:pt x="136" y="30"/>
                  </a:lnTo>
                  <a:lnTo>
                    <a:pt x="134" y="29"/>
                  </a:lnTo>
                  <a:lnTo>
                    <a:pt x="131" y="28"/>
                  </a:lnTo>
                  <a:lnTo>
                    <a:pt x="129" y="27"/>
                  </a:lnTo>
                  <a:lnTo>
                    <a:pt x="125" y="26"/>
                  </a:lnTo>
                  <a:lnTo>
                    <a:pt x="118" y="26"/>
                  </a:lnTo>
                  <a:lnTo>
                    <a:pt x="110" y="26"/>
                  </a:lnTo>
                  <a:lnTo>
                    <a:pt x="106" y="27"/>
                  </a:lnTo>
                  <a:lnTo>
                    <a:pt x="102" y="28"/>
                  </a:lnTo>
                  <a:lnTo>
                    <a:pt x="95" y="30"/>
                  </a:lnTo>
                  <a:lnTo>
                    <a:pt x="89" y="34"/>
                  </a:lnTo>
                  <a:lnTo>
                    <a:pt x="83" y="37"/>
                  </a:lnTo>
                  <a:lnTo>
                    <a:pt x="78" y="42"/>
                  </a:lnTo>
                  <a:lnTo>
                    <a:pt x="73" y="47"/>
                  </a:lnTo>
                  <a:lnTo>
                    <a:pt x="69" y="52"/>
                  </a:lnTo>
                  <a:lnTo>
                    <a:pt x="142" y="52"/>
                  </a:lnTo>
                  <a:close/>
                  <a:moveTo>
                    <a:pt x="169" y="131"/>
                  </a:moveTo>
                  <a:lnTo>
                    <a:pt x="157" y="135"/>
                  </a:lnTo>
                  <a:lnTo>
                    <a:pt x="145" y="139"/>
                  </a:lnTo>
                  <a:lnTo>
                    <a:pt x="134" y="142"/>
                  </a:lnTo>
                  <a:lnTo>
                    <a:pt x="122" y="144"/>
                  </a:lnTo>
                  <a:lnTo>
                    <a:pt x="109" y="146"/>
                  </a:lnTo>
                  <a:lnTo>
                    <a:pt x="96" y="147"/>
                  </a:lnTo>
                  <a:lnTo>
                    <a:pt x="82" y="147"/>
                  </a:lnTo>
                  <a:lnTo>
                    <a:pt x="69" y="147"/>
                  </a:lnTo>
                  <a:lnTo>
                    <a:pt x="56" y="146"/>
                  </a:lnTo>
                  <a:lnTo>
                    <a:pt x="49" y="145"/>
                  </a:lnTo>
                  <a:lnTo>
                    <a:pt x="43" y="143"/>
                  </a:lnTo>
                  <a:lnTo>
                    <a:pt x="32" y="140"/>
                  </a:lnTo>
                  <a:lnTo>
                    <a:pt x="27" y="138"/>
                  </a:lnTo>
                  <a:lnTo>
                    <a:pt x="23" y="135"/>
                  </a:lnTo>
                  <a:lnTo>
                    <a:pt x="16" y="130"/>
                  </a:lnTo>
                  <a:lnTo>
                    <a:pt x="13" y="126"/>
                  </a:lnTo>
                  <a:lnTo>
                    <a:pt x="10" y="123"/>
                  </a:lnTo>
                  <a:lnTo>
                    <a:pt x="7" y="120"/>
                  </a:lnTo>
                  <a:lnTo>
                    <a:pt x="5" y="116"/>
                  </a:lnTo>
                  <a:lnTo>
                    <a:pt x="2" y="109"/>
                  </a:lnTo>
                  <a:lnTo>
                    <a:pt x="1" y="105"/>
                  </a:lnTo>
                  <a:lnTo>
                    <a:pt x="0" y="101"/>
                  </a:lnTo>
                  <a:lnTo>
                    <a:pt x="0" y="96"/>
                  </a:lnTo>
                  <a:lnTo>
                    <a:pt x="0" y="92"/>
                  </a:lnTo>
                  <a:lnTo>
                    <a:pt x="0" y="88"/>
                  </a:lnTo>
                  <a:lnTo>
                    <a:pt x="1" y="83"/>
                  </a:lnTo>
                  <a:lnTo>
                    <a:pt x="2" y="79"/>
                  </a:lnTo>
                  <a:lnTo>
                    <a:pt x="4" y="75"/>
                  </a:lnTo>
                  <a:lnTo>
                    <a:pt x="7" y="68"/>
                  </a:lnTo>
                  <a:lnTo>
                    <a:pt x="10" y="61"/>
                  </a:lnTo>
                  <a:lnTo>
                    <a:pt x="14" y="55"/>
                  </a:lnTo>
                  <a:lnTo>
                    <a:pt x="19" y="48"/>
                  </a:lnTo>
                  <a:lnTo>
                    <a:pt x="24" y="42"/>
                  </a:lnTo>
                  <a:lnTo>
                    <a:pt x="30" y="35"/>
                  </a:lnTo>
                  <a:lnTo>
                    <a:pt x="36" y="30"/>
                  </a:lnTo>
                  <a:lnTo>
                    <a:pt x="43" y="24"/>
                  </a:lnTo>
                  <a:lnTo>
                    <a:pt x="51" y="19"/>
                  </a:lnTo>
                  <a:lnTo>
                    <a:pt x="59" y="14"/>
                  </a:lnTo>
                  <a:lnTo>
                    <a:pt x="68" y="10"/>
                  </a:lnTo>
                  <a:lnTo>
                    <a:pt x="78" y="7"/>
                  </a:lnTo>
                  <a:lnTo>
                    <a:pt x="88" y="4"/>
                  </a:lnTo>
                  <a:lnTo>
                    <a:pt x="99" y="2"/>
                  </a:lnTo>
                  <a:lnTo>
                    <a:pt x="111" y="0"/>
                  </a:lnTo>
                  <a:lnTo>
                    <a:pt x="123" y="0"/>
                  </a:lnTo>
                  <a:lnTo>
                    <a:pt x="135" y="0"/>
                  </a:lnTo>
                  <a:lnTo>
                    <a:pt x="145" y="1"/>
                  </a:lnTo>
                  <a:lnTo>
                    <a:pt x="154" y="3"/>
                  </a:lnTo>
                  <a:lnTo>
                    <a:pt x="162" y="5"/>
                  </a:lnTo>
                  <a:lnTo>
                    <a:pt x="169" y="8"/>
                  </a:lnTo>
                  <a:lnTo>
                    <a:pt x="176" y="11"/>
                  </a:lnTo>
                  <a:lnTo>
                    <a:pt x="178" y="13"/>
                  </a:lnTo>
                  <a:lnTo>
                    <a:pt x="181" y="15"/>
                  </a:lnTo>
                  <a:lnTo>
                    <a:pt x="185" y="19"/>
                  </a:lnTo>
                  <a:lnTo>
                    <a:pt x="187" y="22"/>
                  </a:lnTo>
                  <a:lnTo>
                    <a:pt x="188" y="25"/>
                  </a:lnTo>
                  <a:lnTo>
                    <a:pt x="191" y="30"/>
                  </a:lnTo>
                  <a:lnTo>
                    <a:pt x="192" y="37"/>
                  </a:lnTo>
                  <a:lnTo>
                    <a:pt x="193" y="44"/>
                  </a:lnTo>
                  <a:lnTo>
                    <a:pt x="193" y="51"/>
                  </a:lnTo>
                  <a:lnTo>
                    <a:pt x="191" y="59"/>
                  </a:lnTo>
                  <a:lnTo>
                    <a:pt x="189" y="68"/>
                  </a:lnTo>
                  <a:lnTo>
                    <a:pt x="186" y="78"/>
                  </a:lnTo>
                  <a:lnTo>
                    <a:pt x="57" y="78"/>
                  </a:lnTo>
                  <a:lnTo>
                    <a:pt x="55" y="83"/>
                  </a:lnTo>
                  <a:lnTo>
                    <a:pt x="54" y="87"/>
                  </a:lnTo>
                  <a:lnTo>
                    <a:pt x="54" y="92"/>
                  </a:lnTo>
                  <a:lnTo>
                    <a:pt x="54" y="96"/>
                  </a:lnTo>
                  <a:lnTo>
                    <a:pt x="54" y="100"/>
                  </a:lnTo>
                  <a:lnTo>
                    <a:pt x="56" y="103"/>
                  </a:lnTo>
                  <a:lnTo>
                    <a:pt x="57" y="107"/>
                  </a:lnTo>
                  <a:lnTo>
                    <a:pt x="60" y="110"/>
                  </a:lnTo>
                  <a:lnTo>
                    <a:pt x="62" y="112"/>
                  </a:lnTo>
                  <a:lnTo>
                    <a:pt x="66" y="115"/>
                  </a:lnTo>
                  <a:lnTo>
                    <a:pt x="69" y="117"/>
                  </a:lnTo>
                  <a:lnTo>
                    <a:pt x="74" y="118"/>
                  </a:lnTo>
                  <a:lnTo>
                    <a:pt x="78" y="119"/>
                  </a:lnTo>
                  <a:lnTo>
                    <a:pt x="83" y="120"/>
                  </a:lnTo>
                  <a:lnTo>
                    <a:pt x="89" y="121"/>
                  </a:lnTo>
                  <a:lnTo>
                    <a:pt x="95" y="121"/>
                  </a:lnTo>
                  <a:lnTo>
                    <a:pt x="104" y="120"/>
                  </a:lnTo>
                  <a:lnTo>
                    <a:pt x="112" y="120"/>
                  </a:lnTo>
                  <a:lnTo>
                    <a:pt x="129" y="117"/>
                  </a:lnTo>
                  <a:lnTo>
                    <a:pt x="146" y="113"/>
                  </a:lnTo>
                  <a:lnTo>
                    <a:pt x="163" y="108"/>
                  </a:lnTo>
                  <a:lnTo>
                    <a:pt x="172" y="130"/>
                  </a:lnTo>
                  <a:lnTo>
                    <a:pt x="169" y="131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9" name="Freeform 44"/>
            <p:cNvSpPr>
              <a:spLocks noEditPoints="1"/>
            </p:cNvSpPr>
            <p:nvPr userDrawn="1"/>
          </p:nvSpPr>
          <p:spPr bwMode="auto">
            <a:xfrm>
              <a:off x="2655" y="2979"/>
              <a:ext cx="264" cy="225"/>
            </a:xfrm>
            <a:custGeom>
              <a:avLst/>
              <a:gdLst>
                <a:gd name="T0" fmla="*/ 175 w 263"/>
                <a:gd name="T1" fmla="*/ 113 h 226"/>
                <a:gd name="T2" fmla="*/ 157 w 263"/>
                <a:gd name="T3" fmla="*/ 106 h 226"/>
                <a:gd name="T4" fmla="*/ 146 w 263"/>
                <a:gd name="T5" fmla="*/ 105 h 226"/>
                <a:gd name="T6" fmla="*/ 122 w 263"/>
                <a:gd name="T7" fmla="*/ 105 h 226"/>
                <a:gd name="T8" fmla="*/ 105 w 263"/>
                <a:gd name="T9" fmla="*/ 109 h 226"/>
                <a:gd name="T10" fmla="*/ 95 w 263"/>
                <a:gd name="T11" fmla="*/ 113 h 226"/>
                <a:gd name="T12" fmla="*/ 86 w 263"/>
                <a:gd name="T13" fmla="*/ 113 h 226"/>
                <a:gd name="T14" fmla="*/ 77 w 263"/>
                <a:gd name="T15" fmla="*/ 121 h 226"/>
                <a:gd name="T16" fmla="*/ 70 w 263"/>
                <a:gd name="T17" fmla="*/ 129 h 226"/>
                <a:gd name="T18" fmla="*/ 65 w 263"/>
                <a:gd name="T19" fmla="*/ 137 h 226"/>
                <a:gd name="T20" fmla="*/ 57 w 263"/>
                <a:gd name="T21" fmla="*/ 155 h 226"/>
                <a:gd name="T22" fmla="*/ 56 w 263"/>
                <a:gd name="T23" fmla="*/ 164 h 226"/>
                <a:gd name="T24" fmla="*/ 56 w 263"/>
                <a:gd name="T25" fmla="*/ 172 h 226"/>
                <a:gd name="T26" fmla="*/ 58 w 263"/>
                <a:gd name="T27" fmla="*/ 179 h 226"/>
                <a:gd name="T28" fmla="*/ 63 w 263"/>
                <a:gd name="T29" fmla="*/ 185 h 226"/>
                <a:gd name="T30" fmla="*/ 69 w 263"/>
                <a:gd name="T31" fmla="*/ 190 h 226"/>
                <a:gd name="T32" fmla="*/ 77 w 263"/>
                <a:gd name="T33" fmla="*/ 193 h 226"/>
                <a:gd name="T34" fmla="*/ 88 w 263"/>
                <a:gd name="T35" fmla="*/ 194 h 226"/>
                <a:gd name="T36" fmla="*/ 102 w 263"/>
                <a:gd name="T37" fmla="*/ 193 h 226"/>
                <a:gd name="T38" fmla="*/ 129 w 263"/>
                <a:gd name="T39" fmla="*/ 188 h 226"/>
                <a:gd name="T40" fmla="*/ 70 w 263"/>
                <a:gd name="T41" fmla="*/ 220 h 226"/>
                <a:gd name="T42" fmla="*/ 53 w 263"/>
                <a:gd name="T43" fmla="*/ 219 h 226"/>
                <a:gd name="T44" fmla="*/ 43 w 263"/>
                <a:gd name="T45" fmla="*/ 217 h 226"/>
                <a:gd name="T46" fmla="*/ 30 w 263"/>
                <a:gd name="T47" fmla="*/ 213 h 226"/>
                <a:gd name="T48" fmla="*/ 23 w 263"/>
                <a:gd name="T49" fmla="*/ 209 h 226"/>
                <a:gd name="T50" fmla="*/ 12 w 263"/>
                <a:gd name="T51" fmla="*/ 200 h 226"/>
                <a:gd name="T52" fmla="*/ 5 w 263"/>
                <a:gd name="T53" fmla="*/ 189 h 226"/>
                <a:gd name="T54" fmla="*/ 1 w 263"/>
                <a:gd name="T55" fmla="*/ 177 h 226"/>
                <a:gd name="T56" fmla="*/ 0 w 263"/>
                <a:gd name="T57" fmla="*/ 164 h 226"/>
                <a:gd name="T58" fmla="*/ 2 w 263"/>
                <a:gd name="T59" fmla="*/ 151 h 226"/>
                <a:gd name="T60" fmla="*/ 7 w 263"/>
                <a:gd name="T61" fmla="*/ 139 h 226"/>
                <a:gd name="T62" fmla="*/ 15 w 263"/>
                <a:gd name="T63" fmla="*/ 126 h 226"/>
                <a:gd name="T64" fmla="*/ 25 w 263"/>
                <a:gd name="T65" fmla="*/ 113 h 226"/>
                <a:gd name="T66" fmla="*/ 38 w 263"/>
                <a:gd name="T67" fmla="*/ 107 h 226"/>
                <a:gd name="T68" fmla="*/ 54 w 263"/>
                <a:gd name="T69" fmla="*/ 96 h 226"/>
                <a:gd name="T70" fmla="*/ 72 w 263"/>
                <a:gd name="T71" fmla="*/ 87 h 226"/>
                <a:gd name="T72" fmla="*/ 92 w 263"/>
                <a:gd name="T73" fmla="*/ 81 h 226"/>
                <a:gd name="T74" fmla="*/ 115 w 263"/>
                <a:gd name="T75" fmla="*/ 77 h 226"/>
                <a:gd name="T76" fmla="*/ 147 w 263"/>
                <a:gd name="T77" fmla="*/ 77 h 226"/>
                <a:gd name="T78" fmla="*/ 160 w 263"/>
                <a:gd name="T79" fmla="*/ 79 h 226"/>
                <a:gd name="T80" fmla="*/ 173 w 263"/>
                <a:gd name="T81" fmla="*/ 81 h 226"/>
                <a:gd name="T82" fmla="*/ 186 w 263"/>
                <a:gd name="T83" fmla="*/ 84 h 226"/>
                <a:gd name="T84" fmla="*/ 269 w 263"/>
                <a:gd name="T85" fmla="*/ 0 h 226"/>
                <a:gd name="T86" fmla="*/ 166 w 263"/>
                <a:gd name="T87" fmla="*/ 206 h 226"/>
                <a:gd name="T88" fmla="*/ 131 w 263"/>
                <a:gd name="T89" fmla="*/ 213 h 226"/>
                <a:gd name="T90" fmla="*/ 101 w 263"/>
                <a:gd name="T91" fmla="*/ 219 h 226"/>
                <a:gd name="T92" fmla="*/ 70 w 263"/>
                <a:gd name="T93" fmla="*/ 220 h 22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63" h="226">
                  <a:moveTo>
                    <a:pt x="141" y="190"/>
                  </a:moveTo>
                  <a:lnTo>
                    <a:pt x="169" y="113"/>
                  </a:lnTo>
                  <a:lnTo>
                    <a:pt x="160" y="109"/>
                  </a:lnTo>
                  <a:lnTo>
                    <a:pt x="151" y="106"/>
                  </a:lnTo>
                  <a:lnTo>
                    <a:pt x="145" y="105"/>
                  </a:lnTo>
                  <a:lnTo>
                    <a:pt x="140" y="105"/>
                  </a:lnTo>
                  <a:lnTo>
                    <a:pt x="128" y="104"/>
                  </a:lnTo>
                  <a:lnTo>
                    <a:pt x="122" y="105"/>
                  </a:lnTo>
                  <a:lnTo>
                    <a:pt x="116" y="105"/>
                  </a:lnTo>
                  <a:lnTo>
                    <a:pt x="105" y="109"/>
                  </a:lnTo>
                  <a:lnTo>
                    <a:pt x="100" y="111"/>
                  </a:lnTo>
                  <a:lnTo>
                    <a:pt x="95" y="113"/>
                  </a:lnTo>
                  <a:lnTo>
                    <a:pt x="90" y="116"/>
                  </a:lnTo>
                  <a:lnTo>
                    <a:pt x="86" y="119"/>
                  </a:lnTo>
                  <a:lnTo>
                    <a:pt x="81" y="123"/>
                  </a:lnTo>
                  <a:lnTo>
                    <a:pt x="77" y="127"/>
                  </a:lnTo>
                  <a:lnTo>
                    <a:pt x="74" y="131"/>
                  </a:lnTo>
                  <a:lnTo>
                    <a:pt x="70" y="135"/>
                  </a:lnTo>
                  <a:lnTo>
                    <a:pt x="67" y="139"/>
                  </a:lnTo>
                  <a:lnTo>
                    <a:pt x="65" y="143"/>
                  </a:lnTo>
                  <a:lnTo>
                    <a:pt x="60" y="152"/>
                  </a:lnTo>
                  <a:lnTo>
                    <a:pt x="57" y="161"/>
                  </a:lnTo>
                  <a:lnTo>
                    <a:pt x="56" y="166"/>
                  </a:lnTo>
                  <a:lnTo>
                    <a:pt x="56" y="170"/>
                  </a:lnTo>
                  <a:lnTo>
                    <a:pt x="56" y="174"/>
                  </a:lnTo>
                  <a:lnTo>
                    <a:pt x="56" y="178"/>
                  </a:lnTo>
                  <a:lnTo>
                    <a:pt x="57" y="182"/>
                  </a:lnTo>
                  <a:lnTo>
                    <a:pt x="58" y="185"/>
                  </a:lnTo>
                  <a:lnTo>
                    <a:pt x="60" y="188"/>
                  </a:lnTo>
                  <a:lnTo>
                    <a:pt x="63" y="191"/>
                  </a:lnTo>
                  <a:lnTo>
                    <a:pt x="65" y="194"/>
                  </a:lnTo>
                  <a:lnTo>
                    <a:pt x="69" y="196"/>
                  </a:lnTo>
                  <a:lnTo>
                    <a:pt x="73" y="198"/>
                  </a:lnTo>
                  <a:lnTo>
                    <a:pt x="77" y="199"/>
                  </a:lnTo>
                  <a:lnTo>
                    <a:pt x="82" y="200"/>
                  </a:lnTo>
                  <a:lnTo>
                    <a:pt x="88" y="200"/>
                  </a:lnTo>
                  <a:lnTo>
                    <a:pt x="94" y="200"/>
                  </a:lnTo>
                  <a:lnTo>
                    <a:pt x="102" y="199"/>
                  </a:lnTo>
                  <a:lnTo>
                    <a:pt x="116" y="197"/>
                  </a:lnTo>
                  <a:lnTo>
                    <a:pt x="129" y="194"/>
                  </a:lnTo>
                  <a:lnTo>
                    <a:pt x="141" y="190"/>
                  </a:lnTo>
                  <a:close/>
                  <a:moveTo>
                    <a:pt x="70" y="226"/>
                  </a:moveTo>
                  <a:lnTo>
                    <a:pt x="58" y="226"/>
                  </a:lnTo>
                  <a:lnTo>
                    <a:pt x="53" y="225"/>
                  </a:lnTo>
                  <a:lnTo>
                    <a:pt x="48" y="224"/>
                  </a:lnTo>
                  <a:lnTo>
                    <a:pt x="43" y="223"/>
                  </a:lnTo>
                  <a:lnTo>
                    <a:pt x="38" y="222"/>
                  </a:lnTo>
                  <a:lnTo>
                    <a:pt x="30" y="219"/>
                  </a:lnTo>
                  <a:lnTo>
                    <a:pt x="27" y="217"/>
                  </a:lnTo>
                  <a:lnTo>
                    <a:pt x="23" y="215"/>
                  </a:lnTo>
                  <a:lnTo>
                    <a:pt x="17" y="211"/>
                  </a:lnTo>
                  <a:lnTo>
                    <a:pt x="12" y="206"/>
                  </a:lnTo>
                  <a:lnTo>
                    <a:pt x="8" y="201"/>
                  </a:lnTo>
                  <a:lnTo>
                    <a:pt x="5" y="195"/>
                  </a:lnTo>
                  <a:lnTo>
                    <a:pt x="2" y="189"/>
                  </a:lnTo>
                  <a:lnTo>
                    <a:pt x="1" y="183"/>
                  </a:lnTo>
                  <a:lnTo>
                    <a:pt x="0" y="176"/>
                  </a:lnTo>
                  <a:lnTo>
                    <a:pt x="0" y="170"/>
                  </a:lnTo>
                  <a:lnTo>
                    <a:pt x="1" y="163"/>
                  </a:lnTo>
                  <a:lnTo>
                    <a:pt x="2" y="157"/>
                  </a:lnTo>
                  <a:lnTo>
                    <a:pt x="4" y="151"/>
                  </a:lnTo>
                  <a:lnTo>
                    <a:pt x="7" y="145"/>
                  </a:lnTo>
                  <a:lnTo>
                    <a:pt x="10" y="138"/>
                  </a:lnTo>
                  <a:lnTo>
                    <a:pt x="15" y="132"/>
                  </a:lnTo>
                  <a:lnTo>
                    <a:pt x="19" y="125"/>
                  </a:lnTo>
                  <a:lnTo>
                    <a:pt x="25" y="119"/>
                  </a:lnTo>
                  <a:lnTo>
                    <a:pt x="31" y="113"/>
                  </a:lnTo>
                  <a:lnTo>
                    <a:pt x="38" y="107"/>
                  </a:lnTo>
                  <a:lnTo>
                    <a:pt x="46" y="101"/>
                  </a:lnTo>
                  <a:lnTo>
                    <a:pt x="54" y="96"/>
                  </a:lnTo>
                  <a:lnTo>
                    <a:pt x="63" y="92"/>
                  </a:lnTo>
                  <a:lnTo>
                    <a:pt x="72" y="87"/>
                  </a:lnTo>
                  <a:lnTo>
                    <a:pt x="82" y="84"/>
                  </a:lnTo>
                  <a:lnTo>
                    <a:pt x="92" y="81"/>
                  </a:lnTo>
                  <a:lnTo>
                    <a:pt x="103" y="79"/>
                  </a:lnTo>
                  <a:lnTo>
                    <a:pt x="115" y="77"/>
                  </a:lnTo>
                  <a:lnTo>
                    <a:pt x="126" y="77"/>
                  </a:lnTo>
                  <a:lnTo>
                    <a:pt x="141" y="77"/>
                  </a:lnTo>
                  <a:lnTo>
                    <a:pt x="148" y="78"/>
                  </a:lnTo>
                  <a:lnTo>
                    <a:pt x="154" y="79"/>
                  </a:lnTo>
                  <a:lnTo>
                    <a:pt x="161" y="80"/>
                  </a:lnTo>
                  <a:lnTo>
                    <a:pt x="167" y="81"/>
                  </a:lnTo>
                  <a:lnTo>
                    <a:pt x="174" y="82"/>
                  </a:lnTo>
                  <a:lnTo>
                    <a:pt x="180" y="84"/>
                  </a:lnTo>
                  <a:lnTo>
                    <a:pt x="206" y="11"/>
                  </a:lnTo>
                  <a:lnTo>
                    <a:pt x="263" y="0"/>
                  </a:lnTo>
                  <a:lnTo>
                    <a:pt x="188" y="201"/>
                  </a:lnTo>
                  <a:lnTo>
                    <a:pt x="160" y="212"/>
                  </a:lnTo>
                  <a:lnTo>
                    <a:pt x="145" y="216"/>
                  </a:lnTo>
                  <a:lnTo>
                    <a:pt x="131" y="219"/>
                  </a:lnTo>
                  <a:lnTo>
                    <a:pt x="116" y="222"/>
                  </a:lnTo>
                  <a:lnTo>
                    <a:pt x="101" y="225"/>
                  </a:lnTo>
                  <a:lnTo>
                    <a:pt x="85" y="226"/>
                  </a:lnTo>
                  <a:lnTo>
                    <a:pt x="70" y="226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10" name="Freeform 45"/>
            <p:cNvSpPr/>
            <p:nvPr userDrawn="1"/>
          </p:nvSpPr>
          <p:spPr bwMode="auto">
            <a:xfrm>
              <a:off x="3261" y="3056"/>
              <a:ext cx="208" cy="153"/>
            </a:xfrm>
            <a:custGeom>
              <a:avLst/>
              <a:gdLst>
                <a:gd name="T0" fmla="*/ 182 w 208"/>
                <a:gd name="T1" fmla="*/ 114 h 151"/>
                <a:gd name="T2" fmla="*/ 179 w 208"/>
                <a:gd name="T3" fmla="*/ 126 h 151"/>
                <a:gd name="T4" fmla="*/ 172 w 208"/>
                <a:gd name="T5" fmla="*/ 133 h 151"/>
                <a:gd name="T6" fmla="*/ 161 w 208"/>
                <a:gd name="T7" fmla="*/ 142 h 151"/>
                <a:gd name="T8" fmla="*/ 147 w 208"/>
                <a:gd name="T9" fmla="*/ 149 h 151"/>
                <a:gd name="T10" fmla="*/ 132 w 208"/>
                <a:gd name="T11" fmla="*/ 155 h 151"/>
                <a:gd name="T12" fmla="*/ 116 w 208"/>
                <a:gd name="T13" fmla="*/ 159 h 151"/>
                <a:gd name="T14" fmla="*/ 91 w 208"/>
                <a:gd name="T15" fmla="*/ 162 h 151"/>
                <a:gd name="T16" fmla="*/ 65 w 208"/>
                <a:gd name="T17" fmla="*/ 162 h 151"/>
                <a:gd name="T18" fmla="*/ 45 w 208"/>
                <a:gd name="T19" fmla="*/ 160 h 151"/>
                <a:gd name="T20" fmla="*/ 27 w 208"/>
                <a:gd name="T21" fmla="*/ 155 h 151"/>
                <a:gd name="T22" fmla="*/ 9 w 208"/>
                <a:gd name="T23" fmla="*/ 147 h 151"/>
                <a:gd name="T24" fmla="*/ 30 w 208"/>
                <a:gd name="T25" fmla="*/ 116 h 151"/>
                <a:gd name="T26" fmla="*/ 42 w 208"/>
                <a:gd name="T27" fmla="*/ 127 h 151"/>
                <a:gd name="T28" fmla="*/ 56 w 208"/>
                <a:gd name="T29" fmla="*/ 131 h 151"/>
                <a:gd name="T30" fmla="*/ 69 w 208"/>
                <a:gd name="T31" fmla="*/ 133 h 151"/>
                <a:gd name="T32" fmla="*/ 91 w 208"/>
                <a:gd name="T33" fmla="*/ 134 h 151"/>
                <a:gd name="T34" fmla="*/ 107 w 208"/>
                <a:gd name="T35" fmla="*/ 132 h 151"/>
                <a:gd name="T36" fmla="*/ 121 w 208"/>
                <a:gd name="T37" fmla="*/ 127 h 151"/>
                <a:gd name="T38" fmla="*/ 128 w 208"/>
                <a:gd name="T39" fmla="*/ 118 h 151"/>
                <a:gd name="T40" fmla="*/ 131 w 208"/>
                <a:gd name="T41" fmla="*/ 113 h 151"/>
                <a:gd name="T42" fmla="*/ 131 w 208"/>
                <a:gd name="T43" fmla="*/ 108 h 151"/>
                <a:gd name="T44" fmla="*/ 130 w 208"/>
                <a:gd name="T45" fmla="*/ 105 h 151"/>
                <a:gd name="T46" fmla="*/ 123 w 208"/>
                <a:gd name="T47" fmla="*/ 102 h 151"/>
                <a:gd name="T48" fmla="*/ 108 w 208"/>
                <a:gd name="T49" fmla="*/ 98 h 151"/>
                <a:gd name="T50" fmla="*/ 90 w 208"/>
                <a:gd name="T51" fmla="*/ 93 h 151"/>
                <a:gd name="T52" fmla="*/ 72 w 208"/>
                <a:gd name="T53" fmla="*/ 88 h 151"/>
                <a:gd name="T54" fmla="*/ 54 w 208"/>
                <a:gd name="T55" fmla="*/ 80 h 151"/>
                <a:gd name="T56" fmla="*/ 45 w 208"/>
                <a:gd name="T57" fmla="*/ 75 h 151"/>
                <a:gd name="T58" fmla="*/ 40 w 208"/>
                <a:gd name="T59" fmla="*/ 68 h 151"/>
                <a:gd name="T60" fmla="*/ 38 w 208"/>
                <a:gd name="T61" fmla="*/ 60 h 151"/>
                <a:gd name="T62" fmla="*/ 39 w 208"/>
                <a:gd name="T63" fmla="*/ 55 h 151"/>
                <a:gd name="T64" fmla="*/ 43 w 208"/>
                <a:gd name="T65" fmla="*/ 44 h 151"/>
                <a:gd name="T66" fmla="*/ 51 w 208"/>
                <a:gd name="T67" fmla="*/ 29 h 151"/>
                <a:gd name="T68" fmla="*/ 61 w 208"/>
                <a:gd name="T69" fmla="*/ 21 h 151"/>
                <a:gd name="T70" fmla="*/ 79 w 208"/>
                <a:gd name="T71" fmla="*/ 11 h 151"/>
                <a:gd name="T72" fmla="*/ 94 w 208"/>
                <a:gd name="T73" fmla="*/ 6 h 151"/>
                <a:gd name="T74" fmla="*/ 116 w 208"/>
                <a:gd name="T75" fmla="*/ 1 h 151"/>
                <a:gd name="T76" fmla="*/ 139 w 208"/>
                <a:gd name="T77" fmla="*/ 0 h 151"/>
                <a:gd name="T78" fmla="*/ 157 w 208"/>
                <a:gd name="T79" fmla="*/ 1 h 151"/>
                <a:gd name="T80" fmla="*/ 174 w 208"/>
                <a:gd name="T81" fmla="*/ 4 h 151"/>
                <a:gd name="T82" fmla="*/ 191 w 208"/>
                <a:gd name="T83" fmla="*/ 9 h 151"/>
                <a:gd name="T84" fmla="*/ 178 w 208"/>
                <a:gd name="T85" fmla="*/ 44 h 151"/>
                <a:gd name="T86" fmla="*/ 156 w 208"/>
                <a:gd name="T87" fmla="*/ 31 h 151"/>
                <a:gd name="T88" fmla="*/ 132 w 208"/>
                <a:gd name="T89" fmla="*/ 28 h 151"/>
                <a:gd name="T90" fmla="*/ 118 w 208"/>
                <a:gd name="T91" fmla="*/ 29 h 151"/>
                <a:gd name="T92" fmla="*/ 106 w 208"/>
                <a:gd name="T93" fmla="*/ 32 h 151"/>
                <a:gd name="T94" fmla="*/ 97 w 208"/>
                <a:gd name="T95" fmla="*/ 37 h 151"/>
                <a:gd name="T96" fmla="*/ 92 w 208"/>
                <a:gd name="T97" fmla="*/ 49 h 151"/>
                <a:gd name="T98" fmla="*/ 92 w 208"/>
                <a:gd name="T99" fmla="*/ 51 h 151"/>
                <a:gd name="T100" fmla="*/ 95 w 208"/>
                <a:gd name="T101" fmla="*/ 55 h 151"/>
                <a:gd name="T102" fmla="*/ 117 w 208"/>
                <a:gd name="T103" fmla="*/ 62 h 151"/>
                <a:gd name="T104" fmla="*/ 153 w 208"/>
                <a:gd name="T105" fmla="*/ 71 h 151"/>
                <a:gd name="T106" fmla="*/ 170 w 208"/>
                <a:gd name="T107" fmla="*/ 79 h 151"/>
                <a:gd name="T108" fmla="*/ 178 w 208"/>
                <a:gd name="T109" fmla="*/ 84 h 151"/>
                <a:gd name="T110" fmla="*/ 181 w 208"/>
                <a:gd name="T111" fmla="*/ 88 h 151"/>
                <a:gd name="T112" fmla="*/ 184 w 208"/>
                <a:gd name="T113" fmla="*/ 94 h 151"/>
                <a:gd name="T114" fmla="*/ 186 w 208"/>
                <a:gd name="T115" fmla="*/ 100 h 151"/>
                <a:gd name="T116" fmla="*/ 184 w 208"/>
                <a:gd name="T117" fmla="*/ 108 h 15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08" h="151">
                  <a:moveTo>
                    <a:pt x="183" y="105"/>
                  </a:moveTo>
                  <a:lnTo>
                    <a:pt x="182" y="108"/>
                  </a:lnTo>
                  <a:lnTo>
                    <a:pt x="180" y="111"/>
                  </a:lnTo>
                  <a:lnTo>
                    <a:pt x="179" y="114"/>
                  </a:lnTo>
                  <a:lnTo>
                    <a:pt x="177" y="116"/>
                  </a:lnTo>
                  <a:lnTo>
                    <a:pt x="172" y="121"/>
                  </a:lnTo>
                  <a:lnTo>
                    <a:pt x="167" y="126"/>
                  </a:lnTo>
                  <a:lnTo>
                    <a:pt x="161" y="130"/>
                  </a:lnTo>
                  <a:lnTo>
                    <a:pt x="154" y="134"/>
                  </a:lnTo>
                  <a:lnTo>
                    <a:pt x="147" y="137"/>
                  </a:lnTo>
                  <a:lnTo>
                    <a:pt x="140" y="140"/>
                  </a:lnTo>
                  <a:lnTo>
                    <a:pt x="132" y="143"/>
                  </a:lnTo>
                  <a:lnTo>
                    <a:pt x="124" y="145"/>
                  </a:lnTo>
                  <a:lnTo>
                    <a:pt x="116" y="147"/>
                  </a:lnTo>
                  <a:lnTo>
                    <a:pt x="108" y="148"/>
                  </a:lnTo>
                  <a:lnTo>
                    <a:pt x="91" y="150"/>
                  </a:lnTo>
                  <a:lnTo>
                    <a:pt x="76" y="151"/>
                  </a:lnTo>
                  <a:lnTo>
                    <a:pt x="65" y="150"/>
                  </a:lnTo>
                  <a:lnTo>
                    <a:pt x="56" y="149"/>
                  </a:lnTo>
                  <a:lnTo>
                    <a:pt x="45" y="148"/>
                  </a:lnTo>
                  <a:lnTo>
                    <a:pt x="36" y="146"/>
                  </a:lnTo>
                  <a:lnTo>
                    <a:pt x="27" y="143"/>
                  </a:lnTo>
                  <a:lnTo>
                    <a:pt x="18" y="139"/>
                  </a:lnTo>
                  <a:lnTo>
                    <a:pt x="9" y="135"/>
                  </a:lnTo>
                  <a:lnTo>
                    <a:pt x="0" y="130"/>
                  </a:lnTo>
                  <a:lnTo>
                    <a:pt x="30" y="109"/>
                  </a:lnTo>
                  <a:lnTo>
                    <a:pt x="36" y="112"/>
                  </a:lnTo>
                  <a:lnTo>
                    <a:pt x="42" y="115"/>
                  </a:lnTo>
                  <a:lnTo>
                    <a:pt x="50" y="117"/>
                  </a:lnTo>
                  <a:lnTo>
                    <a:pt x="56" y="119"/>
                  </a:lnTo>
                  <a:lnTo>
                    <a:pt x="63" y="120"/>
                  </a:lnTo>
                  <a:lnTo>
                    <a:pt x="69" y="121"/>
                  </a:lnTo>
                  <a:lnTo>
                    <a:pt x="83" y="122"/>
                  </a:lnTo>
                  <a:lnTo>
                    <a:pt x="91" y="122"/>
                  </a:lnTo>
                  <a:lnTo>
                    <a:pt x="100" y="121"/>
                  </a:lnTo>
                  <a:lnTo>
                    <a:pt x="107" y="120"/>
                  </a:lnTo>
                  <a:lnTo>
                    <a:pt x="114" y="118"/>
                  </a:lnTo>
                  <a:lnTo>
                    <a:pt x="121" y="115"/>
                  </a:lnTo>
                  <a:lnTo>
                    <a:pt x="126" y="112"/>
                  </a:lnTo>
                  <a:lnTo>
                    <a:pt x="128" y="110"/>
                  </a:lnTo>
                  <a:lnTo>
                    <a:pt x="129" y="109"/>
                  </a:lnTo>
                  <a:lnTo>
                    <a:pt x="131" y="107"/>
                  </a:lnTo>
                  <a:lnTo>
                    <a:pt x="131" y="105"/>
                  </a:lnTo>
                  <a:lnTo>
                    <a:pt x="131" y="102"/>
                  </a:lnTo>
                  <a:lnTo>
                    <a:pt x="131" y="101"/>
                  </a:lnTo>
                  <a:lnTo>
                    <a:pt x="130" y="99"/>
                  </a:lnTo>
                  <a:lnTo>
                    <a:pt x="127" y="97"/>
                  </a:lnTo>
                  <a:lnTo>
                    <a:pt x="123" y="96"/>
                  </a:lnTo>
                  <a:lnTo>
                    <a:pt x="115" y="93"/>
                  </a:lnTo>
                  <a:lnTo>
                    <a:pt x="108" y="92"/>
                  </a:lnTo>
                  <a:lnTo>
                    <a:pt x="99" y="89"/>
                  </a:lnTo>
                  <a:lnTo>
                    <a:pt x="90" y="87"/>
                  </a:lnTo>
                  <a:lnTo>
                    <a:pt x="82" y="84"/>
                  </a:lnTo>
                  <a:lnTo>
                    <a:pt x="72" y="82"/>
                  </a:lnTo>
                  <a:lnTo>
                    <a:pt x="63" y="79"/>
                  </a:lnTo>
                  <a:lnTo>
                    <a:pt x="54" y="74"/>
                  </a:lnTo>
                  <a:lnTo>
                    <a:pt x="50" y="72"/>
                  </a:lnTo>
                  <a:lnTo>
                    <a:pt x="45" y="69"/>
                  </a:lnTo>
                  <a:lnTo>
                    <a:pt x="42" y="66"/>
                  </a:lnTo>
                  <a:lnTo>
                    <a:pt x="40" y="62"/>
                  </a:lnTo>
                  <a:lnTo>
                    <a:pt x="39" y="58"/>
                  </a:lnTo>
                  <a:lnTo>
                    <a:pt x="38" y="54"/>
                  </a:lnTo>
                  <a:lnTo>
                    <a:pt x="38" y="52"/>
                  </a:lnTo>
                  <a:lnTo>
                    <a:pt x="39" y="49"/>
                  </a:lnTo>
                  <a:lnTo>
                    <a:pt x="40" y="44"/>
                  </a:lnTo>
                  <a:lnTo>
                    <a:pt x="43" y="38"/>
                  </a:lnTo>
                  <a:lnTo>
                    <a:pt x="47" y="33"/>
                  </a:lnTo>
                  <a:lnTo>
                    <a:pt x="51" y="29"/>
                  </a:lnTo>
                  <a:lnTo>
                    <a:pt x="56" y="24"/>
                  </a:lnTo>
                  <a:lnTo>
                    <a:pt x="61" y="21"/>
                  </a:lnTo>
                  <a:lnTo>
                    <a:pt x="67" y="17"/>
                  </a:lnTo>
                  <a:lnTo>
                    <a:pt x="79" y="11"/>
                  </a:lnTo>
                  <a:lnTo>
                    <a:pt x="86" y="8"/>
                  </a:lnTo>
                  <a:lnTo>
                    <a:pt x="94" y="6"/>
                  </a:lnTo>
                  <a:lnTo>
                    <a:pt x="109" y="3"/>
                  </a:lnTo>
                  <a:lnTo>
                    <a:pt x="116" y="1"/>
                  </a:lnTo>
                  <a:lnTo>
                    <a:pt x="124" y="1"/>
                  </a:lnTo>
                  <a:lnTo>
                    <a:pt x="139" y="0"/>
                  </a:lnTo>
                  <a:lnTo>
                    <a:pt x="148" y="0"/>
                  </a:lnTo>
                  <a:lnTo>
                    <a:pt x="157" y="1"/>
                  </a:lnTo>
                  <a:lnTo>
                    <a:pt x="166" y="2"/>
                  </a:lnTo>
                  <a:lnTo>
                    <a:pt x="174" y="4"/>
                  </a:lnTo>
                  <a:lnTo>
                    <a:pt x="182" y="6"/>
                  </a:lnTo>
                  <a:lnTo>
                    <a:pt x="191" y="9"/>
                  </a:lnTo>
                  <a:lnTo>
                    <a:pt x="208" y="16"/>
                  </a:lnTo>
                  <a:lnTo>
                    <a:pt x="178" y="38"/>
                  </a:lnTo>
                  <a:lnTo>
                    <a:pt x="167" y="34"/>
                  </a:lnTo>
                  <a:lnTo>
                    <a:pt x="156" y="31"/>
                  </a:lnTo>
                  <a:lnTo>
                    <a:pt x="144" y="29"/>
                  </a:lnTo>
                  <a:lnTo>
                    <a:pt x="132" y="28"/>
                  </a:lnTo>
                  <a:lnTo>
                    <a:pt x="125" y="29"/>
                  </a:lnTo>
                  <a:lnTo>
                    <a:pt x="118" y="29"/>
                  </a:lnTo>
                  <a:lnTo>
                    <a:pt x="112" y="31"/>
                  </a:lnTo>
                  <a:lnTo>
                    <a:pt x="106" y="32"/>
                  </a:lnTo>
                  <a:lnTo>
                    <a:pt x="101" y="35"/>
                  </a:lnTo>
                  <a:lnTo>
                    <a:pt x="97" y="37"/>
                  </a:lnTo>
                  <a:lnTo>
                    <a:pt x="94" y="40"/>
                  </a:lnTo>
                  <a:lnTo>
                    <a:pt x="92" y="43"/>
                  </a:lnTo>
                  <a:lnTo>
                    <a:pt x="92" y="44"/>
                  </a:lnTo>
                  <a:lnTo>
                    <a:pt x="92" y="45"/>
                  </a:lnTo>
                  <a:lnTo>
                    <a:pt x="92" y="47"/>
                  </a:lnTo>
                  <a:lnTo>
                    <a:pt x="95" y="49"/>
                  </a:lnTo>
                  <a:lnTo>
                    <a:pt x="100" y="51"/>
                  </a:lnTo>
                  <a:lnTo>
                    <a:pt x="117" y="56"/>
                  </a:lnTo>
                  <a:lnTo>
                    <a:pt x="135" y="60"/>
                  </a:lnTo>
                  <a:lnTo>
                    <a:pt x="153" y="65"/>
                  </a:lnTo>
                  <a:lnTo>
                    <a:pt x="162" y="69"/>
                  </a:lnTo>
                  <a:lnTo>
                    <a:pt x="170" y="73"/>
                  </a:lnTo>
                  <a:lnTo>
                    <a:pt x="174" y="75"/>
                  </a:lnTo>
                  <a:lnTo>
                    <a:pt x="178" y="78"/>
                  </a:lnTo>
                  <a:lnTo>
                    <a:pt x="180" y="80"/>
                  </a:lnTo>
                  <a:lnTo>
                    <a:pt x="181" y="82"/>
                  </a:lnTo>
                  <a:lnTo>
                    <a:pt x="183" y="86"/>
                  </a:lnTo>
                  <a:lnTo>
                    <a:pt x="184" y="88"/>
                  </a:lnTo>
                  <a:lnTo>
                    <a:pt x="185" y="90"/>
                  </a:lnTo>
                  <a:lnTo>
                    <a:pt x="186" y="94"/>
                  </a:lnTo>
                  <a:lnTo>
                    <a:pt x="185" y="99"/>
                  </a:lnTo>
                  <a:lnTo>
                    <a:pt x="184" y="102"/>
                  </a:lnTo>
                  <a:lnTo>
                    <a:pt x="183" y="105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11" name="Freeform 46"/>
            <p:cNvSpPr>
              <a:spLocks noEditPoints="1"/>
            </p:cNvSpPr>
            <p:nvPr userDrawn="1"/>
          </p:nvSpPr>
          <p:spPr bwMode="auto">
            <a:xfrm>
              <a:off x="3481" y="3058"/>
              <a:ext cx="194" cy="146"/>
            </a:xfrm>
            <a:custGeom>
              <a:avLst/>
              <a:gdLst>
                <a:gd name="T0" fmla="*/ 149 w 193"/>
                <a:gd name="T1" fmla="*/ 47 h 147"/>
                <a:gd name="T2" fmla="*/ 148 w 193"/>
                <a:gd name="T3" fmla="*/ 39 h 147"/>
                <a:gd name="T4" fmla="*/ 147 w 193"/>
                <a:gd name="T5" fmla="*/ 35 h 147"/>
                <a:gd name="T6" fmla="*/ 144 w 193"/>
                <a:gd name="T7" fmla="*/ 32 h 147"/>
                <a:gd name="T8" fmla="*/ 140 w 193"/>
                <a:gd name="T9" fmla="*/ 29 h 147"/>
                <a:gd name="T10" fmla="*/ 134 w 193"/>
                <a:gd name="T11" fmla="*/ 27 h 147"/>
                <a:gd name="T12" fmla="*/ 124 w 193"/>
                <a:gd name="T13" fmla="*/ 26 h 147"/>
                <a:gd name="T14" fmla="*/ 112 w 193"/>
                <a:gd name="T15" fmla="*/ 27 h 147"/>
                <a:gd name="T16" fmla="*/ 95 w 193"/>
                <a:gd name="T17" fmla="*/ 30 h 147"/>
                <a:gd name="T18" fmla="*/ 83 w 193"/>
                <a:gd name="T19" fmla="*/ 37 h 147"/>
                <a:gd name="T20" fmla="*/ 73 w 193"/>
                <a:gd name="T21" fmla="*/ 47 h 147"/>
                <a:gd name="T22" fmla="*/ 148 w 193"/>
                <a:gd name="T23" fmla="*/ 52 h 147"/>
                <a:gd name="T24" fmla="*/ 162 w 193"/>
                <a:gd name="T25" fmla="*/ 129 h 147"/>
                <a:gd name="T26" fmla="*/ 140 w 193"/>
                <a:gd name="T27" fmla="*/ 136 h 147"/>
                <a:gd name="T28" fmla="*/ 115 w 193"/>
                <a:gd name="T29" fmla="*/ 140 h 147"/>
                <a:gd name="T30" fmla="*/ 82 w 193"/>
                <a:gd name="T31" fmla="*/ 141 h 147"/>
                <a:gd name="T32" fmla="*/ 55 w 193"/>
                <a:gd name="T33" fmla="*/ 140 h 147"/>
                <a:gd name="T34" fmla="*/ 43 w 193"/>
                <a:gd name="T35" fmla="*/ 137 h 147"/>
                <a:gd name="T36" fmla="*/ 27 w 193"/>
                <a:gd name="T37" fmla="*/ 132 h 147"/>
                <a:gd name="T38" fmla="*/ 15 w 193"/>
                <a:gd name="T39" fmla="*/ 124 h 147"/>
                <a:gd name="T40" fmla="*/ 9 w 193"/>
                <a:gd name="T41" fmla="*/ 117 h 147"/>
                <a:gd name="T42" fmla="*/ 5 w 193"/>
                <a:gd name="T43" fmla="*/ 110 h 147"/>
                <a:gd name="T44" fmla="*/ 1 w 193"/>
                <a:gd name="T45" fmla="*/ 99 h 147"/>
                <a:gd name="T46" fmla="*/ 0 w 193"/>
                <a:gd name="T47" fmla="*/ 90 h 147"/>
                <a:gd name="T48" fmla="*/ 0 w 193"/>
                <a:gd name="T49" fmla="*/ 82 h 147"/>
                <a:gd name="T50" fmla="*/ 2 w 193"/>
                <a:gd name="T51" fmla="*/ 73 h 147"/>
                <a:gd name="T52" fmla="*/ 7 w 193"/>
                <a:gd name="T53" fmla="*/ 68 h 147"/>
                <a:gd name="T54" fmla="*/ 14 w 193"/>
                <a:gd name="T55" fmla="*/ 55 h 147"/>
                <a:gd name="T56" fmla="*/ 24 w 193"/>
                <a:gd name="T57" fmla="*/ 42 h 147"/>
                <a:gd name="T58" fmla="*/ 36 w 193"/>
                <a:gd name="T59" fmla="*/ 30 h 147"/>
                <a:gd name="T60" fmla="*/ 51 w 193"/>
                <a:gd name="T61" fmla="*/ 19 h 147"/>
                <a:gd name="T62" fmla="*/ 68 w 193"/>
                <a:gd name="T63" fmla="*/ 10 h 147"/>
                <a:gd name="T64" fmla="*/ 88 w 193"/>
                <a:gd name="T65" fmla="*/ 4 h 147"/>
                <a:gd name="T66" fmla="*/ 117 w 193"/>
                <a:gd name="T67" fmla="*/ 0 h 147"/>
                <a:gd name="T68" fmla="*/ 140 w 193"/>
                <a:gd name="T69" fmla="*/ 0 h 147"/>
                <a:gd name="T70" fmla="*/ 160 w 193"/>
                <a:gd name="T71" fmla="*/ 3 h 147"/>
                <a:gd name="T72" fmla="*/ 175 w 193"/>
                <a:gd name="T73" fmla="*/ 8 h 147"/>
                <a:gd name="T74" fmla="*/ 184 w 193"/>
                <a:gd name="T75" fmla="*/ 13 h 147"/>
                <a:gd name="T76" fmla="*/ 191 w 193"/>
                <a:gd name="T77" fmla="*/ 19 h 147"/>
                <a:gd name="T78" fmla="*/ 194 w 193"/>
                <a:gd name="T79" fmla="*/ 25 h 147"/>
                <a:gd name="T80" fmla="*/ 198 w 193"/>
                <a:gd name="T81" fmla="*/ 37 h 147"/>
                <a:gd name="T82" fmla="*/ 198 w 193"/>
                <a:gd name="T83" fmla="*/ 51 h 147"/>
                <a:gd name="T84" fmla="*/ 195 w 193"/>
                <a:gd name="T85" fmla="*/ 68 h 147"/>
                <a:gd name="T86" fmla="*/ 57 w 193"/>
                <a:gd name="T87" fmla="*/ 73 h 147"/>
                <a:gd name="T88" fmla="*/ 54 w 193"/>
                <a:gd name="T89" fmla="*/ 81 h 147"/>
                <a:gd name="T90" fmla="*/ 53 w 193"/>
                <a:gd name="T91" fmla="*/ 90 h 147"/>
                <a:gd name="T92" fmla="*/ 55 w 193"/>
                <a:gd name="T93" fmla="*/ 97 h 147"/>
                <a:gd name="T94" fmla="*/ 59 w 193"/>
                <a:gd name="T95" fmla="*/ 104 h 147"/>
                <a:gd name="T96" fmla="*/ 65 w 193"/>
                <a:gd name="T97" fmla="*/ 109 h 147"/>
                <a:gd name="T98" fmla="*/ 73 w 193"/>
                <a:gd name="T99" fmla="*/ 112 h 147"/>
                <a:gd name="T100" fmla="*/ 83 w 193"/>
                <a:gd name="T101" fmla="*/ 114 h 147"/>
                <a:gd name="T102" fmla="*/ 94 w 193"/>
                <a:gd name="T103" fmla="*/ 115 h 147"/>
                <a:gd name="T104" fmla="*/ 118 w 193"/>
                <a:gd name="T105" fmla="*/ 114 h 147"/>
                <a:gd name="T106" fmla="*/ 152 w 193"/>
                <a:gd name="T107" fmla="*/ 107 h 147"/>
                <a:gd name="T108" fmla="*/ 178 w 193"/>
                <a:gd name="T109" fmla="*/ 124 h 14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93" h="147">
                  <a:moveTo>
                    <a:pt x="142" y="52"/>
                  </a:moveTo>
                  <a:lnTo>
                    <a:pt x="143" y="47"/>
                  </a:lnTo>
                  <a:lnTo>
                    <a:pt x="143" y="42"/>
                  </a:lnTo>
                  <a:lnTo>
                    <a:pt x="142" y="39"/>
                  </a:lnTo>
                  <a:lnTo>
                    <a:pt x="142" y="37"/>
                  </a:lnTo>
                  <a:lnTo>
                    <a:pt x="141" y="35"/>
                  </a:lnTo>
                  <a:lnTo>
                    <a:pt x="139" y="33"/>
                  </a:lnTo>
                  <a:lnTo>
                    <a:pt x="138" y="32"/>
                  </a:lnTo>
                  <a:lnTo>
                    <a:pt x="136" y="30"/>
                  </a:lnTo>
                  <a:lnTo>
                    <a:pt x="134" y="29"/>
                  </a:lnTo>
                  <a:lnTo>
                    <a:pt x="131" y="28"/>
                  </a:lnTo>
                  <a:lnTo>
                    <a:pt x="128" y="27"/>
                  </a:lnTo>
                  <a:lnTo>
                    <a:pt x="125" y="26"/>
                  </a:lnTo>
                  <a:lnTo>
                    <a:pt x="118" y="26"/>
                  </a:lnTo>
                  <a:lnTo>
                    <a:pt x="110" y="26"/>
                  </a:lnTo>
                  <a:lnTo>
                    <a:pt x="106" y="27"/>
                  </a:lnTo>
                  <a:lnTo>
                    <a:pt x="102" y="28"/>
                  </a:lnTo>
                  <a:lnTo>
                    <a:pt x="95" y="30"/>
                  </a:lnTo>
                  <a:lnTo>
                    <a:pt x="89" y="34"/>
                  </a:lnTo>
                  <a:lnTo>
                    <a:pt x="83" y="37"/>
                  </a:lnTo>
                  <a:lnTo>
                    <a:pt x="78" y="42"/>
                  </a:lnTo>
                  <a:lnTo>
                    <a:pt x="73" y="47"/>
                  </a:lnTo>
                  <a:lnTo>
                    <a:pt x="69" y="52"/>
                  </a:lnTo>
                  <a:lnTo>
                    <a:pt x="142" y="52"/>
                  </a:lnTo>
                  <a:close/>
                  <a:moveTo>
                    <a:pt x="169" y="131"/>
                  </a:moveTo>
                  <a:lnTo>
                    <a:pt x="156" y="135"/>
                  </a:lnTo>
                  <a:lnTo>
                    <a:pt x="145" y="139"/>
                  </a:lnTo>
                  <a:lnTo>
                    <a:pt x="134" y="142"/>
                  </a:lnTo>
                  <a:lnTo>
                    <a:pt x="122" y="144"/>
                  </a:lnTo>
                  <a:lnTo>
                    <a:pt x="109" y="146"/>
                  </a:lnTo>
                  <a:lnTo>
                    <a:pt x="96" y="147"/>
                  </a:lnTo>
                  <a:lnTo>
                    <a:pt x="82" y="147"/>
                  </a:lnTo>
                  <a:lnTo>
                    <a:pt x="69" y="147"/>
                  </a:lnTo>
                  <a:lnTo>
                    <a:pt x="55" y="146"/>
                  </a:lnTo>
                  <a:lnTo>
                    <a:pt x="49" y="145"/>
                  </a:lnTo>
                  <a:lnTo>
                    <a:pt x="43" y="143"/>
                  </a:lnTo>
                  <a:lnTo>
                    <a:pt x="32" y="140"/>
                  </a:lnTo>
                  <a:lnTo>
                    <a:pt x="27" y="138"/>
                  </a:lnTo>
                  <a:lnTo>
                    <a:pt x="23" y="135"/>
                  </a:lnTo>
                  <a:lnTo>
                    <a:pt x="15" y="130"/>
                  </a:lnTo>
                  <a:lnTo>
                    <a:pt x="12" y="126"/>
                  </a:lnTo>
                  <a:lnTo>
                    <a:pt x="9" y="123"/>
                  </a:lnTo>
                  <a:lnTo>
                    <a:pt x="7" y="120"/>
                  </a:lnTo>
                  <a:lnTo>
                    <a:pt x="5" y="116"/>
                  </a:lnTo>
                  <a:lnTo>
                    <a:pt x="2" y="109"/>
                  </a:lnTo>
                  <a:lnTo>
                    <a:pt x="1" y="105"/>
                  </a:lnTo>
                  <a:lnTo>
                    <a:pt x="0" y="101"/>
                  </a:lnTo>
                  <a:lnTo>
                    <a:pt x="0" y="96"/>
                  </a:lnTo>
                  <a:lnTo>
                    <a:pt x="0" y="92"/>
                  </a:lnTo>
                  <a:lnTo>
                    <a:pt x="0" y="88"/>
                  </a:lnTo>
                  <a:lnTo>
                    <a:pt x="1" y="83"/>
                  </a:lnTo>
                  <a:lnTo>
                    <a:pt x="2" y="79"/>
                  </a:lnTo>
                  <a:lnTo>
                    <a:pt x="4" y="75"/>
                  </a:lnTo>
                  <a:lnTo>
                    <a:pt x="7" y="68"/>
                  </a:lnTo>
                  <a:lnTo>
                    <a:pt x="10" y="61"/>
                  </a:lnTo>
                  <a:lnTo>
                    <a:pt x="14" y="55"/>
                  </a:lnTo>
                  <a:lnTo>
                    <a:pt x="19" y="48"/>
                  </a:lnTo>
                  <a:lnTo>
                    <a:pt x="24" y="42"/>
                  </a:lnTo>
                  <a:lnTo>
                    <a:pt x="30" y="35"/>
                  </a:lnTo>
                  <a:lnTo>
                    <a:pt x="36" y="30"/>
                  </a:lnTo>
                  <a:lnTo>
                    <a:pt x="43" y="24"/>
                  </a:lnTo>
                  <a:lnTo>
                    <a:pt x="51" y="19"/>
                  </a:lnTo>
                  <a:lnTo>
                    <a:pt x="59" y="14"/>
                  </a:lnTo>
                  <a:lnTo>
                    <a:pt x="68" y="10"/>
                  </a:lnTo>
                  <a:lnTo>
                    <a:pt x="78" y="7"/>
                  </a:lnTo>
                  <a:lnTo>
                    <a:pt x="88" y="4"/>
                  </a:lnTo>
                  <a:lnTo>
                    <a:pt x="99" y="2"/>
                  </a:lnTo>
                  <a:lnTo>
                    <a:pt x="111" y="0"/>
                  </a:lnTo>
                  <a:lnTo>
                    <a:pt x="123" y="0"/>
                  </a:lnTo>
                  <a:lnTo>
                    <a:pt x="134" y="0"/>
                  </a:lnTo>
                  <a:lnTo>
                    <a:pt x="145" y="1"/>
                  </a:lnTo>
                  <a:lnTo>
                    <a:pt x="154" y="3"/>
                  </a:lnTo>
                  <a:lnTo>
                    <a:pt x="162" y="5"/>
                  </a:lnTo>
                  <a:lnTo>
                    <a:pt x="169" y="8"/>
                  </a:lnTo>
                  <a:lnTo>
                    <a:pt x="175" y="11"/>
                  </a:lnTo>
                  <a:lnTo>
                    <a:pt x="178" y="13"/>
                  </a:lnTo>
                  <a:lnTo>
                    <a:pt x="181" y="15"/>
                  </a:lnTo>
                  <a:lnTo>
                    <a:pt x="185" y="19"/>
                  </a:lnTo>
                  <a:lnTo>
                    <a:pt x="187" y="22"/>
                  </a:lnTo>
                  <a:lnTo>
                    <a:pt x="188" y="25"/>
                  </a:lnTo>
                  <a:lnTo>
                    <a:pt x="191" y="30"/>
                  </a:lnTo>
                  <a:lnTo>
                    <a:pt x="192" y="37"/>
                  </a:lnTo>
                  <a:lnTo>
                    <a:pt x="193" y="44"/>
                  </a:lnTo>
                  <a:lnTo>
                    <a:pt x="192" y="51"/>
                  </a:lnTo>
                  <a:lnTo>
                    <a:pt x="191" y="59"/>
                  </a:lnTo>
                  <a:lnTo>
                    <a:pt x="189" y="68"/>
                  </a:lnTo>
                  <a:lnTo>
                    <a:pt x="186" y="78"/>
                  </a:lnTo>
                  <a:lnTo>
                    <a:pt x="57" y="78"/>
                  </a:lnTo>
                  <a:lnTo>
                    <a:pt x="55" y="83"/>
                  </a:lnTo>
                  <a:lnTo>
                    <a:pt x="54" y="87"/>
                  </a:lnTo>
                  <a:lnTo>
                    <a:pt x="53" y="92"/>
                  </a:lnTo>
                  <a:lnTo>
                    <a:pt x="53" y="96"/>
                  </a:lnTo>
                  <a:lnTo>
                    <a:pt x="54" y="100"/>
                  </a:lnTo>
                  <a:lnTo>
                    <a:pt x="55" y="103"/>
                  </a:lnTo>
                  <a:lnTo>
                    <a:pt x="57" y="107"/>
                  </a:lnTo>
                  <a:lnTo>
                    <a:pt x="59" y="110"/>
                  </a:lnTo>
                  <a:lnTo>
                    <a:pt x="62" y="112"/>
                  </a:lnTo>
                  <a:lnTo>
                    <a:pt x="65" y="115"/>
                  </a:lnTo>
                  <a:lnTo>
                    <a:pt x="69" y="117"/>
                  </a:lnTo>
                  <a:lnTo>
                    <a:pt x="73" y="118"/>
                  </a:lnTo>
                  <a:lnTo>
                    <a:pt x="78" y="119"/>
                  </a:lnTo>
                  <a:lnTo>
                    <a:pt x="83" y="120"/>
                  </a:lnTo>
                  <a:lnTo>
                    <a:pt x="88" y="121"/>
                  </a:lnTo>
                  <a:lnTo>
                    <a:pt x="94" y="121"/>
                  </a:lnTo>
                  <a:lnTo>
                    <a:pt x="103" y="120"/>
                  </a:lnTo>
                  <a:lnTo>
                    <a:pt x="112" y="120"/>
                  </a:lnTo>
                  <a:lnTo>
                    <a:pt x="129" y="117"/>
                  </a:lnTo>
                  <a:lnTo>
                    <a:pt x="146" y="113"/>
                  </a:lnTo>
                  <a:lnTo>
                    <a:pt x="163" y="108"/>
                  </a:lnTo>
                  <a:lnTo>
                    <a:pt x="172" y="130"/>
                  </a:lnTo>
                  <a:lnTo>
                    <a:pt x="169" y="131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12" name="Freeform 47"/>
            <p:cNvSpPr/>
            <p:nvPr userDrawn="1"/>
          </p:nvSpPr>
          <p:spPr bwMode="auto">
            <a:xfrm>
              <a:off x="3947" y="3056"/>
              <a:ext cx="229" cy="149"/>
            </a:xfrm>
            <a:custGeom>
              <a:avLst/>
              <a:gdLst>
                <a:gd name="T0" fmla="*/ 183 w 229"/>
                <a:gd name="T1" fmla="*/ 121 h 150"/>
                <a:gd name="T2" fmla="*/ 168 w 229"/>
                <a:gd name="T3" fmla="*/ 126 h 150"/>
                <a:gd name="T4" fmla="*/ 154 w 229"/>
                <a:gd name="T5" fmla="*/ 131 h 150"/>
                <a:gd name="T6" fmla="*/ 139 w 229"/>
                <a:gd name="T7" fmla="*/ 135 h 150"/>
                <a:gd name="T8" fmla="*/ 125 w 229"/>
                <a:gd name="T9" fmla="*/ 138 h 150"/>
                <a:gd name="T10" fmla="*/ 110 w 229"/>
                <a:gd name="T11" fmla="*/ 141 h 150"/>
                <a:gd name="T12" fmla="*/ 94 w 229"/>
                <a:gd name="T13" fmla="*/ 143 h 150"/>
                <a:gd name="T14" fmla="*/ 79 w 229"/>
                <a:gd name="T15" fmla="*/ 144 h 150"/>
                <a:gd name="T16" fmla="*/ 62 w 229"/>
                <a:gd name="T17" fmla="*/ 144 h 150"/>
                <a:gd name="T18" fmla="*/ 53 w 229"/>
                <a:gd name="T19" fmla="*/ 144 h 150"/>
                <a:gd name="T20" fmla="*/ 45 w 229"/>
                <a:gd name="T21" fmla="*/ 144 h 150"/>
                <a:gd name="T22" fmla="*/ 38 w 229"/>
                <a:gd name="T23" fmla="*/ 142 h 150"/>
                <a:gd name="T24" fmla="*/ 31 w 229"/>
                <a:gd name="T25" fmla="*/ 141 h 150"/>
                <a:gd name="T26" fmla="*/ 25 w 229"/>
                <a:gd name="T27" fmla="*/ 139 h 150"/>
                <a:gd name="T28" fmla="*/ 20 w 229"/>
                <a:gd name="T29" fmla="*/ 137 h 150"/>
                <a:gd name="T30" fmla="*/ 15 w 229"/>
                <a:gd name="T31" fmla="*/ 134 h 150"/>
                <a:gd name="T32" fmla="*/ 12 w 229"/>
                <a:gd name="T33" fmla="*/ 132 h 150"/>
                <a:gd name="T34" fmla="*/ 8 w 229"/>
                <a:gd name="T35" fmla="*/ 128 h 150"/>
                <a:gd name="T36" fmla="*/ 6 w 229"/>
                <a:gd name="T37" fmla="*/ 125 h 150"/>
                <a:gd name="T38" fmla="*/ 4 w 229"/>
                <a:gd name="T39" fmla="*/ 121 h 150"/>
                <a:gd name="T40" fmla="*/ 3 w 229"/>
                <a:gd name="T41" fmla="*/ 119 h 150"/>
                <a:gd name="T42" fmla="*/ 2 w 229"/>
                <a:gd name="T43" fmla="*/ 117 h 150"/>
                <a:gd name="T44" fmla="*/ 1 w 229"/>
                <a:gd name="T45" fmla="*/ 113 h 150"/>
                <a:gd name="T46" fmla="*/ 0 w 229"/>
                <a:gd name="T47" fmla="*/ 109 h 150"/>
                <a:gd name="T48" fmla="*/ 0 w 229"/>
                <a:gd name="T49" fmla="*/ 99 h 150"/>
                <a:gd name="T50" fmla="*/ 33 w 229"/>
                <a:gd name="T51" fmla="*/ 16 h 150"/>
                <a:gd name="T52" fmla="*/ 35 w 229"/>
                <a:gd name="T53" fmla="*/ 11 h 150"/>
                <a:gd name="T54" fmla="*/ 93 w 229"/>
                <a:gd name="T55" fmla="*/ 0 h 150"/>
                <a:gd name="T56" fmla="*/ 56 w 229"/>
                <a:gd name="T57" fmla="*/ 94 h 150"/>
                <a:gd name="T58" fmla="*/ 56 w 229"/>
                <a:gd name="T59" fmla="*/ 97 h 150"/>
                <a:gd name="T60" fmla="*/ 55 w 229"/>
                <a:gd name="T61" fmla="*/ 99 h 150"/>
                <a:gd name="T62" fmla="*/ 55 w 229"/>
                <a:gd name="T63" fmla="*/ 101 h 150"/>
                <a:gd name="T64" fmla="*/ 56 w 229"/>
                <a:gd name="T65" fmla="*/ 104 h 150"/>
                <a:gd name="T66" fmla="*/ 56 w 229"/>
                <a:gd name="T67" fmla="*/ 106 h 150"/>
                <a:gd name="T68" fmla="*/ 58 w 229"/>
                <a:gd name="T69" fmla="*/ 108 h 150"/>
                <a:gd name="T70" fmla="*/ 61 w 229"/>
                <a:gd name="T71" fmla="*/ 111 h 150"/>
                <a:gd name="T72" fmla="*/ 66 w 229"/>
                <a:gd name="T73" fmla="*/ 114 h 150"/>
                <a:gd name="T74" fmla="*/ 73 w 229"/>
                <a:gd name="T75" fmla="*/ 116 h 150"/>
                <a:gd name="T76" fmla="*/ 82 w 229"/>
                <a:gd name="T77" fmla="*/ 117 h 150"/>
                <a:gd name="T78" fmla="*/ 87 w 229"/>
                <a:gd name="T79" fmla="*/ 117 h 150"/>
                <a:gd name="T80" fmla="*/ 92 w 229"/>
                <a:gd name="T81" fmla="*/ 118 h 150"/>
                <a:gd name="T82" fmla="*/ 103 w 229"/>
                <a:gd name="T83" fmla="*/ 117 h 150"/>
                <a:gd name="T84" fmla="*/ 115 w 229"/>
                <a:gd name="T85" fmla="*/ 115 h 150"/>
                <a:gd name="T86" fmla="*/ 125 w 229"/>
                <a:gd name="T87" fmla="*/ 112 h 150"/>
                <a:gd name="T88" fmla="*/ 135 w 229"/>
                <a:gd name="T89" fmla="*/ 109 h 150"/>
                <a:gd name="T90" fmla="*/ 176 w 229"/>
                <a:gd name="T91" fmla="*/ 4 h 150"/>
                <a:gd name="T92" fmla="*/ 229 w 229"/>
                <a:gd name="T93" fmla="*/ 4 h 150"/>
                <a:gd name="T94" fmla="*/ 184 w 229"/>
                <a:gd name="T95" fmla="*/ 120 h 150"/>
                <a:gd name="T96" fmla="*/ 183 w 229"/>
                <a:gd name="T97" fmla="*/ 121 h 15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29" h="150">
                  <a:moveTo>
                    <a:pt x="183" y="127"/>
                  </a:moveTo>
                  <a:lnTo>
                    <a:pt x="168" y="132"/>
                  </a:lnTo>
                  <a:lnTo>
                    <a:pt x="154" y="137"/>
                  </a:lnTo>
                  <a:lnTo>
                    <a:pt x="139" y="141"/>
                  </a:lnTo>
                  <a:lnTo>
                    <a:pt x="125" y="144"/>
                  </a:lnTo>
                  <a:lnTo>
                    <a:pt x="110" y="147"/>
                  </a:lnTo>
                  <a:lnTo>
                    <a:pt x="94" y="149"/>
                  </a:lnTo>
                  <a:lnTo>
                    <a:pt x="79" y="150"/>
                  </a:lnTo>
                  <a:lnTo>
                    <a:pt x="62" y="150"/>
                  </a:lnTo>
                  <a:lnTo>
                    <a:pt x="53" y="150"/>
                  </a:lnTo>
                  <a:lnTo>
                    <a:pt x="45" y="150"/>
                  </a:lnTo>
                  <a:lnTo>
                    <a:pt x="38" y="148"/>
                  </a:lnTo>
                  <a:lnTo>
                    <a:pt x="31" y="147"/>
                  </a:lnTo>
                  <a:lnTo>
                    <a:pt x="25" y="145"/>
                  </a:lnTo>
                  <a:lnTo>
                    <a:pt x="20" y="143"/>
                  </a:lnTo>
                  <a:lnTo>
                    <a:pt x="15" y="140"/>
                  </a:lnTo>
                  <a:lnTo>
                    <a:pt x="12" y="138"/>
                  </a:lnTo>
                  <a:lnTo>
                    <a:pt x="8" y="134"/>
                  </a:lnTo>
                  <a:lnTo>
                    <a:pt x="6" y="131"/>
                  </a:lnTo>
                  <a:lnTo>
                    <a:pt x="4" y="127"/>
                  </a:lnTo>
                  <a:lnTo>
                    <a:pt x="3" y="125"/>
                  </a:lnTo>
                  <a:lnTo>
                    <a:pt x="2" y="123"/>
                  </a:lnTo>
                  <a:lnTo>
                    <a:pt x="1" y="119"/>
                  </a:lnTo>
                  <a:lnTo>
                    <a:pt x="0" y="115"/>
                  </a:lnTo>
                  <a:lnTo>
                    <a:pt x="0" y="105"/>
                  </a:lnTo>
                  <a:lnTo>
                    <a:pt x="33" y="16"/>
                  </a:lnTo>
                  <a:lnTo>
                    <a:pt x="35" y="11"/>
                  </a:lnTo>
                  <a:lnTo>
                    <a:pt x="93" y="0"/>
                  </a:lnTo>
                  <a:lnTo>
                    <a:pt x="56" y="100"/>
                  </a:lnTo>
                  <a:lnTo>
                    <a:pt x="56" y="103"/>
                  </a:lnTo>
                  <a:lnTo>
                    <a:pt x="55" y="105"/>
                  </a:lnTo>
                  <a:lnTo>
                    <a:pt x="55" y="107"/>
                  </a:lnTo>
                  <a:lnTo>
                    <a:pt x="56" y="110"/>
                  </a:lnTo>
                  <a:lnTo>
                    <a:pt x="56" y="112"/>
                  </a:lnTo>
                  <a:lnTo>
                    <a:pt x="58" y="114"/>
                  </a:lnTo>
                  <a:lnTo>
                    <a:pt x="61" y="117"/>
                  </a:lnTo>
                  <a:lnTo>
                    <a:pt x="66" y="120"/>
                  </a:lnTo>
                  <a:lnTo>
                    <a:pt x="73" y="122"/>
                  </a:lnTo>
                  <a:lnTo>
                    <a:pt x="82" y="123"/>
                  </a:lnTo>
                  <a:lnTo>
                    <a:pt x="87" y="123"/>
                  </a:lnTo>
                  <a:lnTo>
                    <a:pt x="92" y="124"/>
                  </a:lnTo>
                  <a:lnTo>
                    <a:pt x="103" y="123"/>
                  </a:lnTo>
                  <a:lnTo>
                    <a:pt x="115" y="121"/>
                  </a:lnTo>
                  <a:lnTo>
                    <a:pt x="125" y="118"/>
                  </a:lnTo>
                  <a:lnTo>
                    <a:pt x="135" y="115"/>
                  </a:lnTo>
                  <a:lnTo>
                    <a:pt x="176" y="4"/>
                  </a:lnTo>
                  <a:lnTo>
                    <a:pt x="229" y="4"/>
                  </a:lnTo>
                  <a:lnTo>
                    <a:pt x="184" y="126"/>
                  </a:lnTo>
                  <a:lnTo>
                    <a:pt x="183" y="127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13" name="Freeform 48"/>
            <p:cNvSpPr/>
            <p:nvPr userDrawn="1"/>
          </p:nvSpPr>
          <p:spPr bwMode="auto">
            <a:xfrm>
              <a:off x="4174" y="3057"/>
              <a:ext cx="196" cy="146"/>
            </a:xfrm>
            <a:custGeom>
              <a:avLst/>
              <a:gdLst>
                <a:gd name="T0" fmla="*/ 191 w 196"/>
                <a:gd name="T1" fmla="*/ 7 h 146"/>
                <a:gd name="T2" fmla="*/ 177 w 196"/>
                <a:gd name="T3" fmla="*/ 19 h 146"/>
                <a:gd name="T4" fmla="*/ 163 w 196"/>
                <a:gd name="T5" fmla="*/ 31 h 146"/>
                <a:gd name="T6" fmla="*/ 148 w 196"/>
                <a:gd name="T7" fmla="*/ 30 h 146"/>
                <a:gd name="T8" fmla="*/ 143 w 196"/>
                <a:gd name="T9" fmla="*/ 29 h 146"/>
                <a:gd name="T10" fmla="*/ 139 w 196"/>
                <a:gd name="T11" fmla="*/ 29 h 146"/>
                <a:gd name="T12" fmla="*/ 132 w 196"/>
                <a:gd name="T13" fmla="*/ 30 h 146"/>
                <a:gd name="T14" fmla="*/ 126 w 196"/>
                <a:gd name="T15" fmla="*/ 30 h 146"/>
                <a:gd name="T16" fmla="*/ 119 w 196"/>
                <a:gd name="T17" fmla="*/ 31 h 146"/>
                <a:gd name="T18" fmla="*/ 113 w 196"/>
                <a:gd name="T19" fmla="*/ 32 h 146"/>
                <a:gd name="T20" fmla="*/ 108 w 196"/>
                <a:gd name="T21" fmla="*/ 33 h 146"/>
                <a:gd name="T22" fmla="*/ 102 w 196"/>
                <a:gd name="T23" fmla="*/ 35 h 146"/>
                <a:gd name="T24" fmla="*/ 97 w 196"/>
                <a:gd name="T25" fmla="*/ 37 h 146"/>
                <a:gd name="T26" fmla="*/ 92 w 196"/>
                <a:gd name="T27" fmla="*/ 39 h 146"/>
                <a:gd name="T28" fmla="*/ 52 w 196"/>
                <a:gd name="T29" fmla="*/ 146 h 146"/>
                <a:gd name="T30" fmla="*/ 0 w 196"/>
                <a:gd name="T31" fmla="*/ 146 h 146"/>
                <a:gd name="T32" fmla="*/ 43 w 196"/>
                <a:gd name="T33" fmla="*/ 28 h 146"/>
                <a:gd name="T34" fmla="*/ 58 w 196"/>
                <a:gd name="T35" fmla="*/ 21 h 146"/>
                <a:gd name="T36" fmla="*/ 66 w 196"/>
                <a:gd name="T37" fmla="*/ 17 h 146"/>
                <a:gd name="T38" fmla="*/ 74 w 196"/>
                <a:gd name="T39" fmla="*/ 14 h 146"/>
                <a:gd name="T40" fmla="*/ 82 w 196"/>
                <a:gd name="T41" fmla="*/ 12 h 146"/>
                <a:gd name="T42" fmla="*/ 90 w 196"/>
                <a:gd name="T43" fmla="*/ 9 h 146"/>
                <a:gd name="T44" fmla="*/ 107 w 196"/>
                <a:gd name="T45" fmla="*/ 5 h 146"/>
                <a:gd name="T46" fmla="*/ 119 w 196"/>
                <a:gd name="T47" fmla="*/ 3 h 146"/>
                <a:gd name="T48" fmla="*/ 130 w 196"/>
                <a:gd name="T49" fmla="*/ 1 h 146"/>
                <a:gd name="T50" fmla="*/ 140 w 196"/>
                <a:gd name="T51" fmla="*/ 0 h 146"/>
                <a:gd name="T52" fmla="*/ 151 w 196"/>
                <a:gd name="T53" fmla="*/ 0 h 146"/>
                <a:gd name="T54" fmla="*/ 161 w 196"/>
                <a:gd name="T55" fmla="*/ 0 h 146"/>
                <a:gd name="T56" fmla="*/ 172 w 196"/>
                <a:gd name="T57" fmla="*/ 0 h 146"/>
                <a:gd name="T58" fmla="*/ 183 w 196"/>
                <a:gd name="T59" fmla="*/ 1 h 146"/>
                <a:gd name="T60" fmla="*/ 196 w 196"/>
                <a:gd name="T61" fmla="*/ 3 h 146"/>
                <a:gd name="T62" fmla="*/ 191 w 196"/>
                <a:gd name="T63" fmla="*/ 7 h 14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96" h="146">
                  <a:moveTo>
                    <a:pt x="191" y="7"/>
                  </a:moveTo>
                  <a:lnTo>
                    <a:pt x="177" y="19"/>
                  </a:lnTo>
                  <a:lnTo>
                    <a:pt x="163" y="31"/>
                  </a:lnTo>
                  <a:lnTo>
                    <a:pt x="148" y="30"/>
                  </a:lnTo>
                  <a:lnTo>
                    <a:pt x="143" y="29"/>
                  </a:lnTo>
                  <a:lnTo>
                    <a:pt x="139" y="29"/>
                  </a:lnTo>
                  <a:lnTo>
                    <a:pt x="132" y="30"/>
                  </a:lnTo>
                  <a:lnTo>
                    <a:pt x="126" y="30"/>
                  </a:lnTo>
                  <a:lnTo>
                    <a:pt x="119" y="31"/>
                  </a:lnTo>
                  <a:lnTo>
                    <a:pt x="113" y="32"/>
                  </a:lnTo>
                  <a:lnTo>
                    <a:pt x="108" y="33"/>
                  </a:lnTo>
                  <a:lnTo>
                    <a:pt x="102" y="35"/>
                  </a:lnTo>
                  <a:lnTo>
                    <a:pt x="97" y="37"/>
                  </a:lnTo>
                  <a:lnTo>
                    <a:pt x="92" y="39"/>
                  </a:lnTo>
                  <a:lnTo>
                    <a:pt x="52" y="146"/>
                  </a:lnTo>
                  <a:lnTo>
                    <a:pt x="0" y="146"/>
                  </a:lnTo>
                  <a:lnTo>
                    <a:pt x="43" y="28"/>
                  </a:lnTo>
                  <a:lnTo>
                    <a:pt x="58" y="21"/>
                  </a:lnTo>
                  <a:lnTo>
                    <a:pt x="66" y="17"/>
                  </a:lnTo>
                  <a:lnTo>
                    <a:pt x="74" y="14"/>
                  </a:lnTo>
                  <a:lnTo>
                    <a:pt x="82" y="12"/>
                  </a:lnTo>
                  <a:lnTo>
                    <a:pt x="90" y="9"/>
                  </a:lnTo>
                  <a:lnTo>
                    <a:pt x="107" y="5"/>
                  </a:lnTo>
                  <a:lnTo>
                    <a:pt x="119" y="3"/>
                  </a:lnTo>
                  <a:lnTo>
                    <a:pt x="130" y="1"/>
                  </a:lnTo>
                  <a:lnTo>
                    <a:pt x="140" y="0"/>
                  </a:lnTo>
                  <a:lnTo>
                    <a:pt x="151" y="0"/>
                  </a:lnTo>
                  <a:lnTo>
                    <a:pt x="161" y="0"/>
                  </a:lnTo>
                  <a:lnTo>
                    <a:pt x="172" y="0"/>
                  </a:lnTo>
                  <a:lnTo>
                    <a:pt x="183" y="1"/>
                  </a:lnTo>
                  <a:lnTo>
                    <a:pt x="196" y="3"/>
                  </a:lnTo>
                  <a:lnTo>
                    <a:pt x="191" y="7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14" name="Freeform 49"/>
            <p:cNvSpPr>
              <a:spLocks noEditPoints="1"/>
            </p:cNvSpPr>
            <p:nvPr userDrawn="1"/>
          </p:nvSpPr>
          <p:spPr bwMode="auto">
            <a:xfrm>
              <a:off x="4350" y="2999"/>
              <a:ext cx="128" cy="204"/>
            </a:xfrm>
            <a:custGeom>
              <a:avLst/>
              <a:gdLst>
                <a:gd name="T0" fmla="*/ 54 w 128"/>
                <a:gd name="T1" fmla="*/ 204 h 204"/>
                <a:gd name="T2" fmla="*/ 0 w 128"/>
                <a:gd name="T3" fmla="*/ 204 h 204"/>
                <a:gd name="T4" fmla="*/ 51 w 128"/>
                <a:gd name="T5" fmla="*/ 66 h 204"/>
                <a:gd name="T6" fmla="*/ 109 w 128"/>
                <a:gd name="T7" fmla="*/ 55 h 204"/>
                <a:gd name="T8" fmla="*/ 54 w 128"/>
                <a:gd name="T9" fmla="*/ 204 h 204"/>
                <a:gd name="T10" fmla="*/ 62 w 128"/>
                <a:gd name="T11" fmla="*/ 19 h 204"/>
                <a:gd name="T12" fmla="*/ 65 w 128"/>
                <a:gd name="T13" fmla="*/ 15 h 204"/>
                <a:gd name="T14" fmla="*/ 68 w 128"/>
                <a:gd name="T15" fmla="*/ 11 h 204"/>
                <a:gd name="T16" fmla="*/ 72 w 128"/>
                <a:gd name="T17" fmla="*/ 8 h 204"/>
                <a:gd name="T18" fmla="*/ 77 w 128"/>
                <a:gd name="T19" fmla="*/ 5 h 204"/>
                <a:gd name="T20" fmla="*/ 83 w 128"/>
                <a:gd name="T21" fmla="*/ 3 h 204"/>
                <a:gd name="T22" fmla="*/ 89 w 128"/>
                <a:gd name="T23" fmla="*/ 2 h 204"/>
                <a:gd name="T24" fmla="*/ 95 w 128"/>
                <a:gd name="T25" fmla="*/ 1 h 204"/>
                <a:gd name="T26" fmla="*/ 101 w 128"/>
                <a:gd name="T27" fmla="*/ 0 h 204"/>
                <a:gd name="T28" fmla="*/ 107 w 128"/>
                <a:gd name="T29" fmla="*/ 1 h 204"/>
                <a:gd name="T30" fmla="*/ 113 w 128"/>
                <a:gd name="T31" fmla="*/ 2 h 204"/>
                <a:gd name="T32" fmla="*/ 118 w 128"/>
                <a:gd name="T33" fmla="*/ 4 h 204"/>
                <a:gd name="T34" fmla="*/ 122 w 128"/>
                <a:gd name="T35" fmla="*/ 6 h 204"/>
                <a:gd name="T36" fmla="*/ 124 w 128"/>
                <a:gd name="T37" fmla="*/ 8 h 204"/>
                <a:gd name="T38" fmla="*/ 126 w 128"/>
                <a:gd name="T39" fmla="*/ 10 h 204"/>
                <a:gd name="T40" fmla="*/ 127 w 128"/>
                <a:gd name="T41" fmla="*/ 12 h 204"/>
                <a:gd name="T42" fmla="*/ 128 w 128"/>
                <a:gd name="T43" fmla="*/ 14 h 204"/>
                <a:gd name="T44" fmla="*/ 128 w 128"/>
                <a:gd name="T45" fmla="*/ 16 h 204"/>
                <a:gd name="T46" fmla="*/ 128 w 128"/>
                <a:gd name="T47" fmla="*/ 18 h 204"/>
                <a:gd name="T48" fmla="*/ 128 w 128"/>
                <a:gd name="T49" fmla="*/ 21 h 204"/>
                <a:gd name="T50" fmla="*/ 127 w 128"/>
                <a:gd name="T51" fmla="*/ 23 h 204"/>
                <a:gd name="T52" fmla="*/ 126 w 128"/>
                <a:gd name="T53" fmla="*/ 25 h 204"/>
                <a:gd name="T54" fmla="*/ 125 w 128"/>
                <a:gd name="T55" fmla="*/ 27 h 204"/>
                <a:gd name="T56" fmla="*/ 121 w 128"/>
                <a:gd name="T57" fmla="*/ 31 h 204"/>
                <a:gd name="T58" fmla="*/ 117 w 128"/>
                <a:gd name="T59" fmla="*/ 35 h 204"/>
                <a:gd name="T60" fmla="*/ 112 w 128"/>
                <a:gd name="T61" fmla="*/ 38 h 204"/>
                <a:gd name="T62" fmla="*/ 106 w 128"/>
                <a:gd name="T63" fmla="*/ 40 h 204"/>
                <a:gd name="T64" fmla="*/ 100 w 128"/>
                <a:gd name="T65" fmla="*/ 42 h 204"/>
                <a:gd name="T66" fmla="*/ 94 w 128"/>
                <a:gd name="T67" fmla="*/ 43 h 204"/>
                <a:gd name="T68" fmla="*/ 87 w 128"/>
                <a:gd name="T69" fmla="*/ 44 h 204"/>
                <a:gd name="T70" fmla="*/ 81 w 128"/>
                <a:gd name="T71" fmla="*/ 43 h 204"/>
                <a:gd name="T72" fmla="*/ 76 w 128"/>
                <a:gd name="T73" fmla="*/ 42 h 204"/>
                <a:gd name="T74" fmla="*/ 71 w 128"/>
                <a:gd name="T75" fmla="*/ 40 h 204"/>
                <a:gd name="T76" fmla="*/ 66 w 128"/>
                <a:gd name="T77" fmla="*/ 38 h 204"/>
                <a:gd name="T78" fmla="*/ 63 w 128"/>
                <a:gd name="T79" fmla="*/ 34 h 204"/>
                <a:gd name="T80" fmla="*/ 61 w 128"/>
                <a:gd name="T81" fmla="*/ 32 h 204"/>
                <a:gd name="T82" fmla="*/ 60 w 128"/>
                <a:gd name="T83" fmla="*/ 30 h 204"/>
                <a:gd name="T84" fmla="*/ 60 w 128"/>
                <a:gd name="T85" fmla="*/ 28 h 204"/>
                <a:gd name="T86" fmla="*/ 60 w 128"/>
                <a:gd name="T87" fmla="*/ 25 h 204"/>
                <a:gd name="T88" fmla="*/ 60 w 128"/>
                <a:gd name="T89" fmla="*/ 22 h 204"/>
                <a:gd name="T90" fmla="*/ 61 w 128"/>
                <a:gd name="T91" fmla="*/ 19 h 204"/>
                <a:gd name="T92" fmla="*/ 62 w 128"/>
                <a:gd name="T93" fmla="*/ 19 h 20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28" h="204">
                  <a:moveTo>
                    <a:pt x="54" y="204"/>
                  </a:moveTo>
                  <a:lnTo>
                    <a:pt x="0" y="204"/>
                  </a:lnTo>
                  <a:lnTo>
                    <a:pt x="51" y="66"/>
                  </a:lnTo>
                  <a:lnTo>
                    <a:pt x="109" y="55"/>
                  </a:lnTo>
                  <a:lnTo>
                    <a:pt x="54" y="204"/>
                  </a:lnTo>
                  <a:close/>
                  <a:moveTo>
                    <a:pt x="62" y="19"/>
                  </a:moveTo>
                  <a:lnTo>
                    <a:pt x="65" y="15"/>
                  </a:lnTo>
                  <a:lnTo>
                    <a:pt x="68" y="11"/>
                  </a:lnTo>
                  <a:lnTo>
                    <a:pt x="72" y="8"/>
                  </a:lnTo>
                  <a:lnTo>
                    <a:pt x="77" y="5"/>
                  </a:lnTo>
                  <a:lnTo>
                    <a:pt x="83" y="3"/>
                  </a:lnTo>
                  <a:lnTo>
                    <a:pt x="89" y="2"/>
                  </a:lnTo>
                  <a:lnTo>
                    <a:pt x="95" y="1"/>
                  </a:lnTo>
                  <a:lnTo>
                    <a:pt x="101" y="0"/>
                  </a:lnTo>
                  <a:lnTo>
                    <a:pt x="107" y="1"/>
                  </a:lnTo>
                  <a:lnTo>
                    <a:pt x="113" y="2"/>
                  </a:lnTo>
                  <a:lnTo>
                    <a:pt x="118" y="4"/>
                  </a:lnTo>
                  <a:lnTo>
                    <a:pt x="122" y="6"/>
                  </a:lnTo>
                  <a:lnTo>
                    <a:pt x="124" y="8"/>
                  </a:lnTo>
                  <a:lnTo>
                    <a:pt x="126" y="10"/>
                  </a:lnTo>
                  <a:lnTo>
                    <a:pt x="127" y="12"/>
                  </a:lnTo>
                  <a:lnTo>
                    <a:pt x="128" y="14"/>
                  </a:lnTo>
                  <a:lnTo>
                    <a:pt x="128" y="16"/>
                  </a:lnTo>
                  <a:lnTo>
                    <a:pt x="128" y="18"/>
                  </a:lnTo>
                  <a:lnTo>
                    <a:pt x="128" y="21"/>
                  </a:lnTo>
                  <a:lnTo>
                    <a:pt x="127" y="23"/>
                  </a:lnTo>
                  <a:lnTo>
                    <a:pt x="126" y="25"/>
                  </a:lnTo>
                  <a:lnTo>
                    <a:pt x="125" y="27"/>
                  </a:lnTo>
                  <a:lnTo>
                    <a:pt x="121" y="31"/>
                  </a:lnTo>
                  <a:lnTo>
                    <a:pt x="117" y="35"/>
                  </a:lnTo>
                  <a:lnTo>
                    <a:pt x="112" y="38"/>
                  </a:lnTo>
                  <a:lnTo>
                    <a:pt x="106" y="40"/>
                  </a:lnTo>
                  <a:lnTo>
                    <a:pt x="100" y="42"/>
                  </a:lnTo>
                  <a:lnTo>
                    <a:pt x="94" y="43"/>
                  </a:lnTo>
                  <a:lnTo>
                    <a:pt x="87" y="44"/>
                  </a:lnTo>
                  <a:lnTo>
                    <a:pt x="81" y="43"/>
                  </a:lnTo>
                  <a:lnTo>
                    <a:pt x="76" y="42"/>
                  </a:lnTo>
                  <a:lnTo>
                    <a:pt x="71" y="40"/>
                  </a:lnTo>
                  <a:lnTo>
                    <a:pt x="66" y="38"/>
                  </a:lnTo>
                  <a:lnTo>
                    <a:pt x="63" y="34"/>
                  </a:lnTo>
                  <a:lnTo>
                    <a:pt x="61" y="32"/>
                  </a:lnTo>
                  <a:lnTo>
                    <a:pt x="60" y="30"/>
                  </a:lnTo>
                  <a:lnTo>
                    <a:pt x="60" y="28"/>
                  </a:lnTo>
                  <a:lnTo>
                    <a:pt x="60" y="25"/>
                  </a:lnTo>
                  <a:lnTo>
                    <a:pt x="60" y="22"/>
                  </a:lnTo>
                  <a:lnTo>
                    <a:pt x="61" y="19"/>
                  </a:lnTo>
                  <a:lnTo>
                    <a:pt x="62" y="19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15" name="Freeform 50"/>
            <p:cNvSpPr>
              <a:spLocks noEditPoints="1"/>
            </p:cNvSpPr>
            <p:nvPr userDrawn="1"/>
          </p:nvSpPr>
          <p:spPr bwMode="auto">
            <a:xfrm>
              <a:off x="4721" y="3057"/>
              <a:ext cx="207" cy="148"/>
            </a:xfrm>
            <a:custGeom>
              <a:avLst/>
              <a:gdLst>
                <a:gd name="T0" fmla="*/ 155 w 206"/>
                <a:gd name="T1" fmla="*/ 73 h 148"/>
                <a:gd name="T2" fmla="*/ 92 w 206"/>
                <a:gd name="T3" fmla="*/ 73 h 148"/>
                <a:gd name="T4" fmla="*/ 72 w 206"/>
                <a:gd name="T5" fmla="*/ 77 h 148"/>
                <a:gd name="T6" fmla="*/ 59 w 206"/>
                <a:gd name="T7" fmla="*/ 85 h 148"/>
                <a:gd name="T8" fmla="*/ 52 w 206"/>
                <a:gd name="T9" fmla="*/ 92 h 148"/>
                <a:gd name="T10" fmla="*/ 50 w 206"/>
                <a:gd name="T11" fmla="*/ 97 h 148"/>
                <a:gd name="T12" fmla="*/ 49 w 206"/>
                <a:gd name="T13" fmla="*/ 102 h 148"/>
                <a:gd name="T14" fmla="*/ 49 w 206"/>
                <a:gd name="T15" fmla="*/ 108 h 148"/>
                <a:gd name="T16" fmla="*/ 52 w 206"/>
                <a:gd name="T17" fmla="*/ 115 h 148"/>
                <a:gd name="T18" fmla="*/ 55 w 206"/>
                <a:gd name="T19" fmla="*/ 118 h 148"/>
                <a:gd name="T20" fmla="*/ 62 w 206"/>
                <a:gd name="T21" fmla="*/ 122 h 148"/>
                <a:gd name="T22" fmla="*/ 72 w 206"/>
                <a:gd name="T23" fmla="*/ 126 h 148"/>
                <a:gd name="T24" fmla="*/ 81 w 206"/>
                <a:gd name="T25" fmla="*/ 128 h 148"/>
                <a:gd name="T26" fmla="*/ 98 w 206"/>
                <a:gd name="T27" fmla="*/ 127 h 148"/>
                <a:gd name="T28" fmla="*/ 116 w 206"/>
                <a:gd name="T29" fmla="*/ 125 h 148"/>
                <a:gd name="T30" fmla="*/ 128 w 206"/>
                <a:gd name="T31" fmla="*/ 122 h 148"/>
                <a:gd name="T32" fmla="*/ 180 w 206"/>
                <a:gd name="T33" fmla="*/ 124 h 148"/>
                <a:gd name="T34" fmla="*/ 169 w 206"/>
                <a:gd name="T35" fmla="*/ 129 h 148"/>
                <a:gd name="T36" fmla="*/ 145 w 206"/>
                <a:gd name="T37" fmla="*/ 138 h 148"/>
                <a:gd name="T38" fmla="*/ 117 w 206"/>
                <a:gd name="T39" fmla="*/ 144 h 148"/>
                <a:gd name="T40" fmla="*/ 81 w 206"/>
                <a:gd name="T41" fmla="*/ 148 h 148"/>
                <a:gd name="T42" fmla="*/ 55 w 206"/>
                <a:gd name="T43" fmla="*/ 148 h 148"/>
                <a:gd name="T44" fmla="*/ 44 w 206"/>
                <a:gd name="T45" fmla="*/ 146 h 148"/>
                <a:gd name="T46" fmla="*/ 31 w 206"/>
                <a:gd name="T47" fmla="*/ 143 h 148"/>
                <a:gd name="T48" fmla="*/ 20 w 206"/>
                <a:gd name="T49" fmla="*/ 138 h 148"/>
                <a:gd name="T50" fmla="*/ 10 w 206"/>
                <a:gd name="T51" fmla="*/ 131 h 148"/>
                <a:gd name="T52" fmla="*/ 4 w 206"/>
                <a:gd name="T53" fmla="*/ 125 h 148"/>
                <a:gd name="T54" fmla="*/ 1 w 206"/>
                <a:gd name="T55" fmla="*/ 117 h 148"/>
                <a:gd name="T56" fmla="*/ 0 w 206"/>
                <a:gd name="T57" fmla="*/ 111 h 148"/>
                <a:gd name="T58" fmla="*/ 0 w 206"/>
                <a:gd name="T59" fmla="*/ 105 h 148"/>
                <a:gd name="T60" fmla="*/ 5 w 206"/>
                <a:gd name="T61" fmla="*/ 93 h 148"/>
                <a:gd name="T62" fmla="*/ 12 w 206"/>
                <a:gd name="T63" fmla="*/ 83 h 148"/>
                <a:gd name="T64" fmla="*/ 22 w 206"/>
                <a:gd name="T65" fmla="*/ 74 h 148"/>
                <a:gd name="T66" fmla="*/ 33 w 206"/>
                <a:gd name="T67" fmla="*/ 67 h 148"/>
                <a:gd name="T68" fmla="*/ 46 w 206"/>
                <a:gd name="T69" fmla="*/ 61 h 148"/>
                <a:gd name="T70" fmla="*/ 61 w 206"/>
                <a:gd name="T71" fmla="*/ 57 h 148"/>
                <a:gd name="T72" fmla="*/ 84 w 206"/>
                <a:gd name="T73" fmla="*/ 53 h 148"/>
                <a:gd name="T74" fmla="*/ 156 w 206"/>
                <a:gd name="T75" fmla="*/ 52 h 148"/>
                <a:gd name="T76" fmla="*/ 159 w 206"/>
                <a:gd name="T77" fmla="*/ 43 h 148"/>
                <a:gd name="T78" fmla="*/ 159 w 206"/>
                <a:gd name="T79" fmla="*/ 38 h 148"/>
                <a:gd name="T80" fmla="*/ 154 w 206"/>
                <a:gd name="T81" fmla="*/ 33 h 148"/>
                <a:gd name="T82" fmla="*/ 145 w 206"/>
                <a:gd name="T83" fmla="*/ 29 h 148"/>
                <a:gd name="T84" fmla="*/ 131 w 206"/>
                <a:gd name="T85" fmla="*/ 27 h 148"/>
                <a:gd name="T86" fmla="*/ 114 w 206"/>
                <a:gd name="T87" fmla="*/ 28 h 148"/>
                <a:gd name="T88" fmla="*/ 92 w 206"/>
                <a:gd name="T89" fmla="*/ 30 h 148"/>
                <a:gd name="T90" fmla="*/ 60 w 206"/>
                <a:gd name="T91" fmla="*/ 38 h 148"/>
                <a:gd name="T92" fmla="*/ 75 w 206"/>
                <a:gd name="T93" fmla="*/ 8 h 148"/>
                <a:gd name="T94" fmla="*/ 112 w 206"/>
                <a:gd name="T95" fmla="*/ 2 h 148"/>
                <a:gd name="T96" fmla="*/ 135 w 206"/>
                <a:gd name="T97" fmla="*/ 0 h 148"/>
                <a:gd name="T98" fmla="*/ 160 w 206"/>
                <a:gd name="T99" fmla="*/ 0 h 148"/>
                <a:gd name="T100" fmla="*/ 174 w 206"/>
                <a:gd name="T101" fmla="*/ 3 h 148"/>
                <a:gd name="T102" fmla="*/ 191 w 206"/>
                <a:gd name="T103" fmla="*/ 9 h 148"/>
                <a:gd name="T104" fmla="*/ 201 w 206"/>
                <a:gd name="T105" fmla="*/ 14 h 148"/>
                <a:gd name="T106" fmla="*/ 204 w 206"/>
                <a:gd name="T107" fmla="*/ 18 h 148"/>
                <a:gd name="T108" fmla="*/ 209 w 206"/>
                <a:gd name="T109" fmla="*/ 23 h 148"/>
                <a:gd name="T110" fmla="*/ 211 w 206"/>
                <a:gd name="T111" fmla="*/ 30 h 148"/>
                <a:gd name="T112" fmla="*/ 211 w 206"/>
                <a:gd name="T113" fmla="*/ 40 h 148"/>
                <a:gd name="T114" fmla="*/ 181 w 206"/>
                <a:gd name="T115" fmla="*/ 123 h 14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06" h="148">
                  <a:moveTo>
                    <a:pt x="132" y="118"/>
                  </a:moveTo>
                  <a:lnTo>
                    <a:pt x="149" y="73"/>
                  </a:lnTo>
                  <a:lnTo>
                    <a:pt x="103" y="72"/>
                  </a:lnTo>
                  <a:lnTo>
                    <a:pt x="92" y="73"/>
                  </a:lnTo>
                  <a:lnTo>
                    <a:pt x="81" y="75"/>
                  </a:lnTo>
                  <a:lnTo>
                    <a:pt x="72" y="77"/>
                  </a:lnTo>
                  <a:lnTo>
                    <a:pt x="65" y="81"/>
                  </a:lnTo>
                  <a:lnTo>
                    <a:pt x="59" y="85"/>
                  </a:lnTo>
                  <a:lnTo>
                    <a:pt x="54" y="90"/>
                  </a:lnTo>
                  <a:lnTo>
                    <a:pt x="52" y="92"/>
                  </a:lnTo>
                  <a:lnTo>
                    <a:pt x="51" y="95"/>
                  </a:lnTo>
                  <a:lnTo>
                    <a:pt x="50" y="97"/>
                  </a:lnTo>
                  <a:lnTo>
                    <a:pt x="49" y="100"/>
                  </a:lnTo>
                  <a:lnTo>
                    <a:pt x="49" y="102"/>
                  </a:lnTo>
                  <a:lnTo>
                    <a:pt x="49" y="105"/>
                  </a:lnTo>
                  <a:lnTo>
                    <a:pt x="49" y="108"/>
                  </a:lnTo>
                  <a:lnTo>
                    <a:pt x="50" y="110"/>
                  </a:lnTo>
                  <a:lnTo>
                    <a:pt x="52" y="115"/>
                  </a:lnTo>
                  <a:lnTo>
                    <a:pt x="54" y="117"/>
                  </a:lnTo>
                  <a:lnTo>
                    <a:pt x="55" y="118"/>
                  </a:lnTo>
                  <a:lnTo>
                    <a:pt x="56" y="119"/>
                  </a:lnTo>
                  <a:lnTo>
                    <a:pt x="62" y="122"/>
                  </a:lnTo>
                  <a:lnTo>
                    <a:pt x="68" y="125"/>
                  </a:lnTo>
                  <a:lnTo>
                    <a:pt x="72" y="126"/>
                  </a:lnTo>
                  <a:lnTo>
                    <a:pt x="77" y="127"/>
                  </a:lnTo>
                  <a:lnTo>
                    <a:pt x="81" y="128"/>
                  </a:lnTo>
                  <a:lnTo>
                    <a:pt x="86" y="128"/>
                  </a:lnTo>
                  <a:lnTo>
                    <a:pt x="98" y="127"/>
                  </a:lnTo>
                  <a:lnTo>
                    <a:pt x="104" y="126"/>
                  </a:lnTo>
                  <a:lnTo>
                    <a:pt x="110" y="125"/>
                  </a:lnTo>
                  <a:lnTo>
                    <a:pt x="116" y="124"/>
                  </a:lnTo>
                  <a:lnTo>
                    <a:pt x="122" y="122"/>
                  </a:lnTo>
                  <a:lnTo>
                    <a:pt x="132" y="118"/>
                  </a:lnTo>
                  <a:close/>
                  <a:moveTo>
                    <a:pt x="174" y="124"/>
                  </a:moveTo>
                  <a:lnTo>
                    <a:pt x="169" y="126"/>
                  </a:lnTo>
                  <a:lnTo>
                    <a:pt x="163" y="129"/>
                  </a:lnTo>
                  <a:lnTo>
                    <a:pt x="152" y="134"/>
                  </a:lnTo>
                  <a:lnTo>
                    <a:pt x="139" y="138"/>
                  </a:lnTo>
                  <a:lnTo>
                    <a:pt x="126" y="141"/>
                  </a:lnTo>
                  <a:lnTo>
                    <a:pt x="111" y="144"/>
                  </a:lnTo>
                  <a:lnTo>
                    <a:pt x="97" y="147"/>
                  </a:lnTo>
                  <a:lnTo>
                    <a:pt x="81" y="148"/>
                  </a:lnTo>
                  <a:lnTo>
                    <a:pt x="65" y="148"/>
                  </a:lnTo>
                  <a:lnTo>
                    <a:pt x="55" y="148"/>
                  </a:lnTo>
                  <a:lnTo>
                    <a:pt x="50" y="147"/>
                  </a:lnTo>
                  <a:lnTo>
                    <a:pt x="44" y="146"/>
                  </a:lnTo>
                  <a:lnTo>
                    <a:pt x="38" y="144"/>
                  </a:lnTo>
                  <a:lnTo>
                    <a:pt x="31" y="143"/>
                  </a:lnTo>
                  <a:lnTo>
                    <a:pt x="25" y="140"/>
                  </a:lnTo>
                  <a:lnTo>
                    <a:pt x="20" y="138"/>
                  </a:lnTo>
                  <a:lnTo>
                    <a:pt x="15" y="134"/>
                  </a:lnTo>
                  <a:lnTo>
                    <a:pt x="10" y="131"/>
                  </a:lnTo>
                  <a:lnTo>
                    <a:pt x="6" y="127"/>
                  </a:lnTo>
                  <a:lnTo>
                    <a:pt x="4" y="125"/>
                  </a:lnTo>
                  <a:lnTo>
                    <a:pt x="3" y="122"/>
                  </a:lnTo>
                  <a:lnTo>
                    <a:pt x="1" y="117"/>
                  </a:lnTo>
                  <a:lnTo>
                    <a:pt x="0" y="114"/>
                  </a:lnTo>
                  <a:lnTo>
                    <a:pt x="0" y="111"/>
                  </a:lnTo>
                  <a:lnTo>
                    <a:pt x="0" y="108"/>
                  </a:lnTo>
                  <a:lnTo>
                    <a:pt x="0" y="105"/>
                  </a:lnTo>
                  <a:lnTo>
                    <a:pt x="2" y="98"/>
                  </a:lnTo>
                  <a:lnTo>
                    <a:pt x="5" y="93"/>
                  </a:lnTo>
                  <a:lnTo>
                    <a:pt x="8" y="88"/>
                  </a:lnTo>
                  <a:lnTo>
                    <a:pt x="12" y="83"/>
                  </a:lnTo>
                  <a:lnTo>
                    <a:pt x="17" y="78"/>
                  </a:lnTo>
                  <a:lnTo>
                    <a:pt x="22" y="74"/>
                  </a:lnTo>
                  <a:lnTo>
                    <a:pt x="27" y="71"/>
                  </a:lnTo>
                  <a:lnTo>
                    <a:pt x="33" y="67"/>
                  </a:lnTo>
                  <a:lnTo>
                    <a:pt x="40" y="64"/>
                  </a:lnTo>
                  <a:lnTo>
                    <a:pt x="46" y="61"/>
                  </a:lnTo>
                  <a:lnTo>
                    <a:pt x="53" y="59"/>
                  </a:lnTo>
                  <a:lnTo>
                    <a:pt x="61" y="57"/>
                  </a:lnTo>
                  <a:lnTo>
                    <a:pt x="68" y="55"/>
                  </a:lnTo>
                  <a:lnTo>
                    <a:pt x="84" y="53"/>
                  </a:lnTo>
                  <a:lnTo>
                    <a:pt x="100" y="52"/>
                  </a:lnTo>
                  <a:lnTo>
                    <a:pt x="150" y="52"/>
                  </a:lnTo>
                  <a:lnTo>
                    <a:pt x="153" y="45"/>
                  </a:lnTo>
                  <a:lnTo>
                    <a:pt x="153" y="43"/>
                  </a:lnTo>
                  <a:lnTo>
                    <a:pt x="154" y="41"/>
                  </a:lnTo>
                  <a:lnTo>
                    <a:pt x="153" y="38"/>
                  </a:lnTo>
                  <a:lnTo>
                    <a:pt x="151" y="35"/>
                  </a:lnTo>
                  <a:lnTo>
                    <a:pt x="148" y="33"/>
                  </a:lnTo>
                  <a:lnTo>
                    <a:pt x="144" y="31"/>
                  </a:lnTo>
                  <a:lnTo>
                    <a:pt x="139" y="29"/>
                  </a:lnTo>
                  <a:lnTo>
                    <a:pt x="132" y="28"/>
                  </a:lnTo>
                  <a:lnTo>
                    <a:pt x="125" y="27"/>
                  </a:lnTo>
                  <a:lnTo>
                    <a:pt x="116" y="27"/>
                  </a:lnTo>
                  <a:lnTo>
                    <a:pt x="108" y="28"/>
                  </a:lnTo>
                  <a:lnTo>
                    <a:pt x="100" y="29"/>
                  </a:lnTo>
                  <a:lnTo>
                    <a:pt x="92" y="30"/>
                  </a:lnTo>
                  <a:lnTo>
                    <a:pt x="76" y="34"/>
                  </a:lnTo>
                  <a:lnTo>
                    <a:pt x="60" y="38"/>
                  </a:lnTo>
                  <a:lnTo>
                    <a:pt x="52" y="14"/>
                  </a:lnTo>
                  <a:lnTo>
                    <a:pt x="75" y="8"/>
                  </a:lnTo>
                  <a:lnTo>
                    <a:pt x="96" y="3"/>
                  </a:lnTo>
                  <a:lnTo>
                    <a:pt x="106" y="2"/>
                  </a:lnTo>
                  <a:lnTo>
                    <a:pt x="117" y="1"/>
                  </a:lnTo>
                  <a:lnTo>
                    <a:pt x="129" y="0"/>
                  </a:lnTo>
                  <a:lnTo>
                    <a:pt x="141" y="0"/>
                  </a:lnTo>
                  <a:lnTo>
                    <a:pt x="154" y="0"/>
                  </a:lnTo>
                  <a:lnTo>
                    <a:pt x="161" y="1"/>
                  </a:lnTo>
                  <a:lnTo>
                    <a:pt x="168" y="3"/>
                  </a:lnTo>
                  <a:lnTo>
                    <a:pt x="180" y="6"/>
                  </a:lnTo>
                  <a:lnTo>
                    <a:pt x="185" y="9"/>
                  </a:lnTo>
                  <a:lnTo>
                    <a:pt x="190" y="11"/>
                  </a:lnTo>
                  <a:lnTo>
                    <a:pt x="195" y="14"/>
                  </a:lnTo>
                  <a:lnTo>
                    <a:pt x="197" y="16"/>
                  </a:lnTo>
                  <a:lnTo>
                    <a:pt x="198" y="18"/>
                  </a:lnTo>
                  <a:lnTo>
                    <a:pt x="201" y="21"/>
                  </a:lnTo>
                  <a:lnTo>
                    <a:pt x="203" y="23"/>
                  </a:lnTo>
                  <a:lnTo>
                    <a:pt x="204" y="26"/>
                  </a:lnTo>
                  <a:lnTo>
                    <a:pt x="205" y="30"/>
                  </a:lnTo>
                  <a:lnTo>
                    <a:pt x="206" y="35"/>
                  </a:lnTo>
                  <a:lnTo>
                    <a:pt x="205" y="40"/>
                  </a:lnTo>
                  <a:lnTo>
                    <a:pt x="204" y="46"/>
                  </a:lnTo>
                  <a:lnTo>
                    <a:pt x="175" y="123"/>
                  </a:lnTo>
                  <a:lnTo>
                    <a:pt x="174" y="124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16" name="Freeform 51"/>
            <p:cNvSpPr>
              <a:spLocks noEditPoints="1"/>
            </p:cNvSpPr>
            <p:nvPr userDrawn="1"/>
          </p:nvSpPr>
          <p:spPr bwMode="auto">
            <a:xfrm>
              <a:off x="4477" y="2979"/>
              <a:ext cx="264" cy="225"/>
            </a:xfrm>
            <a:custGeom>
              <a:avLst/>
              <a:gdLst>
                <a:gd name="T0" fmla="*/ 171 w 264"/>
                <a:gd name="T1" fmla="*/ 113 h 226"/>
                <a:gd name="T2" fmla="*/ 152 w 264"/>
                <a:gd name="T3" fmla="*/ 106 h 226"/>
                <a:gd name="T4" fmla="*/ 141 w 264"/>
                <a:gd name="T5" fmla="*/ 105 h 226"/>
                <a:gd name="T6" fmla="*/ 122 w 264"/>
                <a:gd name="T7" fmla="*/ 105 h 226"/>
                <a:gd name="T8" fmla="*/ 105 w 264"/>
                <a:gd name="T9" fmla="*/ 109 h 226"/>
                <a:gd name="T10" fmla="*/ 95 w 264"/>
                <a:gd name="T11" fmla="*/ 113 h 226"/>
                <a:gd name="T12" fmla="*/ 86 w 264"/>
                <a:gd name="T13" fmla="*/ 113 h 226"/>
                <a:gd name="T14" fmla="*/ 78 w 264"/>
                <a:gd name="T15" fmla="*/ 121 h 226"/>
                <a:gd name="T16" fmla="*/ 71 w 264"/>
                <a:gd name="T17" fmla="*/ 129 h 226"/>
                <a:gd name="T18" fmla="*/ 65 w 264"/>
                <a:gd name="T19" fmla="*/ 137 h 226"/>
                <a:gd name="T20" fmla="*/ 57 w 264"/>
                <a:gd name="T21" fmla="*/ 155 h 226"/>
                <a:gd name="T22" fmla="*/ 56 w 264"/>
                <a:gd name="T23" fmla="*/ 164 h 226"/>
                <a:gd name="T24" fmla="*/ 57 w 264"/>
                <a:gd name="T25" fmla="*/ 172 h 226"/>
                <a:gd name="T26" fmla="*/ 59 w 264"/>
                <a:gd name="T27" fmla="*/ 179 h 226"/>
                <a:gd name="T28" fmla="*/ 63 w 264"/>
                <a:gd name="T29" fmla="*/ 185 h 226"/>
                <a:gd name="T30" fmla="*/ 69 w 264"/>
                <a:gd name="T31" fmla="*/ 190 h 226"/>
                <a:gd name="T32" fmla="*/ 77 w 264"/>
                <a:gd name="T33" fmla="*/ 193 h 226"/>
                <a:gd name="T34" fmla="*/ 88 w 264"/>
                <a:gd name="T35" fmla="*/ 194 h 226"/>
                <a:gd name="T36" fmla="*/ 102 w 264"/>
                <a:gd name="T37" fmla="*/ 193 h 226"/>
                <a:gd name="T38" fmla="*/ 116 w 264"/>
                <a:gd name="T39" fmla="*/ 191 h 226"/>
                <a:gd name="T40" fmla="*/ 142 w 264"/>
                <a:gd name="T41" fmla="*/ 184 h 226"/>
                <a:gd name="T42" fmla="*/ 58 w 264"/>
                <a:gd name="T43" fmla="*/ 220 h 226"/>
                <a:gd name="T44" fmla="*/ 48 w 264"/>
                <a:gd name="T45" fmla="*/ 218 h 226"/>
                <a:gd name="T46" fmla="*/ 39 w 264"/>
                <a:gd name="T47" fmla="*/ 216 h 226"/>
                <a:gd name="T48" fmla="*/ 27 w 264"/>
                <a:gd name="T49" fmla="*/ 211 h 226"/>
                <a:gd name="T50" fmla="*/ 17 w 264"/>
                <a:gd name="T51" fmla="*/ 205 h 226"/>
                <a:gd name="T52" fmla="*/ 8 w 264"/>
                <a:gd name="T53" fmla="*/ 195 h 226"/>
                <a:gd name="T54" fmla="*/ 3 w 264"/>
                <a:gd name="T55" fmla="*/ 183 h 226"/>
                <a:gd name="T56" fmla="*/ 0 w 264"/>
                <a:gd name="T57" fmla="*/ 170 h 226"/>
                <a:gd name="T58" fmla="*/ 1 w 264"/>
                <a:gd name="T59" fmla="*/ 157 h 226"/>
                <a:gd name="T60" fmla="*/ 4 w 264"/>
                <a:gd name="T61" fmla="*/ 145 h 226"/>
                <a:gd name="T62" fmla="*/ 11 w 264"/>
                <a:gd name="T63" fmla="*/ 132 h 226"/>
                <a:gd name="T64" fmla="*/ 20 w 264"/>
                <a:gd name="T65" fmla="*/ 119 h 226"/>
                <a:gd name="T66" fmla="*/ 32 w 264"/>
                <a:gd name="T67" fmla="*/ 113 h 226"/>
                <a:gd name="T68" fmla="*/ 46 w 264"/>
                <a:gd name="T69" fmla="*/ 101 h 226"/>
                <a:gd name="T70" fmla="*/ 63 w 264"/>
                <a:gd name="T71" fmla="*/ 92 h 226"/>
                <a:gd name="T72" fmla="*/ 82 w 264"/>
                <a:gd name="T73" fmla="*/ 84 h 226"/>
                <a:gd name="T74" fmla="*/ 103 w 264"/>
                <a:gd name="T75" fmla="*/ 79 h 226"/>
                <a:gd name="T76" fmla="*/ 127 w 264"/>
                <a:gd name="T77" fmla="*/ 77 h 226"/>
                <a:gd name="T78" fmla="*/ 149 w 264"/>
                <a:gd name="T79" fmla="*/ 78 h 226"/>
                <a:gd name="T80" fmla="*/ 162 w 264"/>
                <a:gd name="T81" fmla="*/ 80 h 226"/>
                <a:gd name="T82" fmla="*/ 175 w 264"/>
                <a:gd name="T83" fmla="*/ 82 h 226"/>
                <a:gd name="T84" fmla="*/ 208 w 264"/>
                <a:gd name="T85" fmla="*/ 11 h 226"/>
                <a:gd name="T86" fmla="*/ 190 w 264"/>
                <a:gd name="T87" fmla="*/ 195 h 226"/>
                <a:gd name="T88" fmla="*/ 147 w 264"/>
                <a:gd name="T89" fmla="*/ 210 h 226"/>
                <a:gd name="T90" fmla="*/ 116 w 264"/>
                <a:gd name="T91" fmla="*/ 216 h 226"/>
                <a:gd name="T92" fmla="*/ 86 w 264"/>
                <a:gd name="T93" fmla="*/ 220 h 22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64" h="226">
                  <a:moveTo>
                    <a:pt x="142" y="190"/>
                  </a:moveTo>
                  <a:lnTo>
                    <a:pt x="171" y="113"/>
                  </a:lnTo>
                  <a:lnTo>
                    <a:pt x="161" y="109"/>
                  </a:lnTo>
                  <a:lnTo>
                    <a:pt x="152" y="106"/>
                  </a:lnTo>
                  <a:lnTo>
                    <a:pt x="147" y="105"/>
                  </a:lnTo>
                  <a:lnTo>
                    <a:pt x="141" y="105"/>
                  </a:lnTo>
                  <a:lnTo>
                    <a:pt x="129" y="104"/>
                  </a:lnTo>
                  <a:lnTo>
                    <a:pt x="122" y="105"/>
                  </a:lnTo>
                  <a:lnTo>
                    <a:pt x="117" y="105"/>
                  </a:lnTo>
                  <a:lnTo>
                    <a:pt x="105" y="109"/>
                  </a:lnTo>
                  <a:lnTo>
                    <a:pt x="100" y="111"/>
                  </a:lnTo>
                  <a:lnTo>
                    <a:pt x="95" y="113"/>
                  </a:lnTo>
                  <a:lnTo>
                    <a:pt x="90" y="116"/>
                  </a:lnTo>
                  <a:lnTo>
                    <a:pt x="86" y="119"/>
                  </a:lnTo>
                  <a:lnTo>
                    <a:pt x="82" y="123"/>
                  </a:lnTo>
                  <a:lnTo>
                    <a:pt x="78" y="127"/>
                  </a:lnTo>
                  <a:lnTo>
                    <a:pt x="74" y="131"/>
                  </a:lnTo>
                  <a:lnTo>
                    <a:pt x="71" y="135"/>
                  </a:lnTo>
                  <a:lnTo>
                    <a:pt x="67" y="139"/>
                  </a:lnTo>
                  <a:lnTo>
                    <a:pt x="65" y="143"/>
                  </a:lnTo>
                  <a:lnTo>
                    <a:pt x="60" y="152"/>
                  </a:lnTo>
                  <a:lnTo>
                    <a:pt x="57" y="161"/>
                  </a:lnTo>
                  <a:lnTo>
                    <a:pt x="57" y="166"/>
                  </a:lnTo>
                  <a:lnTo>
                    <a:pt x="56" y="170"/>
                  </a:lnTo>
                  <a:lnTo>
                    <a:pt x="56" y="174"/>
                  </a:lnTo>
                  <a:lnTo>
                    <a:pt x="57" y="178"/>
                  </a:lnTo>
                  <a:lnTo>
                    <a:pt x="57" y="182"/>
                  </a:lnTo>
                  <a:lnTo>
                    <a:pt x="59" y="185"/>
                  </a:lnTo>
                  <a:lnTo>
                    <a:pt x="61" y="188"/>
                  </a:lnTo>
                  <a:lnTo>
                    <a:pt x="63" y="191"/>
                  </a:lnTo>
                  <a:lnTo>
                    <a:pt x="66" y="194"/>
                  </a:lnTo>
                  <a:lnTo>
                    <a:pt x="69" y="196"/>
                  </a:lnTo>
                  <a:lnTo>
                    <a:pt x="73" y="198"/>
                  </a:lnTo>
                  <a:lnTo>
                    <a:pt x="77" y="199"/>
                  </a:lnTo>
                  <a:lnTo>
                    <a:pt x="82" y="200"/>
                  </a:lnTo>
                  <a:lnTo>
                    <a:pt x="88" y="200"/>
                  </a:lnTo>
                  <a:lnTo>
                    <a:pt x="95" y="200"/>
                  </a:lnTo>
                  <a:lnTo>
                    <a:pt x="102" y="199"/>
                  </a:lnTo>
                  <a:lnTo>
                    <a:pt x="109" y="198"/>
                  </a:lnTo>
                  <a:lnTo>
                    <a:pt x="116" y="197"/>
                  </a:lnTo>
                  <a:lnTo>
                    <a:pt x="129" y="194"/>
                  </a:lnTo>
                  <a:lnTo>
                    <a:pt x="142" y="190"/>
                  </a:lnTo>
                  <a:close/>
                  <a:moveTo>
                    <a:pt x="70" y="226"/>
                  </a:moveTo>
                  <a:lnTo>
                    <a:pt x="58" y="226"/>
                  </a:lnTo>
                  <a:lnTo>
                    <a:pt x="53" y="225"/>
                  </a:lnTo>
                  <a:lnTo>
                    <a:pt x="48" y="224"/>
                  </a:lnTo>
                  <a:lnTo>
                    <a:pt x="43" y="223"/>
                  </a:lnTo>
                  <a:lnTo>
                    <a:pt x="39" y="222"/>
                  </a:lnTo>
                  <a:lnTo>
                    <a:pt x="30" y="219"/>
                  </a:lnTo>
                  <a:lnTo>
                    <a:pt x="27" y="217"/>
                  </a:lnTo>
                  <a:lnTo>
                    <a:pt x="23" y="215"/>
                  </a:lnTo>
                  <a:lnTo>
                    <a:pt x="17" y="211"/>
                  </a:lnTo>
                  <a:lnTo>
                    <a:pt x="12" y="206"/>
                  </a:lnTo>
                  <a:lnTo>
                    <a:pt x="8" y="201"/>
                  </a:lnTo>
                  <a:lnTo>
                    <a:pt x="5" y="195"/>
                  </a:lnTo>
                  <a:lnTo>
                    <a:pt x="3" y="189"/>
                  </a:lnTo>
                  <a:lnTo>
                    <a:pt x="1" y="183"/>
                  </a:lnTo>
                  <a:lnTo>
                    <a:pt x="0" y="176"/>
                  </a:lnTo>
                  <a:lnTo>
                    <a:pt x="0" y="170"/>
                  </a:lnTo>
                  <a:lnTo>
                    <a:pt x="1" y="163"/>
                  </a:lnTo>
                  <a:lnTo>
                    <a:pt x="2" y="157"/>
                  </a:lnTo>
                  <a:lnTo>
                    <a:pt x="4" y="151"/>
                  </a:lnTo>
                  <a:lnTo>
                    <a:pt x="7" y="145"/>
                  </a:lnTo>
                  <a:lnTo>
                    <a:pt x="11" y="138"/>
                  </a:lnTo>
                  <a:lnTo>
                    <a:pt x="15" y="132"/>
                  </a:lnTo>
                  <a:lnTo>
                    <a:pt x="20" y="125"/>
                  </a:lnTo>
                  <a:lnTo>
                    <a:pt x="25" y="119"/>
                  </a:lnTo>
                  <a:lnTo>
                    <a:pt x="32" y="113"/>
                  </a:lnTo>
                  <a:lnTo>
                    <a:pt x="38" y="107"/>
                  </a:lnTo>
                  <a:lnTo>
                    <a:pt x="46" y="101"/>
                  </a:lnTo>
                  <a:lnTo>
                    <a:pt x="54" y="96"/>
                  </a:lnTo>
                  <a:lnTo>
                    <a:pt x="63" y="92"/>
                  </a:lnTo>
                  <a:lnTo>
                    <a:pt x="72" y="87"/>
                  </a:lnTo>
                  <a:lnTo>
                    <a:pt x="82" y="84"/>
                  </a:lnTo>
                  <a:lnTo>
                    <a:pt x="93" y="81"/>
                  </a:lnTo>
                  <a:lnTo>
                    <a:pt x="103" y="79"/>
                  </a:lnTo>
                  <a:lnTo>
                    <a:pt x="115" y="77"/>
                  </a:lnTo>
                  <a:lnTo>
                    <a:pt x="127" y="77"/>
                  </a:lnTo>
                  <a:lnTo>
                    <a:pt x="142" y="77"/>
                  </a:lnTo>
                  <a:lnTo>
                    <a:pt x="149" y="78"/>
                  </a:lnTo>
                  <a:lnTo>
                    <a:pt x="156" y="79"/>
                  </a:lnTo>
                  <a:lnTo>
                    <a:pt x="162" y="80"/>
                  </a:lnTo>
                  <a:lnTo>
                    <a:pt x="169" y="81"/>
                  </a:lnTo>
                  <a:lnTo>
                    <a:pt x="175" y="82"/>
                  </a:lnTo>
                  <a:lnTo>
                    <a:pt x="181" y="84"/>
                  </a:lnTo>
                  <a:lnTo>
                    <a:pt x="208" y="11"/>
                  </a:lnTo>
                  <a:lnTo>
                    <a:pt x="264" y="0"/>
                  </a:lnTo>
                  <a:lnTo>
                    <a:pt x="190" y="201"/>
                  </a:lnTo>
                  <a:lnTo>
                    <a:pt x="161" y="212"/>
                  </a:lnTo>
                  <a:lnTo>
                    <a:pt x="147" y="216"/>
                  </a:lnTo>
                  <a:lnTo>
                    <a:pt x="131" y="219"/>
                  </a:lnTo>
                  <a:lnTo>
                    <a:pt x="116" y="222"/>
                  </a:lnTo>
                  <a:lnTo>
                    <a:pt x="101" y="225"/>
                  </a:lnTo>
                  <a:lnTo>
                    <a:pt x="86" y="226"/>
                  </a:lnTo>
                  <a:lnTo>
                    <a:pt x="70" y="226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17" name="Freeform 52"/>
            <p:cNvSpPr>
              <a:spLocks noEditPoints="1"/>
            </p:cNvSpPr>
            <p:nvPr userDrawn="1"/>
          </p:nvSpPr>
          <p:spPr bwMode="auto">
            <a:xfrm>
              <a:off x="4955" y="2979"/>
              <a:ext cx="262" cy="225"/>
            </a:xfrm>
            <a:custGeom>
              <a:avLst/>
              <a:gdLst>
                <a:gd name="T0" fmla="*/ 169 w 262"/>
                <a:gd name="T1" fmla="*/ 113 h 226"/>
                <a:gd name="T2" fmla="*/ 150 w 262"/>
                <a:gd name="T3" fmla="*/ 106 h 226"/>
                <a:gd name="T4" fmla="*/ 140 w 262"/>
                <a:gd name="T5" fmla="*/ 105 h 226"/>
                <a:gd name="T6" fmla="*/ 122 w 262"/>
                <a:gd name="T7" fmla="*/ 105 h 226"/>
                <a:gd name="T8" fmla="*/ 105 w 262"/>
                <a:gd name="T9" fmla="*/ 109 h 226"/>
                <a:gd name="T10" fmla="*/ 95 w 262"/>
                <a:gd name="T11" fmla="*/ 113 h 226"/>
                <a:gd name="T12" fmla="*/ 85 w 262"/>
                <a:gd name="T13" fmla="*/ 113 h 226"/>
                <a:gd name="T14" fmla="*/ 77 w 262"/>
                <a:gd name="T15" fmla="*/ 121 h 226"/>
                <a:gd name="T16" fmla="*/ 70 w 262"/>
                <a:gd name="T17" fmla="*/ 129 h 226"/>
                <a:gd name="T18" fmla="*/ 64 w 262"/>
                <a:gd name="T19" fmla="*/ 137 h 226"/>
                <a:gd name="T20" fmla="*/ 57 w 262"/>
                <a:gd name="T21" fmla="*/ 155 h 226"/>
                <a:gd name="T22" fmla="*/ 56 w 262"/>
                <a:gd name="T23" fmla="*/ 164 h 226"/>
                <a:gd name="T24" fmla="*/ 56 w 262"/>
                <a:gd name="T25" fmla="*/ 172 h 226"/>
                <a:gd name="T26" fmla="*/ 58 w 262"/>
                <a:gd name="T27" fmla="*/ 179 h 226"/>
                <a:gd name="T28" fmla="*/ 62 w 262"/>
                <a:gd name="T29" fmla="*/ 185 h 226"/>
                <a:gd name="T30" fmla="*/ 69 w 262"/>
                <a:gd name="T31" fmla="*/ 190 h 226"/>
                <a:gd name="T32" fmla="*/ 77 w 262"/>
                <a:gd name="T33" fmla="*/ 193 h 226"/>
                <a:gd name="T34" fmla="*/ 87 w 262"/>
                <a:gd name="T35" fmla="*/ 194 h 226"/>
                <a:gd name="T36" fmla="*/ 101 w 262"/>
                <a:gd name="T37" fmla="*/ 193 h 226"/>
                <a:gd name="T38" fmla="*/ 115 w 262"/>
                <a:gd name="T39" fmla="*/ 191 h 226"/>
                <a:gd name="T40" fmla="*/ 141 w 262"/>
                <a:gd name="T41" fmla="*/ 184 h 226"/>
                <a:gd name="T42" fmla="*/ 58 w 262"/>
                <a:gd name="T43" fmla="*/ 220 h 226"/>
                <a:gd name="T44" fmla="*/ 47 w 262"/>
                <a:gd name="T45" fmla="*/ 218 h 226"/>
                <a:gd name="T46" fmla="*/ 38 w 262"/>
                <a:gd name="T47" fmla="*/ 216 h 226"/>
                <a:gd name="T48" fmla="*/ 26 w 262"/>
                <a:gd name="T49" fmla="*/ 211 h 226"/>
                <a:gd name="T50" fmla="*/ 17 w 262"/>
                <a:gd name="T51" fmla="*/ 205 h 226"/>
                <a:gd name="T52" fmla="*/ 8 w 262"/>
                <a:gd name="T53" fmla="*/ 195 h 226"/>
                <a:gd name="T54" fmla="*/ 2 w 262"/>
                <a:gd name="T55" fmla="*/ 183 h 226"/>
                <a:gd name="T56" fmla="*/ 0 w 262"/>
                <a:gd name="T57" fmla="*/ 170 h 226"/>
                <a:gd name="T58" fmla="*/ 1 w 262"/>
                <a:gd name="T59" fmla="*/ 157 h 226"/>
                <a:gd name="T60" fmla="*/ 2 w 262"/>
                <a:gd name="T61" fmla="*/ 151 h 226"/>
                <a:gd name="T62" fmla="*/ 7 w 262"/>
                <a:gd name="T63" fmla="*/ 139 h 226"/>
                <a:gd name="T64" fmla="*/ 14 w 262"/>
                <a:gd name="T65" fmla="*/ 126 h 226"/>
                <a:gd name="T66" fmla="*/ 25 w 262"/>
                <a:gd name="T67" fmla="*/ 113 h 226"/>
                <a:gd name="T68" fmla="*/ 38 w 262"/>
                <a:gd name="T69" fmla="*/ 107 h 226"/>
                <a:gd name="T70" fmla="*/ 54 w 262"/>
                <a:gd name="T71" fmla="*/ 96 h 226"/>
                <a:gd name="T72" fmla="*/ 72 w 262"/>
                <a:gd name="T73" fmla="*/ 87 h 226"/>
                <a:gd name="T74" fmla="*/ 92 w 262"/>
                <a:gd name="T75" fmla="*/ 81 h 226"/>
                <a:gd name="T76" fmla="*/ 114 w 262"/>
                <a:gd name="T77" fmla="*/ 77 h 226"/>
                <a:gd name="T78" fmla="*/ 141 w 262"/>
                <a:gd name="T79" fmla="*/ 77 h 226"/>
                <a:gd name="T80" fmla="*/ 154 w 262"/>
                <a:gd name="T81" fmla="*/ 79 h 226"/>
                <a:gd name="T82" fmla="*/ 167 w 262"/>
                <a:gd name="T83" fmla="*/ 81 h 226"/>
                <a:gd name="T84" fmla="*/ 179 w 262"/>
                <a:gd name="T85" fmla="*/ 84 h 226"/>
                <a:gd name="T86" fmla="*/ 262 w 262"/>
                <a:gd name="T87" fmla="*/ 0 h 226"/>
                <a:gd name="T88" fmla="*/ 159 w 262"/>
                <a:gd name="T89" fmla="*/ 206 h 226"/>
                <a:gd name="T90" fmla="*/ 130 w 262"/>
                <a:gd name="T91" fmla="*/ 213 h 226"/>
                <a:gd name="T92" fmla="*/ 101 w 262"/>
                <a:gd name="T93" fmla="*/ 219 h 226"/>
                <a:gd name="T94" fmla="*/ 70 w 262"/>
                <a:gd name="T95" fmla="*/ 220 h 22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262" h="226">
                  <a:moveTo>
                    <a:pt x="141" y="190"/>
                  </a:moveTo>
                  <a:lnTo>
                    <a:pt x="169" y="113"/>
                  </a:lnTo>
                  <a:lnTo>
                    <a:pt x="160" y="109"/>
                  </a:lnTo>
                  <a:lnTo>
                    <a:pt x="150" y="106"/>
                  </a:lnTo>
                  <a:lnTo>
                    <a:pt x="145" y="105"/>
                  </a:lnTo>
                  <a:lnTo>
                    <a:pt x="140" y="105"/>
                  </a:lnTo>
                  <a:lnTo>
                    <a:pt x="128" y="104"/>
                  </a:lnTo>
                  <a:lnTo>
                    <a:pt x="122" y="105"/>
                  </a:lnTo>
                  <a:lnTo>
                    <a:pt x="116" y="105"/>
                  </a:lnTo>
                  <a:lnTo>
                    <a:pt x="105" y="109"/>
                  </a:lnTo>
                  <a:lnTo>
                    <a:pt x="100" y="111"/>
                  </a:lnTo>
                  <a:lnTo>
                    <a:pt x="95" y="113"/>
                  </a:lnTo>
                  <a:lnTo>
                    <a:pt x="90" y="116"/>
                  </a:lnTo>
                  <a:lnTo>
                    <a:pt x="85" y="119"/>
                  </a:lnTo>
                  <a:lnTo>
                    <a:pt x="81" y="123"/>
                  </a:lnTo>
                  <a:lnTo>
                    <a:pt x="77" y="127"/>
                  </a:lnTo>
                  <a:lnTo>
                    <a:pt x="73" y="131"/>
                  </a:lnTo>
                  <a:lnTo>
                    <a:pt x="70" y="135"/>
                  </a:lnTo>
                  <a:lnTo>
                    <a:pt x="67" y="139"/>
                  </a:lnTo>
                  <a:lnTo>
                    <a:pt x="64" y="143"/>
                  </a:lnTo>
                  <a:lnTo>
                    <a:pt x="60" y="152"/>
                  </a:lnTo>
                  <a:lnTo>
                    <a:pt x="57" y="161"/>
                  </a:lnTo>
                  <a:lnTo>
                    <a:pt x="56" y="166"/>
                  </a:lnTo>
                  <a:lnTo>
                    <a:pt x="56" y="170"/>
                  </a:lnTo>
                  <a:lnTo>
                    <a:pt x="56" y="174"/>
                  </a:lnTo>
                  <a:lnTo>
                    <a:pt x="56" y="178"/>
                  </a:lnTo>
                  <a:lnTo>
                    <a:pt x="57" y="182"/>
                  </a:lnTo>
                  <a:lnTo>
                    <a:pt x="58" y="185"/>
                  </a:lnTo>
                  <a:lnTo>
                    <a:pt x="60" y="188"/>
                  </a:lnTo>
                  <a:lnTo>
                    <a:pt x="62" y="191"/>
                  </a:lnTo>
                  <a:lnTo>
                    <a:pt x="65" y="194"/>
                  </a:lnTo>
                  <a:lnTo>
                    <a:pt x="69" y="196"/>
                  </a:lnTo>
                  <a:lnTo>
                    <a:pt x="72" y="198"/>
                  </a:lnTo>
                  <a:lnTo>
                    <a:pt x="77" y="199"/>
                  </a:lnTo>
                  <a:lnTo>
                    <a:pt x="82" y="200"/>
                  </a:lnTo>
                  <a:lnTo>
                    <a:pt x="87" y="200"/>
                  </a:lnTo>
                  <a:lnTo>
                    <a:pt x="94" y="200"/>
                  </a:lnTo>
                  <a:lnTo>
                    <a:pt x="101" y="199"/>
                  </a:lnTo>
                  <a:lnTo>
                    <a:pt x="108" y="198"/>
                  </a:lnTo>
                  <a:lnTo>
                    <a:pt x="115" y="197"/>
                  </a:lnTo>
                  <a:lnTo>
                    <a:pt x="129" y="194"/>
                  </a:lnTo>
                  <a:lnTo>
                    <a:pt x="141" y="190"/>
                  </a:lnTo>
                  <a:close/>
                  <a:moveTo>
                    <a:pt x="69" y="226"/>
                  </a:moveTo>
                  <a:lnTo>
                    <a:pt x="58" y="226"/>
                  </a:lnTo>
                  <a:lnTo>
                    <a:pt x="52" y="225"/>
                  </a:lnTo>
                  <a:lnTo>
                    <a:pt x="47" y="224"/>
                  </a:lnTo>
                  <a:lnTo>
                    <a:pt x="42" y="223"/>
                  </a:lnTo>
                  <a:lnTo>
                    <a:pt x="38" y="222"/>
                  </a:lnTo>
                  <a:lnTo>
                    <a:pt x="30" y="219"/>
                  </a:lnTo>
                  <a:lnTo>
                    <a:pt x="26" y="217"/>
                  </a:lnTo>
                  <a:lnTo>
                    <a:pt x="23" y="215"/>
                  </a:lnTo>
                  <a:lnTo>
                    <a:pt x="17" y="211"/>
                  </a:lnTo>
                  <a:lnTo>
                    <a:pt x="12" y="206"/>
                  </a:lnTo>
                  <a:lnTo>
                    <a:pt x="8" y="201"/>
                  </a:lnTo>
                  <a:lnTo>
                    <a:pt x="4" y="195"/>
                  </a:lnTo>
                  <a:lnTo>
                    <a:pt x="2" y="189"/>
                  </a:lnTo>
                  <a:lnTo>
                    <a:pt x="1" y="183"/>
                  </a:lnTo>
                  <a:lnTo>
                    <a:pt x="0" y="176"/>
                  </a:lnTo>
                  <a:lnTo>
                    <a:pt x="0" y="170"/>
                  </a:lnTo>
                  <a:lnTo>
                    <a:pt x="1" y="163"/>
                  </a:lnTo>
                  <a:lnTo>
                    <a:pt x="1" y="160"/>
                  </a:lnTo>
                  <a:lnTo>
                    <a:pt x="2" y="157"/>
                  </a:lnTo>
                  <a:lnTo>
                    <a:pt x="4" y="151"/>
                  </a:lnTo>
                  <a:lnTo>
                    <a:pt x="7" y="145"/>
                  </a:lnTo>
                  <a:lnTo>
                    <a:pt x="10" y="138"/>
                  </a:lnTo>
                  <a:lnTo>
                    <a:pt x="14" y="132"/>
                  </a:lnTo>
                  <a:lnTo>
                    <a:pt x="19" y="125"/>
                  </a:lnTo>
                  <a:lnTo>
                    <a:pt x="25" y="119"/>
                  </a:lnTo>
                  <a:lnTo>
                    <a:pt x="31" y="113"/>
                  </a:lnTo>
                  <a:lnTo>
                    <a:pt x="38" y="107"/>
                  </a:lnTo>
                  <a:lnTo>
                    <a:pt x="46" y="101"/>
                  </a:lnTo>
                  <a:lnTo>
                    <a:pt x="54" y="96"/>
                  </a:lnTo>
                  <a:lnTo>
                    <a:pt x="62" y="92"/>
                  </a:lnTo>
                  <a:lnTo>
                    <a:pt x="72" y="87"/>
                  </a:lnTo>
                  <a:lnTo>
                    <a:pt x="82" y="84"/>
                  </a:lnTo>
                  <a:lnTo>
                    <a:pt x="92" y="81"/>
                  </a:lnTo>
                  <a:lnTo>
                    <a:pt x="103" y="79"/>
                  </a:lnTo>
                  <a:lnTo>
                    <a:pt x="114" y="77"/>
                  </a:lnTo>
                  <a:lnTo>
                    <a:pt x="126" y="77"/>
                  </a:lnTo>
                  <a:lnTo>
                    <a:pt x="141" y="77"/>
                  </a:lnTo>
                  <a:lnTo>
                    <a:pt x="147" y="78"/>
                  </a:lnTo>
                  <a:lnTo>
                    <a:pt x="154" y="79"/>
                  </a:lnTo>
                  <a:lnTo>
                    <a:pt x="161" y="80"/>
                  </a:lnTo>
                  <a:lnTo>
                    <a:pt x="167" y="81"/>
                  </a:lnTo>
                  <a:lnTo>
                    <a:pt x="173" y="82"/>
                  </a:lnTo>
                  <a:lnTo>
                    <a:pt x="179" y="84"/>
                  </a:lnTo>
                  <a:lnTo>
                    <a:pt x="206" y="11"/>
                  </a:lnTo>
                  <a:lnTo>
                    <a:pt x="262" y="0"/>
                  </a:lnTo>
                  <a:lnTo>
                    <a:pt x="188" y="201"/>
                  </a:lnTo>
                  <a:lnTo>
                    <a:pt x="159" y="212"/>
                  </a:lnTo>
                  <a:lnTo>
                    <a:pt x="145" y="216"/>
                  </a:lnTo>
                  <a:lnTo>
                    <a:pt x="130" y="219"/>
                  </a:lnTo>
                  <a:lnTo>
                    <a:pt x="116" y="222"/>
                  </a:lnTo>
                  <a:lnTo>
                    <a:pt x="101" y="225"/>
                  </a:lnTo>
                  <a:lnTo>
                    <a:pt x="85" y="226"/>
                  </a:lnTo>
                  <a:lnTo>
                    <a:pt x="70" y="226"/>
                  </a:lnTo>
                  <a:lnTo>
                    <a:pt x="69" y="226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18" name="Freeform 53"/>
            <p:cNvSpPr/>
            <p:nvPr userDrawn="1"/>
          </p:nvSpPr>
          <p:spPr bwMode="auto">
            <a:xfrm>
              <a:off x="2741" y="2691"/>
              <a:ext cx="564" cy="219"/>
            </a:xfrm>
            <a:custGeom>
              <a:avLst/>
              <a:gdLst>
                <a:gd name="T0" fmla="*/ 204 w 564"/>
                <a:gd name="T1" fmla="*/ 0 h 220"/>
                <a:gd name="T2" fmla="*/ 207 w 564"/>
                <a:gd name="T3" fmla="*/ 1 h 220"/>
                <a:gd name="T4" fmla="*/ 208 w 564"/>
                <a:gd name="T5" fmla="*/ 2 h 220"/>
                <a:gd name="T6" fmla="*/ 209 w 564"/>
                <a:gd name="T7" fmla="*/ 3 h 220"/>
                <a:gd name="T8" fmla="*/ 267 w 564"/>
                <a:gd name="T9" fmla="*/ 142 h 220"/>
                <a:gd name="T10" fmla="*/ 438 w 564"/>
                <a:gd name="T11" fmla="*/ 1 h 220"/>
                <a:gd name="T12" fmla="*/ 441 w 564"/>
                <a:gd name="T13" fmla="*/ 0 h 220"/>
                <a:gd name="T14" fmla="*/ 559 w 564"/>
                <a:gd name="T15" fmla="*/ 0 h 220"/>
                <a:gd name="T16" fmla="*/ 561 w 564"/>
                <a:gd name="T17" fmla="*/ 1 h 220"/>
                <a:gd name="T18" fmla="*/ 563 w 564"/>
                <a:gd name="T19" fmla="*/ 2 h 220"/>
                <a:gd name="T20" fmla="*/ 564 w 564"/>
                <a:gd name="T21" fmla="*/ 4 h 220"/>
                <a:gd name="T22" fmla="*/ 563 w 564"/>
                <a:gd name="T23" fmla="*/ 6 h 220"/>
                <a:gd name="T24" fmla="*/ 484 w 564"/>
                <a:gd name="T25" fmla="*/ 212 h 220"/>
                <a:gd name="T26" fmla="*/ 482 w 564"/>
                <a:gd name="T27" fmla="*/ 213 h 220"/>
                <a:gd name="T28" fmla="*/ 480 w 564"/>
                <a:gd name="T29" fmla="*/ 214 h 220"/>
                <a:gd name="T30" fmla="*/ 453 w 564"/>
                <a:gd name="T31" fmla="*/ 214 h 220"/>
                <a:gd name="T32" fmla="*/ 443 w 564"/>
                <a:gd name="T33" fmla="*/ 214 h 220"/>
                <a:gd name="T34" fmla="*/ 434 w 564"/>
                <a:gd name="T35" fmla="*/ 213 h 220"/>
                <a:gd name="T36" fmla="*/ 426 w 564"/>
                <a:gd name="T37" fmla="*/ 211 h 220"/>
                <a:gd name="T38" fmla="*/ 419 w 564"/>
                <a:gd name="T39" fmla="*/ 209 h 220"/>
                <a:gd name="T40" fmla="*/ 413 w 564"/>
                <a:gd name="T41" fmla="*/ 207 h 220"/>
                <a:gd name="T42" fmla="*/ 408 w 564"/>
                <a:gd name="T43" fmla="*/ 204 h 220"/>
                <a:gd name="T44" fmla="*/ 406 w 564"/>
                <a:gd name="T45" fmla="*/ 202 h 220"/>
                <a:gd name="T46" fmla="*/ 404 w 564"/>
                <a:gd name="T47" fmla="*/ 200 h 220"/>
                <a:gd name="T48" fmla="*/ 400 w 564"/>
                <a:gd name="T49" fmla="*/ 197 h 220"/>
                <a:gd name="T50" fmla="*/ 398 w 564"/>
                <a:gd name="T51" fmla="*/ 193 h 220"/>
                <a:gd name="T52" fmla="*/ 396 w 564"/>
                <a:gd name="T53" fmla="*/ 189 h 220"/>
                <a:gd name="T54" fmla="*/ 395 w 564"/>
                <a:gd name="T55" fmla="*/ 185 h 220"/>
                <a:gd name="T56" fmla="*/ 394 w 564"/>
                <a:gd name="T57" fmla="*/ 181 h 220"/>
                <a:gd name="T58" fmla="*/ 394 w 564"/>
                <a:gd name="T59" fmla="*/ 177 h 220"/>
                <a:gd name="T60" fmla="*/ 394 w 564"/>
                <a:gd name="T61" fmla="*/ 173 h 220"/>
                <a:gd name="T62" fmla="*/ 394 w 564"/>
                <a:gd name="T63" fmla="*/ 170 h 220"/>
                <a:gd name="T64" fmla="*/ 395 w 564"/>
                <a:gd name="T65" fmla="*/ 166 h 220"/>
                <a:gd name="T66" fmla="*/ 397 w 564"/>
                <a:gd name="T67" fmla="*/ 159 h 220"/>
                <a:gd name="T68" fmla="*/ 402 w 564"/>
                <a:gd name="T69" fmla="*/ 145 h 220"/>
                <a:gd name="T70" fmla="*/ 417 w 564"/>
                <a:gd name="T71" fmla="*/ 110 h 220"/>
                <a:gd name="T72" fmla="*/ 432 w 564"/>
                <a:gd name="T73" fmla="*/ 72 h 220"/>
                <a:gd name="T74" fmla="*/ 261 w 564"/>
                <a:gd name="T75" fmla="*/ 213 h 220"/>
                <a:gd name="T76" fmla="*/ 258 w 564"/>
                <a:gd name="T77" fmla="*/ 214 h 220"/>
                <a:gd name="T78" fmla="*/ 184 w 564"/>
                <a:gd name="T79" fmla="*/ 214 h 220"/>
                <a:gd name="T80" fmla="*/ 182 w 564"/>
                <a:gd name="T81" fmla="*/ 213 h 220"/>
                <a:gd name="T82" fmla="*/ 180 w 564"/>
                <a:gd name="T83" fmla="*/ 211 h 220"/>
                <a:gd name="T84" fmla="*/ 119 w 564"/>
                <a:gd name="T85" fmla="*/ 65 h 220"/>
                <a:gd name="T86" fmla="*/ 61 w 564"/>
                <a:gd name="T87" fmla="*/ 212 h 220"/>
                <a:gd name="T88" fmla="*/ 60 w 564"/>
                <a:gd name="T89" fmla="*/ 213 h 220"/>
                <a:gd name="T90" fmla="*/ 57 w 564"/>
                <a:gd name="T91" fmla="*/ 214 h 220"/>
                <a:gd name="T92" fmla="*/ 5 w 564"/>
                <a:gd name="T93" fmla="*/ 214 h 220"/>
                <a:gd name="T94" fmla="*/ 2 w 564"/>
                <a:gd name="T95" fmla="*/ 214 h 220"/>
                <a:gd name="T96" fmla="*/ 1 w 564"/>
                <a:gd name="T97" fmla="*/ 212 h 220"/>
                <a:gd name="T98" fmla="*/ 0 w 564"/>
                <a:gd name="T99" fmla="*/ 212 h 220"/>
                <a:gd name="T100" fmla="*/ 0 w 564"/>
                <a:gd name="T101" fmla="*/ 211 h 220"/>
                <a:gd name="T102" fmla="*/ 0 w 564"/>
                <a:gd name="T103" fmla="*/ 210 h 220"/>
                <a:gd name="T104" fmla="*/ 0 w 564"/>
                <a:gd name="T105" fmla="*/ 208 h 220"/>
                <a:gd name="T106" fmla="*/ 82 w 564"/>
                <a:gd name="T107" fmla="*/ 3 h 220"/>
                <a:gd name="T108" fmla="*/ 83 w 564"/>
                <a:gd name="T109" fmla="*/ 1 h 220"/>
                <a:gd name="T110" fmla="*/ 85 w 564"/>
                <a:gd name="T111" fmla="*/ 0 h 220"/>
                <a:gd name="T112" fmla="*/ 204 w 564"/>
                <a:gd name="T113" fmla="*/ 0 h 22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564" h="220">
                  <a:moveTo>
                    <a:pt x="204" y="0"/>
                  </a:moveTo>
                  <a:lnTo>
                    <a:pt x="207" y="1"/>
                  </a:lnTo>
                  <a:lnTo>
                    <a:pt x="208" y="2"/>
                  </a:lnTo>
                  <a:lnTo>
                    <a:pt x="209" y="3"/>
                  </a:lnTo>
                  <a:lnTo>
                    <a:pt x="267" y="148"/>
                  </a:lnTo>
                  <a:lnTo>
                    <a:pt x="438" y="1"/>
                  </a:lnTo>
                  <a:lnTo>
                    <a:pt x="441" y="0"/>
                  </a:lnTo>
                  <a:lnTo>
                    <a:pt x="559" y="0"/>
                  </a:lnTo>
                  <a:lnTo>
                    <a:pt x="561" y="1"/>
                  </a:lnTo>
                  <a:lnTo>
                    <a:pt x="563" y="2"/>
                  </a:lnTo>
                  <a:lnTo>
                    <a:pt x="564" y="4"/>
                  </a:lnTo>
                  <a:lnTo>
                    <a:pt x="563" y="6"/>
                  </a:lnTo>
                  <a:lnTo>
                    <a:pt x="484" y="218"/>
                  </a:lnTo>
                  <a:lnTo>
                    <a:pt x="482" y="219"/>
                  </a:lnTo>
                  <a:lnTo>
                    <a:pt x="480" y="220"/>
                  </a:lnTo>
                  <a:lnTo>
                    <a:pt x="453" y="220"/>
                  </a:lnTo>
                  <a:lnTo>
                    <a:pt x="443" y="220"/>
                  </a:lnTo>
                  <a:lnTo>
                    <a:pt x="434" y="219"/>
                  </a:lnTo>
                  <a:lnTo>
                    <a:pt x="426" y="217"/>
                  </a:lnTo>
                  <a:lnTo>
                    <a:pt x="419" y="215"/>
                  </a:lnTo>
                  <a:lnTo>
                    <a:pt x="413" y="213"/>
                  </a:lnTo>
                  <a:lnTo>
                    <a:pt x="408" y="210"/>
                  </a:lnTo>
                  <a:lnTo>
                    <a:pt x="406" y="208"/>
                  </a:lnTo>
                  <a:lnTo>
                    <a:pt x="404" y="206"/>
                  </a:lnTo>
                  <a:lnTo>
                    <a:pt x="400" y="203"/>
                  </a:lnTo>
                  <a:lnTo>
                    <a:pt x="398" y="199"/>
                  </a:lnTo>
                  <a:lnTo>
                    <a:pt x="396" y="195"/>
                  </a:lnTo>
                  <a:lnTo>
                    <a:pt x="395" y="191"/>
                  </a:lnTo>
                  <a:lnTo>
                    <a:pt x="394" y="187"/>
                  </a:lnTo>
                  <a:lnTo>
                    <a:pt x="394" y="183"/>
                  </a:lnTo>
                  <a:lnTo>
                    <a:pt x="394" y="179"/>
                  </a:lnTo>
                  <a:lnTo>
                    <a:pt x="394" y="176"/>
                  </a:lnTo>
                  <a:lnTo>
                    <a:pt x="395" y="172"/>
                  </a:lnTo>
                  <a:lnTo>
                    <a:pt x="397" y="165"/>
                  </a:lnTo>
                  <a:lnTo>
                    <a:pt x="402" y="151"/>
                  </a:lnTo>
                  <a:lnTo>
                    <a:pt x="417" y="111"/>
                  </a:lnTo>
                  <a:lnTo>
                    <a:pt x="432" y="72"/>
                  </a:lnTo>
                  <a:lnTo>
                    <a:pt x="261" y="219"/>
                  </a:lnTo>
                  <a:lnTo>
                    <a:pt x="258" y="220"/>
                  </a:lnTo>
                  <a:lnTo>
                    <a:pt x="184" y="220"/>
                  </a:lnTo>
                  <a:lnTo>
                    <a:pt x="182" y="219"/>
                  </a:lnTo>
                  <a:lnTo>
                    <a:pt x="180" y="217"/>
                  </a:lnTo>
                  <a:lnTo>
                    <a:pt x="119" y="65"/>
                  </a:lnTo>
                  <a:lnTo>
                    <a:pt x="61" y="218"/>
                  </a:lnTo>
                  <a:lnTo>
                    <a:pt x="60" y="219"/>
                  </a:lnTo>
                  <a:lnTo>
                    <a:pt x="57" y="220"/>
                  </a:lnTo>
                  <a:lnTo>
                    <a:pt x="5" y="220"/>
                  </a:lnTo>
                  <a:lnTo>
                    <a:pt x="2" y="220"/>
                  </a:lnTo>
                  <a:lnTo>
                    <a:pt x="1" y="218"/>
                  </a:lnTo>
                  <a:lnTo>
                    <a:pt x="0" y="218"/>
                  </a:lnTo>
                  <a:lnTo>
                    <a:pt x="0" y="217"/>
                  </a:lnTo>
                  <a:lnTo>
                    <a:pt x="0" y="216"/>
                  </a:lnTo>
                  <a:lnTo>
                    <a:pt x="0" y="214"/>
                  </a:lnTo>
                  <a:lnTo>
                    <a:pt x="82" y="3"/>
                  </a:lnTo>
                  <a:lnTo>
                    <a:pt x="83" y="1"/>
                  </a:lnTo>
                  <a:lnTo>
                    <a:pt x="85" y="0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19" name="Freeform 54"/>
            <p:cNvSpPr/>
            <p:nvPr userDrawn="1"/>
          </p:nvSpPr>
          <p:spPr bwMode="auto">
            <a:xfrm>
              <a:off x="4941" y="2691"/>
              <a:ext cx="322" cy="219"/>
            </a:xfrm>
            <a:custGeom>
              <a:avLst/>
              <a:gdLst>
                <a:gd name="T0" fmla="*/ 53 w 321"/>
                <a:gd name="T1" fmla="*/ 214 h 220"/>
                <a:gd name="T2" fmla="*/ 39 w 321"/>
                <a:gd name="T3" fmla="*/ 213 h 220"/>
                <a:gd name="T4" fmla="*/ 27 w 321"/>
                <a:gd name="T5" fmla="*/ 210 h 220"/>
                <a:gd name="T6" fmla="*/ 22 w 321"/>
                <a:gd name="T7" fmla="*/ 208 h 220"/>
                <a:gd name="T8" fmla="*/ 18 w 321"/>
                <a:gd name="T9" fmla="*/ 206 h 220"/>
                <a:gd name="T10" fmla="*/ 13 w 321"/>
                <a:gd name="T11" fmla="*/ 203 h 220"/>
                <a:gd name="T12" fmla="*/ 10 w 321"/>
                <a:gd name="T13" fmla="*/ 200 h 220"/>
                <a:gd name="T14" fmla="*/ 6 w 321"/>
                <a:gd name="T15" fmla="*/ 196 h 220"/>
                <a:gd name="T16" fmla="*/ 4 w 321"/>
                <a:gd name="T17" fmla="*/ 193 h 220"/>
                <a:gd name="T18" fmla="*/ 2 w 321"/>
                <a:gd name="T19" fmla="*/ 188 h 220"/>
                <a:gd name="T20" fmla="*/ 1 w 321"/>
                <a:gd name="T21" fmla="*/ 184 h 220"/>
                <a:gd name="T22" fmla="*/ 0 w 321"/>
                <a:gd name="T23" fmla="*/ 179 h 220"/>
                <a:gd name="T24" fmla="*/ 0 w 321"/>
                <a:gd name="T25" fmla="*/ 174 h 220"/>
                <a:gd name="T26" fmla="*/ 1 w 321"/>
                <a:gd name="T27" fmla="*/ 168 h 220"/>
                <a:gd name="T28" fmla="*/ 2 w 321"/>
                <a:gd name="T29" fmla="*/ 162 h 220"/>
                <a:gd name="T30" fmla="*/ 63 w 321"/>
                <a:gd name="T31" fmla="*/ 3 h 220"/>
                <a:gd name="T32" fmla="*/ 65 w 321"/>
                <a:gd name="T33" fmla="*/ 1 h 220"/>
                <a:gd name="T34" fmla="*/ 66 w 321"/>
                <a:gd name="T35" fmla="*/ 0 h 220"/>
                <a:gd name="T36" fmla="*/ 67 w 321"/>
                <a:gd name="T37" fmla="*/ 0 h 220"/>
                <a:gd name="T38" fmla="*/ 171 w 321"/>
                <a:gd name="T39" fmla="*/ 0 h 220"/>
                <a:gd name="T40" fmla="*/ 173 w 321"/>
                <a:gd name="T41" fmla="*/ 1 h 220"/>
                <a:gd name="T42" fmla="*/ 175 w 321"/>
                <a:gd name="T43" fmla="*/ 2 h 220"/>
                <a:gd name="T44" fmla="*/ 176 w 321"/>
                <a:gd name="T45" fmla="*/ 4 h 220"/>
                <a:gd name="T46" fmla="*/ 175 w 321"/>
                <a:gd name="T47" fmla="*/ 6 h 220"/>
                <a:gd name="T48" fmla="*/ 110 w 321"/>
                <a:gd name="T49" fmla="*/ 158 h 220"/>
                <a:gd name="T50" fmla="*/ 110 w 321"/>
                <a:gd name="T51" fmla="*/ 160 h 220"/>
                <a:gd name="T52" fmla="*/ 110 w 321"/>
                <a:gd name="T53" fmla="*/ 162 h 220"/>
                <a:gd name="T54" fmla="*/ 111 w 321"/>
                <a:gd name="T55" fmla="*/ 165 h 220"/>
                <a:gd name="T56" fmla="*/ 112 w 321"/>
                <a:gd name="T57" fmla="*/ 167 h 220"/>
                <a:gd name="T58" fmla="*/ 115 w 321"/>
                <a:gd name="T59" fmla="*/ 168 h 220"/>
                <a:gd name="T60" fmla="*/ 117 w 321"/>
                <a:gd name="T61" fmla="*/ 169 h 220"/>
                <a:gd name="T62" fmla="*/ 120 w 321"/>
                <a:gd name="T63" fmla="*/ 170 h 220"/>
                <a:gd name="T64" fmla="*/ 126 w 321"/>
                <a:gd name="T65" fmla="*/ 170 h 220"/>
                <a:gd name="T66" fmla="*/ 322 w 321"/>
                <a:gd name="T67" fmla="*/ 170 h 220"/>
                <a:gd name="T68" fmla="*/ 325 w 321"/>
                <a:gd name="T69" fmla="*/ 170 h 220"/>
                <a:gd name="T70" fmla="*/ 326 w 321"/>
                <a:gd name="T71" fmla="*/ 171 h 220"/>
                <a:gd name="T72" fmla="*/ 327 w 321"/>
                <a:gd name="T73" fmla="*/ 173 h 220"/>
                <a:gd name="T74" fmla="*/ 326 w 321"/>
                <a:gd name="T75" fmla="*/ 176 h 220"/>
                <a:gd name="T76" fmla="*/ 322 w 321"/>
                <a:gd name="T77" fmla="*/ 188 h 220"/>
                <a:gd name="T78" fmla="*/ 313 w 321"/>
                <a:gd name="T79" fmla="*/ 212 h 220"/>
                <a:gd name="T80" fmla="*/ 311 w 321"/>
                <a:gd name="T81" fmla="*/ 213 h 220"/>
                <a:gd name="T82" fmla="*/ 309 w 321"/>
                <a:gd name="T83" fmla="*/ 214 h 220"/>
                <a:gd name="T84" fmla="*/ 53 w 321"/>
                <a:gd name="T85" fmla="*/ 214 h 22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321" h="220">
                  <a:moveTo>
                    <a:pt x="53" y="220"/>
                  </a:moveTo>
                  <a:lnTo>
                    <a:pt x="39" y="219"/>
                  </a:lnTo>
                  <a:lnTo>
                    <a:pt x="27" y="216"/>
                  </a:lnTo>
                  <a:lnTo>
                    <a:pt x="22" y="214"/>
                  </a:lnTo>
                  <a:lnTo>
                    <a:pt x="18" y="212"/>
                  </a:lnTo>
                  <a:lnTo>
                    <a:pt x="13" y="209"/>
                  </a:lnTo>
                  <a:lnTo>
                    <a:pt x="10" y="206"/>
                  </a:lnTo>
                  <a:lnTo>
                    <a:pt x="6" y="202"/>
                  </a:lnTo>
                  <a:lnTo>
                    <a:pt x="4" y="199"/>
                  </a:lnTo>
                  <a:lnTo>
                    <a:pt x="2" y="194"/>
                  </a:lnTo>
                  <a:lnTo>
                    <a:pt x="1" y="190"/>
                  </a:lnTo>
                  <a:lnTo>
                    <a:pt x="0" y="185"/>
                  </a:lnTo>
                  <a:lnTo>
                    <a:pt x="0" y="180"/>
                  </a:lnTo>
                  <a:lnTo>
                    <a:pt x="1" y="174"/>
                  </a:lnTo>
                  <a:lnTo>
                    <a:pt x="2" y="168"/>
                  </a:lnTo>
                  <a:lnTo>
                    <a:pt x="63" y="3"/>
                  </a:lnTo>
                  <a:lnTo>
                    <a:pt x="65" y="1"/>
                  </a:lnTo>
                  <a:lnTo>
                    <a:pt x="66" y="0"/>
                  </a:lnTo>
                  <a:lnTo>
                    <a:pt x="67" y="0"/>
                  </a:lnTo>
                  <a:lnTo>
                    <a:pt x="165" y="0"/>
                  </a:lnTo>
                  <a:lnTo>
                    <a:pt x="167" y="1"/>
                  </a:lnTo>
                  <a:lnTo>
                    <a:pt x="169" y="2"/>
                  </a:lnTo>
                  <a:lnTo>
                    <a:pt x="170" y="4"/>
                  </a:lnTo>
                  <a:lnTo>
                    <a:pt x="169" y="6"/>
                  </a:lnTo>
                  <a:lnTo>
                    <a:pt x="110" y="164"/>
                  </a:lnTo>
                  <a:lnTo>
                    <a:pt x="110" y="166"/>
                  </a:lnTo>
                  <a:lnTo>
                    <a:pt x="110" y="168"/>
                  </a:lnTo>
                  <a:lnTo>
                    <a:pt x="111" y="171"/>
                  </a:lnTo>
                  <a:lnTo>
                    <a:pt x="112" y="173"/>
                  </a:lnTo>
                  <a:lnTo>
                    <a:pt x="115" y="174"/>
                  </a:lnTo>
                  <a:lnTo>
                    <a:pt x="117" y="175"/>
                  </a:lnTo>
                  <a:lnTo>
                    <a:pt x="120" y="176"/>
                  </a:lnTo>
                  <a:lnTo>
                    <a:pt x="126" y="176"/>
                  </a:lnTo>
                  <a:lnTo>
                    <a:pt x="316" y="176"/>
                  </a:lnTo>
                  <a:lnTo>
                    <a:pt x="319" y="176"/>
                  </a:lnTo>
                  <a:lnTo>
                    <a:pt x="320" y="177"/>
                  </a:lnTo>
                  <a:lnTo>
                    <a:pt x="321" y="179"/>
                  </a:lnTo>
                  <a:lnTo>
                    <a:pt x="320" y="182"/>
                  </a:lnTo>
                  <a:lnTo>
                    <a:pt x="316" y="194"/>
                  </a:lnTo>
                  <a:lnTo>
                    <a:pt x="307" y="218"/>
                  </a:lnTo>
                  <a:lnTo>
                    <a:pt x="305" y="219"/>
                  </a:lnTo>
                  <a:lnTo>
                    <a:pt x="303" y="220"/>
                  </a:lnTo>
                  <a:lnTo>
                    <a:pt x="53" y="22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20" name="Freeform 55"/>
            <p:cNvSpPr>
              <a:spLocks noEditPoints="1"/>
            </p:cNvSpPr>
            <p:nvPr userDrawn="1"/>
          </p:nvSpPr>
          <p:spPr bwMode="auto">
            <a:xfrm>
              <a:off x="4471" y="2691"/>
              <a:ext cx="443" cy="219"/>
            </a:xfrm>
            <a:custGeom>
              <a:avLst/>
              <a:gdLst>
                <a:gd name="T0" fmla="*/ 172 w 443"/>
                <a:gd name="T1" fmla="*/ 120 h 220"/>
                <a:gd name="T2" fmla="*/ 291 w 443"/>
                <a:gd name="T3" fmla="*/ 120 h 220"/>
                <a:gd name="T4" fmla="*/ 260 w 443"/>
                <a:gd name="T5" fmla="*/ 58 h 220"/>
                <a:gd name="T6" fmla="*/ 172 w 443"/>
                <a:gd name="T7" fmla="*/ 120 h 220"/>
                <a:gd name="T8" fmla="*/ 442 w 443"/>
                <a:gd name="T9" fmla="*/ 209 h 220"/>
                <a:gd name="T10" fmla="*/ 443 w 443"/>
                <a:gd name="T11" fmla="*/ 211 h 220"/>
                <a:gd name="T12" fmla="*/ 442 w 443"/>
                <a:gd name="T13" fmla="*/ 212 h 220"/>
                <a:gd name="T14" fmla="*/ 441 w 443"/>
                <a:gd name="T15" fmla="*/ 214 h 220"/>
                <a:gd name="T16" fmla="*/ 438 w 443"/>
                <a:gd name="T17" fmla="*/ 214 h 220"/>
                <a:gd name="T18" fmla="*/ 388 w 443"/>
                <a:gd name="T19" fmla="*/ 214 h 220"/>
                <a:gd name="T20" fmla="*/ 380 w 443"/>
                <a:gd name="T21" fmla="*/ 214 h 220"/>
                <a:gd name="T22" fmla="*/ 372 w 443"/>
                <a:gd name="T23" fmla="*/ 213 h 220"/>
                <a:gd name="T24" fmla="*/ 366 w 443"/>
                <a:gd name="T25" fmla="*/ 212 h 220"/>
                <a:gd name="T26" fmla="*/ 359 w 443"/>
                <a:gd name="T27" fmla="*/ 211 h 220"/>
                <a:gd name="T28" fmla="*/ 348 w 443"/>
                <a:gd name="T29" fmla="*/ 207 h 220"/>
                <a:gd name="T30" fmla="*/ 344 w 443"/>
                <a:gd name="T31" fmla="*/ 205 h 220"/>
                <a:gd name="T32" fmla="*/ 339 w 443"/>
                <a:gd name="T33" fmla="*/ 203 h 220"/>
                <a:gd name="T34" fmla="*/ 332 w 443"/>
                <a:gd name="T35" fmla="*/ 198 h 220"/>
                <a:gd name="T36" fmla="*/ 329 w 443"/>
                <a:gd name="T37" fmla="*/ 195 h 220"/>
                <a:gd name="T38" fmla="*/ 326 w 443"/>
                <a:gd name="T39" fmla="*/ 193 h 220"/>
                <a:gd name="T40" fmla="*/ 322 w 443"/>
                <a:gd name="T41" fmla="*/ 188 h 220"/>
                <a:gd name="T42" fmla="*/ 318 w 443"/>
                <a:gd name="T43" fmla="*/ 183 h 220"/>
                <a:gd name="T44" fmla="*/ 303 w 443"/>
                <a:gd name="T45" fmla="*/ 148 h 220"/>
                <a:gd name="T46" fmla="*/ 136 w 443"/>
                <a:gd name="T47" fmla="*/ 148 h 220"/>
                <a:gd name="T48" fmla="*/ 57 w 443"/>
                <a:gd name="T49" fmla="*/ 213 h 220"/>
                <a:gd name="T50" fmla="*/ 54 w 443"/>
                <a:gd name="T51" fmla="*/ 214 h 220"/>
                <a:gd name="T52" fmla="*/ 5 w 443"/>
                <a:gd name="T53" fmla="*/ 214 h 220"/>
                <a:gd name="T54" fmla="*/ 2 w 443"/>
                <a:gd name="T55" fmla="*/ 213 h 220"/>
                <a:gd name="T56" fmla="*/ 1 w 443"/>
                <a:gd name="T57" fmla="*/ 213 h 220"/>
                <a:gd name="T58" fmla="*/ 0 w 443"/>
                <a:gd name="T59" fmla="*/ 212 h 220"/>
                <a:gd name="T60" fmla="*/ 0 w 443"/>
                <a:gd name="T61" fmla="*/ 209 h 220"/>
                <a:gd name="T62" fmla="*/ 1 w 443"/>
                <a:gd name="T63" fmla="*/ 208 h 220"/>
                <a:gd name="T64" fmla="*/ 2 w 443"/>
                <a:gd name="T65" fmla="*/ 207 h 220"/>
                <a:gd name="T66" fmla="*/ 259 w 443"/>
                <a:gd name="T67" fmla="*/ 1 h 220"/>
                <a:gd name="T68" fmla="*/ 261 w 443"/>
                <a:gd name="T69" fmla="*/ 0 h 220"/>
                <a:gd name="T70" fmla="*/ 344 w 443"/>
                <a:gd name="T71" fmla="*/ 0 h 220"/>
                <a:gd name="T72" fmla="*/ 345 w 443"/>
                <a:gd name="T73" fmla="*/ 0 h 220"/>
                <a:gd name="T74" fmla="*/ 346 w 443"/>
                <a:gd name="T75" fmla="*/ 1 h 220"/>
                <a:gd name="T76" fmla="*/ 348 w 443"/>
                <a:gd name="T77" fmla="*/ 3 h 220"/>
                <a:gd name="T78" fmla="*/ 442 w 443"/>
                <a:gd name="T79" fmla="*/ 209 h 22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443" h="220">
                  <a:moveTo>
                    <a:pt x="172" y="126"/>
                  </a:moveTo>
                  <a:lnTo>
                    <a:pt x="291" y="126"/>
                  </a:lnTo>
                  <a:lnTo>
                    <a:pt x="260" y="58"/>
                  </a:lnTo>
                  <a:lnTo>
                    <a:pt x="172" y="126"/>
                  </a:lnTo>
                  <a:close/>
                  <a:moveTo>
                    <a:pt x="442" y="215"/>
                  </a:moveTo>
                  <a:lnTo>
                    <a:pt x="443" y="217"/>
                  </a:lnTo>
                  <a:lnTo>
                    <a:pt x="442" y="218"/>
                  </a:lnTo>
                  <a:lnTo>
                    <a:pt x="441" y="220"/>
                  </a:lnTo>
                  <a:lnTo>
                    <a:pt x="438" y="220"/>
                  </a:lnTo>
                  <a:lnTo>
                    <a:pt x="388" y="220"/>
                  </a:lnTo>
                  <a:lnTo>
                    <a:pt x="380" y="220"/>
                  </a:lnTo>
                  <a:lnTo>
                    <a:pt x="372" y="219"/>
                  </a:lnTo>
                  <a:lnTo>
                    <a:pt x="366" y="218"/>
                  </a:lnTo>
                  <a:lnTo>
                    <a:pt x="359" y="217"/>
                  </a:lnTo>
                  <a:lnTo>
                    <a:pt x="348" y="213"/>
                  </a:lnTo>
                  <a:lnTo>
                    <a:pt x="344" y="211"/>
                  </a:lnTo>
                  <a:lnTo>
                    <a:pt x="339" y="209"/>
                  </a:lnTo>
                  <a:lnTo>
                    <a:pt x="332" y="204"/>
                  </a:lnTo>
                  <a:lnTo>
                    <a:pt x="329" y="201"/>
                  </a:lnTo>
                  <a:lnTo>
                    <a:pt x="326" y="199"/>
                  </a:lnTo>
                  <a:lnTo>
                    <a:pt x="322" y="194"/>
                  </a:lnTo>
                  <a:lnTo>
                    <a:pt x="318" y="189"/>
                  </a:lnTo>
                  <a:lnTo>
                    <a:pt x="303" y="154"/>
                  </a:lnTo>
                  <a:lnTo>
                    <a:pt x="136" y="154"/>
                  </a:lnTo>
                  <a:lnTo>
                    <a:pt x="57" y="219"/>
                  </a:lnTo>
                  <a:lnTo>
                    <a:pt x="54" y="220"/>
                  </a:lnTo>
                  <a:lnTo>
                    <a:pt x="5" y="220"/>
                  </a:lnTo>
                  <a:lnTo>
                    <a:pt x="2" y="219"/>
                  </a:lnTo>
                  <a:lnTo>
                    <a:pt x="1" y="219"/>
                  </a:lnTo>
                  <a:lnTo>
                    <a:pt x="0" y="218"/>
                  </a:lnTo>
                  <a:lnTo>
                    <a:pt x="0" y="215"/>
                  </a:lnTo>
                  <a:lnTo>
                    <a:pt x="1" y="214"/>
                  </a:lnTo>
                  <a:lnTo>
                    <a:pt x="2" y="213"/>
                  </a:lnTo>
                  <a:lnTo>
                    <a:pt x="259" y="1"/>
                  </a:lnTo>
                  <a:lnTo>
                    <a:pt x="261" y="0"/>
                  </a:lnTo>
                  <a:lnTo>
                    <a:pt x="344" y="0"/>
                  </a:lnTo>
                  <a:lnTo>
                    <a:pt x="345" y="0"/>
                  </a:lnTo>
                  <a:lnTo>
                    <a:pt x="346" y="1"/>
                  </a:lnTo>
                  <a:lnTo>
                    <a:pt x="348" y="3"/>
                  </a:lnTo>
                  <a:lnTo>
                    <a:pt x="442" y="215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21" name="Freeform 56"/>
            <p:cNvSpPr/>
            <p:nvPr userDrawn="1"/>
          </p:nvSpPr>
          <p:spPr bwMode="auto">
            <a:xfrm>
              <a:off x="4083" y="2691"/>
              <a:ext cx="439" cy="219"/>
            </a:xfrm>
            <a:custGeom>
              <a:avLst/>
              <a:gdLst>
                <a:gd name="T0" fmla="*/ 53 w 437"/>
                <a:gd name="T1" fmla="*/ 214 h 220"/>
                <a:gd name="T2" fmla="*/ 39 w 437"/>
                <a:gd name="T3" fmla="*/ 213 h 220"/>
                <a:gd name="T4" fmla="*/ 28 w 437"/>
                <a:gd name="T5" fmla="*/ 210 h 220"/>
                <a:gd name="T6" fmla="*/ 22 w 437"/>
                <a:gd name="T7" fmla="*/ 208 h 220"/>
                <a:gd name="T8" fmla="*/ 18 w 437"/>
                <a:gd name="T9" fmla="*/ 206 h 220"/>
                <a:gd name="T10" fmla="*/ 13 w 437"/>
                <a:gd name="T11" fmla="*/ 203 h 220"/>
                <a:gd name="T12" fmla="*/ 10 w 437"/>
                <a:gd name="T13" fmla="*/ 200 h 220"/>
                <a:gd name="T14" fmla="*/ 6 w 437"/>
                <a:gd name="T15" fmla="*/ 196 h 220"/>
                <a:gd name="T16" fmla="*/ 4 w 437"/>
                <a:gd name="T17" fmla="*/ 193 h 220"/>
                <a:gd name="T18" fmla="*/ 2 w 437"/>
                <a:gd name="T19" fmla="*/ 188 h 220"/>
                <a:gd name="T20" fmla="*/ 1 w 437"/>
                <a:gd name="T21" fmla="*/ 184 h 220"/>
                <a:gd name="T22" fmla="*/ 0 w 437"/>
                <a:gd name="T23" fmla="*/ 179 h 220"/>
                <a:gd name="T24" fmla="*/ 0 w 437"/>
                <a:gd name="T25" fmla="*/ 174 h 220"/>
                <a:gd name="T26" fmla="*/ 1 w 437"/>
                <a:gd name="T27" fmla="*/ 168 h 220"/>
                <a:gd name="T28" fmla="*/ 2 w 437"/>
                <a:gd name="T29" fmla="*/ 162 h 220"/>
                <a:gd name="T30" fmla="*/ 63 w 437"/>
                <a:gd name="T31" fmla="*/ 3 h 220"/>
                <a:gd name="T32" fmla="*/ 65 w 437"/>
                <a:gd name="T33" fmla="*/ 1 h 220"/>
                <a:gd name="T34" fmla="*/ 66 w 437"/>
                <a:gd name="T35" fmla="*/ 0 h 220"/>
                <a:gd name="T36" fmla="*/ 67 w 437"/>
                <a:gd name="T37" fmla="*/ 0 h 220"/>
                <a:gd name="T38" fmla="*/ 171 w 437"/>
                <a:gd name="T39" fmla="*/ 0 h 220"/>
                <a:gd name="T40" fmla="*/ 173 w 437"/>
                <a:gd name="T41" fmla="*/ 1 h 220"/>
                <a:gd name="T42" fmla="*/ 175 w 437"/>
                <a:gd name="T43" fmla="*/ 2 h 220"/>
                <a:gd name="T44" fmla="*/ 176 w 437"/>
                <a:gd name="T45" fmla="*/ 4 h 220"/>
                <a:gd name="T46" fmla="*/ 175 w 437"/>
                <a:gd name="T47" fmla="*/ 6 h 220"/>
                <a:gd name="T48" fmla="*/ 143 w 437"/>
                <a:gd name="T49" fmla="*/ 91 h 220"/>
                <a:gd name="T50" fmla="*/ 116 w 437"/>
                <a:gd name="T51" fmla="*/ 158 h 220"/>
                <a:gd name="T52" fmla="*/ 116 w 437"/>
                <a:gd name="T53" fmla="*/ 160 h 220"/>
                <a:gd name="T54" fmla="*/ 116 w 437"/>
                <a:gd name="T55" fmla="*/ 162 h 220"/>
                <a:gd name="T56" fmla="*/ 117 w 437"/>
                <a:gd name="T57" fmla="*/ 165 h 220"/>
                <a:gd name="T58" fmla="*/ 118 w 437"/>
                <a:gd name="T59" fmla="*/ 167 h 220"/>
                <a:gd name="T60" fmla="*/ 121 w 437"/>
                <a:gd name="T61" fmla="*/ 168 h 220"/>
                <a:gd name="T62" fmla="*/ 123 w 437"/>
                <a:gd name="T63" fmla="*/ 169 h 220"/>
                <a:gd name="T64" fmla="*/ 126 w 437"/>
                <a:gd name="T65" fmla="*/ 170 h 220"/>
                <a:gd name="T66" fmla="*/ 132 w 437"/>
                <a:gd name="T67" fmla="*/ 170 h 220"/>
                <a:gd name="T68" fmla="*/ 316 w 437"/>
                <a:gd name="T69" fmla="*/ 170 h 220"/>
                <a:gd name="T70" fmla="*/ 389 w 437"/>
                <a:gd name="T71" fmla="*/ 3 h 220"/>
                <a:gd name="T72" fmla="*/ 389 w 437"/>
                <a:gd name="T73" fmla="*/ 2 h 220"/>
                <a:gd name="T74" fmla="*/ 390 w 437"/>
                <a:gd name="T75" fmla="*/ 1 h 220"/>
                <a:gd name="T76" fmla="*/ 392 w 437"/>
                <a:gd name="T77" fmla="*/ 0 h 220"/>
                <a:gd name="T78" fmla="*/ 445 w 437"/>
                <a:gd name="T79" fmla="*/ 0 h 220"/>
                <a:gd name="T80" fmla="*/ 447 w 437"/>
                <a:gd name="T81" fmla="*/ 1 h 220"/>
                <a:gd name="T82" fmla="*/ 449 w 437"/>
                <a:gd name="T83" fmla="*/ 2 h 220"/>
                <a:gd name="T84" fmla="*/ 449 w 437"/>
                <a:gd name="T85" fmla="*/ 4 h 220"/>
                <a:gd name="T86" fmla="*/ 449 w 437"/>
                <a:gd name="T87" fmla="*/ 5 h 220"/>
                <a:gd name="T88" fmla="*/ 449 w 437"/>
                <a:gd name="T89" fmla="*/ 6 h 220"/>
                <a:gd name="T90" fmla="*/ 368 w 437"/>
                <a:gd name="T91" fmla="*/ 212 h 220"/>
                <a:gd name="T92" fmla="*/ 366 w 437"/>
                <a:gd name="T93" fmla="*/ 213 h 220"/>
                <a:gd name="T94" fmla="*/ 364 w 437"/>
                <a:gd name="T95" fmla="*/ 214 h 220"/>
                <a:gd name="T96" fmla="*/ 53 w 437"/>
                <a:gd name="T97" fmla="*/ 214 h 22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437" h="220">
                  <a:moveTo>
                    <a:pt x="53" y="220"/>
                  </a:moveTo>
                  <a:lnTo>
                    <a:pt x="39" y="219"/>
                  </a:lnTo>
                  <a:lnTo>
                    <a:pt x="28" y="216"/>
                  </a:lnTo>
                  <a:lnTo>
                    <a:pt x="22" y="214"/>
                  </a:lnTo>
                  <a:lnTo>
                    <a:pt x="18" y="212"/>
                  </a:lnTo>
                  <a:lnTo>
                    <a:pt x="13" y="209"/>
                  </a:lnTo>
                  <a:lnTo>
                    <a:pt x="10" y="206"/>
                  </a:lnTo>
                  <a:lnTo>
                    <a:pt x="6" y="202"/>
                  </a:lnTo>
                  <a:lnTo>
                    <a:pt x="4" y="199"/>
                  </a:lnTo>
                  <a:lnTo>
                    <a:pt x="2" y="194"/>
                  </a:lnTo>
                  <a:lnTo>
                    <a:pt x="1" y="190"/>
                  </a:lnTo>
                  <a:lnTo>
                    <a:pt x="0" y="185"/>
                  </a:lnTo>
                  <a:lnTo>
                    <a:pt x="0" y="180"/>
                  </a:lnTo>
                  <a:lnTo>
                    <a:pt x="1" y="174"/>
                  </a:lnTo>
                  <a:lnTo>
                    <a:pt x="2" y="168"/>
                  </a:lnTo>
                  <a:lnTo>
                    <a:pt x="63" y="3"/>
                  </a:lnTo>
                  <a:lnTo>
                    <a:pt x="65" y="1"/>
                  </a:lnTo>
                  <a:lnTo>
                    <a:pt x="66" y="0"/>
                  </a:lnTo>
                  <a:lnTo>
                    <a:pt x="67" y="0"/>
                  </a:lnTo>
                  <a:lnTo>
                    <a:pt x="165" y="0"/>
                  </a:lnTo>
                  <a:lnTo>
                    <a:pt x="167" y="1"/>
                  </a:lnTo>
                  <a:lnTo>
                    <a:pt x="169" y="2"/>
                  </a:lnTo>
                  <a:lnTo>
                    <a:pt x="170" y="4"/>
                  </a:lnTo>
                  <a:lnTo>
                    <a:pt x="169" y="6"/>
                  </a:lnTo>
                  <a:lnTo>
                    <a:pt x="137" y="91"/>
                  </a:lnTo>
                  <a:lnTo>
                    <a:pt x="110" y="164"/>
                  </a:lnTo>
                  <a:lnTo>
                    <a:pt x="110" y="166"/>
                  </a:lnTo>
                  <a:lnTo>
                    <a:pt x="110" y="168"/>
                  </a:lnTo>
                  <a:lnTo>
                    <a:pt x="111" y="171"/>
                  </a:lnTo>
                  <a:lnTo>
                    <a:pt x="112" y="173"/>
                  </a:lnTo>
                  <a:lnTo>
                    <a:pt x="115" y="174"/>
                  </a:lnTo>
                  <a:lnTo>
                    <a:pt x="117" y="175"/>
                  </a:lnTo>
                  <a:lnTo>
                    <a:pt x="120" y="176"/>
                  </a:lnTo>
                  <a:lnTo>
                    <a:pt x="126" y="176"/>
                  </a:lnTo>
                  <a:lnTo>
                    <a:pt x="310" y="176"/>
                  </a:lnTo>
                  <a:lnTo>
                    <a:pt x="377" y="3"/>
                  </a:lnTo>
                  <a:lnTo>
                    <a:pt x="377" y="2"/>
                  </a:lnTo>
                  <a:lnTo>
                    <a:pt x="378" y="1"/>
                  </a:lnTo>
                  <a:lnTo>
                    <a:pt x="380" y="0"/>
                  </a:lnTo>
                  <a:lnTo>
                    <a:pt x="433" y="0"/>
                  </a:lnTo>
                  <a:lnTo>
                    <a:pt x="435" y="1"/>
                  </a:lnTo>
                  <a:lnTo>
                    <a:pt x="437" y="2"/>
                  </a:lnTo>
                  <a:lnTo>
                    <a:pt x="437" y="4"/>
                  </a:lnTo>
                  <a:lnTo>
                    <a:pt x="437" y="5"/>
                  </a:lnTo>
                  <a:lnTo>
                    <a:pt x="437" y="6"/>
                  </a:lnTo>
                  <a:lnTo>
                    <a:pt x="356" y="218"/>
                  </a:lnTo>
                  <a:lnTo>
                    <a:pt x="354" y="219"/>
                  </a:lnTo>
                  <a:lnTo>
                    <a:pt x="352" y="220"/>
                  </a:lnTo>
                  <a:lnTo>
                    <a:pt x="53" y="22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22" name="Freeform 57"/>
            <p:cNvSpPr/>
            <p:nvPr userDrawn="1"/>
          </p:nvSpPr>
          <p:spPr bwMode="auto">
            <a:xfrm>
              <a:off x="3290" y="2691"/>
              <a:ext cx="439" cy="219"/>
            </a:xfrm>
            <a:custGeom>
              <a:avLst/>
              <a:gdLst>
                <a:gd name="T0" fmla="*/ 54 w 439"/>
                <a:gd name="T1" fmla="*/ 214 h 220"/>
                <a:gd name="T2" fmla="*/ 41 w 439"/>
                <a:gd name="T3" fmla="*/ 213 h 220"/>
                <a:gd name="T4" fmla="*/ 29 w 439"/>
                <a:gd name="T5" fmla="*/ 210 h 220"/>
                <a:gd name="T6" fmla="*/ 24 w 439"/>
                <a:gd name="T7" fmla="*/ 208 h 220"/>
                <a:gd name="T8" fmla="*/ 19 w 439"/>
                <a:gd name="T9" fmla="*/ 206 h 220"/>
                <a:gd name="T10" fmla="*/ 14 w 439"/>
                <a:gd name="T11" fmla="*/ 203 h 220"/>
                <a:gd name="T12" fmla="*/ 10 w 439"/>
                <a:gd name="T13" fmla="*/ 200 h 220"/>
                <a:gd name="T14" fmla="*/ 7 w 439"/>
                <a:gd name="T15" fmla="*/ 196 h 220"/>
                <a:gd name="T16" fmla="*/ 4 w 439"/>
                <a:gd name="T17" fmla="*/ 193 h 220"/>
                <a:gd name="T18" fmla="*/ 2 w 439"/>
                <a:gd name="T19" fmla="*/ 188 h 220"/>
                <a:gd name="T20" fmla="*/ 1 w 439"/>
                <a:gd name="T21" fmla="*/ 184 h 220"/>
                <a:gd name="T22" fmla="*/ 0 w 439"/>
                <a:gd name="T23" fmla="*/ 179 h 220"/>
                <a:gd name="T24" fmla="*/ 1 w 439"/>
                <a:gd name="T25" fmla="*/ 174 h 220"/>
                <a:gd name="T26" fmla="*/ 1 w 439"/>
                <a:gd name="T27" fmla="*/ 168 h 220"/>
                <a:gd name="T28" fmla="*/ 3 w 439"/>
                <a:gd name="T29" fmla="*/ 162 h 220"/>
                <a:gd name="T30" fmla="*/ 5 w 439"/>
                <a:gd name="T31" fmla="*/ 156 h 220"/>
                <a:gd name="T32" fmla="*/ 6 w 439"/>
                <a:gd name="T33" fmla="*/ 153 h 220"/>
                <a:gd name="T34" fmla="*/ 64 w 439"/>
                <a:gd name="T35" fmla="*/ 3 h 220"/>
                <a:gd name="T36" fmla="*/ 66 w 439"/>
                <a:gd name="T37" fmla="*/ 1 h 220"/>
                <a:gd name="T38" fmla="*/ 67 w 439"/>
                <a:gd name="T39" fmla="*/ 0 h 220"/>
                <a:gd name="T40" fmla="*/ 68 w 439"/>
                <a:gd name="T41" fmla="*/ 0 h 220"/>
                <a:gd name="T42" fmla="*/ 166 w 439"/>
                <a:gd name="T43" fmla="*/ 0 h 220"/>
                <a:gd name="T44" fmla="*/ 169 w 439"/>
                <a:gd name="T45" fmla="*/ 1 h 220"/>
                <a:gd name="T46" fmla="*/ 170 w 439"/>
                <a:gd name="T47" fmla="*/ 2 h 220"/>
                <a:gd name="T48" fmla="*/ 171 w 439"/>
                <a:gd name="T49" fmla="*/ 4 h 220"/>
                <a:gd name="T50" fmla="*/ 171 w 439"/>
                <a:gd name="T51" fmla="*/ 6 h 220"/>
                <a:gd name="T52" fmla="*/ 139 w 439"/>
                <a:gd name="T53" fmla="*/ 91 h 220"/>
                <a:gd name="T54" fmla="*/ 112 w 439"/>
                <a:gd name="T55" fmla="*/ 158 h 220"/>
                <a:gd name="T56" fmla="*/ 111 w 439"/>
                <a:gd name="T57" fmla="*/ 160 h 220"/>
                <a:gd name="T58" fmla="*/ 112 w 439"/>
                <a:gd name="T59" fmla="*/ 162 h 220"/>
                <a:gd name="T60" fmla="*/ 112 w 439"/>
                <a:gd name="T61" fmla="*/ 165 h 220"/>
                <a:gd name="T62" fmla="*/ 114 w 439"/>
                <a:gd name="T63" fmla="*/ 167 h 220"/>
                <a:gd name="T64" fmla="*/ 116 w 439"/>
                <a:gd name="T65" fmla="*/ 168 h 220"/>
                <a:gd name="T66" fmla="*/ 118 w 439"/>
                <a:gd name="T67" fmla="*/ 169 h 220"/>
                <a:gd name="T68" fmla="*/ 121 w 439"/>
                <a:gd name="T69" fmla="*/ 170 h 220"/>
                <a:gd name="T70" fmla="*/ 127 w 439"/>
                <a:gd name="T71" fmla="*/ 170 h 220"/>
                <a:gd name="T72" fmla="*/ 312 w 439"/>
                <a:gd name="T73" fmla="*/ 170 h 220"/>
                <a:gd name="T74" fmla="*/ 378 w 439"/>
                <a:gd name="T75" fmla="*/ 3 h 220"/>
                <a:gd name="T76" fmla="*/ 380 w 439"/>
                <a:gd name="T77" fmla="*/ 1 h 220"/>
                <a:gd name="T78" fmla="*/ 382 w 439"/>
                <a:gd name="T79" fmla="*/ 0 h 220"/>
                <a:gd name="T80" fmla="*/ 434 w 439"/>
                <a:gd name="T81" fmla="*/ 0 h 220"/>
                <a:gd name="T82" fmla="*/ 436 w 439"/>
                <a:gd name="T83" fmla="*/ 1 h 220"/>
                <a:gd name="T84" fmla="*/ 438 w 439"/>
                <a:gd name="T85" fmla="*/ 2 h 220"/>
                <a:gd name="T86" fmla="*/ 439 w 439"/>
                <a:gd name="T87" fmla="*/ 4 h 220"/>
                <a:gd name="T88" fmla="*/ 439 w 439"/>
                <a:gd name="T89" fmla="*/ 5 h 220"/>
                <a:gd name="T90" fmla="*/ 438 w 439"/>
                <a:gd name="T91" fmla="*/ 6 h 220"/>
                <a:gd name="T92" fmla="*/ 357 w 439"/>
                <a:gd name="T93" fmla="*/ 212 h 220"/>
                <a:gd name="T94" fmla="*/ 355 w 439"/>
                <a:gd name="T95" fmla="*/ 213 h 220"/>
                <a:gd name="T96" fmla="*/ 353 w 439"/>
                <a:gd name="T97" fmla="*/ 214 h 220"/>
                <a:gd name="T98" fmla="*/ 54 w 439"/>
                <a:gd name="T99" fmla="*/ 214 h 22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439" h="220">
                  <a:moveTo>
                    <a:pt x="54" y="220"/>
                  </a:moveTo>
                  <a:lnTo>
                    <a:pt x="41" y="219"/>
                  </a:lnTo>
                  <a:lnTo>
                    <a:pt x="29" y="216"/>
                  </a:lnTo>
                  <a:lnTo>
                    <a:pt x="24" y="214"/>
                  </a:lnTo>
                  <a:lnTo>
                    <a:pt x="19" y="212"/>
                  </a:lnTo>
                  <a:lnTo>
                    <a:pt x="14" y="209"/>
                  </a:lnTo>
                  <a:lnTo>
                    <a:pt x="10" y="206"/>
                  </a:lnTo>
                  <a:lnTo>
                    <a:pt x="7" y="202"/>
                  </a:lnTo>
                  <a:lnTo>
                    <a:pt x="4" y="199"/>
                  </a:lnTo>
                  <a:lnTo>
                    <a:pt x="2" y="194"/>
                  </a:lnTo>
                  <a:lnTo>
                    <a:pt x="1" y="190"/>
                  </a:lnTo>
                  <a:lnTo>
                    <a:pt x="0" y="185"/>
                  </a:lnTo>
                  <a:lnTo>
                    <a:pt x="1" y="180"/>
                  </a:lnTo>
                  <a:lnTo>
                    <a:pt x="1" y="174"/>
                  </a:lnTo>
                  <a:lnTo>
                    <a:pt x="3" y="168"/>
                  </a:lnTo>
                  <a:lnTo>
                    <a:pt x="5" y="162"/>
                  </a:lnTo>
                  <a:lnTo>
                    <a:pt x="6" y="159"/>
                  </a:lnTo>
                  <a:lnTo>
                    <a:pt x="64" y="3"/>
                  </a:lnTo>
                  <a:lnTo>
                    <a:pt x="66" y="1"/>
                  </a:lnTo>
                  <a:lnTo>
                    <a:pt x="67" y="0"/>
                  </a:lnTo>
                  <a:lnTo>
                    <a:pt x="68" y="0"/>
                  </a:lnTo>
                  <a:lnTo>
                    <a:pt x="166" y="0"/>
                  </a:lnTo>
                  <a:lnTo>
                    <a:pt x="169" y="1"/>
                  </a:lnTo>
                  <a:lnTo>
                    <a:pt x="170" y="2"/>
                  </a:lnTo>
                  <a:lnTo>
                    <a:pt x="171" y="4"/>
                  </a:lnTo>
                  <a:lnTo>
                    <a:pt x="171" y="6"/>
                  </a:lnTo>
                  <a:lnTo>
                    <a:pt x="139" y="91"/>
                  </a:lnTo>
                  <a:lnTo>
                    <a:pt x="112" y="164"/>
                  </a:lnTo>
                  <a:lnTo>
                    <a:pt x="111" y="166"/>
                  </a:lnTo>
                  <a:lnTo>
                    <a:pt x="112" y="168"/>
                  </a:lnTo>
                  <a:lnTo>
                    <a:pt x="112" y="171"/>
                  </a:lnTo>
                  <a:lnTo>
                    <a:pt x="114" y="173"/>
                  </a:lnTo>
                  <a:lnTo>
                    <a:pt x="116" y="174"/>
                  </a:lnTo>
                  <a:lnTo>
                    <a:pt x="118" y="175"/>
                  </a:lnTo>
                  <a:lnTo>
                    <a:pt x="121" y="176"/>
                  </a:lnTo>
                  <a:lnTo>
                    <a:pt x="127" y="176"/>
                  </a:lnTo>
                  <a:lnTo>
                    <a:pt x="312" y="176"/>
                  </a:lnTo>
                  <a:lnTo>
                    <a:pt x="378" y="3"/>
                  </a:lnTo>
                  <a:lnTo>
                    <a:pt x="380" y="1"/>
                  </a:lnTo>
                  <a:lnTo>
                    <a:pt x="382" y="0"/>
                  </a:lnTo>
                  <a:lnTo>
                    <a:pt x="434" y="0"/>
                  </a:lnTo>
                  <a:lnTo>
                    <a:pt x="436" y="1"/>
                  </a:lnTo>
                  <a:lnTo>
                    <a:pt x="438" y="2"/>
                  </a:lnTo>
                  <a:lnTo>
                    <a:pt x="439" y="4"/>
                  </a:lnTo>
                  <a:lnTo>
                    <a:pt x="439" y="5"/>
                  </a:lnTo>
                  <a:lnTo>
                    <a:pt x="438" y="6"/>
                  </a:lnTo>
                  <a:lnTo>
                    <a:pt x="357" y="218"/>
                  </a:lnTo>
                  <a:lnTo>
                    <a:pt x="355" y="219"/>
                  </a:lnTo>
                  <a:lnTo>
                    <a:pt x="353" y="220"/>
                  </a:lnTo>
                  <a:lnTo>
                    <a:pt x="54" y="22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23" name="Freeform 58"/>
            <p:cNvSpPr/>
            <p:nvPr userDrawn="1"/>
          </p:nvSpPr>
          <p:spPr bwMode="auto">
            <a:xfrm>
              <a:off x="3748" y="2691"/>
              <a:ext cx="373" cy="219"/>
            </a:xfrm>
            <a:custGeom>
              <a:avLst/>
              <a:gdLst>
                <a:gd name="T0" fmla="*/ 369 w 373"/>
                <a:gd name="T1" fmla="*/ 0 h 220"/>
                <a:gd name="T2" fmla="*/ 372 w 373"/>
                <a:gd name="T3" fmla="*/ 1 h 220"/>
                <a:gd name="T4" fmla="*/ 373 w 373"/>
                <a:gd name="T5" fmla="*/ 3 h 220"/>
                <a:gd name="T6" fmla="*/ 373 w 373"/>
                <a:gd name="T7" fmla="*/ 9 h 220"/>
                <a:gd name="T8" fmla="*/ 368 w 373"/>
                <a:gd name="T9" fmla="*/ 18 h 220"/>
                <a:gd name="T10" fmla="*/ 365 w 373"/>
                <a:gd name="T11" fmla="*/ 25 h 220"/>
                <a:gd name="T12" fmla="*/ 360 w 373"/>
                <a:gd name="T13" fmla="*/ 31 h 220"/>
                <a:gd name="T14" fmla="*/ 349 w 373"/>
                <a:gd name="T15" fmla="*/ 40 h 220"/>
                <a:gd name="T16" fmla="*/ 338 w 373"/>
                <a:gd name="T17" fmla="*/ 44 h 220"/>
                <a:gd name="T18" fmla="*/ 291 w 373"/>
                <a:gd name="T19" fmla="*/ 45 h 220"/>
                <a:gd name="T20" fmla="*/ 215 w 373"/>
                <a:gd name="T21" fmla="*/ 45 h 220"/>
                <a:gd name="T22" fmla="*/ 148 w 373"/>
                <a:gd name="T23" fmla="*/ 213 h 220"/>
                <a:gd name="T24" fmla="*/ 120 w 373"/>
                <a:gd name="T25" fmla="*/ 214 h 220"/>
                <a:gd name="T26" fmla="*/ 100 w 373"/>
                <a:gd name="T27" fmla="*/ 213 h 220"/>
                <a:gd name="T28" fmla="*/ 85 w 373"/>
                <a:gd name="T29" fmla="*/ 209 h 220"/>
                <a:gd name="T30" fmla="*/ 74 w 373"/>
                <a:gd name="T31" fmla="*/ 204 h 220"/>
                <a:gd name="T32" fmla="*/ 67 w 373"/>
                <a:gd name="T33" fmla="*/ 197 h 220"/>
                <a:gd name="T34" fmla="*/ 62 w 373"/>
                <a:gd name="T35" fmla="*/ 189 h 220"/>
                <a:gd name="T36" fmla="*/ 60 w 373"/>
                <a:gd name="T37" fmla="*/ 181 h 220"/>
                <a:gd name="T38" fmla="*/ 61 w 373"/>
                <a:gd name="T39" fmla="*/ 165 h 220"/>
                <a:gd name="T40" fmla="*/ 84 w 373"/>
                <a:gd name="T41" fmla="*/ 110 h 220"/>
                <a:gd name="T42" fmla="*/ 108 w 373"/>
                <a:gd name="T43" fmla="*/ 45 h 220"/>
                <a:gd name="T44" fmla="*/ 5 w 373"/>
                <a:gd name="T45" fmla="*/ 45 h 220"/>
                <a:gd name="T46" fmla="*/ 2 w 373"/>
                <a:gd name="T47" fmla="*/ 44 h 220"/>
                <a:gd name="T48" fmla="*/ 0 w 373"/>
                <a:gd name="T49" fmla="*/ 42 h 220"/>
                <a:gd name="T50" fmla="*/ 1 w 373"/>
                <a:gd name="T51" fmla="*/ 36 h 220"/>
                <a:gd name="T52" fmla="*/ 4 w 373"/>
                <a:gd name="T53" fmla="*/ 29 h 220"/>
                <a:gd name="T54" fmla="*/ 7 w 373"/>
                <a:gd name="T55" fmla="*/ 23 h 220"/>
                <a:gd name="T56" fmla="*/ 14 w 373"/>
                <a:gd name="T57" fmla="*/ 14 h 220"/>
                <a:gd name="T58" fmla="*/ 24 w 373"/>
                <a:gd name="T59" fmla="*/ 6 h 220"/>
                <a:gd name="T60" fmla="*/ 36 w 373"/>
                <a:gd name="T61" fmla="*/ 2 h 220"/>
                <a:gd name="T62" fmla="*/ 329 w 373"/>
                <a:gd name="T63" fmla="*/ 0 h 22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373" h="220">
                  <a:moveTo>
                    <a:pt x="329" y="0"/>
                  </a:moveTo>
                  <a:lnTo>
                    <a:pt x="369" y="0"/>
                  </a:lnTo>
                  <a:lnTo>
                    <a:pt x="371" y="0"/>
                  </a:lnTo>
                  <a:lnTo>
                    <a:pt x="372" y="1"/>
                  </a:lnTo>
                  <a:lnTo>
                    <a:pt x="373" y="2"/>
                  </a:lnTo>
                  <a:lnTo>
                    <a:pt x="373" y="3"/>
                  </a:lnTo>
                  <a:lnTo>
                    <a:pt x="373" y="6"/>
                  </a:lnTo>
                  <a:lnTo>
                    <a:pt x="373" y="9"/>
                  </a:lnTo>
                  <a:lnTo>
                    <a:pt x="370" y="15"/>
                  </a:lnTo>
                  <a:lnTo>
                    <a:pt x="368" y="18"/>
                  </a:lnTo>
                  <a:lnTo>
                    <a:pt x="367" y="22"/>
                  </a:lnTo>
                  <a:lnTo>
                    <a:pt x="365" y="25"/>
                  </a:lnTo>
                  <a:lnTo>
                    <a:pt x="362" y="28"/>
                  </a:lnTo>
                  <a:lnTo>
                    <a:pt x="360" y="31"/>
                  </a:lnTo>
                  <a:lnTo>
                    <a:pt x="355" y="36"/>
                  </a:lnTo>
                  <a:lnTo>
                    <a:pt x="349" y="40"/>
                  </a:lnTo>
                  <a:lnTo>
                    <a:pt x="344" y="42"/>
                  </a:lnTo>
                  <a:lnTo>
                    <a:pt x="338" y="44"/>
                  </a:lnTo>
                  <a:lnTo>
                    <a:pt x="328" y="45"/>
                  </a:lnTo>
                  <a:lnTo>
                    <a:pt x="291" y="45"/>
                  </a:lnTo>
                  <a:lnTo>
                    <a:pt x="228" y="45"/>
                  </a:lnTo>
                  <a:lnTo>
                    <a:pt x="215" y="45"/>
                  </a:lnTo>
                  <a:lnTo>
                    <a:pt x="150" y="218"/>
                  </a:lnTo>
                  <a:lnTo>
                    <a:pt x="148" y="219"/>
                  </a:lnTo>
                  <a:lnTo>
                    <a:pt x="146" y="220"/>
                  </a:lnTo>
                  <a:lnTo>
                    <a:pt x="120" y="220"/>
                  </a:lnTo>
                  <a:lnTo>
                    <a:pt x="109" y="220"/>
                  </a:lnTo>
                  <a:lnTo>
                    <a:pt x="100" y="219"/>
                  </a:lnTo>
                  <a:lnTo>
                    <a:pt x="92" y="217"/>
                  </a:lnTo>
                  <a:lnTo>
                    <a:pt x="85" y="215"/>
                  </a:lnTo>
                  <a:lnTo>
                    <a:pt x="79" y="212"/>
                  </a:lnTo>
                  <a:lnTo>
                    <a:pt x="74" y="210"/>
                  </a:lnTo>
                  <a:lnTo>
                    <a:pt x="70" y="206"/>
                  </a:lnTo>
                  <a:lnTo>
                    <a:pt x="67" y="203"/>
                  </a:lnTo>
                  <a:lnTo>
                    <a:pt x="64" y="199"/>
                  </a:lnTo>
                  <a:lnTo>
                    <a:pt x="62" y="195"/>
                  </a:lnTo>
                  <a:lnTo>
                    <a:pt x="61" y="191"/>
                  </a:lnTo>
                  <a:lnTo>
                    <a:pt x="60" y="187"/>
                  </a:lnTo>
                  <a:lnTo>
                    <a:pt x="60" y="179"/>
                  </a:lnTo>
                  <a:lnTo>
                    <a:pt x="61" y="171"/>
                  </a:lnTo>
                  <a:lnTo>
                    <a:pt x="69" y="150"/>
                  </a:lnTo>
                  <a:lnTo>
                    <a:pt x="84" y="111"/>
                  </a:lnTo>
                  <a:lnTo>
                    <a:pt x="104" y="56"/>
                  </a:lnTo>
                  <a:lnTo>
                    <a:pt x="108" y="45"/>
                  </a:lnTo>
                  <a:lnTo>
                    <a:pt x="83" y="45"/>
                  </a:lnTo>
                  <a:lnTo>
                    <a:pt x="5" y="45"/>
                  </a:lnTo>
                  <a:lnTo>
                    <a:pt x="3" y="45"/>
                  </a:lnTo>
                  <a:lnTo>
                    <a:pt x="2" y="44"/>
                  </a:lnTo>
                  <a:lnTo>
                    <a:pt x="1" y="44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1" y="36"/>
                  </a:lnTo>
                  <a:lnTo>
                    <a:pt x="2" y="32"/>
                  </a:lnTo>
                  <a:lnTo>
                    <a:pt x="4" y="29"/>
                  </a:lnTo>
                  <a:lnTo>
                    <a:pt x="5" y="26"/>
                  </a:lnTo>
                  <a:lnTo>
                    <a:pt x="7" y="23"/>
                  </a:lnTo>
                  <a:lnTo>
                    <a:pt x="9" y="19"/>
                  </a:lnTo>
                  <a:lnTo>
                    <a:pt x="14" y="14"/>
                  </a:lnTo>
                  <a:lnTo>
                    <a:pt x="19" y="9"/>
                  </a:lnTo>
                  <a:lnTo>
                    <a:pt x="24" y="6"/>
                  </a:lnTo>
                  <a:lnTo>
                    <a:pt x="30" y="3"/>
                  </a:lnTo>
                  <a:lnTo>
                    <a:pt x="36" y="2"/>
                  </a:lnTo>
                  <a:lnTo>
                    <a:pt x="45" y="0"/>
                  </a:lnTo>
                  <a:lnTo>
                    <a:pt x="329" y="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24" name="Freeform 59"/>
            <p:cNvSpPr/>
            <p:nvPr userDrawn="1"/>
          </p:nvSpPr>
          <p:spPr bwMode="auto">
            <a:xfrm>
              <a:off x="4358" y="2108"/>
              <a:ext cx="335" cy="538"/>
            </a:xfrm>
            <a:custGeom>
              <a:avLst/>
              <a:gdLst>
                <a:gd name="T0" fmla="*/ 54 w 335"/>
                <a:gd name="T1" fmla="*/ 226 h 538"/>
                <a:gd name="T2" fmla="*/ 160 w 335"/>
                <a:gd name="T3" fmla="*/ 0 h 538"/>
                <a:gd name="T4" fmla="*/ 195 w 335"/>
                <a:gd name="T5" fmla="*/ 1 h 538"/>
                <a:gd name="T6" fmla="*/ 220 w 335"/>
                <a:gd name="T7" fmla="*/ 6 h 538"/>
                <a:gd name="T8" fmla="*/ 236 w 335"/>
                <a:gd name="T9" fmla="*/ 11 h 538"/>
                <a:gd name="T10" fmla="*/ 252 w 335"/>
                <a:gd name="T11" fmla="*/ 17 h 538"/>
                <a:gd name="T12" fmla="*/ 267 w 335"/>
                <a:gd name="T13" fmla="*/ 25 h 538"/>
                <a:gd name="T14" fmla="*/ 280 w 335"/>
                <a:gd name="T15" fmla="*/ 34 h 538"/>
                <a:gd name="T16" fmla="*/ 292 w 335"/>
                <a:gd name="T17" fmla="*/ 45 h 538"/>
                <a:gd name="T18" fmla="*/ 303 w 335"/>
                <a:gd name="T19" fmla="*/ 57 h 538"/>
                <a:gd name="T20" fmla="*/ 313 w 335"/>
                <a:gd name="T21" fmla="*/ 70 h 538"/>
                <a:gd name="T22" fmla="*/ 321 w 335"/>
                <a:gd name="T23" fmla="*/ 84 h 538"/>
                <a:gd name="T24" fmla="*/ 327 w 335"/>
                <a:gd name="T25" fmla="*/ 100 h 538"/>
                <a:gd name="T26" fmla="*/ 331 w 335"/>
                <a:gd name="T27" fmla="*/ 117 h 538"/>
                <a:gd name="T28" fmla="*/ 334 w 335"/>
                <a:gd name="T29" fmla="*/ 135 h 538"/>
                <a:gd name="T30" fmla="*/ 335 w 335"/>
                <a:gd name="T31" fmla="*/ 158 h 538"/>
                <a:gd name="T32" fmla="*/ 332 w 335"/>
                <a:gd name="T33" fmla="*/ 183 h 538"/>
                <a:gd name="T34" fmla="*/ 327 w 335"/>
                <a:gd name="T35" fmla="*/ 209 h 538"/>
                <a:gd name="T36" fmla="*/ 319 w 335"/>
                <a:gd name="T37" fmla="*/ 233 h 538"/>
                <a:gd name="T38" fmla="*/ 196 w 335"/>
                <a:gd name="T39" fmla="*/ 538 h 538"/>
                <a:gd name="T40" fmla="*/ 165 w 335"/>
                <a:gd name="T41" fmla="*/ 536 h 538"/>
                <a:gd name="T42" fmla="*/ 133 w 335"/>
                <a:gd name="T43" fmla="*/ 532 h 538"/>
                <a:gd name="T44" fmla="*/ 116 w 335"/>
                <a:gd name="T45" fmla="*/ 529 h 538"/>
                <a:gd name="T46" fmla="*/ 93 w 335"/>
                <a:gd name="T47" fmla="*/ 522 h 538"/>
                <a:gd name="T48" fmla="*/ 72 w 335"/>
                <a:gd name="T49" fmla="*/ 513 h 538"/>
                <a:gd name="T50" fmla="*/ 56 w 335"/>
                <a:gd name="T51" fmla="*/ 503 h 538"/>
                <a:gd name="T52" fmla="*/ 42 w 335"/>
                <a:gd name="T53" fmla="*/ 491 h 538"/>
                <a:gd name="T54" fmla="*/ 30 w 335"/>
                <a:gd name="T55" fmla="*/ 477 h 538"/>
                <a:gd name="T56" fmla="*/ 20 w 335"/>
                <a:gd name="T57" fmla="*/ 462 h 538"/>
                <a:gd name="T58" fmla="*/ 11 w 335"/>
                <a:gd name="T59" fmla="*/ 445 h 538"/>
                <a:gd name="T60" fmla="*/ 5 w 335"/>
                <a:gd name="T61" fmla="*/ 428 h 538"/>
                <a:gd name="T62" fmla="*/ 2 w 335"/>
                <a:gd name="T63" fmla="*/ 410 h 538"/>
                <a:gd name="T64" fmla="*/ 0 w 335"/>
                <a:gd name="T65" fmla="*/ 392 h 538"/>
                <a:gd name="T66" fmla="*/ 2 w 335"/>
                <a:gd name="T67" fmla="*/ 372 h 538"/>
                <a:gd name="T68" fmla="*/ 4 w 335"/>
                <a:gd name="T69" fmla="*/ 358 h 538"/>
                <a:gd name="T70" fmla="*/ 10 w 335"/>
                <a:gd name="T71" fmla="*/ 339 h 53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335" h="538">
                  <a:moveTo>
                    <a:pt x="10" y="339"/>
                  </a:moveTo>
                  <a:lnTo>
                    <a:pt x="54" y="226"/>
                  </a:lnTo>
                  <a:lnTo>
                    <a:pt x="142" y="1"/>
                  </a:lnTo>
                  <a:lnTo>
                    <a:pt x="160" y="0"/>
                  </a:lnTo>
                  <a:lnTo>
                    <a:pt x="178" y="0"/>
                  </a:lnTo>
                  <a:lnTo>
                    <a:pt x="195" y="1"/>
                  </a:lnTo>
                  <a:lnTo>
                    <a:pt x="212" y="4"/>
                  </a:lnTo>
                  <a:lnTo>
                    <a:pt x="220" y="6"/>
                  </a:lnTo>
                  <a:lnTo>
                    <a:pt x="229" y="8"/>
                  </a:lnTo>
                  <a:lnTo>
                    <a:pt x="236" y="11"/>
                  </a:lnTo>
                  <a:lnTo>
                    <a:pt x="244" y="14"/>
                  </a:lnTo>
                  <a:lnTo>
                    <a:pt x="252" y="17"/>
                  </a:lnTo>
                  <a:lnTo>
                    <a:pt x="260" y="21"/>
                  </a:lnTo>
                  <a:lnTo>
                    <a:pt x="267" y="25"/>
                  </a:lnTo>
                  <a:lnTo>
                    <a:pt x="274" y="30"/>
                  </a:lnTo>
                  <a:lnTo>
                    <a:pt x="280" y="34"/>
                  </a:lnTo>
                  <a:lnTo>
                    <a:pt x="286" y="39"/>
                  </a:lnTo>
                  <a:lnTo>
                    <a:pt x="292" y="45"/>
                  </a:lnTo>
                  <a:lnTo>
                    <a:pt x="298" y="51"/>
                  </a:lnTo>
                  <a:lnTo>
                    <a:pt x="303" y="57"/>
                  </a:lnTo>
                  <a:lnTo>
                    <a:pt x="308" y="63"/>
                  </a:lnTo>
                  <a:lnTo>
                    <a:pt x="313" y="70"/>
                  </a:lnTo>
                  <a:lnTo>
                    <a:pt x="317" y="77"/>
                  </a:lnTo>
                  <a:lnTo>
                    <a:pt x="321" y="84"/>
                  </a:lnTo>
                  <a:lnTo>
                    <a:pt x="324" y="92"/>
                  </a:lnTo>
                  <a:lnTo>
                    <a:pt x="327" y="100"/>
                  </a:lnTo>
                  <a:lnTo>
                    <a:pt x="329" y="108"/>
                  </a:lnTo>
                  <a:lnTo>
                    <a:pt x="331" y="117"/>
                  </a:lnTo>
                  <a:lnTo>
                    <a:pt x="333" y="126"/>
                  </a:lnTo>
                  <a:lnTo>
                    <a:pt x="334" y="135"/>
                  </a:lnTo>
                  <a:lnTo>
                    <a:pt x="335" y="145"/>
                  </a:lnTo>
                  <a:lnTo>
                    <a:pt x="335" y="158"/>
                  </a:lnTo>
                  <a:lnTo>
                    <a:pt x="334" y="170"/>
                  </a:lnTo>
                  <a:lnTo>
                    <a:pt x="332" y="183"/>
                  </a:lnTo>
                  <a:lnTo>
                    <a:pt x="330" y="196"/>
                  </a:lnTo>
                  <a:lnTo>
                    <a:pt x="327" y="209"/>
                  </a:lnTo>
                  <a:lnTo>
                    <a:pt x="323" y="221"/>
                  </a:lnTo>
                  <a:lnTo>
                    <a:pt x="319" y="233"/>
                  </a:lnTo>
                  <a:lnTo>
                    <a:pt x="315" y="245"/>
                  </a:lnTo>
                  <a:lnTo>
                    <a:pt x="196" y="538"/>
                  </a:lnTo>
                  <a:lnTo>
                    <a:pt x="181" y="538"/>
                  </a:lnTo>
                  <a:lnTo>
                    <a:pt x="165" y="536"/>
                  </a:lnTo>
                  <a:lnTo>
                    <a:pt x="149" y="535"/>
                  </a:lnTo>
                  <a:lnTo>
                    <a:pt x="133" y="532"/>
                  </a:lnTo>
                  <a:lnTo>
                    <a:pt x="124" y="530"/>
                  </a:lnTo>
                  <a:lnTo>
                    <a:pt x="116" y="529"/>
                  </a:lnTo>
                  <a:lnTo>
                    <a:pt x="101" y="524"/>
                  </a:lnTo>
                  <a:lnTo>
                    <a:pt x="93" y="522"/>
                  </a:lnTo>
                  <a:lnTo>
                    <a:pt x="86" y="519"/>
                  </a:lnTo>
                  <a:lnTo>
                    <a:pt x="72" y="513"/>
                  </a:lnTo>
                  <a:lnTo>
                    <a:pt x="64" y="508"/>
                  </a:lnTo>
                  <a:lnTo>
                    <a:pt x="56" y="503"/>
                  </a:lnTo>
                  <a:lnTo>
                    <a:pt x="49" y="497"/>
                  </a:lnTo>
                  <a:lnTo>
                    <a:pt x="42" y="491"/>
                  </a:lnTo>
                  <a:lnTo>
                    <a:pt x="36" y="484"/>
                  </a:lnTo>
                  <a:lnTo>
                    <a:pt x="30" y="477"/>
                  </a:lnTo>
                  <a:lnTo>
                    <a:pt x="25" y="470"/>
                  </a:lnTo>
                  <a:lnTo>
                    <a:pt x="20" y="462"/>
                  </a:lnTo>
                  <a:lnTo>
                    <a:pt x="15" y="453"/>
                  </a:lnTo>
                  <a:lnTo>
                    <a:pt x="11" y="445"/>
                  </a:lnTo>
                  <a:lnTo>
                    <a:pt x="8" y="436"/>
                  </a:lnTo>
                  <a:lnTo>
                    <a:pt x="5" y="428"/>
                  </a:lnTo>
                  <a:lnTo>
                    <a:pt x="3" y="419"/>
                  </a:lnTo>
                  <a:lnTo>
                    <a:pt x="2" y="410"/>
                  </a:lnTo>
                  <a:lnTo>
                    <a:pt x="1" y="401"/>
                  </a:lnTo>
                  <a:lnTo>
                    <a:pt x="0" y="392"/>
                  </a:lnTo>
                  <a:lnTo>
                    <a:pt x="1" y="378"/>
                  </a:lnTo>
                  <a:lnTo>
                    <a:pt x="2" y="372"/>
                  </a:lnTo>
                  <a:lnTo>
                    <a:pt x="3" y="365"/>
                  </a:lnTo>
                  <a:lnTo>
                    <a:pt x="4" y="358"/>
                  </a:lnTo>
                  <a:lnTo>
                    <a:pt x="6" y="352"/>
                  </a:lnTo>
                  <a:lnTo>
                    <a:pt x="10" y="339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25" name="Freeform 60"/>
            <p:cNvSpPr/>
            <p:nvPr userDrawn="1"/>
          </p:nvSpPr>
          <p:spPr bwMode="auto">
            <a:xfrm>
              <a:off x="4667" y="2190"/>
              <a:ext cx="302" cy="456"/>
            </a:xfrm>
            <a:custGeom>
              <a:avLst/>
              <a:gdLst>
                <a:gd name="T0" fmla="*/ 110 w 302"/>
                <a:gd name="T1" fmla="*/ 2 h 456"/>
                <a:gd name="T2" fmla="*/ 146 w 302"/>
                <a:gd name="T3" fmla="*/ 0 h 456"/>
                <a:gd name="T4" fmla="*/ 180 w 302"/>
                <a:gd name="T5" fmla="*/ 5 h 456"/>
                <a:gd name="T6" fmla="*/ 196 w 302"/>
                <a:gd name="T7" fmla="*/ 9 h 456"/>
                <a:gd name="T8" fmla="*/ 212 w 302"/>
                <a:gd name="T9" fmla="*/ 15 h 456"/>
                <a:gd name="T10" fmla="*/ 227 w 302"/>
                <a:gd name="T11" fmla="*/ 22 h 456"/>
                <a:gd name="T12" fmla="*/ 240 w 302"/>
                <a:gd name="T13" fmla="*/ 30 h 456"/>
                <a:gd name="T14" fmla="*/ 253 w 302"/>
                <a:gd name="T15" fmla="*/ 40 h 456"/>
                <a:gd name="T16" fmla="*/ 264 w 302"/>
                <a:gd name="T17" fmla="*/ 51 h 456"/>
                <a:gd name="T18" fmla="*/ 275 w 302"/>
                <a:gd name="T19" fmla="*/ 64 h 456"/>
                <a:gd name="T20" fmla="*/ 283 w 302"/>
                <a:gd name="T21" fmla="*/ 77 h 456"/>
                <a:gd name="T22" fmla="*/ 291 w 302"/>
                <a:gd name="T23" fmla="*/ 93 h 456"/>
                <a:gd name="T24" fmla="*/ 296 w 302"/>
                <a:gd name="T25" fmla="*/ 109 h 456"/>
                <a:gd name="T26" fmla="*/ 300 w 302"/>
                <a:gd name="T27" fmla="*/ 127 h 456"/>
                <a:gd name="T28" fmla="*/ 302 w 302"/>
                <a:gd name="T29" fmla="*/ 146 h 456"/>
                <a:gd name="T30" fmla="*/ 301 w 302"/>
                <a:gd name="T31" fmla="*/ 171 h 456"/>
                <a:gd name="T32" fmla="*/ 296 w 302"/>
                <a:gd name="T33" fmla="*/ 196 h 456"/>
                <a:gd name="T34" fmla="*/ 290 w 302"/>
                <a:gd name="T35" fmla="*/ 222 h 456"/>
                <a:gd name="T36" fmla="*/ 281 w 302"/>
                <a:gd name="T37" fmla="*/ 245 h 456"/>
                <a:gd name="T38" fmla="*/ 181 w 302"/>
                <a:gd name="T39" fmla="*/ 456 h 456"/>
                <a:gd name="T40" fmla="*/ 148 w 302"/>
                <a:gd name="T41" fmla="*/ 453 h 456"/>
                <a:gd name="T42" fmla="*/ 124 w 302"/>
                <a:gd name="T43" fmla="*/ 448 h 456"/>
                <a:gd name="T44" fmla="*/ 100 w 302"/>
                <a:gd name="T45" fmla="*/ 442 h 456"/>
                <a:gd name="T46" fmla="*/ 85 w 302"/>
                <a:gd name="T47" fmla="*/ 437 h 456"/>
                <a:gd name="T48" fmla="*/ 64 w 302"/>
                <a:gd name="T49" fmla="*/ 426 h 456"/>
                <a:gd name="T50" fmla="*/ 49 w 302"/>
                <a:gd name="T51" fmla="*/ 415 h 456"/>
                <a:gd name="T52" fmla="*/ 35 w 302"/>
                <a:gd name="T53" fmla="*/ 402 h 456"/>
                <a:gd name="T54" fmla="*/ 24 w 302"/>
                <a:gd name="T55" fmla="*/ 388 h 456"/>
                <a:gd name="T56" fmla="*/ 15 w 302"/>
                <a:gd name="T57" fmla="*/ 371 h 456"/>
                <a:gd name="T58" fmla="*/ 8 w 302"/>
                <a:gd name="T59" fmla="*/ 354 h 456"/>
                <a:gd name="T60" fmla="*/ 3 w 302"/>
                <a:gd name="T61" fmla="*/ 337 h 456"/>
                <a:gd name="T62" fmla="*/ 0 w 302"/>
                <a:gd name="T63" fmla="*/ 319 h 456"/>
                <a:gd name="T64" fmla="*/ 0 w 302"/>
                <a:gd name="T65" fmla="*/ 296 h 456"/>
                <a:gd name="T66" fmla="*/ 2 w 302"/>
                <a:gd name="T67" fmla="*/ 283 h 456"/>
                <a:gd name="T68" fmla="*/ 5 w 302"/>
                <a:gd name="T69" fmla="*/ 270 h 45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02" h="456">
                  <a:moveTo>
                    <a:pt x="10" y="257"/>
                  </a:moveTo>
                  <a:lnTo>
                    <a:pt x="110" y="2"/>
                  </a:lnTo>
                  <a:lnTo>
                    <a:pt x="128" y="0"/>
                  </a:lnTo>
                  <a:lnTo>
                    <a:pt x="146" y="0"/>
                  </a:lnTo>
                  <a:lnTo>
                    <a:pt x="163" y="2"/>
                  </a:lnTo>
                  <a:lnTo>
                    <a:pt x="180" y="5"/>
                  </a:lnTo>
                  <a:lnTo>
                    <a:pt x="188" y="7"/>
                  </a:lnTo>
                  <a:lnTo>
                    <a:pt x="196" y="9"/>
                  </a:lnTo>
                  <a:lnTo>
                    <a:pt x="204" y="12"/>
                  </a:lnTo>
                  <a:lnTo>
                    <a:pt x="212" y="15"/>
                  </a:lnTo>
                  <a:lnTo>
                    <a:pt x="219" y="18"/>
                  </a:lnTo>
                  <a:lnTo>
                    <a:pt x="227" y="22"/>
                  </a:lnTo>
                  <a:lnTo>
                    <a:pt x="234" y="26"/>
                  </a:lnTo>
                  <a:lnTo>
                    <a:pt x="240" y="30"/>
                  </a:lnTo>
                  <a:lnTo>
                    <a:pt x="247" y="35"/>
                  </a:lnTo>
                  <a:lnTo>
                    <a:pt x="253" y="40"/>
                  </a:lnTo>
                  <a:lnTo>
                    <a:pt x="259" y="45"/>
                  </a:lnTo>
                  <a:lnTo>
                    <a:pt x="264" y="51"/>
                  </a:lnTo>
                  <a:lnTo>
                    <a:pt x="270" y="57"/>
                  </a:lnTo>
                  <a:lnTo>
                    <a:pt x="275" y="64"/>
                  </a:lnTo>
                  <a:lnTo>
                    <a:pt x="279" y="70"/>
                  </a:lnTo>
                  <a:lnTo>
                    <a:pt x="283" y="77"/>
                  </a:lnTo>
                  <a:lnTo>
                    <a:pt x="287" y="85"/>
                  </a:lnTo>
                  <a:lnTo>
                    <a:pt x="291" y="93"/>
                  </a:lnTo>
                  <a:lnTo>
                    <a:pt x="293" y="101"/>
                  </a:lnTo>
                  <a:lnTo>
                    <a:pt x="296" y="109"/>
                  </a:lnTo>
                  <a:lnTo>
                    <a:pt x="298" y="118"/>
                  </a:lnTo>
                  <a:lnTo>
                    <a:pt x="300" y="127"/>
                  </a:lnTo>
                  <a:lnTo>
                    <a:pt x="301" y="136"/>
                  </a:lnTo>
                  <a:lnTo>
                    <a:pt x="302" y="146"/>
                  </a:lnTo>
                  <a:lnTo>
                    <a:pt x="302" y="158"/>
                  </a:lnTo>
                  <a:lnTo>
                    <a:pt x="301" y="171"/>
                  </a:lnTo>
                  <a:lnTo>
                    <a:pt x="299" y="184"/>
                  </a:lnTo>
                  <a:lnTo>
                    <a:pt x="296" y="196"/>
                  </a:lnTo>
                  <a:lnTo>
                    <a:pt x="293" y="209"/>
                  </a:lnTo>
                  <a:lnTo>
                    <a:pt x="290" y="222"/>
                  </a:lnTo>
                  <a:lnTo>
                    <a:pt x="286" y="234"/>
                  </a:lnTo>
                  <a:lnTo>
                    <a:pt x="281" y="245"/>
                  </a:lnTo>
                  <a:lnTo>
                    <a:pt x="196" y="456"/>
                  </a:lnTo>
                  <a:lnTo>
                    <a:pt x="181" y="456"/>
                  </a:lnTo>
                  <a:lnTo>
                    <a:pt x="165" y="454"/>
                  </a:lnTo>
                  <a:lnTo>
                    <a:pt x="148" y="453"/>
                  </a:lnTo>
                  <a:lnTo>
                    <a:pt x="132" y="450"/>
                  </a:lnTo>
                  <a:lnTo>
                    <a:pt x="124" y="448"/>
                  </a:lnTo>
                  <a:lnTo>
                    <a:pt x="116" y="447"/>
                  </a:lnTo>
                  <a:lnTo>
                    <a:pt x="100" y="442"/>
                  </a:lnTo>
                  <a:lnTo>
                    <a:pt x="93" y="440"/>
                  </a:lnTo>
                  <a:lnTo>
                    <a:pt x="85" y="437"/>
                  </a:lnTo>
                  <a:lnTo>
                    <a:pt x="72" y="431"/>
                  </a:lnTo>
                  <a:lnTo>
                    <a:pt x="64" y="426"/>
                  </a:lnTo>
                  <a:lnTo>
                    <a:pt x="56" y="421"/>
                  </a:lnTo>
                  <a:lnTo>
                    <a:pt x="49" y="415"/>
                  </a:lnTo>
                  <a:lnTo>
                    <a:pt x="42" y="409"/>
                  </a:lnTo>
                  <a:lnTo>
                    <a:pt x="35" y="402"/>
                  </a:lnTo>
                  <a:lnTo>
                    <a:pt x="30" y="395"/>
                  </a:lnTo>
                  <a:lnTo>
                    <a:pt x="24" y="388"/>
                  </a:lnTo>
                  <a:lnTo>
                    <a:pt x="19" y="380"/>
                  </a:lnTo>
                  <a:lnTo>
                    <a:pt x="15" y="371"/>
                  </a:lnTo>
                  <a:lnTo>
                    <a:pt x="11" y="363"/>
                  </a:lnTo>
                  <a:lnTo>
                    <a:pt x="8" y="354"/>
                  </a:lnTo>
                  <a:lnTo>
                    <a:pt x="5" y="346"/>
                  </a:lnTo>
                  <a:lnTo>
                    <a:pt x="3" y="337"/>
                  </a:lnTo>
                  <a:lnTo>
                    <a:pt x="1" y="328"/>
                  </a:lnTo>
                  <a:lnTo>
                    <a:pt x="0" y="319"/>
                  </a:lnTo>
                  <a:lnTo>
                    <a:pt x="0" y="310"/>
                  </a:lnTo>
                  <a:lnTo>
                    <a:pt x="0" y="296"/>
                  </a:lnTo>
                  <a:lnTo>
                    <a:pt x="1" y="290"/>
                  </a:lnTo>
                  <a:lnTo>
                    <a:pt x="2" y="283"/>
                  </a:lnTo>
                  <a:lnTo>
                    <a:pt x="4" y="276"/>
                  </a:lnTo>
                  <a:lnTo>
                    <a:pt x="5" y="270"/>
                  </a:lnTo>
                  <a:lnTo>
                    <a:pt x="10" y="257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26" name="Freeform 61"/>
            <p:cNvSpPr/>
            <p:nvPr userDrawn="1"/>
          </p:nvSpPr>
          <p:spPr bwMode="auto">
            <a:xfrm>
              <a:off x="4054" y="2021"/>
              <a:ext cx="364" cy="625"/>
            </a:xfrm>
            <a:custGeom>
              <a:avLst/>
              <a:gdLst>
                <a:gd name="T0" fmla="*/ 263 w 365"/>
                <a:gd name="T1" fmla="*/ 15 h 625"/>
                <a:gd name="T2" fmla="*/ 283 w 365"/>
                <a:gd name="T3" fmla="*/ 24 h 625"/>
                <a:gd name="T4" fmla="*/ 300 w 365"/>
                <a:gd name="T5" fmla="*/ 35 h 625"/>
                <a:gd name="T6" fmla="*/ 316 w 365"/>
                <a:gd name="T7" fmla="*/ 49 h 625"/>
                <a:gd name="T8" fmla="*/ 330 w 365"/>
                <a:gd name="T9" fmla="*/ 64 h 625"/>
                <a:gd name="T10" fmla="*/ 342 w 365"/>
                <a:gd name="T11" fmla="*/ 82 h 625"/>
                <a:gd name="T12" fmla="*/ 350 w 365"/>
                <a:gd name="T13" fmla="*/ 102 h 625"/>
                <a:gd name="T14" fmla="*/ 356 w 365"/>
                <a:gd name="T15" fmla="*/ 124 h 625"/>
                <a:gd name="T16" fmla="*/ 359 w 365"/>
                <a:gd name="T17" fmla="*/ 149 h 625"/>
                <a:gd name="T18" fmla="*/ 359 w 365"/>
                <a:gd name="T19" fmla="*/ 169 h 625"/>
                <a:gd name="T20" fmla="*/ 356 w 365"/>
                <a:gd name="T21" fmla="*/ 190 h 625"/>
                <a:gd name="T22" fmla="*/ 345 w 365"/>
                <a:gd name="T23" fmla="*/ 231 h 625"/>
                <a:gd name="T24" fmla="*/ 190 w 365"/>
                <a:gd name="T25" fmla="*/ 625 h 625"/>
                <a:gd name="T26" fmla="*/ 161 w 365"/>
                <a:gd name="T27" fmla="*/ 623 h 625"/>
                <a:gd name="T28" fmla="*/ 129 w 365"/>
                <a:gd name="T29" fmla="*/ 618 h 625"/>
                <a:gd name="T30" fmla="*/ 99 w 365"/>
                <a:gd name="T31" fmla="*/ 610 h 625"/>
                <a:gd name="T32" fmla="*/ 72 w 365"/>
                <a:gd name="T33" fmla="*/ 600 h 625"/>
                <a:gd name="T34" fmla="*/ 57 w 365"/>
                <a:gd name="T35" fmla="*/ 590 h 625"/>
                <a:gd name="T36" fmla="*/ 43 w 365"/>
                <a:gd name="T37" fmla="*/ 578 h 625"/>
                <a:gd name="T38" fmla="*/ 31 w 365"/>
                <a:gd name="T39" fmla="*/ 565 h 625"/>
                <a:gd name="T40" fmla="*/ 20 w 365"/>
                <a:gd name="T41" fmla="*/ 550 h 625"/>
                <a:gd name="T42" fmla="*/ 12 w 365"/>
                <a:gd name="T43" fmla="*/ 533 h 625"/>
                <a:gd name="T44" fmla="*/ 5 w 365"/>
                <a:gd name="T45" fmla="*/ 516 h 625"/>
                <a:gd name="T46" fmla="*/ 2 w 365"/>
                <a:gd name="T47" fmla="*/ 498 h 625"/>
                <a:gd name="T48" fmla="*/ 0 w 365"/>
                <a:gd name="T49" fmla="*/ 479 h 625"/>
                <a:gd name="T50" fmla="*/ 2 w 365"/>
                <a:gd name="T51" fmla="*/ 458 h 625"/>
                <a:gd name="T52" fmla="*/ 4 w 365"/>
                <a:gd name="T53" fmla="*/ 445 h 625"/>
                <a:gd name="T54" fmla="*/ 8 w 365"/>
                <a:gd name="T55" fmla="*/ 432 h 625"/>
                <a:gd name="T56" fmla="*/ 92 w 365"/>
                <a:gd name="T57" fmla="*/ 217 h 625"/>
                <a:gd name="T58" fmla="*/ 100 w 365"/>
                <a:gd name="T59" fmla="*/ 188 h 625"/>
                <a:gd name="T60" fmla="*/ 103 w 365"/>
                <a:gd name="T61" fmla="*/ 169 h 625"/>
                <a:gd name="T62" fmla="*/ 105 w 365"/>
                <a:gd name="T63" fmla="*/ 141 h 625"/>
                <a:gd name="T64" fmla="*/ 101 w 365"/>
                <a:gd name="T65" fmla="*/ 110 h 625"/>
                <a:gd name="T66" fmla="*/ 97 w 365"/>
                <a:gd name="T67" fmla="*/ 96 h 625"/>
                <a:gd name="T68" fmla="*/ 91 w 365"/>
                <a:gd name="T69" fmla="*/ 84 h 625"/>
                <a:gd name="T70" fmla="*/ 85 w 365"/>
                <a:gd name="T71" fmla="*/ 72 h 625"/>
                <a:gd name="T72" fmla="*/ 77 w 365"/>
                <a:gd name="T73" fmla="*/ 62 h 625"/>
                <a:gd name="T74" fmla="*/ 63 w 365"/>
                <a:gd name="T75" fmla="*/ 48 h 625"/>
                <a:gd name="T76" fmla="*/ 56 w 365"/>
                <a:gd name="T77" fmla="*/ 42 h 625"/>
                <a:gd name="T78" fmla="*/ 52 w 365"/>
                <a:gd name="T79" fmla="*/ 37 h 625"/>
                <a:gd name="T80" fmla="*/ 51 w 365"/>
                <a:gd name="T81" fmla="*/ 31 h 625"/>
                <a:gd name="T82" fmla="*/ 52 w 365"/>
                <a:gd name="T83" fmla="*/ 25 h 625"/>
                <a:gd name="T84" fmla="*/ 54 w 365"/>
                <a:gd name="T85" fmla="*/ 20 h 625"/>
                <a:gd name="T86" fmla="*/ 59 w 365"/>
                <a:gd name="T87" fmla="*/ 16 h 625"/>
                <a:gd name="T88" fmla="*/ 74 w 365"/>
                <a:gd name="T89" fmla="*/ 11 h 625"/>
                <a:gd name="T90" fmla="*/ 112 w 365"/>
                <a:gd name="T91" fmla="*/ 3 h 625"/>
                <a:gd name="T92" fmla="*/ 137 w 365"/>
                <a:gd name="T93" fmla="*/ 1 h 625"/>
                <a:gd name="T94" fmla="*/ 160 w 365"/>
                <a:gd name="T95" fmla="*/ 0 h 625"/>
                <a:gd name="T96" fmla="*/ 181 w 365"/>
                <a:gd name="T97" fmla="*/ 0 h 625"/>
                <a:gd name="T98" fmla="*/ 195 w 365"/>
                <a:gd name="T99" fmla="*/ 2 h 625"/>
                <a:gd name="T100" fmla="*/ 220 w 365"/>
                <a:gd name="T101" fmla="*/ 5 h 625"/>
                <a:gd name="T102" fmla="*/ 244 w 365"/>
                <a:gd name="T103" fmla="*/ 10 h 62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365" h="625">
                  <a:moveTo>
                    <a:pt x="261" y="13"/>
                  </a:moveTo>
                  <a:lnTo>
                    <a:pt x="269" y="15"/>
                  </a:lnTo>
                  <a:lnTo>
                    <a:pt x="279" y="20"/>
                  </a:lnTo>
                  <a:lnTo>
                    <a:pt x="289" y="24"/>
                  </a:lnTo>
                  <a:lnTo>
                    <a:pt x="298" y="29"/>
                  </a:lnTo>
                  <a:lnTo>
                    <a:pt x="306" y="35"/>
                  </a:lnTo>
                  <a:lnTo>
                    <a:pt x="315" y="42"/>
                  </a:lnTo>
                  <a:lnTo>
                    <a:pt x="322" y="49"/>
                  </a:lnTo>
                  <a:lnTo>
                    <a:pt x="330" y="56"/>
                  </a:lnTo>
                  <a:lnTo>
                    <a:pt x="336" y="64"/>
                  </a:lnTo>
                  <a:lnTo>
                    <a:pt x="342" y="73"/>
                  </a:lnTo>
                  <a:lnTo>
                    <a:pt x="348" y="82"/>
                  </a:lnTo>
                  <a:lnTo>
                    <a:pt x="352" y="92"/>
                  </a:lnTo>
                  <a:lnTo>
                    <a:pt x="356" y="102"/>
                  </a:lnTo>
                  <a:lnTo>
                    <a:pt x="360" y="113"/>
                  </a:lnTo>
                  <a:lnTo>
                    <a:pt x="362" y="124"/>
                  </a:lnTo>
                  <a:lnTo>
                    <a:pt x="364" y="136"/>
                  </a:lnTo>
                  <a:lnTo>
                    <a:pt x="365" y="149"/>
                  </a:lnTo>
                  <a:lnTo>
                    <a:pt x="365" y="159"/>
                  </a:lnTo>
                  <a:lnTo>
                    <a:pt x="365" y="169"/>
                  </a:lnTo>
                  <a:lnTo>
                    <a:pt x="363" y="180"/>
                  </a:lnTo>
                  <a:lnTo>
                    <a:pt x="362" y="190"/>
                  </a:lnTo>
                  <a:lnTo>
                    <a:pt x="357" y="211"/>
                  </a:lnTo>
                  <a:lnTo>
                    <a:pt x="351" y="231"/>
                  </a:lnTo>
                  <a:lnTo>
                    <a:pt x="240" y="514"/>
                  </a:lnTo>
                  <a:lnTo>
                    <a:pt x="196" y="625"/>
                  </a:lnTo>
                  <a:lnTo>
                    <a:pt x="178" y="624"/>
                  </a:lnTo>
                  <a:lnTo>
                    <a:pt x="161" y="623"/>
                  </a:lnTo>
                  <a:lnTo>
                    <a:pt x="145" y="621"/>
                  </a:lnTo>
                  <a:lnTo>
                    <a:pt x="129" y="618"/>
                  </a:lnTo>
                  <a:lnTo>
                    <a:pt x="114" y="615"/>
                  </a:lnTo>
                  <a:lnTo>
                    <a:pt x="99" y="610"/>
                  </a:lnTo>
                  <a:lnTo>
                    <a:pt x="85" y="606"/>
                  </a:lnTo>
                  <a:lnTo>
                    <a:pt x="72" y="600"/>
                  </a:lnTo>
                  <a:lnTo>
                    <a:pt x="64" y="595"/>
                  </a:lnTo>
                  <a:lnTo>
                    <a:pt x="57" y="590"/>
                  </a:lnTo>
                  <a:lnTo>
                    <a:pt x="50" y="584"/>
                  </a:lnTo>
                  <a:lnTo>
                    <a:pt x="43" y="578"/>
                  </a:lnTo>
                  <a:lnTo>
                    <a:pt x="36" y="571"/>
                  </a:lnTo>
                  <a:lnTo>
                    <a:pt x="31" y="565"/>
                  </a:lnTo>
                  <a:lnTo>
                    <a:pt x="25" y="557"/>
                  </a:lnTo>
                  <a:lnTo>
                    <a:pt x="20" y="550"/>
                  </a:lnTo>
                  <a:lnTo>
                    <a:pt x="16" y="542"/>
                  </a:lnTo>
                  <a:lnTo>
                    <a:pt x="12" y="533"/>
                  </a:lnTo>
                  <a:lnTo>
                    <a:pt x="8" y="525"/>
                  </a:lnTo>
                  <a:lnTo>
                    <a:pt x="5" y="516"/>
                  </a:lnTo>
                  <a:lnTo>
                    <a:pt x="3" y="507"/>
                  </a:lnTo>
                  <a:lnTo>
                    <a:pt x="2" y="498"/>
                  </a:lnTo>
                  <a:lnTo>
                    <a:pt x="1" y="488"/>
                  </a:lnTo>
                  <a:lnTo>
                    <a:pt x="0" y="479"/>
                  </a:lnTo>
                  <a:lnTo>
                    <a:pt x="1" y="465"/>
                  </a:lnTo>
                  <a:lnTo>
                    <a:pt x="2" y="458"/>
                  </a:lnTo>
                  <a:lnTo>
                    <a:pt x="3" y="451"/>
                  </a:lnTo>
                  <a:lnTo>
                    <a:pt x="4" y="445"/>
                  </a:lnTo>
                  <a:lnTo>
                    <a:pt x="6" y="438"/>
                  </a:lnTo>
                  <a:lnTo>
                    <a:pt x="8" y="432"/>
                  </a:lnTo>
                  <a:lnTo>
                    <a:pt x="10" y="426"/>
                  </a:lnTo>
                  <a:lnTo>
                    <a:pt x="92" y="217"/>
                  </a:lnTo>
                  <a:lnTo>
                    <a:pt x="98" y="197"/>
                  </a:lnTo>
                  <a:lnTo>
                    <a:pt x="100" y="188"/>
                  </a:lnTo>
                  <a:lnTo>
                    <a:pt x="102" y="178"/>
                  </a:lnTo>
                  <a:lnTo>
                    <a:pt x="103" y="169"/>
                  </a:lnTo>
                  <a:lnTo>
                    <a:pt x="104" y="159"/>
                  </a:lnTo>
                  <a:lnTo>
                    <a:pt x="105" y="141"/>
                  </a:lnTo>
                  <a:lnTo>
                    <a:pt x="104" y="125"/>
                  </a:lnTo>
                  <a:lnTo>
                    <a:pt x="101" y="110"/>
                  </a:lnTo>
                  <a:lnTo>
                    <a:pt x="99" y="103"/>
                  </a:lnTo>
                  <a:lnTo>
                    <a:pt x="97" y="96"/>
                  </a:lnTo>
                  <a:lnTo>
                    <a:pt x="94" y="90"/>
                  </a:lnTo>
                  <a:lnTo>
                    <a:pt x="91" y="84"/>
                  </a:lnTo>
                  <a:lnTo>
                    <a:pt x="88" y="78"/>
                  </a:lnTo>
                  <a:lnTo>
                    <a:pt x="85" y="72"/>
                  </a:lnTo>
                  <a:lnTo>
                    <a:pt x="81" y="67"/>
                  </a:lnTo>
                  <a:lnTo>
                    <a:pt x="77" y="62"/>
                  </a:lnTo>
                  <a:lnTo>
                    <a:pt x="68" y="52"/>
                  </a:lnTo>
                  <a:lnTo>
                    <a:pt x="63" y="48"/>
                  </a:lnTo>
                  <a:lnTo>
                    <a:pt x="59" y="44"/>
                  </a:lnTo>
                  <a:lnTo>
                    <a:pt x="56" y="42"/>
                  </a:lnTo>
                  <a:lnTo>
                    <a:pt x="54" y="39"/>
                  </a:lnTo>
                  <a:lnTo>
                    <a:pt x="52" y="37"/>
                  </a:lnTo>
                  <a:lnTo>
                    <a:pt x="51" y="34"/>
                  </a:lnTo>
                  <a:lnTo>
                    <a:pt x="51" y="31"/>
                  </a:lnTo>
                  <a:lnTo>
                    <a:pt x="51" y="28"/>
                  </a:lnTo>
                  <a:lnTo>
                    <a:pt x="52" y="25"/>
                  </a:lnTo>
                  <a:lnTo>
                    <a:pt x="53" y="22"/>
                  </a:lnTo>
                  <a:lnTo>
                    <a:pt x="54" y="20"/>
                  </a:lnTo>
                  <a:lnTo>
                    <a:pt x="56" y="18"/>
                  </a:lnTo>
                  <a:lnTo>
                    <a:pt x="59" y="16"/>
                  </a:lnTo>
                  <a:lnTo>
                    <a:pt x="61" y="14"/>
                  </a:lnTo>
                  <a:lnTo>
                    <a:pt x="74" y="11"/>
                  </a:lnTo>
                  <a:lnTo>
                    <a:pt x="87" y="8"/>
                  </a:lnTo>
                  <a:lnTo>
                    <a:pt x="112" y="3"/>
                  </a:lnTo>
                  <a:lnTo>
                    <a:pt x="125" y="2"/>
                  </a:lnTo>
                  <a:lnTo>
                    <a:pt x="137" y="1"/>
                  </a:lnTo>
                  <a:lnTo>
                    <a:pt x="149" y="0"/>
                  </a:lnTo>
                  <a:lnTo>
                    <a:pt x="160" y="0"/>
                  </a:lnTo>
                  <a:lnTo>
                    <a:pt x="174" y="0"/>
                  </a:lnTo>
                  <a:lnTo>
                    <a:pt x="181" y="0"/>
                  </a:lnTo>
                  <a:lnTo>
                    <a:pt x="188" y="1"/>
                  </a:lnTo>
                  <a:lnTo>
                    <a:pt x="201" y="2"/>
                  </a:lnTo>
                  <a:lnTo>
                    <a:pt x="214" y="3"/>
                  </a:lnTo>
                  <a:lnTo>
                    <a:pt x="226" y="5"/>
                  </a:lnTo>
                  <a:lnTo>
                    <a:pt x="238" y="7"/>
                  </a:lnTo>
                  <a:lnTo>
                    <a:pt x="250" y="10"/>
                  </a:lnTo>
                  <a:lnTo>
                    <a:pt x="261" y="13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27" name="Freeform 62"/>
            <p:cNvSpPr/>
            <p:nvPr userDrawn="1"/>
          </p:nvSpPr>
          <p:spPr bwMode="auto">
            <a:xfrm>
              <a:off x="3844" y="3274"/>
              <a:ext cx="1263" cy="152"/>
            </a:xfrm>
            <a:custGeom>
              <a:avLst/>
              <a:gdLst>
                <a:gd name="T0" fmla="*/ 0 w 1263"/>
                <a:gd name="T1" fmla="*/ 152 h 152"/>
                <a:gd name="T2" fmla="*/ 11 w 1263"/>
                <a:gd name="T3" fmla="*/ 123 h 152"/>
                <a:gd name="T4" fmla="*/ 43 w 1263"/>
                <a:gd name="T5" fmla="*/ 37 h 152"/>
                <a:gd name="T6" fmla="*/ 45 w 1263"/>
                <a:gd name="T7" fmla="*/ 31 h 152"/>
                <a:gd name="T8" fmla="*/ 48 w 1263"/>
                <a:gd name="T9" fmla="*/ 26 h 152"/>
                <a:gd name="T10" fmla="*/ 53 w 1263"/>
                <a:gd name="T11" fmla="*/ 18 h 152"/>
                <a:gd name="T12" fmla="*/ 56 w 1263"/>
                <a:gd name="T13" fmla="*/ 14 h 152"/>
                <a:gd name="T14" fmla="*/ 59 w 1263"/>
                <a:gd name="T15" fmla="*/ 11 h 152"/>
                <a:gd name="T16" fmla="*/ 62 w 1263"/>
                <a:gd name="T17" fmla="*/ 8 h 152"/>
                <a:gd name="T18" fmla="*/ 65 w 1263"/>
                <a:gd name="T19" fmla="*/ 6 h 152"/>
                <a:gd name="T20" fmla="*/ 69 w 1263"/>
                <a:gd name="T21" fmla="*/ 4 h 152"/>
                <a:gd name="T22" fmla="*/ 72 w 1263"/>
                <a:gd name="T23" fmla="*/ 3 h 152"/>
                <a:gd name="T24" fmla="*/ 79 w 1263"/>
                <a:gd name="T25" fmla="*/ 1 h 152"/>
                <a:gd name="T26" fmla="*/ 87 w 1263"/>
                <a:gd name="T27" fmla="*/ 0 h 152"/>
                <a:gd name="T28" fmla="*/ 95 w 1263"/>
                <a:gd name="T29" fmla="*/ 0 h 152"/>
                <a:gd name="T30" fmla="*/ 709 w 1263"/>
                <a:gd name="T31" fmla="*/ 0 h 152"/>
                <a:gd name="T32" fmla="*/ 1263 w 1263"/>
                <a:gd name="T33" fmla="*/ 0 h 152"/>
                <a:gd name="T34" fmla="*/ 1252 w 1263"/>
                <a:gd name="T35" fmla="*/ 29 h 152"/>
                <a:gd name="T36" fmla="*/ 1220 w 1263"/>
                <a:gd name="T37" fmla="*/ 115 h 152"/>
                <a:gd name="T38" fmla="*/ 1215 w 1263"/>
                <a:gd name="T39" fmla="*/ 126 h 152"/>
                <a:gd name="T40" fmla="*/ 1212 w 1263"/>
                <a:gd name="T41" fmla="*/ 130 h 152"/>
                <a:gd name="T42" fmla="*/ 1209 w 1263"/>
                <a:gd name="T43" fmla="*/ 134 h 152"/>
                <a:gd name="T44" fmla="*/ 1207 w 1263"/>
                <a:gd name="T45" fmla="*/ 138 h 152"/>
                <a:gd name="T46" fmla="*/ 1204 w 1263"/>
                <a:gd name="T47" fmla="*/ 141 h 152"/>
                <a:gd name="T48" fmla="*/ 1200 w 1263"/>
                <a:gd name="T49" fmla="*/ 143 h 152"/>
                <a:gd name="T50" fmla="*/ 1197 w 1263"/>
                <a:gd name="T51" fmla="*/ 145 h 152"/>
                <a:gd name="T52" fmla="*/ 1190 w 1263"/>
                <a:gd name="T53" fmla="*/ 149 h 152"/>
                <a:gd name="T54" fmla="*/ 1183 w 1263"/>
                <a:gd name="T55" fmla="*/ 151 h 152"/>
                <a:gd name="T56" fmla="*/ 1175 w 1263"/>
                <a:gd name="T57" fmla="*/ 152 h 152"/>
                <a:gd name="T58" fmla="*/ 1167 w 1263"/>
                <a:gd name="T59" fmla="*/ 152 h 152"/>
                <a:gd name="T60" fmla="*/ 567 w 1263"/>
                <a:gd name="T61" fmla="*/ 152 h 152"/>
                <a:gd name="T62" fmla="*/ 30 w 1263"/>
                <a:gd name="T63" fmla="*/ 152 h 152"/>
                <a:gd name="T64" fmla="*/ 0 w 1263"/>
                <a:gd name="T65" fmla="*/ 152 h 15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263" h="152">
                  <a:moveTo>
                    <a:pt x="0" y="152"/>
                  </a:moveTo>
                  <a:lnTo>
                    <a:pt x="11" y="123"/>
                  </a:lnTo>
                  <a:lnTo>
                    <a:pt x="43" y="37"/>
                  </a:lnTo>
                  <a:lnTo>
                    <a:pt x="45" y="31"/>
                  </a:lnTo>
                  <a:lnTo>
                    <a:pt x="48" y="26"/>
                  </a:lnTo>
                  <a:lnTo>
                    <a:pt x="53" y="18"/>
                  </a:lnTo>
                  <a:lnTo>
                    <a:pt x="56" y="14"/>
                  </a:lnTo>
                  <a:lnTo>
                    <a:pt x="59" y="11"/>
                  </a:lnTo>
                  <a:lnTo>
                    <a:pt x="62" y="8"/>
                  </a:lnTo>
                  <a:lnTo>
                    <a:pt x="65" y="6"/>
                  </a:lnTo>
                  <a:lnTo>
                    <a:pt x="69" y="4"/>
                  </a:lnTo>
                  <a:lnTo>
                    <a:pt x="72" y="3"/>
                  </a:lnTo>
                  <a:lnTo>
                    <a:pt x="79" y="1"/>
                  </a:lnTo>
                  <a:lnTo>
                    <a:pt x="87" y="0"/>
                  </a:lnTo>
                  <a:lnTo>
                    <a:pt x="95" y="0"/>
                  </a:lnTo>
                  <a:lnTo>
                    <a:pt x="709" y="0"/>
                  </a:lnTo>
                  <a:lnTo>
                    <a:pt x="1263" y="0"/>
                  </a:lnTo>
                  <a:lnTo>
                    <a:pt x="1252" y="29"/>
                  </a:lnTo>
                  <a:lnTo>
                    <a:pt x="1220" y="115"/>
                  </a:lnTo>
                  <a:lnTo>
                    <a:pt x="1215" y="126"/>
                  </a:lnTo>
                  <a:lnTo>
                    <a:pt x="1212" y="130"/>
                  </a:lnTo>
                  <a:lnTo>
                    <a:pt x="1209" y="134"/>
                  </a:lnTo>
                  <a:lnTo>
                    <a:pt x="1207" y="138"/>
                  </a:lnTo>
                  <a:lnTo>
                    <a:pt x="1204" y="141"/>
                  </a:lnTo>
                  <a:lnTo>
                    <a:pt x="1200" y="143"/>
                  </a:lnTo>
                  <a:lnTo>
                    <a:pt x="1197" y="145"/>
                  </a:lnTo>
                  <a:lnTo>
                    <a:pt x="1190" y="149"/>
                  </a:lnTo>
                  <a:lnTo>
                    <a:pt x="1183" y="151"/>
                  </a:lnTo>
                  <a:lnTo>
                    <a:pt x="1175" y="152"/>
                  </a:lnTo>
                  <a:lnTo>
                    <a:pt x="1167" y="152"/>
                  </a:lnTo>
                  <a:lnTo>
                    <a:pt x="567" y="152"/>
                  </a:lnTo>
                  <a:lnTo>
                    <a:pt x="30" y="152"/>
                  </a:lnTo>
                  <a:lnTo>
                    <a:pt x="0" y="152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28" name="Freeform 63"/>
            <p:cNvSpPr/>
            <p:nvPr userDrawn="1"/>
          </p:nvSpPr>
          <p:spPr bwMode="auto">
            <a:xfrm>
              <a:off x="4539" y="3311"/>
              <a:ext cx="124" cy="82"/>
            </a:xfrm>
            <a:custGeom>
              <a:avLst/>
              <a:gdLst>
                <a:gd name="T0" fmla="*/ 60 w 123"/>
                <a:gd name="T1" fmla="*/ 81 h 82"/>
                <a:gd name="T2" fmla="*/ 81 w 123"/>
                <a:gd name="T3" fmla="*/ 79 h 82"/>
                <a:gd name="T4" fmla="*/ 96 w 123"/>
                <a:gd name="T5" fmla="*/ 76 h 82"/>
                <a:gd name="T6" fmla="*/ 106 w 123"/>
                <a:gd name="T7" fmla="*/ 64 h 82"/>
                <a:gd name="T8" fmla="*/ 74 w 123"/>
                <a:gd name="T9" fmla="*/ 71 h 82"/>
                <a:gd name="T10" fmla="*/ 61 w 123"/>
                <a:gd name="T11" fmla="*/ 72 h 82"/>
                <a:gd name="T12" fmla="*/ 48 w 123"/>
                <a:gd name="T13" fmla="*/ 72 h 82"/>
                <a:gd name="T14" fmla="*/ 38 w 123"/>
                <a:gd name="T15" fmla="*/ 69 h 82"/>
                <a:gd name="T16" fmla="*/ 33 w 123"/>
                <a:gd name="T17" fmla="*/ 66 h 82"/>
                <a:gd name="T18" fmla="*/ 29 w 123"/>
                <a:gd name="T19" fmla="*/ 62 h 82"/>
                <a:gd name="T20" fmla="*/ 27 w 123"/>
                <a:gd name="T21" fmla="*/ 58 h 82"/>
                <a:gd name="T22" fmla="*/ 27 w 123"/>
                <a:gd name="T23" fmla="*/ 47 h 82"/>
                <a:gd name="T24" fmla="*/ 31 w 123"/>
                <a:gd name="T25" fmla="*/ 35 h 82"/>
                <a:gd name="T26" fmla="*/ 40 w 123"/>
                <a:gd name="T27" fmla="*/ 24 h 82"/>
                <a:gd name="T28" fmla="*/ 46 w 123"/>
                <a:gd name="T29" fmla="*/ 19 h 82"/>
                <a:gd name="T30" fmla="*/ 56 w 123"/>
                <a:gd name="T31" fmla="*/ 14 h 82"/>
                <a:gd name="T32" fmla="*/ 75 w 123"/>
                <a:gd name="T33" fmla="*/ 10 h 82"/>
                <a:gd name="T34" fmla="*/ 94 w 123"/>
                <a:gd name="T35" fmla="*/ 10 h 82"/>
                <a:gd name="T36" fmla="*/ 110 w 123"/>
                <a:gd name="T37" fmla="*/ 12 h 82"/>
                <a:gd name="T38" fmla="*/ 118 w 123"/>
                <a:gd name="T39" fmla="*/ 15 h 82"/>
                <a:gd name="T40" fmla="*/ 125 w 123"/>
                <a:gd name="T41" fmla="*/ 6 h 82"/>
                <a:gd name="T42" fmla="*/ 115 w 123"/>
                <a:gd name="T43" fmla="*/ 3 h 82"/>
                <a:gd name="T44" fmla="*/ 98 w 123"/>
                <a:gd name="T45" fmla="*/ 1 h 82"/>
                <a:gd name="T46" fmla="*/ 70 w 123"/>
                <a:gd name="T47" fmla="*/ 1 h 82"/>
                <a:gd name="T48" fmla="*/ 51 w 123"/>
                <a:gd name="T49" fmla="*/ 4 h 82"/>
                <a:gd name="T50" fmla="*/ 39 w 123"/>
                <a:gd name="T51" fmla="*/ 8 h 82"/>
                <a:gd name="T52" fmla="*/ 28 w 123"/>
                <a:gd name="T53" fmla="*/ 13 h 82"/>
                <a:gd name="T54" fmla="*/ 12 w 123"/>
                <a:gd name="T55" fmla="*/ 26 h 82"/>
                <a:gd name="T56" fmla="*/ 6 w 123"/>
                <a:gd name="T57" fmla="*/ 33 h 82"/>
                <a:gd name="T58" fmla="*/ 2 w 123"/>
                <a:gd name="T59" fmla="*/ 40 h 82"/>
                <a:gd name="T60" fmla="*/ 0 w 123"/>
                <a:gd name="T61" fmla="*/ 47 h 82"/>
                <a:gd name="T62" fmla="*/ 0 w 123"/>
                <a:gd name="T63" fmla="*/ 54 h 82"/>
                <a:gd name="T64" fmla="*/ 2 w 123"/>
                <a:gd name="T65" fmla="*/ 61 h 82"/>
                <a:gd name="T66" fmla="*/ 6 w 123"/>
                <a:gd name="T67" fmla="*/ 67 h 82"/>
                <a:gd name="T68" fmla="*/ 12 w 123"/>
                <a:gd name="T69" fmla="*/ 73 h 82"/>
                <a:gd name="T70" fmla="*/ 21 w 123"/>
                <a:gd name="T71" fmla="*/ 78 h 82"/>
                <a:gd name="T72" fmla="*/ 32 w 123"/>
                <a:gd name="T73" fmla="*/ 81 h 82"/>
                <a:gd name="T74" fmla="*/ 45 w 123"/>
                <a:gd name="T75" fmla="*/ 82 h 8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23" h="82">
                  <a:moveTo>
                    <a:pt x="45" y="82"/>
                  </a:moveTo>
                  <a:lnTo>
                    <a:pt x="60" y="81"/>
                  </a:lnTo>
                  <a:lnTo>
                    <a:pt x="67" y="80"/>
                  </a:lnTo>
                  <a:lnTo>
                    <a:pt x="75" y="79"/>
                  </a:lnTo>
                  <a:lnTo>
                    <a:pt x="82" y="78"/>
                  </a:lnTo>
                  <a:lnTo>
                    <a:pt x="90" y="76"/>
                  </a:lnTo>
                  <a:lnTo>
                    <a:pt x="106" y="71"/>
                  </a:lnTo>
                  <a:lnTo>
                    <a:pt x="100" y="64"/>
                  </a:lnTo>
                  <a:lnTo>
                    <a:pt x="85" y="68"/>
                  </a:lnTo>
                  <a:lnTo>
                    <a:pt x="68" y="71"/>
                  </a:lnTo>
                  <a:lnTo>
                    <a:pt x="65" y="71"/>
                  </a:lnTo>
                  <a:lnTo>
                    <a:pt x="61" y="72"/>
                  </a:lnTo>
                  <a:lnTo>
                    <a:pt x="53" y="72"/>
                  </a:lnTo>
                  <a:lnTo>
                    <a:pt x="48" y="72"/>
                  </a:lnTo>
                  <a:lnTo>
                    <a:pt x="45" y="71"/>
                  </a:lnTo>
                  <a:lnTo>
                    <a:pt x="38" y="69"/>
                  </a:lnTo>
                  <a:lnTo>
                    <a:pt x="35" y="68"/>
                  </a:lnTo>
                  <a:lnTo>
                    <a:pt x="33" y="66"/>
                  </a:lnTo>
                  <a:lnTo>
                    <a:pt x="31" y="64"/>
                  </a:lnTo>
                  <a:lnTo>
                    <a:pt x="29" y="62"/>
                  </a:lnTo>
                  <a:lnTo>
                    <a:pt x="28" y="60"/>
                  </a:lnTo>
                  <a:lnTo>
                    <a:pt x="27" y="58"/>
                  </a:lnTo>
                  <a:lnTo>
                    <a:pt x="26" y="52"/>
                  </a:lnTo>
                  <a:lnTo>
                    <a:pt x="27" y="47"/>
                  </a:lnTo>
                  <a:lnTo>
                    <a:pt x="28" y="41"/>
                  </a:lnTo>
                  <a:lnTo>
                    <a:pt x="31" y="35"/>
                  </a:lnTo>
                  <a:lnTo>
                    <a:pt x="35" y="29"/>
                  </a:lnTo>
                  <a:lnTo>
                    <a:pt x="40" y="24"/>
                  </a:lnTo>
                  <a:lnTo>
                    <a:pt x="43" y="22"/>
                  </a:lnTo>
                  <a:lnTo>
                    <a:pt x="46" y="19"/>
                  </a:lnTo>
                  <a:lnTo>
                    <a:pt x="52" y="15"/>
                  </a:lnTo>
                  <a:lnTo>
                    <a:pt x="56" y="14"/>
                  </a:lnTo>
                  <a:lnTo>
                    <a:pt x="60" y="12"/>
                  </a:lnTo>
                  <a:lnTo>
                    <a:pt x="69" y="10"/>
                  </a:lnTo>
                  <a:lnTo>
                    <a:pt x="79" y="10"/>
                  </a:lnTo>
                  <a:lnTo>
                    <a:pt x="88" y="10"/>
                  </a:lnTo>
                  <a:lnTo>
                    <a:pt x="96" y="11"/>
                  </a:lnTo>
                  <a:lnTo>
                    <a:pt x="104" y="12"/>
                  </a:lnTo>
                  <a:lnTo>
                    <a:pt x="108" y="14"/>
                  </a:lnTo>
                  <a:lnTo>
                    <a:pt x="112" y="15"/>
                  </a:lnTo>
                  <a:lnTo>
                    <a:pt x="123" y="8"/>
                  </a:lnTo>
                  <a:lnTo>
                    <a:pt x="119" y="6"/>
                  </a:lnTo>
                  <a:lnTo>
                    <a:pt x="114" y="4"/>
                  </a:lnTo>
                  <a:lnTo>
                    <a:pt x="109" y="3"/>
                  </a:lnTo>
                  <a:lnTo>
                    <a:pt x="104" y="2"/>
                  </a:lnTo>
                  <a:lnTo>
                    <a:pt x="92" y="1"/>
                  </a:lnTo>
                  <a:lnTo>
                    <a:pt x="80" y="0"/>
                  </a:lnTo>
                  <a:lnTo>
                    <a:pt x="64" y="1"/>
                  </a:lnTo>
                  <a:lnTo>
                    <a:pt x="58" y="2"/>
                  </a:lnTo>
                  <a:lnTo>
                    <a:pt x="51" y="4"/>
                  </a:lnTo>
                  <a:lnTo>
                    <a:pt x="45" y="6"/>
                  </a:lnTo>
                  <a:lnTo>
                    <a:pt x="39" y="8"/>
                  </a:lnTo>
                  <a:lnTo>
                    <a:pt x="34" y="10"/>
                  </a:lnTo>
                  <a:lnTo>
                    <a:pt x="28" y="13"/>
                  </a:lnTo>
                  <a:lnTo>
                    <a:pt x="19" y="19"/>
                  </a:lnTo>
                  <a:lnTo>
                    <a:pt x="12" y="26"/>
                  </a:lnTo>
                  <a:lnTo>
                    <a:pt x="9" y="30"/>
                  </a:lnTo>
                  <a:lnTo>
                    <a:pt x="6" y="33"/>
                  </a:lnTo>
                  <a:lnTo>
                    <a:pt x="4" y="37"/>
                  </a:lnTo>
                  <a:lnTo>
                    <a:pt x="2" y="40"/>
                  </a:lnTo>
                  <a:lnTo>
                    <a:pt x="1" y="43"/>
                  </a:lnTo>
                  <a:lnTo>
                    <a:pt x="0" y="47"/>
                  </a:lnTo>
                  <a:lnTo>
                    <a:pt x="0" y="50"/>
                  </a:lnTo>
                  <a:lnTo>
                    <a:pt x="0" y="54"/>
                  </a:lnTo>
                  <a:lnTo>
                    <a:pt x="1" y="57"/>
                  </a:lnTo>
                  <a:lnTo>
                    <a:pt x="2" y="61"/>
                  </a:lnTo>
                  <a:lnTo>
                    <a:pt x="4" y="64"/>
                  </a:lnTo>
                  <a:lnTo>
                    <a:pt x="6" y="67"/>
                  </a:lnTo>
                  <a:lnTo>
                    <a:pt x="9" y="70"/>
                  </a:lnTo>
                  <a:lnTo>
                    <a:pt x="12" y="73"/>
                  </a:lnTo>
                  <a:lnTo>
                    <a:pt x="16" y="76"/>
                  </a:lnTo>
                  <a:lnTo>
                    <a:pt x="21" y="78"/>
                  </a:lnTo>
                  <a:lnTo>
                    <a:pt x="26" y="79"/>
                  </a:lnTo>
                  <a:lnTo>
                    <a:pt x="32" y="81"/>
                  </a:lnTo>
                  <a:lnTo>
                    <a:pt x="38" y="81"/>
                  </a:lnTo>
                  <a:lnTo>
                    <a:pt x="45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29" name="Freeform 64"/>
            <p:cNvSpPr/>
            <p:nvPr userDrawn="1"/>
          </p:nvSpPr>
          <p:spPr bwMode="auto">
            <a:xfrm>
              <a:off x="4888" y="3311"/>
              <a:ext cx="123" cy="82"/>
            </a:xfrm>
            <a:custGeom>
              <a:avLst/>
              <a:gdLst>
                <a:gd name="T0" fmla="*/ 60 w 122"/>
                <a:gd name="T1" fmla="*/ 81 h 82"/>
                <a:gd name="T2" fmla="*/ 80 w 122"/>
                <a:gd name="T3" fmla="*/ 79 h 82"/>
                <a:gd name="T4" fmla="*/ 95 w 122"/>
                <a:gd name="T5" fmla="*/ 76 h 82"/>
                <a:gd name="T6" fmla="*/ 105 w 122"/>
                <a:gd name="T7" fmla="*/ 64 h 82"/>
                <a:gd name="T8" fmla="*/ 82 w 122"/>
                <a:gd name="T9" fmla="*/ 70 h 82"/>
                <a:gd name="T10" fmla="*/ 71 w 122"/>
                <a:gd name="T11" fmla="*/ 71 h 82"/>
                <a:gd name="T12" fmla="*/ 53 w 122"/>
                <a:gd name="T13" fmla="*/ 72 h 82"/>
                <a:gd name="T14" fmla="*/ 45 w 122"/>
                <a:gd name="T15" fmla="*/ 71 h 82"/>
                <a:gd name="T16" fmla="*/ 36 w 122"/>
                <a:gd name="T17" fmla="*/ 68 h 82"/>
                <a:gd name="T18" fmla="*/ 31 w 122"/>
                <a:gd name="T19" fmla="*/ 64 h 82"/>
                <a:gd name="T20" fmla="*/ 28 w 122"/>
                <a:gd name="T21" fmla="*/ 60 h 82"/>
                <a:gd name="T22" fmla="*/ 26 w 122"/>
                <a:gd name="T23" fmla="*/ 52 h 82"/>
                <a:gd name="T24" fmla="*/ 28 w 122"/>
                <a:gd name="T25" fmla="*/ 41 h 82"/>
                <a:gd name="T26" fmla="*/ 35 w 122"/>
                <a:gd name="T27" fmla="*/ 29 h 82"/>
                <a:gd name="T28" fmla="*/ 43 w 122"/>
                <a:gd name="T29" fmla="*/ 22 h 82"/>
                <a:gd name="T30" fmla="*/ 53 w 122"/>
                <a:gd name="T31" fmla="*/ 15 h 82"/>
                <a:gd name="T32" fmla="*/ 60 w 122"/>
                <a:gd name="T33" fmla="*/ 12 h 82"/>
                <a:gd name="T34" fmla="*/ 84 w 122"/>
                <a:gd name="T35" fmla="*/ 10 h 82"/>
                <a:gd name="T36" fmla="*/ 101 w 122"/>
                <a:gd name="T37" fmla="*/ 11 h 82"/>
                <a:gd name="T38" fmla="*/ 113 w 122"/>
                <a:gd name="T39" fmla="*/ 14 h 82"/>
                <a:gd name="T40" fmla="*/ 128 w 122"/>
                <a:gd name="T41" fmla="*/ 8 h 82"/>
                <a:gd name="T42" fmla="*/ 119 w 122"/>
                <a:gd name="T43" fmla="*/ 4 h 82"/>
                <a:gd name="T44" fmla="*/ 109 w 122"/>
                <a:gd name="T45" fmla="*/ 2 h 82"/>
                <a:gd name="T46" fmla="*/ 85 w 122"/>
                <a:gd name="T47" fmla="*/ 0 h 82"/>
                <a:gd name="T48" fmla="*/ 58 w 122"/>
                <a:gd name="T49" fmla="*/ 2 h 82"/>
                <a:gd name="T50" fmla="*/ 45 w 122"/>
                <a:gd name="T51" fmla="*/ 6 h 82"/>
                <a:gd name="T52" fmla="*/ 34 w 122"/>
                <a:gd name="T53" fmla="*/ 10 h 82"/>
                <a:gd name="T54" fmla="*/ 20 w 122"/>
                <a:gd name="T55" fmla="*/ 19 h 82"/>
                <a:gd name="T56" fmla="*/ 9 w 122"/>
                <a:gd name="T57" fmla="*/ 30 h 82"/>
                <a:gd name="T58" fmla="*/ 4 w 122"/>
                <a:gd name="T59" fmla="*/ 37 h 82"/>
                <a:gd name="T60" fmla="*/ 1 w 122"/>
                <a:gd name="T61" fmla="*/ 43 h 82"/>
                <a:gd name="T62" fmla="*/ 0 w 122"/>
                <a:gd name="T63" fmla="*/ 50 h 82"/>
                <a:gd name="T64" fmla="*/ 1 w 122"/>
                <a:gd name="T65" fmla="*/ 57 h 82"/>
                <a:gd name="T66" fmla="*/ 4 w 122"/>
                <a:gd name="T67" fmla="*/ 64 h 82"/>
                <a:gd name="T68" fmla="*/ 9 w 122"/>
                <a:gd name="T69" fmla="*/ 70 h 82"/>
                <a:gd name="T70" fmla="*/ 16 w 122"/>
                <a:gd name="T71" fmla="*/ 76 h 82"/>
                <a:gd name="T72" fmla="*/ 26 w 122"/>
                <a:gd name="T73" fmla="*/ 79 h 82"/>
                <a:gd name="T74" fmla="*/ 38 w 122"/>
                <a:gd name="T75" fmla="*/ 81 h 82"/>
                <a:gd name="T76" fmla="*/ 46 w 122"/>
                <a:gd name="T77" fmla="*/ 82 h 8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22" h="82">
                  <a:moveTo>
                    <a:pt x="46" y="82"/>
                  </a:moveTo>
                  <a:lnTo>
                    <a:pt x="60" y="81"/>
                  </a:lnTo>
                  <a:lnTo>
                    <a:pt x="67" y="80"/>
                  </a:lnTo>
                  <a:lnTo>
                    <a:pt x="74" y="79"/>
                  </a:lnTo>
                  <a:lnTo>
                    <a:pt x="82" y="78"/>
                  </a:lnTo>
                  <a:lnTo>
                    <a:pt x="89" y="76"/>
                  </a:lnTo>
                  <a:lnTo>
                    <a:pt x="105" y="71"/>
                  </a:lnTo>
                  <a:lnTo>
                    <a:pt x="99" y="64"/>
                  </a:lnTo>
                  <a:lnTo>
                    <a:pt x="84" y="68"/>
                  </a:lnTo>
                  <a:lnTo>
                    <a:pt x="76" y="70"/>
                  </a:lnTo>
                  <a:lnTo>
                    <a:pt x="69" y="71"/>
                  </a:lnTo>
                  <a:lnTo>
                    <a:pt x="65" y="71"/>
                  </a:lnTo>
                  <a:lnTo>
                    <a:pt x="61" y="72"/>
                  </a:lnTo>
                  <a:lnTo>
                    <a:pt x="53" y="72"/>
                  </a:lnTo>
                  <a:lnTo>
                    <a:pt x="49" y="72"/>
                  </a:lnTo>
                  <a:lnTo>
                    <a:pt x="45" y="71"/>
                  </a:lnTo>
                  <a:lnTo>
                    <a:pt x="38" y="69"/>
                  </a:lnTo>
                  <a:lnTo>
                    <a:pt x="36" y="68"/>
                  </a:lnTo>
                  <a:lnTo>
                    <a:pt x="33" y="66"/>
                  </a:lnTo>
                  <a:lnTo>
                    <a:pt x="31" y="64"/>
                  </a:lnTo>
                  <a:lnTo>
                    <a:pt x="30" y="62"/>
                  </a:lnTo>
                  <a:lnTo>
                    <a:pt x="28" y="60"/>
                  </a:lnTo>
                  <a:lnTo>
                    <a:pt x="27" y="58"/>
                  </a:lnTo>
                  <a:lnTo>
                    <a:pt x="26" y="52"/>
                  </a:lnTo>
                  <a:lnTo>
                    <a:pt x="27" y="47"/>
                  </a:lnTo>
                  <a:lnTo>
                    <a:pt x="28" y="41"/>
                  </a:lnTo>
                  <a:lnTo>
                    <a:pt x="31" y="35"/>
                  </a:lnTo>
                  <a:lnTo>
                    <a:pt x="35" y="29"/>
                  </a:lnTo>
                  <a:lnTo>
                    <a:pt x="40" y="24"/>
                  </a:lnTo>
                  <a:lnTo>
                    <a:pt x="43" y="22"/>
                  </a:lnTo>
                  <a:lnTo>
                    <a:pt x="46" y="19"/>
                  </a:lnTo>
                  <a:lnTo>
                    <a:pt x="53" y="15"/>
                  </a:lnTo>
                  <a:lnTo>
                    <a:pt x="56" y="14"/>
                  </a:lnTo>
                  <a:lnTo>
                    <a:pt x="60" y="12"/>
                  </a:lnTo>
                  <a:lnTo>
                    <a:pt x="69" y="10"/>
                  </a:lnTo>
                  <a:lnTo>
                    <a:pt x="78" y="10"/>
                  </a:lnTo>
                  <a:lnTo>
                    <a:pt x="87" y="10"/>
                  </a:lnTo>
                  <a:lnTo>
                    <a:pt x="95" y="11"/>
                  </a:lnTo>
                  <a:lnTo>
                    <a:pt x="103" y="12"/>
                  </a:lnTo>
                  <a:lnTo>
                    <a:pt x="107" y="14"/>
                  </a:lnTo>
                  <a:lnTo>
                    <a:pt x="111" y="15"/>
                  </a:lnTo>
                  <a:lnTo>
                    <a:pt x="122" y="8"/>
                  </a:lnTo>
                  <a:lnTo>
                    <a:pt x="118" y="6"/>
                  </a:lnTo>
                  <a:lnTo>
                    <a:pt x="113" y="4"/>
                  </a:lnTo>
                  <a:lnTo>
                    <a:pt x="108" y="3"/>
                  </a:lnTo>
                  <a:lnTo>
                    <a:pt x="103" y="2"/>
                  </a:lnTo>
                  <a:lnTo>
                    <a:pt x="92" y="1"/>
                  </a:lnTo>
                  <a:lnTo>
                    <a:pt x="79" y="0"/>
                  </a:lnTo>
                  <a:lnTo>
                    <a:pt x="65" y="1"/>
                  </a:lnTo>
                  <a:lnTo>
                    <a:pt x="58" y="2"/>
                  </a:lnTo>
                  <a:lnTo>
                    <a:pt x="51" y="4"/>
                  </a:lnTo>
                  <a:lnTo>
                    <a:pt x="45" y="6"/>
                  </a:lnTo>
                  <a:lnTo>
                    <a:pt x="39" y="8"/>
                  </a:lnTo>
                  <a:lnTo>
                    <a:pt x="34" y="10"/>
                  </a:lnTo>
                  <a:lnTo>
                    <a:pt x="29" y="13"/>
                  </a:lnTo>
                  <a:lnTo>
                    <a:pt x="20" y="19"/>
                  </a:lnTo>
                  <a:lnTo>
                    <a:pt x="12" y="26"/>
                  </a:lnTo>
                  <a:lnTo>
                    <a:pt x="9" y="30"/>
                  </a:lnTo>
                  <a:lnTo>
                    <a:pt x="6" y="33"/>
                  </a:lnTo>
                  <a:lnTo>
                    <a:pt x="4" y="37"/>
                  </a:lnTo>
                  <a:lnTo>
                    <a:pt x="2" y="40"/>
                  </a:lnTo>
                  <a:lnTo>
                    <a:pt x="1" y="43"/>
                  </a:lnTo>
                  <a:lnTo>
                    <a:pt x="0" y="47"/>
                  </a:lnTo>
                  <a:lnTo>
                    <a:pt x="0" y="50"/>
                  </a:lnTo>
                  <a:lnTo>
                    <a:pt x="0" y="54"/>
                  </a:lnTo>
                  <a:lnTo>
                    <a:pt x="1" y="57"/>
                  </a:lnTo>
                  <a:lnTo>
                    <a:pt x="2" y="61"/>
                  </a:lnTo>
                  <a:lnTo>
                    <a:pt x="4" y="64"/>
                  </a:lnTo>
                  <a:lnTo>
                    <a:pt x="6" y="67"/>
                  </a:lnTo>
                  <a:lnTo>
                    <a:pt x="9" y="70"/>
                  </a:lnTo>
                  <a:lnTo>
                    <a:pt x="12" y="73"/>
                  </a:lnTo>
                  <a:lnTo>
                    <a:pt x="16" y="76"/>
                  </a:lnTo>
                  <a:lnTo>
                    <a:pt x="21" y="78"/>
                  </a:lnTo>
                  <a:lnTo>
                    <a:pt x="26" y="79"/>
                  </a:lnTo>
                  <a:lnTo>
                    <a:pt x="32" y="81"/>
                  </a:lnTo>
                  <a:lnTo>
                    <a:pt x="38" y="81"/>
                  </a:lnTo>
                  <a:lnTo>
                    <a:pt x="45" y="82"/>
                  </a:lnTo>
                  <a:lnTo>
                    <a:pt x="46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30" name="Freeform 65"/>
            <p:cNvSpPr/>
            <p:nvPr userDrawn="1"/>
          </p:nvSpPr>
          <p:spPr bwMode="auto">
            <a:xfrm>
              <a:off x="4663" y="3311"/>
              <a:ext cx="121" cy="82"/>
            </a:xfrm>
            <a:custGeom>
              <a:avLst/>
              <a:gdLst>
                <a:gd name="T0" fmla="*/ 60 w 122"/>
                <a:gd name="T1" fmla="*/ 81 h 82"/>
                <a:gd name="T2" fmla="*/ 68 w 122"/>
                <a:gd name="T3" fmla="*/ 79 h 82"/>
                <a:gd name="T4" fmla="*/ 83 w 122"/>
                <a:gd name="T5" fmla="*/ 76 h 82"/>
                <a:gd name="T6" fmla="*/ 93 w 122"/>
                <a:gd name="T7" fmla="*/ 64 h 82"/>
                <a:gd name="T8" fmla="*/ 70 w 122"/>
                <a:gd name="T9" fmla="*/ 70 h 82"/>
                <a:gd name="T10" fmla="*/ 61 w 122"/>
                <a:gd name="T11" fmla="*/ 71 h 82"/>
                <a:gd name="T12" fmla="*/ 53 w 122"/>
                <a:gd name="T13" fmla="*/ 72 h 82"/>
                <a:gd name="T14" fmla="*/ 45 w 122"/>
                <a:gd name="T15" fmla="*/ 71 h 82"/>
                <a:gd name="T16" fmla="*/ 35 w 122"/>
                <a:gd name="T17" fmla="*/ 68 h 82"/>
                <a:gd name="T18" fmla="*/ 31 w 122"/>
                <a:gd name="T19" fmla="*/ 64 h 82"/>
                <a:gd name="T20" fmla="*/ 28 w 122"/>
                <a:gd name="T21" fmla="*/ 60 h 82"/>
                <a:gd name="T22" fmla="*/ 26 w 122"/>
                <a:gd name="T23" fmla="*/ 52 h 82"/>
                <a:gd name="T24" fmla="*/ 28 w 122"/>
                <a:gd name="T25" fmla="*/ 41 h 82"/>
                <a:gd name="T26" fmla="*/ 35 w 122"/>
                <a:gd name="T27" fmla="*/ 29 h 82"/>
                <a:gd name="T28" fmla="*/ 42 w 122"/>
                <a:gd name="T29" fmla="*/ 22 h 82"/>
                <a:gd name="T30" fmla="*/ 52 w 122"/>
                <a:gd name="T31" fmla="*/ 15 h 82"/>
                <a:gd name="T32" fmla="*/ 60 w 122"/>
                <a:gd name="T33" fmla="*/ 12 h 82"/>
                <a:gd name="T34" fmla="*/ 72 w 122"/>
                <a:gd name="T35" fmla="*/ 10 h 82"/>
                <a:gd name="T36" fmla="*/ 89 w 122"/>
                <a:gd name="T37" fmla="*/ 11 h 82"/>
                <a:gd name="T38" fmla="*/ 101 w 122"/>
                <a:gd name="T39" fmla="*/ 14 h 82"/>
                <a:gd name="T40" fmla="*/ 116 w 122"/>
                <a:gd name="T41" fmla="*/ 8 h 82"/>
                <a:gd name="T42" fmla="*/ 107 w 122"/>
                <a:gd name="T43" fmla="*/ 4 h 82"/>
                <a:gd name="T44" fmla="*/ 96 w 122"/>
                <a:gd name="T45" fmla="*/ 2 h 82"/>
                <a:gd name="T46" fmla="*/ 73 w 122"/>
                <a:gd name="T47" fmla="*/ 0 h 82"/>
                <a:gd name="T48" fmla="*/ 58 w 122"/>
                <a:gd name="T49" fmla="*/ 2 h 82"/>
                <a:gd name="T50" fmla="*/ 45 w 122"/>
                <a:gd name="T51" fmla="*/ 6 h 82"/>
                <a:gd name="T52" fmla="*/ 34 w 122"/>
                <a:gd name="T53" fmla="*/ 10 h 82"/>
                <a:gd name="T54" fmla="*/ 19 w 122"/>
                <a:gd name="T55" fmla="*/ 19 h 82"/>
                <a:gd name="T56" fmla="*/ 9 w 122"/>
                <a:gd name="T57" fmla="*/ 30 h 82"/>
                <a:gd name="T58" fmla="*/ 4 w 122"/>
                <a:gd name="T59" fmla="*/ 37 h 82"/>
                <a:gd name="T60" fmla="*/ 1 w 122"/>
                <a:gd name="T61" fmla="*/ 43 h 82"/>
                <a:gd name="T62" fmla="*/ 0 w 122"/>
                <a:gd name="T63" fmla="*/ 50 h 82"/>
                <a:gd name="T64" fmla="*/ 1 w 122"/>
                <a:gd name="T65" fmla="*/ 57 h 82"/>
                <a:gd name="T66" fmla="*/ 4 w 122"/>
                <a:gd name="T67" fmla="*/ 64 h 82"/>
                <a:gd name="T68" fmla="*/ 9 w 122"/>
                <a:gd name="T69" fmla="*/ 70 h 82"/>
                <a:gd name="T70" fmla="*/ 16 w 122"/>
                <a:gd name="T71" fmla="*/ 76 h 82"/>
                <a:gd name="T72" fmla="*/ 26 w 122"/>
                <a:gd name="T73" fmla="*/ 79 h 82"/>
                <a:gd name="T74" fmla="*/ 38 w 122"/>
                <a:gd name="T75" fmla="*/ 81 h 8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22" h="82">
                  <a:moveTo>
                    <a:pt x="45" y="82"/>
                  </a:moveTo>
                  <a:lnTo>
                    <a:pt x="60" y="81"/>
                  </a:lnTo>
                  <a:lnTo>
                    <a:pt x="67" y="80"/>
                  </a:lnTo>
                  <a:lnTo>
                    <a:pt x="74" y="79"/>
                  </a:lnTo>
                  <a:lnTo>
                    <a:pt x="81" y="78"/>
                  </a:lnTo>
                  <a:lnTo>
                    <a:pt x="89" y="76"/>
                  </a:lnTo>
                  <a:lnTo>
                    <a:pt x="105" y="71"/>
                  </a:lnTo>
                  <a:lnTo>
                    <a:pt x="99" y="64"/>
                  </a:lnTo>
                  <a:lnTo>
                    <a:pt x="84" y="68"/>
                  </a:lnTo>
                  <a:lnTo>
                    <a:pt x="76" y="70"/>
                  </a:lnTo>
                  <a:lnTo>
                    <a:pt x="68" y="71"/>
                  </a:lnTo>
                  <a:lnTo>
                    <a:pt x="65" y="71"/>
                  </a:lnTo>
                  <a:lnTo>
                    <a:pt x="61" y="72"/>
                  </a:lnTo>
                  <a:lnTo>
                    <a:pt x="53" y="72"/>
                  </a:lnTo>
                  <a:lnTo>
                    <a:pt x="48" y="72"/>
                  </a:lnTo>
                  <a:lnTo>
                    <a:pt x="45" y="71"/>
                  </a:lnTo>
                  <a:lnTo>
                    <a:pt x="38" y="69"/>
                  </a:lnTo>
                  <a:lnTo>
                    <a:pt x="35" y="68"/>
                  </a:lnTo>
                  <a:lnTo>
                    <a:pt x="33" y="66"/>
                  </a:lnTo>
                  <a:lnTo>
                    <a:pt x="31" y="64"/>
                  </a:lnTo>
                  <a:lnTo>
                    <a:pt x="29" y="62"/>
                  </a:lnTo>
                  <a:lnTo>
                    <a:pt x="28" y="60"/>
                  </a:lnTo>
                  <a:lnTo>
                    <a:pt x="27" y="58"/>
                  </a:lnTo>
                  <a:lnTo>
                    <a:pt x="26" y="52"/>
                  </a:lnTo>
                  <a:lnTo>
                    <a:pt x="27" y="47"/>
                  </a:lnTo>
                  <a:lnTo>
                    <a:pt x="28" y="41"/>
                  </a:lnTo>
                  <a:lnTo>
                    <a:pt x="31" y="35"/>
                  </a:lnTo>
                  <a:lnTo>
                    <a:pt x="35" y="29"/>
                  </a:lnTo>
                  <a:lnTo>
                    <a:pt x="40" y="24"/>
                  </a:lnTo>
                  <a:lnTo>
                    <a:pt x="42" y="22"/>
                  </a:lnTo>
                  <a:lnTo>
                    <a:pt x="46" y="19"/>
                  </a:lnTo>
                  <a:lnTo>
                    <a:pt x="52" y="15"/>
                  </a:lnTo>
                  <a:lnTo>
                    <a:pt x="56" y="14"/>
                  </a:lnTo>
                  <a:lnTo>
                    <a:pt x="60" y="12"/>
                  </a:lnTo>
                  <a:lnTo>
                    <a:pt x="69" y="10"/>
                  </a:lnTo>
                  <a:lnTo>
                    <a:pt x="78" y="10"/>
                  </a:lnTo>
                  <a:lnTo>
                    <a:pt x="87" y="10"/>
                  </a:lnTo>
                  <a:lnTo>
                    <a:pt x="95" y="11"/>
                  </a:lnTo>
                  <a:lnTo>
                    <a:pt x="103" y="12"/>
                  </a:lnTo>
                  <a:lnTo>
                    <a:pt x="107" y="14"/>
                  </a:lnTo>
                  <a:lnTo>
                    <a:pt x="111" y="15"/>
                  </a:lnTo>
                  <a:lnTo>
                    <a:pt x="122" y="8"/>
                  </a:lnTo>
                  <a:lnTo>
                    <a:pt x="118" y="6"/>
                  </a:lnTo>
                  <a:lnTo>
                    <a:pt x="113" y="4"/>
                  </a:lnTo>
                  <a:lnTo>
                    <a:pt x="108" y="3"/>
                  </a:lnTo>
                  <a:lnTo>
                    <a:pt x="102" y="2"/>
                  </a:lnTo>
                  <a:lnTo>
                    <a:pt x="91" y="1"/>
                  </a:lnTo>
                  <a:lnTo>
                    <a:pt x="79" y="0"/>
                  </a:lnTo>
                  <a:lnTo>
                    <a:pt x="64" y="1"/>
                  </a:lnTo>
                  <a:lnTo>
                    <a:pt x="58" y="2"/>
                  </a:lnTo>
                  <a:lnTo>
                    <a:pt x="51" y="4"/>
                  </a:lnTo>
                  <a:lnTo>
                    <a:pt x="45" y="6"/>
                  </a:lnTo>
                  <a:lnTo>
                    <a:pt x="39" y="8"/>
                  </a:lnTo>
                  <a:lnTo>
                    <a:pt x="34" y="10"/>
                  </a:lnTo>
                  <a:lnTo>
                    <a:pt x="28" y="13"/>
                  </a:lnTo>
                  <a:lnTo>
                    <a:pt x="19" y="19"/>
                  </a:lnTo>
                  <a:lnTo>
                    <a:pt x="12" y="26"/>
                  </a:lnTo>
                  <a:lnTo>
                    <a:pt x="9" y="30"/>
                  </a:lnTo>
                  <a:lnTo>
                    <a:pt x="6" y="33"/>
                  </a:lnTo>
                  <a:lnTo>
                    <a:pt x="4" y="37"/>
                  </a:lnTo>
                  <a:lnTo>
                    <a:pt x="2" y="40"/>
                  </a:lnTo>
                  <a:lnTo>
                    <a:pt x="1" y="43"/>
                  </a:lnTo>
                  <a:lnTo>
                    <a:pt x="0" y="47"/>
                  </a:lnTo>
                  <a:lnTo>
                    <a:pt x="0" y="50"/>
                  </a:lnTo>
                  <a:lnTo>
                    <a:pt x="0" y="54"/>
                  </a:lnTo>
                  <a:lnTo>
                    <a:pt x="1" y="57"/>
                  </a:lnTo>
                  <a:lnTo>
                    <a:pt x="2" y="61"/>
                  </a:lnTo>
                  <a:lnTo>
                    <a:pt x="4" y="64"/>
                  </a:lnTo>
                  <a:lnTo>
                    <a:pt x="6" y="67"/>
                  </a:lnTo>
                  <a:lnTo>
                    <a:pt x="9" y="70"/>
                  </a:lnTo>
                  <a:lnTo>
                    <a:pt x="12" y="73"/>
                  </a:lnTo>
                  <a:lnTo>
                    <a:pt x="16" y="76"/>
                  </a:lnTo>
                  <a:lnTo>
                    <a:pt x="21" y="78"/>
                  </a:lnTo>
                  <a:lnTo>
                    <a:pt x="26" y="79"/>
                  </a:lnTo>
                  <a:lnTo>
                    <a:pt x="32" y="81"/>
                  </a:lnTo>
                  <a:lnTo>
                    <a:pt x="38" y="81"/>
                  </a:lnTo>
                  <a:lnTo>
                    <a:pt x="45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31" name="Freeform 66"/>
            <p:cNvSpPr/>
            <p:nvPr userDrawn="1"/>
          </p:nvSpPr>
          <p:spPr bwMode="auto">
            <a:xfrm>
              <a:off x="4773" y="3303"/>
              <a:ext cx="103" cy="87"/>
            </a:xfrm>
            <a:custGeom>
              <a:avLst/>
              <a:gdLst>
                <a:gd name="T0" fmla="*/ 65 w 103"/>
                <a:gd name="T1" fmla="*/ 82 h 88"/>
                <a:gd name="T2" fmla="*/ 87 w 103"/>
                <a:gd name="T3" fmla="*/ 82 h 88"/>
                <a:gd name="T4" fmla="*/ 102 w 103"/>
                <a:gd name="T5" fmla="*/ 44 h 88"/>
                <a:gd name="T6" fmla="*/ 103 w 103"/>
                <a:gd name="T7" fmla="*/ 44 h 88"/>
                <a:gd name="T8" fmla="*/ 103 w 103"/>
                <a:gd name="T9" fmla="*/ 44 h 88"/>
                <a:gd name="T10" fmla="*/ 102 w 103"/>
                <a:gd name="T11" fmla="*/ 43 h 88"/>
                <a:gd name="T12" fmla="*/ 101 w 103"/>
                <a:gd name="T13" fmla="*/ 40 h 88"/>
                <a:gd name="T14" fmla="*/ 98 w 103"/>
                <a:gd name="T15" fmla="*/ 37 h 88"/>
                <a:gd name="T16" fmla="*/ 94 w 103"/>
                <a:gd name="T17" fmla="*/ 35 h 88"/>
                <a:gd name="T18" fmla="*/ 89 w 103"/>
                <a:gd name="T19" fmla="*/ 33 h 88"/>
                <a:gd name="T20" fmla="*/ 84 w 103"/>
                <a:gd name="T21" fmla="*/ 32 h 88"/>
                <a:gd name="T22" fmla="*/ 77 w 103"/>
                <a:gd name="T23" fmla="*/ 32 h 88"/>
                <a:gd name="T24" fmla="*/ 68 w 103"/>
                <a:gd name="T25" fmla="*/ 32 h 88"/>
                <a:gd name="T26" fmla="*/ 59 w 103"/>
                <a:gd name="T27" fmla="*/ 33 h 88"/>
                <a:gd name="T28" fmla="*/ 50 w 103"/>
                <a:gd name="T29" fmla="*/ 35 h 88"/>
                <a:gd name="T30" fmla="*/ 42 w 103"/>
                <a:gd name="T31" fmla="*/ 37 h 88"/>
                <a:gd name="T32" fmla="*/ 57 w 103"/>
                <a:gd name="T33" fmla="*/ 0 h 88"/>
                <a:gd name="T34" fmla="*/ 34 w 103"/>
                <a:gd name="T35" fmla="*/ 4 h 88"/>
                <a:gd name="T36" fmla="*/ 0 w 103"/>
                <a:gd name="T37" fmla="*/ 82 h 88"/>
                <a:gd name="T38" fmla="*/ 22 w 103"/>
                <a:gd name="T39" fmla="*/ 82 h 88"/>
                <a:gd name="T40" fmla="*/ 39 w 103"/>
                <a:gd name="T41" fmla="*/ 44 h 88"/>
                <a:gd name="T42" fmla="*/ 46 w 103"/>
                <a:gd name="T43" fmla="*/ 44 h 88"/>
                <a:gd name="T44" fmla="*/ 53 w 103"/>
                <a:gd name="T45" fmla="*/ 42 h 88"/>
                <a:gd name="T46" fmla="*/ 60 w 103"/>
                <a:gd name="T47" fmla="*/ 41 h 88"/>
                <a:gd name="T48" fmla="*/ 67 w 103"/>
                <a:gd name="T49" fmla="*/ 40 h 88"/>
                <a:gd name="T50" fmla="*/ 71 w 103"/>
                <a:gd name="T51" fmla="*/ 41 h 88"/>
                <a:gd name="T52" fmla="*/ 74 w 103"/>
                <a:gd name="T53" fmla="*/ 41 h 88"/>
                <a:gd name="T54" fmla="*/ 76 w 103"/>
                <a:gd name="T55" fmla="*/ 43 h 88"/>
                <a:gd name="T56" fmla="*/ 78 w 103"/>
                <a:gd name="T57" fmla="*/ 44 h 88"/>
                <a:gd name="T58" fmla="*/ 79 w 103"/>
                <a:gd name="T59" fmla="*/ 44 h 88"/>
                <a:gd name="T60" fmla="*/ 80 w 103"/>
                <a:gd name="T61" fmla="*/ 44 h 88"/>
                <a:gd name="T62" fmla="*/ 80 w 103"/>
                <a:gd name="T63" fmla="*/ 44 h 88"/>
                <a:gd name="T64" fmla="*/ 79 w 103"/>
                <a:gd name="T65" fmla="*/ 46 h 88"/>
                <a:gd name="T66" fmla="*/ 65 w 103"/>
                <a:gd name="T67" fmla="*/ 82 h 8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03" h="88">
                  <a:moveTo>
                    <a:pt x="65" y="88"/>
                  </a:moveTo>
                  <a:lnTo>
                    <a:pt x="87" y="88"/>
                  </a:lnTo>
                  <a:lnTo>
                    <a:pt x="102" y="50"/>
                  </a:lnTo>
                  <a:lnTo>
                    <a:pt x="103" y="46"/>
                  </a:lnTo>
                  <a:lnTo>
                    <a:pt x="103" y="44"/>
                  </a:lnTo>
                  <a:lnTo>
                    <a:pt x="102" y="43"/>
                  </a:lnTo>
                  <a:lnTo>
                    <a:pt x="101" y="40"/>
                  </a:lnTo>
                  <a:lnTo>
                    <a:pt x="98" y="37"/>
                  </a:lnTo>
                  <a:lnTo>
                    <a:pt x="94" y="35"/>
                  </a:lnTo>
                  <a:lnTo>
                    <a:pt x="89" y="33"/>
                  </a:lnTo>
                  <a:lnTo>
                    <a:pt x="84" y="32"/>
                  </a:lnTo>
                  <a:lnTo>
                    <a:pt x="77" y="32"/>
                  </a:lnTo>
                  <a:lnTo>
                    <a:pt x="68" y="32"/>
                  </a:lnTo>
                  <a:lnTo>
                    <a:pt x="59" y="33"/>
                  </a:lnTo>
                  <a:lnTo>
                    <a:pt x="50" y="35"/>
                  </a:lnTo>
                  <a:lnTo>
                    <a:pt x="42" y="37"/>
                  </a:lnTo>
                  <a:lnTo>
                    <a:pt x="57" y="0"/>
                  </a:lnTo>
                  <a:lnTo>
                    <a:pt x="34" y="4"/>
                  </a:lnTo>
                  <a:lnTo>
                    <a:pt x="0" y="88"/>
                  </a:lnTo>
                  <a:lnTo>
                    <a:pt x="22" y="88"/>
                  </a:lnTo>
                  <a:lnTo>
                    <a:pt x="39" y="46"/>
                  </a:lnTo>
                  <a:lnTo>
                    <a:pt x="46" y="44"/>
                  </a:lnTo>
                  <a:lnTo>
                    <a:pt x="53" y="42"/>
                  </a:lnTo>
                  <a:lnTo>
                    <a:pt x="60" y="41"/>
                  </a:lnTo>
                  <a:lnTo>
                    <a:pt x="67" y="40"/>
                  </a:lnTo>
                  <a:lnTo>
                    <a:pt x="71" y="41"/>
                  </a:lnTo>
                  <a:lnTo>
                    <a:pt x="74" y="41"/>
                  </a:lnTo>
                  <a:lnTo>
                    <a:pt x="76" y="43"/>
                  </a:lnTo>
                  <a:lnTo>
                    <a:pt x="78" y="44"/>
                  </a:lnTo>
                  <a:lnTo>
                    <a:pt x="79" y="46"/>
                  </a:lnTo>
                  <a:lnTo>
                    <a:pt x="80" y="48"/>
                  </a:lnTo>
                  <a:lnTo>
                    <a:pt x="80" y="50"/>
                  </a:lnTo>
                  <a:lnTo>
                    <a:pt x="79" y="52"/>
                  </a:lnTo>
                  <a:lnTo>
                    <a:pt x="65" y="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32" name="Freeform 67"/>
            <p:cNvSpPr/>
            <p:nvPr userDrawn="1"/>
          </p:nvSpPr>
          <p:spPr bwMode="auto">
            <a:xfrm>
              <a:off x="3945" y="3332"/>
              <a:ext cx="87" cy="58"/>
            </a:xfrm>
            <a:custGeom>
              <a:avLst/>
              <a:gdLst>
                <a:gd name="T0" fmla="*/ 11 w 89"/>
                <a:gd name="T1" fmla="*/ 39 h 60"/>
                <a:gd name="T2" fmla="*/ 22 w 89"/>
                <a:gd name="T3" fmla="*/ 41 h 60"/>
                <a:gd name="T4" fmla="*/ 29 w 89"/>
                <a:gd name="T5" fmla="*/ 42 h 60"/>
                <a:gd name="T6" fmla="*/ 41 w 89"/>
                <a:gd name="T7" fmla="*/ 41 h 60"/>
                <a:gd name="T8" fmla="*/ 47 w 89"/>
                <a:gd name="T9" fmla="*/ 40 h 60"/>
                <a:gd name="T10" fmla="*/ 52 w 89"/>
                <a:gd name="T11" fmla="*/ 39 h 60"/>
                <a:gd name="T12" fmla="*/ 53 w 89"/>
                <a:gd name="T13" fmla="*/ 37 h 60"/>
                <a:gd name="T14" fmla="*/ 52 w 89"/>
                <a:gd name="T15" fmla="*/ 34 h 60"/>
                <a:gd name="T16" fmla="*/ 49 w 89"/>
                <a:gd name="T17" fmla="*/ 32 h 60"/>
                <a:gd name="T18" fmla="*/ 41 w 89"/>
                <a:gd name="T19" fmla="*/ 30 h 60"/>
                <a:gd name="T20" fmla="*/ 23 w 89"/>
                <a:gd name="T21" fmla="*/ 26 h 60"/>
                <a:gd name="T22" fmla="*/ 21 w 89"/>
                <a:gd name="T23" fmla="*/ 23 h 60"/>
                <a:gd name="T24" fmla="*/ 17 w 89"/>
                <a:gd name="T25" fmla="*/ 19 h 60"/>
                <a:gd name="T26" fmla="*/ 16 w 89"/>
                <a:gd name="T27" fmla="*/ 17 h 60"/>
                <a:gd name="T28" fmla="*/ 16 w 89"/>
                <a:gd name="T29" fmla="*/ 15 h 60"/>
                <a:gd name="T30" fmla="*/ 19 w 89"/>
                <a:gd name="T31" fmla="*/ 14 h 60"/>
                <a:gd name="T32" fmla="*/ 22 w 89"/>
                <a:gd name="T33" fmla="*/ 10 h 60"/>
                <a:gd name="T34" fmla="*/ 27 w 89"/>
                <a:gd name="T35" fmla="*/ 5 h 60"/>
                <a:gd name="T36" fmla="*/ 40 w 89"/>
                <a:gd name="T37" fmla="*/ 2 h 60"/>
                <a:gd name="T38" fmla="*/ 54 w 89"/>
                <a:gd name="T39" fmla="*/ 0 h 60"/>
                <a:gd name="T40" fmla="*/ 64 w 89"/>
                <a:gd name="T41" fmla="*/ 2 h 60"/>
                <a:gd name="T42" fmla="*/ 77 w 89"/>
                <a:gd name="T43" fmla="*/ 6 h 60"/>
                <a:gd name="T44" fmla="*/ 63 w 89"/>
                <a:gd name="T45" fmla="*/ 12 h 60"/>
                <a:gd name="T46" fmla="*/ 56 w 89"/>
                <a:gd name="T47" fmla="*/ 10 h 60"/>
                <a:gd name="T48" fmla="*/ 44 w 89"/>
                <a:gd name="T49" fmla="*/ 10 h 60"/>
                <a:gd name="T50" fmla="*/ 35 w 89"/>
                <a:gd name="T51" fmla="*/ 12 h 60"/>
                <a:gd name="T52" fmla="*/ 32 w 89"/>
                <a:gd name="T53" fmla="*/ 15 h 60"/>
                <a:gd name="T54" fmla="*/ 31 w 89"/>
                <a:gd name="T55" fmla="*/ 15 h 60"/>
                <a:gd name="T56" fmla="*/ 33 w 89"/>
                <a:gd name="T57" fmla="*/ 15 h 60"/>
                <a:gd name="T58" fmla="*/ 52 w 89"/>
                <a:gd name="T59" fmla="*/ 19 h 60"/>
                <a:gd name="T60" fmla="*/ 64 w 89"/>
                <a:gd name="T61" fmla="*/ 24 h 60"/>
                <a:gd name="T62" fmla="*/ 68 w 89"/>
                <a:gd name="T63" fmla="*/ 29 h 60"/>
                <a:gd name="T64" fmla="*/ 69 w 89"/>
                <a:gd name="T65" fmla="*/ 32 h 60"/>
                <a:gd name="T66" fmla="*/ 67 w 89"/>
                <a:gd name="T67" fmla="*/ 38 h 60"/>
                <a:gd name="T68" fmla="*/ 63 w 89"/>
                <a:gd name="T69" fmla="*/ 41 h 60"/>
                <a:gd name="T70" fmla="*/ 55 w 89"/>
                <a:gd name="T71" fmla="*/ 44 h 60"/>
                <a:gd name="T72" fmla="*/ 40 w 89"/>
                <a:gd name="T73" fmla="*/ 47 h 60"/>
                <a:gd name="T74" fmla="*/ 26 w 89"/>
                <a:gd name="T75" fmla="*/ 48 h 60"/>
                <a:gd name="T76" fmla="*/ 19 w 89"/>
                <a:gd name="T77" fmla="*/ 47 h 60"/>
                <a:gd name="T78" fmla="*/ 11 w 89"/>
                <a:gd name="T79" fmla="*/ 45 h 60"/>
                <a:gd name="T80" fmla="*/ 0 w 89"/>
                <a:gd name="T81" fmla="*/ 43 h 6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89" h="60">
                  <a:moveTo>
                    <a:pt x="0" y="53"/>
                  </a:moveTo>
                  <a:lnTo>
                    <a:pt x="11" y="46"/>
                  </a:lnTo>
                  <a:lnTo>
                    <a:pt x="17" y="48"/>
                  </a:lnTo>
                  <a:lnTo>
                    <a:pt x="23" y="50"/>
                  </a:lnTo>
                  <a:lnTo>
                    <a:pt x="29" y="51"/>
                  </a:lnTo>
                  <a:lnTo>
                    <a:pt x="35" y="51"/>
                  </a:lnTo>
                  <a:lnTo>
                    <a:pt x="43" y="51"/>
                  </a:lnTo>
                  <a:lnTo>
                    <a:pt x="47" y="50"/>
                  </a:lnTo>
                  <a:lnTo>
                    <a:pt x="50" y="49"/>
                  </a:lnTo>
                  <a:lnTo>
                    <a:pt x="53" y="48"/>
                  </a:lnTo>
                  <a:lnTo>
                    <a:pt x="56" y="47"/>
                  </a:lnTo>
                  <a:lnTo>
                    <a:pt x="58" y="45"/>
                  </a:lnTo>
                  <a:lnTo>
                    <a:pt x="58" y="44"/>
                  </a:lnTo>
                  <a:lnTo>
                    <a:pt x="59" y="43"/>
                  </a:lnTo>
                  <a:lnTo>
                    <a:pt x="59" y="42"/>
                  </a:lnTo>
                  <a:lnTo>
                    <a:pt x="58" y="40"/>
                  </a:lnTo>
                  <a:lnTo>
                    <a:pt x="57" y="39"/>
                  </a:lnTo>
                  <a:lnTo>
                    <a:pt x="55" y="38"/>
                  </a:lnTo>
                  <a:lnTo>
                    <a:pt x="51" y="37"/>
                  </a:lnTo>
                  <a:lnTo>
                    <a:pt x="47" y="36"/>
                  </a:lnTo>
                  <a:lnTo>
                    <a:pt x="38" y="34"/>
                  </a:lnTo>
                  <a:lnTo>
                    <a:pt x="29" y="32"/>
                  </a:lnTo>
                  <a:lnTo>
                    <a:pt x="25" y="30"/>
                  </a:lnTo>
                  <a:lnTo>
                    <a:pt x="21" y="29"/>
                  </a:lnTo>
                  <a:lnTo>
                    <a:pt x="18" y="27"/>
                  </a:lnTo>
                  <a:lnTo>
                    <a:pt x="17" y="25"/>
                  </a:lnTo>
                  <a:lnTo>
                    <a:pt x="16" y="24"/>
                  </a:lnTo>
                  <a:lnTo>
                    <a:pt x="16" y="23"/>
                  </a:lnTo>
                  <a:lnTo>
                    <a:pt x="16" y="21"/>
                  </a:lnTo>
                  <a:lnTo>
                    <a:pt x="16" y="18"/>
                  </a:lnTo>
                  <a:lnTo>
                    <a:pt x="17" y="16"/>
                  </a:lnTo>
                  <a:lnTo>
                    <a:pt x="19" y="14"/>
                  </a:lnTo>
                  <a:lnTo>
                    <a:pt x="20" y="12"/>
                  </a:lnTo>
                  <a:lnTo>
                    <a:pt x="22" y="10"/>
                  </a:lnTo>
                  <a:lnTo>
                    <a:pt x="27" y="7"/>
                  </a:lnTo>
                  <a:lnTo>
                    <a:pt x="33" y="5"/>
                  </a:lnTo>
                  <a:lnTo>
                    <a:pt x="39" y="3"/>
                  </a:lnTo>
                  <a:lnTo>
                    <a:pt x="46" y="2"/>
                  </a:lnTo>
                  <a:lnTo>
                    <a:pt x="53" y="1"/>
                  </a:lnTo>
                  <a:lnTo>
                    <a:pt x="60" y="0"/>
                  </a:lnTo>
                  <a:lnTo>
                    <a:pt x="67" y="1"/>
                  </a:lnTo>
                  <a:lnTo>
                    <a:pt x="75" y="2"/>
                  </a:lnTo>
                  <a:lnTo>
                    <a:pt x="82" y="4"/>
                  </a:lnTo>
                  <a:lnTo>
                    <a:pt x="89" y="6"/>
                  </a:lnTo>
                  <a:lnTo>
                    <a:pt x="78" y="14"/>
                  </a:lnTo>
                  <a:lnTo>
                    <a:pt x="72" y="12"/>
                  </a:lnTo>
                  <a:lnTo>
                    <a:pt x="67" y="10"/>
                  </a:lnTo>
                  <a:lnTo>
                    <a:pt x="62" y="10"/>
                  </a:lnTo>
                  <a:lnTo>
                    <a:pt x="57" y="10"/>
                  </a:lnTo>
                  <a:lnTo>
                    <a:pt x="50" y="10"/>
                  </a:lnTo>
                  <a:lnTo>
                    <a:pt x="44" y="11"/>
                  </a:lnTo>
                  <a:lnTo>
                    <a:pt x="41" y="12"/>
                  </a:lnTo>
                  <a:lnTo>
                    <a:pt x="39" y="14"/>
                  </a:lnTo>
                  <a:lnTo>
                    <a:pt x="38" y="15"/>
                  </a:lnTo>
                  <a:lnTo>
                    <a:pt x="37" y="17"/>
                  </a:lnTo>
                  <a:lnTo>
                    <a:pt x="37" y="18"/>
                  </a:lnTo>
                  <a:lnTo>
                    <a:pt x="37" y="20"/>
                  </a:lnTo>
                  <a:lnTo>
                    <a:pt x="39" y="21"/>
                  </a:lnTo>
                  <a:lnTo>
                    <a:pt x="42" y="22"/>
                  </a:lnTo>
                  <a:lnTo>
                    <a:pt x="58" y="25"/>
                  </a:lnTo>
                  <a:lnTo>
                    <a:pt x="67" y="28"/>
                  </a:lnTo>
                  <a:lnTo>
                    <a:pt x="74" y="30"/>
                  </a:lnTo>
                  <a:lnTo>
                    <a:pt x="77" y="33"/>
                  </a:lnTo>
                  <a:lnTo>
                    <a:pt x="80" y="35"/>
                  </a:lnTo>
                  <a:lnTo>
                    <a:pt x="80" y="37"/>
                  </a:lnTo>
                  <a:lnTo>
                    <a:pt x="81" y="38"/>
                  </a:lnTo>
                  <a:lnTo>
                    <a:pt x="80" y="42"/>
                  </a:lnTo>
                  <a:lnTo>
                    <a:pt x="79" y="44"/>
                  </a:lnTo>
                  <a:lnTo>
                    <a:pt x="77" y="47"/>
                  </a:lnTo>
                  <a:lnTo>
                    <a:pt x="73" y="50"/>
                  </a:lnTo>
                  <a:lnTo>
                    <a:pt x="67" y="53"/>
                  </a:lnTo>
                  <a:lnTo>
                    <a:pt x="61" y="56"/>
                  </a:lnTo>
                  <a:lnTo>
                    <a:pt x="54" y="58"/>
                  </a:lnTo>
                  <a:lnTo>
                    <a:pt x="46" y="59"/>
                  </a:lnTo>
                  <a:lnTo>
                    <a:pt x="39" y="60"/>
                  </a:lnTo>
                  <a:lnTo>
                    <a:pt x="32" y="60"/>
                  </a:lnTo>
                  <a:lnTo>
                    <a:pt x="23" y="60"/>
                  </a:lnTo>
                  <a:lnTo>
                    <a:pt x="19" y="59"/>
                  </a:lnTo>
                  <a:lnTo>
                    <a:pt x="14" y="58"/>
                  </a:lnTo>
                  <a:lnTo>
                    <a:pt x="11" y="57"/>
                  </a:lnTo>
                  <a:lnTo>
                    <a:pt x="7" y="56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33" name="Freeform 68"/>
            <p:cNvSpPr>
              <a:spLocks noEditPoints="1"/>
            </p:cNvSpPr>
            <p:nvPr userDrawn="1"/>
          </p:nvSpPr>
          <p:spPr bwMode="auto">
            <a:xfrm>
              <a:off x="4039" y="3332"/>
              <a:ext cx="98" cy="58"/>
            </a:xfrm>
            <a:custGeom>
              <a:avLst/>
              <a:gdLst>
                <a:gd name="T0" fmla="*/ 23 w 98"/>
                <a:gd name="T1" fmla="*/ 29 h 59"/>
                <a:gd name="T2" fmla="*/ 23 w 98"/>
                <a:gd name="T3" fmla="*/ 34 h 59"/>
                <a:gd name="T4" fmla="*/ 26 w 98"/>
                <a:gd name="T5" fmla="*/ 41 h 59"/>
                <a:gd name="T6" fmla="*/ 34 w 98"/>
                <a:gd name="T7" fmla="*/ 44 h 59"/>
                <a:gd name="T8" fmla="*/ 48 w 98"/>
                <a:gd name="T9" fmla="*/ 44 h 59"/>
                <a:gd name="T10" fmla="*/ 54 w 98"/>
                <a:gd name="T11" fmla="*/ 43 h 59"/>
                <a:gd name="T12" fmla="*/ 63 w 98"/>
                <a:gd name="T13" fmla="*/ 38 h 59"/>
                <a:gd name="T14" fmla="*/ 70 w 98"/>
                <a:gd name="T15" fmla="*/ 30 h 59"/>
                <a:gd name="T16" fmla="*/ 72 w 98"/>
                <a:gd name="T17" fmla="*/ 29 h 59"/>
                <a:gd name="T18" fmla="*/ 75 w 98"/>
                <a:gd name="T19" fmla="*/ 25 h 59"/>
                <a:gd name="T20" fmla="*/ 75 w 98"/>
                <a:gd name="T21" fmla="*/ 18 h 59"/>
                <a:gd name="T22" fmla="*/ 73 w 98"/>
                <a:gd name="T23" fmla="*/ 14 h 59"/>
                <a:gd name="T24" fmla="*/ 68 w 98"/>
                <a:gd name="T25" fmla="*/ 11 h 59"/>
                <a:gd name="T26" fmla="*/ 57 w 98"/>
                <a:gd name="T27" fmla="*/ 9 h 59"/>
                <a:gd name="T28" fmla="*/ 50 w 98"/>
                <a:gd name="T29" fmla="*/ 9 h 59"/>
                <a:gd name="T30" fmla="*/ 38 w 98"/>
                <a:gd name="T31" fmla="*/ 13 h 59"/>
                <a:gd name="T32" fmla="*/ 31 w 98"/>
                <a:gd name="T33" fmla="*/ 18 h 59"/>
                <a:gd name="T34" fmla="*/ 26 w 98"/>
                <a:gd name="T35" fmla="*/ 25 h 59"/>
                <a:gd name="T36" fmla="*/ 1 w 98"/>
                <a:gd name="T37" fmla="*/ 29 h 59"/>
                <a:gd name="T38" fmla="*/ 4 w 98"/>
                <a:gd name="T39" fmla="*/ 23 h 59"/>
                <a:gd name="T40" fmla="*/ 15 w 98"/>
                <a:gd name="T41" fmla="*/ 13 h 59"/>
                <a:gd name="T42" fmla="*/ 30 w 98"/>
                <a:gd name="T43" fmla="*/ 5 h 59"/>
                <a:gd name="T44" fmla="*/ 49 w 98"/>
                <a:gd name="T45" fmla="*/ 0 h 59"/>
                <a:gd name="T46" fmla="*/ 60 w 98"/>
                <a:gd name="T47" fmla="*/ 0 h 59"/>
                <a:gd name="T48" fmla="*/ 71 w 98"/>
                <a:gd name="T49" fmla="*/ 1 h 59"/>
                <a:gd name="T50" fmla="*/ 83 w 98"/>
                <a:gd name="T51" fmla="*/ 4 h 59"/>
                <a:gd name="T52" fmla="*/ 92 w 98"/>
                <a:gd name="T53" fmla="*/ 9 h 59"/>
                <a:gd name="T54" fmla="*/ 96 w 98"/>
                <a:gd name="T55" fmla="*/ 13 h 59"/>
                <a:gd name="T56" fmla="*/ 98 w 98"/>
                <a:gd name="T57" fmla="*/ 18 h 59"/>
                <a:gd name="T58" fmla="*/ 98 w 98"/>
                <a:gd name="T59" fmla="*/ 23 h 59"/>
                <a:gd name="T60" fmla="*/ 94 w 98"/>
                <a:gd name="T61" fmla="*/ 29 h 59"/>
                <a:gd name="T62" fmla="*/ 84 w 98"/>
                <a:gd name="T63" fmla="*/ 39 h 59"/>
                <a:gd name="T64" fmla="*/ 77 w 98"/>
                <a:gd name="T65" fmla="*/ 43 h 59"/>
                <a:gd name="T66" fmla="*/ 64 w 98"/>
                <a:gd name="T67" fmla="*/ 49 h 59"/>
                <a:gd name="T68" fmla="*/ 49 w 98"/>
                <a:gd name="T69" fmla="*/ 52 h 59"/>
                <a:gd name="T70" fmla="*/ 31 w 98"/>
                <a:gd name="T71" fmla="*/ 53 h 59"/>
                <a:gd name="T72" fmla="*/ 21 w 98"/>
                <a:gd name="T73" fmla="*/ 51 h 59"/>
                <a:gd name="T74" fmla="*/ 13 w 98"/>
                <a:gd name="T75" fmla="*/ 49 h 59"/>
                <a:gd name="T76" fmla="*/ 5 w 98"/>
                <a:gd name="T77" fmla="*/ 43 h 59"/>
                <a:gd name="T78" fmla="*/ 2 w 98"/>
                <a:gd name="T79" fmla="*/ 39 h 59"/>
                <a:gd name="T80" fmla="*/ 0 w 98"/>
                <a:gd name="T81" fmla="*/ 29 h 5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98" h="59">
                  <a:moveTo>
                    <a:pt x="24" y="29"/>
                  </a:moveTo>
                  <a:lnTo>
                    <a:pt x="23" y="33"/>
                  </a:lnTo>
                  <a:lnTo>
                    <a:pt x="22" y="36"/>
                  </a:lnTo>
                  <a:lnTo>
                    <a:pt x="23" y="40"/>
                  </a:lnTo>
                  <a:lnTo>
                    <a:pt x="24" y="44"/>
                  </a:lnTo>
                  <a:lnTo>
                    <a:pt x="26" y="47"/>
                  </a:lnTo>
                  <a:lnTo>
                    <a:pt x="30" y="49"/>
                  </a:lnTo>
                  <a:lnTo>
                    <a:pt x="34" y="50"/>
                  </a:lnTo>
                  <a:lnTo>
                    <a:pt x="41" y="51"/>
                  </a:lnTo>
                  <a:lnTo>
                    <a:pt x="48" y="50"/>
                  </a:lnTo>
                  <a:lnTo>
                    <a:pt x="51" y="49"/>
                  </a:lnTo>
                  <a:lnTo>
                    <a:pt x="54" y="49"/>
                  </a:lnTo>
                  <a:lnTo>
                    <a:pt x="59" y="46"/>
                  </a:lnTo>
                  <a:lnTo>
                    <a:pt x="63" y="44"/>
                  </a:lnTo>
                  <a:lnTo>
                    <a:pt x="67" y="40"/>
                  </a:lnTo>
                  <a:lnTo>
                    <a:pt x="70" y="36"/>
                  </a:lnTo>
                  <a:lnTo>
                    <a:pt x="71" y="35"/>
                  </a:lnTo>
                  <a:lnTo>
                    <a:pt x="72" y="33"/>
                  </a:lnTo>
                  <a:lnTo>
                    <a:pt x="74" y="29"/>
                  </a:lnTo>
                  <a:lnTo>
                    <a:pt x="75" y="25"/>
                  </a:lnTo>
                  <a:lnTo>
                    <a:pt x="75" y="22"/>
                  </a:lnTo>
                  <a:lnTo>
                    <a:pt x="75" y="18"/>
                  </a:lnTo>
                  <a:lnTo>
                    <a:pt x="74" y="15"/>
                  </a:lnTo>
                  <a:lnTo>
                    <a:pt x="73" y="14"/>
                  </a:lnTo>
                  <a:lnTo>
                    <a:pt x="71" y="13"/>
                  </a:lnTo>
                  <a:lnTo>
                    <a:pt x="68" y="11"/>
                  </a:lnTo>
                  <a:lnTo>
                    <a:pt x="63" y="9"/>
                  </a:lnTo>
                  <a:lnTo>
                    <a:pt x="57" y="9"/>
                  </a:lnTo>
                  <a:lnTo>
                    <a:pt x="53" y="9"/>
                  </a:lnTo>
                  <a:lnTo>
                    <a:pt x="50" y="9"/>
                  </a:lnTo>
                  <a:lnTo>
                    <a:pt x="44" y="11"/>
                  </a:lnTo>
                  <a:lnTo>
                    <a:pt x="38" y="13"/>
                  </a:lnTo>
                  <a:lnTo>
                    <a:pt x="34" y="15"/>
                  </a:lnTo>
                  <a:lnTo>
                    <a:pt x="31" y="18"/>
                  </a:lnTo>
                  <a:lnTo>
                    <a:pt x="28" y="21"/>
                  </a:lnTo>
                  <a:lnTo>
                    <a:pt x="26" y="25"/>
                  </a:lnTo>
                  <a:lnTo>
                    <a:pt x="24" y="29"/>
                  </a:lnTo>
                  <a:close/>
                  <a:moveTo>
                    <a:pt x="1" y="29"/>
                  </a:moveTo>
                  <a:lnTo>
                    <a:pt x="3" y="26"/>
                  </a:lnTo>
                  <a:lnTo>
                    <a:pt x="4" y="23"/>
                  </a:lnTo>
                  <a:lnTo>
                    <a:pt x="9" y="18"/>
                  </a:lnTo>
                  <a:lnTo>
                    <a:pt x="15" y="13"/>
                  </a:lnTo>
                  <a:lnTo>
                    <a:pt x="22" y="9"/>
                  </a:lnTo>
                  <a:lnTo>
                    <a:pt x="30" y="5"/>
                  </a:lnTo>
                  <a:lnTo>
                    <a:pt x="39" y="2"/>
                  </a:lnTo>
                  <a:lnTo>
                    <a:pt x="49" y="0"/>
                  </a:lnTo>
                  <a:lnTo>
                    <a:pt x="55" y="0"/>
                  </a:lnTo>
                  <a:lnTo>
                    <a:pt x="60" y="0"/>
                  </a:lnTo>
                  <a:lnTo>
                    <a:pt x="66" y="0"/>
                  </a:lnTo>
                  <a:lnTo>
                    <a:pt x="71" y="1"/>
                  </a:lnTo>
                  <a:lnTo>
                    <a:pt x="79" y="2"/>
                  </a:lnTo>
                  <a:lnTo>
                    <a:pt x="83" y="4"/>
                  </a:lnTo>
                  <a:lnTo>
                    <a:pt x="86" y="5"/>
                  </a:lnTo>
                  <a:lnTo>
                    <a:pt x="92" y="9"/>
                  </a:lnTo>
                  <a:lnTo>
                    <a:pt x="94" y="11"/>
                  </a:lnTo>
                  <a:lnTo>
                    <a:pt x="96" y="13"/>
                  </a:lnTo>
                  <a:lnTo>
                    <a:pt x="97" y="15"/>
                  </a:lnTo>
                  <a:lnTo>
                    <a:pt x="98" y="18"/>
                  </a:lnTo>
                  <a:lnTo>
                    <a:pt x="98" y="20"/>
                  </a:lnTo>
                  <a:lnTo>
                    <a:pt x="98" y="23"/>
                  </a:lnTo>
                  <a:lnTo>
                    <a:pt x="96" y="29"/>
                  </a:lnTo>
                  <a:lnTo>
                    <a:pt x="94" y="34"/>
                  </a:lnTo>
                  <a:lnTo>
                    <a:pt x="89" y="40"/>
                  </a:lnTo>
                  <a:lnTo>
                    <a:pt x="84" y="45"/>
                  </a:lnTo>
                  <a:lnTo>
                    <a:pt x="80" y="47"/>
                  </a:lnTo>
                  <a:lnTo>
                    <a:pt x="77" y="49"/>
                  </a:lnTo>
                  <a:lnTo>
                    <a:pt x="68" y="53"/>
                  </a:lnTo>
                  <a:lnTo>
                    <a:pt x="64" y="55"/>
                  </a:lnTo>
                  <a:lnTo>
                    <a:pt x="59" y="56"/>
                  </a:lnTo>
                  <a:lnTo>
                    <a:pt x="49" y="58"/>
                  </a:lnTo>
                  <a:lnTo>
                    <a:pt x="37" y="59"/>
                  </a:lnTo>
                  <a:lnTo>
                    <a:pt x="31" y="59"/>
                  </a:lnTo>
                  <a:lnTo>
                    <a:pt x="26" y="58"/>
                  </a:lnTo>
                  <a:lnTo>
                    <a:pt x="21" y="57"/>
                  </a:lnTo>
                  <a:lnTo>
                    <a:pt x="17" y="56"/>
                  </a:lnTo>
                  <a:lnTo>
                    <a:pt x="13" y="55"/>
                  </a:lnTo>
                  <a:lnTo>
                    <a:pt x="10" y="53"/>
                  </a:lnTo>
                  <a:lnTo>
                    <a:pt x="5" y="49"/>
                  </a:lnTo>
                  <a:lnTo>
                    <a:pt x="3" y="47"/>
                  </a:lnTo>
                  <a:lnTo>
                    <a:pt x="2" y="45"/>
                  </a:lnTo>
                  <a:lnTo>
                    <a:pt x="0" y="40"/>
                  </a:lnTo>
                  <a:lnTo>
                    <a:pt x="0" y="34"/>
                  </a:lnTo>
                  <a:lnTo>
                    <a:pt x="1" y="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34" name="Freeform 69"/>
            <p:cNvSpPr/>
            <p:nvPr userDrawn="1"/>
          </p:nvSpPr>
          <p:spPr bwMode="auto">
            <a:xfrm>
              <a:off x="4137" y="3332"/>
              <a:ext cx="150" cy="58"/>
            </a:xfrm>
            <a:custGeom>
              <a:avLst/>
              <a:gdLst>
                <a:gd name="T0" fmla="*/ 126 w 150"/>
                <a:gd name="T1" fmla="*/ 20 h 59"/>
                <a:gd name="T2" fmla="*/ 127 w 150"/>
                <a:gd name="T3" fmla="*/ 18 h 59"/>
                <a:gd name="T4" fmla="*/ 127 w 150"/>
                <a:gd name="T5" fmla="*/ 16 h 59"/>
                <a:gd name="T6" fmla="*/ 127 w 150"/>
                <a:gd name="T7" fmla="*/ 14 h 59"/>
                <a:gd name="T8" fmla="*/ 126 w 150"/>
                <a:gd name="T9" fmla="*/ 13 h 59"/>
                <a:gd name="T10" fmla="*/ 125 w 150"/>
                <a:gd name="T11" fmla="*/ 12 h 59"/>
                <a:gd name="T12" fmla="*/ 123 w 150"/>
                <a:gd name="T13" fmla="*/ 11 h 59"/>
                <a:gd name="T14" fmla="*/ 119 w 150"/>
                <a:gd name="T15" fmla="*/ 10 h 59"/>
                <a:gd name="T16" fmla="*/ 113 w 150"/>
                <a:gd name="T17" fmla="*/ 9 h 59"/>
                <a:gd name="T18" fmla="*/ 107 w 150"/>
                <a:gd name="T19" fmla="*/ 10 h 59"/>
                <a:gd name="T20" fmla="*/ 101 w 150"/>
                <a:gd name="T21" fmla="*/ 11 h 59"/>
                <a:gd name="T22" fmla="*/ 95 w 150"/>
                <a:gd name="T23" fmla="*/ 12 h 59"/>
                <a:gd name="T24" fmla="*/ 94 w 150"/>
                <a:gd name="T25" fmla="*/ 14 h 59"/>
                <a:gd name="T26" fmla="*/ 94 w 150"/>
                <a:gd name="T27" fmla="*/ 16 h 59"/>
                <a:gd name="T28" fmla="*/ 77 w 150"/>
                <a:gd name="T29" fmla="*/ 53 h 59"/>
                <a:gd name="T30" fmla="*/ 56 w 150"/>
                <a:gd name="T31" fmla="*/ 53 h 59"/>
                <a:gd name="T32" fmla="*/ 70 w 150"/>
                <a:gd name="T33" fmla="*/ 20 h 59"/>
                <a:gd name="T34" fmla="*/ 71 w 150"/>
                <a:gd name="T35" fmla="*/ 18 h 59"/>
                <a:gd name="T36" fmla="*/ 71 w 150"/>
                <a:gd name="T37" fmla="*/ 15 h 59"/>
                <a:gd name="T38" fmla="*/ 70 w 150"/>
                <a:gd name="T39" fmla="*/ 13 h 59"/>
                <a:gd name="T40" fmla="*/ 69 w 150"/>
                <a:gd name="T41" fmla="*/ 12 h 59"/>
                <a:gd name="T42" fmla="*/ 66 w 150"/>
                <a:gd name="T43" fmla="*/ 11 h 59"/>
                <a:gd name="T44" fmla="*/ 65 w 150"/>
                <a:gd name="T45" fmla="*/ 10 h 59"/>
                <a:gd name="T46" fmla="*/ 63 w 150"/>
                <a:gd name="T47" fmla="*/ 10 h 59"/>
                <a:gd name="T48" fmla="*/ 59 w 150"/>
                <a:gd name="T49" fmla="*/ 9 h 59"/>
                <a:gd name="T50" fmla="*/ 53 w 150"/>
                <a:gd name="T51" fmla="*/ 9 h 59"/>
                <a:gd name="T52" fmla="*/ 50 w 150"/>
                <a:gd name="T53" fmla="*/ 10 h 59"/>
                <a:gd name="T54" fmla="*/ 46 w 150"/>
                <a:gd name="T55" fmla="*/ 10 h 59"/>
                <a:gd name="T56" fmla="*/ 39 w 150"/>
                <a:gd name="T57" fmla="*/ 12 h 59"/>
                <a:gd name="T58" fmla="*/ 21 w 150"/>
                <a:gd name="T59" fmla="*/ 53 h 59"/>
                <a:gd name="T60" fmla="*/ 0 w 150"/>
                <a:gd name="T61" fmla="*/ 53 h 59"/>
                <a:gd name="T62" fmla="*/ 19 w 150"/>
                <a:gd name="T63" fmla="*/ 10 h 59"/>
                <a:gd name="T64" fmla="*/ 31 w 150"/>
                <a:gd name="T65" fmla="*/ 6 h 59"/>
                <a:gd name="T66" fmla="*/ 42 w 150"/>
                <a:gd name="T67" fmla="*/ 3 h 59"/>
                <a:gd name="T68" fmla="*/ 54 w 150"/>
                <a:gd name="T69" fmla="*/ 1 h 59"/>
                <a:gd name="T70" fmla="*/ 60 w 150"/>
                <a:gd name="T71" fmla="*/ 1 h 59"/>
                <a:gd name="T72" fmla="*/ 67 w 150"/>
                <a:gd name="T73" fmla="*/ 0 h 59"/>
                <a:gd name="T74" fmla="*/ 73 w 150"/>
                <a:gd name="T75" fmla="*/ 1 h 59"/>
                <a:gd name="T76" fmla="*/ 79 w 150"/>
                <a:gd name="T77" fmla="*/ 2 h 59"/>
                <a:gd name="T78" fmla="*/ 85 w 150"/>
                <a:gd name="T79" fmla="*/ 3 h 59"/>
                <a:gd name="T80" fmla="*/ 87 w 150"/>
                <a:gd name="T81" fmla="*/ 4 h 59"/>
                <a:gd name="T82" fmla="*/ 89 w 150"/>
                <a:gd name="T83" fmla="*/ 5 h 59"/>
                <a:gd name="T84" fmla="*/ 97 w 150"/>
                <a:gd name="T85" fmla="*/ 3 h 59"/>
                <a:gd name="T86" fmla="*/ 105 w 150"/>
                <a:gd name="T87" fmla="*/ 2 h 59"/>
                <a:gd name="T88" fmla="*/ 114 w 150"/>
                <a:gd name="T89" fmla="*/ 1 h 59"/>
                <a:gd name="T90" fmla="*/ 123 w 150"/>
                <a:gd name="T91" fmla="*/ 1 h 59"/>
                <a:gd name="T92" fmla="*/ 129 w 150"/>
                <a:gd name="T93" fmla="*/ 1 h 59"/>
                <a:gd name="T94" fmla="*/ 134 w 150"/>
                <a:gd name="T95" fmla="*/ 2 h 59"/>
                <a:gd name="T96" fmla="*/ 139 w 150"/>
                <a:gd name="T97" fmla="*/ 3 h 59"/>
                <a:gd name="T98" fmla="*/ 144 w 150"/>
                <a:gd name="T99" fmla="*/ 5 h 59"/>
                <a:gd name="T100" fmla="*/ 147 w 150"/>
                <a:gd name="T101" fmla="*/ 7 h 59"/>
                <a:gd name="T102" fmla="*/ 148 w 150"/>
                <a:gd name="T103" fmla="*/ 8 h 59"/>
                <a:gd name="T104" fmla="*/ 149 w 150"/>
                <a:gd name="T105" fmla="*/ 10 h 59"/>
                <a:gd name="T106" fmla="*/ 150 w 150"/>
                <a:gd name="T107" fmla="*/ 11 h 59"/>
                <a:gd name="T108" fmla="*/ 150 w 150"/>
                <a:gd name="T109" fmla="*/ 13 h 59"/>
                <a:gd name="T110" fmla="*/ 150 w 150"/>
                <a:gd name="T111" fmla="*/ 15 h 59"/>
                <a:gd name="T112" fmla="*/ 150 w 150"/>
                <a:gd name="T113" fmla="*/ 16 h 59"/>
                <a:gd name="T114" fmla="*/ 133 w 150"/>
                <a:gd name="T115" fmla="*/ 53 h 59"/>
                <a:gd name="T116" fmla="*/ 112 w 150"/>
                <a:gd name="T117" fmla="*/ 53 h 59"/>
                <a:gd name="T118" fmla="*/ 126 w 150"/>
                <a:gd name="T119" fmla="*/ 20 h 5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50" h="59">
                  <a:moveTo>
                    <a:pt x="126" y="20"/>
                  </a:moveTo>
                  <a:lnTo>
                    <a:pt x="127" y="18"/>
                  </a:lnTo>
                  <a:lnTo>
                    <a:pt x="127" y="16"/>
                  </a:lnTo>
                  <a:lnTo>
                    <a:pt x="127" y="14"/>
                  </a:lnTo>
                  <a:lnTo>
                    <a:pt x="126" y="13"/>
                  </a:lnTo>
                  <a:lnTo>
                    <a:pt x="125" y="12"/>
                  </a:lnTo>
                  <a:lnTo>
                    <a:pt x="123" y="11"/>
                  </a:lnTo>
                  <a:lnTo>
                    <a:pt x="119" y="10"/>
                  </a:lnTo>
                  <a:lnTo>
                    <a:pt x="113" y="9"/>
                  </a:lnTo>
                  <a:lnTo>
                    <a:pt x="107" y="10"/>
                  </a:lnTo>
                  <a:lnTo>
                    <a:pt x="101" y="11"/>
                  </a:lnTo>
                  <a:lnTo>
                    <a:pt x="95" y="12"/>
                  </a:lnTo>
                  <a:lnTo>
                    <a:pt x="94" y="14"/>
                  </a:lnTo>
                  <a:lnTo>
                    <a:pt x="94" y="16"/>
                  </a:lnTo>
                  <a:lnTo>
                    <a:pt x="77" y="59"/>
                  </a:lnTo>
                  <a:lnTo>
                    <a:pt x="56" y="59"/>
                  </a:lnTo>
                  <a:lnTo>
                    <a:pt x="70" y="20"/>
                  </a:lnTo>
                  <a:lnTo>
                    <a:pt x="71" y="18"/>
                  </a:lnTo>
                  <a:lnTo>
                    <a:pt x="71" y="15"/>
                  </a:lnTo>
                  <a:lnTo>
                    <a:pt x="70" y="13"/>
                  </a:lnTo>
                  <a:lnTo>
                    <a:pt x="69" y="12"/>
                  </a:lnTo>
                  <a:lnTo>
                    <a:pt x="66" y="11"/>
                  </a:lnTo>
                  <a:lnTo>
                    <a:pt x="65" y="10"/>
                  </a:lnTo>
                  <a:lnTo>
                    <a:pt x="63" y="10"/>
                  </a:lnTo>
                  <a:lnTo>
                    <a:pt x="59" y="9"/>
                  </a:lnTo>
                  <a:lnTo>
                    <a:pt x="53" y="9"/>
                  </a:lnTo>
                  <a:lnTo>
                    <a:pt x="50" y="10"/>
                  </a:lnTo>
                  <a:lnTo>
                    <a:pt x="46" y="10"/>
                  </a:lnTo>
                  <a:lnTo>
                    <a:pt x="39" y="12"/>
                  </a:lnTo>
                  <a:lnTo>
                    <a:pt x="21" y="59"/>
                  </a:lnTo>
                  <a:lnTo>
                    <a:pt x="0" y="59"/>
                  </a:lnTo>
                  <a:lnTo>
                    <a:pt x="19" y="10"/>
                  </a:lnTo>
                  <a:lnTo>
                    <a:pt x="31" y="6"/>
                  </a:lnTo>
                  <a:lnTo>
                    <a:pt x="42" y="3"/>
                  </a:lnTo>
                  <a:lnTo>
                    <a:pt x="54" y="1"/>
                  </a:lnTo>
                  <a:lnTo>
                    <a:pt x="60" y="1"/>
                  </a:lnTo>
                  <a:lnTo>
                    <a:pt x="67" y="0"/>
                  </a:lnTo>
                  <a:lnTo>
                    <a:pt x="73" y="1"/>
                  </a:lnTo>
                  <a:lnTo>
                    <a:pt x="79" y="2"/>
                  </a:lnTo>
                  <a:lnTo>
                    <a:pt x="85" y="3"/>
                  </a:lnTo>
                  <a:lnTo>
                    <a:pt x="87" y="4"/>
                  </a:lnTo>
                  <a:lnTo>
                    <a:pt x="89" y="5"/>
                  </a:lnTo>
                  <a:lnTo>
                    <a:pt x="97" y="3"/>
                  </a:lnTo>
                  <a:lnTo>
                    <a:pt x="105" y="2"/>
                  </a:lnTo>
                  <a:lnTo>
                    <a:pt x="114" y="1"/>
                  </a:lnTo>
                  <a:lnTo>
                    <a:pt x="123" y="1"/>
                  </a:lnTo>
                  <a:lnTo>
                    <a:pt x="129" y="1"/>
                  </a:lnTo>
                  <a:lnTo>
                    <a:pt x="134" y="2"/>
                  </a:lnTo>
                  <a:lnTo>
                    <a:pt x="139" y="3"/>
                  </a:lnTo>
                  <a:lnTo>
                    <a:pt x="144" y="5"/>
                  </a:lnTo>
                  <a:lnTo>
                    <a:pt x="147" y="7"/>
                  </a:lnTo>
                  <a:lnTo>
                    <a:pt x="148" y="8"/>
                  </a:lnTo>
                  <a:lnTo>
                    <a:pt x="149" y="10"/>
                  </a:lnTo>
                  <a:lnTo>
                    <a:pt x="150" y="11"/>
                  </a:lnTo>
                  <a:lnTo>
                    <a:pt x="150" y="13"/>
                  </a:lnTo>
                  <a:lnTo>
                    <a:pt x="150" y="15"/>
                  </a:lnTo>
                  <a:lnTo>
                    <a:pt x="150" y="16"/>
                  </a:lnTo>
                  <a:lnTo>
                    <a:pt x="133" y="59"/>
                  </a:lnTo>
                  <a:lnTo>
                    <a:pt x="112" y="59"/>
                  </a:lnTo>
                  <a:lnTo>
                    <a:pt x="126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35" name="Freeform 70"/>
            <p:cNvSpPr>
              <a:spLocks noEditPoints="1"/>
            </p:cNvSpPr>
            <p:nvPr userDrawn="1"/>
          </p:nvSpPr>
          <p:spPr bwMode="auto">
            <a:xfrm>
              <a:off x="4296" y="3334"/>
              <a:ext cx="98" cy="59"/>
            </a:xfrm>
            <a:custGeom>
              <a:avLst/>
              <a:gdLst>
                <a:gd name="T0" fmla="*/ 23 w 98"/>
                <a:gd name="T1" fmla="*/ 33 h 59"/>
                <a:gd name="T2" fmla="*/ 22 w 98"/>
                <a:gd name="T3" fmla="*/ 40 h 59"/>
                <a:gd name="T4" fmla="*/ 26 w 98"/>
                <a:gd name="T5" fmla="*/ 47 h 59"/>
                <a:gd name="T6" fmla="*/ 34 w 98"/>
                <a:gd name="T7" fmla="*/ 50 h 59"/>
                <a:gd name="T8" fmla="*/ 48 w 98"/>
                <a:gd name="T9" fmla="*/ 50 h 59"/>
                <a:gd name="T10" fmla="*/ 54 w 98"/>
                <a:gd name="T11" fmla="*/ 49 h 59"/>
                <a:gd name="T12" fmla="*/ 63 w 98"/>
                <a:gd name="T13" fmla="*/ 44 h 59"/>
                <a:gd name="T14" fmla="*/ 70 w 98"/>
                <a:gd name="T15" fmla="*/ 37 h 59"/>
                <a:gd name="T16" fmla="*/ 74 w 98"/>
                <a:gd name="T17" fmla="*/ 29 h 59"/>
                <a:gd name="T18" fmla="*/ 75 w 98"/>
                <a:gd name="T19" fmla="*/ 22 h 59"/>
                <a:gd name="T20" fmla="*/ 73 w 98"/>
                <a:gd name="T21" fmla="*/ 15 h 59"/>
                <a:gd name="T22" fmla="*/ 71 w 98"/>
                <a:gd name="T23" fmla="*/ 13 h 59"/>
                <a:gd name="T24" fmla="*/ 63 w 98"/>
                <a:gd name="T25" fmla="*/ 10 h 59"/>
                <a:gd name="T26" fmla="*/ 53 w 98"/>
                <a:gd name="T27" fmla="*/ 9 h 59"/>
                <a:gd name="T28" fmla="*/ 43 w 98"/>
                <a:gd name="T29" fmla="*/ 11 h 59"/>
                <a:gd name="T30" fmla="*/ 34 w 98"/>
                <a:gd name="T31" fmla="*/ 15 h 59"/>
                <a:gd name="T32" fmla="*/ 28 w 98"/>
                <a:gd name="T33" fmla="*/ 22 h 59"/>
                <a:gd name="T34" fmla="*/ 24 w 98"/>
                <a:gd name="T35" fmla="*/ 29 h 59"/>
                <a:gd name="T36" fmla="*/ 4 w 98"/>
                <a:gd name="T37" fmla="*/ 23 h 59"/>
                <a:gd name="T38" fmla="*/ 11 w 98"/>
                <a:gd name="T39" fmla="*/ 15 h 59"/>
                <a:gd name="T40" fmla="*/ 22 w 98"/>
                <a:gd name="T41" fmla="*/ 9 h 59"/>
                <a:gd name="T42" fmla="*/ 39 w 98"/>
                <a:gd name="T43" fmla="*/ 2 h 59"/>
                <a:gd name="T44" fmla="*/ 54 w 98"/>
                <a:gd name="T45" fmla="*/ 0 h 59"/>
                <a:gd name="T46" fmla="*/ 65 w 98"/>
                <a:gd name="T47" fmla="*/ 0 h 59"/>
                <a:gd name="T48" fmla="*/ 79 w 98"/>
                <a:gd name="T49" fmla="*/ 2 h 59"/>
                <a:gd name="T50" fmla="*/ 91 w 98"/>
                <a:gd name="T51" fmla="*/ 9 h 59"/>
                <a:gd name="T52" fmla="*/ 95 w 98"/>
                <a:gd name="T53" fmla="*/ 13 h 59"/>
                <a:gd name="T54" fmla="*/ 97 w 98"/>
                <a:gd name="T55" fmla="*/ 18 h 59"/>
                <a:gd name="T56" fmla="*/ 97 w 98"/>
                <a:gd name="T57" fmla="*/ 23 h 59"/>
                <a:gd name="T58" fmla="*/ 93 w 98"/>
                <a:gd name="T59" fmla="*/ 34 h 59"/>
                <a:gd name="T60" fmla="*/ 83 w 98"/>
                <a:gd name="T61" fmla="*/ 45 h 59"/>
                <a:gd name="T62" fmla="*/ 76 w 98"/>
                <a:gd name="T63" fmla="*/ 50 h 59"/>
                <a:gd name="T64" fmla="*/ 64 w 98"/>
                <a:gd name="T65" fmla="*/ 55 h 59"/>
                <a:gd name="T66" fmla="*/ 48 w 98"/>
                <a:gd name="T67" fmla="*/ 58 h 59"/>
                <a:gd name="T68" fmla="*/ 31 w 98"/>
                <a:gd name="T69" fmla="*/ 59 h 59"/>
                <a:gd name="T70" fmla="*/ 21 w 98"/>
                <a:gd name="T71" fmla="*/ 57 h 59"/>
                <a:gd name="T72" fmla="*/ 13 w 98"/>
                <a:gd name="T73" fmla="*/ 55 h 59"/>
                <a:gd name="T74" fmla="*/ 5 w 98"/>
                <a:gd name="T75" fmla="*/ 49 h 59"/>
                <a:gd name="T76" fmla="*/ 1 w 98"/>
                <a:gd name="T77" fmla="*/ 45 h 59"/>
                <a:gd name="T78" fmla="*/ 0 w 98"/>
                <a:gd name="T79" fmla="*/ 34 h 5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98" h="59">
                  <a:moveTo>
                    <a:pt x="24" y="29"/>
                  </a:moveTo>
                  <a:lnTo>
                    <a:pt x="23" y="33"/>
                  </a:lnTo>
                  <a:lnTo>
                    <a:pt x="22" y="37"/>
                  </a:lnTo>
                  <a:lnTo>
                    <a:pt x="22" y="40"/>
                  </a:lnTo>
                  <a:lnTo>
                    <a:pt x="24" y="44"/>
                  </a:lnTo>
                  <a:lnTo>
                    <a:pt x="26" y="47"/>
                  </a:lnTo>
                  <a:lnTo>
                    <a:pt x="29" y="49"/>
                  </a:lnTo>
                  <a:lnTo>
                    <a:pt x="34" y="50"/>
                  </a:lnTo>
                  <a:lnTo>
                    <a:pt x="40" y="51"/>
                  </a:lnTo>
                  <a:lnTo>
                    <a:pt x="48" y="50"/>
                  </a:lnTo>
                  <a:lnTo>
                    <a:pt x="51" y="50"/>
                  </a:lnTo>
                  <a:lnTo>
                    <a:pt x="54" y="49"/>
                  </a:lnTo>
                  <a:lnTo>
                    <a:pt x="59" y="46"/>
                  </a:lnTo>
                  <a:lnTo>
                    <a:pt x="63" y="44"/>
                  </a:lnTo>
                  <a:lnTo>
                    <a:pt x="67" y="40"/>
                  </a:lnTo>
                  <a:lnTo>
                    <a:pt x="70" y="37"/>
                  </a:lnTo>
                  <a:lnTo>
                    <a:pt x="72" y="33"/>
                  </a:lnTo>
                  <a:lnTo>
                    <a:pt x="74" y="29"/>
                  </a:lnTo>
                  <a:lnTo>
                    <a:pt x="75" y="25"/>
                  </a:lnTo>
                  <a:lnTo>
                    <a:pt x="75" y="22"/>
                  </a:lnTo>
                  <a:lnTo>
                    <a:pt x="75" y="18"/>
                  </a:lnTo>
                  <a:lnTo>
                    <a:pt x="73" y="15"/>
                  </a:lnTo>
                  <a:lnTo>
                    <a:pt x="72" y="14"/>
                  </a:lnTo>
                  <a:lnTo>
                    <a:pt x="71" y="13"/>
                  </a:lnTo>
                  <a:lnTo>
                    <a:pt x="67" y="11"/>
                  </a:lnTo>
                  <a:lnTo>
                    <a:pt x="63" y="10"/>
                  </a:lnTo>
                  <a:lnTo>
                    <a:pt x="56" y="9"/>
                  </a:lnTo>
                  <a:lnTo>
                    <a:pt x="53" y="9"/>
                  </a:lnTo>
                  <a:lnTo>
                    <a:pt x="49" y="10"/>
                  </a:lnTo>
                  <a:lnTo>
                    <a:pt x="43" y="11"/>
                  </a:lnTo>
                  <a:lnTo>
                    <a:pt x="38" y="13"/>
                  </a:lnTo>
                  <a:lnTo>
                    <a:pt x="34" y="15"/>
                  </a:lnTo>
                  <a:lnTo>
                    <a:pt x="31" y="18"/>
                  </a:lnTo>
                  <a:lnTo>
                    <a:pt x="28" y="22"/>
                  </a:lnTo>
                  <a:lnTo>
                    <a:pt x="26" y="25"/>
                  </a:lnTo>
                  <a:lnTo>
                    <a:pt x="24" y="29"/>
                  </a:lnTo>
                  <a:close/>
                  <a:moveTo>
                    <a:pt x="1" y="29"/>
                  </a:moveTo>
                  <a:lnTo>
                    <a:pt x="4" y="23"/>
                  </a:lnTo>
                  <a:lnTo>
                    <a:pt x="9" y="18"/>
                  </a:lnTo>
                  <a:lnTo>
                    <a:pt x="11" y="15"/>
                  </a:lnTo>
                  <a:lnTo>
                    <a:pt x="14" y="13"/>
                  </a:lnTo>
                  <a:lnTo>
                    <a:pt x="22" y="9"/>
                  </a:lnTo>
                  <a:lnTo>
                    <a:pt x="30" y="5"/>
                  </a:lnTo>
                  <a:lnTo>
                    <a:pt x="39" y="2"/>
                  </a:lnTo>
                  <a:lnTo>
                    <a:pt x="49" y="1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5" y="0"/>
                  </a:lnTo>
                  <a:lnTo>
                    <a:pt x="70" y="1"/>
                  </a:lnTo>
                  <a:lnTo>
                    <a:pt x="79" y="2"/>
                  </a:lnTo>
                  <a:lnTo>
                    <a:pt x="86" y="5"/>
                  </a:lnTo>
                  <a:lnTo>
                    <a:pt x="91" y="9"/>
                  </a:lnTo>
                  <a:lnTo>
                    <a:pt x="94" y="11"/>
                  </a:lnTo>
                  <a:lnTo>
                    <a:pt x="95" y="13"/>
                  </a:lnTo>
                  <a:lnTo>
                    <a:pt x="96" y="15"/>
                  </a:lnTo>
                  <a:lnTo>
                    <a:pt x="97" y="18"/>
                  </a:lnTo>
                  <a:lnTo>
                    <a:pt x="98" y="20"/>
                  </a:lnTo>
                  <a:lnTo>
                    <a:pt x="97" y="23"/>
                  </a:lnTo>
                  <a:lnTo>
                    <a:pt x="96" y="29"/>
                  </a:lnTo>
                  <a:lnTo>
                    <a:pt x="93" y="34"/>
                  </a:lnTo>
                  <a:lnTo>
                    <a:pt x="89" y="40"/>
                  </a:lnTo>
                  <a:lnTo>
                    <a:pt x="83" y="45"/>
                  </a:lnTo>
                  <a:lnTo>
                    <a:pt x="80" y="47"/>
                  </a:lnTo>
                  <a:lnTo>
                    <a:pt x="76" y="50"/>
                  </a:lnTo>
                  <a:lnTo>
                    <a:pt x="68" y="53"/>
                  </a:lnTo>
                  <a:lnTo>
                    <a:pt x="64" y="55"/>
                  </a:lnTo>
                  <a:lnTo>
                    <a:pt x="59" y="56"/>
                  </a:lnTo>
                  <a:lnTo>
                    <a:pt x="48" y="58"/>
                  </a:lnTo>
                  <a:lnTo>
                    <a:pt x="37" y="59"/>
                  </a:lnTo>
                  <a:lnTo>
                    <a:pt x="31" y="59"/>
                  </a:lnTo>
                  <a:lnTo>
                    <a:pt x="26" y="58"/>
                  </a:lnTo>
                  <a:lnTo>
                    <a:pt x="21" y="57"/>
                  </a:lnTo>
                  <a:lnTo>
                    <a:pt x="17" y="56"/>
                  </a:lnTo>
                  <a:lnTo>
                    <a:pt x="13" y="55"/>
                  </a:lnTo>
                  <a:lnTo>
                    <a:pt x="10" y="53"/>
                  </a:lnTo>
                  <a:lnTo>
                    <a:pt x="5" y="49"/>
                  </a:lnTo>
                  <a:lnTo>
                    <a:pt x="3" y="47"/>
                  </a:lnTo>
                  <a:lnTo>
                    <a:pt x="1" y="45"/>
                  </a:lnTo>
                  <a:lnTo>
                    <a:pt x="0" y="40"/>
                  </a:lnTo>
                  <a:lnTo>
                    <a:pt x="0" y="34"/>
                  </a:lnTo>
                  <a:lnTo>
                    <a:pt x="1" y="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36" name="Freeform 71"/>
            <p:cNvSpPr/>
            <p:nvPr userDrawn="1"/>
          </p:nvSpPr>
          <p:spPr bwMode="auto">
            <a:xfrm>
              <a:off x="4394" y="3332"/>
              <a:ext cx="91" cy="61"/>
            </a:xfrm>
            <a:custGeom>
              <a:avLst/>
              <a:gdLst>
                <a:gd name="T0" fmla="*/ 11 w 89"/>
                <a:gd name="T1" fmla="*/ 51 h 60"/>
                <a:gd name="T2" fmla="*/ 16 w 89"/>
                <a:gd name="T3" fmla="*/ 54 h 60"/>
                <a:gd name="T4" fmla="*/ 35 w 89"/>
                <a:gd name="T5" fmla="*/ 57 h 60"/>
                <a:gd name="T6" fmla="*/ 49 w 89"/>
                <a:gd name="T7" fmla="*/ 56 h 60"/>
                <a:gd name="T8" fmla="*/ 56 w 89"/>
                <a:gd name="T9" fmla="*/ 55 h 60"/>
                <a:gd name="T10" fmla="*/ 62 w 89"/>
                <a:gd name="T11" fmla="*/ 52 h 60"/>
                <a:gd name="T12" fmla="*/ 65 w 89"/>
                <a:gd name="T13" fmla="*/ 49 h 60"/>
                <a:gd name="T14" fmla="*/ 64 w 89"/>
                <a:gd name="T15" fmla="*/ 46 h 60"/>
                <a:gd name="T16" fmla="*/ 61 w 89"/>
                <a:gd name="T17" fmla="*/ 44 h 60"/>
                <a:gd name="T18" fmla="*/ 53 w 89"/>
                <a:gd name="T19" fmla="*/ 42 h 60"/>
                <a:gd name="T20" fmla="*/ 35 w 89"/>
                <a:gd name="T21" fmla="*/ 37 h 60"/>
                <a:gd name="T22" fmla="*/ 21 w 89"/>
                <a:gd name="T23" fmla="*/ 28 h 60"/>
                <a:gd name="T24" fmla="*/ 17 w 89"/>
                <a:gd name="T25" fmla="*/ 25 h 60"/>
                <a:gd name="T26" fmla="*/ 16 w 89"/>
                <a:gd name="T27" fmla="*/ 22 h 60"/>
                <a:gd name="T28" fmla="*/ 16 w 89"/>
                <a:gd name="T29" fmla="*/ 17 h 60"/>
                <a:gd name="T30" fmla="*/ 19 w 89"/>
                <a:gd name="T31" fmla="*/ 13 h 60"/>
                <a:gd name="T32" fmla="*/ 22 w 89"/>
                <a:gd name="T33" fmla="*/ 10 h 60"/>
                <a:gd name="T34" fmla="*/ 39 w 89"/>
                <a:gd name="T35" fmla="*/ 5 h 60"/>
                <a:gd name="T36" fmla="*/ 52 w 89"/>
                <a:gd name="T37" fmla="*/ 1 h 60"/>
                <a:gd name="T38" fmla="*/ 66 w 89"/>
                <a:gd name="T39" fmla="*/ 0 h 60"/>
                <a:gd name="T40" fmla="*/ 87 w 89"/>
                <a:gd name="T41" fmla="*/ 2 h 60"/>
                <a:gd name="T42" fmla="*/ 101 w 89"/>
                <a:gd name="T43" fmla="*/ 6 h 60"/>
                <a:gd name="T44" fmla="*/ 84 w 89"/>
                <a:gd name="T45" fmla="*/ 11 h 60"/>
                <a:gd name="T46" fmla="*/ 69 w 89"/>
                <a:gd name="T47" fmla="*/ 9 h 60"/>
                <a:gd name="T48" fmla="*/ 56 w 89"/>
                <a:gd name="T49" fmla="*/ 10 h 60"/>
                <a:gd name="T50" fmla="*/ 47 w 89"/>
                <a:gd name="T51" fmla="*/ 12 h 60"/>
                <a:gd name="T52" fmla="*/ 44 w 89"/>
                <a:gd name="T53" fmla="*/ 15 h 60"/>
                <a:gd name="T54" fmla="*/ 42 w 89"/>
                <a:gd name="T55" fmla="*/ 18 h 60"/>
                <a:gd name="T56" fmla="*/ 45 w 89"/>
                <a:gd name="T57" fmla="*/ 20 h 60"/>
                <a:gd name="T58" fmla="*/ 64 w 89"/>
                <a:gd name="T59" fmla="*/ 25 h 60"/>
                <a:gd name="T60" fmla="*/ 86 w 89"/>
                <a:gd name="T61" fmla="*/ 36 h 60"/>
                <a:gd name="T62" fmla="*/ 92 w 89"/>
                <a:gd name="T63" fmla="*/ 41 h 60"/>
                <a:gd name="T64" fmla="*/ 93 w 89"/>
                <a:gd name="T65" fmla="*/ 44 h 60"/>
                <a:gd name="T66" fmla="*/ 91 w 89"/>
                <a:gd name="T67" fmla="*/ 50 h 60"/>
                <a:gd name="T68" fmla="*/ 85 w 89"/>
                <a:gd name="T69" fmla="*/ 56 h 60"/>
                <a:gd name="T70" fmla="*/ 79 w 89"/>
                <a:gd name="T71" fmla="*/ 59 h 60"/>
                <a:gd name="T72" fmla="*/ 60 w 89"/>
                <a:gd name="T73" fmla="*/ 64 h 60"/>
                <a:gd name="T74" fmla="*/ 45 w 89"/>
                <a:gd name="T75" fmla="*/ 66 h 60"/>
                <a:gd name="T76" fmla="*/ 29 w 89"/>
                <a:gd name="T77" fmla="*/ 65 h 60"/>
                <a:gd name="T78" fmla="*/ 14 w 89"/>
                <a:gd name="T79" fmla="*/ 64 h 60"/>
                <a:gd name="T80" fmla="*/ 7 w 89"/>
                <a:gd name="T81" fmla="*/ 62 h 60"/>
                <a:gd name="T82" fmla="*/ 0 w 89"/>
                <a:gd name="T83" fmla="*/ 59 h 6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89" h="60">
                  <a:moveTo>
                    <a:pt x="0" y="53"/>
                  </a:moveTo>
                  <a:lnTo>
                    <a:pt x="11" y="45"/>
                  </a:lnTo>
                  <a:lnTo>
                    <a:pt x="14" y="47"/>
                  </a:lnTo>
                  <a:lnTo>
                    <a:pt x="16" y="48"/>
                  </a:lnTo>
                  <a:lnTo>
                    <a:pt x="22" y="50"/>
                  </a:lnTo>
                  <a:lnTo>
                    <a:pt x="29" y="51"/>
                  </a:lnTo>
                  <a:lnTo>
                    <a:pt x="35" y="51"/>
                  </a:lnTo>
                  <a:lnTo>
                    <a:pt x="43" y="50"/>
                  </a:lnTo>
                  <a:lnTo>
                    <a:pt x="47" y="50"/>
                  </a:lnTo>
                  <a:lnTo>
                    <a:pt x="50" y="49"/>
                  </a:lnTo>
                  <a:lnTo>
                    <a:pt x="53" y="48"/>
                  </a:lnTo>
                  <a:lnTo>
                    <a:pt x="56" y="46"/>
                  </a:lnTo>
                  <a:lnTo>
                    <a:pt x="57" y="45"/>
                  </a:lnTo>
                  <a:lnTo>
                    <a:pt x="59" y="43"/>
                  </a:lnTo>
                  <a:lnTo>
                    <a:pt x="59" y="41"/>
                  </a:lnTo>
                  <a:lnTo>
                    <a:pt x="58" y="40"/>
                  </a:lnTo>
                  <a:lnTo>
                    <a:pt x="57" y="39"/>
                  </a:lnTo>
                  <a:lnTo>
                    <a:pt x="55" y="38"/>
                  </a:lnTo>
                  <a:lnTo>
                    <a:pt x="51" y="37"/>
                  </a:lnTo>
                  <a:lnTo>
                    <a:pt x="47" y="36"/>
                  </a:lnTo>
                  <a:lnTo>
                    <a:pt x="38" y="33"/>
                  </a:lnTo>
                  <a:lnTo>
                    <a:pt x="29" y="31"/>
                  </a:lnTo>
                  <a:lnTo>
                    <a:pt x="24" y="30"/>
                  </a:lnTo>
                  <a:lnTo>
                    <a:pt x="21" y="28"/>
                  </a:lnTo>
                  <a:lnTo>
                    <a:pt x="18" y="26"/>
                  </a:lnTo>
                  <a:lnTo>
                    <a:pt x="17" y="25"/>
                  </a:lnTo>
                  <a:lnTo>
                    <a:pt x="16" y="24"/>
                  </a:lnTo>
                  <a:lnTo>
                    <a:pt x="16" y="22"/>
                  </a:lnTo>
                  <a:lnTo>
                    <a:pt x="16" y="21"/>
                  </a:lnTo>
                  <a:lnTo>
                    <a:pt x="16" y="17"/>
                  </a:lnTo>
                  <a:lnTo>
                    <a:pt x="17" y="15"/>
                  </a:lnTo>
                  <a:lnTo>
                    <a:pt x="19" y="13"/>
                  </a:lnTo>
                  <a:lnTo>
                    <a:pt x="20" y="12"/>
                  </a:lnTo>
                  <a:lnTo>
                    <a:pt x="22" y="10"/>
                  </a:lnTo>
                  <a:lnTo>
                    <a:pt x="27" y="7"/>
                  </a:lnTo>
                  <a:lnTo>
                    <a:pt x="33" y="5"/>
                  </a:lnTo>
                  <a:lnTo>
                    <a:pt x="39" y="3"/>
                  </a:lnTo>
                  <a:lnTo>
                    <a:pt x="46" y="1"/>
                  </a:lnTo>
                  <a:lnTo>
                    <a:pt x="53" y="0"/>
                  </a:lnTo>
                  <a:lnTo>
                    <a:pt x="60" y="0"/>
                  </a:lnTo>
                  <a:lnTo>
                    <a:pt x="67" y="0"/>
                  </a:lnTo>
                  <a:lnTo>
                    <a:pt x="75" y="2"/>
                  </a:lnTo>
                  <a:lnTo>
                    <a:pt x="82" y="3"/>
                  </a:lnTo>
                  <a:lnTo>
                    <a:pt x="89" y="6"/>
                  </a:lnTo>
                  <a:lnTo>
                    <a:pt x="78" y="13"/>
                  </a:lnTo>
                  <a:lnTo>
                    <a:pt x="72" y="11"/>
                  </a:lnTo>
                  <a:lnTo>
                    <a:pt x="67" y="10"/>
                  </a:lnTo>
                  <a:lnTo>
                    <a:pt x="62" y="9"/>
                  </a:lnTo>
                  <a:lnTo>
                    <a:pt x="56" y="9"/>
                  </a:lnTo>
                  <a:lnTo>
                    <a:pt x="50" y="10"/>
                  </a:lnTo>
                  <a:lnTo>
                    <a:pt x="44" y="11"/>
                  </a:lnTo>
                  <a:lnTo>
                    <a:pt x="41" y="12"/>
                  </a:lnTo>
                  <a:lnTo>
                    <a:pt x="39" y="13"/>
                  </a:lnTo>
                  <a:lnTo>
                    <a:pt x="38" y="15"/>
                  </a:lnTo>
                  <a:lnTo>
                    <a:pt x="37" y="16"/>
                  </a:lnTo>
                  <a:lnTo>
                    <a:pt x="36" y="18"/>
                  </a:lnTo>
                  <a:lnTo>
                    <a:pt x="37" y="19"/>
                  </a:lnTo>
                  <a:lnTo>
                    <a:pt x="39" y="20"/>
                  </a:lnTo>
                  <a:lnTo>
                    <a:pt x="42" y="21"/>
                  </a:lnTo>
                  <a:lnTo>
                    <a:pt x="58" y="25"/>
                  </a:lnTo>
                  <a:lnTo>
                    <a:pt x="66" y="27"/>
                  </a:lnTo>
                  <a:lnTo>
                    <a:pt x="74" y="30"/>
                  </a:lnTo>
                  <a:lnTo>
                    <a:pt x="77" y="32"/>
                  </a:lnTo>
                  <a:lnTo>
                    <a:pt x="80" y="35"/>
                  </a:lnTo>
                  <a:lnTo>
                    <a:pt x="80" y="36"/>
                  </a:lnTo>
                  <a:lnTo>
                    <a:pt x="81" y="38"/>
                  </a:lnTo>
                  <a:lnTo>
                    <a:pt x="80" y="42"/>
                  </a:lnTo>
                  <a:lnTo>
                    <a:pt x="79" y="44"/>
                  </a:lnTo>
                  <a:lnTo>
                    <a:pt x="77" y="46"/>
                  </a:lnTo>
                  <a:lnTo>
                    <a:pt x="73" y="50"/>
                  </a:lnTo>
                  <a:lnTo>
                    <a:pt x="70" y="52"/>
                  </a:lnTo>
                  <a:lnTo>
                    <a:pt x="67" y="53"/>
                  </a:lnTo>
                  <a:lnTo>
                    <a:pt x="61" y="56"/>
                  </a:lnTo>
                  <a:lnTo>
                    <a:pt x="54" y="58"/>
                  </a:lnTo>
                  <a:lnTo>
                    <a:pt x="46" y="59"/>
                  </a:lnTo>
                  <a:lnTo>
                    <a:pt x="39" y="60"/>
                  </a:lnTo>
                  <a:lnTo>
                    <a:pt x="32" y="60"/>
                  </a:lnTo>
                  <a:lnTo>
                    <a:pt x="23" y="59"/>
                  </a:lnTo>
                  <a:lnTo>
                    <a:pt x="18" y="59"/>
                  </a:lnTo>
                  <a:lnTo>
                    <a:pt x="14" y="58"/>
                  </a:lnTo>
                  <a:lnTo>
                    <a:pt x="10" y="57"/>
                  </a:lnTo>
                  <a:lnTo>
                    <a:pt x="7" y="56"/>
                  </a:lnTo>
                  <a:lnTo>
                    <a:pt x="3" y="54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</p:grp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21704377" y="12859077"/>
            <a:ext cx="1917698" cy="577850"/>
          </a:xfrm>
          <a:prstGeom prst="rect">
            <a:avLst/>
          </a:prstGeom>
        </p:spPr>
        <p:txBody>
          <a:bodyPr lIns="91429" tIns="45714" rIns="91429" bIns="45714"/>
          <a:lstStyle>
            <a:lvl1pPr>
              <a:defRPr>
                <a:ea typeface="MS PGothic" panose="020B0600070205080204" pitchFamily="34" charset="-128"/>
                <a:cs typeface="MS PGothic" panose="020B0600070205080204" pitchFamily="34" charset="-128"/>
              </a:defRPr>
            </a:lvl1pPr>
          </a:lstStyle>
          <a:p>
            <a:pPr>
              <a:defRPr/>
            </a:pPr>
            <a:fld id="{B4E714C0-5FE2-4E4D-AD48-E2E2FC6A5305}" type="slidenum">
              <a:rPr lang="es-ES"/>
              <a:t>‹Nº›</a:t>
            </a:fld>
            <a:endParaRPr lang="es-ES" dirty="0"/>
          </a:p>
        </p:txBody>
      </p:sp>
      <p:pic>
        <p:nvPicPr>
          <p:cNvPr id="5" name="Picture 7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163052"/>
            <a:ext cx="24384000" cy="458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41"/>
          <p:cNvGrpSpPr>
            <a:grpSpLocks noChangeAspect="1"/>
          </p:cNvGrpSpPr>
          <p:nvPr userDrawn="1"/>
        </p:nvGrpSpPr>
        <p:grpSpPr bwMode="auto">
          <a:xfrm>
            <a:off x="19680982" y="377609"/>
            <a:ext cx="4088232" cy="1646134"/>
            <a:chOff x="2655" y="2025"/>
            <a:chExt cx="2610" cy="1401"/>
          </a:xfrm>
        </p:grpSpPr>
        <p:sp>
          <p:nvSpPr>
            <p:cNvPr id="7" name="AutoShape 40"/>
            <p:cNvSpPr>
              <a:spLocks noChangeAspect="1" noChangeArrowheads="1" noTextEdit="1"/>
            </p:cNvSpPr>
            <p:nvPr userDrawn="1"/>
          </p:nvSpPr>
          <p:spPr bwMode="auto">
            <a:xfrm>
              <a:off x="2655" y="2025"/>
              <a:ext cx="2610" cy="1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8" name="Freeform 42"/>
            <p:cNvSpPr>
              <a:spLocks noEditPoints="1"/>
            </p:cNvSpPr>
            <p:nvPr userDrawn="1"/>
          </p:nvSpPr>
          <p:spPr bwMode="auto">
            <a:xfrm>
              <a:off x="3703" y="3057"/>
              <a:ext cx="225" cy="214"/>
            </a:xfrm>
            <a:custGeom>
              <a:avLst/>
              <a:gdLst>
                <a:gd name="T0" fmla="*/ 160 w 225"/>
                <a:gd name="T1" fmla="*/ 33 h 214"/>
                <a:gd name="T2" fmla="*/ 134 w 225"/>
                <a:gd name="T3" fmla="*/ 28 h 214"/>
                <a:gd name="T4" fmla="*/ 117 w 225"/>
                <a:gd name="T5" fmla="*/ 29 h 214"/>
                <a:gd name="T6" fmla="*/ 100 w 225"/>
                <a:gd name="T7" fmla="*/ 34 h 214"/>
                <a:gd name="T8" fmla="*/ 86 w 225"/>
                <a:gd name="T9" fmla="*/ 42 h 214"/>
                <a:gd name="T10" fmla="*/ 74 w 225"/>
                <a:gd name="T11" fmla="*/ 53 h 214"/>
                <a:gd name="T12" fmla="*/ 65 w 225"/>
                <a:gd name="T13" fmla="*/ 66 h 214"/>
                <a:gd name="T14" fmla="*/ 59 w 225"/>
                <a:gd name="T15" fmla="*/ 79 h 214"/>
                <a:gd name="T16" fmla="*/ 57 w 225"/>
                <a:gd name="T17" fmla="*/ 92 h 214"/>
                <a:gd name="T18" fmla="*/ 58 w 225"/>
                <a:gd name="T19" fmla="*/ 103 h 214"/>
                <a:gd name="T20" fmla="*/ 64 w 225"/>
                <a:gd name="T21" fmla="*/ 113 h 214"/>
                <a:gd name="T22" fmla="*/ 74 w 225"/>
                <a:gd name="T23" fmla="*/ 119 h 214"/>
                <a:gd name="T24" fmla="*/ 89 w 225"/>
                <a:gd name="T25" fmla="*/ 121 h 214"/>
                <a:gd name="T26" fmla="*/ 109 w 225"/>
                <a:gd name="T27" fmla="*/ 119 h 214"/>
                <a:gd name="T28" fmla="*/ 142 w 225"/>
                <a:gd name="T29" fmla="*/ 110 h 214"/>
                <a:gd name="T30" fmla="*/ 155 w 225"/>
                <a:gd name="T31" fmla="*/ 182 h 214"/>
                <a:gd name="T32" fmla="*/ 135 w 225"/>
                <a:gd name="T33" fmla="*/ 194 h 214"/>
                <a:gd name="T34" fmla="*/ 111 w 225"/>
                <a:gd name="T35" fmla="*/ 203 h 214"/>
                <a:gd name="T36" fmla="*/ 75 w 225"/>
                <a:gd name="T37" fmla="*/ 211 h 214"/>
                <a:gd name="T38" fmla="*/ 25 w 225"/>
                <a:gd name="T39" fmla="*/ 214 h 214"/>
                <a:gd name="T40" fmla="*/ 72 w 225"/>
                <a:gd name="T41" fmla="*/ 184 h 214"/>
                <a:gd name="T42" fmla="*/ 102 w 225"/>
                <a:gd name="T43" fmla="*/ 176 h 214"/>
                <a:gd name="T44" fmla="*/ 115 w 225"/>
                <a:gd name="T45" fmla="*/ 169 h 214"/>
                <a:gd name="T46" fmla="*/ 123 w 225"/>
                <a:gd name="T47" fmla="*/ 160 h 214"/>
                <a:gd name="T48" fmla="*/ 132 w 225"/>
                <a:gd name="T49" fmla="*/ 140 h 214"/>
                <a:gd name="T50" fmla="*/ 95 w 225"/>
                <a:gd name="T51" fmla="*/ 148 h 214"/>
                <a:gd name="T52" fmla="*/ 59 w 225"/>
                <a:gd name="T53" fmla="*/ 148 h 214"/>
                <a:gd name="T54" fmla="*/ 40 w 225"/>
                <a:gd name="T55" fmla="*/ 145 h 214"/>
                <a:gd name="T56" fmla="*/ 24 w 225"/>
                <a:gd name="T57" fmla="*/ 138 h 214"/>
                <a:gd name="T58" fmla="*/ 9 w 225"/>
                <a:gd name="T59" fmla="*/ 124 h 214"/>
                <a:gd name="T60" fmla="*/ 2 w 225"/>
                <a:gd name="T61" fmla="*/ 110 h 214"/>
                <a:gd name="T62" fmla="*/ 0 w 225"/>
                <a:gd name="T63" fmla="*/ 94 h 214"/>
                <a:gd name="T64" fmla="*/ 4 w 225"/>
                <a:gd name="T65" fmla="*/ 74 h 214"/>
                <a:gd name="T66" fmla="*/ 14 w 225"/>
                <a:gd name="T67" fmla="*/ 56 h 214"/>
                <a:gd name="T68" fmla="*/ 30 w 225"/>
                <a:gd name="T69" fmla="*/ 37 h 214"/>
                <a:gd name="T70" fmla="*/ 52 w 225"/>
                <a:gd name="T71" fmla="*/ 21 h 214"/>
                <a:gd name="T72" fmla="*/ 79 w 225"/>
                <a:gd name="T73" fmla="*/ 8 h 214"/>
                <a:gd name="T74" fmla="*/ 111 w 225"/>
                <a:gd name="T75" fmla="*/ 1 h 214"/>
                <a:gd name="T76" fmla="*/ 149 w 225"/>
                <a:gd name="T77" fmla="*/ 2 h 214"/>
                <a:gd name="T78" fmla="*/ 182 w 225"/>
                <a:gd name="T79" fmla="*/ 8 h 214"/>
                <a:gd name="T80" fmla="*/ 214 w 225"/>
                <a:gd name="T81" fmla="*/ 21 h 214"/>
                <a:gd name="T82" fmla="*/ 183 w 225"/>
                <a:gd name="T83" fmla="*/ 141 h 214"/>
                <a:gd name="T84" fmla="*/ 173 w 225"/>
                <a:gd name="T85" fmla="*/ 162 h 21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25" h="214">
                  <a:moveTo>
                    <a:pt x="142" y="110"/>
                  </a:moveTo>
                  <a:lnTo>
                    <a:pt x="169" y="36"/>
                  </a:lnTo>
                  <a:lnTo>
                    <a:pt x="160" y="33"/>
                  </a:lnTo>
                  <a:lnTo>
                    <a:pt x="151" y="30"/>
                  </a:lnTo>
                  <a:lnTo>
                    <a:pt x="140" y="28"/>
                  </a:lnTo>
                  <a:lnTo>
                    <a:pt x="134" y="28"/>
                  </a:lnTo>
                  <a:lnTo>
                    <a:pt x="128" y="28"/>
                  </a:lnTo>
                  <a:lnTo>
                    <a:pt x="122" y="28"/>
                  </a:lnTo>
                  <a:lnTo>
                    <a:pt x="117" y="29"/>
                  </a:lnTo>
                  <a:lnTo>
                    <a:pt x="111" y="30"/>
                  </a:lnTo>
                  <a:lnTo>
                    <a:pt x="106" y="32"/>
                  </a:lnTo>
                  <a:lnTo>
                    <a:pt x="100" y="34"/>
                  </a:lnTo>
                  <a:lnTo>
                    <a:pt x="95" y="36"/>
                  </a:lnTo>
                  <a:lnTo>
                    <a:pt x="91" y="39"/>
                  </a:lnTo>
                  <a:lnTo>
                    <a:pt x="86" y="42"/>
                  </a:lnTo>
                  <a:lnTo>
                    <a:pt x="82" y="46"/>
                  </a:lnTo>
                  <a:lnTo>
                    <a:pt x="78" y="49"/>
                  </a:lnTo>
                  <a:lnTo>
                    <a:pt x="74" y="53"/>
                  </a:lnTo>
                  <a:lnTo>
                    <a:pt x="71" y="57"/>
                  </a:lnTo>
                  <a:lnTo>
                    <a:pt x="68" y="61"/>
                  </a:lnTo>
                  <a:lnTo>
                    <a:pt x="65" y="66"/>
                  </a:lnTo>
                  <a:lnTo>
                    <a:pt x="63" y="70"/>
                  </a:lnTo>
                  <a:lnTo>
                    <a:pt x="61" y="74"/>
                  </a:lnTo>
                  <a:lnTo>
                    <a:pt x="59" y="79"/>
                  </a:lnTo>
                  <a:lnTo>
                    <a:pt x="58" y="83"/>
                  </a:lnTo>
                  <a:lnTo>
                    <a:pt x="57" y="87"/>
                  </a:lnTo>
                  <a:lnTo>
                    <a:pt x="57" y="92"/>
                  </a:lnTo>
                  <a:lnTo>
                    <a:pt x="57" y="96"/>
                  </a:lnTo>
                  <a:lnTo>
                    <a:pt x="57" y="100"/>
                  </a:lnTo>
                  <a:lnTo>
                    <a:pt x="58" y="103"/>
                  </a:lnTo>
                  <a:lnTo>
                    <a:pt x="59" y="107"/>
                  </a:lnTo>
                  <a:lnTo>
                    <a:pt x="61" y="110"/>
                  </a:lnTo>
                  <a:lnTo>
                    <a:pt x="64" y="113"/>
                  </a:lnTo>
                  <a:lnTo>
                    <a:pt x="66" y="115"/>
                  </a:lnTo>
                  <a:lnTo>
                    <a:pt x="70" y="117"/>
                  </a:lnTo>
                  <a:lnTo>
                    <a:pt x="74" y="119"/>
                  </a:lnTo>
                  <a:lnTo>
                    <a:pt x="78" y="120"/>
                  </a:lnTo>
                  <a:lnTo>
                    <a:pt x="83" y="121"/>
                  </a:lnTo>
                  <a:lnTo>
                    <a:pt x="89" y="121"/>
                  </a:lnTo>
                  <a:lnTo>
                    <a:pt x="96" y="121"/>
                  </a:lnTo>
                  <a:lnTo>
                    <a:pt x="103" y="120"/>
                  </a:lnTo>
                  <a:lnTo>
                    <a:pt x="109" y="119"/>
                  </a:lnTo>
                  <a:lnTo>
                    <a:pt x="116" y="118"/>
                  </a:lnTo>
                  <a:lnTo>
                    <a:pt x="129" y="114"/>
                  </a:lnTo>
                  <a:lnTo>
                    <a:pt x="142" y="110"/>
                  </a:lnTo>
                  <a:close/>
                  <a:moveTo>
                    <a:pt x="165" y="173"/>
                  </a:moveTo>
                  <a:lnTo>
                    <a:pt x="159" y="179"/>
                  </a:lnTo>
                  <a:lnTo>
                    <a:pt x="155" y="182"/>
                  </a:lnTo>
                  <a:lnTo>
                    <a:pt x="149" y="187"/>
                  </a:lnTo>
                  <a:lnTo>
                    <a:pt x="142" y="191"/>
                  </a:lnTo>
                  <a:lnTo>
                    <a:pt x="135" y="194"/>
                  </a:lnTo>
                  <a:lnTo>
                    <a:pt x="127" y="198"/>
                  </a:lnTo>
                  <a:lnTo>
                    <a:pt x="119" y="201"/>
                  </a:lnTo>
                  <a:lnTo>
                    <a:pt x="111" y="203"/>
                  </a:lnTo>
                  <a:lnTo>
                    <a:pt x="102" y="205"/>
                  </a:lnTo>
                  <a:lnTo>
                    <a:pt x="93" y="207"/>
                  </a:lnTo>
                  <a:lnTo>
                    <a:pt x="75" y="211"/>
                  </a:lnTo>
                  <a:lnTo>
                    <a:pt x="57" y="213"/>
                  </a:lnTo>
                  <a:lnTo>
                    <a:pt x="41" y="214"/>
                  </a:lnTo>
                  <a:lnTo>
                    <a:pt x="25" y="214"/>
                  </a:lnTo>
                  <a:lnTo>
                    <a:pt x="24" y="189"/>
                  </a:lnTo>
                  <a:lnTo>
                    <a:pt x="47" y="187"/>
                  </a:lnTo>
                  <a:lnTo>
                    <a:pt x="72" y="184"/>
                  </a:lnTo>
                  <a:lnTo>
                    <a:pt x="85" y="181"/>
                  </a:lnTo>
                  <a:lnTo>
                    <a:pt x="96" y="178"/>
                  </a:lnTo>
                  <a:lnTo>
                    <a:pt x="102" y="176"/>
                  </a:lnTo>
                  <a:lnTo>
                    <a:pt x="107" y="174"/>
                  </a:lnTo>
                  <a:lnTo>
                    <a:pt x="111" y="172"/>
                  </a:lnTo>
                  <a:lnTo>
                    <a:pt x="115" y="169"/>
                  </a:lnTo>
                  <a:lnTo>
                    <a:pt x="118" y="166"/>
                  </a:lnTo>
                  <a:lnTo>
                    <a:pt x="121" y="163"/>
                  </a:lnTo>
                  <a:lnTo>
                    <a:pt x="123" y="160"/>
                  </a:lnTo>
                  <a:lnTo>
                    <a:pt x="125" y="156"/>
                  </a:lnTo>
                  <a:lnTo>
                    <a:pt x="129" y="148"/>
                  </a:lnTo>
                  <a:lnTo>
                    <a:pt x="132" y="140"/>
                  </a:lnTo>
                  <a:lnTo>
                    <a:pt x="117" y="144"/>
                  </a:lnTo>
                  <a:lnTo>
                    <a:pt x="103" y="147"/>
                  </a:lnTo>
                  <a:lnTo>
                    <a:pt x="95" y="148"/>
                  </a:lnTo>
                  <a:lnTo>
                    <a:pt x="87" y="149"/>
                  </a:lnTo>
                  <a:lnTo>
                    <a:pt x="71" y="149"/>
                  </a:lnTo>
                  <a:lnTo>
                    <a:pt x="59" y="148"/>
                  </a:lnTo>
                  <a:lnTo>
                    <a:pt x="49" y="147"/>
                  </a:lnTo>
                  <a:lnTo>
                    <a:pt x="44" y="146"/>
                  </a:lnTo>
                  <a:lnTo>
                    <a:pt x="40" y="145"/>
                  </a:lnTo>
                  <a:lnTo>
                    <a:pt x="35" y="144"/>
                  </a:lnTo>
                  <a:lnTo>
                    <a:pt x="31" y="142"/>
                  </a:lnTo>
                  <a:lnTo>
                    <a:pt x="24" y="138"/>
                  </a:lnTo>
                  <a:lnTo>
                    <a:pt x="18" y="134"/>
                  </a:lnTo>
                  <a:lnTo>
                    <a:pt x="13" y="129"/>
                  </a:lnTo>
                  <a:lnTo>
                    <a:pt x="9" y="124"/>
                  </a:lnTo>
                  <a:lnTo>
                    <a:pt x="5" y="119"/>
                  </a:lnTo>
                  <a:lnTo>
                    <a:pt x="3" y="113"/>
                  </a:lnTo>
                  <a:lnTo>
                    <a:pt x="2" y="110"/>
                  </a:lnTo>
                  <a:lnTo>
                    <a:pt x="1" y="106"/>
                  </a:lnTo>
                  <a:lnTo>
                    <a:pt x="0" y="100"/>
                  </a:lnTo>
                  <a:lnTo>
                    <a:pt x="0" y="94"/>
                  </a:lnTo>
                  <a:lnTo>
                    <a:pt x="1" y="87"/>
                  </a:lnTo>
                  <a:lnTo>
                    <a:pt x="2" y="81"/>
                  </a:lnTo>
                  <a:lnTo>
                    <a:pt x="4" y="74"/>
                  </a:lnTo>
                  <a:lnTo>
                    <a:pt x="7" y="68"/>
                  </a:lnTo>
                  <a:lnTo>
                    <a:pt x="10" y="62"/>
                  </a:lnTo>
                  <a:lnTo>
                    <a:pt x="14" y="56"/>
                  </a:lnTo>
                  <a:lnTo>
                    <a:pt x="19" y="50"/>
                  </a:lnTo>
                  <a:lnTo>
                    <a:pt x="24" y="44"/>
                  </a:lnTo>
                  <a:lnTo>
                    <a:pt x="30" y="37"/>
                  </a:lnTo>
                  <a:lnTo>
                    <a:pt x="37" y="32"/>
                  </a:lnTo>
                  <a:lnTo>
                    <a:pt x="44" y="26"/>
                  </a:lnTo>
                  <a:lnTo>
                    <a:pt x="52" y="21"/>
                  </a:lnTo>
                  <a:lnTo>
                    <a:pt x="60" y="16"/>
                  </a:lnTo>
                  <a:lnTo>
                    <a:pt x="69" y="11"/>
                  </a:lnTo>
                  <a:lnTo>
                    <a:pt x="79" y="8"/>
                  </a:lnTo>
                  <a:lnTo>
                    <a:pt x="89" y="5"/>
                  </a:lnTo>
                  <a:lnTo>
                    <a:pt x="100" y="2"/>
                  </a:lnTo>
                  <a:lnTo>
                    <a:pt x="111" y="1"/>
                  </a:lnTo>
                  <a:lnTo>
                    <a:pt x="122" y="0"/>
                  </a:lnTo>
                  <a:lnTo>
                    <a:pt x="136" y="1"/>
                  </a:lnTo>
                  <a:lnTo>
                    <a:pt x="149" y="2"/>
                  </a:lnTo>
                  <a:lnTo>
                    <a:pt x="163" y="4"/>
                  </a:lnTo>
                  <a:lnTo>
                    <a:pt x="176" y="7"/>
                  </a:lnTo>
                  <a:lnTo>
                    <a:pt x="182" y="8"/>
                  </a:lnTo>
                  <a:lnTo>
                    <a:pt x="189" y="10"/>
                  </a:lnTo>
                  <a:lnTo>
                    <a:pt x="202" y="15"/>
                  </a:lnTo>
                  <a:lnTo>
                    <a:pt x="214" y="21"/>
                  </a:lnTo>
                  <a:lnTo>
                    <a:pt x="225" y="28"/>
                  </a:lnTo>
                  <a:lnTo>
                    <a:pt x="187" y="132"/>
                  </a:lnTo>
                  <a:lnTo>
                    <a:pt x="183" y="141"/>
                  </a:lnTo>
                  <a:lnTo>
                    <a:pt x="179" y="151"/>
                  </a:lnTo>
                  <a:lnTo>
                    <a:pt x="176" y="156"/>
                  </a:lnTo>
                  <a:lnTo>
                    <a:pt x="173" y="162"/>
                  </a:lnTo>
                  <a:lnTo>
                    <a:pt x="165" y="173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9" name="Freeform 43"/>
            <p:cNvSpPr>
              <a:spLocks noEditPoints="1"/>
            </p:cNvSpPr>
            <p:nvPr userDrawn="1"/>
          </p:nvSpPr>
          <p:spPr bwMode="auto">
            <a:xfrm>
              <a:off x="2905" y="3058"/>
              <a:ext cx="194" cy="146"/>
            </a:xfrm>
            <a:custGeom>
              <a:avLst/>
              <a:gdLst>
                <a:gd name="T0" fmla="*/ 149 w 193"/>
                <a:gd name="T1" fmla="*/ 47 h 147"/>
                <a:gd name="T2" fmla="*/ 149 w 193"/>
                <a:gd name="T3" fmla="*/ 39 h 147"/>
                <a:gd name="T4" fmla="*/ 147 w 193"/>
                <a:gd name="T5" fmla="*/ 35 h 147"/>
                <a:gd name="T6" fmla="*/ 144 w 193"/>
                <a:gd name="T7" fmla="*/ 32 h 147"/>
                <a:gd name="T8" fmla="*/ 140 w 193"/>
                <a:gd name="T9" fmla="*/ 29 h 147"/>
                <a:gd name="T10" fmla="*/ 135 w 193"/>
                <a:gd name="T11" fmla="*/ 27 h 147"/>
                <a:gd name="T12" fmla="*/ 124 w 193"/>
                <a:gd name="T13" fmla="*/ 26 h 147"/>
                <a:gd name="T14" fmla="*/ 112 w 193"/>
                <a:gd name="T15" fmla="*/ 27 h 147"/>
                <a:gd name="T16" fmla="*/ 95 w 193"/>
                <a:gd name="T17" fmla="*/ 30 h 147"/>
                <a:gd name="T18" fmla="*/ 83 w 193"/>
                <a:gd name="T19" fmla="*/ 37 h 147"/>
                <a:gd name="T20" fmla="*/ 73 w 193"/>
                <a:gd name="T21" fmla="*/ 47 h 147"/>
                <a:gd name="T22" fmla="*/ 148 w 193"/>
                <a:gd name="T23" fmla="*/ 52 h 147"/>
                <a:gd name="T24" fmla="*/ 163 w 193"/>
                <a:gd name="T25" fmla="*/ 129 h 147"/>
                <a:gd name="T26" fmla="*/ 140 w 193"/>
                <a:gd name="T27" fmla="*/ 136 h 147"/>
                <a:gd name="T28" fmla="*/ 115 w 193"/>
                <a:gd name="T29" fmla="*/ 140 h 147"/>
                <a:gd name="T30" fmla="*/ 82 w 193"/>
                <a:gd name="T31" fmla="*/ 141 h 147"/>
                <a:gd name="T32" fmla="*/ 56 w 193"/>
                <a:gd name="T33" fmla="*/ 140 h 147"/>
                <a:gd name="T34" fmla="*/ 43 w 193"/>
                <a:gd name="T35" fmla="*/ 137 h 147"/>
                <a:gd name="T36" fmla="*/ 27 w 193"/>
                <a:gd name="T37" fmla="*/ 132 h 147"/>
                <a:gd name="T38" fmla="*/ 16 w 193"/>
                <a:gd name="T39" fmla="*/ 124 h 147"/>
                <a:gd name="T40" fmla="*/ 10 w 193"/>
                <a:gd name="T41" fmla="*/ 117 h 147"/>
                <a:gd name="T42" fmla="*/ 5 w 193"/>
                <a:gd name="T43" fmla="*/ 110 h 147"/>
                <a:gd name="T44" fmla="*/ 1 w 193"/>
                <a:gd name="T45" fmla="*/ 99 h 147"/>
                <a:gd name="T46" fmla="*/ 0 w 193"/>
                <a:gd name="T47" fmla="*/ 90 h 147"/>
                <a:gd name="T48" fmla="*/ 0 w 193"/>
                <a:gd name="T49" fmla="*/ 82 h 147"/>
                <a:gd name="T50" fmla="*/ 2 w 193"/>
                <a:gd name="T51" fmla="*/ 73 h 147"/>
                <a:gd name="T52" fmla="*/ 7 w 193"/>
                <a:gd name="T53" fmla="*/ 68 h 147"/>
                <a:gd name="T54" fmla="*/ 14 w 193"/>
                <a:gd name="T55" fmla="*/ 55 h 147"/>
                <a:gd name="T56" fmla="*/ 24 w 193"/>
                <a:gd name="T57" fmla="*/ 42 h 147"/>
                <a:gd name="T58" fmla="*/ 36 w 193"/>
                <a:gd name="T59" fmla="*/ 30 h 147"/>
                <a:gd name="T60" fmla="*/ 51 w 193"/>
                <a:gd name="T61" fmla="*/ 19 h 147"/>
                <a:gd name="T62" fmla="*/ 68 w 193"/>
                <a:gd name="T63" fmla="*/ 10 h 147"/>
                <a:gd name="T64" fmla="*/ 88 w 193"/>
                <a:gd name="T65" fmla="*/ 4 h 147"/>
                <a:gd name="T66" fmla="*/ 117 w 193"/>
                <a:gd name="T67" fmla="*/ 0 h 147"/>
                <a:gd name="T68" fmla="*/ 141 w 193"/>
                <a:gd name="T69" fmla="*/ 0 h 147"/>
                <a:gd name="T70" fmla="*/ 160 w 193"/>
                <a:gd name="T71" fmla="*/ 3 h 147"/>
                <a:gd name="T72" fmla="*/ 175 w 193"/>
                <a:gd name="T73" fmla="*/ 8 h 147"/>
                <a:gd name="T74" fmla="*/ 184 w 193"/>
                <a:gd name="T75" fmla="*/ 13 h 147"/>
                <a:gd name="T76" fmla="*/ 191 w 193"/>
                <a:gd name="T77" fmla="*/ 19 h 147"/>
                <a:gd name="T78" fmla="*/ 194 w 193"/>
                <a:gd name="T79" fmla="*/ 25 h 147"/>
                <a:gd name="T80" fmla="*/ 198 w 193"/>
                <a:gd name="T81" fmla="*/ 37 h 147"/>
                <a:gd name="T82" fmla="*/ 199 w 193"/>
                <a:gd name="T83" fmla="*/ 51 h 147"/>
                <a:gd name="T84" fmla="*/ 195 w 193"/>
                <a:gd name="T85" fmla="*/ 68 h 147"/>
                <a:gd name="T86" fmla="*/ 57 w 193"/>
                <a:gd name="T87" fmla="*/ 73 h 147"/>
                <a:gd name="T88" fmla="*/ 54 w 193"/>
                <a:gd name="T89" fmla="*/ 81 h 147"/>
                <a:gd name="T90" fmla="*/ 54 w 193"/>
                <a:gd name="T91" fmla="*/ 90 h 147"/>
                <a:gd name="T92" fmla="*/ 56 w 193"/>
                <a:gd name="T93" fmla="*/ 97 h 147"/>
                <a:gd name="T94" fmla="*/ 60 w 193"/>
                <a:gd name="T95" fmla="*/ 104 h 147"/>
                <a:gd name="T96" fmla="*/ 66 w 193"/>
                <a:gd name="T97" fmla="*/ 109 h 147"/>
                <a:gd name="T98" fmla="*/ 74 w 193"/>
                <a:gd name="T99" fmla="*/ 112 h 147"/>
                <a:gd name="T100" fmla="*/ 83 w 193"/>
                <a:gd name="T101" fmla="*/ 114 h 147"/>
                <a:gd name="T102" fmla="*/ 95 w 193"/>
                <a:gd name="T103" fmla="*/ 115 h 147"/>
                <a:gd name="T104" fmla="*/ 118 w 193"/>
                <a:gd name="T105" fmla="*/ 114 h 147"/>
                <a:gd name="T106" fmla="*/ 152 w 193"/>
                <a:gd name="T107" fmla="*/ 107 h 147"/>
                <a:gd name="T108" fmla="*/ 178 w 193"/>
                <a:gd name="T109" fmla="*/ 124 h 14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93" h="147">
                  <a:moveTo>
                    <a:pt x="142" y="52"/>
                  </a:moveTo>
                  <a:lnTo>
                    <a:pt x="143" y="47"/>
                  </a:lnTo>
                  <a:lnTo>
                    <a:pt x="143" y="42"/>
                  </a:lnTo>
                  <a:lnTo>
                    <a:pt x="143" y="39"/>
                  </a:lnTo>
                  <a:lnTo>
                    <a:pt x="142" y="37"/>
                  </a:lnTo>
                  <a:lnTo>
                    <a:pt x="141" y="35"/>
                  </a:lnTo>
                  <a:lnTo>
                    <a:pt x="140" y="33"/>
                  </a:lnTo>
                  <a:lnTo>
                    <a:pt x="138" y="32"/>
                  </a:lnTo>
                  <a:lnTo>
                    <a:pt x="136" y="30"/>
                  </a:lnTo>
                  <a:lnTo>
                    <a:pt x="134" y="29"/>
                  </a:lnTo>
                  <a:lnTo>
                    <a:pt x="131" y="28"/>
                  </a:lnTo>
                  <a:lnTo>
                    <a:pt x="129" y="27"/>
                  </a:lnTo>
                  <a:lnTo>
                    <a:pt x="125" y="26"/>
                  </a:lnTo>
                  <a:lnTo>
                    <a:pt x="118" y="26"/>
                  </a:lnTo>
                  <a:lnTo>
                    <a:pt x="110" y="26"/>
                  </a:lnTo>
                  <a:lnTo>
                    <a:pt x="106" y="27"/>
                  </a:lnTo>
                  <a:lnTo>
                    <a:pt x="102" y="28"/>
                  </a:lnTo>
                  <a:lnTo>
                    <a:pt x="95" y="30"/>
                  </a:lnTo>
                  <a:lnTo>
                    <a:pt x="89" y="34"/>
                  </a:lnTo>
                  <a:lnTo>
                    <a:pt x="83" y="37"/>
                  </a:lnTo>
                  <a:lnTo>
                    <a:pt x="78" y="42"/>
                  </a:lnTo>
                  <a:lnTo>
                    <a:pt x="73" y="47"/>
                  </a:lnTo>
                  <a:lnTo>
                    <a:pt x="69" y="52"/>
                  </a:lnTo>
                  <a:lnTo>
                    <a:pt x="142" y="52"/>
                  </a:lnTo>
                  <a:close/>
                  <a:moveTo>
                    <a:pt x="169" y="131"/>
                  </a:moveTo>
                  <a:lnTo>
                    <a:pt x="157" y="135"/>
                  </a:lnTo>
                  <a:lnTo>
                    <a:pt x="145" y="139"/>
                  </a:lnTo>
                  <a:lnTo>
                    <a:pt x="134" y="142"/>
                  </a:lnTo>
                  <a:lnTo>
                    <a:pt x="122" y="144"/>
                  </a:lnTo>
                  <a:lnTo>
                    <a:pt x="109" y="146"/>
                  </a:lnTo>
                  <a:lnTo>
                    <a:pt x="96" y="147"/>
                  </a:lnTo>
                  <a:lnTo>
                    <a:pt x="82" y="147"/>
                  </a:lnTo>
                  <a:lnTo>
                    <a:pt x="69" y="147"/>
                  </a:lnTo>
                  <a:lnTo>
                    <a:pt x="56" y="146"/>
                  </a:lnTo>
                  <a:lnTo>
                    <a:pt x="49" y="145"/>
                  </a:lnTo>
                  <a:lnTo>
                    <a:pt x="43" y="143"/>
                  </a:lnTo>
                  <a:lnTo>
                    <a:pt x="32" y="140"/>
                  </a:lnTo>
                  <a:lnTo>
                    <a:pt x="27" y="138"/>
                  </a:lnTo>
                  <a:lnTo>
                    <a:pt x="23" y="135"/>
                  </a:lnTo>
                  <a:lnTo>
                    <a:pt x="16" y="130"/>
                  </a:lnTo>
                  <a:lnTo>
                    <a:pt x="13" y="126"/>
                  </a:lnTo>
                  <a:lnTo>
                    <a:pt x="10" y="123"/>
                  </a:lnTo>
                  <a:lnTo>
                    <a:pt x="7" y="120"/>
                  </a:lnTo>
                  <a:lnTo>
                    <a:pt x="5" y="116"/>
                  </a:lnTo>
                  <a:lnTo>
                    <a:pt x="2" y="109"/>
                  </a:lnTo>
                  <a:lnTo>
                    <a:pt x="1" y="105"/>
                  </a:lnTo>
                  <a:lnTo>
                    <a:pt x="0" y="101"/>
                  </a:lnTo>
                  <a:lnTo>
                    <a:pt x="0" y="96"/>
                  </a:lnTo>
                  <a:lnTo>
                    <a:pt x="0" y="92"/>
                  </a:lnTo>
                  <a:lnTo>
                    <a:pt x="0" y="88"/>
                  </a:lnTo>
                  <a:lnTo>
                    <a:pt x="1" y="83"/>
                  </a:lnTo>
                  <a:lnTo>
                    <a:pt x="2" y="79"/>
                  </a:lnTo>
                  <a:lnTo>
                    <a:pt x="4" y="75"/>
                  </a:lnTo>
                  <a:lnTo>
                    <a:pt x="7" y="68"/>
                  </a:lnTo>
                  <a:lnTo>
                    <a:pt x="10" y="61"/>
                  </a:lnTo>
                  <a:lnTo>
                    <a:pt x="14" y="55"/>
                  </a:lnTo>
                  <a:lnTo>
                    <a:pt x="19" y="48"/>
                  </a:lnTo>
                  <a:lnTo>
                    <a:pt x="24" y="42"/>
                  </a:lnTo>
                  <a:lnTo>
                    <a:pt x="30" y="35"/>
                  </a:lnTo>
                  <a:lnTo>
                    <a:pt x="36" y="30"/>
                  </a:lnTo>
                  <a:lnTo>
                    <a:pt x="43" y="24"/>
                  </a:lnTo>
                  <a:lnTo>
                    <a:pt x="51" y="19"/>
                  </a:lnTo>
                  <a:lnTo>
                    <a:pt x="59" y="14"/>
                  </a:lnTo>
                  <a:lnTo>
                    <a:pt x="68" y="10"/>
                  </a:lnTo>
                  <a:lnTo>
                    <a:pt x="78" y="7"/>
                  </a:lnTo>
                  <a:lnTo>
                    <a:pt x="88" y="4"/>
                  </a:lnTo>
                  <a:lnTo>
                    <a:pt x="99" y="2"/>
                  </a:lnTo>
                  <a:lnTo>
                    <a:pt x="111" y="0"/>
                  </a:lnTo>
                  <a:lnTo>
                    <a:pt x="123" y="0"/>
                  </a:lnTo>
                  <a:lnTo>
                    <a:pt x="135" y="0"/>
                  </a:lnTo>
                  <a:lnTo>
                    <a:pt x="145" y="1"/>
                  </a:lnTo>
                  <a:lnTo>
                    <a:pt x="154" y="3"/>
                  </a:lnTo>
                  <a:lnTo>
                    <a:pt x="162" y="5"/>
                  </a:lnTo>
                  <a:lnTo>
                    <a:pt x="169" y="8"/>
                  </a:lnTo>
                  <a:lnTo>
                    <a:pt x="176" y="11"/>
                  </a:lnTo>
                  <a:lnTo>
                    <a:pt x="178" y="13"/>
                  </a:lnTo>
                  <a:lnTo>
                    <a:pt x="181" y="15"/>
                  </a:lnTo>
                  <a:lnTo>
                    <a:pt x="185" y="19"/>
                  </a:lnTo>
                  <a:lnTo>
                    <a:pt x="187" y="22"/>
                  </a:lnTo>
                  <a:lnTo>
                    <a:pt x="188" y="25"/>
                  </a:lnTo>
                  <a:lnTo>
                    <a:pt x="191" y="30"/>
                  </a:lnTo>
                  <a:lnTo>
                    <a:pt x="192" y="37"/>
                  </a:lnTo>
                  <a:lnTo>
                    <a:pt x="193" y="44"/>
                  </a:lnTo>
                  <a:lnTo>
                    <a:pt x="193" y="51"/>
                  </a:lnTo>
                  <a:lnTo>
                    <a:pt x="191" y="59"/>
                  </a:lnTo>
                  <a:lnTo>
                    <a:pt x="189" y="68"/>
                  </a:lnTo>
                  <a:lnTo>
                    <a:pt x="186" y="78"/>
                  </a:lnTo>
                  <a:lnTo>
                    <a:pt x="57" y="78"/>
                  </a:lnTo>
                  <a:lnTo>
                    <a:pt x="55" y="83"/>
                  </a:lnTo>
                  <a:lnTo>
                    <a:pt x="54" y="87"/>
                  </a:lnTo>
                  <a:lnTo>
                    <a:pt x="54" y="92"/>
                  </a:lnTo>
                  <a:lnTo>
                    <a:pt x="54" y="96"/>
                  </a:lnTo>
                  <a:lnTo>
                    <a:pt x="54" y="100"/>
                  </a:lnTo>
                  <a:lnTo>
                    <a:pt x="56" y="103"/>
                  </a:lnTo>
                  <a:lnTo>
                    <a:pt x="57" y="107"/>
                  </a:lnTo>
                  <a:lnTo>
                    <a:pt x="60" y="110"/>
                  </a:lnTo>
                  <a:lnTo>
                    <a:pt x="62" y="112"/>
                  </a:lnTo>
                  <a:lnTo>
                    <a:pt x="66" y="115"/>
                  </a:lnTo>
                  <a:lnTo>
                    <a:pt x="69" y="117"/>
                  </a:lnTo>
                  <a:lnTo>
                    <a:pt x="74" y="118"/>
                  </a:lnTo>
                  <a:lnTo>
                    <a:pt x="78" y="119"/>
                  </a:lnTo>
                  <a:lnTo>
                    <a:pt x="83" y="120"/>
                  </a:lnTo>
                  <a:lnTo>
                    <a:pt x="89" y="121"/>
                  </a:lnTo>
                  <a:lnTo>
                    <a:pt x="95" y="121"/>
                  </a:lnTo>
                  <a:lnTo>
                    <a:pt x="104" y="120"/>
                  </a:lnTo>
                  <a:lnTo>
                    <a:pt x="112" y="120"/>
                  </a:lnTo>
                  <a:lnTo>
                    <a:pt x="129" y="117"/>
                  </a:lnTo>
                  <a:lnTo>
                    <a:pt x="146" y="113"/>
                  </a:lnTo>
                  <a:lnTo>
                    <a:pt x="163" y="108"/>
                  </a:lnTo>
                  <a:lnTo>
                    <a:pt x="172" y="130"/>
                  </a:lnTo>
                  <a:lnTo>
                    <a:pt x="169" y="131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10" name="Freeform 44"/>
            <p:cNvSpPr>
              <a:spLocks noEditPoints="1"/>
            </p:cNvSpPr>
            <p:nvPr userDrawn="1"/>
          </p:nvSpPr>
          <p:spPr bwMode="auto">
            <a:xfrm>
              <a:off x="2655" y="2979"/>
              <a:ext cx="264" cy="225"/>
            </a:xfrm>
            <a:custGeom>
              <a:avLst/>
              <a:gdLst>
                <a:gd name="T0" fmla="*/ 175 w 263"/>
                <a:gd name="T1" fmla="*/ 113 h 226"/>
                <a:gd name="T2" fmla="*/ 157 w 263"/>
                <a:gd name="T3" fmla="*/ 106 h 226"/>
                <a:gd name="T4" fmla="*/ 146 w 263"/>
                <a:gd name="T5" fmla="*/ 105 h 226"/>
                <a:gd name="T6" fmla="*/ 122 w 263"/>
                <a:gd name="T7" fmla="*/ 105 h 226"/>
                <a:gd name="T8" fmla="*/ 105 w 263"/>
                <a:gd name="T9" fmla="*/ 109 h 226"/>
                <a:gd name="T10" fmla="*/ 95 w 263"/>
                <a:gd name="T11" fmla="*/ 113 h 226"/>
                <a:gd name="T12" fmla="*/ 86 w 263"/>
                <a:gd name="T13" fmla="*/ 113 h 226"/>
                <a:gd name="T14" fmla="*/ 77 w 263"/>
                <a:gd name="T15" fmla="*/ 121 h 226"/>
                <a:gd name="T16" fmla="*/ 70 w 263"/>
                <a:gd name="T17" fmla="*/ 129 h 226"/>
                <a:gd name="T18" fmla="*/ 65 w 263"/>
                <a:gd name="T19" fmla="*/ 137 h 226"/>
                <a:gd name="T20" fmla="*/ 57 w 263"/>
                <a:gd name="T21" fmla="*/ 155 h 226"/>
                <a:gd name="T22" fmla="*/ 56 w 263"/>
                <a:gd name="T23" fmla="*/ 164 h 226"/>
                <a:gd name="T24" fmla="*/ 56 w 263"/>
                <a:gd name="T25" fmla="*/ 172 h 226"/>
                <a:gd name="T26" fmla="*/ 58 w 263"/>
                <a:gd name="T27" fmla="*/ 179 h 226"/>
                <a:gd name="T28" fmla="*/ 63 w 263"/>
                <a:gd name="T29" fmla="*/ 185 h 226"/>
                <a:gd name="T30" fmla="*/ 69 w 263"/>
                <a:gd name="T31" fmla="*/ 190 h 226"/>
                <a:gd name="T32" fmla="*/ 77 w 263"/>
                <a:gd name="T33" fmla="*/ 193 h 226"/>
                <a:gd name="T34" fmla="*/ 88 w 263"/>
                <a:gd name="T35" fmla="*/ 194 h 226"/>
                <a:gd name="T36" fmla="*/ 102 w 263"/>
                <a:gd name="T37" fmla="*/ 193 h 226"/>
                <a:gd name="T38" fmla="*/ 129 w 263"/>
                <a:gd name="T39" fmla="*/ 188 h 226"/>
                <a:gd name="T40" fmla="*/ 70 w 263"/>
                <a:gd name="T41" fmla="*/ 220 h 226"/>
                <a:gd name="T42" fmla="*/ 53 w 263"/>
                <a:gd name="T43" fmla="*/ 219 h 226"/>
                <a:gd name="T44" fmla="*/ 43 w 263"/>
                <a:gd name="T45" fmla="*/ 217 h 226"/>
                <a:gd name="T46" fmla="*/ 30 w 263"/>
                <a:gd name="T47" fmla="*/ 213 h 226"/>
                <a:gd name="T48" fmla="*/ 23 w 263"/>
                <a:gd name="T49" fmla="*/ 209 h 226"/>
                <a:gd name="T50" fmla="*/ 12 w 263"/>
                <a:gd name="T51" fmla="*/ 200 h 226"/>
                <a:gd name="T52" fmla="*/ 5 w 263"/>
                <a:gd name="T53" fmla="*/ 189 h 226"/>
                <a:gd name="T54" fmla="*/ 1 w 263"/>
                <a:gd name="T55" fmla="*/ 177 h 226"/>
                <a:gd name="T56" fmla="*/ 0 w 263"/>
                <a:gd name="T57" fmla="*/ 164 h 226"/>
                <a:gd name="T58" fmla="*/ 2 w 263"/>
                <a:gd name="T59" fmla="*/ 151 h 226"/>
                <a:gd name="T60" fmla="*/ 7 w 263"/>
                <a:gd name="T61" fmla="*/ 139 h 226"/>
                <a:gd name="T62" fmla="*/ 15 w 263"/>
                <a:gd name="T63" fmla="*/ 126 h 226"/>
                <a:gd name="T64" fmla="*/ 25 w 263"/>
                <a:gd name="T65" fmla="*/ 113 h 226"/>
                <a:gd name="T66" fmla="*/ 38 w 263"/>
                <a:gd name="T67" fmla="*/ 107 h 226"/>
                <a:gd name="T68" fmla="*/ 54 w 263"/>
                <a:gd name="T69" fmla="*/ 96 h 226"/>
                <a:gd name="T70" fmla="*/ 72 w 263"/>
                <a:gd name="T71" fmla="*/ 87 h 226"/>
                <a:gd name="T72" fmla="*/ 92 w 263"/>
                <a:gd name="T73" fmla="*/ 81 h 226"/>
                <a:gd name="T74" fmla="*/ 115 w 263"/>
                <a:gd name="T75" fmla="*/ 77 h 226"/>
                <a:gd name="T76" fmla="*/ 147 w 263"/>
                <a:gd name="T77" fmla="*/ 77 h 226"/>
                <a:gd name="T78" fmla="*/ 160 w 263"/>
                <a:gd name="T79" fmla="*/ 79 h 226"/>
                <a:gd name="T80" fmla="*/ 173 w 263"/>
                <a:gd name="T81" fmla="*/ 81 h 226"/>
                <a:gd name="T82" fmla="*/ 186 w 263"/>
                <a:gd name="T83" fmla="*/ 84 h 226"/>
                <a:gd name="T84" fmla="*/ 269 w 263"/>
                <a:gd name="T85" fmla="*/ 0 h 226"/>
                <a:gd name="T86" fmla="*/ 166 w 263"/>
                <a:gd name="T87" fmla="*/ 206 h 226"/>
                <a:gd name="T88" fmla="*/ 131 w 263"/>
                <a:gd name="T89" fmla="*/ 213 h 226"/>
                <a:gd name="T90" fmla="*/ 101 w 263"/>
                <a:gd name="T91" fmla="*/ 219 h 226"/>
                <a:gd name="T92" fmla="*/ 70 w 263"/>
                <a:gd name="T93" fmla="*/ 220 h 22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63" h="226">
                  <a:moveTo>
                    <a:pt x="141" y="190"/>
                  </a:moveTo>
                  <a:lnTo>
                    <a:pt x="169" y="113"/>
                  </a:lnTo>
                  <a:lnTo>
                    <a:pt x="160" y="109"/>
                  </a:lnTo>
                  <a:lnTo>
                    <a:pt x="151" y="106"/>
                  </a:lnTo>
                  <a:lnTo>
                    <a:pt x="145" y="105"/>
                  </a:lnTo>
                  <a:lnTo>
                    <a:pt x="140" y="105"/>
                  </a:lnTo>
                  <a:lnTo>
                    <a:pt x="128" y="104"/>
                  </a:lnTo>
                  <a:lnTo>
                    <a:pt x="122" y="105"/>
                  </a:lnTo>
                  <a:lnTo>
                    <a:pt x="116" y="105"/>
                  </a:lnTo>
                  <a:lnTo>
                    <a:pt x="105" y="109"/>
                  </a:lnTo>
                  <a:lnTo>
                    <a:pt x="100" y="111"/>
                  </a:lnTo>
                  <a:lnTo>
                    <a:pt x="95" y="113"/>
                  </a:lnTo>
                  <a:lnTo>
                    <a:pt x="90" y="116"/>
                  </a:lnTo>
                  <a:lnTo>
                    <a:pt x="86" y="119"/>
                  </a:lnTo>
                  <a:lnTo>
                    <a:pt x="81" y="123"/>
                  </a:lnTo>
                  <a:lnTo>
                    <a:pt x="77" y="127"/>
                  </a:lnTo>
                  <a:lnTo>
                    <a:pt x="74" y="131"/>
                  </a:lnTo>
                  <a:lnTo>
                    <a:pt x="70" y="135"/>
                  </a:lnTo>
                  <a:lnTo>
                    <a:pt x="67" y="139"/>
                  </a:lnTo>
                  <a:lnTo>
                    <a:pt x="65" y="143"/>
                  </a:lnTo>
                  <a:lnTo>
                    <a:pt x="60" y="152"/>
                  </a:lnTo>
                  <a:lnTo>
                    <a:pt x="57" y="161"/>
                  </a:lnTo>
                  <a:lnTo>
                    <a:pt x="56" y="166"/>
                  </a:lnTo>
                  <a:lnTo>
                    <a:pt x="56" y="170"/>
                  </a:lnTo>
                  <a:lnTo>
                    <a:pt x="56" y="174"/>
                  </a:lnTo>
                  <a:lnTo>
                    <a:pt x="56" y="178"/>
                  </a:lnTo>
                  <a:lnTo>
                    <a:pt x="57" y="182"/>
                  </a:lnTo>
                  <a:lnTo>
                    <a:pt x="58" y="185"/>
                  </a:lnTo>
                  <a:lnTo>
                    <a:pt x="60" y="188"/>
                  </a:lnTo>
                  <a:lnTo>
                    <a:pt x="63" y="191"/>
                  </a:lnTo>
                  <a:lnTo>
                    <a:pt x="65" y="194"/>
                  </a:lnTo>
                  <a:lnTo>
                    <a:pt x="69" y="196"/>
                  </a:lnTo>
                  <a:lnTo>
                    <a:pt x="73" y="198"/>
                  </a:lnTo>
                  <a:lnTo>
                    <a:pt x="77" y="199"/>
                  </a:lnTo>
                  <a:lnTo>
                    <a:pt x="82" y="200"/>
                  </a:lnTo>
                  <a:lnTo>
                    <a:pt x="88" y="200"/>
                  </a:lnTo>
                  <a:lnTo>
                    <a:pt x="94" y="200"/>
                  </a:lnTo>
                  <a:lnTo>
                    <a:pt x="102" y="199"/>
                  </a:lnTo>
                  <a:lnTo>
                    <a:pt x="116" y="197"/>
                  </a:lnTo>
                  <a:lnTo>
                    <a:pt x="129" y="194"/>
                  </a:lnTo>
                  <a:lnTo>
                    <a:pt x="141" y="190"/>
                  </a:lnTo>
                  <a:close/>
                  <a:moveTo>
                    <a:pt x="70" y="226"/>
                  </a:moveTo>
                  <a:lnTo>
                    <a:pt x="58" y="226"/>
                  </a:lnTo>
                  <a:lnTo>
                    <a:pt x="53" y="225"/>
                  </a:lnTo>
                  <a:lnTo>
                    <a:pt x="48" y="224"/>
                  </a:lnTo>
                  <a:lnTo>
                    <a:pt x="43" y="223"/>
                  </a:lnTo>
                  <a:lnTo>
                    <a:pt x="38" y="222"/>
                  </a:lnTo>
                  <a:lnTo>
                    <a:pt x="30" y="219"/>
                  </a:lnTo>
                  <a:lnTo>
                    <a:pt x="27" y="217"/>
                  </a:lnTo>
                  <a:lnTo>
                    <a:pt x="23" y="215"/>
                  </a:lnTo>
                  <a:lnTo>
                    <a:pt x="17" y="211"/>
                  </a:lnTo>
                  <a:lnTo>
                    <a:pt x="12" y="206"/>
                  </a:lnTo>
                  <a:lnTo>
                    <a:pt x="8" y="201"/>
                  </a:lnTo>
                  <a:lnTo>
                    <a:pt x="5" y="195"/>
                  </a:lnTo>
                  <a:lnTo>
                    <a:pt x="2" y="189"/>
                  </a:lnTo>
                  <a:lnTo>
                    <a:pt x="1" y="183"/>
                  </a:lnTo>
                  <a:lnTo>
                    <a:pt x="0" y="176"/>
                  </a:lnTo>
                  <a:lnTo>
                    <a:pt x="0" y="170"/>
                  </a:lnTo>
                  <a:lnTo>
                    <a:pt x="1" y="163"/>
                  </a:lnTo>
                  <a:lnTo>
                    <a:pt x="2" y="157"/>
                  </a:lnTo>
                  <a:lnTo>
                    <a:pt x="4" y="151"/>
                  </a:lnTo>
                  <a:lnTo>
                    <a:pt x="7" y="145"/>
                  </a:lnTo>
                  <a:lnTo>
                    <a:pt x="10" y="138"/>
                  </a:lnTo>
                  <a:lnTo>
                    <a:pt x="15" y="132"/>
                  </a:lnTo>
                  <a:lnTo>
                    <a:pt x="19" y="125"/>
                  </a:lnTo>
                  <a:lnTo>
                    <a:pt x="25" y="119"/>
                  </a:lnTo>
                  <a:lnTo>
                    <a:pt x="31" y="113"/>
                  </a:lnTo>
                  <a:lnTo>
                    <a:pt x="38" y="107"/>
                  </a:lnTo>
                  <a:lnTo>
                    <a:pt x="46" y="101"/>
                  </a:lnTo>
                  <a:lnTo>
                    <a:pt x="54" y="96"/>
                  </a:lnTo>
                  <a:lnTo>
                    <a:pt x="63" y="92"/>
                  </a:lnTo>
                  <a:lnTo>
                    <a:pt x="72" y="87"/>
                  </a:lnTo>
                  <a:lnTo>
                    <a:pt x="82" y="84"/>
                  </a:lnTo>
                  <a:lnTo>
                    <a:pt x="92" y="81"/>
                  </a:lnTo>
                  <a:lnTo>
                    <a:pt x="103" y="79"/>
                  </a:lnTo>
                  <a:lnTo>
                    <a:pt x="115" y="77"/>
                  </a:lnTo>
                  <a:lnTo>
                    <a:pt x="126" y="77"/>
                  </a:lnTo>
                  <a:lnTo>
                    <a:pt x="141" y="77"/>
                  </a:lnTo>
                  <a:lnTo>
                    <a:pt x="148" y="78"/>
                  </a:lnTo>
                  <a:lnTo>
                    <a:pt x="154" y="79"/>
                  </a:lnTo>
                  <a:lnTo>
                    <a:pt x="161" y="80"/>
                  </a:lnTo>
                  <a:lnTo>
                    <a:pt x="167" y="81"/>
                  </a:lnTo>
                  <a:lnTo>
                    <a:pt x="174" y="82"/>
                  </a:lnTo>
                  <a:lnTo>
                    <a:pt x="180" y="84"/>
                  </a:lnTo>
                  <a:lnTo>
                    <a:pt x="206" y="11"/>
                  </a:lnTo>
                  <a:lnTo>
                    <a:pt x="263" y="0"/>
                  </a:lnTo>
                  <a:lnTo>
                    <a:pt x="188" y="201"/>
                  </a:lnTo>
                  <a:lnTo>
                    <a:pt x="160" y="212"/>
                  </a:lnTo>
                  <a:lnTo>
                    <a:pt x="145" y="216"/>
                  </a:lnTo>
                  <a:lnTo>
                    <a:pt x="131" y="219"/>
                  </a:lnTo>
                  <a:lnTo>
                    <a:pt x="116" y="222"/>
                  </a:lnTo>
                  <a:lnTo>
                    <a:pt x="101" y="225"/>
                  </a:lnTo>
                  <a:lnTo>
                    <a:pt x="85" y="226"/>
                  </a:lnTo>
                  <a:lnTo>
                    <a:pt x="70" y="226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11" name="Freeform 45"/>
            <p:cNvSpPr/>
            <p:nvPr userDrawn="1"/>
          </p:nvSpPr>
          <p:spPr bwMode="auto">
            <a:xfrm>
              <a:off x="3261" y="3056"/>
              <a:ext cx="208" cy="153"/>
            </a:xfrm>
            <a:custGeom>
              <a:avLst/>
              <a:gdLst>
                <a:gd name="T0" fmla="*/ 182 w 208"/>
                <a:gd name="T1" fmla="*/ 114 h 151"/>
                <a:gd name="T2" fmla="*/ 179 w 208"/>
                <a:gd name="T3" fmla="*/ 126 h 151"/>
                <a:gd name="T4" fmla="*/ 172 w 208"/>
                <a:gd name="T5" fmla="*/ 133 h 151"/>
                <a:gd name="T6" fmla="*/ 161 w 208"/>
                <a:gd name="T7" fmla="*/ 142 h 151"/>
                <a:gd name="T8" fmla="*/ 147 w 208"/>
                <a:gd name="T9" fmla="*/ 149 h 151"/>
                <a:gd name="T10" fmla="*/ 132 w 208"/>
                <a:gd name="T11" fmla="*/ 155 h 151"/>
                <a:gd name="T12" fmla="*/ 116 w 208"/>
                <a:gd name="T13" fmla="*/ 159 h 151"/>
                <a:gd name="T14" fmla="*/ 91 w 208"/>
                <a:gd name="T15" fmla="*/ 162 h 151"/>
                <a:gd name="T16" fmla="*/ 65 w 208"/>
                <a:gd name="T17" fmla="*/ 162 h 151"/>
                <a:gd name="T18" fmla="*/ 45 w 208"/>
                <a:gd name="T19" fmla="*/ 160 h 151"/>
                <a:gd name="T20" fmla="*/ 27 w 208"/>
                <a:gd name="T21" fmla="*/ 155 h 151"/>
                <a:gd name="T22" fmla="*/ 9 w 208"/>
                <a:gd name="T23" fmla="*/ 147 h 151"/>
                <a:gd name="T24" fmla="*/ 30 w 208"/>
                <a:gd name="T25" fmla="*/ 116 h 151"/>
                <a:gd name="T26" fmla="*/ 42 w 208"/>
                <a:gd name="T27" fmla="*/ 127 h 151"/>
                <a:gd name="T28" fmla="*/ 56 w 208"/>
                <a:gd name="T29" fmla="*/ 131 h 151"/>
                <a:gd name="T30" fmla="*/ 69 w 208"/>
                <a:gd name="T31" fmla="*/ 133 h 151"/>
                <a:gd name="T32" fmla="*/ 91 w 208"/>
                <a:gd name="T33" fmla="*/ 134 h 151"/>
                <a:gd name="T34" fmla="*/ 107 w 208"/>
                <a:gd name="T35" fmla="*/ 132 h 151"/>
                <a:gd name="T36" fmla="*/ 121 w 208"/>
                <a:gd name="T37" fmla="*/ 127 h 151"/>
                <a:gd name="T38" fmla="*/ 128 w 208"/>
                <a:gd name="T39" fmla="*/ 118 h 151"/>
                <a:gd name="T40" fmla="*/ 131 w 208"/>
                <a:gd name="T41" fmla="*/ 113 h 151"/>
                <a:gd name="T42" fmla="*/ 131 w 208"/>
                <a:gd name="T43" fmla="*/ 108 h 151"/>
                <a:gd name="T44" fmla="*/ 130 w 208"/>
                <a:gd name="T45" fmla="*/ 105 h 151"/>
                <a:gd name="T46" fmla="*/ 123 w 208"/>
                <a:gd name="T47" fmla="*/ 102 h 151"/>
                <a:gd name="T48" fmla="*/ 108 w 208"/>
                <a:gd name="T49" fmla="*/ 98 h 151"/>
                <a:gd name="T50" fmla="*/ 90 w 208"/>
                <a:gd name="T51" fmla="*/ 93 h 151"/>
                <a:gd name="T52" fmla="*/ 72 w 208"/>
                <a:gd name="T53" fmla="*/ 88 h 151"/>
                <a:gd name="T54" fmla="*/ 54 w 208"/>
                <a:gd name="T55" fmla="*/ 80 h 151"/>
                <a:gd name="T56" fmla="*/ 45 w 208"/>
                <a:gd name="T57" fmla="*/ 75 h 151"/>
                <a:gd name="T58" fmla="*/ 40 w 208"/>
                <a:gd name="T59" fmla="*/ 68 h 151"/>
                <a:gd name="T60" fmla="*/ 38 w 208"/>
                <a:gd name="T61" fmla="*/ 60 h 151"/>
                <a:gd name="T62" fmla="*/ 39 w 208"/>
                <a:gd name="T63" fmla="*/ 55 h 151"/>
                <a:gd name="T64" fmla="*/ 43 w 208"/>
                <a:gd name="T65" fmla="*/ 44 h 151"/>
                <a:gd name="T66" fmla="*/ 51 w 208"/>
                <a:gd name="T67" fmla="*/ 29 h 151"/>
                <a:gd name="T68" fmla="*/ 61 w 208"/>
                <a:gd name="T69" fmla="*/ 21 h 151"/>
                <a:gd name="T70" fmla="*/ 79 w 208"/>
                <a:gd name="T71" fmla="*/ 11 h 151"/>
                <a:gd name="T72" fmla="*/ 94 w 208"/>
                <a:gd name="T73" fmla="*/ 6 h 151"/>
                <a:gd name="T74" fmla="*/ 116 w 208"/>
                <a:gd name="T75" fmla="*/ 1 h 151"/>
                <a:gd name="T76" fmla="*/ 139 w 208"/>
                <a:gd name="T77" fmla="*/ 0 h 151"/>
                <a:gd name="T78" fmla="*/ 157 w 208"/>
                <a:gd name="T79" fmla="*/ 1 h 151"/>
                <a:gd name="T80" fmla="*/ 174 w 208"/>
                <a:gd name="T81" fmla="*/ 4 h 151"/>
                <a:gd name="T82" fmla="*/ 191 w 208"/>
                <a:gd name="T83" fmla="*/ 9 h 151"/>
                <a:gd name="T84" fmla="*/ 178 w 208"/>
                <a:gd name="T85" fmla="*/ 44 h 151"/>
                <a:gd name="T86" fmla="*/ 156 w 208"/>
                <a:gd name="T87" fmla="*/ 31 h 151"/>
                <a:gd name="T88" fmla="*/ 132 w 208"/>
                <a:gd name="T89" fmla="*/ 28 h 151"/>
                <a:gd name="T90" fmla="*/ 118 w 208"/>
                <a:gd name="T91" fmla="*/ 29 h 151"/>
                <a:gd name="T92" fmla="*/ 106 w 208"/>
                <a:gd name="T93" fmla="*/ 32 h 151"/>
                <a:gd name="T94" fmla="*/ 97 w 208"/>
                <a:gd name="T95" fmla="*/ 37 h 151"/>
                <a:gd name="T96" fmla="*/ 92 w 208"/>
                <a:gd name="T97" fmla="*/ 49 h 151"/>
                <a:gd name="T98" fmla="*/ 92 w 208"/>
                <a:gd name="T99" fmla="*/ 51 h 151"/>
                <a:gd name="T100" fmla="*/ 95 w 208"/>
                <a:gd name="T101" fmla="*/ 55 h 151"/>
                <a:gd name="T102" fmla="*/ 117 w 208"/>
                <a:gd name="T103" fmla="*/ 62 h 151"/>
                <a:gd name="T104" fmla="*/ 153 w 208"/>
                <a:gd name="T105" fmla="*/ 71 h 151"/>
                <a:gd name="T106" fmla="*/ 170 w 208"/>
                <a:gd name="T107" fmla="*/ 79 h 151"/>
                <a:gd name="T108" fmla="*/ 178 w 208"/>
                <a:gd name="T109" fmla="*/ 84 h 151"/>
                <a:gd name="T110" fmla="*/ 181 w 208"/>
                <a:gd name="T111" fmla="*/ 88 h 151"/>
                <a:gd name="T112" fmla="*/ 184 w 208"/>
                <a:gd name="T113" fmla="*/ 94 h 151"/>
                <a:gd name="T114" fmla="*/ 186 w 208"/>
                <a:gd name="T115" fmla="*/ 100 h 151"/>
                <a:gd name="T116" fmla="*/ 184 w 208"/>
                <a:gd name="T117" fmla="*/ 108 h 15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08" h="151">
                  <a:moveTo>
                    <a:pt x="183" y="105"/>
                  </a:moveTo>
                  <a:lnTo>
                    <a:pt x="182" y="108"/>
                  </a:lnTo>
                  <a:lnTo>
                    <a:pt x="180" y="111"/>
                  </a:lnTo>
                  <a:lnTo>
                    <a:pt x="179" y="114"/>
                  </a:lnTo>
                  <a:lnTo>
                    <a:pt x="177" y="116"/>
                  </a:lnTo>
                  <a:lnTo>
                    <a:pt x="172" y="121"/>
                  </a:lnTo>
                  <a:lnTo>
                    <a:pt x="167" y="126"/>
                  </a:lnTo>
                  <a:lnTo>
                    <a:pt x="161" y="130"/>
                  </a:lnTo>
                  <a:lnTo>
                    <a:pt x="154" y="134"/>
                  </a:lnTo>
                  <a:lnTo>
                    <a:pt x="147" y="137"/>
                  </a:lnTo>
                  <a:lnTo>
                    <a:pt x="140" y="140"/>
                  </a:lnTo>
                  <a:lnTo>
                    <a:pt x="132" y="143"/>
                  </a:lnTo>
                  <a:lnTo>
                    <a:pt x="124" y="145"/>
                  </a:lnTo>
                  <a:lnTo>
                    <a:pt x="116" y="147"/>
                  </a:lnTo>
                  <a:lnTo>
                    <a:pt x="108" y="148"/>
                  </a:lnTo>
                  <a:lnTo>
                    <a:pt x="91" y="150"/>
                  </a:lnTo>
                  <a:lnTo>
                    <a:pt x="76" y="151"/>
                  </a:lnTo>
                  <a:lnTo>
                    <a:pt x="65" y="150"/>
                  </a:lnTo>
                  <a:lnTo>
                    <a:pt x="56" y="149"/>
                  </a:lnTo>
                  <a:lnTo>
                    <a:pt x="45" y="148"/>
                  </a:lnTo>
                  <a:lnTo>
                    <a:pt x="36" y="146"/>
                  </a:lnTo>
                  <a:lnTo>
                    <a:pt x="27" y="143"/>
                  </a:lnTo>
                  <a:lnTo>
                    <a:pt x="18" y="139"/>
                  </a:lnTo>
                  <a:lnTo>
                    <a:pt x="9" y="135"/>
                  </a:lnTo>
                  <a:lnTo>
                    <a:pt x="0" y="130"/>
                  </a:lnTo>
                  <a:lnTo>
                    <a:pt x="30" y="109"/>
                  </a:lnTo>
                  <a:lnTo>
                    <a:pt x="36" y="112"/>
                  </a:lnTo>
                  <a:lnTo>
                    <a:pt x="42" y="115"/>
                  </a:lnTo>
                  <a:lnTo>
                    <a:pt x="50" y="117"/>
                  </a:lnTo>
                  <a:lnTo>
                    <a:pt x="56" y="119"/>
                  </a:lnTo>
                  <a:lnTo>
                    <a:pt x="63" y="120"/>
                  </a:lnTo>
                  <a:lnTo>
                    <a:pt x="69" y="121"/>
                  </a:lnTo>
                  <a:lnTo>
                    <a:pt x="83" y="122"/>
                  </a:lnTo>
                  <a:lnTo>
                    <a:pt x="91" y="122"/>
                  </a:lnTo>
                  <a:lnTo>
                    <a:pt x="100" y="121"/>
                  </a:lnTo>
                  <a:lnTo>
                    <a:pt x="107" y="120"/>
                  </a:lnTo>
                  <a:lnTo>
                    <a:pt x="114" y="118"/>
                  </a:lnTo>
                  <a:lnTo>
                    <a:pt x="121" y="115"/>
                  </a:lnTo>
                  <a:lnTo>
                    <a:pt x="126" y="112"/>
                  </a:lnTo>
                  <a:lnTo>
                    <a:pt x="128" y="110"/>
                  </a:lnTo>
                  <a:lnTo>
                    <a:pt x="129" y="109"/>
                  </a:lnTo>
                  <a:lnTo>
                    <a:pt x="131" y="107"/>
                  </a:lnTo>
                  <a:lnTo>
                    <a:pt x="131" y="105"/>
                  </a:lnTo>
                  <a:lnTo>
                    <a:pt x="131" y="102"/>
                  </a:lnTo>
                  <a:lnTo>
                    <a:pt x="131" y="101"/>
                  </a:lnTo>
                  <a:lnTo>
                    <a:pt x="130" y="99"/>
                  </a:lnTo>
                  <a:lnTo>
                    <a:pt x="127" y="97"/>
                  </a:lnTo>
                  <a:lnTo>
                    <a:pt x="123" y="96"/>
                  </a:lnTo>
                  <a:lnTo>
                    <a:pt x="115" y="93"/>
                  </a:lnTo>
                  <a:lnTo>
                    <a:pt x="108" y="92"/>
                  </a:lnTo>
                  <a:lnTo>
                    <a:pt x="99" y="89"/>
                  </a:lnTo>
                  <a:lnTo>
                    <a:pt x="90" y="87"/>
                  </a:lnTo>
                  <a:lnTo>
                    <a:pt x="82" y="84"/>
                  </a:lnTo>
                  <a:lnTo>
                    <a:pt x="72" y="82"/>
                  </a:lnTo>
                  <a:lnTo>
                    <a:pt x="63" y="79"/>
                  </a:lnTo>
                  <a:lnTo>
                    <a:pt x="54" y="74"/>
                  </a:lnTo>
                  <a:lnTo>
                    <a:pt x="50" y="72"/>
                  </a:lnTo>
                  <a:lnTo>
                    <a:pt x="45" y="69"/>
                  </a:lnTo>
                  <a:lnTo>
                    <a:pt x="42" y="66"/>
                  </a:lnTo>
                  <a:lnTo>
                    <a:pt x="40" y="62"/>
                  </a:lnTo>
                  <a:lnTo>
                    <a:pt x="39" y="58"/>
                  </a:lnTo>
                  <a:lnTo>
                    <a:pt x="38" y="54"/>
                  </a:lnTo>
                  <a:lnTo>
                    <a:pt x="38" y="52"/>
                  </a:lnTo>
                  <a:lnTo>
                    <a:pt x="39" y="49"/>
                  </a:lnTo>
                  <a:lnTo>
                    <a:pt x="40" y="44"/>
                  </a:lnTo>
                  <a:lnTo>
                    <a:pt x="43" y="38"/>
                  </a:lnTo>
                  <a:lnTo>
                    <a:pt x="47" y="33"/>
                  </a:lnTo>
                  <a:lnTo>
                    <a:pt x="51" y="29"/>
                  </a:lnTo>
                  <a:lnTo>
                    <a:pt x="56" y="24"/>
                  </a:lnTo>
                  <a:lnTo>
                    <a:pt x="61" y="21"/>
                  </a:lnTo>
                  <a:lnTo>
                    <a:pt x="67" y="17"/>
                  </a:lnTo>
                  <a:lnTo>
                    <a:pt x="79" y="11"/>
                  </a:lnTo>
                  <a:lnTo>
                    <a:pt x="86" y="8"/>
                  </a:lnTo>
                  <a:lnTo>
                    <a:pt x="94" y="6"/>
                  </a:lnTo>
                  <a:lnTo>
                    <a:pt x="109" y="3"/>
                  </a:lnTo>
                  <a:lnTo>
                    <a:pt x="116" y="1"/>
                  </a:lnTo>
                  <a:lnTo>
                    <a:pt x="124" y="1"/>
                  </a:lnTo>
                  <a:lnTo>
                    <a:pt x="139" y="0"/>
                  </a:lnTo>
                  <a:lnTo>
                    <a:pt x="148" y="0"/>
                  </a:lnTo>
                  <a:lnTo>
                    <a:pt x="157" y="1"/>
                  </a:lnTo>
                  <a:lnTo>
                    <a:pt x="166" y="2"/>
                  </a:lnTo>
                  <a:lnTo>
                    <a:pt x="174" y="4"/>
                  </a:lnTo>
                  <a:lnTo>
                    <a:pt x="182" y="6"/>
                  </a:lnTo>
                  <a:lnTo>
                    <a:pt x="191" y="9"/>
                  </a:lnTo>
                  <a:lnTo>
                    <a:pt x="208" y="16"/>
                  </a:lnTo>
                  <a:lnTo>
                    <a:pt x="178" y="38"/>
                  </a:lnTo>
                  <a:lnTo>
                    <a:pt x="167" y="34"/>
                  </a:lnTo>
                  <a:lnTo>
                    <a:pt x="156" y="31"/>
                  </a:lnTo>
                  <a:lnTo>
                    <a:pt x="144" y="29"/>
                  </a:lnTo>
                  <a:lnTo>
                    <a:pt x="132" y="28"/>
                  </a:lnTo>
                  <a:lnTo>
                    <a:pt x="125" y="29"/>
                  </a:lnTo>
                  <a:lnTo>
                    <a:pt x="118" y="29"/>
                  </a:lnTo>
                  <a:lnTo>
                    <a:pt x="112" y="31"/>
                  </a:lnTo>
                  <a:lnTo>
                    <a:pt x="106" y="32"/>
                  </a:lnTo>
                  <a:lnTo>
                    <a:pt x="101" y="35"/>
                  </a:lnTo>
                  <a:lnTo>
                    <a:pt x="97" y="37"/>
                  </a:lnTo>
                  <a:lnTo>
                    <a:pt x="94" y="40"/>
                  </a:lnTo>
                  <a:lnTo>
                    <a:pt x="92" y="43"/>
                  </a:lnTo>
                  <a:lnTo>
                    <a:pt x="92" y="44"/>
                  </a:lnTo>
                  <a:lnTo>
                    <a:pt x="92" y="45"/>
                  </a:lnTo>
                  <a:lnTo>
                    <a:pt x="92" y="47"/>
                  </a:lnTo>
                  <a:lnTo>
                    <a:pt x="95" y="49"/>
                  </a:lnTo>
                  <a:lnTo>
                    <a:pt x="100" y="51"/>
                  </a:lnTo>
                  <a:lnTo>
                    <a:pt x="117" y="56"/>
                  </a:lnTo>
                  <a:lnTo>
                    <a:pt x="135" y="60"/>
                  </a:lnTo>
                  <a:lnTo>
                    <a:pt x="153" y="65"/>
                  </a:lnTo>
                  <a:lnTo>
                    <a:pt x="162" y="69"/>
                  </a:lnTo>
                  <a:lnTo>
                    <a:pt x="170" y="73"/>
                  </a:lnTo>
                  <a:lnTo>
                    <a:pt x="174" y="75"/>
                  </a:lnTo>
                  <a:lnTo>
                    <a:pt x="178" y="78"/>
                  </a:lnTo>
                  <a:lnTo>
                    <a:pt x="180" y="80"/>
                  </a:lnTo>
                  <a:lnTo>
                    <a:pt x="181" y="82"/>
                  </a:lnTo>
                  <a:lnTo>
                    <a:pt x="183" y="86"/>
                  </a:lnTo>
                  <a:lnTo>
                    <a:pt x="184" y="88"/>
                  </a:lnTo>
                  <a:lnTo>
                    <a:pt x="185" y="90"/>
                  </a:lnTo>
                  <a:lnTo>
                    <a:pt x="186" y="94"/>
                  </a:lnTo>
                  <a:lnTo>
                    <a:pt x="185" y="99"/>
                  </a:lnTo>
                  <a:lnTo>
                    <a:pt x="184" y="102"/>
                  </a:lnTo>
                  <a:lnTo>
                    <a:pt x="183" y="105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12" name="Freeform 46"/>
            <p:cNvSpPr>
              <a:spLocks noEditPoints="1"/>
            </p:cNvSpPr>
            <p:nvPr userDrawn="1"/>
          </p:nvSpPr>
          <p:spPr bwMode="auto">
            <a:xfrm>
              <a:off x="3481" y="3058"/>
              <a:ext cx="194" cy="146"/>
            </a:xfrm>
            <a:custGeom>
              <a:avLst/>
              <a:gdLst>
                <a:gd name="T0" fmla="*/ 149 w 193"/>
                <a:gd name="T1" fmla="*/ 47 h 147"/>
                <a:gd name="T2" fmla="*/ 148 w 193"/>
                <a:gd name="T3" fmla="*/ 39 h 147"/>
                <a:gd name="T4" fmla="*/ 147 w 193"/>
                <a:gd name="T5" fmla="*/ 35 h 147"/>
                <a:gd name="T6" fmla="*/ 144 w 193"/>
                <a:gd name="T7" fmla="*/ 32 h 147"/>
                <a:gd name="T8" fmla="*/ 140 w 193"/>
                <a:gd name="T9" fmla="*/ 29 h 147"/>
                <a:gd name="T10" fmla="*/ 134 w 193"/>
                <a:gd name="T11" fmla="*/ 27 h 147"/>
                <a:gd name="T12" fmla="*/ 124 w 193"/>
                <a:gd name="T13" fmla="*/ 26 h 147"/>
                <a:gd name="T14" fmla="*/ 112 w 193"/>
                <a:gd name="T15" fmla="*/ 27 h 147"/>
                <a:gd name="T16" fmla="*/ 95 w 193"/>
                <a:gd name="T17" fmla="*/ 30 h 147"/>
                <a:gd name="T18" fmla="*/ 83 w 193"/>
                <a:gd name="T19" fmla="*/ 37 h 147"/>
                <a:gd name="T20" fmla="*/ 73 w 193"/>
                <a:gd name="T21" fmla="*/ 47 h 147"/>
                <a:gd name="T22" fmla="*/ 148 w 193"/>
                <a:gd name="T23" fmla="*/ 52 h 147"/>
                <a:gd name="T24" fmla="*/ 162 w 193"/>
                <a:gd name="T25" fmla="*/ 129 h 147"/>
                <a:gd name="T26" fmla="*/ 140 w 193"/>
                <a:gd name="T27" fmla="*/ 136 h 147"/>
                <a:gd name="T28" fmla="*/ 115 w 193"/>
                <a:gd name="T29" fmla="*/ 140 h 147"/>
                <a:gd name="T30" fmla="*/ 82 w 193"/>
                <a:gd name="T31" fmla="*/ 141 h 147"/>
                <a:gd name="T32" fmla="*/ 55 w 193"/>
                <a:gd name="T33" fmla="*/ 140 h 147"/>
                <a:gd name="T34" fmla="*/ 43 w 193"/>
                <a:gd name="T35" fmla="*/ 137 h 147"/>
                <a:gd name="T36" fmla="*/ 27 w 193"/>
                <a:gd name="T37" fmla="*/ 132 h 147"/>
                <a:gd name="T38" fmla="*/ 15 w 193"/>
                <a:gd name="T39" fmla="*/ 124 h 147"/>
                <a:gd name="T40" fmla="*/ 9 w 193"/>
                <a:gd name="T41" fmla="*/ 117 h 147"/>
                <a:gd name="T42" fmla="*/ 5 w 193"/>
                <a:gd name="T43" fmla="*/ 110 h 147"/>
                <a:gd name="T44" fmla="*/ 1 w 193"/>
                <a:gd name="T45" fmla="*/ 99 h 147"/>
                <a:gd name="T46" fmla="*/ 0 w 193"/>
                <a:gd name="T47" fmla="*/ 90 h 147"/>
                <a:gd name="T48" fmla="*/ 0 w 193"/>
                <a:gd name="T49" fmla="*/ 82 h 147"/>
                <a:gd name="T50" fmla="*/ 2 w 193"/>
                <a:gd name="T51" fmla="*/ 73 h 147"/>
                <a:gd name="T52" fmla="*/ 7 w 193"/>
                <a:gd name="T53" fmla="*/ 68 h 147"/>
                <a:gd name="T54" fmla="*/ 14 w 193"/>
                <a:gd name="T55" fmla="*/ 55 h 147"/>
                <a:gd name="T56" fmla="*/ 24 w 193"/>
                <a:gd name="T57" fmla="*/ 42 h 147"/>
                <a:gd name="T58" fmla="*/ 36 w 193"/>
                <a:gd name="T59" fmla="*/ 30 h 147"/>
                <a:gd name="T60" fmla="*/ 51 w 193"/>
                <a:gd name="T61" fmla="*/ 19 h 147"/>
                <a:gd name="T62" fmla="*/ 68 w 193"/>
                <a:gd name="T63" fmla="*/ 10 h 147"/>
                <a:gd name="T64" fmla="*/ 88 w 193"/>
                <a:gd name="T65" fmla="*/ 4 h 147"/>
                <a:gd name="T66" fmla="*/ 117 w 193"/>
                <a:gd name="T67" fmla="*/ 0 h 147"/>
                <a:gd name="T68" fmla="*/ 140 w 193"/>
                <a:gd name="T69" fmla="*/ 0 h 147"/>
                <a:gd name="T70" fmla="*/ 160 w 193"/>
                <a:gd name="T71" fmla="*/ 3 h 147"/>
                <a:gd name="T72" fmla="*/ 175 w 193"/>
                <a:gd name="T73" fmla="*/ 8 h 147"/>
                <a:gd name="T74" fmla="*/ 184 w 193"/>
                <a:gd name="T75" fmla="*/ 13 h 147"/>
                <a:gd name="T76" fmla="*/ 191 w 193"/>
                <a:gd name="T77" fmla="*/ 19 h 147"/>
                <a:gd name="T78" fmla="*/ 194 w 193"/>
                <a:gd name="T79" fmla="*/ 25 h 147"/>
                <a:gd name="T80" fmla="*/ 198 w 193"/>
                <a:gd name="T81" fmla="*/ 37 h 147"/>
                <a:gd name="T82" fmla="*/ 198 w 193"/>
                <a:gd name="T83" fmla="*/ 51 h 147"/>
                <a:gd name="T84" fmla="*/ 195 w 193"/>
                <a:gd name="T85" fmla="*/ 68 h 147"/>
                <a:gd name="T86" fmla="*/ 57 w 193"/>
                <a:gd name="T87" fmla="*/ 73 h 147"/>
                <a:gd name="T88" fmla="*/ 54 w 193"/>
                <a:gd name="T89" fmla="*/ 81 h 147"/>
                <a:gd name="T90" fmla="*/ 53 w 193"/>
                <a:gd name="T91" fmla="*/ 90 h 147"/>
                <a:gd name="T92" fmla="*/ 55 w 193"/>
                <a:gd name="T93" fmla="*/ 97 h 147"/>
                <a:gd name="T94" fmla="*/ 59 w 193"/>
                <a:gd name="T95" fmla="*/ 104 h 147"/>
                <a:gd name="T96" fmla="*/ 65 w 193"/>
                <a:gd name="T97" fmla="*/ 109 h 147"/>
                <a:gd name="T98" fmla="*/ 73 w 193"/>
                <a:gd name="T99" fmla="*/ 112 h 147"/>
                <a:gd name="T100" fmla="*/ 83 w 193"/>
                <a:gd name="T101" fmla="*/ 114 h 147"/>
                <a:gd name="T102" fmla="*/ 94 w 193"/>
                <a:gd name="T103" fmla="*/ 115 h 147"/>
                <a:gd name="T104" fmla="*/ 118 w 193"/>
                <a:gd name="T105" fmla="*/ 114 h 147"/>
                <a:gd name="T106" fmla="*/ 152 w 193"/>
                <a:gd name="T107" fmla="*/ 107 h 147"/>
                <a:gd name="T108" fmla="*/ 178 w 193"/>
                <a:gd name="T109" fmla="*/ 124 h 14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93" h="147">
                  <a:moveTo>
                    <a:pt x="142" y="52"/>
                  </a:moveTo>
                  <a:lnTo>
                    <a:pt x="143" y="47"/>
                  </a:lnTo>
                  <a:lnTo>
                    <a:pt x="143" y="42"/>
                  </a:lnTo>
                  <a:lnTo>
                    <a:pt x="142" y="39"/>
                  </a:lnTo>
                  <a:lnTo>
                    <a:pt x="142" y="37"/>
                  </a:lnTo>
                  <a:lnTo>
                    <a:pt x="141" y="35"/>
                  </a:lnTo>
                  <a:lnTo>
                    <a:pt x="139" y="33"/>
                  </a:lnTo>
                  <a:lnTo>
                    <a:pt x="138" y="32"/>
                  </a:lnTo>
                  <a:lnTo>
                    <a:pt x="136" y="30"/>
                  </a:lnTo>
                  <a:lnTo>
                    <a:pt x="134" y="29"/>
                  </a:lnTo>
                  <a:lnTo>
                    <a:pt x="131" y="28"/>
                  </a:lnTo>
                  <a:lnTo>
                    <a:pt x="128" y="27"/>
                  </a:lnTo>
                  <a:lnTo>
                    <a:pt x="125" y="26"/>
                  </a:lnTo>
                  <a:lnTo>
                    <a:pt x="118" y="26"/>
                  </a:lnTo>
                  <a:lnTo>
                    <a:pt x="110" y="26"/>
                  </a:lnTo>
                  <a:lnTo>
                    <a:pt x="106" y="27"/>
                  </a:lnTo>
                  <a:lnTo>
                    <a:pt x="102" y="28"/>
                  </a:lnTo>
                  <a:lnTo>
                    <a:pt x="95" y="30"/>
                  </a:lnTo>
                  <a:lnTo>
                    <a:pt x="89" y="34"/>
                  </a:lnTo>
                  <a:lnTo>
                    <a:pt x="83" y="37"/>
                  </a:lnTo>
                  <a:lnTo>
                    <a:pt x="78" y="42"/>
                  </a:lnTo>
                  <a:lnTo>
                    <a:pt x="73" y="47"/>
                  </a:lnTo>
                  <a:lnTo>
                    <a:pt x="69" y="52"/>
                  </a:lnTo>
                  <a:lnTo>
                    <a:pt x="142" y="52"/>
                  </a:lnTo>
                  <a:close/>
                  <a:moveTo>
                    <a:pt x="169" y="131"/>
                  </a:moveTo>
                  <a:lnTo>
                    <a:pt x="156" y="135"/>
                  </a:lnTo>
                  <a:lnTo>
                    <a:pt x="145" y="139"/>
                  </a:lnTo>
                  <a:lnTo>
                    <a:pt x="134" y="142"/>
                  </a:lnTo>
                  <a:lnTo>
                    <a:pt x="122" y="144"/>
                  </a:lnTo>
                  <a:lnTo>
                    <a:pt x="109" y="146"/>
                  </a:lnTo>
                  <a:lnTo>
                    <a:pt x="96" y="147"/>
                  </a:lnTo>
                  <a:lnTo>
                    <a:pt x="82" y="147"/>
                  </a:lnTo>
                  <a:lnTo>
                    <a:pt x="69" y="147"/>
                  </a:lnTo>
                  <a:lnTo>
                    <a:pt x="55" y="146"/>
                  </a:lnTo>
                  <a:lnTo>
                    <a:pt x="49" y="145"/>
                  </a:lnTo>
                  <a:lnTo>
                    <a:pt x="43" y="143"/>
                  </a:lnTo>
                  <a:lnTo>
                    <a:pt x="32" y="140"/>
                  </a:lnTo>
                  <a:lnTo>
                    <a:pt x="27" y="138"/>
                  </a:lnTo>
                  <a:lnTo>
                    <a:pt x="23" y="135"/>
                  </a:lnTo>
                  <a:lnTo>
                    <a:pt x="15" y="130"/>
                  </a:lnTo>
                  <a:lnTo>
                    <a:pt x="12" y="126"/>
                  </a:lnTo>
                  <a:lnTo>
                    <a:pt x="9" y="123"/>
                  </a:lnTo>
                  <a:lnTo>
                    <a:pt x="7" y="120"/>
                  </a:lnTo>
                  <a:lnTo>
                    <a:pt x="5" y="116"/>
                  </a:lnTo>
                  <a:lnTo>
                    <a:pt x="2" y="109"/>
                  </a:lnTo>
                  <a:lnTo>
                    <a:pt x="1" y="105"/>
                  </a:lnTo>
                  <a:lnTo>
                    <a:pt x="0" y="101"/>
                  </a:lnTo>
                  <a:lnTo>
                    <a:pt x="0" y="96"/>
                  </a:lnTo>
                  <a:lnTo>
                    <a:pt x="0" y="92"/>
                  </a:lnTo>
                  <a:lnTo>
                    <a:pt x="0" y="88"/>
                  </a:lnTo>
                  <a:lnTo>
                    <a:pt x="1" y="83"/>
                  </a:lnTo>
                  <a:lnTo>
                    <a:pt x="2" y="79"/>
                  </a:lnTo>
                  <a:lnTo>
                    <a:pt x="4" y="75"/>
                  </a:lnTo>
                  <a:lnTo>
                    <a:pt x="7" y="68"/>
                  </a:lnTo>
                  <a:lnTo>
                    <a:pt x="10" y="61"/>
                  </a:lnTo>
                  <a:lnTo>
                    <a:pt x="14" y="55"/>
                  </a:lnTo>
                  <a:lnTo>
                    <a:pt x="19" y="48"/>
                  </a:lnTo>
                  <a:lnTo>
                    <a:pt x="24" y="42"/>
                  </a:lnTo>
                  <a:lnTo>
                    <a:pt x="30" y="35"/>
                  </a:lnTo>
                  <a:lnTo>
                    <a:pt x="36" y="30"/>
                  </a:lnTo>
                  <a:lnTo>
                    <a:pt x="43" y="24"/>
                  </a:lnTo>
                  <a:lnTo>
                    <a:pt x="51" y="19"/>
                  </a:lnTo>
                  <a:lnTo>
                    <a:pt x="59" y="14"/>
                  </a:lnTo>
                  <a:lnTo>
                    <a:pt x="68" y="10"/>
                  </a:lnTo>
                  <a:lnTo>
                    <a:pt x="78" y="7"/>
                  </a:lnTo>
                  <a:lnTo>
                    <a:pt x="88" y="4"/>
                  </a:lnTo>
                  <a:lnTo>
                    <a:pt x="99" y="2"/>
                  </a:lnTo>
                  <a:lnTo>
                    <a:pt x="111" y="0"/>
                  </a:lnTo>
                  <a:lnTo>
                    <a:pt x="123" y="0"/>
                  </a:lnTo>
                  <a:lnTo>
                    <a:pt x="134" y="0"/>
                  </a:lnTo>
                  <a:lnTo>
                    <a:pt x="145" y="1"/>
                  </a:lnTo>
                  <a:lnTo>
                    <a:pt x="154" y="3"/>
                  </a:lnTo>
                  <a:lnTo>
                    <a:pt x="162" y="5"/>
                  </a:lnTo>
                  <a:lnTo>
                    <a:pt x="169" y="8"/>
                  </a:lnTo>
                  <a:lnTo>
                    <a:pt x="175" y="11"/>
                  </a:lnTo>
                  <a:lnTo>
                    <a:pt x="178" y="13"/>
                  </a:lnTo>
                  <a:lnTo>
                    <a:pt x="181" y="15"/>
                  </a:lnTo>
                  <a:lnTo>
                    <a:pt x="185" y="19"/>
                  </a:lnTo>
                  <a:lnTo>
                    <a:pt x="187" y="22"/>
                  </a:lnTo>
                  <a:lnTo>
                    <a:pt x="188" y="25"/>
                  </a:lnTo>
                  <a:lnTo>
                    <a:pt x="191" y="30"/>
                  </a:lnTo>
                  <a:lnTo>
                    <a:pt x="192" y="37"/>
                  </a:lnTo>
                  <a:lnTo>
                    <a:pt x="193" y="44"/>
                  </a:lnTo>
                  <a:lnTo>
                    <a:pt x="192" y="51"/>
                  </a:lnTo>
                  <a:lnTo>
                    <a:pt x="191" y="59"/>
                  </a:lnTo>
                  <a:lnTo>
                    <a:pt x="189" y="68"/>
                  </a:lnTo>
                  <a:lnTo>
                    <a:pt x="186" y="78"/>
                  </a:lnTo>
                  <a:lnTo>
                    <a:pt x="57" y="78"/>
                  </a:lnTo>
                  <a:lnTo>
                    <a:pt x="55" y="83"/>
                  </a:lnTo>
                  <a:lnTo>
                    <a:pt x="54" y="87"/>
                  </a:lnTo>
                  <a:lnTo>
                    <a:pt x="53" y="92"/>
                  </a:lnTo>
                  <a:lnTo>
                    <a:pt x="53" y="96"/>
                  </a:lnTo>
                  <a:lnTo>
                    <a:pt x="54" y="100"/>
                  </a:lnTo>
                  <a:lnTo>
                    <a:pt x="55" y="103"/>
                  </a:lnTo>
                  <a:lnTo>
                    <a:pt x="57" y="107"/>
                  </a:lnTo>
                  <a:lnTo>
                    <a:pt x="59" y="110"/>
                  </a:lnTo>
                  <a:lnTo>
                    <a:pt x="62" y="112"/>
                  </a:lnTo>
                  <a:lnTo>
                    <a:pt x="65" y="115"/>
                  </a:lnTo>
                  <a:lnTo>
                    <a:pt x="69" y="117"/>
                  </a:lnTo>
                  <a:lnTo>
                    <a:pt x="73" y="118"/>
                  </a:lnTo>
                  <a:lnTo>
                    <a:pt x="78" y="119"/>
                  </a:lnTo>
                  <a:lnTo>
                    <a:pt x="83" y="120"/>
                  </a:lnTo>
                  <a:lnTo>
                    <a:pt x="88" y="121"/>
                  </a:lnTo>
                  <a:lnTo>
                    <a:pt x="94" y="121"/>
                  </a:lnTo>
                  <a:lnTo>
                    <a:pt x="103" y="120"/>
                  </a:lnTo>
                  <a:lnTo>
                    <a:pt x="112" y="120"/>
                  </a:lnTo>
                  <a:lnTo>
                    <a:pt x="129" y="117"/>
                  </a:lnTo>
                  <a:lnTo>
                    <a:pt x="146" y="113"/>
                  </a:lnTo>
                  <a:lnTo>
                    <a:pt x="163" y="108"/>
                  </a:lnTo>
                  <a:lnTo>
                    <a:pt x="172" y="130"/>
                  </a:lnTo>
                  <a:lnTo>
                    <a:pt x="169" y="131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13" name="Freeform 47"/>
            <p:cNvSpPr/>
            <p:nvPr userDrawn="1"/>
          </p:nvSpPr>
          <p:spPr bwMode="auto">
            <a:xfrm>
              <a:off x="3947" y="3056"/>
              <a:ext cx="229" cy="149"/>
            </a:xfrm>
            <a:custGeom>
              <a:avLst/>
              <a:gdLst>
                <a:gd name="T0" fmla="*/ 183 w 229"/>
                <a:gd name="T1" fmla="*/ 121 h 150"/>
                <a:gd name="T2" fmla="*/ 168 w 229"/>
                <a:gd name="T3" fmla="*/ 126 h 150"/>
                <a:gd name="T4" fmla="*/ 154 w 229"/>
                <a:gd name="T5" fmla="*/ 131 h 150"/>
                <a:gd name="T6" fmla="*/ 139 w 229"/>
                <a:gd name="T7" fmla="*/ 135 h 150"/>
                <a:gd name="T8" fmla="*/ 125 w 229"/>
                <a:gd name="T9" fmla="*/ 138 h 150"/>
                <a:gd name="T10" fmla="*/ 110 w 229"/>
                <a:gd name="T11" fmla="*/ 141 h 150"/>
                <a:gd name="T12" fmla="*/ 94 w 229"/>
                <a:gd name="T13" fmla="*/ 143 h 150"/>
                <a:gd name="T14" fmla="*/ 79 w 229"/>
                <a:gd name="T15" fmla="*/ 144 h 150"/>
                <a:gd name="T16" fmla="*/ 62 w 229"/>
                <a:gd name="T17" fmla="*/ 144 h 150"/>
                <a:gd name="T18" fmla="*/ 53 w 229"/>
                <a:gd name="T19" fmla="*/ 144 h 150"/>
                <a:gd name="T20" fmla="*/ 45 w 229"/>
                <a:gd name="T21" fmla="*/ 144 h 150"/>
                <a:gd name="T22" fmla="*/ 38 w 229"/>
                <a:gd name="T23" fmla="*/ 142 h 150"/>
                <a:gd name="T24" fmla="*/ 31 w 229"/>
                <a:gd name="T25" fmla="*/ 141 h 150"/>
                <a:gd name="T26" fmla="*/ 25 w 229"/>
                <a:gd name="T27" fmla="*/ 139 h 150"/>
                <a:gd name="T28" fmla="*/ 20 w 229"/>
                <a:gd name="T29" fmla="*/ 137 h 150"/>
                <a:gd name="T30" fmla="*/ 15 w 229"/>
                <a:gd name="T31" fmla="*/ 134 h 150"/>
                <a:gd name="T32" fmla="*/ 12 w 229"/>
                <a:gd name="T33" fmla="*/ 132 h 150"/>
                <a:gd name="T34" fmla="*/ 8 w 229"/>
                <a:gd name="T35" fmla="*/ 128 h 150"/>
                <a:gd name="T36" fmla="*/ 6 w 229"/>
                <a:gd name="T37" fmla="*/ 125 h 150"/>
                <a:gd name="T38" fmla="*/ 4 w 229"/>
                <a:gd name="T39" fmla="*/ 121 h 150"/>
                <a:gd name="T40" fmla="*/ 3 w 229"/>
                <a:gd name="T41" fmla="*/ 119 h 150"/>
                <a:gd name="T42" fmla="*/ 2 w 229"/>
                <a:gd name="T43" fmla="*/ 117 h 150"/>
                <a:gd name="T44" fmla="*/ 1 w 229"/>
                <a:gd name="T45" fmla="*/ 113 h 150"/>
                <a:gd name="T46" fmla="*/ 0 w 229"/>
                <a:gd name="T47" fmla="*/ 109 h 150"/>
                <a:gd name="T48" fmla="*/ 0 w 229"/>
                <a:gd name="T49" fmla="*/ 99 h 150"/>
                <a:gd name="T50" fmla="*/ 33 w 229"/>
                <a:gd name="T51" fmla="*/ 16 h 150"/>
                <a:gd name="T52" fmla="*/ 35 w 229"/>
                <a:gd name="T53" fmla="*/ 11 h 150"/>
                <a:gd name="T54" fmla="*/ 93 w 229"/>
                <a:gd name="T55" fmla="*/ 0 h 150"/>
                <a:gd name="T56" fmla="*/ 56 w 229"/>
                <a:gd name="T57" fmla="*/ 94 h 150"/>
                <a:gd name="T58" fmla="*/ 56 w 229"/>
                <a:gd name="T59" fmla="*/ 97 h 150"/>
                <a:gd name="T60" fmla="*/ 55 w 229"/>
                <a:gd name="T61" fmla="*/ 99 h 150"/>
                <a:gd name="T62" fmla="*/ 55 w 229"/>
                <a:gd name="T63" fmla="*/ 101 h 150"/>
                <a:gd name="T64" fmla="*/ 56 w 229"/>
                <a:gd name="T65" fmla="*/ 104 h 150"/>
                <a:gd name="T66" fmla="*/ 56 w 229"/>
                <a:gd name="T67" fmla="*/ 106 h 150"/>
                <a:gd name="T68" fmla="*/ 58 w 229"/>
                <a:gd name="T69" fmla="*/ 108 h 150"/>
                <a:gd name="T70" fmla="*/ 61 w 229"/>
                <a:gd name="T71" fmla="*/ 111 h 150"/>
                <a:gd name="T72" fmla="*/ 66 w 229"/>
                <a:gd name="T73" fmla="*/ 114 h 150"/>
                <a:gd name="T74" fmla="*/ 73 w 229"/>
                <a:gd name="T75" fmla="*/ 116 h 150"/>
                <a:gd name="T76" fmla="*/ 82 w 229"/>
                <a:gd name="T77" fmla="*/ 117 h 150"/>
                <a:gd name="T78" fmla="*/ 87 w 229"/>
                <a:gd name="T79" fmla="*/ 117 h 150"/>
                <a:gd name="T80" fmla="*/ 92 w 229"/>
                <a:gd name="T81" fmla="*/ 118 h 150"/>
                <a:gd name="T82" fmla="*/ 103 w 229"/>
                <a:gd name="T83" fmla="*/ 117 h 150"/>
                <a:gd name="T84" fmla="*/ 115 w 229"/>
                <a:gd name="T85" fmla="*/ 115 h 150"/>
                <a:gd name="T86" fmla="*/ 125 w 229"/>
                <a:gd name="T87" fmla="*/ 112 h 150"/>
                <a:gd name="T88" fmla="*/ 135 w 229"/>
                <a:gd name="T89" fmla="*/ 109 h 150"/>
                <a:gd name="T90" fmla="*/ 176 w 229"/>
                <a:gd name="T91" fmla="*/ 4 h 150"/>
                <a:gd name="T92" fmla="*/ 229 w 229"/>
                <a:gd name="T93" fmla="*/ 4 h 150"/>
                <a:gd name="T94" fmla="*/ 184 w 229"/>
                <a:gd name="T95" fmla="*/ 120 h 150"/>
                <a:gd name="T96" fmla="*/ 183 w 229"/>
                <a:gd name="T97" fmla="*/ 121 h 15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29" h="150">
                  <a:moveTo>
                    <a:pt x="183" y="127"/>
                  </a:moveTo>
                  <a:lnTo>
                    <a:pt x="168" y="132"/>
                  </a:lnTo>
                  <a:lnTo>
                    <a:pt x="154" y="137"/>
                  </a:lnTo>
                  <a:lnTo>
                    <a:pt x="139" y="141"/>
                  </a:lnTo>
                  <a:lnTo>
                    <a:pt x="125" y="144"/>
                  </a:lnTo>
                  <a:lnTo>
                    <a:pt x="110" y="147"/>
                  </a:lnTo>
                  <a:lnTo>
                    <a:pt x="94" y="149"/>
                  </a:lnTo>
                  <a:lnTo>
                    <a:pt x="79" y="150"/>
                  </a:lnTo>
                  <a:lnTo>
                    <a:pt x="62" y="150"/>
                  </a:lnTo>
                  <a:lnTo>
                    <a:pt x="53" y="150"/>
                  </a:lnTo>
                  <a:lnTo>
                    <a:pt x="45" y="150"/>
                  </a:lnTo>
                  <a:lnTo>
                    <a:pt x="38" y="148"/>
                  </a:lnTo>
                  <a:lnTo>
                    <a:pt x="31" y="147"/>
                  </a:lnTo>
                  <a:lnTo>
                    <a:pt x="25" y="145"/>
                  </a:lnTo>
                  <a:lnTo>
                    <a:pt x="20" y="143"/>
                  </a:lnTo>
                  <a:lnTo>
                    <a:pt x="15" y="140"/>
                  </a:lnTo>
                  <a:lnTo>
                    <a:pt x="12" y="138"/>
                  </a:lnTo>
                  <a:lnTo>
                    <a:pt x="8" y="134"/>
                  </a:lnTo>
                  <a:lnTo>
                    <a:pt x="6" y="131"/>
                  </a:lnTo>
                  <a:lnTo>
                    <a:pt x="4" y="127"/>
                  </a:lnTo>
                  <a:lnTo>
                    <a:pt x="3" y="125"/>
                  </a:lnTo>
                  <a:lnTo>
                    <a:pt x="2" y="123"/>
                  </a:lnTo>
                  <a:lnTo>
                    <a:pt x="1" y="119"/>
                  </a:lnTo>
                  <a:lnTo>
                    <a:pt x="0" y="115"/>
                  </a:lnTo>
                  <a:lnTo>
                    <a:pt x="0" y="105"/>
                  </a:lnTo>
                  <a:lnTo>
                    <a:pt x="33" y="16"/>
                  </a:lnTo>
                  <a:lnTo>
                    <a:pt x="35" y="11"/>
                  </a:lnTo>
                  <a:lnTo>
                    <a:pt x="93" y="0"/>
                  </a:lnTo>
                  <a:lnTo>
                    <a:pt x="56" y="100"/>
                  </a:lnTo>
                  <a:lnTo>
                    <a:pt x="56" y="103"/>
                  </a:lnTo>
                  <a:lnTo>
                    <a:pt x="55" y="105"/>
                  </a:lnTo>
                  <a:lnTo>
                    <a:pt x="55" y="107"/>
                  </a:lnTo>
                  <a:lnTo>
                    <a:pt x="56" y="110"/>
                  </a:lnTo>
                  <a:lnTo>
                    <a:pt x="56" y="112"/>
                  </a:lnTo>
                  <a:lnTo>
                    <a:pt x="58" y="114"/>
                  </a:lnTo>
                  <a:lnTo>
                    <a:pt x="61" y="117"/>
                  </a:lnTo>
                  <a:lnTo>
                    <a:pt x="66" y="120"/>
                  </a:lnTo>
                  <a:lnTo>
                    <a:pt x="73" y="122"/>
                  </a:lnTo>
                  <a:lnTo>
                    <a:pt x="82" y="123"/>
                  </a:lnTo>
                  <a:lnTo>
                    <a:pt x="87" y="123"/>
                  </a:lnTo>
                  <a:lnTo>
                    <a:pt x="92" y="124"/>
                  </a:lnTo>
                  <a:lnTo>
                    <a:pt x="103" y="123"/>
                  </a:lnTo>
                  <a:lnTo>
                    <a:pt x="115" y="121"/>
                  </a:lnTo>
                  <a:lnTo>
                    <a:pt x="125" y="118"/>
                  </a:lnTo>
                  <a:lnTo>
                    <a:pt x="135" y="115"/>
                  </a:lnTo>
                  <a:lnTo>
                    <a:pt x="176" y="4"/>
                  </a:lnTo>
                  <a:lnTo>
                    <a:pt x="229" y="4"/>
                  </a:lnTo>
                  <a:lnTo>
                    <a:pt x="184" y="126"/>
                  </a:lnTo>
                  <a:lnTo>
                    <a:pt x="183" y="127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14" name="Freeform 48"/>
            <p:cNvSpPr/>
            <p:nvPr userDrawn="1"/>
          </p:nvSpPr>
          <p:spPr bwMode="auto">
            <a:xfrm>
              <a:off x="4174" y="3057"/>
              <a:ext cx="196" cy="146"/>
            </a:xfrm>
            <a:custGeom>
              <a:avLst/>
              <a:gdLst>
                <a:gd name="T0" fmla="*/ 191 w 196"/>
                <a:gd name="T1" fmla="*/ 7 h 146"/>
                <a:gd name="T2" fmla="*/ 177 w 196"/>
                <a:gd name="T3" fmla="*/ 19 h 146"/>
                <a:gd name="T4" fmla="*/ 163 w 196"/>
                <a:gd name="T5" fmla="*/ 31 h 146"/>
                <a:gd name="T6" fmla="*/ 148 w 196"/>
                <a:gd name="T7" fmla="*/ 30 h 146"/>
                <a:gd name="T8" fmla="*/ 143 w 196"/>
                <a:gd name="T9" fmla="*/ 29 h 146"/>
                <a:gd name="T10" fmla="*/ 139 w 196"/>
                <a:gd name="T11" fmla="*/ 29 h 146"/>
                <a:gd name="T12" fmla="*/ 132 w 196"/>
                <a:gd name="T13" fmla="*/ 30 h 146"/>
                <a:gd name="T14" fmla="*/ 126 w 196"/>
                <a:gd name="T15" fmla="*/ 30 h 146"/>
                <a:gd name="T16" fmla="*/ 119 w 196"/>
                <a:gd name="T17" fmla="*/ 31 h 146"/>
                <a:gd name="T18" fmla="*/ 113 w 196"/>
                <a:gd name="T19" fmla="*/ 32 h 146"/>
                <a:gd name="T20" fmla="*/ 108 w 196"/>
                <a:gd name="T21" fmla="*/ 33 h 146"/>
                <a:gd name="T22" fmla="*/ 102 w 196"/>
                <a:gd name="T23" fmla="*/ 35 h 146"/>
                <a:gd name="T24" fmla="*/ 97 w 196"/>
                <a:gd name="T25" fmla="*/ 37 h 146"/>
                <a:gd name="T26" fmla="*/ 92 w 196"/>
                <a:gd name="T27" fmla="*/ 39 h 146"/>
                <a:gd name="T28" fmla="*/ 52 w 196"/>
                <a:gd name="T29" fmla="*/ 146 h 146"/>
                <a:gd name="T30" fmla="*/ 0 w 196"/>
                <a:gd name="T31" fmla="*/ 146 h 146"/>
                <a:gd name="T32" fmla="*/ 43 w 196"/>
                <a:gd name="T33" fmla="*/ 28 h 146"/>
                <a:gd name="T34" fmla="*/ 58 w 196"/>
                <a:gd name="T35" fmla="*/ 21 h 146"/>
                <a:gd name="T36" fmla="*/ 66 w 196"/>
                <a:gd name="T37" fmla="*/ 17 h 146"/>
                <a:gd name="T38" fmla="*/ 74 w 196"/>
                <a:gd name="T39" fmla="*/ 14 h 146"/>
                <a:gd name="T40" fmla="*/ 82 w 196"/>
                <a:gd name="T41" fmla="*/ 12 h 146"/>
                <a:gd name="T42" fmla="*/ 90 w 196"/>
                <a:gd name="T43" fmla="*/ 9 h 146"/>
                <a:gd name="T44" fmla="*/ 107 w 196"/>
                <a:gd name="T45" fmla="*/ 5 h 146"/>
                <a:gd name="T46" fmla="*/ 119 w 196"/>
                <a:gd name="T47" fmla="*/ 3 h 146"/>
                <a:gd name="T48" fmla="*/ 130 w 196"/>
                <a:gd name="T49" fmla="*/ 1 h 146"/>
                <a:gd name="T50" fmla="*/ 140 w 196"/>
                <a:gd name="T51" fmla="*/ 0 h 146"/>
                <a:gd name="T52" fmla="*/ 151 w 196"/>
                <a:gd name="T53" fmla="*/ 0 h 146"/>
                <a:gd name="T54" fmla="*/ 161 w 196"/>
                <a:gd name="T55" fmla="*/ 0 h 146"/>
                <a:gd name="T56" fmla="*/ 172 w 196"/>
                <a:gd name="T57" fmla="*/ 0 h 146"/>
                <a:gd name="T58" fmla="*/ 183 w 196"/>
                <a:gd name="T59" fmla="*/ 1 h 146"/>
                <a:gd name="T60" fmla="*/ 196 w 196"/>
                <a:gd name="T61" fmla="*/ 3 h 146"/>
                <a:gd name="T62" fmla="*/ 191 w 196"/>
                <a:gd name="T63" fmla="*/ 7 h 14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96" h="146">
                  <a:moveTo>
                    <a:pt x="191" y="7"/>
                  </a:moveTo>
                  <a:lnTo>
                    <a:pt x="177" y="19"/>
                  </a:lnTo>
                  <a:lnTo>
                    <a:pt x="163" y="31"/>
                  </a:lnTo>
                  <a:lnTo>
                    <a:pt x="148" y="30"/>
                  </a:lnTo>
                  <a:lnTo>
                    <a:pt x="143" y="29"/>
                  </a:lnTo>
                  <a:lnTo>
                    <a:pt x="139" y="29"/>
                  </a:lnTo>
                  <a:lnTo>
                    <a:pt x="132" y="30"/>
                  </a:lnTo>
                  <a:lnTo>
                    <a:pt x="126" y="30"/>
                  </a:lnTo>
                  <a:lnTo>
                    <a:pt x="119" y="31"/>
                  </a:lnTo>
                  <a:lnTo>
                    <a:pt x="113" y="32"/>
                  </a:lnTo>
                  <a:lnTo>
                    <a:pt x="108" y="33"/>
                  </a:lnTo>
                  <a:lnTo>
                    <a:pt x="102" y="35"/>
                  </a:lnTo>
                  <a:lnTo>
                    <a:pt x="97" y="37"/>
                  </a:lnTo>
                  <a:lnTo>
                    <a:pt x="92" y="39"/>
                  </a:lnTo>
                  <a:lnTo>
                    <a:pt x="52" y="146"/>
                  </a:lnTo>
                  <a:lnTo>
                    <a:pt x="0" y="146"/>
                  </a:lnTo>
                  <a:lnTo>
                    <a:pt x="43" y="28"/>
                  </a:lnTo>
                  <a:lnTo>
                    <a:pt x="58" y="21"/>
                  </a:lnTo>
                  <a:lnTo>
                    <a:pt x="66" y="17"/>
                  </a:lnTo>
                  <a:lnTo>
                    <a:pt x="74" y="14"/>
                  </a:lnTo>
                  <a:lnTo>
                    <a:pt x="82" y="12"/>
                  </a:lnTo>
                  <a:lnTo>
                    <a:pt x="90" y="9"/>
                  </a:lnTo>
                  <a:lnTo>
                    <a:pt x="107" y="5"/>
                  </a:lnTo>
                  <a:lnTo>
                    <a:pt x="119" y="3"/>
                  </a:lnTo>
                  <a:lnTo>
                    <a:pt x="130" y="1"/>
                  </a:lnTo>
                  <a:lnTo>
                    <a:pt x="140" y="0"/>
                  </a:lnTo>
                  <a:lnTo>
                    <a:pt x="151" y="0"/>
                  </a:lnTo>
                  <a:lnTo>
                    <a:pt x="161" y="0"/>
                  </a:lnTo>
                  <a:lnTo>
                    <a:pt x="172" y="0"/>
                  </a:lnTo>
                  <a:lnTo>
                    <a:pt x="183" y="1"/>
                  </a:lnTo>
                  <a:lnTo>
                    <a:pt x="196" y="3"/>
                  </a:lnTo>
                  <a:lnTo>
                    <a:pt x="191" y="7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15" name="Freeform 49"/>
            <p:cNvSpPr>
              <a:spLocks noEditPoints="1"/>
            </p:cNvSpPr>
            <p:nvPr userDrawn="1"/>
          </p:nvSpPr>
          <p:spPr bwMode="auto">
            <a:xfrm>
              <a:off x="4350" y="2999"/>
              <a:ext cx="128" cy="204"/>
            </a:xfrm>
            <a:custGeom>
              <a:avLst/>
              <a:gdLst>
                <a:gd name="T0" fmla="*/ 54 w 128"/>
                <a:gd name="T1" fmla="*/ 204 h 204"/>
                <a:gd name="T2" fmla="*/ 0 w 128"/>
                <a:gd name="T3" fmla="*/ 204 h 204"/>
                <a:gd name="T4" fmla="*/ 51 w 128"/>
                <a:gd name="T5" fmla="*/ 66 h 204"/>
                <a:gd name="T6" fmla="*/ 109 w 128"/>
                <a:gd name="T7" fmla="*/ 55 h 204"/>
                <a:gd name="T8" fmla="*/ 54 w 128"/>
                <a:gd name="T9" fmla="*/ 204 h 204"/>
                <a:gd name="T10" fmla="*/ 62 w 128"/>
                <a:gd name="T11" fmla="*/ 19 h 204"/>
                <a:gd name="T12" fmla="*/ 65 w 128"/>
                <a:gd name="T13" fmla="*/ 15 h 204"/>
                <a:gd name="T14" fmla="*/ 68 w 128"/>
                <a:gd name="T15" fmla="*/ 11 h 204"/>
                <a:gd name="T16" fmla="*/ 72 w 128"/>
                <a:gd name="T17" fmla="*/ 8 h 204"/>
                <a:gd name="T18" fmla="*/ 77 w 128"/>
                <a:gd name="T19" fmla="*/ 5 h 204"/>
                <a:gd name="T20" fmla="*/ 83 w 128"/>
                <a:gd name="T21" fmla="*/ 3 h 204"/>
                <a:gd name="T22" fmla="*/ 89 w 128"/>
                <a:gd name="T23" fmla="*/ 2 h 204"/>
                <a:gd name="T24" fmla="*/ 95 w 128"/>
                <a:gd name="T25" fmla="*/ 1 h 204"/>
                <a:gd name="T26" fmla="*/ 101 w 128"/>
                <a:gd name="T27" fmla="*/ 0 h 204"/>
                <a:gd name="T28" fmla="*/ 107 w 128"/>
                <a:gd name="T29" fmla="*/ 1 h 204"/>
                <a:gd name="T30" fmla="*/ 113 w 128"/>
                <a:gd name="T31" fmla="*/ 2 h 204"/>
                <a:gd name="T32" fmla="*/ 118 w 128"/>
                <a:gd name="T33" fmla="*/ 4 h 204"/>
                <a:gd name="T34" fmla="*/ 122 w 128"/>
                <a:gd name="T35" fmla="*/ 6 h 204"/>
                <a:gd name="T36" fmla="*/ 124 w 128"/>
                <a:gd name="T37" fmla="*/ 8 h 204"/>
                <a:gd name="T38" fmla="*/ 126 w 128"/>
                <a:gd name="T39" fmla="*/ 10 h 204"/>
                <a:gd name="T40" fmla="*/ 127 w 128"/>
                <a:gd name="T41" fmla="*/ 12 h 204"/>
                <a:gd name="T42" fmla="*/ 128 w 128"/>
                <a:gd name="T43" fmla="*/ 14 h 204"/>
                <a:gd name="T44" fmla="*/ 128 w 128"/>
                <a:gd name="T45" fmla="*/ 16 h 204"/>
                <a:gd name="T46" fmla="*/ 128 w 128"/>
                <a:gd name="T47" fmla="*/ 18 h 204"/>
                <a:gd name="T48" fmla="*/ 128 w 128"/>
                <a:gd name="T49" fmla="*/ 21 h 204"/>
                <a:gd name="T50" fmla="*/ 127 w 128"/>
                <a:gd name="T51" fmla="*/ 23 h 204"/>
                <a:gd name="T52" fmla="*/ 126 w 128"/>
                <a:gd name="T53" fmla="*/ 25 h 204"/>
                <a:gd name="T54" fmla="*/ 125 w 128"/>
                <a:gd name="T55" fmla="*/ 27 h 204"/>
                <a:gd name="T56" fmla="*/ 121 w 128"/>
                <a:gd name="T57" fmla="*/ 31 h 204"/>
                <a:gd name="T58" fmla="*/ 117 w 128"/>
                <a:gd name="T59" fmla="*/ 35 h 204"/>
                <a:gd name="T60" fmla="*/ 112 w 128"/>
                <a:gd name="T61" fmla="*/ 38 h 204"/>
                <a:gd name="T62" fmla="*/ 106 w 128"/>
                <a:gd name="T63" fmla="*/ 40 h 204"/>
                <a:gd name="T64" fmla="*/ 100 w 128"/>
                <a:gd name="T65" fmla="*/ 42 h 204"/>
                <a:gd name="T66" fmla="*/ 94 w 128"/>
                <a:gd name="T67" fmla="*/ 43 h 204"/>
                <a:gd name="T68" fmla="*/ 87 w 128"/>
                <a:gd name="T69" fmla="*/ 44 h 204"/>
                <a:gd name="T70" fmla="*/ 81 w 128"/>
                <a:gd name="T71" fmla="*/ 43 h 204"/>
                <a:gd name="T72" fmla="*/ 76 w 128"/>
                <a:gd name="T73" fmla="*/ 42 h 204"/>
                <a:gd name="T74" fmla="*/ 71 w 128"/>
                <a:gd name="T75" fmla="*/ 40 h 204"/>
                <a:gd name="T76" fmla="*/ 66 w 128"/>
                <a:gd name="T77" fmla="*/ 38 h 204"/>
                <a:gd name="T78" fmla="*/ 63 w 128"/>
                <a:gd name="T79" fmla="*/ 34 h 204"/>
                <a:gd name="T80" fmla="*/ 61 w 128"/>
                <a:gd name="T81" fmla="*/ 32 h 204"/>
                <a:gd name="T82" fmla="*/ 60 w 128"/>
                <a:gd name="T83" fmla="*/ 30 h 204"/>
                <a:gd name="T84" fmla="*/ 60 w 128"/>
                <a:gd name="T85" fmla="*/ 28 h 204"/>
                <a:gd name="T86" fmla="*/ 60 w 128"/>
                <a:gd name="T87" fmla="*/ 25 h 204"/>
                <a:gd name="T88" fmla="*/ 60 w 128"/>
                <a:gd name="T89" fmla="*/ 22 h 204"/>
                <a:gd name="T90" fmla="*/ 61 w 128"/>
                <a:gd name="T91" fmla="*/ 19 h 204"/>
                <a:gd name="T92" fmla="*/ 62 w 128"/>
                <a:gd name="T93" fmla="*/ 19 h 20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28" h="204">
                  <a:moveTo>
                    <a:pt x="54" y="204"/>
                  </a:moveTo>
                  <a:lnTo>
                    <a:pt x="0" y="204"/>
                  </a:lnTo>
                  <a:lnTo>
                    <a:pt x="51" y="66"/>
                  </a:lnTo>
                  <a:lnTo>
                    <a:pt x="109" y="55"/>
                  </a:lnTo>
                  <a:lnTo>
                    <a:pt x="54" y="204"/>
                  </a:lnTo>
                  <a:close/>
                  <a:moveTo>
                    <a:pt x="62" y="19"/>
                  </a:moveTo>
                  <a:lnTo>
                    <a:pt x="65" y="15"/>
                  </a:lnTo>
                  <a:lnTo>
                    <a:pt x="68" y="11"/>
                  </a:lnTo>
                  <a:lnTo>
                    <a:pt x="72" y="8"/>
                  </a:lnTo>
                  <a:lnTo>
                    <a:pt x="77" y="5"/>
                  </a:lnTo>
                  <a:lnTo>
                    <a:pt x="83" y="3"/>
                  </a:lnTo>
                  <a:lnTo>
                    <a:pt x="89" y="2"/>
                  </a:lnTo>
                  <a:lnTo>
                    <a:pt x="95" y="1"/>
                  </a:lnTo>
                  <a:lnTo>
                    <a:pt x="101" y="0"/>
                  </a:lnTo>
                  <a:lnTo>
                    <a:pt x="107" y="1"/>
                  </a:lnTo>
                  <a:lnTo>
                    <a:pt x="113" y="2"/>
                  </a:lnTo>
                  <a:lnTo>
                    <a:pt x="118" y="4"/>
                  </a:lnTo>
                  <a:lnTo>
                    <a:pt x="122" y="6"/>
                  </a:lnTo>
                  <a:lnTo>
                    <a:pt x="124" y="8"/>
                  </a:lnTo>
                  <a:lnTo>
                    <a:pt x="126" y="10"/>
                  </a:lnTo>
                  <a:lnTo>
                    <a:pt x="127" y="12"/>
                  </a:lnTo>
                  <a:lnTo>
                    <a:pt x="128" y="14"/>
                  </a:lnTo>
                  <a:lnTo>
                    <a:pt x="128" y="16"/>
                  </a:lnTo>
                  <a:lnTo>
                    <a:pt x="128" y="18"/>
                  </a:lnTo>
                  <a:lnTo>
                    <a:pt x="128" y="21"/>
                  </a:lnTo>
                  <a:lnTo>
                    <a:pt x="127" y="23"/>
                  </a:lnTo>
                  <a:lnTo>
                    <a:pt x="126" y="25"/>
                  </a:lnTo>
                  <a:lnTo>
                    <a:pt x="125" y="27"/>
                  </a:lnTo>
                  <a:lnTo>
                    <a:pt x="121" y="31"/>
                  </a:lnTo>
                  <a:lnTo>
                    <a:pt x="117" y="35"/>
                  </a:lnTo>
                  <a:lnTo>
                    <a:pt x="112" y="38"/>
                  </a:lnTo>
                  <a:lnTo>
                    <a:pt x="106" y="40"/>
                  </a:lnTo>
                  <a:lnTo>
                    <a:pt x="100" y="42"/>
                  </a:lnTo>
                  <a:lnTo>
                    <a:pt x="94" y="43"/>
                  </a:lnTo>
                  <a:lnTo>
                    <a:pt x="87" y="44"/>
                  </a:lnTo>
                  <a:lnTo>
                    <a:pt x="81" y="43"/>
                  </a:lnTo>
                  <a:lnTo>
                    <a:pt x="76" y="42"/>
                  </a:lnTo>
                  <a:lnTo>
                    <a:pt x="71" y="40"/>
                  </a:lnTo>
                  <a:lnTo>
                    <a:pt x="66" y="38"/>
                  </a:lnTo>
                  <a:lnTo>
                    <a:pt x="63" y="34"/>
                  </a:lnTo>
                  <a:lnTo>
                    <a:pt x="61" y="32"/>
                  </a:lnTo>
                  <a:lnTo>
                    <a:pt x="60" y="30"/>
                  </a:lnTo>
                  <a:lnTo>
                    <a:pt x="60" y="28"/>
                  </a:lnTo>
                  <a:lnTo>
                    <a:pt x="60" y="25"/>
                  </a:lnTo>
                  <a:lnTo>
                    <a:pt x="60" y="22"/>
                  </a:lnTo>
                  <a:lnTo>
                    <a:pt x="61" y="19"/>
                  </a:lnTo>
                  <a:lnTo>
                    <a:pt x="62" y="19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16" name="Freeform 50"/>
            <p:cNvSpPr>
              <a:spLocks noEditPoints="1"/>
            </p:cNvSpPr>
            <p:nvPr userDrawn="1"/>
          </p:nvSpPr>
          <p:spPr bwMode="auto">
            <a:xfrm>
              <a:off x="4721" y="3057"/>
              <a:ext cx="207" cy="148"/>
            </a:xfrm>
            <a:custGeom>
              <a:avLst/>
              <a:gdLst>
                <a:gd name="T0" fmla="*/ 155 w 206"/>
                <a:gd name="T1" fmla="*/ 73 h 148"/>
                <a:gd name="T2" fmla="*/ 92 w 206"/>
                <a:gd name="T3" fmla="*/ 73 h 148"/>
                <a:gd name="T4" fmla="*/ 72 w 206"/>
                <a:gd name="T5" fmla="*/ 77 h 148"/>
                <a:gd name="T6" fmla="*/ 59 w 206"/>
                <a:gd name="T7" fmla="*/ 85 h 148"/>
                <a:gd name="T8" fmla="*/ 52 w 206"/>
                <a:gd name="T9" fmla="*/ 92 h 148"/>
                <a:gd name="T10" fmla="*/ 50 w 206"/>
                <a:gd name="T11" fmla="*/ 97 h 148"/>
                <a:gd name="T12" fmla="*/ 49 w 206"/>
                <a:gd name="T13" fmla="*/ 102 h 148"/>
                <a:gd name="T14" fmla="*/ 49 w 206"/>
                <a:gd name="T15" fmla="*/ 108 h 148"/>
                <a:gd name="T16" fmla="*/ 52 w 206"/>
                <a:gd name="T17" fmla="*/ 115 h 148"/>
                <a:gd name="T18" fmla="*/ 55 w 206"/>
                <a:gd name="T19" fmla="*/ 118 h 148"/>
                <a:gd name="T20" fmla="*/ 62 w 206"/>
                <a:gd name="T21" fmla="*/ 122 h 148"/>
                <a:gd name="T22" fmla="*/ 72 w 206"/>
                <a:gd name="T23" fmla="*/ 126 h 148"/>
                <a:gd name="T24" fmla="*/ 81 w 206"/>
                <a:gd name="T25" fmla="*/ 128 h 148"/>
                <a:gd name="T26" fmla="*/ 98 w 206"/>
                <a:gd name="T27" fmla="*/ 127 h 148"/>
                <a:gd name="T28" fmla="*/ 116 w 206"/>
                <a:gd name="T29" fmla="*/ 125 h 148"/>
                <a:gd name="T30" fmla="*/ 128 w 206"/>
                <a:gd name="T31" fmla="*/ 122 h 148"/>
                <a:gd name="T32" fmla="*/ 180 w 206"/>
                <a:gd name="T33" fmla="*/ 124 h 148"/>
                <a:gd name="T34" fmla="*/ 169 w 206"/>
                <a:gd name="T35" fmla="*/ 129 h 148"/>
                <a:gd name="T36" fmla="*/ 145 w 206"/>
                <a:gd name="T37" fmla="*/ 138 h 148"/>
                <a:gd name="T38" fmla="*/ 117 w 206"/>
                <a:gd name="T39" fmla="*/ 144 h 148"/>
                <a:gd name="T40" fmla="*/ 81 w 206"/>
                <a:gd name="T41" fmla="*/ 148 h 148"/>
                <a:gd name="T42" fmla="*/ 55 w 206"/>
                <a:gd name="T43" fmla="*/ 148 h 148"/>
                <a:gd name="T44" fmla="*/ 44 w 206"/>
                <a:gd name="T45" fmla="*/ 146 h 148"/>
                <a:gd name="T46" fmla="*/ 31 w 206"/>
                <a:gd name="T47" fmla="*/ 143 h 148"/>
                <a:gd name="T48" fmla="*/ 20 w 206"/>
                <a:gd name="T49" fmla="*/ 138 h 148"/>
                <a:gd name="T50" fmla="*/ 10 w 206"/>
                <a:gd name="T51" fmla="*/ 131 h 148"/>
                <a:gd name="T52" fmla="*/ 4 w 206"/>
                <a:gd name="T53" fmla="*/ 125 h 148"/>
                <a:gd name="T54" fmla="*/ 1 w 206"/>
                <a:gd name="T55" fmla="*/ 117 h 148"/>
                <a:gd name="T56" fmla="*/ 0 w 206"/>
                <a:gd name="T57" fmla="*/ 111 h 148"/>
                <a:gd name="T58" fmla="*/ 0 w 206"/>
                <a:gd name="T59" fmla="*/ 105 h 148"/>
                <a:gd name="T60" fmla="*/ 5 w 206"/>
                <a:gd name="T61" fmla="*/ 93 h 148"/>
                <a:gd name="T62" fmla="*/ 12 w 206"/>
                <a:gd name="T63" fmla="*/ 83 h 148"/>
                <a:gd name="T64" fmla="*/ 22 w 206"/>
                <a:gd name="T65" fmla="*/ 74 h 148"/>
                <a:gd name="T66" fmla="*/ 33 w 206"/>
                <a:gd name="T67" fmla="*/ 67 h 148"/>
                <a:gd name="T68" fmla="*/ 46 w 206"/>
                <a:gd name="T69" fmla="*/ 61 h 148"/>
                <a:gd name="T70" fmla="*/ 61 w 206"/>
                <a:gd name="T71" fmla="*/ 57 h 148"/>
                <a:gd name="T72" fmla="*/ 84 w 206"/>
                <a:gd name="T73" fmla="*/ 53 h 148"/>
                <a:gd name="T74" fmla="*/ 156 w 206"/>
                <a:gd name="T75" fmla="*/ 52 h 148"/>
                <a:gd name="T76" fmla="*/ 159 w 206"/>
                <a:gd name="T77" fmla="*/ 43 h 148"/>
                <a:gd name="T78" fmla="*/ 159 w 206"/>
                <a:gd name="T79" fmla="*/ 38 h 148"/>
                <a:gd name="T80" fmla="*/ 154 w 206"/>
                <a:gd name="T81" fmla="*/ 33 h 148"/>
                <a:gd name="T82" fmla="*/ 145 w 206"/>
                <a:gd name="T83" fmla="*/ 29 h 148"/>
                <a:gd name="T84" fmla="*/ 131 w 206"/>
                <a:gd name="T85" fmla="*/ 27 h 148"/>
                <a:gd name="T86" fmla="*/ 114 w 206"/>
                <a:gd name="T87" fmla="*/ 28 h 148"/>
                <a:gd name="T88" fmla="*/ 92 w 206"/>
                <a:gd name="T89" fmla="*/ 30 h 148"/>
                <a:gd name="T90" fmla="*/ 60 w 206"/>
                <a:gd name="T91" fmla="*/ 38 h 148"/>
                <a:gd name="T92" fmla="*/ 75 w 206"/>
                <a:gd name="T93" fmla="*/ 8 h 148"/>
                <a:gd name="T94" fmla="*/ 112 w 206"/>
                <a:gd name="T95" fmla="*/ 2 h 148"/>
                <a:gd name="T96" fmla="*/ 135 w 206"/>
                <a:gd name="T97" fmla="*/ 0 h 148"/>
                <a:gd name="T98" fmla="*/ 160 w 206"/>
                <a:gd name="T99" fmla="*/ 0 h 148"/>
                <a:gd name="T100" fmla="*/ 174 w 206"/>
                <a:gd name="T101" fmla="*/ 3 h 148"/>
                <a:gd name="T102" fmla="*/ 191 w 206"/>
                <a:gd name="T103" fmla="*/ 9 h 148"/>
                <a:gd name="T104" fmla="*/ 201 w 206"/>
                <a:gd name="T105" fmla="*/ 14 h 148"/>
                <a:gd name="T106" fmla="*/ 204 w 206"/>
                <a:gd name="T107" fmla="*/ 18 h 148"/>
                <a:gd name="T108" fmla="*/ 209 w 206"/>
                <a:gd name="T109" fmla="*/ 23 h 148"/>
                <a:gd name="T110" fmla="*/ 211 w 206"/>
                <a:gd name="T111" fmla="*/ 30 h 148"/>
                <a:gd name="T112" fmla="*/ 211 w 206"/>
                <a:gd name="T113" fmla="*/ 40 h 148"/>
                <a:gd name="T114" fmla="*/ 181 w 206"/>
                <a:gd name="T115" fmla="*/ 123 h 14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06" h="148">
                  <a:moveTo>
                    <a:pt x="132" y="118"/>
                  </a:moveTo>
                  <a:lnTo>
                    <a:pt x="149" y="73"/>
                  </a:lnTo>
                  <a:lnTo>
                    <a:pt x="103" y="72"/>
                  </a:lnTo>
                  <a:lnTo>
                    <a:pt x="92" y="73"/>
                  </a:lnTo>
                  <a:lnTo>
                    <a:pt x="81" y="75"/>
                  </a:lnTo>
                  <a:lnTo>
                    <a:pt x="72" y="77"/>
                  </a:lnTo>
                  <a:lnTo>
                    <a:pt x="65" y="81"/>
                  </a:lnTo>
                  <a:lnTo>
                    <a:pt x="59" y="85"/>
                  </a:lnTo>
                  <a:lnTo>
                    <a:pt x="54" y="90"/>
                  </a:lnTo>
                  <a:lnTo>
                    <a:pt x="52" y="92"/>
                  </a:lnTo>
                  <a:lnTo>
                    <a:pt x="51" y="95"/>
                  </a:lnTo>
                  <a:lnTo>
                    <a:pt x="50" y="97"/>
                  </a:lnTo>
                  <a:lnTo>
                    <a:pt x="49" y="100"/>
                  </a:lnTo>
                  <a:lnTo>
                    <a:pt x="49" y="102"/>
                  </a:lnTo>
                  <a:lnTo>
                    <a:pt x="49" y="105"/>
                  </a:lnTo>
                  <a:lnTo>
                    <a:pt x="49" y="108"/>
                  </a:lnTo>
                  <a:lnTo>
                    <a:pt x="50" y="110"/>
                  </a:lnTo>
                  <a:lnTo>
                    <a:pt x="52" y="115"/>
                  </a:lnTo>
                  <a:lnTo>
                    <a:pt x="54" y="117"/>
                  </a:lnTo>
                  <a:lnTo>
                    <a:pt x="55" y="118"/>
                  </a:lnTo>
                  <a:lnTo>
                    <a:pt x="56" y="119"/>
                  </a:lnTo>
                  <a:lnTo>
                    <a:pt x="62" y="122"/>
                  </a:lnTo>
                  <a:lnTo>
                    <a:pt x="68" y="125"/>
                  </a:lnTo>
                  <a:lnTo>
                    <a:pt x="72" y="126"/>
                  </a:lnTo>
                  <a:lnTo>
                    <a:pt x="77" y="127"/>
                  </a:lnTo>
                  <a:lnTo>
                    <a:pt x="81" y="128"/>
                  </a:lnTo>
                  <a:lnTo>
                    <a:pt x="86" y="128"/>
                  </a:lnTo>
                  <a:lnTo>
                    <a:pt x="98" y="127"/>
                  </a:lnTo>
                  <a:lnTo>
                    <a:pt x="104" y="126"/>
                  </a:lnTo>
                  <a:lnTo>
                    <a:pt x="110" y="125"/>
                  </a:lnTo>
                  <a:lnTo>
                    <a:pt x="116" y="124"/>
                  </a:lnTo>
                  <a:lnTo>
                    <a:pt x="122" y="122"/>
                  </a:lnTo>
                  <a:lnTo>
                    <a:pt x="132" y="118"/>
                  </a:lnTo>
                  <a:close/>
                  <a:moveTo>
                    <a:pt x="174" y="124"/>
                  </a:moveTo>
                  <a:lnTo>
                    <a:pt x="169" y="126"/>
                  </a:lnTo>
                  <a:lnTo>
                    <a:pt x="163" y="129"/>
                  </a:lnTo>
                  <a:lnTo>
                    <a:pt x="152" y="134"/>
                  </a:lnTo>
                  <a:lnTo>
                    <a:pt x="139" y="138"/>
                  </a:lnTo>
                  <a:lnTo>
                    <a:pt x="126" y="141"/>
                  </a:lnTo>
                  <a:lnTo>
                    <a:pt x="111" y="144"/>
                  </a:lnTo>
                  <a:lnTo>
                    <a:pt x="97" y="147"/>
                  </a:lnTo>
                  <a:lnTo>
                    <a:pt x="81" y="148"/>
                  </a:lnTo>
                  <a:lnTo>
                    <a:pt x="65" y="148"/>
                  </a:lnTo>
                  <a:lnTo>
                    <a:pt x="55" y="148"/>
                  </a:lnTo>
                  <a:lnTo>
                    <a:pt x="50" y="147"/>
                  </a:lnTo>
                  <a:lnTo>
                    <a:pt x="44" y="146"/>
                  </a:lnTo>
                  <a:lnTo>
                    <a:pt x="38" y="144"/>
                  </a:lnTo>
                  <a:lnTo>
                    <a:pt x="31" y="143"/>
                  </a:lnTo>
                  <a:lnTo>
                    <a:pt x="25" y="140"/>
                  </a:lnTo>
                  <a:lnTo>
                    <a:pt x="20" y="138"/>
                  </a:lnTo>
                  <a:lnTo>
                    <a:pt x="15" y="134"/>
                  </a:lnTo>
                  <a:lnTo>
                    <a:pt x="10" y="131"/>
                  </a:lnTo>
                  <a:lnTo>
                    <a:pt x="6" y="127"/>
                  </a:lnTo>
                  <a:lnTo>
                    <a:pt x="4" y="125"/>
                  </a:lnTo>
                  <a:lnTo>
                    <a:pt x="3" y="122"/>
                  </a:lnTo>
                  <a:lnTo>
                    <a:pt x="1" y="117"/>
                  </a:lnTo>
                  <a:lnTo>
                    <a:pt x="0" y="114"/>
                  </a:lnTo>
                  <a:lnTo>
                    <a:pt x="0" y="111"/>
                  </a:lnTo>
                  <a:lnTo>
                    <a:pt x="0" y="108"/>
                  </a:lnTo>
                  <a:lnTo>
                    <a:pt x="0" y="105"/>
                  </a:lnTo>
                  <a:lnTo>
                    <a:pt x="2" y="98"/>
                  </a:lnTo>
                  <a:lnTo>
                    <a:pt x="5" y="93"/>
                  </a:lnTo>
                  <a:lnTo>
                    <a:pt x="8" y="88"/>
                  </a:lnTo>
                  <a:lnTo>
                    <a:pt x="12" y="83"/>
                  </a:lnTo>
                  <a:lnTo>
                    <a:pt x="17" y="78"/>
                  </a:lnTo>
                  <a:lnTo>
                    <a:pt x="22" y="74"/>
                  </a:lnTo>
                  <a:lnTo>
                    <a:pt x="27" y="71"/>
                  </a:lnTo>
                  <a:lnTo>
                    <a:pt x="33" y="67"/>
                  </a:lnTo>
                  <a:lnTo>
                    <a:pt x="40" y="64"/>
                  </a:lnTo>
                  <a:lnTo>
                    <a:pt x="46" y="61"/>
                  </a:lnTo>
                  <a:lnTo>
                    <a:pt x="53" y="59"/>
                  </a:lnTo>
                  <a:lnTo>
                    <a:pt x="61" y="57"/>
                  </a:lnTo>
                  <a:lnTo>
                    <a:pt x="68" y="55"/>
                  </a:lnTo>
                  <a:lnTo>
                    <a:pt x="84" y="53"/>
                  </a:lnTo>
                  <a:lnTo>
                    <a:pt x="100" y="52"/>
                  </a:lnTo>
                  <a:lnTo>
                    <a:pt x="150" y="52"/>
                  </a:lnTo>
                  <a:lnTo>
                    <a:pt x="153" y="45"/>
                  </a:lnTo>
                  <a:lnTo>
                    <a:pt x="153" y="43"/>
                  </a:lnTo>
                  <a:lnTo>
                    <a:pt x="154" y="41"/>
                  </a:lnTo>
                  <a:lnTo>
                    <a:pt x="153" y="38"/>
                  </a:lnTo>
                  <a:lnTo>
                    <a:pt x="151" y="35"/>
                  </a:lnTo>
                  <a:lnTo>
                    <a:pt x="148" y="33"/>
                  </a:lnTo>
                  <a:lnTo>
                    <a:pt x="144" y="31"/>
                  </a:lnTo>
                  <a:lnTo>
                    <a:pt x="139" y="29"/>
                  </a:lnTo>
                  <a:lnTo>
                    <a:pt x="132" y="28"/>
                  </a:lnTo>
                  <a:lnTo>
                    <a:pt x="125" y="27"/>
                  </a:lnTo>
                  <a:lnTo>
                    <a:pt x="116" y="27"/>
                  </a:lnTo>
                  <a:lnTo>
                    <a:pt x="108" y="28"/>
                  </a:lnTo>
                  <a:lnTo>
                    <a:pt x="100" y="29"/>
                  </a:lnTo>
                  <a:lnTo>
                    <a:pt x="92" y="30"/>
                  </a:lnTo>
                  <a:lnTo>
                    <a:pt x="76" y="34"/>
                  </a:lnTo>
                  <a:lnTo>
                    <a:pt x="60" y="38"/>
                  </a:lnTo>
                  <a:lnTo>
                    <a:pt x="52" y="14"/>
                  </a:lnTo>
                  <a:lnTo>
                    <a:pt x="75" y="8"/>
                  </a:lnTo>
                  <a:lnTo>
                    <a:pt x="96" y="3"/>
                  </a:lnTo>
                  <a:lnTo>
                    <a:pt x="106" y="2"/>
                  </a:lnTo>
                  <a:lnTo>
                    <a:pt x="117" y="1"/>
                  </a:lnTo>
                  <a:lnTo>
                    <a:pt x="129" y="0"/>
                  </a:lnTo>
                  <a:lnTo>
                    <a:pt x="141" y="0"/>
                  </a:lnTo>
                  <a:lnTo>
                    <a:pt x="154" y="0"/>
                  </a:lnTo>
                  <a:lnTo>
                    <a:pt x="161" y="1"/>
                  </a:lnTo>
                  <a:lnTo>
                    <a:pt x="168" y="3"/>
                  </a:lnTo>
                  <a:lnTo>
                    <a:pt x="180" y="6"/>
                  </a:lnTo>
                  <a:lnTo>
                    <a:pt x="185" y="9"/>
                  </a:lnTo>
                  <a:lnTo>
                    <a:pt x="190" y="11"/>
                  </a:lnTo>
                  <a:lnTo>
                    <a:pt x="195" y="14"/>
                  </a:lnTo>
                  <a:lnTo>
                    <a:pt x="197" y="16"/>
                  </a:lnTo>
                  <a:lnTo>
                    <a:pt x="198" y="18"/>
                  </a:lnTo>
                  <a:lnTo>
                    <a:pt x="201" y="21"/>
                  </a:lnTo>
                  <a:lnTo>
                    <a:pt x="203" y="23"/>
                  </a:lnTo>
                  <a:lnTo>
                    <a:pt x="204" y="26"/>
                  </a:lnTo>
                  <a:lnTo>
                    <a:pt x="205" y="30"/>
                  </a:lnTo>
                  <a:lnTo>
                    <a:pt x="206" y="35"/>
                  </a:lnTo>
                  <a:lnTo>
                    <a:pt x="205" y="40"/>
                  </a:lnTo>
                  <a:lnTo>
                    <a:pt x="204" y="46"/>
                  </a:lnTo>
                  <a:lnTo>
                    <a:pt x="175" y="123"/>
                  </a:lnTo>
                  <a:lnTo>
                    <a:pt x="174" y="124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17" name="Freeform 51"/>
            <p:cNvSpPr>
              <a:spLocks noEditPoints="1"/>
            </p:cNvSpPr>
            <p:nvPr userDrawn="1"/>
          </p:nvSpPr>
          <p:spPr bwMode="auto">
            <a:xfrm>
              <a:off x="4477" y="2979"/>
              <a:ext cx="264" cy="225"/>
            </a:xfrm>
            <a:custGeom>
              <a:avLst/>
              <a:gdLst>
                <a:gd name="T0" fmla="*/ 171 w 264"/>
                <a:gd name="T1" fmla="*/ 113 h 226"/>
                <a:gd name="T2" fmla="*/ 152 w 264"/>
                <a:gd name="T3" fmla="*/ 106 h 226"/>
                <a:gd name="T4" fmla="*/ 141 w 264"/>
                <a:gd name="T5" fmla="*/ 105 h 226"/>
                <a:gd name="T6" fmla="*/ 122 w 264"/>
                <a:gd name="T7" fmla="*/ 105 h 226"/>
                <a:gd name="T8" fmla="*/ 105 w 264"/>
                <a:gd name="T9" fmla="*/ 109 h 226"/>
                <a:gd name="T10" fmla="*/ 95 w 264"/>
                <a:gd name="T11" fmla="*/ 113 h 226"/>
                <a:gd name="T12" fmla="*/ 86 w 264"/>
                <a:gd name="T13" fmla="*/ 113 h 226"/>
                <a:gd name="T14" fmla="*/ 78 w 264"/>
                <a:gd name="T15" fmla="*/ 121 h 226"/>
                <a:gd name="T16" fmla="*/ 71 w 264"/>
                <a:gd name="T17" fmla="*/ 129 h 226"/>
                <a:gd name="T18" fmla="*/ 65 w 264"/>
                <a:gd name="T19" fmla="*/ 137 h 226"/>
                <a:gd name="T20" fmla="*/ 57 w 264"/>
                <a:gd name="T21" fmla="*/ 155 h 226"/>
                <a:gd name="T22" fmla="*/ 56 w 264"/>
                <a:gd name="T23" fmla="*/ 164 h 226"/>
                <a:gd name="T24" fmla="*/ 57 w 264"/>
                <a:gd name="T25" fmla="*/ 172 h 226"/>
                <a:gd name="T26" fmla="*/ 59 w 264"/>
                <a:gd name="T27" fmla="*/ 179 h 226"/>
                <a:gd name="T28" fmla="*/ 63 w 264"/>
                <a:gd name="T29" fmla="*/ 185 h 226"/>
                <a:gd name="T30" fmla="*/ 69 w 264"/>
                <a:gd name="T31" fmla="*/ 190 h 226"/>
                <a:gd name="T32" fmla="*/ 77 w 264"/>
                <a:gd name="T33" fmla="*/ 193 h 226"/>
                <a:gd name="T34" fmla="*/ 88 w 264"/>
                <a:gd name="T35" fmla="*/ 194 h 226"/>
                <a:gd name="T36" fmla="*/ 102 w 264"/>
                <a:gd name="T37" fmla="*/ 193 h 226"/>
                <a:gd name="T38" fmla="*/ 116 w 264"/>
                <a:gd name="T39" fmla="*/ 191 h 226"/>
                <a:gd name="T40" fmla="*/ 142 w 264"/>
                <a:gd name="T41" fmla="*/ 184 h 226"/>
                <a:gd name="T42" fmla="*/ 58 w 264"/>
                <a:gd name="T43" fmla="*/ 220 h 226"/>
                <a:gd name="T44" fmla="*/ 48 w 264"/>
                <a:gd name="T45" fmla="*/ 218 h 226"/>
                <a:gd name="T46" fmla="*/ 39 w 264"/>
                <a:gd name="T47" fmla="*/ 216 h 226"/>
                <a:gd name="T48" fmla="*/ 27 w 264"/>
                <a:gd name="T49" fmla="*/ 211 h 226"/>
                <a:gd name="T50" fmla="*/ 17 w 264"/>
                <a:gd name="T51" fmla="*/ 205 h 226"/>
                <a:gd name="T52" fmla="*/ 8 w 264"/>
                <a:gd name="T53" fmla="*/ 195 h 226"/>
                <a:gd name="T54" fmla="*/ 3 w 264"/>
                <a:gd name="T55" fmla="*/ 183 h 226"/>
                <a:gd name="T56" fmla="*/ 0 w 264"/>
                <a:gd name="T57" fmla="*/ 170 h 226"/>
                <a:gd name="T58" fmla="*/ 1 w 264"/>
                <a:gd name="T59" fmla="*/ 157 h 226"/>
                <a:gd name="T60" fmla="*/ 4 w 264"/>
                <a:gd name="T61" fmla="*/ 145 h 226"/>
                <a:gd name="T62" fmla="*/ 11 w 264"/>
                <a:gd name="T63" fmla="*/ 132 h 226"/>
                <a:gd name="T64" fmla="*/ 20 w 264"/>
                <a:gd name="T65" fmla="*/ 119 h 226"/>
                <a:gd name="T66" fmla="*/ 32 w 264"/>
                <a:gd name="T67" fmla="*/ 113 h 226"/>
                <a:gd name="T68" fmla="*/ 46 w 264"/>
                <a:gd name="T69" fmla="*/ 101 h 226"/>
                <a:gd name="T70" fmla="*/ 63 w 264"/>
                <a:gd name="T71" fmla="*/ 92 h 226"/>
                <a:gd name="T72" fmla="*/ 82 w 264"/>
                <a:gd name="T73" fmla="*/ 84 h 226"/>
                <a:gd name="T74" fmla="*/ 103 w 264"/>
                <a:gd name="T75" fmla="*/ 79 h 226"/>
                <a:gd name="T76" fmla="*/ 127 w 264"/>
                <a:gd name="T77" fmla="*/ 77 h 226"/>
                <a:gd name="T78" fmla="*/ 149 w 264"/>
                <a:gd name="T79" fmla="*/ 78 h 226"/>
                <a:gd name="T80" fmla="*/ 162 w 264"/>
                <a:gd name="T81" fmla="*/ 80 h 226"/>
                <a:gd name="T82" fmla="*/ 175 w 264"/>
                <a:gd name="T83" fmla="*/ 82 h 226"/>
                <a:gd name="T84" fmla="*/ 208 w 264"/>
                <a:gd name="T85" fmla="*/ 11 h 226"/>
                <a:gd name="T86" fmla="*/ 190 w 264"/>
                <a:gd name="T87" fmla="*/ 195 h 226"/>
                <a:gd name="T88" fmla="*/ 147 w 264"/>
                <a:gd name="T89" fmla="*/ 210 h 226"/>
                <a:gd name="T90" fmla="*/ 116 w 264"/>
                <a:gd name="T91" fmla="*/ 216 h 226"/>
                <a:gd name="T92" fmla="*/ 86 w 264"/>
                <a:gd name="T93" fmla="*/ 220 h 22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64" h="226">
                  <a:moveTo>
                    <a:pt x="142" y="190"/>
                  </a:moveTo>
                  <a:lnTo>
                    <a:pt x="171" y="113"/>
                  </a:lnTo>
                  <a:lnTo>
                    <a:pt x="161" y="109"/>
                  </a:lnTo>
                  <a:lnTo>
                    <a:pt x="152" y="106"/>
                  </a:lnTo>
                  <a:lnTo>
                    <a:pt x="147" y="105"/>
                  </a:lnTo>
                  <a:lnTo>
                    <a:pt x="141" y="105"/>
                  </a:lnTo>
                  <a:lnTo>
                    <a:pt x="129" y="104"/>
                  </a:lnTo>
                  <a:lnTo>
                    <a:pt x="122" y="105"/>
                  </a:lnTo>
                  <a:lnTo>
                    <a:pt x="117" y="105"/>
                  </a:lnTo>
                  <a:lnTo>
                    <a:pt x="105" y="109"/>
                  </a:lnTo>
                  <a:lnTo>
                    <a:pt x="100" y="111"/>
                  </a:lnTo>
                  <a:lnTo>
                    <a:pt x="95" y="113"/>
                  </a:lnTo>
                  <a:lnTo>
                    <a:pt x="90" y="116"/>
                  </a:lnTo>
                  <a:lnTo>
                    <a:pt x="86" y="119"/>
                  </a:lnTo>
                  <a:lnTo>
                    <a:pt x="82" y="123"/>
                  </a:lnTo>
                  <a:lnTo>
                    <a:pt x="78" y="127"/>
                  </a:lnTo>
                  <a:lnTo>
                    <a:pt x="74" y="131"/>
                  </a:lnTo>
                  <a:lnTo>
                    <a:pt x="71" y="135"/>
                  </a:lnTo>
                  <a:lnTo>
                    <a:pt x="67" y="139"/>
                  </a:lnTo>
                  <a:lnTo>
                    <a:pt x="65" y="143"/>
                  </a:lnTo>
                  <a:lnTo>
                    <a:pt x="60" y="152"/>
                  </a:lnTo>
                  <a:lnTo>
                    <a:pt x="57" y="161"/>
                  </a:lnTo>
                  <a:lnTo>
                    <a:pt x="57" y="166"/>
                  </a:lnTo>
                  <a:lnTo>
                    <a:pt x="56" y="170"/>
                  </a:lnTo>
                  <a:lnTo>
                    <a:pt x="56" y="174"/>
                  </a:lnTo>
                  <a:lnTo>
                    <a:pt x="57" y="178"/>
                  </a:lnTo>
                  <a:lnTo>
                    <a:pt x="57" y="182"/>
                  </a:lnTo>
                  <a:lnTo>
                    <a:pt x="59" y="185"/>
                  </a:lnTo>
                  <a:lnTo>
                    <a:pt x="61" y="188"/>
                  </a:lnTo>
                  <a:lnTo>
                    <a:pt x="63" y="191"/>
                  </a:lnTo>
                  <a:lnTo>
                    <a:pt x="66" y="194"/>
                  </a:lnTo>
                  <a:lnTo>
                    <a:pt x="69" y="196"/>
                  </a:lnTo>
                  <a:lnTo>
                    <a:pt x="73" y="198"/>
                  </a:lnTo>
                  <a:lnTo>
                    <a:pt x="77" y="199"/>
                  </a:lnTo>
                  <a:lnTo>
                    <a:pt x="82" y="200"/>
                  </a:lnTo>
                  <a:lnTo>
                    <a:pt x="88" y="200"/>
                  </a:lnTo>
                  <a:lnTo>
                    <a:pt x="95" y="200"/>
                  </a:lnTo>
                  <a:lnTo>
                    <a:pt x="102" y="199"/>
                  </a:lnTo>
                  <a:lnTo>
                    <a:pt x="109" y="198"/>
                  </a:lnTo>
                  <a:lnTo>
                    <a:pt x="116" y="197"/>
                  </a:lnTo>
                  <a:lnTo>
                    <a:pt x="129" y="194"/>
                  </a:lnTo>
                  <a:lnTo>
                    <a:pt x="142" y="190"/>
                  </a:lnTo>
                  <a:close/>
                  <a:moveTo>
                    <a:pt x="70" y="226"/>
                  </a:moveTo>
                  <a:lnTo>
                    <a:pt x="58" y="226"/>
                  </a:lnTo>
                  <a:lnTo>
                    <a:pt x="53" y="225"/>
                  </a:lnTo>
                  <a:lnTo>
                    <a:pt x="48" y="224"/>
                  </a:lnTo>
                  <a:lnTo>
                    <a:pt x="43" y="223"/>
                  </a:lnTo>
                  <a:lnTo>
                    <a:pt x="39" y="222"/>
                  </a:lnTo>
                  <a:lnTo>
                    <a:pt x="30" y="219"/>
                  </a:lnTo>
                  <a:lnTo>
                    <a:pt x="27" y="217"/>
                  </a:lnTo>
                  <a:lnTo>
                    <a:pt x="23" y="215"/>
                  </a:lnTo>
                  <a:lnTo>
                    <a:pt x="17" y="211"/>
                  </a:lnTo>
                  <a:lnTo>
                    <a:pt x="12" y="206"/>
                  </a:lnTo>
                  <a:lnTo>
                    <a:pt x="8" y="201"/>
                  </a:lnTo>
                  <a:lnTo>
                    <a:pt x="5" y="195"/>
                  </a:lnTo>
                  <a:lnTo>
                    <a:pt x="3" y="189"/>
                  </a:lnTo>
                  <a:lnTo>
                    <a:pt x="1" y="183"/>
                  </a:lnTo>
                  <a:lnTo>
                    <a:pt x="0" y="176"/>
                  </a:lnTo>
                  <a:lnTo>
                    <a:pt x="0" y="170"/>
                  </a:lnTo>
                  <a:lnTo>
                    <a:pt x="1" y="163"/>
                  </a:lnTo>
                  <a:lnTo>
                    <a:pt x="2" y="157"/>
                  </a:lnTo>
                  <a:lnTo>
                    <a:pt x="4" y="151"/>
                  </a:lnTo>
                  <a:lnTo>
                    <a:pt x="7" y="145"/>
                  </a:lnTo>
                  <a:lnTo>
                    <a:pt x="11" y="138"/>
                  </a:lnTo>
                  <a:lnTo>
                    <a:pt x="15" y="132"/>
                  </a:lnTo>
                  <a:lnTo>
                    <a:pt x="20" y="125"/>
                  </a:lnTo>
                  <a:lnTo>
                    <a:pt x="25" y="119"/>
                  </a:lnTo>
                  <a:lnTo>
                    <a:pt x="32" y="113"/>
                  </a:lnTo>
                  <a:lnTo>
                    <a:pt x="38" y="107"/>
                  </a:lnTo>
                  <a:lnTo>
                    <a:pt x="46" y="101"/>
                  </a:lnTo>
                  <a:lnTo>
                    <a:pt x="54" y="96"/>
                  </a:lnTo>
                  <a:lnTo>
                    <a:pt x="63" y="92"/>
                  </a:lnTo>
                  <a:lnTo>
                    <a:pt x="72" y="87"/>
                  </a:lnTo>
                  <a:lnTo>
                    <a:pt x="82" y="84"/>
                  </a:lnTo>
                  <a:lnTo>
                    <a:pt x="93" y="81"/>
                  </a:lnTo>
                  <a:lnTo>
                    <a:pt x="103" y="79"/>
                  </a:lnTo>
                  <a:lnTo>
                    <a:pt x="115" y="77"/>
                  </a:lnTo>
                  <a:lnTo>
                    <a:pt x="127" y="77"/>
                  </a:lnTo>
                  <a:lnTo>
                    <a:pt x="142" y="77"/>
                  </a:lnTo>
                  <a:lnTo>
                    <a:pt x="149" y="78"/>
                  </a:lnTo>
                  <a:lnTo>
                    <a:pt x="156" y="79"/>
                  </a:lnTo>
                  <a:lnTo>
                    <a:pt x="162" y="80"/>
                  </a:lnTo>
                  <a:lnTo>
                    <a:pt x="169" y="81"/>
                  </a:lnTo>
                  <a:lnTo>
                    <a:pt x="175" y="82"/>
                  </a:lnTo>
                  <a:lnTo>
                    <a:pt x="181" y="84"/>
                  </a:lnTo>
                  <a:lnTo>
                    <a:pt x="208" y="11"/>
                  </a:lnTo>
                  <a:lnTo>
                    <a:pt x="264" y="0"/>
                  </a:lnTo>
                  <a:lnTo>
                    <a:pt x="190" y="201"/>
                  </a:lnTo>
                  <a:lnTo>
                    <a:pt x="161" y="212"/>
                  </a:lnTo>
                  <a:lnTo>
                    <a:pt x="147" y="216"/>
                  </a:lnTo>
                  <a:lnTo>
                    <a:pt x="131" y="219"/>
                  </a:lnTo>
                  <a:lnTo>
                    <a:pt x="116" y="222"/>
                  </a:lnTo>
                  <a:lnTo>
                    <a:pt x="101" y="225"/>
                  </a:lnTo>
                  <a:lnTo>
                    <a:pt x="86" y="226"/>
                  </a:lnTo>
                  <a:lnTo>
                    <a:pt x="70" y="226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18" name="Freeform 52"/>
            <p:cNvSpPr>
              <a:spLocks noEditPoints="1"/>
            </p:cNvSpPr>
            <p:nvPr userDrawn="1"/>
          </p:nvSpPr>
          <p:spPr bwMode="auto">
            <a:xfrm>
              <a:off x="4955" y="2979"/>
              <a:ext cx="262" cy="225"/>
            </a:xfrm>
            <a:custGeom>
              <a:avLst/>
              <a:gdLst>
                <a:gd name="T0" fmla="*/ 169 w 262"/>
                <a:gd name="T1" fmla="*/ 113 h 226"/>
                <a:gd name="T2" fmla="*/ 150 w 262"/>
                <a:gd name="T3" fmla="*/ 106 h 226"/>
                <a:gd name="T4" fmla="*/ 140 w 262"/>
                <a:gd name="T5" fmla="*/ 105 h 226"/>
                <a:gd name="T6" fmla="*/ 122 w 262"/>
                <a:gd name="T7" fmla="*/ 105 h 226"/>
                <a:gd name="T8" fmla="*/ 105 w 262"/>
                <a:gd name="T9" fmla="*/ 109 h 226"/>
                <a:gd name="T10" fmla="*/ 95 w 262"/>
                <a:gd name="T11" fmla="*/ 113 h 226"/>
                <a:gd name="T12" fmla="*/ 85 w 262"/>
                <a:gd name="T13" fmla="*/ 113 h 226"/>
                <a:gd name="T14" fmla="*/ 77 w 262"/>
                <a:gd name="T15" fmla="*/ 121 h 226"/>
                <a:gd name="T16" fmla="*/ 70 w 262"/>
                <a:gd name="T17" fmla="*/ 129 h 226"/>
                <a:gd name="T18" fmla="*/ 64 w 262"/>
                <a:gd name="T19" fmla="*/ 137 h 226"/>
                <a:gd name="T20" fmla="*/ 57 w 262"/>
                <a:gd name="T21" fmla="*/ 155 h 226"/>
                <a:gd name="T22" fmla="*/ 56 w 262"/>
                <a:gd name="T23" fmla="*/ 164 h 226"/>
                <a:gd name="T24" fmla="*/ 56 w 262"/>
                <a:gd name="T25" fmla="*/ 172 h 226"/>
                <a:gd name="T26" fmla="*/ 58 w 262"/>
                <a:gd name="T27" fmla="*/ 179 h 226"/>
                <a:gd name="T28" fmla="*/ 62 w 262"/>
                <a:gd name="T29" fmla="*/ 185 h 226"/>
                <a:gd name="T30" fmla="*/ 69 w 262"/>
                <a:gd name="T31" fmla="*/ 190 h 226"/>
                <a:gd name="T32" fmla="*/ 77 w 262"/>
                <a:gd name="T33" fmla="*/ 193 h 226"/>
                <a:gd name="T34" fmla="*/ 87 w 262"/>
                <a:gd name="T35" fmla="*/ 194 h 226"/>
                <a:gd name="T36" fmla="*/ 101 w 262"/>
                <a:gd name="T37" fmla="*/ 193 h 226"/>
                <a:gd name="T38" fmla="*/ 115 w 262"/>
                <a:gd name="T39" fmla="*/ 191 h 226"/>
                <a:gd name="T40" fmla="*/ 141 w 262"/>
                <a:gd name="T41" fmla="*/ 184 h 226"/>
                <a:gd name="T42" fmla="*/ 58 w 262"/>
                <a:gd name="T43" fmla="*/ 220 h 226"/>
                <a:gd name="T44" fmla="*/ 47 w 262"/>
                <a:gd name="T45" fmla="*/ 218 h 226"/>
                <a:gd name="T46" fmla="*/ 38 w 262"/>
                <a:gd name="T47" fmla="*/ 216 h 226"/>
                <a:gd name="T48" fmla="*/ 26 w 262"/>
                <a:gd name="T49" fmla="*/ 211 h 226"/>
                <a:gd name="T50" fmla="*/ 17 w 262"/>
                <a:gd name="T51" fmla="*/ 205 h 226"/>
                <a:gd name="T52" fmla="*/ 8 w 262"/>
                <a:gd name="T53" fmla="*/ 195 h 226"/>
                <a:gd name="T54" fmla="*/ 2 w 262"/>
                <a:gd name="T55" fmla="*/ 183 h 226"/>
                <a:gd name="T56" fmla="*/ 0 w 262"/>
                <a:gd name="T57" fmla="*/ 170 h 226"/>
                <a:gd name="T58" fmla="*/ 1 w 262"/>
                <a:gd name="T59" fmla="*/ 157 h 226"/>
                <a:gd name="T60" fmla="*/ 2 w 262"/>
                <a:gd name="T61" fmla="*/ 151 h 226"/>
                <a:gd name="T62" fmla="*/ 7 w 262"/>
                <a:gd name="T63" fmla="*/ 139 h 226"/>
                <a:gd name="T64" fmla="*/ 14 w 262"/>
                <a:gd name="T65" fmla="*/ 126 h 226"/>
                <a:gd name="T66" fmla="*/ 25 w 262"/>
                <a:gd name="T67" fmla="*/ 113 h 226"/>
                <a:gd name="T68" fmla="*/ 38 w 262"/>
                <a:gd name="T69" fmla="*/ 107 h 226"/>
                <a:gd name="T70" fmla="*/ 54 w 262"/>
                <a:gd name="T71" fmla="*/ 96 h 226"/>
                <a:gd name="T72" fmla="*/ 72 w 262"/>
                <a:gd name="T73" fmla="*/ 87 h 226"/>
                <a:gd name="T74" fmla="*/ 92 w 262"/>
                <a:gd name="T75" fmla="*/ 81 h 226"/>
                <a:gd name="T76" fmla="*/ 114 w 262"/>
                <a:gd name="T77" fmla="*/ 77 h 226"/>
                <a:gd name="T78" fmla="*/ 141 w 262"/>
                <a:gd name="T79" fmla="*/ 77 h 226"/>
                <a:gd name="T80" fmla="*/ 154 w 262"/>
                <a:gd name="T81" fmla="*/ 79 h 226"/>
                <a:gd name="T82" fmla="*/ 167 w 262"/>
                <a:gd name="T83" fmla="*/ 81 h 226"/>
                <a:gd name="T84" fmla="*/ 179 w 262"/>
                <a:gd name="T85" fmla="*/ 84 h 226"/>
                <a:gd name="T86" fmla="*/ 262 w 262"/>
                <a:gd name="T87" fmla="*/ 0 h 226"/>
                <a:gd name="T88" fmla="*/ 159 w 262"/>
                <a:gd name="T89" fmla="*/ 206 h 226"/>
                <a:gd name="T90" fmla="*/ 130 w 262"/>
                <a:gd name="T91" fmla="*/ 213 h 226"/>
                <a:gd name="T92" fmla="*/ 101 w 262"/>
                <a:gd name="T93" fmla="*/ 219 h 226"/>
                <a:gd name="T94" fmla="*/ 70 w 262"/>
                <a:gd name="T95" fmla="*/ 220 h 22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262" h="226">
                  <a:moveTo>
                    <a:pt x="141" y="190"/>
                  </a:moveTo>
                  <a:lnTo>
                    <a:pt x="169" y="113"/>
                  </a:lnTo>
                  <a:lnTo>
                    <a:pt x="160" y="109"/>
                  </a:lnTo>
                  <a:lnTo>
                    <a:pt x="150" y="106"/>
                  </a:lnTo>
                  <a:lnTo>
                    <a:pt x="145" y="105"/>
                  </a:lnTo>
                  <a:lnTo>
                    <a:pt x="140" y="105"/>
                  </a:lnTo>
                  <a:lnTo>
                    <a:pt x="128" y="104"/>
                  </a:lnTo>
                  <a:lnTo>
                    <a:pt x="122" y="105"/>
                  </a:lnTo>
                  <a:lnTo>
                    <a:pt x="116" y="105"/>
                  </a:lnTo>
                  <a:lnTo>
                    <a:pt x="105" y="109"/>
                  </a:lnTo>
                  <a:lnTo>
                    <a:pt x="100" y="111"/>
                  </a:lnTo>
                  <a:lnTo>
                    <a:pt x="95" y="113"/>
                  </a:lnTo>
                  <a:lnTo>
                    <a:pt x="90" y="116"/>
                  </a:lnTo>
                  <a:lnTo>
                    <a:pt x="85" y="119"/>
                  </a:lnTo>
                  <a:lnTo>
                    <a:pt x="81" y="123"/>
                  </a:lnTo>
                  <a:lnTo>
                    <a:pt x="77" y="127"/>
                  </a:lnTo>
                  <a:lnTo>
                    <a:pt x="73" y="131"/>
                  </a:lnTo>
                  <a:lnTo>
                    <a:pt x="70" y="135"/>
                  </a:lnTo>
                  <a:lnTo>
                    <a:pt x="67" y="139"/>
                  </a:lnTo>
                  <a:lnTo>
                    <a:pt x="64" y="143"/>
                  </a:lnTo>
                  <a:lnTo>
                    <a:pt x="60" y="152"/>
                  </a:lnTo>
                  <a:lnTo>
                    <a:pt x="57" y="161"/>
                  </a:lnTo>
                  <a:lnTo>
                    <a:pt x="56" y="166"/>
                  </a:lnTo>
                  <a:lnTo>
                    <a:pt x="56" y="170"/>
                  </a:lnTo>
                  <a:lnTo>
                    <a:pt x="56" y="174"/>
                  </a:lnTo>
                  <a:lnTo>
                    <a:pt x="56" y="178"/>
                  </a:lnTo>
                  <a:lnTo>
                    <a:pt x="57" y="182"/>
                  </a:lnTo>
                  <a:lnTo>
                    <a:pt x="58" y="185"/>
                  </a:lnTo>
                  <a:lnTo>
                    <a:pt x="60" y="188"/>
                  </a:lnTo>
                  <a:lnTo>
                    <a:pt x="62" y="191"/>
                  </a:lnTo>
                  <a:lnTo>
                    <a:pt x="65" y="194"/>
                  </a:lnTo>
                  <a:lnTo>
                    <a:pt x="69" y="196"/>
                  </a:lnTo>
                  <a:lnTo>
                    <a:pt x="72" y="198"/>
                  </a:lnTo>
                  <a:lnTo>
                    <a:pt x="77" y="199"/>
                  </a:lnTo>
                  <a:lnTo>
                    <a:pt x="82" y="200"/>
                  </a:lnTo>
                  <a:lnTo>
                    <a:pt x="87" y="200"/>
                  </a:lnTo>
                  <a:lnTo>
                    <a:pt x="94" y="200"/>
                  </a:lnTo>
                  <a:lnTo>
                    <a:pt x="101" y="199"/>
                  </a:lnTo>
                  <a:lnTo>
                    <a:pt x="108" y="198"/>
                  </a:lnTo>
                  <a:lnTo>
                    <a:pt x="115" y="197"/>
                  </a:lnTo>
                  <a:lnTo>
                    <a:pt x="129" y="194"/>
                  </a:lnTo>
                  <a:lnTo>
                    <a:pt x="141" y="190"/>
                  </a:lnTo>
                  <a:close/>
                  <a:moveTo>
                    <a:pt x="69" y="226"/>
                  </a:moveTo>
                  <a:lnTo>
                    <a:pt x="58" y="226"/>
                  </a:lnTo>
                  <a:lnTo>
                    <a:pt x="52" y="225"/>
                  </a:lnTo>
                  <a:lnTo>
                    <a:pt x="47" y="224"/>
                  </a:lnTo>
                  <a:lnTo>
                    <a:pt x="42" y="223"/>
                  </a:lnTo>
                  <a:lnTo>
                    <a:pt x="38" y="222"/>
                  </a:lnTo>
                  <a:lnTo>
                    <a:pt x="30" y="219"/>
                  </a:lnTo>
                  <a:lnTo>
                    <a:pt x="26" y="217"/>
                  </a:lnTo>
                  <a:lnTo>
                    <a:pt x="23" y="215"/>
                  </a:lnTo>
                  <a:lnTo>
                    <a:pt x="17" y="211"/>
                  </a:lnTo>
                  <a:lnTo>
                    <a:pt x="12" y="206"/>
                  </a:lnTo>
                  <a:lnTo>
                    <a:pt x="8" y="201"/>
                  </a:lnTo>
                  <a:lnTo>
                    <a:pt x="4" y="195"/>
                  </a:lnTo>
                  <a:lnTo>
                    <a:pt x="2" y="189"/>
                  </a:lnTo>
                  <a:lnTo>
                    <a:pt x="1" y="183"/>
                  </a:lnTo>
                  <a:lnTo>
                    <a:pt x="0" y="176"/>
                  </a:lnTo>
                  <a:lnTo>
                    <a:pt x="0" y="170"/>
                  </a:lnTo>
                  <a:lnTo>
                    <a:pt x="1" y="163"/>
                  </a:lnTo>
                  <a:lnTo>
                    <a:pt x="1" y="160"/>
                  </a:lnTo>
                  <a:lnTo>
                    <a:pt x="2" y="157"/>
                  </a:lnTo>
                  <a:lnTo>
                    <a:pt x="4" y="151"/>
                  </a:lnTo>
                  <a:lnTo>
                    <a:pt x="7" y="145"/>
                  </a:lnTo>
                  <a:lnTo>
                    <a:pt x="10" y="138"/>
                  </a:lnTo>
                  <a:lnTo>
                    <a:pt x="14" y="132"/>
                  </a:lnTo>
                  <a:lnTo>
                    <a:pt x="19" y="125"/>
                  </a:lnTo>
                  <a:lnTo>
                    <a:pt x="25" y="119"/>
                  </a:lnTo>
                  <a:lnTo>
                    <a:pt x="31" y="113"/>
                  </a:lnTo>
                  <a:lnTo>
                    <a:pt x="38" y="107"/>
                  </a:lnTo>
                  <a:lnTo>
                    <a:pt x="46" y="101"/>
                  </a:lnTo>
                  <a:lnTo>
                    <a:pt x="54" y="96"/>
                  </a:lnTo>
                  <a:lnTo>
                    <a:pt x="62" y="92"/>
                  </a:lnTo>
                  <a:lnTo>
                    <a:pt x="72" y="87"/>
                  </a:lnTo>
                  <a:lnTo>
                    <a:pt x="82" y="84"/>
                  </a:lnTo>
                  <a:lnTo>
                    <a:pt x="92" y="81"/>
                  </a:lnTo>
                  <a:lnTo>
                    <a:pt x="103" y="79"/>
                  </a:lnTo>
                  <a:lnTo>
                    <a:pt x="114" y="77"/>
                  </a:lnTo>
                  <a:lnTo>
                    <a:pt x="126" y="77"/>
                  </a:lnTo>
                  <a:lnTo>
                    <a:pt x="141" y="77"/>
                  </a:lnTo>
                  <a:lnTo>
                    <a:pt x="147" y="78"/>
                  </a:lnTo>
                  <a:lnTo>
                    <a:pt x="154" y="79"/>
                  </a:lnTo>
                  <a:lnTo>
                    <a:pt x="161" y="80"/>
                  </a:lnTo>
                  <a:lnTo>
                    <a:pt x="167" y="81"/>
                  </a:lnTo>
                  <a:lnTo>
                    <a:pt x="173" y="82"/>
                  </a:lnTo>
                  <a:lnTo>
                    <a:pt x="179" y="84"/>
                  </a:lnTo>
                  <a:lnTo>
                    <a:pt x="206" y="11"/>
                  </a:lnTo>
                  <a:lnTo>
                    <a:pt x="262" y="0"/>
                  </a:lnTo>
                  <a:lnTo>
                    <a:pt x="188" y="201"/>
                  </a:lnTo>
                  <a:lnTo>
                    <a:pt x="159" y="212"/>
                  </a:lnTo>
                  <a:lnTo>
                    <a:pt x="145" y="216"/>
                  </a:lnTo>
                  <a:lnTo>
                    <a:pt x="130" y="219"/>
                  </a:lnTo>
                  <a:lnTo>
                    <a:pt x="116" y="222"/>
                  </a:lnTo>
                  <a:lnTo>
                    <a:pt x="101" y="225"/>
                  </a:lnTo>
                  <a:lnTo>
                    <a:pt x="85" y="226"/>
                  </a:lnTo>
                  <a:lnTo>
                    <a:pt x="70" y="226"/>
                  </a:lnTo>
                  <a:lnTo>
                    <a:pt x="69" y="226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19" name="Freeform 53"/>
            <p:cNvSpPr/>
            <p:nvPr userDrawn="1"/>
          </p:nvSpPr>
          <p:spPr bwMode="auto">
            <a:xfrm>
              <a:off x="2741" y="2691"/>
              <a:ext cx="564" cy="219"/>
            </a:xfrm>
            <a:custGeom>
              <a:avLst/>
              <a:gdLst>
                <a:gd name="T0" fmla="*/ 204 w 564"/>
                <a:gd name="T1" fmla="*/ 0 h 220"/>
                <a:gd name="T2" fmla="*/ 207 w 564"/>
                <a:gd name="T3" fmla="*/ 1 h 220"/>
                <a:gd name="T4" fmla="*/ 208 w 564"/>
                <a:gd name="T5" fmla="*/ 2 h 220"/>
                <a:gd name="T6" fmla="*/ 209 w 564"/>
                <a:gd name="T7" fmla="*/ 3 h 220"/>
                <a:gd name="T8" fmla="*/ 267 w 564"/>
                <a:gd name="T9" fmla="*/ 142 h 220"/>
                <a:gd name="T10" fmla="*/ 438 w 564"/>
                <a:gd name="T11" fmla="*/ 1 h 220"/>
                <a:gd name="T12" fmla="*/ 441 w 564"/>
                <a:gd name="T13" fmla="*/ 0 h 220"/>
                <a:gd name="T14" fmla="*/ 559 w 564"/>
                <a:gd name="T15" fmla="*/ 0 h 220"/>
                <a:gd name="T16" fmla="*/ 561 w 564"/>
                <a:gd name="T17" fmla="*/ 1 h 220"/>
                <a:gd name="T18" fmla="*/ 563 w 564"/>
                <a:gd name="T19" fmla="*/ 2 h 220"/>
                <a:gd name="T20" fmla="*/ 564 w 564"/>
                <a:gd name="T21" fmla="*/ 4 h 220"/>
                <a:gd name="T22" fmla="*/ 563 w 564"/>
                <a:gd name="T23" fmla="*/ 6 h 220"/>
                <a:gd name="T24" fmla="*/ 484 w 564"/>
                <a:gd name="T25" fmla="*/ 212 h 220"/>
                <a:gd name="T26" fmla="*/ 482 w 564"/>
                <a:gd name="T27" fmla="*/ 213 h 220"/>
                <a:gd name="T28" fmla="*/ 480 w 564"/>
                <a:gd name="T29" fmla="*/ 214 h 220"/>
                <a:gd name="T30" fmla="*/ 453 w 564"/>
                <a:gd name="T31" fmla="*/ 214 h 220"/>
                <a:gd name="T32" fmla="*/ 443 w 564"/>
                <a:gd name="T33" fmla="*/ 214 h 220"/>
                <a:gd name="T34" fmla="*/ 434 w 564"/>
                <a:gd name="T35" fmla="*/ 213 h 220"/>
                <a:gd name="T36" fmla="*/ 426 w 564"/>
                <a:gd name="T37" fmla="*/ 211 h 220"/>
                <a:gd name="T38" fmla="*/ 419 w 564"/>
                <a:gd name="T39" fmla="*/ 209 h 220"/>
                <a:gd name="T40" fmla="*/ 413 w 564"/>
                <a:gd name="T41" fmla="*/ 207 h 220"/>
                <a:gd name="T42" fmla="*/ 408 w 564"/>
                <a:gd name="T43" fmla="*/ 204 h 220"/>
                <a:gd name="T44" fmla="*/ 406 w 564"/>
                <a:gd name="T45" fmla="*/ 202 h 220"/>
                <a:gd name="T46" fmla="*/ 404 w 564"/>
                <a:gd name="T47" fmla="*/ 200 h 220"/>
                <a:gd name="T48" fmla="*/ 400 w 564"/>
                <a:gd name="T49" fmla="*/ 197 h 220"/>
                <a:gd name="T50" fmla="*/ 398 w 564"/>
                <a:gd name="T51" fmla="*/ 193 h 220"/>
                <a:gd name="T52" fmla="*/ 396 w 564"/>
                <a:gd name="T53" fmla="*/ 189 h 220"/>
                <a:gd name="T54" fmla="*/ 395 w 564"/>
                <a:gd name="T55" fmla="*/ 185 h 220"/>
                <a:gd name="T56" fmla="*/ 394 w 564"/>
                <a:gd name="T57" fmla="*/ 181 h 220"/>
                <a:gd name="T58" fmla="*/ 394 w 564"/>
                <a:gd name="T59" fmla="*/ 177 h 220"/>
                <a:gd name="T60" fmla="*/ 394 w 564"/>
                <a:gd name="T61" fmla="*/ 173 h 220"/>
                <a:gd name="T62" fmla="*/ 394 w 564"/>
                <a:gd name="T63" fmla="*/ 170 h 220"/>
                <a:gd name="T64" fmla="*/ 395 w 564"/>
                <a:gd name="T65" fmla="*/ 166 h 220"/>
                <a:gd name="T66" fmla="*/ 397 w 564"/>
                <a:gd name="T67" fmla="*/ 159 h 220"/>
                <a:gd name="T68" fmla="*/ 402 w 564"/>
                <a:gd name="T69" fmla="*/ 145 h 220"/>
                <a:gd name="T70" fmla="*/ 417 w 564"/>
                <a:gd name="T71" fmla="*/ 110 h 220"/>
                <a:gd name="T72" fmla="*/ 432 w 564"/>
                <a:gd name="T73" fmla="*/ 72 h 220"/>
                <a:gd name="T74" fmla="*/ 261 w 564"/>
                <a:gd name="T75" fmla="*/ 213 h 220"/>
                <a:gd name="T76" fmla="*/ 258 w 564"/>
                <a:gd name="T77" fmla="*/ 214 h 220"/>
                <a:gd name="T78" fmla="*/ 184 w 564"/>
                <a:gd name="T79" fmla="*/ 214 h 220"/>
                <a:gd name="T80" fmla="*/ 182 w 564"/>
                <a:gd name="T81" fmla="*/ 213 h 220"/>
                <a:gd name="T82" fmla="*/ 180 w 564"/>
                <a:gd name="T83" fmla="*/ 211 h 220"/>
                <a:gd name="T84" fmla="*/ 119 w 564"/>
                <a:gd name="T85" fmla="*/ 65 h 220"/>
                <a:gd name="T86" fmla="*/ 61 w 564"/>
                <a:gd name="T87" fmla="*/ 212 h 220"/>
                <a:gd name="T88" fmla="*/ 60 w 564"/>
                <a:gd name="T89" fmla="*/ 213 h 220"/>
                <a:gd name="T90" fmla="*/ 57 w 564"/>
                <a:gd name="T91" fmla="*/ 214 h 220"/>
                <a:gd name="T92" fmla="*/ 5 w 564"/>
                <a:gd name="T93" fmla="*/ 214 h 220"/>
                <a:gd name="T94" fmla="*/ 2 w 564"/>
                <a:gd name="T95" fmla="*/ 214 h 220"/>
                <a:gd name="T96" fmla="*/ 1 w 564"/>
                <a:gd name="T97" fmla="*/ 212 h 220"/>
                <a:gd name="T98" fmla="*/ 0 w 564"/>
                <a:gd name="T99" fmla="*/ 212 h 220"/>
                <a:gd name="T100" fmla="*/ 0 w 564"/>
                <a:gd name="T101" fmla="*/ 211 h 220"/>
                <a:gd name="T102" fmla="*/ 0 w 564"/>
                <a:gd name="T103" fmla="*/ 210 h 220"/>
                <a:gd name="T104" fmla="*/ 0 w 564"/>
                <a:gd name="T105" fmla="*/ 208 h 220"/>
                <a:gd name="T106" fmla="*/ 82 w 564"/>
                <a:gd name="T107" fmla="*/ 3 h 220"/>
                <a:gd name="T108" fmla="*/ 83 w 564"/>
                <a:gd name="T109" fmla="*/ 1 h 220"/>
                <a:gd name="T110" fmla="*/ 85 w 564"/>
                <a:gd name="T111" fmla="*/ 0 h 220"/>
                <a:gd name="T112" fmla="*/ 204 w 564"/>
                <a:gd name="T113" fmla="*/ 0 h 22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564" h="220">
                  <a:moveTo>
                    <a:pt x="204" y="0"/>
                  </a:moveTo>
                  <a:lnTo>
                    <a:pt x="207" y="1"/>
                  </a:lnTo>
                  <a:lnTo>
                    <a:pt x="208" y="2"/>
                  </a:lnTo>
                  <a:lnTo>
                    <a:pt x="209" y="3"/>
                  </a:lnTo>
                  <a:lnTo>
                    <a:pt x="267" y="148"/>
                  </a:lnTo>
                  <a:lnTo>
                    <a:pt x="438" y="1"/>
                  </a:lnTo>
                  <a:lnTo>
                    <a:pt x="441" y="0"/>
                  </a:lnTo>
                  <a:lnTo>
                    <a:pt x="559" y="0"/>
                  </a:lnTo>
                  <a:lnTo>
                    <a:pt x="561" y="1"/>
                  </a:lnTo>
                  <a:lnTo>
                    <a:pt x="563" y="2"/>
                  </a:lnTo>
                  <a:lnTo>
                    <a:pt x="564" y="4"/>
                  </a:lnTo>
                  <a:lnTo>
                    <a:pt x="563" y="6"/>
                  </a:lnTo>
                  <a:lnTo>
                    <a:pt x="484" y="218"/>
                  </a:lnTo>
                  <a:lnTo>
                    <a:pt x="482" y="219"/>
                  </a:lnTo>
                  <a:lnTo>
                    <a:pt x="480" y="220"/>
                  </a:lnTo>
                  <a:lnTo>
                    <a:pt x="453" y="220"/>
                  </a:lnTo>
                  <a:lnTo>
                    <a:pt x="443" y="220"/>
                  </a:lnTo>
                  <a:lnTo>
                    <a:pt x="434" y="219"/>
                  </a:lnTo>
                  <a:lnTo>
                    <a:pt x="426" y="217"/>
                  </a:lnTo>
                  <a:lnTo>
                    <a:pt x="419" y="215"/>
                  </a:lnTo>
                  <a:lnTo>
                    <a:pt x="413" y="213"/>
                  </a:lnTo>
                  <a:lnTo>
                    <a:pt x="408" y="210"/>
                  </a:lnTo>
                  <a:lnTo>
                    <a:pt x="406" y="208"/>
                  </a:lnTo>
                  <a:lnTo>
                    <a:pt x="404" y="206"/>
                  </a:lnTo>
                  <a:lnTo>
                    <a:pt x="400" y="203"/>
                  </a:lnTo>
                  <a:lnTo>
                    <a:pt x="398" y="199"/>
                  </a:lnTo>
                  <a:lnTo>
                    <a:pt x="396" y="195"/>
                  </a:lnTo>
                  <a:lnTo>
                    <a:pt x="395" y="191"/>
                  </a:lnTo>
                  <a:lnTo>
                    <a:pt x="394" y="187"/>
                  </a:lnTo>
                  <a:lnTo>
                    <a:pt x="394" y="183"/>
                  </a:lnTo>
                  <a:lnTo>
                    <a:pt x="394" y="179"/>
                  </a:lnTo>
                  <a:lnTo>
                    <a:pt x="394" y="176"/>
                  </a:lnTo>
                  <a:lnTo>
                    <a:pt x="395" y="172"/>
                  </a:lnTo>
                  <a:lnTo>
                    <a:pt x="397" y="165"/>
                  </a:lnTo>
                  <a:lnTo>
                    <a:pt x="402" y="151"/>
                  </a:lnTo>
                  <a:lnTo>
                    <a:pt x="417" y="111"/>
                  </a:lnTo>
                  <a:lnTo>
                    <a:pt x="432" y="72"/>
                  </a:lnTo>
                  <a:lnTo>
                    <a:pt x="261" y="219"/>
                  </a:lnTo>
                  <a:lnTo>
                    <a:pt x="258" y="220"/>
                  </a:lnTo>
                  <a:lnTo>
                    <a:pt x="184" y="220"/>
                  </a:lnTo>
                  <a:lnTo>
                    <a:pt x="182" y="219"/>
                  </a:lnTo>
                  <a:lnTo>
                    <a:pt x="180" y="217"/>
                  </a:lnTo>
                  <a:lnTo>
                    <a:pt x="119" y="65"/>
                  </a:lnTo>
                  <a:lnTo>
                    <a:pt x="61" y="218"/>
                  </a:lnTo>
                  <a:lnTo>
                    <a:pt x="60" y="219"/>
                  </a:lnTo>
                  <a:lnTo>
                    <a:pt x="57" y="220"/>
                  </a:lnTo>
                  <a:lnTo>
                    <a:pt x="5" y="220"/>
                  </a:lnTo>
                  <a:lnTo>
                    <a:pt x="2" y="220"/>
                  </a:lnTo>
                  <a:lnTo>
                    <a:pt x="1" y="218"/>
                  </a:lnTo>
                  <a:lnTo>
                    <a:pt x="0" y="218"/>
                  </a:lnTo>
                  <a:lnTo>
                    <a:pt x="0" y="217"/>
                  </a:lnTo>
                  <a:lnTo>
                    <a:pt x="0" y="216"/>
                  </a:lnTo>
                  <a:lnTo>
                    <a:pt x="0" y="214"/>
                  </a:lnTo>
                  <a:lnTo>
                    <a:pt x="82" y="3"/>
                  </a:lnTo>
                  <a:lnTo>
                    <a:pt x="83" y="1"/>
                  </a:lnTo>
                  <a:lnTo>
                    <a:pt x="85" y="0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20" name="Freeform 54"/>
            <p:cNvSpPr/>
            <p:nvPr userDrawn="1"/>
          </p:nvSpPr>
          <p:spPr bwMode="auto">
            <a:xfrm>
              <a:off x="4941" y="2691"/>
              <a:ext cx="322" cy="219"/>
            </a:xfrm>
            <a:custGeom>
              <a:avLst/>
              <a:gdLst>
                <a:gd name="T0" fmla="*/ 53 w 321"/>
                <a:gd name="T1" fmla="*/ 214 h 220"/>
                <a:gd name="T2" fmla="*/ 39 w 321"/>
                <a:gd name="T3" fmla="*/ 213 h 220"/>
                <a:gd name="T4" fmla="*/ 27 w 321"/>
                <a:gd name="T5" fmla="*/ 210 h 220"/>
                <a:gd name="T6" fmla="*/ 22 w 321"/>
                <a:gd name="T7" fmla="*/ 208 h 220"/>
                <a:gd name="T8" fmla="*/ 18 w 321"/>
                <a:gd name="T9" fmla="*/ 206 h 220"/>
                <a:gd name="T10" fmla="*/ 13 w 321"/>
                <a:gd name="T11" fmla="*/ 203 h 220"/>
                <a:gd name="T12" fmla="*/ 10 w 321"/>
                <a:gd name="T13" fmla="*/ 200 h 220"/>
                <a:gd name="T14" fmla="*/ 6 w 321"/>
                <a:gd name="T15" fmla="*/ 196 h 220"/>
                <a:gd name="T16" fmla="*/ 4 w 321"/>
                <a:gd name="T17" fmla="*/ 193 h 220"/>
                <a:gd name="T18" fmla="*/ 2 w 321"/>
                <a:gd name="T19" fmla="*/ 188 h 220"/>
                <a:gd name="T20" fmla="*/ 1 w 321"/>
                <a:gd name="T21" fmla="*/ 184 h 220"/>
                <a:gd name="T22" fmla="*/ 0 w 321"/>
                <a:gd name="T23" fmla="*/ 179 h 220"/>
                <a:gd name="T24" fmla="*/ 0 w 321"/>
                <a:gd name="T25" fmla="*/ 174 h 220"/>
                <a:gd name="T26" fmla="*/ 1 w 321"/>
                <a:gd name="T27" fmla="*/ 168 h 220"/>
                <a:gd name="T28" fmla="*/ 2 w 321"/>
                <a:gd name="T29" fmla="*/ 162 h 220"/>
                <a:gd name="T30" fmla="*/ 63 w 321"/>
                <a:gd name="T31" fmla="*/ 3 h 220"/>
                <a:gd name="T32" fmla="*/ 65 w 321"/>
                <a:gd name="T33" fmla="*/ 1 h 220"/>
                <a:gd name="T34" fmla="*/ 66 w 321"/>
                <a:gd name="T35" fmla="*/ 0 h 220"/>
                <a:gd name="T36" fmla="*/ 67 w 321"/>
                <a:gd name="T37" fmla="*/ 0 h 220"/>
                <a:gd name="T38" fmla="*/ 171 w 321"/>
                <a:gd name="T39" fmla="*/ 0 h 220"/>
                <a:gd name="T40" fmla="*/ 173 w 321"/>
                <a:gd name="T41" fmla="*/ 1 h 220"/>
                <a:gd name="T42" fmla="*/ 175 w 321"/>
                <a:gd name="T43" fmla="*/ 2 h 220"/>
                <a:gd name="T44" fmla="*/ 176 w 321"/>
                <a:gd name="T45" fmla="*/ 4 h 220"/>
                <a:gd name="T46" fmla="*/ 175 w 321"/>
                <a:gd name="T47" fmla="*/ 6 h 220"/>
                <a:gd name="T48" fmla="*/ 110 w 321"/>
                <a:gd name="T49" fmla="*/ 158 h 220"/>
                <a:gd name="T50" fmla="*/ 110 w 321"/>
                <a:gd name="T51" fmla="*/ 160 h 220"/>
                <a:gd name="T52" fmla="*/ 110 w 321"/>
                <a:gd name="T53" fmla="*/ 162 h 220"/>
                <a:gd name="T54" fmla="*/ 111 w 321"/>
                <a:gd name="T55" fmla="*/ 165 h 220"/>
                <a:gd name="T56" fmla="*/ 112 w 321"/>
                <a:gd name="T57" fmla="*/ 167 h 220"/>
                <a:gd name="T58" fmla="*/ 115 w 321"/>
                <a:gd name="T59" fmla="*/ 168 h 220"/>
                <a:gd name="T60" fmla="*/ 117 w 321"/>
                <a:gd name="T61" fmla="*/ 169 h 220"/>
                <a:gd name="T62" fmla="*/ 120 w 321"/>
                <a:gd name="T63" fmla="*/ 170 h 220"/>
                <a:gd name="T64" fmla="*/ 126 w 321"/>
                <a:gd name="T65" fmla="*/ 170 h 220"/>
                <a:gd name="T66" fmla="*/ 322 w 321"/>
                <a:gd name="T67" fmla="*/ 170 h 220"/>
                <a:gd name="T68" fmla="*/ 325 w 321"/>
                <a:gd name="T69" fmla="*/ 170 h 220"/>
                <a:gd name="T70" fmla="*/ 326 w 321"/>
                <a:gd name="T71" fmla="*/ 171 h 220"/>
                <a:gd name="T72" fmla="*/ 327 w 321"/>
                <a:gd name="T73" fmla="*/ 173 h 220"/>
                <a:gd name="T74" fmla="*/ 326 w 321"/>
                <a:gd name="T75" fmla="*/ 176 h 220"/>
                <a:gd name="T76" fmla="*/ 322 w 321"/>
                <a:gd name="T77" fmla="*/ 188 h 220"/>
                <a:gd name="T78" fmla="*/ 313 w 321"/>
                <a:gd name="T79" fmla="*/ 212 h 220"/>
                <a:gd name="T80" fmla="*/ 311 w 321"/>
                <a:gd name="T81" fmla="*/ 213 h 220"/>
                <a:gd name="T82" fmla="*/ 309 w 321"/>
                <a:gd name="T83" fmla="*/ 214 h 220"/>
                <a:gd name="T84" fmla="*/ 53 w 321"/>
                <a:gd name="T85" fmla="*/ 214 h 22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321" h="220">
                  <a:moveTo>
                    <a:pt x="53" y="220"/>
                  </a:moveTo>
                  <a:lnTo>
                    <a:pt x="39" y="219"/>
                  </a:lnTo>
                  <a:lnTo>
                    <a:pt x="27" y="216"/>
                  </a:lnTo>
                  <a:lnTo>
                    <a:pt x="22" y="214"/>
                  </a:lnTo>
                  <a:lnTo>
                    <a:pt x="18" y="212"/>
                  </a:lnTo>
                  <a:lnTo>
                    <a:pt x="13" y="209"/>
                  </a:lnTo>
                  <a:lnTo>
                    <a:pt x="10" y="206"/>
                  </a:lnTo>
                  <a:lnTo>
                    <a:pt x="6" y="202"/>
                  </a:lnTo>
                  <a:lnTo>
                    <a:pt x="4" y="199"/>
                  </a:lnTo>
                  <a:lnTo>
                    <a:pt x="2" y="194"/>
                  </a:lnTo>
                  <a:lnTo>
                    <a:pt x="1" y="190"/>
                  </a:lnTo>
                  <a:lnTo>
                    <a:pt x="0" y="185"/>
                  </a:lnTo>
                  <a:lnTo>
                    <a:pt x="0" y="180"/>
                  </a:lnTo>
                  <a:lnTo>
                    <a:pt x="1" y="174"/>
                  </a:lnTo>
                  <a:lnTo>
                    <a:pt x="2" y="168"/>
                  </a:lnTo>
                  <a:lnTo>
                    <a:pt x="63" y="3"/>
                  </a:lnTo>
                  <a:lnTo>
                    <a:pt x="65" y="1"/>
                  </a:lnTo>
                  <a:lnTo>
                    <a:pt x="66" y="0"/>
                  </a:lnTo>
                  <a:lnTo>
                    <a:pt x="67" y="0"/>
                  </a:lnTo>
                  <a:lnTo>
                    <a:pt x="165" y="0"/>
                  </a:lnTo>
                  <a:lnTo>
                    <a:pt x="167" y="1"/>
                  </a:lnTo>
                  <a:lnTo>
                    <a:pt x="169" y="2"/>
                  </a:lnTo>
                  <a:lnTo>
                    <a:pt x="170" y="4"/>
                  </a:lnTo>
                  <a:lnTo>
                    <a:pt x="169" y="6"/>
                  </a:lnTo>
                  <a:lnTo>
                    <a:pt x="110" y="164"/>
                  </a:lnTo>
                  <a:lnTo>
                    <a:pt x="110" y="166"/>
                  </a:lnTo>
                  <a:lnTo>
                    <a:pt x="110" y="168"/>
                  </a:lnTo>
                  <a:lnTo>
                    <a:pt x="111" y="171"/>
                  </a:lnTo>
                  <a:lnTo>
                    <a:pt x="112" y="173"/>
                  </a:lnTo>
                  <a:lnTo>
                    <a:pt x="115" y="174"/>
                  </a:lnTo>
                  <a:lnTo>
                    <a:pt x="117" y="175"/>
                  </a:lnTo>
                  <a:lnTo>
                    <a:pt x="120" y="176"/>
                  </a:lnTo>
                  <a:lnTo>
                    <a:pt x="126" y="176"/>
                  </a:lnTo>
                  <a:lnTo>
                    <a:pt x="316" y="176"/>
                  </a:lnTo>
                  <a:lnTo>
                    <a:pt x="319" y="176"/>
                  </a:lnTo>
                  <a:lnTo>
                    <a:pt x="320" y="177"/>
                  </a:lnTo>
                  <a:lnTo>
                    <a:pt x="321" y="179"/>
                  </a:lnTo>
                  <a:lnTo>
                    <a:pt x="320" y="182"/>
                  </a:lnTo>
                  <a:lnTo>
                    <a:pt x="316" y="194"/>
                  </a:lnTo>
                  <a:lnTo>
                    <a:pt x="307" y="218"/>
                  </a:lnTo>
                  <a:lnTo>
                    <a:pt x="305" y="219"/>
                  </a:lnTo>
                  <a:lnTo>
                    <a:pt x="303" y="220"/>
                  </a:lnTo>
                  <a:lnTo>
                    <a:pt x="53" y="22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21" name="Freeform 55"/>
            <p:cNvSpPr>
              <a:spLocks noEditPoints="1"/>
            </p:cNvSpPr>
            <p:nvPr userDrawn="1"/>
          </p:nvSpPr>
          <p:spPr bwMode="auto">
            <a:xfrm>
              <a:off x="4471" y="2691"/>
              <a:ext cx="443" cy="219"/>
            </a:xfrm>
            <a:custGeom>
              <a:avLst/>
              <a:gdLst>
                <a:gd name="T0" fmla="*/ 172 w 443"/>
                <a:gd name="T1" fmla="*/ 120 h 220"/>
                <a:gd name="T2" fmla="*/ 291 w 443"/>
                <a:gd name="T3" fmla="*/ 120 h 220"/>
                <a:gd name="T4" fmla="*/ 260 w 443"/>
                <a:gd name="T5" fmla="*/ 58 h 220"/>
                <a:gd name="T6" fmla="*/ 172 w 443"/>
                <a:gd name="T7" fmla="*/ 120 h 220"/>
                <a:gd name="T8" fmla="*/ 442 w 443"/>
                <a:gd name="T9" fmla="*/ 209 h 220"/>
                <a:gd name="T10" fmla="*/ 443 w 443"/>
                <a:gd name="T11" fmla="*/ 211 h 220"/>
                <a:gd name="T12" fmla="*/ 442 w 443"/>
                <a:gd name="T13" fmla="*/ 212 h 220"/>
                <a:gd name="T14" fmla="*/ 441 w 443"/>
                <a:gd name="T15" fmla="*/ 214 h 220"/>
                <a:gd name="T16" fmla="*/ 438 w 443"/>
                <a:gd name="T17" fmla="*/ 214 h 220"/>
                <a:gd name="T18" fmla="*/ 388 w 443"/>
                <a:gd name="T19" fmla="*/ 214 h 220"/>
                <a:gd name="T20" fmla="*/ 380 w 443"/>
                <a:gd name="T21" fmla="*/ 214 h 220"/>
                <a:gd name="T22" fmla="*/ 372 w 443"/>
                <a:gd name="T23" fmla="*/ 213 h 220"/>
                <a:gd name="T24" fmla="*/ 366 w 443"/>
                <a:gd name="T25" fmla="*/ 212 h 220"/>
                <a:gd name="T26" fmla="*/ 359 w 443"/>
                <a:gd name="T27" fmla="*/ 211 h 220"/>
                <a:gd name="T28" fmla="*/ 348 w 443"/>
                <a:gd name="T29" fmla="*/ 207 h 220"/>
                <a:gd name="T30" fmla="*/ 344 w 443"/>
                <a:gd name="T31" fmla="*/ 205 h 220"/>
                <a:gd name="T32" fmla="*/ 339 w 443"/>
                <a:gd name="T33" fmla="*/ 203 h 220"/>
                <a:gd name="T34" fmla="*/ 332 w 443"/>
                <a:gd name="T35" fmla="*/ 198 h 220"/>
                <a:gd name="T36" fmla="*/ 329 w 443"/>
                <a:gd name="T37" fmla="*/ 195 h 220"/>
                <a:gd name="T38" fmla="*/ 326 w 443"/>
                <a:gd name="T39" fmla="*/ 193 h 220"/>
                <a:gd name="T40" fmla="*/ 322 w 443"/>
                <a:gd name="T41" fmla="*/ 188 h 220"/>
                <a:gd name="T42" fmla="*/ 318 w 443"/>
                <a:gd name="T43" fmla="*/ 183 h 220"/>
                <a:gd name="T44" fmla="*/ 303 w 443"/>
                <a:gd name="T45" fmla="*/ 148 h 220"/>
                <a:gd name="T46" fmla="*/ 136 w 443"/>
                <a:gd name="T47" fmla="*/ 148 h 220"/>
                <a:gd name="T48" fmla="*/ 57 w 443"/>
                <a:gd name="T49" fmla="*/ 213 h 220"/>
                <a:gd name="T50" fmla="*/ 54 w 443"/>
                <a:gd name="T51" fmla="*/ 214 h 220"/>
                <a:gd name="T52" fmla="*/ 5 w 443"/>
                <a:gd name="T53" fmla="*/ 214 h 220"/>
                <a:gd name="T54" fmla="*/ 2 w 443"/>
                <a:gd name="T55" fmla="*/ 213 h 220"/>
                <a:gd name="T56" fmla="*/ 1 w 443"/>
                <a:gd name="T57" fmla="*/ 213 h 220"/>
                <a:gd name="T58" fmla="*/ 0 w 443"/>
                <a:gd name="T59" fmla="*/ 212 h 220"/>
                <a:gd name="T60" fmla="*/ 0 w 443"/>
                <a:gd name="T61" fmla="*/ 209 h 220"/>
                <a:gd name="T62" fmla="*/ 1 w 443"/>
                <a:gd name="T63" fmla="*/ 208 h 220"/>
                <a:gd name="T64" fmla="*/ 2 w 443"/>
                <a:gd name="T65" fmla="*/ 207 h 220"/>
                <a:gd name="T66" fmla="*/ 259 w 443"/>
                <a:gd name="T67" fmla="*/ 1 h 220"/>
                <a:gd name="T68" fmla="*/ 261 w 443"/>
                <a:gd name="T69" fmla="*/ 0 h 220"/>
                <a:gd name="T70" fmla="*/ 344 w 443"/>
                <a:gd name="T71" fmla="*/ 0 h 220"/>
                <a:gd name="T72" fmla="*/ 345 w 443"/>
                <a:gd name="T73" fmla="*/ 0 h 220"/>
                <a:gd name="T74" fmla="*/ 346 w 443"/>
                <a:gd name="T75" fmla="*/ 1 h 220"/>
                <a:gd name="T76" fmla="*/ 348 w 443"/>
                <a:gd name="T77" fmla="*/ 3 h 220"/>
                <a:gd name="T78" fmla="*/ 442 w 443"/>
                <a:gd name="T79" fmla="*/ 209 h 22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443" h="220">
                  <a:moveTo>
                    <a:pt x="172" y="126"/>
                  </a:moveTo>
                  <a:lnTo>
                    <a:pt x="291" y="126"/>
                  </a:lnTo>
                  <a:lnTo>
                    <a:pt x="260" y="58"/>
                  </a:lnTo>
                  <a:lnTo>
                    <a:pt x="172" y="126"/>
                  </a:lnTo>
                  <a:close/>
                  <a:moveTo>
                    <a:pt x="442" y="215"/>
                  </a:moveTo>
                  <a:lnTo>
                    <a:pt x="443" y="217"/>
                  </a:lnTo>
                  <a:lnTo>
                    <a:pt x="442" y="218"/>
                  </a:lnTo>
                  <a:lnTo>
                    <a:pt x="441" y="220"/>
                  </a:lnTo>
                  <a:lnTo>
                    <a:pt x="438" y="220"/>
                  </a:lnTo>
                  <a:lnTo>
                    <a:pt x="388" y="220"/>
                  </a:lnTo>
                  <a:lnTo>
                    <a:pt x="380" y="220"/>
                  </a:lnTo>
                  <a:lnTo>
                    <a:pt x="372" y="219"/>
                  </a:lnTo>
                  <a:lnTo>
                    <a:pt x="366" y="218"/>
                  </a:lnTo>
                  <a:lnTo>
                    <a:pt x="359" y="217"/>
                  </a:lnTo>
                  <a:lnTo>
                    <a:pt x="348" y="213"/>
                  </a:lnTo>
                  <a:lnTo>
                    <a:pt x="344" y="211"/>
                  </a:lnTo>
                  <a:lnTo>
                    <a:pt x="339" y="209"/>
                  </a:lnTo>
                  <a:lnTo>
                    <a:pt x="332" y="204"/>
                  </a:lnTo>
                  <a:lnTo>
                    <a:pt x="329" y="201"/>
                  </a:lnTo>
                  <a:lnTo>
                    <a:pt x="326" y="199"/>
                  </a:lnTo>
                  <a:lnTo>
                    <a:pt x="322" y="194"/>
                  </a:lnTo>
                  <a:lnTo>
                    <a:pt x="318" y="189"/>
                  </a:lnTo>
                  <a:lnTo>
                    <a:pt x="303" y="154"/>
                  </a:lnTo>
                  <a:lnTo>
                    <a:pt x="136" y="154"/>
                  </a:lnTo>
                  <a:lnTo>
                    <a:pt x="57" y="219"/>
                  </a:lnTo>
                  <a:lnTo>
                    <a:pt x="54" y="220"/>
                  </a:lnTo>
                  <a:lnTo>
                    <a:pt x="5" y="220"/>
                  </a:lnTo>
                  <a:lnTo>
                    <a:pt x="2" y="219"/>
                  </a:lnTo>
                  <a:lnTo>
                    <a:pt x="1" y="219"/>
                  </a:lnTo>
                  <a:lnTo>
                    <a:pt x="0" y="218"/>
                  </a:lnTo>
                  <a:lnTo>
                    <a:pt x="0" y="215"/>
                  </a:lnTo>
                  <a:lnTo>
                    <a:pt x="1" y="214"/>
                  </a:lnTo>
                  <a:lnTo>
                    <a:pt x="2" y="213"/>
                  </a:lnTo>
                  <a:lnTo>
                    <a:pt x="259" y="1"/>
                  </a:lnTo>
                  <a:lnTo>
                    <a:pt x="261" y="0"/>
                  </a:lnTo>
                  <a:lnTo>
                    <a:pt x="344" y="0"/>
                  </a:lnTo>
                  <a:lnTo>
                    <a:pt x="345" y="0"/>
                  </a:lnTo>
                  <a:lnTo>
                    <a:pt x="346" y="1"/>
                  </a:lnTo>
                  <a:lnTo>
                    <a:pt x="348" y="3"/>
                  </a:lnTo>
                  <a:lnTo>
                    <a:pt x="442" y="215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22" name="Freeform 56"/>
            <p:cNvSpPr/>
            <p:nvPr userDrawn="1"/>
          </p:nvSpPr>
          <p:spPr bwMode="auto">
            <a:xfrm>
              <a:off x="4083" y="2691"/>
              <a:ext cx="439" cy="219"/>
            </a:xfrm>
            <a:custGeom>
              <a:avLst/>
              <a:gdLst>
                <a:gd name="T0" fmla="*/ 53 w 437"/>
                <a:gd name="T1" fmla="*/ 214 h 220"/>
                <a:gd name="T2" fmla="*/ 39 w 437"/>
                <a:gd name="T3" fmla="*/ 213 h 220"/>
                <a:gd name="T4" fmla="*/ 28 w 437"/>
                <a:gd name="T5" fmla="*/ 210 h 220"/>
                <a:gd name="T6" fmla="*/ 22 w 437"/>
                <a:gd name="T7" fmla="*/ 208 h 220"/>
                <a:gd name="T8" fmla="*/ 18 w 437"/>
                <a:gd name="T9" fmla="*/ 206 h 220"/>
                <a:gd name="T10" fmla="*/ 13 w 437"/>
                <a:gd name="T11" fmla="*/ 203 h 220"/>
                <a:gd name="T12" fmla="*/ 10 w 437"/>
                <a:gd name="T13" fmla="*/ 200 h 220"/>
                <a:gd name="T14" fmla="*/ 6 w 437"/>
                <a:gd name="T15" fmla="*/ 196 h 220"/>
                <a:gd name="T16" fmla="*/ 4 w 437"/>
                <a:gd name="T17" fmla="*/ 193 h 220"/>
                <a:gd name="T18" fmla="*/ 2 w 437"/>
                <a:gd name="T19" fmla="*/ 188 h 220"/>
                <a:gd name="T20" fmla="*/ 1 w 437"/>
                <a:gd name="T21" fmla="*/ 184 h 220"/>
                <a:gd name="T22" fmla="*/ 0 w 437"/>
                <a:gd name="T23" fmla="*/ 179 h 220"/>
                <a:gd name="T24" fmla="*/ 0 w 437"/>
                <a:gd name="T25" fmla="*/ 174 h 220"/>
                <a:gd name="T26" fmla="*/ 1 w 437"/>
                <a:gd name="T27" fmla="*/ 168 h 220"/>
                <a:gd name="T28" fmla="*/ 2 w 437"/>
                <a:gd name="T29" fmla="*/ 162 h 220"/>
                <a:gd name="T30" fmla="*/ 63 w 437"/>
                <a:gd name="T31" fmla="*/ 3 h 220"/>
                <a:gd name="T32" fmla="*/ 65 w 437"/>
                <a:gd name="T33" fmla="*/ 1 h 220"/>
                <a:gd name="T34" fmla="*/ 66 w 437"/>
                <a:gd name="T35" fmla="*/ 0 h 220"/>
                <a:gd name="T36" fmla="*/ 67 w 437"/>
                <a:gd name="T37" fmla="*/ 0 h 220"/>
                <a:gd name="T38" fmla="*/ 171 w 437"/>
                <a:gd name="T39" fmla="*/ 0 h 220"/>
                <a:gd name="T40" fmla="*/ 173 w 437"/>
                <a:gd name="T41" fmla="*/ 1 h 220"/>
                <a:gd name="T42" fmla="*/ 175 w 437"/>
                <a:gd name="T43" fmla="*/ 2 h 220"/>
                <a:gd name="T44" fmla="*/ 176 w 437"/>
                <a:gd name="T45" fmla="*/ 4 h 220"/>
                <a:gd name="T46" fmla="*/ 175 w 437"/>
                <a:gd name="T47" fmla="*/ 6 h 220"/>
                <a:gd name="T48" fmla="*/ 143 w 437"/>
                <a:gd name="T49" fmla="*/ 91 h 220"/>
                <a:gd name="T50" fmla="*/ 116 w 437"/>
                <a:gd name="T51" fmla="*/ 158 h 220"/>
                <a:gd name="T52" fmla="*/ 116 w 437"/>
                <a:gd name="T53" fmla="*/ 160 h 220"/>
                <a:gd name="T54" fmla="*/ 116 w 437"/>
                <a:gd name="T55" fmla="*/ 162 h 220"/>
                <a:gd name="T56" fmla="*/ 117 w 437"/>
                <a:gd name="T57" fmla="*/ 165 h 220"/>
                <a:gd name="T58" fmla="*/ 118 w 437"/>
                <a:gd name="T59" fmla="*/ 167 h 220"/>
                <a:gd name="T60" fmla="*/ 121 w 437"/>
                <a:gd name="T61" fmla="*/ 168 h 220"/>
                <a:gd name="T62" fmla="*/ 123 w 437"/>
                <a:gd name="T63" fmla="*/ 169 h 220"/>
                <a:gd name="T64" fmla="*/ 126 w 437"/>
                <a:gd name="T65" fmla="*/ 170 h 220"/>
                <a:gd name="T66" fmla="*/ 132 w 437"/>
                <a:gd name="T67" fmla="*/ 170 h 220"/>
                <a:gd name="T68" fmla="*/ 316 w 437"/>
                <a:gd name="T69" fmla="*/ 170 h 220"/>
                <a:gd name="T70" fmla="*/ 389 w 437"/>
                <a:gd name="T71" fmla="*/ 3 h 220"/>
                <a:gd name="T72" fmla="*/ 389 w 437"/>
                <a:gd name="T73" fmla="*/ 2 h 220"/>
                <a:gd name="T74" fmla="*/ 390 w 437"/>
                <a:gd name="T75" fmla="*/ 1 h 220"/>
                <a:gd name="T76" fmla="*/ 392 w 437"/>
                <a:gd name="T77" fmla="*/ 0 h 220"/>
                <a:gd name="T78" fmla="*/ 445 w 437"/>
                <a:gd name="T79" fmla="*/ 0 h 220"/>
                <a:gd name="T80" fmla="*/ 447 w 437"/>
                <a:gd name="T81" fmla="*/ 1 h 220"/>
                <a:gd name="T82" fmla="*/ 449 w 437"/>
                <a:gd name="T83" fmla="*/ 2 h 220"/>
                <a:gd name="T84" fmla="*/ 449 w 437"/>
                <a:gd name="T85" fmla="*/ 4 h 220"/>
                <a:gd name="T86" fmla="*/ 449 w 437"/>
                <a:gd name="T87" fmla="*/ 5 h 220"/>
                <a:gd name="T88" fmla="*/ 449 w 437"/>
                <a:gd name="T89" fmla="*/ 6 h 220"/>
                <a:gd name="T90" fmla="*/ 368 w 437"/>
                <a:gd name="T91" fmla="*/ 212 h 220"/>
                <a:gd name="T92" fmla="*/ 366 w 437"/>
                <a:gd name="T93" fmla="*/ 213 h 220"/>
                <a:gd name="T94" fmla="*/ 364 w 437"/>
                <a:gd name="T95" fmla="*/ 214 h 220"/>
                <a:gd name="T96" fmla="*/ 53 w 437"/>
                <a:gd name="T97" fmla="*/ 214 h 22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437" h="220">
                  <a:moveTo>
                    <a:pt x="53" y="220"/>
                  </a:moveTo>
                  <a:lnTo>
                    <a:pt x="39" y="219"/>
                  </a:lnTo>
                  <a:lnTo>
                    <a:pt x="28" y="216"/>
                  </a:lnTo>
                  <a:lnTo>
                    <a:pt x="22" y="214"/>
                  </a:lnTo>
                  <a:lnTo>
                    <a:pt x="18" y="212"/>
                  </a:lnTo>
                  <a:lnTo>
                    <a:pt x="13" y="209"/>
                  </a:lnTo>
                  <a:lnTo>
                    <a:pt x="10" y="206"/>
                  </a:lnTo>
                  <a:lnTo>
                    <a:pt x="6" y="202"/>
                  </a:lnTo>
                  <a:lnTo>
                    <a:pt x="4" y="199"/>
                  </a:lnTo>
                  <a:lnTo>
                    <a:pt x="2" y="194"/>
                  </a:lnTo>
                  <a:lnTo>
                    <a:pt x="1" y="190"/>
                  </a:lnTo>
                  <a:lnTo>
                    <a:pt x="0" y="185"/>
                  </a:lnTo>
                  <a:lnTo>
                    <a:pt x="0" y="180"/>
                  </a:lnTo>
                  <a:lnTo>
                    <a:pt x="1" y="174"/>
                  </a:lnTo>
                  <a:lnTo>
                    <a:pt x="2" y="168"/>
                  </a:lnTo>
                  <a:lnTo>
                    <a:pt x="63" y="3"/>
                  </a:lnTo>
                  <a:lnTo>
                    <a:pt x="65" y="1"/>
                  </a:lnTo>
                  <a:lnTo>
                    <a:pt x="66" y="0"/>
                  </a:lnTo>
                  <a:lnTo>
                    <a:pt x="67" y="0"/>
                  </a:lnTo>
                  <a:lnTo>
                    <a:pt x="165" y="0"/>
                  </a:lnTo>
                  <a:lnTo>
                    <a:pt x="167" y="1"/>
                  </a:lnTo>
                  <a:lnTo>
                    <a:pt x="169" y="2"/>
                  </a:lnTo>
                  <a:lnTo>
                    <a:pt x="170" y="4"/>
                  </a:lnTo>
                  <a:lnTo>
                    <a:pt x="169" y="6"/>
                  </a:lnTo>
                  <a:lnTo>
                    <a:pt x="137" y="91"/>
                  </a:lnTo>
                  <a:lnTo>
                    <a:pt x="110" y="164"/>
                  </a:lnTo>
                  <a:lnTo>
                    <a:pt x="110" y="166"/>
                  </a:lnTo>
                  <a:lnTo>
                    <a:pt x="110" y="168"/>
                  </a:lnTo>
                  <a:lnTo>
                    <a:pt x="111" y="171"/>
                  </a:lnTo>
                  <a:lnTo>
                    <a:pt x="112" y="173"/>
                  </a:lnTo>
                  <a:lnTo>
                    <a:pt x="115" y="174"/>
                  </a:lnTo>
                  <a:lnTo>
                    <a:pt x="117" y="175"/>
                  </a:lnTo>
                  <a:lnTo>
                    <a:pt x="120" y="176"/>
                  </a:lnTo>
                  <a:lnTo>
                    <a:pt x="126" y="176"/>
                  </a:lnTo>
                  <a:lnTo>
                    <a:pt x="310" y="176"/>
                  </a:lnTo>
                  <a:lnTo>
                    <a:pt x="377" y="3"/>
                  </a:lnTo>
                  <a:lnTo>
                    <a:pt x="377" y="2"/>
                  </a:lnTo>
                  <a:lnTo>
                    <a:pt x="378" y="1"/>
                  </a:lnTo>
                  <a:lnTo>
                    <a:pt x="380" y="0"/>
                  </a:lnTo>
                  <a:lnTo>
                    <a:pt x="433" y="0"/>
                  </a:lnTo>
                  <a:lnTo>
                    <a:pt x="435" y="1"/>
                  </a:lnTo>
                  <a:lnTo>
                    <a:pt x="437" y="2"/>
                  </a:lnTo>
                  <a:lnTo>
                    <a:pt x="437" y="4"/>
                  </a:lnTo>
                  <a:lnTo>
                    <a:pt x="437" y="5"/>
                  </a:lnTo>
                  <a:lnTo>
                    <a:pt x="437" y="6"/>
                  </a:lnTo>
                  <a:lnTo>
                    <a:pt x="356" y="218"/>
                  </a:lnTo>
                  <a:lnTo>
                    <a:pt x="354" y="219"/>
                  </a:lnTo>
                  <a:lnTo>
                    <a:pt x="352" y="220"/>
                  </a:lnTo>
                  <a:lnTo>
                    <a:pt x="53" y="22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23" name="Freeform 57"/>
            <p:cNvSpPr/>
            <p:nvPr userDrawn="1"/>
          </p:nvSpPr>
          <p:spPr bwMode="auto">
            <a:xfrm>
              <a:off x="3290" y="2691"/>
              <a:ext cx="439" cy="219"/>
            </a:xfrm>
            <a:custGeom>
              <a:avLst/>
              <a:gdLst>
                <a:gd name="T0" fmla="*/ 54 w 439"/>
                <a:gd name="T1" fmla="*/ 214 h 220"/>
                <a:gd name="T2" fmla="*/ 41 w 439"/>
                <a:gd name="T3" fmla="*/ 213 h 220"/>
                <a:gd name="T4" fmla="*/ 29 w 439"/>
                <a:gd name="T5" fmla="*/ 210 h 220"/>
                <a:gd name="T6" fmla="*/ 24 w 439"/>
                <a:gd name="T7" fmla="*/ 208 h 220"/>
                <a:gd name="T8" fmla="*/ 19 w 439"/>
                <a:gd name="T9" fmla="*/ 206 h 220"/>
                <a:gd name="T10" fmla="*/ 14 w 439"/>
                <a:gd name="T11" fmla="*/ 203 h 220"/>
                <a:gd name="T12" fmla="*/ 10 w 439"/>
                <a:gd name="T13" fmla="*/ 200 h 220"/>
                <a:gd name="T14" fmla="*/ 7 w 439"/>
                <a:gd name="T15" fmla="*/ 196 h 220"/>
                <a:gd name="T16" fmla="*/ 4 w 439"/>
                <a:gd name="T17" fmla="*/ 193 h 220"/>
                <a:gd name="T18" fmla="*/ 2 w 439"/>
                <a:gd name="T19" fmla="*/ 188 h 220"/>
                <a:gd name="T20" fmla="*/ 1 w 439"/>
                <a:gd name="T21" fmla="*/ 184 h 220"/>
                <a:gd name="T22" fmla="*/ 0 w 439"/>
                <a:gd name="T23" fmla="*/ 179 h 220"/>
                <a:gd name="T24" fmla="*/ 1 w 439"/>
                <a:gd name="T25" fmla="*/ 174 h 220"/>
                <a:gd name="T26" fmla="*/ 1 w 439"/>
                <a:gd name="T27" fmla="*/ 168 h 220"/>
                <a:gd name="T28" fmla="*/ 3 w 439"/>
                <a:gd name="T29" fmla="*/ 162 h 220"/>
                <a:gd name="T30" fmla="*/ 5 w 439"/>
                <a:gd name="T31" fmla="*/ 156 h 220"/>
                <a:gd name="T32" fmla="*/ 6 w 439"/>
                <a:gd name="T33" fmla="*/ 153 h 220"/>
                <a:gd name="T34" fmla="*/ 64 w 439"/>
                <a:gd name="T35" fmla="*/ 3 h 220"/>
                <a:gd name="T36" fmla="*/ 66 w 439"/>
                <a:gd name="T37" fmla="*/ 1 h 220"/>
                <a:gd name="T38" fmla="*/ 67 w 439"/>
                <a:gd name="T39" fmla="*/ 0 h 220"/>
                <a:gd name="T40" fmla="*/ 68 w 439"/>
                <a:gd name="T41" fmla="*/ 0 h 220"/>
                <a:gd name="T42" fmla="*/ 166 w 439"/>
                <a:gd name="T43" fmla="*/ 0 h 220"/>
                <a:gd name="T44" fmla="*/ 169 w 439"/>
                <a:gd name="T45" fmla="*/ 1 h 220"/>
                <a:gd name="T46" fmla="*/ 170 w 439"/>
                <a:gd name="T47" fmla="*/ 2 h 220"/>
                <a:gd name="T48" fmla="*/ 171 w 439"/>
                <a:gd name="T49" fmla="*/ 4 h 220"/>
                <a:gd name="T50" fmla="*/ 171 w 439"/>
                <a:gd name="T51" fmla="*/ 6 h 220"/>
                <a:gd name="T52" fmla="*/ 139 w 439"/>
                <a:gd name="T53" fmla="*/ 91 h 220"/>
                <a:gd name="T54" fmla="*/ 112 w 439"/>
                <a:gd name="T55" fmla="*/ 158 h 220"/>
                <a:gd name="T56" fmla="*/ 111 w 439"/>
                <a:gd name="T57" fmla="*/ 160 h 220"/>
                <a:gd name="T58" fmla="*/ 112 w 439"/>
                <a:gd name="T59" fmla="*/ 162 h 220"/>
                <a:gd name="T60" fmla="*/ 112 w 439"/>
                <a:gd name="T61" fmla="*/ 165 h 220"/>
                <a:gd name="T62" fmla="*/ 114 w 439"/>
                <a:gd name="T63" fmla="*/ 167 h 220"/>
                <a:gd name="T64" fmla="*/ 116 w 439"/>
                <a:gd name="T65" fmla="*/ 168 h 220"/>
                <a:gd name="T66" fmla="*/ 118 w 439"/>
                <a:gd name="T67" fmla="*/ 169 h 220"/>
                <a:gd name="T68" fmla="*/ 121 w 439"/>
                <a:gd name="T69" fmla="*/ 170 h 220"/>
                <a:gd name="T70" fmla="*/ 127 w 439"/>
                <a:gd name="T71" fmla="*/ 170 h 220"/>
                <a:gd name="T72" fmla="*/ 312 w 439"/>
                <a:gd name="T73" fmla="*/ 170 h 220"/>
                <a:gd name="T74" fmla="*/ 378 w 439"/>
                <a:gd name="T75" fmla="*/ 3 h 220"/>
                <a:gd name="T76" fmla="*/ 380 w 439"/>
                <a:gd name="T77" fmla="*/ 1 h 220"/>
                <a:gd name="T78" fmla="*/ 382 w 439"/>
                <a:gd name="T79" fmla="*/ 0 h 220"/>
                <a:gd name="T80" fmla="*/ 434 w 439"/>
                <a:gd name="T81" fmla="*/ 0 h 220"/>
                <a:gd name="T82" fmla="*/ 436 w 439"/>
                <a:gd name="T83" fmla="*/ 1 h 220"/>
                <a:gd name="T84" fmla="*/ 438 w 439"/>
                <a:gd name="T85" fmla="*/ 2 h 220"/>
                <a:gd name="T86" fmla="*/ 439 w 439"/>
                <a:gd name="T87" fmla="*/ 4 h 220"/>
                <a:gd name="T88" fmla="*/ 439 w 439"/>
                <a:gd name="T89" fmla="*/ 5 h 220"/>
                <a:gd name="T90" fmla="*/ 438 w 439"/>
                <a:gd name="T91" fmla="*/ 6 h 220"/>
                <a:gd name="T92" fmla="*/ 357 w 439"/>
                <a:gd name="T93" fmla="*/ 212 h 220"/>
                <a:gd name="T94" fmla="*/ 355 w 439"/>
                <a:gd name="T95" fmla="*/ 213 h 220"/>
                <a:gd name="T96" fmla="*/ 353 w 439"/>
                <a:gd name="T97" fmla="*/ 214 h 220"/>
                <a:gd name="T98" fmla="*/ 54 w 439"/>
                <a:gd name="T99" fmla="*/ 214 h 22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439" h="220">
                  <a:moveTo>
                    <a:pt x="54" y="220"/>
                  </a:moveTo>
                  <a:lnTo>
                    <a:pt x="41" y="219"/>
                  </a:lnTo>
                  <a:lnTo>
                    <a:pt x="29" y="216"/>
                  </a:lnTo>
                  <a:lnTo>
                    <a:pt x="24" y="214"/>
                  </a:lnTo>
                  <a:lnTo>
                    <a:pt x="19" y="212"/>
                  </a:lnTo>
                  <a:lnTo>
                    <a:pt x="14" y="209"/>
                  </a:lnTo>
                  <a:lnTo>
                    <a:pt x="10" y="206"/>
                  </a:lnTo>
                  <a:lnTo>
                    <a:pt x="7" y="202"/>
                  </a:lnTo>
                  <a:lnTo>
                    <a:pt x="4" y="199"/>
                  </a:lnTo>
                  <a:lnTo>
                    <a:pt x="2" y="194"/>
                  </a:lnTo>
                  <a:lnTo>
                    <a:pt x="1" y="190"/>
                  </a:lnTo>
                  <a:lnTo>
                    <a:pt x="0" y="185"/>
                  </a:lnTo>
                  <a:lnTo>
                    <a:pt x="1" y="180"/>
                  </a:lnTo>
                  <a:lnTo>
                    <a:pt x="1" y="174"/>
                  </a:lnTo>
                  <a:lnTo>
                    <a:pt x="3" y="168"/>
                  </a:lnTo>
                  <a:lnTo>
                    <a:pt x="5" y="162"/>
                  </a:lnTo>
                  <a:lnTo>
                    <a:pt x="6" y="159"/>
                  </a:lnTo>
                  <a:lnTo>
                    <a:pt x="64" y="3"/>
                  </a:lnTo>
                  <a:lnTo>
                    <a:pt x="66" y="1"/>
                  </a:lnTo>
                  <a:lnTo>
                    <a:pt x="67" y="0"/>
                  </a:lnTo>
                  <a:lnTo>
                    <a:pt x="68" y="0"/>
                  </a:lnTo>
                  <a:lnTo>
                    <a:pt x="166" y="0"/>
                  </a:lnTo>
                  <a:lnTo>
                    <a:pt x="169" y="1"/>
                  </a:lnTo>
                  <a:lnTo>
                    <a:pt x="170" y="2"/>
                  </a:lnTo>
                  <a:lnTo>
                    <a:pt x="171" y="4"/>
                  </a:lnTo>
                  <a:lnTo>
                    <a:pt x="171" y="6"/>
                  </a:lnTo>
                  <a:lnTo>
                    <a:pt x="139" y="91"/>
                  </a:lnTo>
                  <a:lnTo>
                    <a:pt x="112" y="164"/>
                  </a:lnTo>
                  <a:lnTo>
                    <a:pt x="111" y="166"/>
                  </a:lnTo>
                  <a:lnTo>
                    <a:pt x="112" y="168"/>
                  </a:lnTo>
                  <a:lnTo>
                    <a:pt x="112" y="171"/>
                  </a:lnTo>
                  <a:lnTo>
                    <a:pt x="114" y="173"/>
                  </a:lnTo>
                  <a:lnTo>
                    <a:pt x="116" y="174"/>
                  </a:lnTo>
                  <a:lnTo>
                    <a:pt x="118" y="175"/>
                  </a:lnTo>
                  <a:lnTo>
                    <a:pt x="121" y="176"/>
                  </a:lnTo>
                  <a:lnTo>
                    <a:pt x="127" y="176"/>
                  </a:lnTo>
                  <a:lnTo>
                    <a:pt x="312" y="176"/>
                  </a:lnTo>
                  <a:lnTo>
                    <a:pt x="378" y="3"/>
                  </a:lnTo>
                  <a:lnTo>
                    <a:pt x="380" y="1"/>
                  </a:lnTo>
                  <a:lnTo>
                    <a:pt x="382" y="0"/>
                  </a:lnTo>
                  <a:lnTo>
                    <a:pt x="434" y="0"/>
                  </a:lnTo>
                  <a:lnTo>
                    <a:pt x="436" y="1"/>
                  </a:lnTo>
                  <a:lnTo>
                    <a:pt x="438" y="2"/>
                  </a:lnTo>
                  <a:lnTo>
                    <a:pt x="439" y="4"/>
                  </a:lnTo>
                  <a:lnTo>
                    <a:pt x="439" y="5"/>
                  </a:lnTo>
                  <a:lnTo>
                    <a:pt x="438" y="6"/>
                  </a:lnTo>
                  <a:lnTo>
                    <a:pt x="357" y="218"/>
                  </a:lnTo>
                  <a:lnTo>
                    <a:pt x="355" y="219"/>
                  </a:lnTo>
                  <a:lnTo>
                    <a:pt x="353" y="220"/>
                  </a:lnTo>
                  <a:lnTo>
                    <a:pt x="54" y="22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24" name="Freeform 58"/>
            <p:cNvSpPr/>
            <p:nvPr userDrawn="1"/>
          </p:nvSpPr>
          <p:spPr bwMode="auto">
            <a:xfrm>
              <a:off x="3748" y="2691"/>
              <a:ext cx="373" cy="219"/>
            </a:xfrm>
            <a:custGeom>
              <a:avLst/>
              <a:gdLst>
                <a:gd name="T0" fmla="*/ 369 w 373"/>
                <a:gd name="T1" fmla="*/ 0 h 220"/>
                <a:gd name="T2" fmla="*/ 372 w 373"/>
                <a:gd name="T3" fmla="*/ 1 h 220"/>
                <a:gd name="T4" fmla="*/ 373 w 373"/>
                <a:gd name="T5" fmla="*/ 3 h 220"/>
                <a:gd name="T6" fmla="*/ 373 w 373"/>
                <a:gd name="T7" fmla="*/ 9 h 220"/>
                <a:gd name="T8" fmla="*/ 368 w 373"/>
                <a:gd name="T9" fmla="*/ 18 h 220"/>
                <a:gd name="T10" fmla="*/ 365 w 373"/>
                <a:gd name="T11" fmla="*/ 25 h 220"/>
                <a:gd name="T12" fmla="*/ 360 w 373"/>
                <a:gd name="T13" fmla="*/ 31 h 220"/>
                <a:gd name="T14" fmla="*/ 349 w 373"/>
                <a:gd name="T15" fmla="*/ 40 h 220"/>
                <a:gd name="T16" fmla="*/ 338 w 373"/>
                <a:gd name="T17" fmla="*/ 44 h 220"/>
                <a:gd name="T18" fmla="*/ 291 w 373"/>
                <a:gd name="T19" fmla="*/ 45 h 220"/>
                <a:gd name="T20" fmla="*/ 215 w 373"/>
                <a:gd name="T21" fmla="*/ 45 h 220"/>
                <a:gd name="T22" fmla="*/ 148 w 373"/>
                <a:gd name="T23" fmla="*/ 213 h 220"/>
                <a:gd name="T24" fmla="*/ 120 w 373"/>
                <a:gd name="T25" fmla="*/ 214 h 220"/>
                <a:gd name="T26" fmla="*/ 100 w 373"/>
                <a:gd name="T27" fmla="*/ 213 h 220"/>
                <a:gd name="T28" fmla="*/ 85 w 373"/>
                <a:gd name="T29" fmla="*/ 209 h 220"/>
                <a:gd name="T30" fmla="*/ 74 w 373"/>
                <a:gd name="T31" fmla="*/ 204 h 220"/>
                <a:gd name="T32" fmla="*/ 67 w 373"/>
                <a:gd name="T33" fmla="*/ 197 h 220"/>
                <a:gd name="T34" fmla="*/ 62 w 373"/>
                <a:gd name="T35" fmla="*/ 189 h 220"/>
                <a:gd name="T36" fmla="*/ 60 w 373"/>
                <a:gd name="T37" fmla="*/ 181 h 220"/>
                <a:gd name="T38" fmla="*/ 61 w 373"/>
                <a:gd name="T39" fmla="*/ 165 h 220"/>
                <a:gd name="T40" fmla="*/ 84 w 373"/>
                <a:gd name="T41" fmla="*/ 110 h 220"/>
                <a:gd name="T42" fmla="*/ 108 w 373"/>
                <a:gd name="T43" fmla="*/ 45 h 220"/>
                <a:gd name="T44" fmla="*/ 5 w 373"/>
                <a:gd name="T45" fmla="*/ 45 h 220"/>
                <a:gd name="T46" fmla="*/ 2 w 373"/>
                <a:gd name="T47" fmla="*/ 44 h 220"/>
                <a:gd name="T48" fmla="*/ 0 w 373"/>
                <a:gd name="T49" fmla="*/ 42 h 220"/>
                <a:gd name="T50" fmla="*/ 1 w 373"/>
                <a:gd name="T51" fmla="*/ 36 h 220"/>
                <a:gd name="T52" fmla="*/ 4 w 373"/>
                <a:gd name="T53" fmla="*/ 29 h 220"/>
                <a:gd name="T54" fmla="*/ 7 w 373"/>
                <a:gd name="T55" fmla="*/ 23 h 220"/>
                <a:gd name="T56" fmla="*/ 14 w 373"/>
                <a:gd name="T57" fmla="*/ 14 h 220"/>
                <a:gd name="T58" fmla="*/ 24 w 373"/>
                <a:gd name="T59" fmla="*/ 6 h 220"/>
                <a:gd name="T60" fmla="*/ 36 w 373"/>
                <a:gd name="T61" fmla="*/ 2 h 220"/>
                <a:gd name="T62" fmla="*/ 329 w 373"/>
                <a:gd name="T63" fmla="*/ 0 h 22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373" h="220">
                  <a:moveTo>
                    <a:pt x="329" y="0"/>
                  </a:moveTo>
                  <a:lnTo>
                    <a:pt x="369" y="0"/>
                  </a:lnTo>
                  <a:lnTo>
                    <a:pt x="371" y="0"/>
                  </a:lnTo>
                  <a:lnTo>
                    <a:pt x="372" y="1"/>
                  </a:lnTo>
                  <a:lnTo>
                    <a:pt x="373" y="2"/>
                  </a:lnTo>
                  <a:lnTo>
                    <a:pt x="373" y="3"/>
                  </a:lnTo>
                  <a:lnTo>
                    <a:pt x="373" y="6"/>
                  </a:lnTo>
                  <a:lnTo>
                    <a:pt x="373" y="9"/>
                  </a:lnTo>
                  <a:lnTo>
                    <a:pt x="370" y="15"/>
                  </a:lnTo>
                  <a:lnTo>
                    <a:pt x="368" y="18"/>
                  </a:lnTo>
                  <a:lnTo>
                    <a:pt x="367" y="22"/>
                  </a:lnTo>
                  <a:lnTo>
                    <a:pt x="365" y="25"/>
                  </a:lnTo>
                  <a:lnTo>
                    <a:pt x="362" y="28"/>
                  </a:lnTo>
                  <a:lnTo>
                    <a:pt x="360" y="31"/>
                  </a:lnTo>
                  <a:lnTo>
                    <a:pt x="355" y="36"/>
                  </a:lnTo>
                  <a:lnTo>
                    <a:pt x="349" y="40"/>
                  </a:lnTo>
                  <a:lnTo>
                    <a:pt x="344" y="42"/>
                  </a:lnTo>
                  <a:lnTo>
                    <a:pt x="338" y="44"/>
                  </a:lnTo>
                  <a:lnTo>
                    <a:pt x="328" y="45"/>
                  </a:lnTo>
                  <a:lnTo>
                    <a:pt x="291" y="45"/>
                  </a:lnTo>
                  <a:lnTo>
                    <a:pt x="228" y="45"/>
                  </a:lnTo>
                  <a:lnTo>
                    <a:pt x="215" y="45"/>
                  </a:lnTo>
                  <a:lnTo>
                    <a:pt x="150" y="218"/>
                  </a:lnTo>
                  <a:lnTo>
                    <a:pt x="148" y="219"/>
                  </a:lnTo>
                  <a:lnTo>
                    <a:pt x="146" y="220"/>
                  </a:lnTo>
                  <a:lnTo>
                    <a:pt x="120" y="220"/>
                  </a:lnTo>
                  <a:lnTo>
                    <a:pt x="109" y="220"/>
                  </a:lnTo>
                  <a:lnTo>
                    <a:pt x="100" y="219"/>
                  </a:lnTo>
                  <a:lnTo>
                    <a:pt x="92" y="217"/>
                  </a:lnTo>
                  <a:lnTo>
                    <a:pt x="85" y="215"/>
                  </a:lnTo>
                  <a:lnTo>
                    <a:pt x="79" y="212"/>
                  </a:lnTo>
                  <a:lnTo>
                    <a:pt x="74" y="210"/>
                  </a:lnTo>
                  <a:lnTo>
                    <a:pt x="70" y="206"/>
                  </a:lnTo>
                  <a:lnTo>
                    <a:pt x="67" y="203"/>
                  </a:lnTo>
                  <a:lnTo>
                    <a:pt x="64" y="199"/>
                  </a:lnTo>
                  <a:lnTo>
                    <a:pt x="62" y="195"/>
                  </a:lnTo>
                  <a:lnTo>
                    <a:pt x="61" y="191"/>
                  </a:lnTo>
                  <a:lnTo>
                    <a:pt x="60" y="187"/>
                  </a:lnTo>
                  <a:lnTo>
                    <a:pt x="60" y="179"/>
                  </a:lnTo>
                  <a:lnTo>
                    <a:pt x="61" y="171"/>
                  </a:lnTo>
                  <a:lnTo>
                    <a:pt x="69" y="150"/>
                  </a:lnTo>
                  <a:lnTo>
                    <a:pt x="84" y="111"/>
                  </a:lnTo>
                  <a:lnTo>
                    <a:pt x="104" y="56"/>
                  </a:lnTo>
                  <a:lnTo>
                    <a:pt x="108" y="45"/>
                  </a:lnTo>
                  <a:lnTo>
                    <a:pt x="83" y="45"/>
                  </a:lnTo>
                  <a:lnTo>
                    <a:pt x="5" y="45"/>
                  </a:lnTo>
                  <a:lnTo>
                    <a:pt x="3" y="45"/>
                  </a:lnTo>
                  <a:lnTo>
                    <a:pt x="2" y="44"/>
                  </a:lnTo>
                  <a:lnTo>
                    <a:pt x="1" y="44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1" y="36"/>
                  </a:lnTo>
                  <a:lnTo>
                    <a:pt x="2" y="32"/>
                  </a:lnTo>
                  <a:lnTo>
                    <a:pt x="4" y="29"/>
                  </a:lnTo>
                  <a:lnTo>
                    <a:pt x="5" y="26"/>
                  </a:lnTo>
                  <a:lnTo>
                    <a:pt x="7" y="23"/>
                  </a:lnTo>
                  <a:lnTo>
                    <a:pt x="9" y="19"/>
                  </a:lnTo>
                  <a:lnTo>
                    <a:pt x="14" y="14"/>
                  </a:lnTo>
                  <a:lnTo>
                    <a:pt x="19" y="9"/>
                  </a:lnTo>
                  <a:lnTo>
                    <a:pt x="24" y="6"/>
                  </a:lnTo>
                  <a:lnTo>
                    <a:pt x="30" y="3"/>
                  </a:lnTo>
                  <a:lnTo>
                    <a:pt x="36" y="2"/>
                  </a:lnTo>
                  <a:lnTo>
                    <a:pt x="45" y="0"/>
                  </a:lnTo>
                  <a:lnTo>
                    <a:pt x="329" y="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25" name="Freeform 59"/>
            <p:cNvSpPr/>
            <p:nvPr userDrawn="1"/>
          </p:nvSpPr>
          <p:spPr bwMode="auto">
            <a:xfrm>
              <a:off x="4358" y="2108"/>
              <a:ext cx="335" cy="538"/>
            </a:xfrm>
            <a:custGeom>
              <a:avLst/>
              <a:gdLst>
                <a:gd name="T0" fmla="*/ 54 w 335"/>
                <a:gd name="T1" fmla="*/ 226 h 538"/>
                <a:gd name="T2" fmla="*/ 160 w 335"/>
                <a:gd name="T3" fmla="*/ 0 h 538"/>
                <a:gd name="T4" fmla="*/ 195 w 335"/>
                <a:gd name="T5" fmla="*/ 1 h 538"/>
                <a:gd name="T6" fmla="*/ 220 w 335"/>
                <a:gd name="T7" fmla="*/ 6 h 538"/>
                <a:gd name="T8" fmla="*/ 236 w 335"/>
                <a:gd name="T9" fmla="*/ 11 h 538"/>
                <a:gd name="T10" fmla="*/ 252 w 335"/>
                <a:gd name="T11" fmla="*/ 17 h 538"/>
                <a:gd name="T12" fmla="*/ 267 w 335"/>
                <a:gd name="T13" fmla="*/ 25 h 538"/>
                <a:gd name="T14" fmla="*/ 280 w 335"/>
                <a:gd name="T15" fmla="*/ 34 h 538"/>
                <a:gd name="T16" fmla="*/ 292 w 335"/>
                <a:gd name="T17" fmla="*/ 45 h 538"/>
                <a:gd name="T18" fmla="*/ 303 w 335"/>
                <a:gd name="T19" fmla="*/ 57 h 538"/>
                <a:gd name="T20" fmla="*/ 313 w 335"/>
                <a:gd name="T21" fmla="*/ 70 h 538"/>
                <a:gd name="T22" fmla="*/ 321 w 335"/>
                <a:gd name="T23" fmla="*/ 84 h 538"/>
                <a:gd name="T24" fmla="*/ 327 w 335"/>
                <a:gd name="T25" fmla="*/ 100 h 538"/>
                <a:gd name="T26" fmla="*/ 331 w 335"/>
                <a:gd name="T27" fmla="*/ 117 h 538"/>
                <a:gd name="T28" fmla="*/ 334 w 335"/>
                <a:gd name="T29" fmla="*/ 135 h 538"/>
                <a:gd name="T30" fmla="*/ 335 w 335"/>
                <a:gd name="T31" fmla="*/ 158 h 538"/>
                <a:gd name="T32" fmla="*/ 332 w 335"/>
                <a:gd name="T33" fmla="*/ 183 h 538"/>
                <a:gd name="T34" fmla="*/ 327 w 335"/>
                <a:gd name="T35" fmla="*/ 209 h 538"/>
                <a:gd name="T36" fmla="*/ 319 w 335"/>
                <a:gd name="T37" fmla="*/ 233 h 538"/>
                <a:gd name="T38" fmla="*/ 196 w 335"/>
                <a:gd name="T39" fmla="*/ 538 h 538"/>
                <a:gd name="T40" fmla="*/ 165 w 335"/>
                <a:gd name="T41" fmla="*/ 536 h 538"/>
                <a:gd name="T42" fmla="*/ 133 w 335"/>
                <a:gd name="T43" fmla="*/ 532 h 538"/>
                <a:gd name="T44" fmla="*/ 116 w 335"/>
                <a:gd name="T45" fmla="*/ 529 h 538"/>
                <a:gd name="T46" fmla="*/ 93 w 335"/>
                <a:gd name="T47" fmla="*/ 522 h 538"/>
                <a:gd name="T48" fmla="*/ 72 w 335"/>
                <a:gd name="T49" fmla="*/ 513 h 538"/>
                <a:gd name="T50" fmla="*/ 56 w 335"/>
                <a:gd name="T51" fmla="*/ 503 h 538"/>
                <a:gd name="T52" fmla="*/ 42 w 335"/>
                <a:gd name="T53" fmla="*/ 491 h 538"/>
                <a:gd name="T54" fmla="*/ 30 w 335"/>
                <a:gd name="T55" fmla="*/ 477 h 538"/>
                <a:gd name="T56" fmla="*/ 20 w 335"/>
                <a:gd name="T57" fmla="*/ 462 h 538"/>
                <a:gd name="T58" fmla="*/ 11 w 335"/>
                <a:gd name="T59" fmla="*/ 445 h 538"/>
                <a:gd name="T60" fmla="*/ 5 w 335"/>
                <a:gd name="T61" fmla="*/ 428 h 538"/>
                <a:gd name="T62" fmla="*/ 2 w 335"/>
                <a:gd name="T63" fmla="*/ 410 h 538"/>
                <a:gd name="T64" fmla="*/ 0 w 335"/>
                <a:gd name="T65" fmla="*/ 392 h 538"/>
                <a:gd name="T66" fmla="*/ 2 w 335"/>
                <a:gd name="T67" fmla="*/ 372 h 538"/>
                <a:gd name="T68" fmla="*/ 4 w 335"/>
                <a:gd name="T69" fmla="*/ 358 h 538"/>
                <a:gd name="T70" fmla="*/ 10 w 335"/>
                <a:gd name="T71" fmla="*/ 339 h 53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335" h="538">
                  <a:moveTo>
                    <a:pt x="10" y="339"/>
                  </a:moveTo>
                  <a:lnTo>
                    <a:pt x="54" y="226"/>
                  </a:lnTo>
                  <a:lnTo>
                    <a:pt x="142" y="1"/>
                  </a:lnTo>
                  <a:lnTo>
                    <a:pt x="160" y="0"/>
                  </a:lnTo>
                  <a:lnTo>
                    <a:pt x="178" y="0"/>
                  </a:lnTo>
                  <a:lnTo>
                    <a:pt x="195" y="1"/>
                  </a:lnTo>
                  <a:lnTo>
                    <a:pt x="212" y="4"/>
                  </a:lnTo>
                  <a:lnTo>
                    <a:pt x="220" y="6"/>
                  </a:lnTo>
                  <a:lnTo>
                    <a:pt x="229" y="8"/>
                  </a:lnTo>
                  <a:lnTo>
                    <a:pt x="236" y="11"/>
                  </a:lnTo>
                  <a:lnTo>
                    <a:pt x="244" y="14"/>
                  </a:lnTo>
                  <a:lnTo>
                    <a:pt x="252" y="17"/>
                  </a:lnTo>
                  <a:lnTo>
                    <a:pt x="260" y="21"/>
                  </a:lnTo>
                  <a:lnTo>
                    <a:pt x="267" y="25"/>
                  </a:lnTo>
                  <a:lnTo>
                    <a:pt x="274" y="30"/>
                  </a:lnTo>
                  <a:lnTo>
                    <a:pt x="280" y="34"/>
                  </a:lnTo>
                  <a:lnTo>
                    <a:pt x="286" y="39"/>
                  </a:lnTo>
                  <a:lnTo>
                    <a:pt x="292" y="45"/>
                  </a:lnTo>
                  <a:lnTo>
                    <a:pt x="298" y="51"/>
                  </a:lnTo>
                  <a:lnTo>
                    <a:pt x="303" y="57"/>
                  </a:lnTo>
                  <a:lnTo>
                    <a:pt x="308" y="63"/>
                  </a:lnTo>
                  <a:lnTo>
                    <a:pt x="313" y="70"/>
                  </a:lnTo>
                  <a:lnTo>
                    <a:pt x="317" y="77"/>
                  </a:lnTo>
                  <a:lnTo>
                    <a:pt x="321" y="84"/>
                  </a:lnTo>
                  <a:lnTo>
                    <a:pt x="324" y="92"/>
                  </a:lnTo>
                  <a:lnTo>
                    <a:pt x="327" y="100"/>
                  </a:lnTo>
                  <a:lnTo>
                    <a:pt x="329" y="108"/>
                  </a:lnTo>
                  <a:lnTo>
                    <a:pt x="331" y="117"/>
                  </a:lnTo>
                  <a:lnTo>
                    <a:pt x="333" y="126"/>
                  </a:lnTo>
                  <a:lnTo>
                    <a:pt x="334" y="135"/>
                  </a:lnTo>
                  <a:lnTo>
                    <a:pt x="335" y="145"/>
                  </a:lnTo>
                  <a:lnTo>
                    <a:pt x="335" y="158"/>
                  </a:lnTo>
                  <a:lnTo>
                    <a:pt x="334" y="170"/>
                  </a:lnTo>
                  <a:lnTo>
                    <a:pt x="332" y="183"/>
                  </a:lnTo>
                  <a:lnTo>
                    <a:pt x="330" y="196"/>
                  </a:lnTo>
                  <a:lnTo>
                    <a:pt x="327" y="209"/>
                  </a:lnTo>
                  <a:lnTo>
                    <a:pt x="323" y="221"/>
                  </a:lnTo>
                  <a:lnTo>
                    <a:pt x="319" y="233"/>
                  </a:lnTo>
                  <a:lnTo>
                    <a:pt x="315" y="245"/>
                  </a:lnTo>
                  <a:lnTo>
                    <a:pt x="196" y="538"/>
                  </a:lnTo>
                  <a:lnTo>
                    <a:pt x="181" y="538"/>
                  </a:lnTo>
                  <a:lnTo>
                    <a:pt x="165" y="536"/>
                  </a:lnTo>
                  <a:lnTo>
                    <a:pt x="149" y="535"/>
                  </a:lnTo>
                  <a:lnTo>
                    <a:pt x="133" y="532"/>
                  </a:lnTo>
                  <a:lnTo>
                    <a:pt x="124" y="530"/>
                  </a:lnTo>
                  <a:lnTo>
                    <a:pt x="116" y="529"/>
                  </a:lnTo>
                  <a:lnTo>
                    <a:pt x="101" y="524"/>
                  </a:lnTo>
                  <a:lnTo>
                    <a:pt x="93" y="522"/>
                  </a:lnTo>
                  <a:lnTo>
                    <a:pt x="86" y="519"/>
                  </a:lnTo>
                  <a:lnTo>
                    <a:pt x="72" y="513"/>
                  </a:lnTo>
                  <a:lnTo>
                    <a:pt x="64" y="508"/>
                  </a:lnTo>
                  <a:lnTo>
                    <a:pt x="56" y="503"/>
                  </a:lnTo>
                  <a:lnTo>
                    <a:pt x="49" y="497"/>
                  </a:lnTo>
                  <a:lnTo>
                    <a:pt x="42" y="491"/>
                  </a:lnTo>
                  <a:lnTo>
                    <a:pt x="36" y="484"/>
                  </a:lnTo>
                  <a:lnTo>
                    <a:pt x="30" y="477"/>
                  </a:lnTo>
                  <a:lnTo>
                    <a:pt x="25" y="470"/>
                  </a:lnTo>
                  <a:lnTo>
                    <a:pt x="20" y="462"/>
                  </a:lnTo>
                  <a:lnTo>
                    <a:pt x="15" y="453"/>
                  </a:lnTo>
                  <a:lnTo>
                    <a:pt x="11" y="445"/>
                  </a:lnTo>
                  <a:lnTo>
                    <a:pt x="8" y="436"/>
                  </a:lnTo>
                  <a:lnTo>
                    <a:pt x="5" y="428"/>
                  </a:lnTo>
                  <a:lnTo>
                    <a:pt x="3" y="419"/>
                  </a:lnTo>
                  <a:lnTo>
                    <a:pt x="2" y="410"/>
                  </a:lnTo>
                  <a:lnTo>
                    <a:pt x="1" y="401"/>
                  </a:lnTo>
                  <a:lnTo>
                    <a:pt x="0" y="392"/>
                  </a:lnTo>
                  <a:lnTo>
                    <a:pt x="1" y="378"/>
                  </a:lnTo>
                  <a:lnTo>
                    <a:pt x="2" y="372"/>
                  </a:lnTo>
                  <a:lnTo>
                    <a:pt x="3" y="365"/>
                  </a:lnTo>
                  <a:lnTo>
                    <a:pt x="4" y="358"/>
                  </a:lnTo>
                  <a:lnTo>
                    <a:pt x="6" y="352"/>
                  </a:lnTo>
                  <a:lnTo>
                    <a:pt x="10" y="339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26" name="Freeform 60"/>
            <p:cNvSpPr/>
            <p:nvPr userDrawn="1"/>
          </p:nvSpPr>
          <p:spPr bwMode="auto">
            <a:xfrm>
              <a:off x="4667" y="2190"/>
              <a:ext cx="302" cy="456"/>
            </a:xfrm>
            <a:custGeom>
              <a:avLst/>
              <a:gdLst>
                <a:gd name="T0" fmla="*/ 110 w 302"/>
                <a:gd name="T1" fmla="*/ 2 h 456"/>
                <a:gd name="T2" fmla="*/ 146 w 302"/>
                <a:gd name="T3" fmla="*/ 0 h 456"/>
                <a:gd name="T4" fmla="*/ 180 w 302"/>
                <a:gd name="T5" fmla="*/ 5 h 456"/>
                <a:gd name="T6" fmla="*/ 196 w 302"/>
                <a:gd name="T7" fmla="*/ 9 h 456"/>
                <a:gd name="T8" fmla="*/ 212 w 302"/>
                <a:gd name="T9" fmla="*/ 15 h 456"/>
                <a:gd name="T10" fmla="*/ 227 w 302"/>
                <a:gd name="T11" fmla="*/ 22 h 456"/>
                <a:gd name="T12" fmla="*/ 240 w 302"/>
                <a:gd name="T13" fmla="*/ 30 h 456"/>
                <a:gd name="T14" fmla="*/ 253 w 302"/>
                <a:gd name="T15" fmla="*/ 40 h 456"/>
                <a:gd name="T16" fmla="*/ 264 w 302"/>
                <a:gd name="T17" fmla="*/ 51 h 456"/>
                <a:gd name="T18" fmla="*/ 275 w 302"/>
                <a:gd name="T19" fmla="*/ 64 h 456"/>
                <a:gd name="T20" fmla="*/ 283 w 302"/>
                <a:gd name="T21" fmla="*/ 77 h 456"/>
                <a:gd name="T22" fmla="*/ 291 w 302"/>
                <a:gd name="T23" fmla="*/ 93 h 456"/>
                <a:gd name="T24" fmla="*/ 296 w 302"/>
                <a:gd name="T25" fmla="*/ 109 h 456"/>
                <a:gd name="T26" fmla="*/ 300 w 302"/>
                <a:gd name="T27" fmla="*/ 127 h 456"/>
                <a:gd name="T28" fmla="*/ 302 w 302"/>
                <a:gd name="T29" fmla="*/ 146 h 456"/>
                <a:gd name="T30" fmla="*/ 301 w 302"/>
                <a:gd name="T31" fmla="*/ 171 h 456"/>
                <a:gd name="T32" fmla="*/ 296 w 302"/>
                <a:gd name="T33" fmla="*/ 196 h 456"/>
                <a:gd name="T34" fmla="*/ 290 w 302"/>
                <a:gd name="T35" fmla="*/ 222 h 456"/>
                <a:gd name="T36" fmla="*/ 281 w 302"/>
                <a:gd name="T37" fmla="*/ 245 h 456"/>
                <a:gd name="T38" fmla="*/ 181 w 302"/>
                <a:gd name="T39" fmla="*/ 456 h 456"/>
                <a:gd name="T40" fmla="*/ 148 w 302"/>
                <a:gd name="T41" fmla="*/ 453 h 456"/>
                <a:gd name="T42" fmla="*/ 124 w 302"/>
                <a:gd name="T43" fmla="*/ 448 h 456"/>
                <a:gd name="T44" fmla="*/ 100 w 302"/>
                <a:gd name="T45" fmla="*/ 442 h 456"/>
                <a:gd name="T46" fmla="*/ 85 w 302"/>
                <a:gd name="T47" fmla="*/ 437 h 456"/>
                <a:gd name="T48" fmla="*/ 64 w 302"/>
                <a:gd name="T49" fmla="*/ 426 h 456"/>
                <a:gd name="T50" fmla="*/ 49 w 302"/>
                <a:gd name="T51" fmla="*/ 415 h 456"/>
                <a:gd name="T52" fmla="*/ 35 w 302"/>
                <a:gd name="T53" fmla="*/ 402 h 456"/>
                <a:gd name="T54" fmla="*/ 24 w 302"/>
                <a:gd name="T55" fmla="*/ 388 h 456"/>
                <a:gd name="T56" fmla="*/ 15 w 302"/>
                <a:gd name="T57" fmla="*/ 371 h 456"/>
                <a:gd name="T58" fmla="*/ 8 w 302"/>
                <a:gd name="T59" fmla="*/ 354 h 456"/>
                <a:gd name="T60" fmla="*/ 3 w 302"/>
                <a:gd name="T61" fmla="*/ 337 h 456"/>
                <a:gd name="T62" fmla="*/ 0 w 302"/>
                <a:gd name="T63" fmla="*/ 319 h 456"/>
                <a:gd name="T64" fmla="*/ 0 w 302"/>
                <a:gd name="T65" fmla="*/ 296 h 456"/>
                <a:gd name="T66" fmla="*/ 2 w 302"/>
                <a:gd name="T67" fmla="*/ 283 h 456"/>
                <a:gd name="T68" fmla="*/ 5 w 302"/>
                <a:gd name="T69" fmla="*/ 270 h 45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02" h="456">
                  <a:moveTo>
                    <a:pt x="10" y="257"/>
                  </a:moveTo>
                  <a:lnTo>
                    <a:pt x="110" y="2"/>
                  </a:lnTo>
                  <a:lnTo>
                    <a:pt x="128" y="0"/>
                  </a:lnTo>
                  <a:lnTo>
                    <a:pt x="146" y="0"/>
                  </a:lnTo>
                  <a:lnTo>
                    <a:pt x="163" y="2"/>
                  </a:lnTo>
                  <a:lnTo>
                    <a:pt x="180" y="5"/>
                  </a:lnTo>
                  <a:lnTo>
                    <a:pt x="188" y="7"/>
                  </a:lnTo>
                  <a:lnTo>
                    <a:pt x="196" y="9"/>
                  </a:lnTo>
                  <a:lnTo>
                    <a:pt x="204" y="12"/>
                  </a:lnTo>
                  <a:lnTo>
                    <a:pt x="212" y="15"/>
                  </a:lnTo>
                  <a:lnTo>
                    <a:pt x="219" y="18"/>
                  </a:lnTo>
                  <a:lnTo>
                    <a:pt x="227" y="22"/>
                  </a:lnTo>
                  <a:lnTo>
                    <a:pt x="234" y="26"/>
                  </a:lnTo>
                  <a:lnTo>
                    <a:pt x="240" y="30"/>
                  </a:lnTo>
                  <a:lnTo>
                    <a:pt x="247" y="35"/>
                  </a:lnTo>
                  <a:lnTo>
                    <a:pt x="253" y="40"/>
                  </a:lnTo>
                  <a:lnTo>
                    <a:pt x="259" y="45"/>
                  </a:lnTo>
                  <a:lnTo>
                    <a:pt x="264" y="51"/>
                  </a:lnTo>
                  <a:lnTo>
                    <a:pt x="270" y="57"/>
                  </a:lnTo>
                  <a:lnTo>
                    <a:pt x="275" y="64"/>
                  </a:lnTo>
                  <a:lnTo>
                    <a:pt x="279" y="70"/>
                  </a:lnTo>
                  <a:lnTo>
                    <a:pt x="283" y="77"/>
                  </a:lnTo>
                  <a:lnTo>
                    <a:pt x="287" y="85"/>
                  </a:lnTo>
                  <a:lnTo>
                    <a:pt x="291" y="93"/>
                  </a:lnTo>
                  <a:lnTo>
                    <a:pt x="293" y="101"/>
                  </a:lnTo>
                  <a:lnTo>
                    <a:pt x="296" y="109"/>
                  </a:lnTo>
                  <a:lnTo>
                    <a:pt x="298" y="118"/>
                  </a:lnTo>
                  <a:lnTo>
                    <a:pt x="300" y="127"/>
                  </a:lnTo>
                  <a:lnTo>
                    <a:pt x="301" y="136"/>
                  </a:lnTo>
                  <a:lnTo>
                    <a:pt x="302" y="146"/>
                  </a:lnTo>
                  <a:lnTo>
                    <a:pt x="302" y="158"/>
                  </a:lnTo>
                  <a:lnTo>
                    <a:pt x="301" y="171"/>
                  </a:lnTo>
                  <a:lnTo>
                    <a:pt x="299" y="184"/>
                  </a:lnTo>
                  <a:lnTo>
                    <a:pt x="296" y="196"/>
                  </a:lnTo>
                  <a:lnTo>
                    <a:pt x="293" y="209"/>
                  </a:lnTo>
                  <a:lnTo>
                    <a:pt x="290" y="222"/>
                  </a:lnTo>
                  <a:lnTo>
                    <a:pt x="286" y="234"/>
                  </a:lnTo>
                  <a:lnTo>
                    <a:pt x="281" y="245"/>
                  </a:lnTo>
                  <a:lnTo>
                    <a:pt x="196" y="456"/>
                  </a:lnTo>
                  <a:lnTo>
                    <a:pt x="181" y="456"/>
                  </a:lnTo>
                  <a:lnTo>
                    <a:pt x="165" y="454"/>
                  </a:lnTo>
                  <a:lnTo>
                    <a:pt x="148" y="453"/>
                  </a:lnTo>
                  <a:lnTo>
                    <a:pt x="132" y="450"/>
                  </a:lnTo>
                  <a:lnTo>
                    <a:pt x="124" y="448"/>
                  </a:lnTo>
                  <a:lnTo>
                    <a:pt x="116" y="447"/>
                  </a:lnTo>
                  <a:lnTo>
                    <a:pt x="100" y="442"/>
                  </a:lnTo>
                  <a:lnTo>
                    <a:pt x="93" y="440"/>
                  </a:lnTo>
                  <a:lnTo>
                    <a:pt x="85" y="437"/>
                  </a:lnTo>
                  <a:lnTo>
                    <a:pt x="72" y="431"/>
                  </a:lnTo>
                  <a:lnTo>
                    <a:pt x="64" y="426"/>
                  </a:lnTo>
                  <a:lnTo>
                    <a:pt x="56" y="421"/>
                  </a:lnTo>
                  <a:lnTo>
                    <a:pt x="49" y="415"/>
                  </a:lnTo>
                  <a:lnTo>
                    <a:pt x="42" y="409"/>
                  </a:lnTo>
                  <a:lnTo>
                    <a:pt x="35" y="402"/>
                  </a:lnTo>
                  <a:lnTo>
                    <a:pt x="30" y="395"/>
                  </a:lnTo>
                  <a:lnTo>
                    <a:pt x="24" y="388"/>
                  </a:lnTo>
                  <a:lnTo>
                    <a:pt x="19" y="380"/>
                  </a:lnTo>
                  <a:lnTo>
                    <a:pt x="15" y="371"/>
                  </a:lnTo>
                  <a:lnTo>
                    <a:pt x="11" y="363"/>
                  </a:lnTo>
                  <a:lnTo>
                    <a:pt x="8" y="354"/>
                  </a:lnTo>
                  <a:lnTo>
                    <a:pt x="5" y="346"/>
                  </a:lnTo>
                  <a:lnTo>
                    <a:pt x="3" y="337"/>
                  </a:lnTo>
                  <a:lnTo>
                    <a:pt x="1" y="328"/>
                  </a:lnTo>
                  <a:lnTo>
                    <a:pt x="0" y="319"/>
                  </a:lnTo>
                  <a:lnTo>
                    <a:pt x="0" y="310"/>
                  </a:lnTo>
                  <a:lnTo>
                    <a:pt x="0" y="296"/>
                  </a:lnTo>
                  <a:lnTo>
                    <a:pt x="1" y="290"/>
                  </a:lnTo>
                  <a:lnTo>
                    <a:pt x="2" y="283"/>
                  </a:lnTo>
                  <a:lnTo>
                    <a:pt x="4" y="276"/>
                  </a:lnTo>
                  <a:lnTo>
                    <a:pt x="5" y="270"/>
                  </a:lnTo>
                  <a:lnTo>
                    <a:pt x="10" y="257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27" name="Freeform 61"/>
            <p:cNvSpPr/>
            <p:nvPr userDrawn="1"/>
          </p:nvSpPr>
          <p:spPr bwMode="auto">
            <a:xfrm>
              <a:off x="4054" y="2021"/>
              <a:ext cx="364" cy="625"/>
            </a:xfrm>
            <a:custGeom>
              <a:avLst/>
              <a:gdLst>
                <a:gd name="T0" fmla="*/ 263 w 365"/>
                <a:gd name="T1" fmla="*/ 15 h 625"/>
                <a:gd name="T2" fmla="*/ 283 w 365"/>
                <a:gd name="T3" fmla="*/ 24 h 625"/>
                <a:gd name="T4" fmla="*/ 300 w 365"/>
                <a:gd name="T5" fmla="*/ 35 h 625"/>
                <a:gd name="T6" fmla="*/ 316 w 365"/>
                <a:gd name="T7" fmla="*/ 49 h 625"/>
                <a:gd name="T8" fmla="*/ 330 w 365"/>
                <a:gd name="T9" fmla="*/ 64 h 625"/>
                <a:gd name="T10" fmla="*/ 342 w 365"/>
                <a:gd name="T11" fmla="*/ 82 h 625"/>
                <a:gd name="T12" fmla="*/ 350 w 365"/>
                <a:gd name="T13" fmla="*/ 102 h 625"/>
                <a:gd name="T14" fmla="*/ 356 w 365"/>
                <a:gd name="T15" fmla="*/ 124 h 625"/>
                <a:gd name="T16" fmla="*/ 359 w 365"/>
                <a:gd name="T17" fmla="*/ 149 h 625"/>
                <a:gd name="T18" fmla="*/ 359 w 365"/>
                <a:gd name="T19" fmla="*/ 169 h 625"/>
                <a:gd name="T20" fmla="*/ 356 w 365"/>
                <a:gd name="T21" fmla="*/ 190 h 625"/>
                <a:gd name="T22" fmla="*/ 345 w 365"/>
                <a:gd name="T23" fmla="*/ 231 h 625"/>
                <a:gd name="T24" fmla="*/ 190 w 365"/>
                <a:gd name="T25" fmla="*/ 625 h 625"/>
                <a:gd name="T26" fmla="*/ 161 w 365"/>
                <a:gd name="T27" fmla="*/ 623 h 625"/>
                <a:gd name="T28" fmla="*/ 129 w 365"/>
                <a:gd name="T29" fmla="*/ 618 h 625"/>
                <a:gd name="T30" fmla="*/ 99 w 365"/>
                <a:gd name="T31" fmla="*/ 610 h 625"/>
                <a:gd name="T32" fmla="*/ 72 w 365"/>
                <a:gd name="T33" fmla="*/ 600 h 625"/>
                <a:gd name="T34" fmla="*/ 57 w 365"/>
                <a:gd name="T35" fmla="*/ 590 h 625"/>
                <a:gd name="T36" fmla="*/ 43 w 365"/>
                <a:gd name="T37" fmla="*/ 578 h 625"/>
                <a:gd name="T38" fmla="*/ 31 w 365"/>
                <a:gd name="T39" fmla="*/ 565 h 625"/>
                <a:gd name="T40" fmla="*/ 20 w 365"/>
                <a:gd name="T41" fmla="*/ 550 h 625"/>
                <a:gd name="T42" fmla="*/ 12 w 365"/>
                <a:gd name="T43" fmla="*/ 533 h 625"/>
                <a:gd name="T44" fmla="*/ 5 w 365"/>
                <a:gd name="T45" fmla="*/ 516 h 625"/>
                <a:gd name="T46" fmla="*/ 2 w 365"/>
                <a:gd name="T47" fmla="*/ 498 h 625"/>
                <a:gd name="T48" fmla="*/ 0 w 365"/>
                <a:gd name="T49" fmla="*/ 479 h 625"/>
                <a:gd name="T50" fmla="*/ 2 w 365"/>
                <a:gd name="T51" fmla="*/ 458 h 625"/>
                <a:gd name="T52" fmla="*/ 4 w 365"/>
                <a:gd name="T53" fmla="*/ 445 h 625"/>
                <a:gd name="T54" fmla="*/ 8 w 365"/>
                <a:gd name="T55" fmla="*/ 432 h 625"/>
                <a:gd name="T56" fmla="*/ 92 w 365"/>
                <a:gd name="T57" fmla="*/ 217 h 625"/>
                <a:gd name="T58" fmla="*/ 100 w 365"/>
                <a:gd name="T59" fmla="*/ 188 h 625"/>
                <a:gd name="T60" fmla="*/ 103 w 365"/>
                <a:gd name="T61" fmla="*/ 169 h 625"/>
                <a:gd name="T62" fmla="*/ 105 w 365"/>
                <a:gd name="T63" fmla="*/ 141 h 625"/>
                <a:gd name="T64" fmla="*/ 101 w 365"/>
                <a:gd name="T65" fmla="*/ 110 h 625"/>
                <a:gd name="T66" fmla="*/ 97 w 365"/>
                <a:gd name="T67" fmla="*/ 96 h 625"/>
                <a:gd name="T68" fmla="*/ 91 w 365"/>
                <a:gd name="T69" fmla="*/ 84 h 625"/>
                <a:gd name="T70" fmla="*/ 85 w 365"/>
                <a:gd name="T71" fmla="*/ 72 h 625"/>
                <a:gd name="T72" fmla="*/ 77 w 365"/>
                <a:gd name="T73" fmla="*/ 62 h 625"/>
                <a:gd name="T74" fmla="*/ 63 w 365"/>
                <a:gd name="T75" fmla="*/ 48 h 625"/>
                <a:gd name="T76" fmla="*/ 56 w 365"/>
                <a:gd name="T77" fmla="*/ 42 h 625"/>
                <a:gd name="T78" fmla="*/ 52 w 365"/>
                <a:gd name="T79" fmla="*/ 37 h 625"/>
                <a:gd name="T80" fmla="*/ 51 w 365"/>
                <a:gd name="T81" fmla="*/ 31 h 625"/>
                <a:gd name="T82" fmla="*/ 52 w 365"/>
                <a:gd name="T83" fmla="*/ 25 h 625"/>
                <a:gd name="T84" fmla="*/ 54 w 365"/>
                <a:gd name="T85" fmla="*/ 20 h 625"/>
                <a:gd name="T86" fmla="*/ 59 w 365"/>
                <a:gd name="T87" fmla="*/ 16 h 625"/>
                <a:gd name="T88" fmla="*/ 74 w 365"/>
                <a:gd name="T89" fmla="*/ 11 h 625"/>
                <a:gd name="T90" fmla="*/ 112 w 365"/>
                <a:gd name="T91" fmla="*/ 3 h 625"/>
                <a:gd name="T92" fmla="*/ 137 w 365"/>
                <a:gd name="T93" fmla="*/ 1 h 625"/>
                <a:gd name="T94" fmla="*/ 160 w 365"/>
                <a:gd name="T95" fmla="*/ 0 h 625"/>
                <a:gd name="T96" fmla="*/ 181 w 365"/>
                <a:gd name="T97" fmla="*/ 0 h 625"/>
                <a:gd name="T98" fmla="*/ 195 w 365"/>
                <a:gd name="T99" fmla="*/ 2 h 625"/>
                <a:gd name="T100" fmla="*/ 220 w 365"/>
                <a:gd name="T101" fmla="*/ 5 h 625"/>
                <a:gd name="T102" fmla="*/ 244 w 365"/>
                <a:gd name="T103" fmla="*/ 10 h 62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365" h="625">
                  <a:moveTo>
                    <a:pt x="261" y="13"/>
                  </a:moveTo>
                  <a:lnTo>
                    <a:pt x="269" y="15"/>
                  </a:lnTo>
                  <a:lnTo>
                    <a:pt x="279" y="20"/>
                  </a:lnTo>
                  <a:lnTo>
                    <a:pt x="289" y="24"/>
                  </a:lnTo>
                  <a:lnTo>
                    <a:pt x="298" y="29"/>
                  </a:lnTo>
                  <a:lnTo>
                    <a:pt x="306" y="35"/>
                  </a:lnTo>
                  <a:lnTo>
                    <a:pt x="315" y="42"/>
                  </a:lnTo>
                  <a:lnTo>
                    <a:pt x="322" y="49"/>
                  </a:lnTo>
                  <a:lnTo>
                    <a:pt x="330" y="56"/>
                  </a:lnTo>
                  <a:lnTo>
                    <a:pt x="336" y="64"/>
                  </a:lnTo>
                  <a:lnTo>
                    <a:pt x="342" y="73"/>
                  </a:lnTo>
                  <a:lnTo>
                    <a:pt x="348" y="82"/>
                  </a:lnTo>
                  <a:lnTo>
                    <a:pt x="352" y="92"/>
                  </a:lnTo>
                  <a:lnTo>
                    <a:pt x="356" y="102"/>
                  </a:lnTo>
                  <a:lnTo>
                    <a:pt x="360" y="113"/>
                  </a:lnTo>
                  <a:lnTo>
                    <a:pt x="362" y="124"/>
                  </a:lnTo>
                  <a:lnTo>
                    <a:pt x="364" y="136"/>
                  </a:lnTo>
                  <a:lnTo>
                    <a:pt x="365" y="149"/>
                  </a:lnTo>
                  <a:lnTo>
                    <a:pt x="365" y="159"/>
                  </a:lnTo>
                  <a:lnTo>
                    <a:pt x="365" y="169"/>
                  </a:lnTo>
                  <a:lnTo>
                    <a:pt x="363" y="180"/>
                  </a:lnTo>
                  <a:lnTo>
                    <a:pt x="362" y="190"/>
                  </a:lnTo>
                  <a:lnTo>
                    <a:pt x="357" y="211"/>
                  </a:lnTo>
                  <a:lnTo>
                    <a:pt x="351" y="231"/>
                  </a:lnTo>
                  <a:lnTo>
                    <a:pt x="240" y="514"/>
                  </a:lnTo>
                  <a:lnTo>
                    <a:pt x="196" y="625"/>
                  </a:lnTo>
                  <a:lnTo>
                    <a:pt x="178" y="624"/>
                  </a:lnTo>
                  <a:lnTo>
                    <a:pt x="161" y="623"/>
                  </a:lnTo>
                  <a:lnTo>
                    <a:pt x="145" y="621"/>
                  </a:lnTo>
                  <a:lnTo>
                    <a:pt x="129" y="618"/>
                  </a:lnTo>
                  <a:lnTo>
                    <a:pt x="114" y="615"/>
                  </a:lnTo>
                  <a:lnTo>
                    <a:pt x="99" y="610"/>
                  </a:lnTo>
                  <a:lnTo>
                    <a:pt x="85" y="606"/>
                  </a:lnTo>
                  <a:lnTo>
                    <a:pt x="72" y="600"/>
                  </a:lnTo>
                  <a:lnTo>
                    <a:pt x="64" y="595"/>
                  </a:lnTo>
                  <a:lnTo>
                    <a:pt x="57" y="590"/>
                  </a:lnTo>
                  <a:lnTo>
                    <a:pt x="50" y="584"/>
                  </a:lnTo>
                  <a:lnTo>
                    <a:pt x="43" y="578"/>
                  </a:lnTo>
                  <a:lnTo>
                    <a:pt x="36" y="571"/>
                  </a:lnTo>
                  <a:lnTo>
                    <a:pt x="31" y="565"/>
                  </a:lnTo>
                  <a:lnTo>
                    <a:pt x="25" y="557"/>
                  </a:lnTo>
                  <a:lnTo>
                    <a:pt x="20" y="550"/>
                  </a:lnTo>
                  <a:lnTo>
                    <a:pt x="16" y="542"/>
                  </a:lnTo>
                  <a:lnTo>
                    <a:pt x="12" y="533"/>
                  </a:lnTo>
                  <a:lnTo>
                    <a:pt x="8" y="525"/>
                  </a:lnTo>
                  <a:lnTo>
                    <a:pt x="5" y="516"/>
                  </a:lnTo>
                  <a:lnTo>
                    <a:pt x="3" y="507"/>
                  </a:lnTo>
                  <a:lnTo>
                    <a:pt x="2" y="498"/>
                  </a:lnTo>
                  <a:lnTo>
                    <a:pt x="1" y="488"/>
                  </a:lnTo>
                  <a:lnTo>
                    <a:pt x="0" y="479"/>
                  </a:lnTo>
                  <a:lnTo>
                    <a:pt x="1" y="465"/>
                  </a:lnTo>
                  <a:lnTo>
                    <a:pt x="2" y="458"/>
                  </a:lnTo>
                  <a:lnTo>
                    <a:pt x="3" y="451"/>
                  </a:lnTo>
                  <a:lnTo>
                    <a:pt x="4" y="445"/>
                  </a:lnTo>
                  <a:lnTo>
                    <a:pt x="6" y="438"/>
                  </a:lnTo>
                  <a:lnTo>
                    <a:pt x="8" y="432"/>
                  </a:lnTo>
                  <a:lnTo>
                    <a:pt x="10" y="426"/>
                  </a:lnTo>
                  <a:lnTo>
                    <a:pt x="92" y="217"/>
                  </a:lnTo>
                  <a:lnTo>
                    <a:pt x="98" y="197"/>
                  </a:lnTo>
                  <a:lnTo>
                    <a:pt x="100" y="188"/>
                  </a:lnTo>
                  <a:lnTo>
                    <a:pt x="102" y="178"/>
                  </a:lnTo>
                  <a:lnTo>
                    <a:pt x="103" y="169"/>
                  </a:lnTo>
                  <a:lnTo>
                    <a:pt x="104" y="159"/>
                  </a:lnTo>
                  <a:lnTo>
                    <a:pt x="105" y="141"/>
                  </a:lnTo>
                  <a:lnTo>
                    <a:pt x="104" y="125"/>
                  </a:lnTo>
                  <a:lnTo>
                    <a:pt x="101" y="110"/>
                  </a:lnTo>
                  <a:lnTo>
                    <a:pt x="99" y="103"/>
                  </a:lnTo>
                  <a:lnTo>
                    <a:pt x="97" y="96"/>
                  </a:lnTo>
                  <a:lnTo>
                    <a:pt x="94" y="90"/>
                  </a:lnTo>
                  <a:lnTo>
                    <a:pt x="91" y="84"/>
                  </a:lnTo>
                  <a:lnTo>
                    <a:pt x="88" y="78"/>
                  </a:lnTo>
                  <a:lnTo>
                    <a:pt x="85" y="72"/>
                  </a:lnTo>
                  <a:lnTo>
                    <a:pt x="81" y="67"/>
                  </a:lnTo>
                  <a:lnTo>
                    <a:pt x="77" y="62"/>
                  </a:lnTo>
                  <a:lnTo>
                    <a:pt x="68" y="52"/>
                  </a:lnTo>
                  <a:lnTo>
                    <a:pt x="63" y="48"/>
                  </a:lnTo>
                  <a:lnTo>
                    <a:pt x="59" y="44"/>
                  </a:lnTo>
                  <a:lnTo>
                    <a:pt x="56" y="42"/>
                  </a:lnTo>
                  <a:lnTo>
                    <a:pt x="54" y="39"/>
                  </a:lnTo>
                  <a:lnTo>
                    <a:pt x="52" y="37"/>
                  </a:lnTo>
                  <a:lnTo>
                    <a:pt x="51" y="34"/>
                  </a:lnTo>
                  <a:lnTo>
                    <a:pt x="51" y="31"/>
                  </a:lnTo>
                  <a:lnTo>
                    <a:pt x="51" y="28"/>
                  </a:lnTo>
                  <a:lnTo>
                    <a:pt x="52" y="25"/>
                  </a:lnTo>
                  <a:lnTo>
                    <a:pt x="53" y="22"/>
                  </a:lnTo>
                  <a:lnTo>
                    <a:pt x="54" y="20"/>
                  </a:lnTo>
                  <a:lnTo>
                    <a:pt x="56" y="18"/>
                  </a:lnTo>
                  <a:lnTo>
                    <a:pt x="59" y="16"/>
                  </a:lnTo>
                  <a:lnTo>
                    <a:pt x="61" y="14"/>
                  </a:lnTo>
                  <a:lnTo>
                    <a:pt x="74" y="11"/>
                  </a:lnTo>
                  <a:lnTo>
                    <a:pt x="87" y="8"/>
                  </a:lnTo>
                  <a:lnTo>
                    <a:pt x="112" y="3"/>
                  </a:lnTo>
                  <a:lnTo>
                    <a:pt x="125" y="2"/>
                  </a:lnTo>
                  <a:lnTo>
                    <a:pt x="137" y="1"/>
                  </a:lnTo>
                  <a:lnTo>
                    <a:pt x="149" y="0"/>
                  </a:lnTo>
                  <a:lnTo>
                    <a:pt x="160" y="0"/>
                  </a:lnTo>
                  <a:lnTo>
                    <a:pt x="174" y="0"/>
                  </a:lnTo>
                  <a:lnTo>
                    <a:pt x="181" y="0"/>
                  </a:lnTo>
                  <a:lnTo>
                    <a:pt x="188" y="1"/>
                  </a:lnTo>
                  <a:lnTo>
                    <a:pt x="201" y="2"/>
                  </a:lnTo>
                  <a:lnTo>
                    <a:pt x="214" y="3"/>
                  </a:lnTo>
                  <a:lnTo>
                    <a:pt x="226" y="5"/>
                  </a:lnTo>
                  <a:lnTo>
                    <a:pt x="238" y="7"/>
                  </a:lnTo>
                  <a:lnTo>
                    <a:pt x="250" y="10"/>
                  </a:lnTo>
                  <a:lnTo>
                    <a:pt x="261" y="13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28" name="Freeform 62"/>
            <p:cNvSpPr/>
            <p:nvPr userDrawn="1"/>
          </p:nvSpPr>
          <p:spPr bwMode="auto">
            <a:xfrm>
              <a:off x="3844" y="3274"/>
              <a:ext cx="1263" cy="152"/>
            </a:xfrm>
            <a:custGeom>
              <a:avLst/>
              <a:gdLst>
                <a:gd name="T0" fmla="*/ 0 w 1263"/>
                <a:gd name="T1" fmla="*/ 152 h 152"/>
                <a:gd name="T2" fmla="*/ 11 w 1263"/>
                <a:gd name="T3" fmla="*/ 123 h 152"/>
                <a:gd name="T4" fmla="*/ 43 w 1263"/>
                <a:gd name="T5" fmla="*/ 37 h 152"/>
                <a:gd name="T6" fmla="*/ 45 w 1263"/>
                <a:gd name="T7" fmla="*/ 31 h 152"/>
                <a:gd name="T8" fmla="*/ 48 w 1263"/>
                <a:gd name="T9" fmla="*/ 26 h 152"/>
                <a:gd name="T10" fmla="*/ 53 w 1263"/>
                <a:gd name="T11" fmla="*/ 18 h 152"/>
                <a:gd name="T12" fmla="*/ 56 w 1263"/>
                <a:gd name="T13" fmla="*/ 14 h 152"/>
                <a:gd name="T14" fmla="*/ 59 w 1263"/>
                <a:gd name="T15" fmla="*/ 11 h 152"/>
                <a:gd name="T16" fmla="*/ 62 w 1263"/>
                <a:gd name="T17" fmla="*/ 8 h 152"/>
                <a:gd name="T18" fmla="*/ 65 w 1263"/>
                <a:gd name="T19" fmla="*/ 6 h 152"/>
                <a:gd name="T20" fmla="*/ 69 w 1263"/>
                <a:gd name="T21" fmla="*/ 4 h 152"/>
                <a:gd name="T22" fmla="*/ 72 w 1263"/>
                <a:gd name="T23" fmla="*/ 3 h 152"/>
                <a:gd name="T24" fmla="*/ 79 w 1263"/>
                <a:gd name="T25" fmla="*/ 1 h 152"/>
                <a:gd name="T26" fmla="*/ 87 w 1263"/>
                <a:gd name="T27" fmla="*/ 0 h 152"/>
                <a:gd name="T28" fmla="*/ 95 w 1263"/>
                <a:gd name="T29" fmla="*/ 0 h 152"/>
                <a:gd name="T30" fmla="*/ 709 w 1263"/>
                <a:gd name="T31" fmla="*/ 0 h 152"/>
                <a:gd name="T32" fmla="*/ 1263 w 1263"/>
                <a:gd name="T33" fmla="*/ 0 h 152"/>
                <a:gd name="T34" fmla="*/ 1252 w 1263"/>
                <a:gd name="T35" fmla="*/ 29 h 152"/>
                <a:gd name="T36" fmla="*/ 1220 w 1263"/>
                <a:gd name="T37" fmla="*/ 115 h 152"/>
                <a:gd name="T38" fmla="*/ 1215 w 1263"/>
                <a:gd name="T39" fmla="*/ 126 h 152"/>
                <a:gd name="T40" fmla="*/ 1212 w 1263"/>
                <a:gd name="T41" fmla="*/ 130 h 152"/>
                <a:gd name="T42" fmla="*/ 1209 w 1263"/>
                <a:gd name="T43" fmla="*/ 134 h 152"/>
                <a:gd name="T44" fmla="*/ 1207 w 1263"/>
                <a:gd name="T45" fmla="*/ 138 h 152"/>
                <a:gd name="T46" fmla="*/ 1204 w 1263"/>
                <a:gd name="T47" fmla="*/ 141 h 152"/>
                <a:gd name="T48" fmla="*/ 1200 w 1263"/>
                <a:gd name="T49" fmla="*/ 143 h 152"/>
                <a:gd name="T50" fmla="*/ 1197 w 1263"/>
                <a:gd name="T51" fmla="*/ 145 h 152"/>
                <a:gd name="T52" fmla="*/ 1190 w 1263"/>
                <a:gd name="T53" fmla="*/ 149 h 152"/>
                <a:gd name="T54" fmla="*/ 1183 w 1263"/>
                <a:gd name="T55" fmla="*/ 151 h 152"/>
                <a:gd name="T56" fmla="*/ 1175 w 1263"/>
                <a:gd name="T57" fmla="*/ 152 h 152"/>
                <a:gd name="T58" fmla="*/ 1167 w 1263"/>
                <a:gd name="T59" fmla="*/ 152 h 152"/>
                <a:gd name="T60" fmla="*/ 567 w 1263"/>
                <a:gd name="T61" fmla="*/ 152 h 152"/>
                <a:gd name="T62" fmla="*/ 30 w 1263"/>
                <a:gd name="T63" fmla="*/ 152 h 152"/>
                <a:gd name="T64" fmla="*/ 0 w 1263"/>
                <a:gd name="T65" fmla="*/ 152 h 15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263" h="152">
                  <a:moveTo>
                    <a:pt x="0" y="152"/>
                  </a:moveTo>
                  <a:lnTo>
                    <a:pt x="11" y="123"/>
                  </a:lnTo>
                  <a:lnTo>
                    <a:pt x="43" y="37"/>
                  </a:lnTo>
                  <a:lnTo>
                    <a:pt x="45" y="31"/>
                  </a:lnTo>
                  <a:lnTo>
                    <a:pt x="48" y="26"/>
                  </a:lnTo>
                  <a:lnTo>
                    <a:pt x="53" y="18"/>
                  </a:lnTo>
                  <a:lnTo>
                    <a:pt x="56" y="14"/>
                  </a:lnTo>
                  <a:lnTo>
                    <a:pt x="59" y="11"/>
                  </a:lnTo>
                  <a:lnTo>
                    <a:pt x="62" y="8"/>
                  </a:lnTo>
                  <a:lnTo>
                    <a:pt x="65" y="6"/>
                  </a:lnTo>
                  <a:lnTo>
                    <a:pt x="69" y="4"/>
                  </a:lnTo>
                  <a:lnTo>
                    <a:pt x="72" y="3"/>
                  </a:lnTo>
                  <a:lnTo>
                    <a:pt x="79" y="1"/>
                  </a:lnTo>
                  <a:lnTo>
                    <a:pt x="87" y="0"/>
                  </a:lnTo>
                  <a:lnTo>
                    <a:pt x="95" y="0"/>
                  </a:lnTo>
                  <a:lnTo>
                    <a:pt x="709" y="0"/>
                  </a:lnTo>
                  <a:lnTo>
                    <a:pt x="1263" y="0"/>
                  </a:lnTo>
                  <a:lnTo>
                    <a:pt x="1252" y="29"/>
                  </a:lnTo>
                  <a:lnTo>
                    <a:pt x="1220" y="115"/>
                  </a:lnTo>
                  <a:lnTo>
                    <a:pt x="1215" y="126"/>
                  </a:lnTo>
                  <a:lnTo>
                    <a:pt x="1212" y="130"/>
                  </a:lnTo>
                  <a:lnTo>
                    <a:pt x="1209" y="134"/>
                  </a:lnTo>
                  <a:lnTo>
                    <a:pt x="1207" y="138"/>
                  </a:lnTo>
                  <a:lnTo>
                    <a:pt x="1204" y="141"/>
                  </a:lnTo>
                  <a:lnTo>
                    <a:pt x="1200" y="143"/>
                  </a:lnTo>
                  <a:lnTo>
                    <a:pt x="1197" y="145"/>
                  </a:lnTo>
                  <a:lnTo>
                    <a:pt x="1190" y="149"/>
                  </a:lnTo>
                  <a:lnTo>
                    <a:pt x="1183" y="151"/>
                  </a:lnTo>
                  <a:lnTo>
                    <a:pt x="1175" y="152"/>
                  </a:lnTo>
                  <a:lnTo>
                    <a:pt x="1167" y="152"/>
                  </a:lnTo>
                  <a:lnTo>
                    <a:pt x="567" y="152"/>
                  </a:lnTo>
                  <a:lnTo>
                    <a:pt x="30" y="152"/>
                  </a:lnTo>
                  <a:lnTo>
                    <a:pt x="0" y="152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29" name="Freeform 63"/>
            <p:cNvSpPr/>
            <p:nvPr userDrawn="1"/>
          </p:nvSpPr>
          <p:spPr bwMode="auto">
            <a:xfrm>
              <a:off x="4539" y="3311"/>
              <a:ext cx="124" cy="82"/>
            </a:xfrm>
            <a:custGeom>
              <a:avLst/>
              <a:gdLst>
                <a:gd name="T0" fmla="*/ 60 w 123"/>
                <a:gd name="T1" fmla="*/ 81 h 82"/>
                <a:gd name="T2" fmla="*/ 81 w 123"/>
                <a:gd name="T3" fmla="*/ 79 h 82"/>
                <a:gd name="T4" fmla="*/ 96 w 123"/>
                <a:gd name="T5" fmla="*/ 76 h 82"/>
                <a:gd name="T6" fmla="*/ 106 w 123"/>
                <a:gd name="T7" fmla="*/ 64 h 82"/>
                <a:gd name="T8" fmla="*/ 74 w 123"/>
                <a:gd name="T9" fmla="*/ 71 h 82"/>
                <a:gd name="T10" fmla="*/ 61 w 123"/>
                <a:gd name="T11" fmla="*/ 72 h 82"/>
                <a:gd name="T12" fmla="*/ 48 w 123"/>
                <a:gd name="T13" fmla="*/ 72 h 82"/>
                <a:gd name="T14" fmla="*/ 38 w 123"/>
                <a:gd name="T15" fmla="*/ 69 h 82"/>
                <a:gd name="T16" fmla="*/ 33 w 123"/>
                <a:gd name="T17" fmla="*/ 66 h 82"/>
                <a:gd name="T18" fmla="*/ 29 w 123"/>
                <a:gd name="T19" fmla="*/ 62 h 82"/>
                <a:gd name="T20" fmla="*/ 27 w 123"/>
                <a:gd name="T21" fmla="*/ 58 h 82"/>
                <a:gd name="T22" fmla="*/ 27 w 123"/>
                <a:gd name="T23" fmla="*/ 47 h 82"/>
                <a:gd name="T24" fmla="*/ 31 w 123"/>
                <a:gd name="T25" fmla="*/ 35 h 82"/>
                <a:gd name="T26" fmla="*/ 40 w 123"/>
                <a:gd name="T27" fmla="*/ 24 h 82"/>
                <a:gd name="T28" fmla="*/ 46 w 123"/>
                <a:gd name="T29" fmla="*/ 19 h 82"/>
                <a:gd name="T30" fmla="*/ 56 w 123"/>
                <a:gd name="T31" fmla="*/ 14 h 82"/>
                <a:gd name="T32" fmla="*/ 75 w 123"/>
                <a:gd name="T33" fmla="*/ 10 h 82"/>
                <a:gd name="T34" fmla="*/ 94 w 123"/>
                <a:gd name="T35" fmla="*/ 10 h 82"/>
                <a:gd name="T36" fmla="*/ 110 w 123"/>
                <a:gd name="T37" fmla="*/ 12 h 82"/>
                <a:gd name="T38" fmla="*/ 118 w 123"/>
                <a:gd name="T39" fmla="*/ 15 h 82"/>
                <a:gd name="T40" fmla="*/ 125 w 123"/>
                <a:gd name="T41" fmla="*/ 6 h 82"/>
                <a:gd name="T42" fmla="*/ 115 w 123"/>
                <a:gd name="T43" fmla="*/ 3 h 82"/>
                <a:gd name="T44" fmla="*/ 98 w 123"/>
                <a:gd name="T45" fmla="*/ 1 h 82"/>
                <a:gd name="T46" fmla="*/ 70 w 123"/>
                <a:gd name="T47" fmla="*/ 1 h 82"/>
                <a:gd name="T48" fmla="*/ 51 w 123"/>
                <a:gd name="T49" fmla="*/ 4 h 82"/>
                <a:gd name="T50" fmla="*/ 39 w 123"/>
                <a:gd name="T51" fmla="*/ 8 h 82"/>
                <a:gd name="T52" fmla="*/ 28 w 123"/>
                <a:gd name="T53" fmla="*/ 13 h 82"/>
                <a:gd name="T54" fmla="*/ 12 w 123"/>
                <a:gd name="T55" fmla="*/ 26 h 82"/>
                <a:gd name="T56" fmla="*/ 6 w 123"/>
                <a:gd name="T57" fmla="*/ 33 h 82"/>
                <a:gd name="T58" fmla="*/ 2 w 123"/>
                <a:gd name="T59" fmla="*/ 40 h 82"/>
                <a:gd name="T60" fmla="*/ 0 w 123"/>
                <a:gd name="T61" fmla="*/ 47 h 82"/>
                <a:gd name="T62" fmla="*/ 0 w 123"/>
                <a:gd name="T63" fmla="*/ 54 h 82"/>
                <a:gd name="T64" fmla="*/ 2 w 123"/>
                <a:gd name="T65" fmla="*/ 61 h 82"/>
                <a:gd name="T66" fmla="*/ 6 w 123"/>
                <a:gd name="T67" fmla="*/ 67 h 82"/>
                <a:gd name="T68" fmla="*/ 12 w 123"/>
                <a:gd name="T69" fmla="*/ 73 h 82"/>
                <a:gd name="T70" fmla="*/ 21 w 123"/>
                <a:gd name="T71" fmla="*/ 78 h 82"/>
                <a:gd name="T72" fmla="*/ 32 w 123"/>
                <a:gd name="T73" fmla="*/ 81 h 82"/>
                <a:gd name="T74" fmla="*/ 45 w 123"/>
                <a:gd name="T75" fmla="*/ 82 h 8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23" h="82">
                  <a:moveTo>
                    <a:pt x="45" y="82"/>
                  </a:moveTo>
                  <a:lnTo>
                    <a:pt x="60" y="81"/>
                  </a:lnTo>
                  <a:lnTo>
                    <a:pt x="67" y="80"/>
                  </a:lnTo>
                  <a:lnTo>
                    <a:pt x="75" y="79"/>
                  </a:lnTo>
                  <a:lnTo>
                    <a:pt x="82" y="78"/>
                  </a:lnTo>
                  <a:lnTo>
                    <a:pt x="90" y="76"/>
                  </a:lnTo>
                  <a:lnTo>
                    <a:pt x="106" y="71"/>
                  </a:lnTo>
                  <a:lnTo>
                    <a:pt x="100" y="64"/>
                  </a:lnTo>
                  <a:lnTo>
                    <a:pt x="85" y="68"/>
                  </a:lnTo>
                  <a:lnTo>
                    <a:pt x="68" y="71"/>
                  </a:lnTo>
                  <a:lnTo>
                    <a:pt x="65" y="71"/>
                  </a:lnTo>
                  <a:lnTo>
                    <a:pt x="61" y="72"/>
                  </a:lnTo>
                  <a:lnTo>
                    <a:pt x="53" y="72"/>
                  </a:lnTo>
                  <a:lnTo>
                    <a:pt x="48" y="72"/>
                  </a:lnTo>
                  <a:lnTo>
                    <a:pt x="45" y="71"/>
                  </a:lnTo>
                  <a:lnTo>
                    <a:pt x="38" y="69"/>
                  </a:lnTo>
                  <a:lnTo>
                    <a:pt x="35" y="68"/>
                  </a:lnTo>
                  <a:lnTo>
                    <a:pt x="33" y="66"/>
                  </a:lnTo>
                  <a:lnTo>
                    <a:pt x="31" y="64"/>
                  </a:lnTo>
                  <a:lnTo>
                    <a:pt x="29" y="62"/>
                  </a:lnTo>
                  <a:lnTo>
                    <a:pt x="28" y="60"/>
                  </a:lnTo>
                  <a:lnTo>
                    <a:pt x="27" y="58"/>
                  </a:lnTo>
                  <a:lnTo>
                    <a:pt x="26" y="52"/>
                  </a:lnTo>
                  <a:lnTo>
                    <a:pt x="27" y="47"/>
                  </a:lnTo>
                  <a:lnTo>
                    <a:pt x="28" y="41"/>
                  </a:lnTo>
                  <a:lnTo>
                    <a:pt x="31" y="35"/>
                  </a:lnTo>
                  <a:lnTo>
                    <a:pt x="35" y="29"/>
                  </a:lnTo>
                  <a:lnTo>
                    <a:pt x="40" y="24"/>
                  </a:lnTo>
                  <a:lnTo>
                    <a:pt x="43" y="22"/>
                  </a:lnTo>
                  <a:lnTo>
                    <a:pt x="46" y="19"/>
                  </a:lnTo>
                  <a:lnTo>
                    <a:pt x="52" y="15"/>
                  </a:lnTo>
                  <a:lnTo>
                    <a:pt x="56" y="14"/>
                  </a:lnTo>
                  <a:lnTo>
                    <a:pt x="60" y="12"/>
                  </a:lnTo>
                  <a:lnTo>
                    <a:pt x="69" y="10"/>
                  </a:lnTo>
                  <a:lnTo>
                    <a:pt x="79" y="10"/>
                  </a:lnTo>
                  <a:lnTo>
                    <a:pt x="88" y="10"/>
                  </a:lnTo>
                  <a:lnTo>
                    <a:pt x="96" y="11"/>
                  </a:lnTo>
                  <a:lnTo>
                    <a:pt x="104" y="12"/>
                  </a:lnTo>
                  <a:lnTo>
                    <a:pt x="108" y="14"/>
                  </a:lnTo>
                  <a:lnTo>
                    <a:pt x="112" y="15"/>
                  </a:lnTo>
                  <a:lnTo>
                    <a:pt x="123" y="8"/>
                  </a:lnTo>
                  <a:lnTo>
                    <a:pt x="119" y="6"/>
                  </a:lnTo>
                  <a:lnTo>
                    <a:pt x="114" y="4"/>
                  </a:lnTo>
                  <a:lnTo>
                    <a:pt x="109" y="3"/>
                  </a:lnTo>
                  <a:lnTo>
                    <a:pt x="104" y="2"/>
                  </a:lnTo>
                  <a:lnTo>
                    <a:pt x="92" y="1"/>
                  </a:lnTo>
                  <a:lnTo>
                    <a:pt x="80" y="0"/>
                  </a:lnTo>
                  <a:lnTo>
                    <a:pt x="64" y="1"/>
                  </a:lnTo>
                  <a:lnTo>
                    <a:pt x="58" y="2"/>
                  </a:lnTo>
                  <a:lnTo>
                    <a:pt x="51" y="4"/>
                  </a:lnTo>
                  <a:lnTo>
                    <a:pt x="45" y="6"/>
                  </a:lnTo>
                  <a:lnTo>
                    <a:pt x="39" y="8"/>
                  </a:lnTo>
                  <a:lnTo>
                    <a:pt x="34" y="10"/>
                  </a:lnTo>
                  <a:lnTo>
                    <a:pt x="28" y="13"/>
                  </a:lnTo>
                  <a:lnTo>
                    <a:pt x="19" y="19"/>
                  </a:lnTo>
                  <a:lnTo>
                    <a:pt x="12" y="26"/>
                  </a:lnTo>
                  <a:lnTo>
                    <a:pt x="9" y="30"/>
                  </a:lnTo>
                  <a:lnTo>
                    <a:pt x="6" y="33"/>
                  </a:lnTo>
                  <a:lnTo>
                    <a:pt x="4" y="37"/>
                  </a:lnTo>
                  <a:lnTo>
                    <a:pt x="2" y="40"/>
                  </a:lnTo>
                  <a:lnTo>
                    <a:pt x="1" y="43"/>
                  </a:lnTo>
                  <a:lnTo>
                    <a:pt x="0" y="47"/>
                  </a:lnTo>
                  <a:lnTo>
                    <a:pt x="0" y="50"/>
                  </a:lnTo>
                  <a:lnTo>
                    <a:pt x="0" y="54"/>
                  </a:lnTo>
                  <a:lnTo>
                    <a:pt x="1" y="57"/>
                  </a:lnTo>
                  <a:lnTo>
                    <a:pt x="2" y="61"/>
                  </a:lnTo>
                  <a:lnTo>
                    <a:pt x="4" y="64"/>
                  </a:lnTo>
                  <a:lnTo>
                    <a:pt x="6" y="67"/>
                  </a:lnTo>
                  <a:lnTo>
                    <a:pt x="9" y="70"/>
                  </a:lnTo>
                  <a:lnTo>
                    <a:pt x="12" y="73"/>
                  </a:lnTo>
                  <a:lnTo>
                    <a:pt x="16" y="76"/>
                  </a:lnTo>
                  <a:lnTo>
                    <a:pt x="21" y="78"/>
                  </a:lnTo>
                  <a:lnTo>
                    <a:pt x="26" y="79"/>
                  </a:lnTo>
                  <a:lnTo>
                    <a:pt x="32" y="81"/>
                  </a:lnTo>
                  <a:lnTo>
                    <a:pt x="38" y="81"/>
                  </a:lnTo>
                  <a:lnTo>
                    <a:pt x="45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30" name="Freeform 64"/>
            <p:cNvSpPr/>
            <p:nvPr userDrawn="1"/>
          </p:nvSpPr>
          <p:spPr bwMode="auto">
            <a:xfrm>
              <a:off x="4888" y="3311"/>
              <a:ext cx="123" cy="82"/>
            </a:xfrm>
            <a:custGeom>
              <a:avLst/>
              <a:gdLst>
                <a:gd name="T0" fmla="*/ 60 w 122"/>
                <a:gd name="T1" fmla="*/ 81 h 82"/>
                <a:gd name="T2" fmla="*/ 80 w 122"/>
                <a:gd name="T3" fmla="*/ 79 h 82"/>
                <a:gd name="T4" fmla="*/ 95 w 122"/>
                <a:gd name="T5" fmla="*/ 76 h 82"/>
                <a:gd name="T6" fmla="*/ 105 w 122"/>
                <a:gd name="T7" fmla="*/ 64 h 82"/>
                <a:gd name="T8" fmla="*/ 82 w 122"/>
                <a:gd name="T9" fmla="*/ 70 h 82"/>
                <a:gd name="T10" fmla="*/ 71 w 122"/>
                <a:gd name="T11" fmla="*/ 71 h 82"/>
                <a:gd name="T12" fmla="*/ 53 w 122"/>
                <a:gd name="T13" fmla="*/ 72 h 82"/>
                <a:gd name="T14" fmla="*/ 45 w 122"/>
                <a:gd name="T15" fmla="*/ 71 h 82"/>
                <a:gd name="T16" fmla="*/ 36 w 122"/>
                <a:gd name="T17" fmla="*/ 68 h 82"/>
                <a:gd name="T18" fmla="*/ 31 w 122"/>
                <a:gd name="T19" fmla="*/ 64 h 82"/>
                <a:gd name="T20" fmla="*/ 28 w 122"/>
                <a:gd name="T21" fmla="*/ 60 h 82"/>
                <a:gd name="T22" fmla="*/ 26 w 122"/>
                <a:gd name="T23" fmla="*/ 52 h 82"/>
                <a:gd name="T24" fmla="*/ 28 w 122"/>
                <a:gd name="T25" fmla="*/ 41 h 82"/>
                <a:gd name="T26" fmla="*/ 35 w 122"/>
                <a:gd name="T27" fmla="*/ 29 h 82"/>
                <a:gd name="T28" fmla="*/ 43 w 122"/>
                <a:gd name="T29" fmla="*/ 22 h 82"/>
                <a:gd name="T30" fmla="*/ 53 w 122"/>
                <a:gd name="T31" fmla="*/ 15 h 82"/>
                <a:gd name="T32" fmla="*/ 60 w 122"/>
                <a:gd name="T33" fmla="*/ 12 h 82"/>
                <a:gd name="T34" fmla="*/ 84 w 122"/>
                <a:gd name="T35" fmla="*/ 10 h 82"/>
                <a:gd name="T36" fmla="*/ 101 w 122"/>
                <a:gd name="T37" fmla="*/ 11 h 82"/>
                <a:gd name="T38" fmla="*/ 113 w 122"/>
                <a:gd name="T39" fmla="*/ 14 h 82"/>
                <a:gd name="T40" fmla="*/ 128 w 122"/>
                <a:gd name="T41" fmla="*/ 8 h 82"/>
                <a:gd name="T42" fmla="*/ 119 w 122"/>
                <a:gd name="T43" fmla="*/ 4 h 82"/>
                <a:gd name="T44" fmla="*/ 109 w 122"/>
                <a:gd name="T45" fmla="*/ 2 h 82"/>
                <a:gd name="T46" fmla="*/ 85 w 122"/>
                <a:gd name="T47" fmla="*/ 0 h 82"/>
                <a:gd name="T48" fmla="*/ 58 w 122"/>
                <a:gd name="T49" fmla="*/ 2 h 82"/>
                <a:gd name="T50" fmla="*/ 45 w 122"/>
                <a:gd name="T51" fmla="*/ 6 h 82"/>
                <a:gd name="T52" fmla="*/ 34 w 122"/>
                <a:gd name="T53" fmla="*/ 10 h 82"/>
                <a:gd name="T54" fmla="*/ 20 w 122"/>
                <a:gd name="T55" fmla="*/ 19 h 82"/>
                <a:gd name="T56" fmla="*/ 9 w 122"/>
                <a:gd name="T57" fmla="*/ 30 h 82"/>
                <a:gd name="T58" fmla="*/ 4 w 122"/>
                <a:gd name="T59" fmla="*/ 37 h 82"/>
                <a:gd name="T60" fmla="*/ 1 w 122"/>
                <a:gd name="T61" fmla="*/ 43 h 82"/>
                <a:gd name="T62" fmla="*/ 0 w 122"/>
                <a:gd name="T63" fmla="*/ 50 h 82"/>
                <a:gd name="T64" fmla="*/ 1 w 122"/>
                <a:gd name="T65" fmla="*/ 57 h 82"/>
                <a:gd name="T66" fmla="*/ 4 w 122"/>
                <a:gd name="T67" fmla="*/ 64 h 82"/>
                <a:gd name="T68" fmla="*/ 9 w 122"/>
                <a:gd name="T69" fmla="*/ 70 h 82"/>
                <a:gd name="T70" fmla="*/ 16 w 122"/>
                <a:gd name="T71" fmla="*/ 76 h 82"/>
                <a:gd name="T72" fmla="*/ 26 w 122"/>
                <a:gd name="T73" fmla="*/ 79 h 82"/>
                <a:gd name="T74" fmla="*/ 38 w 122"/>
                <a:gd name="T75" fmla="*/ 81 h 82"/>
                <a:gd name="T76" fmla="*/ 46 w 122"/>
                <a:gd name="T77" fmla="*/ 82 h 8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22" h="82">
                  <a:moveTo>
                    <a:pt x="46" y="82"/>
                  </a:moveTo>
                  <a:lnTo>
                    <a:pt x="60" y="81"/>
                  </a:lnTo>
                  <a:lnTo>
                    <a:pt x="67" y="80"/>
                  </a:lnTo>
                  <a:lnTo>
                    <a:pt x="74" y="79"/>
                  </a:lnTo>
                  <a:lnTo>
                    <a:pt x="82" y="78"/>
                  </a:lnTo>
                  <a:lnTo>
                    <a:pt x="89" y="76"/>
                  </a:lnTo>
                  <a:lnTo>
                    <a:pt x="105" y="71"/>
                  </a:lnTo>
                  <a:lnTo>
                    <a:pt x="99" y="64"/>
                  </a:lnTo>
                  <a:lnTo>
                    <a:pt x="84" y="68"/>
                  </a:lnTo>
                  <a:lnTo>
                    <a:pt x="76" y="70"/>
                  </a:lnTo>
                  <a:lnTo>
                    <a:pt x="69" y="71"/>
                  </a:lnTo>
                  <a:lnTo>
                    <a:pt x="65" y="71"/>
                  </a:lnTo>
                  <a:lnTo>
                    <a:pt x="61" y="72"/>
                  </a:lnTo>
                  <a:lnTo>
                    <a:pt x="53" y="72"/>
                  </a:lnTo>
                  <a:lnTo>
                    <a:pt x="49" y="72"/>
                  </a:lnTo>
                  <a:lnTo>
                    <a:pt x="45" y="71"/>
                  </a:lnTo>
                  <a:lnTo>
                    <a:pt x="38" y="69"/>
                  </a:lnTo>
                  <a:lnTo>
                    <a:pt x="36" y="68"/>
                  </a:lnTo>
                  <a:lnTo>
                    <a:pt x="33" y="66"/>
                  </a:lnTo>
                  <a:lnTo>
                    <a:pt x="31" y="64"/>
                  </a:lnTo>
                  <a:lnTo>
                    <a:pt x="30" y="62"/>
                  </a:lnTo>
                  <a:lnTo>
                    <a:pt x="28" y="60"/>
                  </a:lnTo>
                  <a:lnTo>
                    <a:pt x="27" y="58"/>
                  </a:lnTo>
                  <a:lnTo>
                    <a:pt x="26" y="52"/>
                  </a:lnTo>
                  <a:lnTo>
                    <a:pt x="27" y="47"/>
                  </a:lnTo>
                  <a:lnTo>
                    <a:pt x="28" y="41"/>
                  </a:lnTo>
                  <a:lnTo>
                    <a:pt x="31" y="35"/>
                  </a:lnTo>
                  <a:lnTo>
                    <a:pt x="35" y="29"/>
                  </a:lnTo>
                  <a:lnTo>
                    <a:pt x="40" y="24"/>
                  </a:lnTo>
                  <a:lnTo>
                    <a:pt x="43" y="22"/>
                  </a:lnTo>
                  <a:lnTo>
                    <a:pt x="46" y="19"/>
                  </a:lnTo>
                  <a:lnTo>
                    <a:pt x="53" y="15"/>
                  </a:lnTo>
                  <a:lnTo>
                    <a:pt x="56" y="14"/>
                  </a:lnTo>
                  <a:lnTo>
                    <a:pt x="60" y="12"/>
                  </a:lnTo>
                  <a:lnTo>
                    <a:pt x="69" y="10"/>
                  </a:lnTo>
                  <a:lnTo>
                    <a:pt x="78" y="10"/>
                  </a:lnTo>
                  <a:lnTo>
                    <a:pt x="87" y="10"/>
                  </a:lnTo>
                  <a:lnTo>
                    <a:pt x="95" y="11"/>
                  </a:lnTo>
                  <a:lnTo>
                    <a:pt x="103" y="12"/>
                  </a:lnTo>
                  <a:lnTo>
                    <a:pt x="107" y="14"/>
                  </a:lnTo>
                  <a:lnTo>
                    <a:pt x="111" y="15"/>
                  </a:lnTo>
                  <a:lnTo>
                    <a:pt x="122" y="8"/>
                  </a:lnTo>
                  <a:lnTo>
                    <a:pt x="118" y="6"/>
                  </a:lnTo>
                  <a:lnTo>
                    <a:pt x="113" y="4"/>
                  </a:lnTo>
                  <a:lnTo>
                    <a:pt x="108" y="3"/>
                  </a:lnTo>
                  <a:lnTo>
                    <a:pt x="103" y="2"/>
                  </a:lnTo>
                  <a:lnTo>
                    <a:pt x="92" y="1"/>
                  </a:lnTo>
                  <a:lnTo>
                    <a:pt x="79" y="0"/>
                  </a:lnTo>
                  <a:lnTo>
                    <a:pt x="65" y="1"/>
                  </a:lnTo>
                  <a:lnTo>
                    <a:pt x="58" y="2"/>
                  </a:lnTo>
                  <a:lnTo>
                    <a:pt x="51" y="4"/>
                  </a:lnTo>
                  <a:lnTo>
                    <a:pt x="45" y="6"/>
                  </a:lnTo>
                  <a:lnTo>
                    <a:pt x="39" y="8"/>
                  </a:lnTo>
                  <a:lnTo>
                    <a:pt x="34" y="10"/>
                  </a:lnTo>
                  <a:lnTo>
                    <a:pt x="29" y="13"/>
                  </a:lnTo>
                  <a:lnTo>
                    <a:pt x="20" y="19"/>
                  </a:lnTo>
                  <a:lnTo>
                    <a:pt x="12" y="26"/>
                  </a:lnTo>
                  <a:lnTo>
                    <a:pt x="9" y="30"/>
                  </a:lnTo>
                  <a:lnTo>
                    <a:pt x="6" y="33"/>
                  </a:lnTo>
                  <a:lnTo>
                    <a:pt x="4" y="37"/>
                  </a:lnTo>
                  <a:lnTo>
                    <a:pt x="2" y="40"/>
                  </a:lnTo>
                  <a:lnTo>
                    <a:pt x="1" y="43"/>
                  </a:lnTo>
                  <a:lnTo>
                    <a:pt x="0" y="47"/>
                  </a:lnTo>
                  <a:lnTo>
                    <a:pt x="0" y="50"/>
                  </a:lnTo>
                  <a:lnTo>
                    <a:pt x="0" y="54"/>
                  </a:lnTo>
                  <a:lnTo>
                    <a:pt x="1" y="57"/>
                  </a:lnTo>
                  <a:lnTo>
                    <a:pt x="2" y="61"/>
                  </a:lnTo>
                  <a:lnTo>
                    <a:pt x="4" y="64"/>
                  </a:lnTo>
                  <a:lnTo>
                    <a:pt x="6" y="67"/>
                  </a:lnTo>
                  <a:lnTo>
                    <a:pt x="9" y="70"/>
                  </a:lnTo>
                  <a:lnTo>
                    <a:pt x="12" y="73"/>
                  </a:lnTo>
                  <a:lnTo>
                    <a:pt x="16" y="76"/>
                  </a:lnTo>
                  <a:lnTo>
                    <a:pt x="21" y="78"/>
                  </a:lnTo>
                  <a:lnTo>
                    <a:pt x="26" y="79"/>
                  </a:lnTo>
                  <a:lnTo>
                    <a:pt x="32" y="81"/>
                  </a:lnTo>
                  <a:lnTo>
                    <a:pt x="38" y="81"/>
                  </a:lnTo>
                  <a:lnTo>
                    <a:pt x="45" y="82"/>
                  </a:lnTo>
                  <a:lnTo>
                    <a:pt x="46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31" name="Freeform 65"/>
            <p:cNvSpPr/>
            <p:nvPr userDrawn="1"/>
          </p:nvSpPr>
          <p:spPr bwMode="auto">
            <a:xfrm>
              <a:off x="4663" y="3311"/>
              <a:ext cx="121" cy="82"/>
            </a:xfrm>
            <a:custGeom>
              <a:avLst/>
              <a:gdLst>
                <a:gd name="T0" fmla="*/ 60 w 122"/>
                <a:gd name="T1" fmla="*/ 81 h 82"/>
                <a:gd name="T2" fmla="*/ 68 w 122"/>
                <a:gd name="T3" fmla="*/ 79 h 82"/>
                <a:gd name="T4" fmla="*/ 83 w 122"/>
                <a:gd name="T5" fmla="*/ 76 h 82"/>
                <a:gd name="T6" fmla="*/ 93 w 122"/>
                <a:gd name="T7" fmla="*/ 64 h 82"/>
                <a:gd name="T8" fmla="*/ 70 w 122"/>
                <a:gd name="T9" fmla="*/ 70 h 82"/>
                <a:gd name="T10" fmla="*/ 61 w 122"/>
                <a:gd name="T11" fmla="*/ 71 h 82"/>
                <a:gd name="T12" fmla="*/ 53 w 122"/>
                <a:gd name="T13" fmla="*/ 72 h 82"/>
                <a:gd name="T14" fmla="*/ 45 w 122"/>
                <a:gd name="T15" fmla="*/ 71 h 82"/>
                <a:gd name="T16" fmla="*/ 35 w 122"/>
                <a:gd name="T17" fmla="*/ 68 h 82"/>
                <a:gd name="T18" fmla="*/ 31 w 122"/>
                <a:gd name="T19" fmla="*/ 64 h 82"/>
                <a:gd name="T20" fmla="*/ 28 w 122"/>
                <a:gd name="T21" fmla="*/ 60 h 82"/>
                <a:gd name="T22" fmla="*/ 26 w 122"/>
                <a:gd name="T23" fmla="*/ 52 h 82"/>
                <a:gd name="T24" fmla="*/ 28 w 122"/>
                <a:gd name="T25" fmla="*/ 41 h 82"/>
                <a:gd name="T26" fmla="*/ 35 w 122"/>
                <a:gd name="T27" fmla="*/ 29 h 82"/>
                <a:gd name="T28" fmla="*/ 42 w 122"/>
                <a:gd name="T29" fmla="*/ 22 h 82"/>
                <a:gd name="T30" fmla="*/ 52 w 122"/>
                <a:gd name="T31" fmla="*/ 15 h 82"/>
                <a:gd name="T32" fmla="*/ 60 w 122"/>
                <a:gd name="T33" fmla="*/ 12 h 82"/>
                <a:gd name="T34" fmla="*/ 72 w 122"/>
                <a:gd name="T35" fmla="*/ 10 h 82"/>
                <a:gd name="T36" fmla="*/ 89 w 122"/>
                <a:gd name="T37" fmla="*/ 11 h 82"/>
                <a:gd name="T38" fmla="*/ 101 w 122"/>
                <a:gd name="T39" fmla="*/ 14 h 82"/>
                <a:gd name="T40" fmla="*/ 116 w 122"/>
                <a:gd name="T41" fmla="*/ 8 h 82"/>
                <a:gd name="T42" fmla="*/ 107 w 122"/>
                <a:gd name="T43" fmla="*/ 4 h 82"/>
                <a:gd name="T44" fmla="*/ 96 w 122"/>
                <a:gd name="T45" fmla="*/ 2 h 82"/>
                <a:gd name="T46" fmla="*/ 73 w 122"/>
                <a:gd name="T47" fmla="*/ 0 h 82"/>
                <a:gd name="T48" fmla="*/ 58 w 122"/>
                <a:gd name="T49" fmla="*/ 2 h 82"/>
                <a:gd name="T50" fmla="*/ 45 w 122"/>
                <a:gd name="T51" fmla="*/ 6 h 82"/>
                <a:gd name="T52" fmla="*/ 34 w 122"/>
                <a:gd name="T53" fmla="*/ 10 h 82"/>
                <a:gd name="T54" fmla="*/ 19 w 122"/>
                <a:gd name="T55" fmla="*/ 19 h 82"/>
                <a:gd name="T56" fmla="*/ 9 w 122"/>
                <a:gd name="T57" fmla="*/ 30 h 82"/>
                <a:gd name="T58" fmla="*/ 4 w 122"/>
                <a:gd name="T59" fmla="*/ 37 h 82"/>
                <a:gd name="T60" fmla="*/ 1 w 122"/>
                <a:gd name="T61" fmla="*/ 43 h 82"/>
                <a:gd name="T62" fmla="*/ 0 w 122"/>
                <a:gd name="T63" fmla="*/ 50 h 82"/>
                <a:gd name="T64" fmla="*/ 1 w 122"/>
                <a:gd name="T65" fmla="*/ 57 h 82"/>
                <a:gd name="T66" fmla="*/ 4 w 122"/>
                <a:gd name="T67" fmla="*/ 64 h 82"/>
                <a:gd name="T68" fmla="*/ 9 w 122"/>
                <a:gd name="T69" fmla="*/ 70 h 82"/>
                <a:gd name="T70" fmla="*/ 16 w 122"/>
                <a:gd name="T71" fmla="*/ 76 h 82"/>
                <a:gd name="T72" fmla="*/ 26 w 122"/>
                <a:gd name="T73" fmla="*/ 79 h 82"/>
                <a:gd name="T74" fmla="*/ 38 w 122"/>
                <a:gd name="T75" fmla="*/ 81 h 8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22" h="82">
                  <a:moveTo>
                    <a:pt x="45" y="82"/>
                  </a:moveTo>
                  <a:lnTo>
                    <a:pt x="60" y="81"/>
                  </a:lnTo>
                  <a:lnTo>
                    <a:pt x="67" y="80"/>
                  </a:lnTo>
                  <a:lnTo>
                    <a:pt x="74" y="79"/>
                  </a:lnTo>
                  <a:lnTo>
                    <a:pt x="81" y="78"/>
                  </a:lnTo>
                  <a:lnTo>
                    <a:pt x="89" y="76"/>
                  </a:lnTo>
                  <a:lnTo>
                    <a:pt x="105" y="71"/>
                  </a:lnTo>
                  <a:lnTo>
                    <a:pt x="99" y="64"/>
                  </a:lnTo>
                  <a:lnTo>
                    <a:pt x="84" y="68"/>
                  </a:lnTo>
                  <a:lnTo>
                    <a:pt x="76" y="70"/>
                  </a:lnTo>
                  <a:lnTo>
                    <a:pt x="68" y="71"/>
                  </a:lnTo>
                  <a:lnTo>
                    <a:pt x="65" y="71"/>
                  </a:lnTo>
                  <a:lnTo>
                    <a:pt x="61" y="72"/>
                  </a:lnTo>
                  <a:lnTo>
                    <a:pt x="53" y="72"/>
                  </a:lnTo>
                  <a:lnTo>
                    <a:pt x="48" y="72"/>
                  </a:lnTo>
                  <a:lnTo>
                    <a:pt x="45" y="71"/>
                  </a:lnTo>
                  <a:lnTo>
                    <a:pt x="38" y="69"/>
                  </a:lnTo>
                  <a:lnTo>
                    <a:pt x="35" y="68"/>
                  </a:lnTo>
                  <a:lnTo>
                    <a:pt x="33" y="66"/>
                  </a:lnTo>
                  <a:lnTo>
                    <a:pt x="31" y="64"/>
                  </a:lnTo>
                  <a:lnTo>
                    <a:pt x="29" y="62"/>
                  </a:lnTo>
                  <a:lnTo>
                    <a:pt x="28" y="60"/>
                  </a:lnTo>
                  <a:lnTo>
                    <a:pt x="27" y="58"/>
                  </a:lnTo>
                  <a:lnTo>
                    <a:pt x="26" y="52"/>
                  </a:lnTo>
                  <a:lnTo>
                    <a:pt x="27" y="47"/>
                  </a:lnTo>
                  <a:lnTo>
                    <a:pt x="28" y="41"/>
                  </a:lnTo>
                  <a:lnTo>
                    <a:pt x="31" y="35"/>
                  </a:lnTo>
                  <a:lnTo>
                    <a:pt x="35" y="29"/>
                  </a:lnTo>
                  <a:lnTo>
                    <a:pt x="40" y="24"/>
                  </a:lnTo>
                  <a:lnTo>
                    <a:pt x="42" y="22"/>
                  </a:lnTo>
                  <a:lnTo>
                    <a:pt x="46" y="19"/>
                  </a:lnTo>
                  <a:lnTo>
                    <a:pt x="52" y="15"/>
                  </a:lnTo>
                  <a:lnTo>
                    <a:pt x="56" y="14"/>
                  </a:lnTo>
                  <a:lnTo>
                    <a:pt x="60" y="12"/>
                  </a:lnTo>
                  <a:lnTo>
                    <a:pt x="69" y="10"/>
                  </a:lnTo>
                  <a:lnTo>
                    <a:pt x="78" y="10"/>
                  </a:lnTo>
                  <a:lnTo>
                    <a:pt x="87" y="10"/>
                  </a:lnTo>
                  <a:lnTo>
                    <a:pt x="95" y="11"/>
                  </a:lnTo>
                  <a:lnTo>
                    <a:pt x="103" y="12"/>
                  </a:lnTo>
                  <a:lnTo>
                    <a:pt x="107" y="14"/>
                  </a:lnTo>
                  <a:lnTo>
                    <a:pt x="111" y="15"/>
                  </a:lnTo>
                  <a:lnTo>
                    <a:pt x="122" y="8"/>
                  </a:lnTo>
                  <a:lnTo>
                    <a:pt x="118" y="6"/>
                  </a:lnTo>
                  <a:lnTo>
                    <a:pt x="113" y="4"/>
                  </a:lnTo>
                  <a:lnTo>
                    <a:pt x="108" y="3"/>
                  </a:lnTo>
                  <a:lnTo>
                    <a:pt x="102" y="2"/>
                  </a:lnTo>
                  <a:lnTo>
                    <a:pt x="91" y="1"/>
                  </a:lnTo>
                  <a:lnTo>
                    <a:pt x="79" y="0"/>
                  </a:lnTo>
                  <a:lnTo>
                    <a:pt x="64" y="1"/>
                  </a:lnTo>
                  <a:lnTo>
                    <a:pt x="58" y="2"/>
                  </a:lnTo>
                  <a:lnTo>
                    <a:pt x="51" y="4"/>
                  </a:lnTo>
                  <a:lnTo>
                    <a:pt x="45" y="6"/>
                  </a:lnTo>
                  <a:lnTo>
                    <a:pt x="39" y="8"/>
                  </a:lnTo>
                  <a:lnTo>
                    <a:pt x="34" y="10"/>
                  </a:lnTo>
                  <a:lnTo>
                    <a:pt x="28" y="13"/>
                  </a:lnTo>
                  <a:lnTo>
                    <a:pt x="19" y="19"/>
                  </a:lnTo>
                  <a:lnTo>
                    <a:pt x="12" y="26"/>
                  </a:lnTo>
                  <a:lnTo>
                    <a:pt x="9" y="30"/>
                  </a:lnTo>
                  <a:lnTo>
                    <a:pt x="6" y="33"/>
                  </a:lnTo>
                  <a:lnTo>
                    <a:pt x="4" y="37"/>
                  </a:lnTo>
                  <a:lnTo>
                    <a:pt x="2" y="40"/>
                  </a:lnTo>
                  <a:lnTo>
                    <a:pt x="1" y="43"/>
                  </a:lnTo>
                  <a:lnTo>
                    <a:pt x="0" y="47"/>
                  </a:lnTo>
                  <a:lnTo>
                    <a:pt x="0" y="50"/>
                  </a:lnTo>
                  <a:lnTo>
                    <a:pt x="0" y="54"/>
                  </a:lnTo>
                  <a:lnTo>
                    <a:pt x="1" y="57"/>
                  </a:lnTo>
                  <a:lnTo>
                    <a:pt x="2" y="61"/>
                  </a:lnTo>
                  <a:lnTo>
                    <a:pt x="4" y="64"/>
                  </a:lnTo>
                  <a:lnTo>
                    <a:pt x="6" y="67"/>
                  </a:lnTo>
                  <a:lnTo>
                    <a:pt x="9" y="70"/>
                  </a:lnTo>
                  <a:lnTo>
                    <a:pt x="12" y="73"/>
                  </a:lnTo>
                  <a:lnTo>
                    <a:pt x="16" y="76"/>
                  </a:lnTo>
                  <a:lnTo>
                    <a:pt x="21" y="78"/>
                  </a:lnTo>
                  <a:lnTo>
                    <a:pt x="26" y="79"/>
                  </a:lnTo>
                  <a:lnTo>
                    <a:pt x="32" y="81"/>
                  </a:lnTo>
                  <a:lnTo>
                    <a:pt x="38" y="81"/>
                  </a:lnTo>
                  <a:lnTo>
                    <a:pt x="45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32" name="Freeform 66"/>
            <p:cNvSpPr/>
            <p:nvPr userDrawn="1"/>
          </p:nvSpPr>
          <p:spPr bwMode="auto">
            <a:xfrm>
              <a:off x="4773" y="3303"/>
              <a:ext cx="103" cy="87"/>
            </a:xfrm>
            <a:custGeom>
              <a:avLst/>
              <a:gdLst>
                <a:gd name="T0" fmla="*/ 65 w 103"/>
                <a:gd name="T1" fmla="*/ 82 h 88"/>
                <a:gd name="T2" fmla="*/ 87 w 103"/>
                <a:gd name="T3" fmla="*/ 82 h 88"/>
                <a:gd name="T4" fmla="*/ 102 w 103"/>
                <a:gd name="T5" fmla="*/ 44 h 88"/>
                <a:gd name="T6" fmla="*/ 103 w 103"/>
                <a:gd name="T7" fmla="*/ 44 h 88"/>
                <a:gd name="T8" fmla="*/ 103 w 103"/>
                <a:gd name="T9" fmla="*/ 44 h 88"/>
                <a:gd name="T10" fmla="*/ 102 w 103"/>
                <a:gd name="T11" fmla="*/ 43 h 88"/>
                <a:gd name="T12" fmla="*/ 101 w 103"/>
                <a:gd name="T13" fmla="*/ 40 h 88"/>
                <a:gd name="T14" fmla="*/ 98 w 103"/>
                <a:gd name="T15" fmla="*/ 37 h 88"/>
                <a:gd name="T16" fmla="*/ 94 w 103"/>
                <a:gd name="T17" fmla="*/ 35 h 88"/>
                <a:gd name="T18" fmla="*/ 89 w 103"/>
                <a:gd name="T19" fmla="*/ 33 h 88"/>
                <a:gd name="T20" fmla="*/ 84 w 103"/>
                <a:gd name="T21" fmla="*/ 32 h 88"/>
                <a:gd name="T22" fmla="*/ 77 w 103"/>
                <a:gd name="T23" fmla="*/ 32 h 88"/>
                <a:gd name="T24" fmla="*/ 68 w 103"/>
                <a:gd name="T25" fmla="*/ 32 h 88"/>
                <a:gd name="T26" fmla="*/ 59 w 103"/>
                <a:gd name="T27" fmla="*/ 33 h 88"/>
                <a:gd name="T28" fmla="*/ 50 w 103"/>
                <a:gd name="T29" fmla="*/ 35 h 88"/>
                <a:gd name="T30" fmla="*/ 42 w 103"/>
                <a:gd name="T31" fmla="*/ 37 h 88"/>
                <a:gd name="T32" fmla="*/ 57 w 103"/>
                <a:gd name="T33" fmla="*/ 0 h 88"/>
                <a:gd name="T34" fmla="*/ 34 w 103"/>
                <a:gd name="T35" fmla="*/ 4 h 88"/>
                <a:gd name="T36" fmla="*/ 0 w 103"/>
                <a:gd name="T37" fmla="*/ 82 h 88"/>
                <a:gd name="T38" fmla="*/ 22 w 103"/>
                <a:gd name="T39" fmla="*/ 82 h 88"/>
                <a:gd name="T40" fmla="*/ 39 w 103"/>
                <a:gd name="T41" fmla="*/ 44 h 88"/>
                <a:gd name="T42" fmla="*/ 46 w 103"/>
                <a:gd name="T43" fmla="*/ 44 h 88"/>
                <a:gd name="T44" fmla="*/ 53 w 103"/>
                <a:gd name="T45" fmla="*/ 42 h 88"/>
                <a:gd name="T46" fmla="*/ 60 w 103"/>
                <a:gd name="T47" fmla="*/ 41 h 88"/>
                <a:gd name="T48" fmla="*/ 67 w 103"/>
                <a:gd name="T49" fmla="*/ 40 h 88"/>
                <a:gd name="T50" fmla="*/ 71 w 103"/>
                <a:gd name="T51" fmla="*/ 41 h 88"/>
                <a:gd name="T52" fmla="*/ 74 w 103"/>
                <a:gd name="T53" fmla="*/ 41 h 88"/>
                <a:gd name="T54" fmla="*/ 76 w 103"/>
                <a:gd name="T55" fmla="*/ 43 h 88"/>
                <a:gd name="T56" fmla="*/ 78 w 103"/>
                <a:gd name="T57" fmla="*/ 44 h 88"/>
                <a:gd name="T58" fmla="*/ 79 w 103"/>
                <a:gd name="T59" fmla="*/ 44 h 88"/>
                <a:gd name="T60" fmla="*/ 80 w 103"/>
                <a:gd name="T61" fmla="*/ 44 h 88"/>
                <a:gd name="T62" fmla="*/ 80 w 103"/>
                <a:gd name="T63" fmla="*/ 44 h 88"/>
                <a:gd name="T64" fmla="*/ 79 w 103"/>
                <a:gd name="T65" fmla="*/ 46 h 88"/>
                <a:gd name="T66" fmla="*/ 65 w 103"/>
                <a:gd name="T67" fmla="*/ 82 h 8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03" h="88">
                  <a:moveTo>
                    <a:pt x="65" y="88"/>
                  </a:moveTo>
                  <a:lnTo>
                    <a:pt x="87" y="88"/>
                  </a:lnTo>
                  <a:lnTo>
                    <a:pt x="102" y="50"/>
                  </a:lnTo>
                  <a:lnTo>
                    <a:pt x="103" y="46"/>
                  </a:lnTo>
                  <a:lnTo>
                    <a:pt x="103" y="44"/>
                  </a:lnTo>
                  <a:lnTo>
                    <a:pt x="102" y="43"/>
                  </a:lnTo>
                  <a:lnTo>
                    <a:pt x="101" y="40"/>
                  </a:lnTo>
                  <a:lnTo>
                    <a:pt x="98" y="37"/>
                  </a:lnTo>
                  <a:lnTo>
                    <a:pt x="94" y="35"/>
                  </a:lnTo>
                  <a:lnTo>
                    <a:pt x="89" y="33"/>
                  </a:lnTo>
                  <a:lnTo>
                    <a:pt x="84" y="32"/>
                  </a:lnTo>
                  <a:lnTo>
                    <a:pt x="77" y="32"/>
                  </a:lnTo>
                  <a:lnTo>
                    <a:pt x="68" y="32"/>
                  </a:lnTo>
                  <a:lnTo>
                    <a:pt x="59" y="33"/>
                  </a:lnTo>
                  <a:lnTo>
                    <a:pt x="50" y="35"/>
                  </a:lnTo>
                  <a:lnTo>
                    <a:pt x="42" y="37"/>
                  </a:lnTo>
                  <a:lnTo>
                    <a:pt x="57" y="0"/>
                  </a:lnTo>
                  <a:lnTo>
                    <a:pt x="34" y="4"/>
                  </a:lnTo>
                  <a:lnTo>
                    <a:pt x="0" y="88"/>
                  </a:lnTo>
                  <a:lnTo>
                    <a:pt x="22" y="88"/>
                  </a:lnTo>
                  <a:lnTo>
                    <a:pt x="39" y="46"/>
                  </a:lnTo>
                  <a:lnTo>
                    <a:pt x="46" y="44"/>
                  </a:lnTo>
                  <a:lnTo>
                    <a:pt x="53" y="42"/>
                  </a:lnTo>
                  <a:lnTo>
                    <a:pt x="60" y="41"/>
                  </a:lnTo>
                  <a:lnTo>
                    <a:pt x="67" y="40"/>
                  </a:lnTo>
                  <a:lnTo>
                    <a:pt x="71" y="41"/>
                  </a:lnTo>
                  <a:lnTo>
                    <a:pt x="74" y="41"/>
                  </a:lnTo>
                  <a:lnTo>
                    <a:pt x="76" y="43"/>
                  </a:lnTo>
                  <a:lnTo>
                    <a:pt x="78" y="44"/>
                  </a:lnTo>
                  <a:lnTo>
                    <a:pt x="79" y="46"/>
                  </a:lnTo>
                  <a:lnTo>
                    <a:pt x="80" y="48"/>
                  </a:lnTo>
                  <a:lnTo>
                    <a:pt x="80" y="50"/>
                  </a:lnTo>
                  <a:lnTo>
                    <a:pt x="79" y="52"/>
                  </a:lnTo>
                  <a:lnTo>
                    <a:pt x="65" y="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33" name="Freeform 67"/>
            <p:cNvSpPr/>
            <p:nvPr userDrawn="1"/>
          </p:nvSpPr>
          <p:spPr bwMode="auto">
            <a:xfrm>
              <a:off x="3945" y="3332"/>
              <a:ext cx="87" cy="58"/>
            </a:xfrm>
            <a:custGeom>
              <a:avLst/>
              <a:gdLst>
                <a:gd name="T0" fmla="*/ 11 w 89"/>
                <a:gd name="T1" fmla="*/ 39 h 60"/>
                <a:gd name="T2" fmla="*/ 22 w 89"/>
                <a:gd name="T3" fmla="*/ 41 h 60"/>
                <a:gd name="T4" fmla="*/ 29 w 89"/>
                <a:gd name="T5" fmla="*/ 42 h 60"/>
                <a:gd name="T6" fmla="*/ 41 w 89"/>
                <a:gd name="T7" fmla="*/ 41 h 60"/>
                <a:gd name="T8" fmla="*/ 47 w 89"/>
                <a:gd name="T9" fmla="*/ 40 h 60"/>
                <a:gd name="T10" fmla="*/ 52 w 89"/>
                <a:gd name="T11" fmla="*/ 39 h 60"/>
                <a:gd name="T12" fmla="*/ 53 w 89"/>
                <a:gd name="T13" fmla="*/ 37 h 60"/>
                <a:gd name="T14" fmla="*/ 52 w 89"/>
                <a:gd name="T15" fmla="*/ 34 h 60"/>
                <a:gd name="T16" fmla="*/ 49 w 89"/>
                <a:gd name="T17" fmla="*/ 32 h 60"/>
                <a:gd name="T18" fmla="*/ 41 w 89"/>
                <a:gd name="T19" fmla="*/ 30 h 60"/>
                <a:gd name="T20" fmla="*/ 23 w 89"/>
                <a:gd name="T21" fmla="*/ 26 h 60"/>
                <a:gd name="T22" fmla="*/ 21 w 89"/>
                <a:gd name="T23" fmla="*/ 23 h 60"/>
                <a:gd name="T24" fmla="*/ 17 w 89"/>
                <a:gd name="T25" fmla="*/ 19 h 60"/>
                <a:gd name="T26" fmla="*/ 16 w 89"/>
                <a:gd name="T27" fmla="*/ 17 h 60"/>
                <a:gd name="T28" fmla="*/ 16 w 89"/>
                <a:gd name="T29" fmla="*/ 15 h 60"/>
                <a:gd name="T30" fmla="*/ 19 w 89"/>
                <a:gd name="T31" fmla="*/ 14 h 60"/>
                <a:gd name="T32" fmla="*/ 22 w 89"/>
                <a:gd name="T33" fmla="*/ 10 h 60"/>
                <a:gd name="T34" fmla="*/ 27 w 89"/>
                <a:gd name="T35" fmla="*/ 5 h 60"/>
                <a:gd name="T36" fmla="*/ 40 w 89"/>
                <a:gd name="T37" fmla="*/ 2 h 60"/>
                <a:gd name="T38" fmla="*/ 54 w 89"/>
                <a:gd name="T39" fmla="*/ 0 h 60"/>
                <a:gd name="T40" fmla="*/ 64 w 89"/>
                <a:gd name="T41" fmla="*/ 2 h 60"/>
                <a:gd name="T42" fmla="*/ 77 w 89"/>
                <a:gd name="T43" fmla="*/ 6 h 60"/>
                <a:gd name="T44" fmla="*/ 63 w 89"/>
                <a:gd name="T45" fmla="*/ 12 h 60"/>
                <a:gd name="T46" fmla="*/ 56 w 89"/>
                <a:gd name="T47" fmla="*/ 10 h 60"/>
                <a:gd name="T48" fmla="*/ 44 w 89"/>
                <a:gd name="T49" fmla="*/ 10 h 60"/>
                <a:gd name="T50" fmla="*/ 35 w 89"/>
                <a:gd name="T51" fmla="*/ 12 h 60"/>
                <a:gd name="T52" fmla="*/ 32 w 89"/>
                <a:gd name="T53" fmla="*/ 15 h 60"/>
                <a:gd name="T54" fmla="*/ 31 w 89"/>
                <a:gd name="T55" fmla="*/ 15 h 60"/>
                <a:gd name="T56" fmla="*/ 33 w 89"/>
                <a:gd name="T57" fmla="*/ 15 h 60"/>
                <a:gd name="T58" fmla="*/ 52 w 89"/>
                <a:gd name="T59" fmla="*/ 19 h 60"/>
                <a:gd name="T60" fmla="*/ 64 w 89"/>
                <a:gd name="T61" fmla="*/ 24 h 60"/>
                <a:gd name="T62" fmla="*/ 68 w 89"/>
                <a:gd name="T63" fmla="*/ 29 h 60"/>
                <a:gd name="T64" fmla="*/ 69 w 89"/>
                <a:gd name="T65" fmla="*/ 32 h 60"/>
                <a:gd name="T66" fmla="*/ 67 w 89"/>
                <a:gd name="T67" fmla="*/ 38 h 60"/>
                <a:gd name="T68" fmla="*/ 63 w 89"/>
                <a:gd name="T69" fmla="*/ 41 h 60"/>
                <a:gd name="T70" fmla="*/ 55 w 89"/>
                <a:gd name="T71" fmla="*/ 44 h 60"/>
                <a:gd name="T72" fmla="*/ 40 w 89"/>
                <a:gd name="T73" fmla="*/ 47 h 60"/>
                <a:gd name="T74" fmla="*/ 26 w 89"/>
                <a:gd name="T75" fmla="*/ 48 h 60"/>
                <a:gd name="T76" fmla="*/ 19 w 89"/>
                <a:gd name="T77" fmla="*/ 47 h 60"/>
                <a:gd name="T78" fmla="*/ 11 w 89"/>
                <a:gd name="T79" fmla="*/ 45 h 60"/>
                <a:gd name="T80" fmla="*/ 0 w 89"/>
                <a:gd name="T81" fmla="*/ 43 h 6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89" h="60">
                  <a:moveTo>
                    <a:pt x="0" y="53"/>
                  </a:moveTo>
                  <a:lnTo>
                    <a:pt x="11" y="46"/>
                  </a:lnTo>
                  <a:lnTo>
                    <a:pt x="17" y="48"/>
                  </a:lnTo>
                  <a:lnTo>
                    <a:pt x="23" y="50"/>
                  </a:lnTo>
                  <a:lnTo>
                    <a:pt x="29" y="51"/>
                  </a:lnTo>
                  <a:lnTo>
                    <a:pt x="35" y="51"/>
                  </a:lnTo>
                  <a:lnTo>
                    <a:pt x="43" y="51"/>
                  </a:lnTo>
                  <a:lnTo>
                    <a:pt x="47" y="50"/>
                  </a:lnTo>
                  <a:lnTo>
                    <a:pt x="50" y="49"/>
                  </a:lnTo>
                  <a:lnTo>
                    <a:pt x="53" y="48"/>
                  </a:lnTo>
                  <a:lnTo>
                    <a:pt x="56" y="47"/>
                  </a:lnTo>
                  <a:lnTo>
                    <a:pt x="58" y="45"/>
                  </a:lnTo>
                  <a:lnTo>
                    <a:pt x="58" y="44"/>
                  </a:lnTo>
                  <a:lnTo>
                    <a:pt x="59" y="43"/>
                  </a:lnTo>
                  <a:lnTo>
                    <a:pt x="59" y="42"/>
                  </a:lnTo>
                  <a:lnTo>
                    <a:pt x="58" y="40"/>
                  </a:lnTo>
                  <a:lnTo>
                    <a:pt x="57" y="39"/>
                  </a:lnTo>
                  <a:lnTo>
                    <a:pt x="55" y="38"/>
                  </a:lnTo>
                  <a:lnTo>
                    <a:pt x="51" y="37"/>
                  </a:lnTo>
                  <a:lnTo>
                    <a:pt x="47" y="36"/>
                  </a:lnTo>
                  <a:lnTo>
                    <a:pt x="38" y="34"/>
                  </a:lnTo>
                  <a:lnTo>
                    <a:pt x="29" y="32"/>
                  </a:lnTo>
                  <a:lnTo>
                    <a:pt x="25" y="30"/>
                  </a:lnTo>
                  <a:lnTo>
                    <a:pt x="21" y="29"/>
                  </a:lnTo>
                  <a:lnTo>
                    <a:pt x="18" y="27"/>
                  </a:lnTo>
                  <a:lnTo>
                    <a:pt x="17" y="25"/>
                  </a:lnTo>
                  <a:lnTo>
                    <a:pt x="16" y="24"/>
                  </a:lnTo>
                  <a:lnTo>
                    <a:pt x="16" y="23"/>
                  </a:lnTo>
                  <a:lnTo>
                    <a:pt x="16" y="21"/>
                  </a:lnTo>
                  <a:lnTo>
                    <a:pt x="16" y="18"/>
                  </a:lnTo>
                  <a:lnTo>
                    <a:pt x="17" y="16"/>
                  </a:lnTo>
                  <a:lnTo>
                    <a:pt x="19" y="14"/>
                  </a:lnTo>
                  <a:lnTo>
                    <a:pt x="20" y="12"/>
                  </a:lnTo>
                  <a:lnTo>
                    <a:pt x="22" y="10"/>
                  </a:lnTo>
                  <a:lnTo>
                    <a:pt x="27" y="7"/>
                  </a:lnTo>
                  <a:lnTo>
                    <a:pt x="33" y="5"/>
                  </a:lnTo>
                  <a:lnTo>
                    <a:pt x="39" y="3"/>
                  </a:lnTo>
                  <a:lnTo>
                    <a:pt x="46" y="2"/>
                  </a:lnTo>
                  <a:lnTo>
                    <a:pt x="53" y="1"/>
                  </a:lnTo>
                  <a:lnTo>
                    <a:pt x="60" y="0"/>
                  </a:lnTo>
                  <a:lnTo>
                    <a:pt x="67" y="1"/>
                  </a:lnTo>
                  <a:lnTo>
                    <a:pt x="75" y="2"/>
                  </a:lnTo>
                  <a:lnTo>
                    <a:pt x="82" y="4"/>
                  </a:lnTo>
                  <a:lnTo>
                    <a:pt x="89" y="6"/>
                  </a:lnTo>
                  <a:lnTo>
                    <a:pt x="78" y="14"/>
                  </a:lnTo>
                  <a:lnTo>
                    <a:pt x="72" y="12"/>
                  </a:lnTo>
                  <a:lnTo>
                    <a:pt x="67" y="10"/>
                  </a:lnTo>
                  <a:lnTo>
                    <a:pt x="62" y="10"/>
                  </a:lnTo>
                  <a:lnTo>
                    <a:pt x="57" y="10"/>
                  </a:lnTo>
                  <a:lnTo>
                    <a:pt x="50" y="10"/>
                  </a:lnTo>
                  <a:lnTo>
                    <a:pt x="44" y="11"/>
                  </a:lnTo>
                  <a:lnTo>
                    <a:pt x="41" y="12"/>
                  </a:lnTo>
                  <a:lnTo>
                    <a:pt x="39" y="14"/>
                  </a:lnTo>
                  <a:lnTo>
                    <a:pt x="38" y="15"/>
                  </a:lnTo>
                  <a:lnTo>
                    <a:pt x="37" y="17"/>
                  </a:lnTo>
                  <a:lnTo>
                    <a:pt x="37" y="18"/>
                  </a:lnTo>
                  <a:lnTo>
                    <a:pt x="37" y="20"/>
                  </a:lnTo>
                  <a:lnTo>
                    <a:pt x="39" y="21"/>
                  </a:lnTo>
                  <a:lnTo>
                    <a:pt x="42" y="22"/>
                  </a:lnTo>
                  <a:lnTo>
                    <a:pt x="58" y="25"/>
                  </a:lnTo>
                  <a:lnTo>
                    <a:pt x="67" y="28"/>
                  </a:lnTo>
                  <a:lnTo>
                    <a:pt x="74" y="30"/>
                  </a:lnTo>
                  <a:lnTo>
                    <a:pt x="77" y="33"/>
                  </a:lnTo>
                  <a:lnTo>
                    <a:pt x="80" y="35"/>
                  </a:lnTo>
                  <a:lnTo>
                    <a:pt x="80" y="37"/>
                  </a:lnTo>
                  <a:lnTo>
                    <a:pt x="81" y="38"/>
                  </a:lnTo>
                  <a:lnTo>
                    <a:pt x="80" y="42"/>
                  </a:lnTo>
                  <a:lnTo>
                    <a:pt x="79" y="44"/>
                  </a:lnTo>
                  <a:lnTo>
                    <a:pt x="77" y="47"/>
                  </a:lnTo>
                  <a:lnTo>
                    <a:pt x="73" y="50"/>
                  </a:lnTo>
                  <a:lnTo>
                    <a:pt x="67" y="53"/>
                  </a:lnTo>
                  <a:lnTo>
                    <a:pt x="61" y="56"/>
                  </a:lnTo>
                  <a:lnTo>
                    <a:pt x="54" y="58"/>
                  </a:lnTo>
                  <a:lnTo>
                    <a:pt x="46" y="59"/>
                  </a:lnTo>
                  <a:lnTo>
                    <a:pt x="39" y="60"/>
                  </a:lnTo>
                  <a:lnTo>
                    <a:pt x="32" y="60"/>
                  </a:lnTo>
                  <a:lnTo>
                    <a:pt x="23" y="60"/>
                  </a:lnTo>
                  <a:lnTo>
                    <a:pt x="19" y="59"/>
                  </a:lnTo>
                  <a:lnTo>
                    <a:pt x="14" y="58"/>
                  </a:lnTo>
                  <a:lnTo>
                    <a:pt x="11" y="57"/>
                  </a:lnTo>
                  <a:lnTo>
                    <a:pt x="7" y="56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34" name="Freeform 68"/>
            <p:cNvSpPr>
              <a:spLocks noEditPoints="1"/>
            </p:cNvSpPr>
            <p:nvPr userDrawn="1"/>
          </p:nvSpPr>
          <p:spPr bwMode="auto">
            <a:xfrm>
              <a:off x="4039" y="3332"/>
              <a:ext cx="98" cy="58"/>
            </a:xfrm>
            <a:custGeom>
              <a:avLst/>
              <a:gdLst>
                <a:gd name="T0" fmla="*/ 23 w 98"/>
                <a:gd name="T1" fmla="*/ 29 h 59"/>
                <a:gd name="T2" fmla="*/ 23 w 98"/>
                <a:gd name="T3" fmla="*/ 34 h 59"/>
                <a:gd name="T4" fmla="*/ 26 w 98"/>
                <a:gd name="T5" fmla="*/ 41 h 59"/>
                <a:gd name="T6" fmla="*/ 34 w 98"/>
                <a:gd name="T7" fmla="*/ 44 h 59"/>
                <a:gd name="T8" fmla="*/ 48 w 98"/>
                <a:gd name="T9" fmla="*/ 44 h 59"/>
                <a:gd name="T10" fmla="*/ 54 w 98"/>
                <a:gd name="T11" fmla="*/ 43 h 59"/>
                <a:gd name="T12" fmla="*/ 63 w 98"/>
                <a:gd name="T13" fmla="*/ 38 h 59"/>
                <a:gd name="T14" fmla="*/ 70 w 98"/>
                <a:gd name="T15" fmla="*/ 30 h 59"/>
                <a:gd name="T16" fmla="*/ 72 w 98"/>
                <a:gd name="T17" fmla="*/ 29 h 59"/>
                <a:gd name="T18" fmla="*/ 75 w 98"/>
                <a:gd name="T19" fmla="*/ 25 h 59"/>
                <a:gd name="T20" fmla="*/ 75 w 98"/>
                <a:gd name="T21" fmla="*/ 18 h 59"/>
                <a:gd name="T22" fmla="*/ 73 w 98"/>
                <a:gd name="T23" fmla="*/ 14 h 59"/>
                <a:gd name="T24" fmla="*/ 68 w 98"/>
                <a:gd name="T25" fmla="*/ 11 h 59"/>
                <a:gd name="T26" fmla="*/ 57 w 98"/>
                <a:gd name="T27" fmla="*/ 9 h 59"/>
                <a:gd name="T28" fmla="*/ 50 w 98"/>
                <a:gd name="T29" fmla="*/ 9 h 59"/>
                <a:gd name="T30" fmla="*/ 38 w 98"/>
                <a:gd name="T31" fmla="*/ 13 h 59"/>
                <a:gd name="T32" fmla="*/ 31 w 98"/>
                <a:gd name="T33" fmla="*/ 18 h 59"/>
                <a:gd name="T34" fmla="*/ 26 w 98"/>
                <a:gd name="T35" fmla="*/ 25 h 59"/>
                <a:gd name="T36" fmla="*/ 1 w 98"/>
                <a:gd name="T37" fmla="*/ 29 h 59"/>
                <a:gd name="T38" fmla="*/ 4 w 98"/>
                <a:gd name="T39" fmla="*/ 23 h 59"/>
                <a:gd name="T40" fmla="*/ 15 w 98"/>
                <a:gd name="T41" fmla="*/ 13 h 59"/>
                <a:gd name="T42" fmla="*/ 30 w 98"/>
                <a:gd name="T43" fmla="*/ 5 h 59"/>
                <a:gd name="T44" fmla="*/ 49 w 98"/>
                <a:gd name="T45" fmla="*/ 0 h 59"/>
                <a:gd name="T46" fmla="*/ 60 w 98"/>
                <a:gd name="T47" fmla="*/ 0 h 59"/>
                <a:gd name="T48" fmla="*/ 71 w 98"/>
                <a:gd name="T49" fmla="*/ 1 h 59"/>
                <a:gd name="T50" fmla="*/ 83 w 98"/>
                <a:gd name="T51" fmla="*/ 4 h 59"/>
                <a:gd name="T52" fmla="*/ 92 w 98"/>
                <a:gd name="T53" fmla="*/ 9 h 59"/>
                <a:gd name="T54" fmla="*/ 96 w 98"/>
                <a:gd name="T55" fmla="*/ 13 h 59"/>
                <a:gd name="T56" fmla="*/ 98 w 98"/>
                <a:gd name="T57" fmla="*/ 18 h 59"/>
                <a:gd name="T58" fmla="*/ 98 w 98"/>
                <a:gd name="T59" fmla="*/ 23 h 59"/>
                <a:gd name="T60" fmla="*/ 94 w 98"/>
                <a:gd name="T61" fmla="*/ 29 h 59"/>
                <a:gd name="T62" fmla="*/ 84 w 98"/>
                <a:gd name="T63" fmla="*/ 39 h 59"/>
                <a:gd name="T64" fmla="*/ 77 w 98"/>
                <a:gd name="T65" fmla="*/ 43 h 59"/>
                <a:gd name="T66" fmla="*/ 64 w 98"/>
                <a:gd name="T67" fmla="*/ 49 h 59"/>
                <a:gd name="T68" fmla="*/ 49 w 98"/>
                <a:gd name="T69" fmla="*/ 52 h 59"/>
                <a:gd name="T70" fmla="*/ 31 w 98"/>
                <a:gd name="T71" fmla="*/ 53 h 59"/>
                <a:gd name="T72" fmla="*/ 21 w 98"/>
                <a:gd name="T73" fmla="*/ 51 h 59"/>
                <a:gd name="T74" fmla="*/ 13 w 98"/>
                <a:gd name="T75" fmla="*/ 49 h 59"/>
                <a:gd name="T76" fmla="*/ 5 w 98"/>
                <a:gd name="T77" fmla="*/ 43 h 59"/>
                <a:gd name="T78" fmla="*/ 2 w 98"/>
                <a:gd name="T79" fmla="*/ 39 h 59"/>
                <a:gd name="T80" fmla="*/ 0 w 98"/>
                <a:gd name="T81" fmla="*/ 29 h 5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98" h="59">
                  <a:moveTo>
                    <a:pt x="24" y="29"/>
                  </a:moveTo>
                  <a:lnTo>
                    <a:pt x="23" y="33"/>
                  </a:lnTo>
                  <a:lnTo>
                    <a:pt x="22" y="36"/>
                  </a:lnTo>
                  <a:lnTo>
                    <a:pt x="23" y="40"/>
                  </a:lnTo>
                  <a:lnTo>
                    <a:pt x="24" y="44"/>
                  </a:lnTo>
                  <a:lnTo>
                    <a:pt x="26" y="47"/>
                  </a:lnTo>
                  <a:lnTo>
                    <a:pt x="30" y="49"/>
                  </a:lnTo>
                  <a:lnTo>
                    <a:pt x="34" y="50"/>
                  </a:lnTo>
                  <a:lnTo>
                    <a:pt x="41" y="51"/>
                  </a:lnTo>
                  <a:lnTo>
                    <a:pt x="48" y="50"/>
                  </a:lnTo>
                  <a:lnTo>
                    <a:pt x="51" y="49"/>
                  </a:lnTo>
                  <a:lnTo>
                    <a:pt x="54" y="49"/>
                  </a:lnTo>
                  <a:lnTo>
                    <a:pt x="59" y="46"/>
                  </a:lnTo>
                  <a:lnTo>
                    <a:pt x="63" y="44"/>
                  </a:lnTo>
                  <a:lnTo>
                    <a:pt x="67" y="40"/>
                  </a:lnTo>
                  <a:lnTo>
                    <a:pt x="70" y="36"/>
                  </a:lnTo>
                  <a:lnTo>
                    <a:pt x="71" y="35"/>
                  </a:lnTo>
                  <a:lnTo>
                    <a:pt x="72" y="33"/>
                  </a:lnTo>
                  <a:lnTo>
                    <a:pt x="74" y="29"/>
                  </a:lnTo>
                  <a:lnTo>
                    <a:pt x="75" y="25"/>
                  </a:lnTo>
                  <a:lnTo>
                    <a:pt x="75" y="22"/>
                  </a:lnTo>
                  <a:lnTo>
                    <a:pt x="75" y="18"/>
                  </a:lnTo>
                  <a:lnTo>
                    <a:pt x="74" y="15"/>
                  </a:lnTo>
                  <a:lnTo>
                    <a:pt x="73" y="14"/>
                  </a:lnTo>
                  <a:lnTo>
                    <a:pt x="71" y="13"/>
                  </a:lnTo>
                  <a:lnTo>
                    <a:pt x="68" y="11"/>
                  </a:lnTo>
                  <a:lnTo>
                    <a:pt x="63" y="9"/>
                  </a:lnTo>
                  <a:lnTo>
                    <a:pt x="57" y="9"/>
                  </a:lnTo>
                  <a:lnTo>
                    <a:pt x="53" y="9"/>
                  </a:lnTo>
                  <a:lnTo>
                    <a:pt x="50" y="9"/>
                  </a:lnTo>
                  <a:lnTo>
                    <a:pt x="44" y="11"/>
                  </a:lnTo>
                  <a:lnTo>
                    <a:pt x="38" y="13"/>
                  </a:lnTo>
                  <a:lnTo>
                    <a:pt x="34" y="15"/>
                  </a:lnTo>
                  <a:lnTo>
                    <a:pt x="31" y="18"/>
                  </a:lnTo>
                  <a:lnTo>
                    <a:pt x="28" y="21"/>
                  </a:lnTo>
                  <a:lnTo>
                    <a:pt x="26" y="25"/>
                  </a:lnTo>
                  <a:lnTo>
                    <a:pt x="24" y="29"/>
                  </a:lnTo>
                  <a:close/>
                  <a:moveTo>
                    <a:pt x="1" y="29"/>
                  </a:moveTo>
                  <a:lnTo>
                    <a:pt x="3" y="26"/>
                  </a:lnTo>
                  <a:lnTo>
                    <a:pt x="4" y="23"/>
                  </a:lnTo>
                  <a:lnTo>
                    <a:pt x="9" y="18"/>
                  </a:lnTo>
                  <a:lnTo>
                    <a:pt x="15" y="13"/>
                  </a:lnTo>
                  <a:lnTo>
                    <a:pt x="22" y="9"/>
                  </a:lnTo>
                  <a:lnTo>
                    <a:pt x="30" y="5"/>
                  </a:lnTo>
                  <a:lnTo>
                    <a:pt x="39" y="2"/>
                  </a:lnTo>
                  <a:lnTo>
                    <a:pt x="49" y="0"/>
                  </a:lnTo>
                  <a:lnTo>
                    <a:pt x="55" y="0"/>
                  </a:lnTo>
                  <a:lnTo>
                    <a:pt x="60" y="0"/>
                  </a:lnTo>
                  <a:lnTo>
                    <a:pt x="66" y="0"/>
                  </a:lnTo>
                  <a:lnTo>
                    <a:pt x="71" y="1"/>
                  </a:lnTo>
                  <a:lnTo>
                    <a:pt x="79" y="2"/>
                  </a:lnTo>
                  <a:lnTo>
                    <a:pt x="83" y="4"/>
                  </a:lnTo>
                  <a:lnTo>
                    <a:pt x="86" y="5"/>
                  </a:lnTo>
                  <a:lnTo>
                    <a:pt x="92" y="9"/>
                  </a:lnTo>
                  <a:lnTo>
                    <a:pt x="94" y="11"/>
                  </a:lnTo>
                  <a:lnTo>
                    <a:pt x="96" y="13"/>
                  </a:lnTo>
                  <a:lnTo>
                    <a:pt x="97" y="15"/>
                  </a:lnTo>
                  <a:lnTo>
                    <a:pt x="98" y="18"/>
                  </a:lnTo>
                  <a:lnTo>
                    <a:pt x="98" y="20"/>
                  </a:lnTo>
                  <a:lnTo>
                    <a:pt x="98" y="23"/>
                  </a:lnTo>
                  <a:lnTo>
                    <a:pt x="96" y="29"/>
                  </a:lnTo>
                  <a:lnTo>
                    <a:pt x="94" y="34"/>
                  </a:lnTo>
                  <a:lnTo>
                    <a:pt x="89" y="40"/>
                  </a:lnTo>
                  <a:lnTo>
                    <a:pt x="84" y="45"/>
                  </a:lnTo>
                  <a:lnTo>
                    <a:pt x="80" y="47"/>
                  </a:lnTo>
                  <a:lnTo>
                    <a:pt x="77" y="49"/>
                  </a:lnTo>
                  <a:lnTo>
                    <a:pt x="68" y="53"/>
                  </a:lnTo>
                  <a:lnTo>
                    <a:pt x="64" y="55"/>
                  </a:lnTo>
                  <a:lnTo>
                    <a:pt x="59" y="56"/>
                  </a:lnTo>
                  <a:lnTo>
                    <a:pt x="49" y="58"/>
                  </a:lnTo>
                  <a:lnTo>
                    <a:pt x="37" y="59"/>
                  </a:lnTo>
                  <a:lnTo>
                    <a:pt x="31" y="59"/>
                  </a:lnTo>
                  <a:lnTo>
                    <a:pt x="26" y="58"/>
                  </a:lnTo>
                  <a:lnTo>
                    <a:pt x="21" y="57"/>
                  </a:lnTo>
                  <a:lnTo>
                    <a:pt x="17" y="56"/>
                  </a:lnTo>
                  <a:lnTo>
                    <a:pt x="13" y="55"/>
                  </a:lnTo>
                  <a:lnTo>
                    <a:pt x="10" y="53"/>
                  </a:lnTo>
                  <a:lnTo>
                    <a:pt x="5" y="49"/>
                  </a:lnTo>
                  <a:lnTo>
                    <a:pt x="3" y="47"/>
                  </a:lnTo>
                  <a:lnTo>
                    <a:pt x="2" y="45"/>
                  </a:lnTo>
                  <a:lnTo>
                    <a:pt x="0" y="40"/>
                  </a:lnTo>
                  <a:lnTo>
                    <a:pt x="0" y="34"/>
                  </a:lnTo>
                  <a:lnTo>
                    <a:pt x="1" y="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35" name="Freeform 69"/>
            <p:cNvSpPr/>
            <p:nvPr userDrawn="1"/>
          </p:nvSpPr>
          <p:spPr bwMode="auto">
            <a:xfrm>
              <a:off x="4137" y="3332"/>
              <a:ext cx="150" cy="58"/>
            </a:xfrm>
            <a:custGeom>
              <a:avLst/>
              <a:gdLst>
                <a:gd name="T0" fmla="*/ 126 w 150"/>
                <a:gd name="T1" fmla="*/ 20 h 59"/>
                <a:gd name="T2" fmla="*/ 127 w 150"/>
                <a:gd name="T3" fmla="*/ 18 h 59"/>
                <a:gd name="T4" fmla="*/ 127 w 150"/>
                <a:gd name="T5" fmla="*/ 16 h 59"/>
                <a:gd name="T6" fmla="*/ 127 w 150"/>
                <a:gd name="T7" fmla="*/ 14 h 59"/>
                <a:gd name="T8" fmla="*/ 126 w 150"/>
                <a:gd name="T9" fmla="*/ 13 h 59"/>
                <a:gd name="T10" fmla="*/ 125 w 150"/>
                <a:gd name="T11" fmla="*/ 12 h 59"/>
                <a:gd name="T12" fmla="*/ 123 w 150"/>
                <a:gd name="T13" fmla="*/ 11 h 59"/>
                <a:gd name="T14" fmla="*/ 119 w 150"/>
                <a:gd name="T15" fmla="*/ 10 h 59"/>
                <a:gd name="T16" fmla="*/ 113 w 150"/>
                <a:gd name="T17" fmla="*/ 9 h 59"/>
                <a:gd name="T18" fmla="*/ 107 w 150"/>
                <a:gd name="T19" fmla="*/ 10 h 59"/>
                <a:gd name="T20" fmla="*/ 101 w 150"/>
                <a:gd name="T21" fmla="*/ 11 h 59"/>
                <a:gd name="T22" fmla="*/ 95 w 150"/>
                <a:gd name="T23" fmla="*/ 12 h 59"/>
                <a:gd name="T24" fmla="*/ 94 w 150"/>
                <a:gd name="T25" fmla="*/ 14 h 59"/>
                <a:gd name="T26" fmla="*/ 94 w 150"/>
                <a:gd name="T27" fmla="*/ 16 h 59"/>
                <a:gd name="T28" fmla="*/ 77 w 150"/>
                <a:gd name="T29" fmla="*/ 53 h 59"/>
                <a:gd name="T30" fmla="*/ 56 w 150"/>
                <a:gd name="T31" fmla="*/ 53 h 59"/>
                <a:gd name="T32" fmla="*/ 70 w 150"/>
                <a:gd name="T33" fmla="*/ 20 h 59"/>
                <a:gd name="T34" fmla="*/ 71 w 150"/>
                <a:gd name="T35" fmla="*/ 18 h 59"/>
                <a:gd name="T36" fmla="*/ 71 w 150"/>
                <a:gd name="T37" fmla="*/ 15 h 59"/>
                <a:gd name="T38" fmla="*/ 70 w 150"/>
                <a:gd name="T39" fmla="*/ 13 h 59"/>
                <a:gd name="T40" fmla="*/ 69 w 150"/>
                <a:gd name="T41" fmla="*/ 12 h 59"/>
                <a:gd name="T42" fmla="*/ 66 w 150"/>
                <a:gd name="T43" fmla="*/ 11 h 59"/>
                <a:gd name="T44" fmla="*/ 65 w 150"/>
                <a:gd name="T45" fmla="*/ 10 h 59"/>
                <a:gd name="T46" fmla="*/ 63 w 150"/>
                <a:gd name="T47" fmla="*/ 10 h 59"/>
                <a:gd name="T48" fmla="*/ 59 w 150"/>
                <a:gd name="T49" fmla="*/ 9 h 59"/>
                <a:gd name="T50" fmla="*/ 53 w 150"/>
                <a:gd name="T51" fmla="*/ 9 h 59"/>
                <a:gd name="T52" fmla="*/ 50 w 150"/>
                <a:gd name="T53" fmla="*/ 10 h 59"/>
                <a:gd name="T54" fmla="*/ 46 w 150"/>
                <a:gd name="T55" fmla="*/ 10 h 59"/>
                <a:gd name="T56" fmla="*/ 39 w 150"/>
                <a:gd name="T57" fmla="*/ 12 h 59"/>
                <a:gd name="T58" fmla="*/ 21 w 150"/>
                <a:gd name="T59" fmla="*/ 53 h 59"/>
                <a:gd name="T60" fmla="*/ 0 w 150"/>
                <a:gd name="T61" fmla="*/ 53 h 59"/>
                <a:gd name="T62" fmla="*/ 19 w 150"/>
                <a:gd name="T63" fmla="*/ 10 h 59"/>
                <a:gd name="T64" fmla="*/ 31 w 150"/>
                <a:gd name="T65" fmla="*/ 6 h 59"/>
                <a:gd name="T66" fmla="*/ 42 w 150"/>
                <a:gd name="T67" fmla="*/ 3 h 59"/>
                <a:gd name="T68" fmla="*/ 54 w 150"/>
                <a:gd name="T69" fmla="*/ 1 h 59"/>
                <a:gd name="T70" fmla="*/ 60 w 150"/>
                <a:gd name="T71" fmla="*/ 1 h 59"/>
                <a:gd name="T72" fmla="*/ 67 w 150"/>
                <a:gd name="T73" fmla="*/ 0 h 59"/>
                <a:gd name="T74" fmla="*/ 73 w 150"/>
                <a:gd name="T75" fmla="*/ 1 h 59"/>
                <a:gd name="T76" fmla="*/ 79 w 150"/>
                <a:gd name="T77" fmla="*/ 2 h 59"/>
                <a:gd name="T78" fmla="*/ 85 w 150"/>
                <a:gd name="T79" fmla="*/ 3 h 59"/>
                <a:gd name="T80" fmla="*/ 87 w 150"/>
                <a:gd name="T81" fmla="*/ 4 h 59"/>
                <a:gd name="T82" fmla="*/ 89 w 150"/>
                <a:gd name="T83" fmla="*/ 5 h 59"/>
                <a:gd name="T84" fmla="*/ 97 w 150"/>
                <a:gd name="T85" fmla="*/ 3 h 59"/>
                <a:gd name="T86" fmla="*/ 105 w 150"/>
                <a:gd name="T87" fmla="*/ 2 h 59"/>
                <a:gd name="T88" fmla="*/ 114 w 150"/>
                <a:gd name="T89" fmla="*/ 1 h 59"/>
                <a:gd name="T90" fmla="*/ 123 w 150"/>
                <a:gd name="T91" fmla="*/ 1 h 59"/>
                <a:gd name="T92" fmla="*/ 129 w 150"/>
                <a:gd name="T93" fmla="*/ 1 h 59"/>
                <a:gd name="T94" fmla="*/ 134 w 150"/>
                <a:gd name="T95" fmla="*/ 2 h 59"/>
                <a:gd name="T96" fmla="*/ 139 w 150"/>
                <a:gd name="T97" fmla="*/ 3 h 59"/>
                <a:gd name="T98" fmla="*/ 144 w 150"/>
                <a:gd name="T99" fmla="*/ 5 h 59"/>
                <a:gd name="T100" fmla="*/ 147 w 150"/>
                <a:gd name="T101" fmla="*/ 7 h 59"/>
                <a:gd name="T102" fmla="*/ 148 w 150"/>
                <a:gd name="T103" fmla="*/ 8 h 59"/>
                <a:gd name="T104" fmla="*/ 149 w 150"/>
                <a:gd name="T105" fmla="*/ 10 h 59"/>
                <a:gd name="T106" fmla="*/ 150 w 150"/>
                <a:gd name="T107" fmla="*/ 11 h 59"/>
                <a:gd name="T108" fmla="*/ 150 w 150"/>
                <a:gd name="T109" fmla="*/ 13 h 59"/>
                <a:gd name="T110" fmla="*/ 150 w 150"/>
                <a:gd name="T111" fmla="*/ 15 h 59"/>
                <a:gd name="T112" fmla="*/ 150 w 150"/>
                <a:gd name="T113" fmla="*/ 16 h 59"/>
                <a:gd name="T114" fmla="*/ 133 w 150"/>
                <a:gd name="T115" fmla="*/ 53 h 59"/>
                <a:gd name="T116" fmla="*/ 112 w 150"/>
                <a:gd name="T117" fmla="*/ 53 h 59"/>
                <a:gd name="T118" fmla="*/ 126 w 150"/>
                <a:gd name="T119" fmla="*/ 20 h 5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50" h="59">
                  <a:moveTo>
                    <a:pt x="126" y="20"/>
                  </a:moveTo>
                  <a:lnTo>
                    <a:pt x="127" y="18"/>
                  </a:lnTo>
                  <a:lnTo>
                    <a:pt x="127" y="16"/>
                  </a:lnTo>
                  <a:lnTo>
                    <a:pt x="127" y="14"/>
                  </a:lnTo>
                  <a:lnTo>
                    <a:pt x="126" y="13"/>
                  </a:lnTo>
                  <a:lnTo>
                    <a:pt x="125" y="12"/>
                  </a:lnTo>
                  <a:lnTo>
                    <a:pt x="123" y="11"/>
                  </a:lnTo>
                  <a:lnTo>
                    <a:pt x="119" y="10"/>
                  </a:lnTo>
                  <a:lnTo>
                    <a:pt x="113" y="9"/>
                  </a:lnTo>
                  <a:lnTo>
                    <a:pt x="107" y="10"/>
                  </a:lnTo>
                  <a:lnTo>
                    <a:pt x="101" y="11"/>
                  </a:lnTo>
                  <a:lnTo>
                    <a:pt x="95" y="12"/>
                  </a:lnTo>
                  <a:lnTo>
                    <a:pt x="94" y="14"/>
                  </a:lnTo>
                  <a:lnTo>
                    <a:pt x="94" y="16"/>
                  </a:lnTo>
                  <a:lnTo>
                    <a:pt x="77" y="59"/>
                  </a:lnTo>
                  <a:lnTo>
                    <a:pt x="56" y="59"/>
                  </a:lnTo>
                  <a:lnTo>
                    <a:pt x="70" y="20"/>
                  </a:lnTo>
                  <a:lnTo>
                    <a:pt x="71" y="18"/>
                  </a:lnTo>
                  <a:lnTo>
                    <a:pt x="71" y="15"/>
                  </a:lnTo>
                  <a:lnTo>
                    <a:pt x="70" y="13"/>
                  </a:lnTo>
                  <a:lnTo>
                    <a:pt x="69" y="12"/>
                  </a:lnTo>
                  <a:lnTo>
                    <a:pt x="66" y="11"/>
                  </a:lnTo>
                  <a:lnTo>
                    <a:pt x="65" y="10"/>
                  </a:lnTo>
                  <a:lnTo>
                    <a:pt x="63" y="10"/>
                  </a:lnTo>
                  <a:lnTo>
                    <a:pt x="59" y="9"/>
                  </a:lnTo>
                  <a:lnTo>
                    <a:pt x="53" y="9"/>
                  </a:lnTo>
                  <a:lnTo>
                    <a:pt x="50" y="10"/>
                  </a:lnTo>
                  <a:lnTo>
                    <a:pt x="46" y="10"/>
                  </a:lnTo>
                  <a:lnTo>
                    <a:pt x="39" y="12"/>
                  </a:lnTo>
                  <a:lnTo>
                    <a:pt x="21" y="59"/>
                  </a:lnTo>
                  <a:lnTo>
                    <a:pt x="0" y="59"/>
                  </a:lnTo>
                  <a:lnTo>
                    <a:pt x="19" y="10"/>
                  </a:lnTo>
                  <a:lnTo>
                    <a:pt x="31" y="6"/>
                  </a:lnTo>
                  <a:lnTo>
                    <a:pt x="42" y="3"/>
                  </a:lnTo>
                  <a:lnTo>
                    <a:pt x="54" y="1"/>
                  </a:lnTo>
                  <a:lnTo>
                    <a:pt x="60" y="1"/>
                  </a:lnTo>
                  <a:lnTo>
                    <a:pt x="67" y="0"/>
                  </a:lnTo>
                  <a:lnTo>
                    <a:pt x="73" y="1"/>
                  </a:lnTo>
                  <a:lnTo>
                    <a:pt x="79" y="2"/>
                  </a:lnTo>
                  <a:lnTo>
                    <a:pt x="85" y="3"/>
                  </a:lnTo>
                  <a:lnTo>
                    <a:pt x="87" y="4"/>
                  </a:lnTo>
                  <a:lnTo>
                    <a:pt x="89" y="5"/>
                  </a:lnTo>
                  <a:lnTo>
                    <a:pt x="97" y="3"/>
                  </a:lnTo>
                  <a:lnTo>
                    <a:pt x="105" y="2"/>
                  </a:lnTo>
                  <a:lnTo>
                    <a:pt x="114" y="1"/>
                  </a:lnTo>
                  <a:lnTo>
                    <a:pt x="123" y="1"/>
                  </a:lnTo>
                  <a:lnTo>
                    <a:pt x="129" y="1"/>
                  </a:lnTo>
                  <a:lnTo>
                    <a:pt x="134" y="2"/>
                  </a:lnTo>
                  <a:lnTo>
                    <a:pt x="139" y="3"/>
                  </a:lnTo>
                  <a:lnTo>
                    <a:pt x="144" y="5"/>
                  </a:lnTo>
                  <a:lnTo>
                    <a:pt x="147" y="7"/>
                  </a:lnTo>
                  <a:lnTo>
                    <a:pt x="148" y="8"/>
                  </a:lnTo>
                  <a:lnTo>
                    <a:pt x="149" y="10"/>
                  </a:lnTo>
                  <a:lnTo>
                    <a:pt x="150" y="11"/>
                  </a:lnTo>
                  <a:lnTo>
                    <a:pt x="150" y="13"/>
                  </a:lnTo>
                  <a:lnTo>
                    <a:pt x="150" y="15"/>
                  </a:lnTo>
                  <a:lnTo>
                    <a:pt x="150" y="16"/>
                  </a:lnTo>
                  <a:lnTo>
                    <a:pt x="133" y="59"/>
                  </a:lnTo>
                  <a:lnTo>
                    <a:pt x="112" y="59"/>
                  </a:lnTo>
                  <a:lnTo>
                    <a:pt x="126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36" name="Freeform 70"/>
            <p:cNvSpPr>
              <a:spLocks noEditPoints="1"/>
            </p:cNvSpPr>
            <p:nvPr userDrawn="1"/>
          </p:nvSpPr>
          <p:spPr bwMode="auto">
            <a:xfrm>
              <a:off x="4296" y="3334"/>
              <a:ext cx="98" cy="59"/>
            </a:xfrm>
            <a:custGeom>
              <a:avLst/>
              <a:gdLst>
                <a:gd name="T0" fmla="*/ 23 w 98"/>
                <a:gd name="T1" fmla="*/ 33 h 59"/>
                <a:gd name="T2" fmla="*/ 22 w 98"/>
                <a:gd name="T3" fmla="*/ 40 h 59"/>
                <a:gd name="T4" fmla="*/ 26 w 98"/>
                <a:gd name="T5" fmla="*/ 47 h 59"/>
                <a:gd name="T6" fmla="*/ 34 w 98"/>
                <a:gd name="T7" fmla="*/ 50 h 59"/>
                <a:gd name="T8" fmla="*/ 48 w 98"/>
                <a:gd name="T9" fmla="*/ 50 h 59"/>
                <a:gd name="T10" fmla="*/ 54 w 98"/>
                <a:gd name="T11" fmla="*/ 49 h 59"/>
                <a:gd name="T12" fmla="*/ 63 w 98"/>
                <a:gd name="T13" fmla="*/ 44 h 59"/>
                <a:gd name="T14" fmla="*/ 70 w 98"/>
                <a:gd name="T15" fmla="*/ 37 h 59"/>
                <a:gd name="T16" fmla="*/ 74 w 98"/>
                <a:gd name="T17" fmla="*/ 29 h 59"/>
                <a:gd name="T18" fmla="*/ 75 w 98"/>
                <a:gd name="T19" fmla="*/ 22 h 59"/>
                <a:gd name="T20" fmla="*/ 73 w 98"/>
                <a:gd name="T21" fmla="*/ 15 h 59"/>
                <a:gd name="T22" fmla="*/ 71 w 98"/>
                <a:gd name="T23" fmla="*/ 13 h 59"/>
                <a:gd name="T24" fmla="*/ 63 w 98"/>
                <a:gd name="T25" fmla="*/ 10 h 59"/>
                <a:gd name="T26" fmla="*/ 53 w 98"/>
                <a:gd name="T27" fmla="*/ 9 h 59"/>
                <a:gd name="T28" fmla="*/ 43 w 98"/>
                <a:gd name="T29" fmla="*/ 11 h 59"/>
                <a:gd name="T30" fmla="*/ 34 w 98"/>
                <a:gd name="T31" fmla="*/ 15 h 59"/>
                <a:gd name="T32" fmla="*/ 28 w 98"/>
                <a:gd name="T33" fmla="*/ 22 h 59"/>
                <a:gd name="T34" fmla="*/ 24 w 98"/>
                <a:gd name="T35" fmla="*/ 29 h 59"/>
                <a:gd name="T36" fmla="*/ 4 w 98"/>
                <a:gd name="T37" fmla="*/ 23 h 59"/>
                <a:gd name="T38" fmla="*/ 11 w 98"/>
                <a:gd name="T39" fmla="*/ 15 h 59"/>
                <a:gd name="T40" fmla="*/ 22 w 98"/>
                <a:gd name="T41" fmla="*/ 9 h 59"/>
                <a:gd name="T42" fmla="*/ 39 w 98"/>
                <a:gd name="T43" fmla="*/ 2 h 59"/>
                <a:gd name="T44" fmla="*/ 54 w 98"/>
                <a:gd name="T45" fmla="*/ 0 h 59"/>
                <a:gd name="T46" fmla="*/ 65 w 98"/>
                <a:gd name="T47" fmla="*/ 0 h 59"/>
                <a:gd name="T48" fmla="*/ 79 w 98"/>
                <a:gd name="T49" fmla="*/ 2 h 59"/>
                <a:gd name="T50" fmla="*/ 91 w 98"/>
                <a:gd name="T51" fmla="*/ 9 h 59"/>
                <a:gd name="T52" fmla="*/ 95 w 98"/>
                <a:gd name="T53" fmla="*/ 13 h 59"/>
                <a:gd name="T54" fmla="*/ 97 w 98"/>
                <a:gd name="T55" fmla="*/ 18 h 59"/>
                <a:gd name="T56" fmla="*/ 97 w 98"/>
                <a:gd name="T57" fmla="*/ 23 h 59"/>
                <a:gd name="T58" fmla="*/ 93 w 98"/>
                <a:gd name="T59" fmla="*/ 34 h 59"/>
                <a:gd name="T60" fmla="*/ 83 w 98"/>
                <a:gd name="T61" fmla="*/ 45 h 59"/>
                <a:gd name="T62" fmla="*/ 76 w 98"/>
                <a:gd name="T63" fmla="*/ 50 h 59"/>
                <a:gd name="T64" fmla="*/ 64 w 98"/>
                <a:gd name="T65" fmla="*/ 55 h 59"/>
                <a:gd name="T66" fmla="*/ 48 w 98"/>
                <a:gd name="T67" fmla="*/ 58 h 59"/>
                <a:gd name="T68" fmla="*/ 31 w 98"/>
                <a:gd name="T69" fmla="*/ 59 h 59"/>
                <a:gd name="T70" fmla="*/ 21 w 98"/>
                <a:gd name="T71" fmla="*/ 57 h 59"/>
                <a:gd name="T72" fmla="*/ 13 w 98"/>
                <a:gd name="T73" fmla="*/ 55 h 59"/>
                <a:gd name="T74" fmla="*/ 5 w 98"/>
                <a:gd name="T75" fmla="*/ 49 h 59"/>
                <a:gd name="T76" fmla="*/ 1 w 98"/>
                <a:gd name="T77" fmla="*/ 45 h 59"/>
                <a:gd name="T78" fmla="*/ 0 w 98"/>
                <a:gd name="T79" fmla="*/ 34 h 5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98" h="59">
                  <a:moveTo>
                    <a:pt x="24" y="29"/>
                  </a:moveTo>
                  <a:lnTo>
                    <a:pt x="23" y="33"/>
                  </a:lnTo>
                  <a:lnTo>
                    <a:pt x="22" y="37"/>
                  </a:lnTo>
                  <a:lnTo>
                    <a:pt x="22" y="40"/>
                  </a:lnTo>
                  <a:lnTo>
                    <a:pt x="24" y="44"/>
                  </a:lnTo>
                  <a:lnTo>
                    <a:pt x="26" y="47"/>
                  </a:lnTo>
                  <a:lnTo>
                    <a:pt x="29" y="49"/>
                  </a:lnTo>
                  <a:lnTo>
                    <a:pt x="34" y="50"/>
                  </a:lnTo>
                  <a:lnTo>
                    <a:pt x="40" y="51"/>
                  </a:lnTo>
                  <a:lnTo>
                    <a:pt x="48" y="50"/>
                  </a:lnTo>
                  <a:lnTo>
                    <a:pt x="51" y="50"/>
                  </a:lnTo>
                  <a:lnTo>
                    <a:pt x="54" y="49"/>
                  </a:lnTo>
                  <a:lnTo>
                    <a:pt x="59" y="46"/>
                  </a:lnTo>
                  <a:lnTo>
                    <a:pt x="63" y="44"/>
                  </a:lnTo>
                  <a:lnTo>
                    <a:pt x="67" y="40"/>
                  </a:lnTo>
                  <a:lnTo>
                    <a:pt x="70" y="37"/>
                  </a:lnTo>
                  <a:lnTo>
                    <a:pt x="72" y="33"/>
                  </a:lnTo>
                  <a:lnTo>
                    <a:pt x="74" y="29"/>
                  </a:lnTo>
                  <a:lnTo>
                    <a:pt x="75" y="25"/>
                  </a:lnTo>
                  <a:lnTo>
                    <a:pt x="75" y="22"/>
                  </a:lnTo>
                  <a:lnTo>
                    <a:pt x="75" y="18"/>
                  </a:lnTo>
                  <a:lnTo>
                    <a:pt x="73" y="15"/>
                  </a:lnTo>
                  <a:lnTo>
                    <a:pt x="72" y="14"/>
                  </a:lnTo>
                  <a:lnTo>
                    <a:pt x="71" y="13"/>
                  </a:lnTo>
                  <a:lnTo>
                    <a:pt x="67" y="11"/>
                  </a:lnTo>
                  <a:lnTo>
                    <a:pt x="63" y="10"/>
                  </a:lnTo>
                  <a:lnTo>
                    <a:pt x="56" y="9"/>
                  </a:lnTo>
                  <a:lnTo>
                    <a:pt x="53" y="9"/>
                  </a:lnTo>
                  <a:lnTo>
                    <a:pt x="49" y="10"/>
                  </a:lnTo>
                  <a:lnTo>
                    <a:pt x="43" y="11"/>
                  </a:lnTo>
                  <a:lnTo>
                    <a:pt x="38" y="13"/>
                  </a:lnTo>
                  <a:lnTo>
                    <a:pt x="34" y="15"/>
                  </a:lnTo>
                  <a:lnTo>
                    <a:pt x="31" y="18"/>
                  </a:lnTo>
                  <a:lnTo>
                    <a:pt x="28" y="22"/>
                  </a:lnTo>
                  <a:lnTo>
                    <a:pt x="26" y="25"/>
                  </a:lnTo>
                  <a:lnTo>
                    <a:pt x="24" y="29"/>
                  </a:lnTo>
                  <a:close/>
                  <a:moveTo>
                    <a:pt x="1" y="29"/>
                  </a:moveTo>
                  <a:lnTo>
                    <a:pt x="4" y="23"/>
                  </a:lnTo>
                  <a:lnTo>
                    <a:pt x="9" y="18"/>
                  </a:lnTo>
                  <a:lnTo>
                    <a:pt x="11" y="15"/>
                  </a:lnTo>
                  <a:lnTo>
                    <a:pt x="14" y="13"/>
                  </a:lnTo>
                  <a:lnTo>
                    <a:pt x="22" y="9"/>
                  </a:lnTo>
                  <a:lnTo>
                    <a:pt x="30" y="5"/>
                  </a:lnTo>
                  <a:lnTo>
                    <a:pt x="39" y="2"/>
                  </a:lnTo>
                  <a:lnTo>
                    <a:pt x="49" y="1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5" y="0"/>
                  </a:lnTo>
                  <a:lnTo>
                    <a:pt x="70" y="1"/>
                  </a:lnTo>
                  <a:lnTo>
                    <a:pt x="79" y="2"/>
                  </a:lnTo>
                  <a:lnTo>
                    <a:pt x="86" y="5"/>
                  </a:lnTo>
                  <a:lnTo>
                    <a:pt x="91" y="9"/>
                  </a:lnTo>
                  <a:lnTo>
                    <a:pt x="94" y="11"/>
                  </a:lnTo>
                  <a:lnTo>
                    <a:pt x="95" y="13"/>
                  </a:lnTo>
                  <a:lnTo>
                    <a:pt x="96" y="15"/>
                  </a:lnTo>
                  <a:lnTo>
                    <a:pt x="97" y="18"/>
                  </a:lnTo>
                  <a:lnTo>
                    <a:pt x="98" y="20"/>
                  </a:lnTo>
                  <a:lnTo>
                    <a:pt x="97" y="23"/>
                  </a:lnTo>
                  <a:lnTo>
                    <a:pt x="96" y="29"/>
                  </a:lnTo>
                  <a:lnTo>
                    <a:pt x="93" y="34"/>
                  </a:lnTo>
                  <a:lnTo>
                    <a:pt x="89" y="40"/>
                  </a:lnTo>
                  <a:lnTo>
                    <a:pt x="83" y="45"/>
                  </a:lnTo>
                  <a:lnTo>
                    <a:pt x="80" y="47"/>
                  </a:lnTo>
                  <a:lnTo>
                    <a:pt x="76" y="50"/>
                  </a:lnTo>
                  <a:lnTo>
                    <a:pt x="68" y="53"/>
                  </a:lnTo>
                  <a:lnTo>
                    <a:pt x="64" y="55"/>
                  </a:lnTo>
                  <a:lnTo>
                    <a:pt x="59" y="56"/>
                  </a:lnTo>
                  <a:lnTo>
                    <a:pt x="48" y="58"/>
                  </a:lnTo>
                  <a:lnTo>
                    <a:pt x="37" y="59"/>
                  </a:lnTo>
                  <a:lnTo>
                    <a:pt x="31" y="59"/>
                  </a:lnTo>
                  <a:lnTo>
                    <a:pt x="26" y="58"/>
                  </a:lnTo>
                  <a:lnTo>
                    <a:pt x="21" y="57"/>
                  </a:lnTo>
                  <a:lnTo>
                    <a:pt x="17" y="56"/>
                  </a:lnTo>
                  <a:lnTo>
                    <a:pt x="13" y="55"/>
                  </a:lnTo>
                  <a:lnTo>
                    <a:pt x="10" y="53"/>
                  </a:lnTo>
                  <a:lnTo>
                    <a:pt x="5" y="49"/>
                  </a:lnTo>
                  <a:lnTo>
                    <a:pt x="3" y="47"/>
                  </a:lnTo>
                  <a:lnTo>
                    <a:pt x="1" y="45"/>
                  </a:lnTo>
                  <a:lnTo>
                    <a:pt x="0" y="40"/>
                  </a:lnTo>
                  <a:lnTo>
                    <a:pt x="0" y="34"/>
                  </a:lnTo>
                  <a:lnTo>
                    <a:pt x="1" y="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37" name="Freeform 71"/>
            <p:cNvSpPr/>
            <p:nvPr userDrawn="1"/>
          </p:nvSpPr>
          <p:spPr bwMode="auto">
            <a:xfrm>
              <a:off x="4394" y="3332"/>
              <a:ext cx="91" cy="61"/>
            </a:xfrm>
            <a:custGeom>
              <a:avLst/>
              <a:gdLst>
                <a:gd name="T0" fmla="*/ 11 w 89"/>
                <a:gd name="T1" fmla="*/ 51 h 60"/>
                <a:gd name="T2" fmla="*/ 16 w 89"/>
                <a:gd name="T3" fmla="*/ 54 h 60"/>
                <a:gd name="T4" fmla="*/ 35 w 89"/>
                <a:gd name="T5" fmla="*/ 57 h 60"/>
                <a:gd name="T6" fmla="*/ 49 w 89"/>
                <a:gd name="T7" fmla="*/ 56 h 60"/>
                <a:gd name="T8" fmla="*/ 56 w 89"/>
                <a:gd name="T9" fmla="*/ 55 h 60"/>
                <a:gd name="T10" fmla="*/ 62 w 89"/>
                <a:gd name="T11" fmla="*/ 52 h 60"/>
                <a:gd name="T12" fmla="*/ 65 w 89"/>
                <a:gd name="T13" fmla="*/ 49 h 60"/>
                <a:gd name="T14" fmla="*/ 64 w 89"/>
                <a:gd name="T15" fmla="*/ 46 h 60"/>
                <a:gd name="T16" fmla="*/ 61 w 89"/>
                <a:gd name="T17" fmla="*/ 44 h 60"/>
                <a:gd name="T18" fmla="*/ 53 w 89"/>
                <a:gd name="T19" fmla="*/ 42 h 60"/>
                <a:gd name="T20" fmla="*/ 35 w 89"/>
                <a:gd name="T21" fmla="*/ 37 h 60"/>
                <a:gd name="T22" fmla="*/ 21 w 89"/>
                <a:gd name="T23" fmla="*/ 28 h 60"/>
                <a:gd name="T24" fmla="*/ 17 w 89"/>
                <a:gd name="T25" fmla="*/ 25 h 60"/>
                <a:gd name="T26" fmla="*/ 16 w 89"/>
                <a:gd name="T27" fmla="*/ 22 h 60"/>
                <a:gd name="T28" fmla="*/ 16 w 89"/>
                <a:gd name="T29" fmla="*/ 17 h 60"/>
                <a:gd name="T30" fmla="*/ 19 w 89"/>
                <a:gd name="T31" fmla="*/ 13 h 60"/>
                <a:gd name="T32" fmla="*/ 22 w 89"/>
                <a:gd name="T33" fmla="*/ 10 h 60"/>
                <a:gd name="T34" fmla="*/ 39 w 89"/>
                <a:gd name="T35" fmla="*/ 5 h 60"/>
                <a:gd name="T36" fmla="*/ 52 w 89"/>
                <a:gd name="T37" fmla="*/ 1 h 60"/>
                <a:gd name="T38" fmla="*/ 66 w 89"/>
                <a:gd name="T39" fmla="*/ 0 h 60"/>
                <a:gd name="T40" fmla="*/ 87 w 89"/>
                <a:gd name="T41" fmla="*/ 2 h 60"/>
                <a:gd name="T42" fmla="*/ 101 w 89"/>
                <a:gd name="T43" fmla="*/ 6 h 60"/>
                <a:gd name="T44" fmla="*/ 84 w 89"/>
                <a:gd name="T45" fmla="*/ 11 h 60"/>
                <a:gd name="T46" fmla="*/ 69 w 89"/>
                <a:gd name="T47" fmla="*/ 9 h 60"/>
                <a:gd name="T48" fmla="*/ 56 w 89"/>
                <a:gd name="T49" fmla="*/ 10 h 60"/>
                <a:gd name="T50" fmla="*/ 47 w 89"/>
                <a:gd name="T51" fmla="*/ 12 h 60"/>
                <a:gd name="T52" fmla="*/ 44 w 89"/>
                <a:gd name="T53" fmla="*/ 15 h 60"/>
                <a:gd name="T54" fmla="*/ 42 w 89"/>
                <a:gd name="T55" fmla="*/ 18 h 60"/>
                <a:gd name="T56" fmla="*/ 45 w 89"/>
                <a:gd name="T57" fmla="*/ 20 h 60"/>
                <a:gd name="T58" fmla="*/ 64 w 89"/>
                <a:gd name="T59" fmla="*/ 25 h 60"/>
                <a:gd name="T60" fmla="*/ 86 w 89"/>
                <a:gd name="T61" fmla="*/ 36 h 60"/>
                <a:gd name="T62" fmla="*/ 92 w 89"/>
                <a:gd name="T63" fmla="*/ 41 h 60"/>
                <a:gd name="T64" fmla="*/ 93 w 89"/>
                <a:gd name="T65" fmla="*/ 44 h 60"/>
                <a:gd name="T66" fmla="*/ 91 w 89"/>
                <a:gd name="T67" fmla="*/ 50 h 60"/>
                <a:gd name="T68" fmla="*/ 85 w 89"/>
                <a:gd name="T69" fmla="*/ 56 h 60"/>
                <a:gd name="T70" fmla="*/ 79 w 89"/>
                <a:gd name="T71" fmla="*/ 59 h 60"/>
                <a:gd name="T72" fmla="*/ 60 w 89"/>
                <a:gd name="T73" fmla="*/ 64 h 60"/>
                <a:gd name="T74" fmla="*/ 45 w 89"/>
                <a:gd name="T75" fmla="*/ 66 h 60"/>
                <a:gd name="T76" fmla="*/ 29 w 89"/>
                <a:gd name="T77" fmla="*/ 65 h 60"/>
                <a:gd name="T78" fmla="*/ 14 w 89"/>
                <a:gd name="T79" fmla="*/ 64 h 60"/>
                <a:gd name="T80" fmla="*/ 7 w 89"/>
                <a:gd name="T81" fmla="*/ 62 h 60"/>
                <a:gd name="T82" fmla="*/ 0 w 89"/>
                <a:gd name="T83" fmla="*/ 59 h 6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89" h="60">
                  <a:moveTo>
                    <a:pt x="0" y="53"/>
                  </a:moveTo>
                  <a:lnTo>
                    <a:pt x="11" y="45"/>
                  </a:lnTo>
                  <a:lnTo>
                    <a:pt x="14" y="47"/>
                  </a:lnTo>
                  <a:lnTo>
                    <a:pt x="16" y="48"/>
                  </a:lnTo>
                  <a:lnTo>
                    <a:pt x="22" y="50"/>
                  </a:lnTo>
                  <a:lnTo>
                    <a:pt x="29" y="51"/>
                  </a:lnTo>
                  <a:lnTo>
                    <a:pt x="35" y="51"/>
                  </a:lnTo>
                  <a:lnTo>
                    <a:pt x="43" y="50"/>
                  </a:lnTo>
                  <a:lnTo>
                    <a:pt x="47" y="50"/>
                  </a:lnTo>
                  <a:lnTo>
                    <a:pt x="50" y="49"/>
                  </a:lnTo>
                  <a:lnTo>
                    <a:pt x="53" y="48"/>
                  </a:lnTo>
                  <a:lnTo>
                    <a:pt x="56" y="46"/>
                  </a:lnTo>
                  <a:lnTo>
                    <a:pt x="57" y="45"/>
                  </a:lnTo>
                  <a:lnTo>
                    <a:pt x="59" y="43"/>
                  </a:lnTo>
                  <a:lnTo>
                    <a:pt x="59" y="41"/>
                  </a:lnTo>
                  <a:lnTo>
                    <a:pt x="58" y="40"/>
                  </a:lnTo>
                  <a:lnTo>
                    <a:pt x="57" y="39"/>
                  </a:lnTo>
                  <a:lnTo>
                    <a:pt x="55" y="38"/>
                  </a:lnTo>
                  <a:lnTo>
                    <a:pt x="51" y="37"/>
                  </a:lnTo>
                  <a:lnTo>
                    <a:pt x="47" y="36"/>
                  </a:lnTo>
                  <a:lnTo>
                    <a:pt x="38" y="33"/>
                  </a:lnTo>
                  <a:lnTo>
                    <a:pt x="29" y="31"/>
                  </a:lnTo>
                  <a:lnTo>
                    <a:pt x="24" y="30"/>
                  </a:lnTo>
                  <a:lnTo>
                    <a:pt x="21" y="28"/>
                  </a:lnTo>
                  <a:lnTo>
                    <a:pt x="18" y="26"/>
                  </a:lnTo>
                  <a:lnTo>
                    <a:pt x="17" y="25"/>
                  </a:lnTo>
                  <a:lnTo>
                    <a:pt x="16" y="24"/>
                  </a:lnTo>
                  <a:lnTo>
                    <a:pt x="16" y="22"/>
                  </a:lnTo>
                  <a:lnTo>
                    <a:pt x="16" y="21"/>
                  </a:lnTo>
                  <a:lnTo>
                    <a:pt x="16" y="17"/>
                  </a:lnTo>
                  <a:lnTo>
                    <a:pt x="17" y="15"/>
                  </a:lnTo>
                  <a:lnTo>
                    <a:pt x="19" y="13"/>
                  </a:lnTo>
                  <a:lnTo>
                    <a:pt x="20" y="12"/>
                  </a:lnTo>
                  <a:lnTo>
                    <a:pt x="22" y="10"/>
                  </a:lnTo>
                  <a:lnTo>
                    <a:pt x="27" y="7"/>
                  </a:lnTo>
                  <a:lnTo>
                    <a:pt x="33" y="5"/>
                  </a:lnTo>
                  <a:lnTo>
                    <a:pt x="39" y="3"/>
                  </a:lnTo>
                  <a:lnTo>
                    <a:pt x="46" y="1"/>
                  </a:lnTo>
                  <a:lnTo>
                    <a:pt x="53" y="0"/>
                  </a:lnTo>
                  <a:lnTo>
                    <a:pt x="60" y="0"/>
                  </a:lnTo>
                  <a:lnTo>
                    <a:pt x="67" y="0"/>
                  </a:lnTo>
                  <a:lnTo>
                    <a:pt x="75" y="2"/>
                  </a:lnTo>
                  <a:lnTo>
                    <a:pt x="82" y="3"/>
                  </a:lnTo>
                  <a:lnTo>
                    <a:pt x="89" y="6"/>
                  </a:lnTo>
                  <a:lnTo>
                    <a:pt x="78" y="13"/>
                  </a:lnTo>
                  <a:lnTo>
                    <a:pt x="72" y="11"/>
                  </a:lnTo>
                  <a:lnTo>
                    <a:pt x="67" y="10"/>
                  </a:lnTo>
                  <a:lnTo>
                    <a:pt x="62" y="9"/>
                  </a:lnTo>
                  <a:lnTo>
                    <a:pt x="56" y="9"/>
                  </a:lnTo>
                  <a:lnTo>
                    <a:pt x="50" y="10"/>
                  </a:lnTo>
                  <a:lnTo>
                    <a:pt x="44" y="11"/>
                  </a:lnTo>
                  <a:lnTo>
                    <a:pt x="41" y="12"/>
                  </a:lnTo>
                  <a:lnTo>
                    <a:pt x="39" y="13"/>
                  </a:lnTo>
                  <a:lnTo>
                    <a:pt x="38" y="15"/>
                  </a:lnTo>
                  <a:lnTo>
                    <a:pt x="37" y="16"/>
                  </a:lnTo>
                  <a:lnTo>
                    <a:pt x="36" y="18"/>
                  </a:lnTo>
                  <a:lnTo>
                    <a:pt x="37" y="19"/>
                  </a:lnTo>
                  <a:lnTo>
                    <a:pt x="39" y="20"/>
                  </a:lnTo>
                  <a:lnTo>
                    <a:pt x="42" y="21"/>
                  </a:lnTo>
                  <a:lnTo>
                    <a:pt x="58" y="25"/>
                  </a:lnTo>
                  <a:lnTo>
                    <a:pt x="66" y="27"/>
                  </a:lnTo>
                  <a:lnTo>
                    <a:pt x="74" y="30"/>
                  </a:lnTo>
                  <a:lnTo>
                    <a:pt x="77" y="32"/>
                  </a:lnTo>
                  <a:lnTo>
                    <a:pt x="80" y="35"/>
                  </a:lnTo>
                  <a:lnTo>
                    <a:pt x="80" y="36"/>
                  </a:lnTo>
                  <a:lnTo>
                    <a:pt x="81" y="38"/>
                  </a:lnTo>
                  <a:lnTo>
                    <a:pt x="80" y="42"/>
                  </a:lnTo>
                  <a:lnTo>
                    <a:pt x="79" y="44"/>
                  </a:lnTo>
                  <a:lnTo>
                    <a:pt x="77" y="46"/>
                  </a:lnTo>
                  <a:lnTo>
                    <a:pt x="73" y="50"/>
                  </a:lnTo>
                  <a:lnTo>
                    <a:pt x="70" y="52"/>
                  </a:lnTo>
                  <a:lnTo>
                    <a:pt x="67" y="53"/>
                  </a:lnTo>
                  <a:lnTo>
                    <a:pt x="61" y="56"/>
                  </a:lnTo>
                  <a:lnTo>
                    <a:pt x="54" y="58"/>
                  </a:lnTo>
                  <a:lnTo>
                    <a:pt x="46" y="59"/>
                  </a:lnTo>
                  <a:lnTo>
                    <a:pt x="39" y="60"/>
                  </a:lnTo>
                  <a:lnTo>
                    <a:pt x="32" y="60"/>
                  </a:lnTo>
                  <a:lnTo>
                    <a:pt x="23" y="59"/>
                  </a:lnTo>
                  <a:lnTo>
                    <a:pt x="18" y="59"/>
                  </a:lnTo>
                  <a:lnTo>
                    <a:pt x="14" y="58"/>
                  </a:lnTo>
                  <a:lnTo>
                    <a:pt x="10" y="57"/>
                  </a:lnTo>
                  <a:lnTo>
                    <a:pt x="7" y="56"/>
                  </a:lnTo>
                  <a:lnTo>
                    <a:pt x="3" y="54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</p:grp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21704377" y="12859077"/>
            <a:ext cx="1917698" cy="577850"/>
          </a:xfrm>
          <a:prstGeom prst="rect">
            <a:avLst/>
          </a:prstGeom>
        </p:spPr>
        <p:txBody>
          <a:bodyPr lIns="91429" tIns="45714" rIns="91429" bIns="45714"/>
          <a:lstStyle>
            <a:lvl1pPr>
              <a:defRPr>
                <a:ea typeface="MS PGothic" panose="020B0600070205080204" pitchFamily="34" charset="-128"/>
                <a:cs typeface="MS PGothic" panose="020B0600070205080204" pitchFamily="34" charset="-128"/>
              </a:defRPr>
            </a:lvl1pPr>
          </a:lstStyle>
          <a:p>
            <a:pPr>
              <a:defRPr/>
            </a:pPr>
            <a:fld id="{B4E714C0-5FE2-4E4D-AD48-E2E2FC6A5305}" type="slidenum">
              <a:rPr lang="es-ES"/>
              <a:t>‹Nº›</a:t>
            </a:fld>
            <a:endParaRPr lang="es-ES" dirty="0"/>
          </a:p>
        </p:txBody>
      </p:sp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" y="10258753"/>
            <a:ext cx="24481368" cy="3457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41"/>
          <p:cNvGrpSpPr>
            <a:grpSpLocks noChangeAspect="1"/>
          </p:cNvGrpSpPr>
          <p:nvPr userDrawn="1"/>
        </p:nvGrpSpPr>
        <p:grpSpPr bwMode="auto">
          <a:xfrm>
            <a:off x="19680982" y="377609"/>
            <a:ext cx="4088232" cy="1646134"/>
            <a:chOff x="2655" y="2025"/>
            <a:chExt cx="2610" cy="1401"/>
          </a:xfrm>
        </p:grpSpPr>
        <p:sp>
          <p:nvSpPr>
            <p:cNvPr id="7" name="AutoShape 40"/>
            <p:cNvSpPr>
              <a:spLocks noChangeAspect="1" noChangeArrowheads="1" noTextEdit="1"/>
            </p:cNvSpPr>
            <p:nvPr userDrawn="1"/>
          </p:nvSpPr>
          <p:spPr bwMode="auto">
            <a:xfrm>
              <a:off x="2655" y="2025"/>
              <a:ext cx="2610" cy="1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8" name="Freeform 42"/>
            <p:cNvSpPr>
              <a:spLocks noEditPoints="1"/>
            </p:cNvSpPr>
            <p:nvPr userDrawn="1"/>
          </p:nvSpPr>
          <p:spPr bwMode="auto">
            <a:xfrm>
              <a:off x="3703" y="3057"/>
              <a:ext cx="225" cy="214"/>
            </a:xfrm>
            <a:custGeom>
              <a:avLst/>
              <a:gdLst>
                <a:gd name="T0" fmla="*/ 160 w 225"/>
                <a:gd name="T1" fmla="*/ 33 h 214"/>
                <a:gd name="T2" fmla="*/ 134 w 225"/>
                <a:gd name="T3" fmla="*/ 28 h 214"/>
                <a:gd name="T4" fmla="*/ 117 w 225"/>
                <a:gd name="T5" fmla="*/ 29 h 214"/>
                <a:gd name="T6" fmla="*/ 100 w 225"/>
                <a:gd name="T7" fmla="*/ 34 h 214"/>
                <a:gd name="T8" fmla="*/ 86 w 225"/>
                <a:gd name="T9" fmla="*/ 42 h 214"/>
                <a:gd name="T10" fmla="*/ 74 w 225"/>
                <a:gd name="T11" fmla="*/ 53 h 214"/>
                <a:gd name="T12" fmla="*/ 65 w 225"/>
                <a:gd name="T13" fmla="*/ 66 h 214"/>
                <a:gd name="T14" fmla="*/ 59 w 225"/>
                <a:gd name="T15" fmla="*/ 79 h 214"/>
                <a:gd name="T16" fmla="*/ 57 w 225"/>
                <a:gd name="T17" fmla="*/ 92 h 214"/>
                <a:gd name="T18" fmla="*/ 58 w 225"/>
                <a:gd name="T19" fmla="*/ 103 h 214"/>
                <a:gd name="T20" fmla="*/ 64 w 225"/>
                <a:gd name="T21" fmla="*/ 113 h 214"/>
                <a:gd name="T22" fmla="*/ 74 w 225"/>
                <a:gd name="T23" fmla="*/ 119 h 214"/>
                <a:gd name="T24" fmla="*/ 89 w 225"/>
                <a:gd name="T25" fmla="*/ 121 h 214"/>
                <a:gd name="T26" fmla="*/ 109 w 225"/>
                <a:gd name="T27" fmla="*/ 119 h 214"/>
                <a:gd name="T28" fmla="*/ 142 w 225"/>
                <a:gd name="T29" fmla="*/ 110 h 214"/>
                <a:gd name="T30" fmla="*/ 155 w 225"/>
                <a:gd name="T31" fmla="*/ 182 h 214"/>
                <a:gd name="T32" fmla="*/ 135 w 225"/>
                <a:gd name="T33" fmla="*/ 194 h 214"/>
                <a:gd name="T34" fmla="*/ 111 w 225"/>
                <a:gd name="T35" fmla="*/ 203 h 214"/>
                <a:gd name="T36" fmla="*/ 75 w 225"/>
                <a:gd name="T37" fmla="*/ 211 h 214"/>
                <a:gd name="T38" fmla="*/ 25 w 225"/>
                <a:gd name="T39" fmla="*/ 214 h 214"/>
                <a:gd name="T40" fmla="*/ 72 w 225"/>
                <a:gd name="T41" fmla="*/ 184 h 214"/>
                <a:gd name="T42" fmla="*/ 102 w 225"/>
                <a:gd name="T43" fmla="*/ 176 h 214"/>
                <a:gd name="T44" fmla="*/ 115 w 225"/>
                <a:gd name="T45" fmla="*/ 169 h 214"/>
                <a:gd name="T46" fmla="*/ 123 w 225"/>
                <a:gd name="T47" fmla="*/ 160 h 214"/>
                <a:gd name="T48" fmla="*/ 132 w 225"/>
                <a:gd name="T49" fmla="*/ 140 h 214"/>
                <a:gd name="T50" fmla="*/ 95 w 225"/>
                <a:gd name="T51" fmla="*/ 148 h 214"/>
                <a:gd name="T52" fmla="*/ 59 w 225"/>
                <a:gd name="T53" fmla="*/ 148 h 214"/>
                <a:gd name="T54" fmla="*/ 40 w 225"/>
                <a:gd name="T55" fmla="*/ 145 h 214"/>
                <a:gd name="T56" fmla="*/ 24 w 225"/>
                <a:gd name="T57" fmla="*/ 138 h 214"/>
                <a:gd name="T58" fmla="*/ 9 w 225"/>
                <a:gd name="T59" fmla="*/ 124 h 214"/>
                <a:gd name="T60" fmla="*/ 2 w 225"/>
                <a:gd name="T61" fmla="*/ 110 h 214"/>
                <a:gd name="T62" fmla="*/ 0 w 225"/>
                <a:gd name="T63" fmla="*/ 94 h 214"/>
                <a:gd name="T64" fmla="*/ 4 w 225"/>
                <a:gd name="T65" fmla="*/ 74 h 214"/>
                <a:gd name="T66" fmla="*/ 14 w 225"/>
                <a:gd name="T67" fmla="*/ 56 h 214"/>
                <a:gd name="T68" fmla="*/ 30 w 225"/>
                <a:gd name="T69" fmla="*/ 37 h 214"/>
                <a:gd name="T70" fmla="*/ 52 w 225"/>
                <a:gd name="T71" fmla="*/ 21 h 214"/>
                <a:gd name="T72" fmla="*/ 79 w 225"/>
                <a:gd name="T73" fmla="*/ 8 h 214"/>
                <a:gd name="T74" fmla="*/ 111 w 225"/>
                <a:gd name="T75" fmla="*/ 1 h 214"/>
                <a:gd name="T76" fmla="*/ 149 w 225"/>
                <a:gd name="T77" fmla="*/ 2 h 214"/>
                <a:gd name="T78" fmla="*/ 182 w 225"/>
                <a:gd name="T79" fmla="*/ 8 h 214"/>
                <a:gd name="T80" fmla="*/ 214 w 225"/>
                <a:gd name="T81" fmla="*/ 21 h 214"/>
                <a:gd name="T82" fmla="*/ 183 w 225"/>
                <a:gd name="T83" fmla="*/ 141 h 214"/>
                <a:gd name="T84" fmla="*/ 173 w 225"/>
                <a:gd name="T85" fmla="*/ 162 h 21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25" h="214">
                  <a:moveTo>
                    <a:pt x="142" y="110"/>
                  </a:moveTo>
                  <a:lnTo>
                    <a:pt x="169" y="36"/>
                  </a:lnTo>
                  <a:lnTo>
                    <a:pt x="160" y="33"/>
                  </a:lnTo>
                  <a:lnTo>
                    <a:pt x="151" y="30"/>
                  </a:lnTo>
                  <a:lnTo>
                    <a:pt x="140" y="28"/>
                  </a:lnTo>
                  <a:lnTo>
                    <a:pt x="134" y="28"/>
                  </a:lnTo>
                  <a:lnTo>
                    <a:pt x="128" y="28"/>
                  </a:lnTo>
                  <a:lnTo>
                    <a:pt x="122" y="28"/>
                  </a:lnTo>
                  <a:lnTo>
                    <a:pt x="117" y="29"/>
                  </a:lnTo>
                  <a:lnTo>
                    <a:pt x="111" y="30"/>
                  </a:lnTo>
                  <a:lnTo>
                    <a:pt x="106" y="32"/>
                  </a:lnTo>
                  <a:lnTo>
                    <a:pt x="100" y="34"/>
                  </a:lnTo>
                  <a:lnTo>
                    <a:pt x="95" y="36"/>
                  </a:lnTo>
                  <a:lnTo>
                    <a:pt x="91" y="39"/>
                  </a:lnTo>
                  <a:lnTo>
                    <a:pt x="86" y="42"/>
                  </a:lnTo>
                  <a:lnTo>
                    <a:pt x="82" y="46"/>
                  </a:lnTo>
                  <a:lnTo>
                    <a:pt x="78" y="49"/>
                  </a:lnTo>
                  <a:lnTo>
                    <a:pt x="74" y="53"/>
                  </a:lnTo>
                  <a:lnTo>
                    <a:pt x="71" y="57"/>
                  </a:lnTo>
                  <a:lnTo>
                    <a:pt x="68" y="61"/>
                  </a:lnTo>
                  <a:lnTo>
                    <a:pt x="65" y="66"/>
                  </a:lnTo>
                  <a:lnTo>
                    <a:pt x="63" y="70"/>
                  </a:lnTo>
                  <a:lnTo>
                    <a:pt x="61" y="74"/>
                  </a:lnTo>
                  <a:lnTo>
                    <a:pt x="59" y="79"/>
                  </a:lnTo>
                  <a:lnTo>
                    <a:pt x="58" y="83"/>
                  </a:lnTo>
                  <a:lnTo>
                    <a:pt x="57" y="87"/>
                  </a:lnTo>
                  <a:lnTo>
                    <a:pt x="57" y="92"/>
                  </a:lnTo>
                  <a:lnTo>
                    <a:pt x="57" y="96"/>
                  </a:lnTo>
                  <a:lnTo>
                    <a:pt x="57" y="100"/>
                  </a:lnTo>
                  <a:lnTo>
                    <a:pt x="58" y="103"/>
                  </a:lnTo>
                  <a:lnTo>
                    <a:pt x="59" y="107"/>
                  </a:lnTo>
                  <a:lnTo>
                    <a:pt x="61" y="110"/>
                  </a:lnTo>
                  <a:lnTo>
                    <a:pt x="64" y="113"/>
                  </a:lnTo>
                  <a:lnTo>
                    <a:pt x="66" y="115"/>
                  </a:lnTo>
                  <a:lnTo>
                    <a:pt x="70" y="117"/>
                  </a:lnTo>
                  <a:lnTo>
                    <a:pt x="74" y="119"/>
                  </a:lnTo>
                  <a:lnTo>
                    <a:pt x="78" y="120"/>
                  </a:lnTo>
                  <a:lnTo>
                    <a:pt x="83" y="121"/>
                  </a:lnTo>
                  <a:lnTo>
                    <a:pt x="89" y="121"/>
                  </a:lnTo>
                  <a:lnTo>
                    <a:pt x="96" y="121"/>
                  </a:lnTo>
                  <a:lnTo>
                    <a:pt x="103" y="120"/>
                  </a:lnTo>
                  <a:lnTo>
                    <a:pt x="109" y="119"/>
                  </a:lnTo>
                  <a:lnTo>
                    <a:pt x="116" y="118"/>
                  </a:lnTo>
                  <a:lnTo>
                    <a:pt x="129" y="114"/>
                  </a:lnTo>
                  <a:lnTo>
                    <a:pt x="142" y="110"/>
                  </a:lnTo>
                  <a:close/>
                  <a:moveTo>
                    <a:pt x="165" y="173"/>
                  </a:moveTo>
                  <a:lnTo>
                    <a:pt x="159" y="179"/>
                  </a:lnTo>
                  <a:lnTo>
                    <a:pt x="155" y="182"/>
                  </a:lnTo>
                  <a:lnTo>
                    <a:pt x="149" y="187"/>
                  </a:lnTo>
                  <a:lnTo>
                    <a:pt x="142" y="191"/>
                  </a:lnTo>
                  <a:lnTo>
                    <a:pt x="135" y="194"/>
                  </a:lnTo>
                  <a:lnTo>
                    <a:pt x="127" y="198"/>
                  </a:lnTo>
                  <a:lnTo>
                    <a:pt x="119" y="201"/>
                  </a:lnTo>
                  <a:lnTo>
                    <a:pt x="111" y="203"/>
                  </a:lnTo>
                  <a:lnTo>
                    <a:pt x="102" y="205"/>
                  </a:lnTo>
                  <a:lnTo>
                    <a:pt x="93" y="207"/>
                  </a:lnTo>
                  <a:lnTo>
                    <a:pt x="75" y="211"/>
                  </a:lnTo>
                  <a:lnTo>
                    <a:pt x="57" y="213"/>
                  </a:lnTo>
                  <a:lnTo>
                    <a:pt x="41" y="214"/>
                  </a:lnTo>
                  <a:lnTo>
                    <a:pt x="25" y="214"/>
                  </a:lnTo>
                  <a:lnTo>
                    <a:pt x="24" y="189"/>
                  </a:lnTo>
                  <a:lnTo>
                    <a:pt x="47" y="187"/>
                  </a:lnTo>
                  <a:lnTo>
                    <a:pt x="72" y="184"/>
                  </a:lnTo>
                  <a:lnTo>
                    <a:pt x="85" y="181"/>
                  </a:lnTo>
                  <a:lnTo>
                    <a:pt x="96" y="178"/>
                  </a:lnTo>
                  <a:lnTo>
                    <a:pt x="102" y="176"/>
                  </a:lnTo>
                  <a:lnTo>
                    <a:pt x="107" y="174"/>
                  </a:lnTo>
                  <a:lnTo>
                    <a:pt x="111" y="172"/>
                  </a:lnTo>
                  <a:lnTo>
                    <a:pt x="115" y="169"/>
                  </a:lnTo>
                  <a:lnTo>
                    <a:pt x="118" y="166"/>
                  </a:lnTo>
                  <a:lnTo>
                    <a:pt x="121" y="163"/>
                  </a:lnTo>
                  <a:lnTo>
                    <a:pt x="123" y="160"/>
                  </a:lnTo>
                  <a:lnTo>
                    <a:pt x="125" y="156"/>
                  </a:lnTo>
                  <a:lnTo>
                    <a:pt x="129" y="148"/>
                  </a:lnTo>
                  <a:lnTo>
                    <a:pt x="132" y="140"/>
                  </a:lnTo>
                  <a:lnTo>
                    <a:pt x="117" y="144"/>
                  </a:lnTo>
                  <a:lnTo>
                    <a:pt x="103" y="147"/>
                  </a:lnTo>
                  <a:lnTo>
                    <a:pt x="95" y="148"/>
                  </a:lnTo>
                  <a:lnTo>
                    <a:pt x="87" y="149"/>
                  </a:lnTo>
                  <a:lnTo>
                    <a:pt x="71" y="149"/>
                  </a:lnTo>
                  <a:lnTo>
                    <a:pt x="59" y="148"/>
                  </a:lnTo>
                  <a:lnTo>
                    <a:pt x="49" y="147"/>
                  </a:lnTo>
                  <a:lnTo>
                    <a:pt x="44" y="146"/>
                  </a:lnTo>
                  <a:lnTo>
                    <a:pt x="40" y="145"/>
                  </a:lnTo>
                  <a:lnTo>
                    <a:pt x="35" y="144"/>
                  </a:lnTo>
                  <a:lnTo>
                    <a:pt x="31" y="142"/>
                  </a:lnTo>
                  <a:lnTo>
                    <a:pt x="24" y="138"/>
                  </a:lnTo>
                  <a:lnTo>
                    <a:pt x="18" y="134"/>
                  </a:lnTo>
                  <a:lnTo>
                    <a:pt x="13" y="129"/>
                  </a:lnTo>
                  <a:lnTo>
                    <a:pt x="9" y="124"/>
                  </a:lnTo>
                  <a:lnTo>
                    <a:pt x="5" y="119"/>
                  </a:lnTo>
                  <a:lnTo>
                    <a:pt x="3" y="113"/>
                  </a:lnTo>
                  <a:lnTo>
                    <a:pt x="2" y="110"/>
                  </a:lnTo>
                  <a:lnTo>
                    <a:pt x="1" y="106"/>
                  </a:lnTo>
                  <a:lnTo>
                    <a:pt x="0" y="100"/>
                  </a:lnTo>
                  <a:lnTo>
                    <a:pt x="0" y="94"/>
                  </a:lnTo>
                  <a:lnTo>
                    <a:pt x="1" y="87"/>
                  </a:lnTo>
                  <a:lnTo>
                    <a:pt x="2" y="81"/>
                  </a:lnTo>
                  <a:lnTo>
                    <a:pt x="4" y="74"/>
                  </a:lnTo>
                  <a:lnTo>
                    <a:pt x="7" y="68"/>
                  </a:lnTo>
                  <a:lnTo>
                    <a:pt x="10" y="62"/>
                  </a:lnTo>
                  <a:lnTo>
                    <a:pt x="14" y="56"/>
                  </a:lnTo>
                  <a:lnTo>
                    <a:pt x="19" y="50"/>
                  </a:lnTo>
                  <a:lnTo>
                    <a:pt x="24" y="44"/>
                  </a:lnTo>
                  <a:lnTo>
                    <a:pt x="30" y="37"/>
                  </a:lnTo>
                  <a:lnTo>
                    <a:pt x="37" y="32"/>
                  </a:lnTo>
                  <a:lnTo>
                    <a:pt x="44" y="26"/>
                  </a:lnTo>
                  <a:lnTo>
                    <a:pt x="52" y="21"/>
                  </a:lnTo>
                  <a:lnTo>
                    <a:pt x="60" y="16"/>
                  </a:lnTo>
                  <a:lnTo>
                    <a:pt x="69" y="11"/>
                  </a:lnTo>
                  <a:lnTo>
                    <a:pt x="79" y="8"/>
                  </a:lnTo>
                  <a:lnTo>
                    <a:pt x="89" y="5"/>
                  </a:lnTo>
                  <a:lnTo>
                    <a:pt x="100" y="2"/>
                  </a:lnTo>
                  <a:lnTo>
                    <a:pt x="111" y="1"/>
                  </a:lnTo>
                  <a:lnTo>
                    <a:pt x="122" y="0"/>
                  </a:lnTo>
                  <a:lnTo>
                    <a:pt x="136" y="1"/>
                  </a:lnTo>
                  <a:lnTo>
                    <a:pt x="149" y="2"/>
                  </a:lnTo>
                  <a:lnTo>
                    <a:pt x="163" y="4"/>
                  </a:lnTo>
                  <a:lnTo>
                    <a:pt x="176" y="7"/>
                  </a:lnTo>
                  <a:lnTo>
                    <a:pt x="182" y="8"/>
                  </a:lnTo>
                  <a:lnTo>
                    <a:pt x="189" y="10"/>
                  </a:lnTo>
                  <a:lnTo>
                    <a:pt x="202" y="15"/>
                  </a:lnTo>
                  <a:lnTo>
                    <a:pt x="214" y="21"/>
                  </a:lnTo>
                  <a:lnTo>
                    <a:pt x="225" y="28"/>
                  </a:lnTo>
                  <a:lnTo>
                    <a:pt x="187" y="132"/>
                  </a:lnTo>
                  <a:lnTo>
                    <a:pt x="183" y="141"/>
                  </a:lnTo>
                  <a:lnTo>
                    <a:pt x="179" y="151"/>
                  </a:lnTo>
                  <a:lnTo>
                    <a:pt x="176" y="156"/>
                  </a:lnTo>
                  <a:lnTo>
                    <a:pt x="173" y="162"/>
                  </a:lnTo>
                  <a:lnTo>
                    <a:pt x="165" y="173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9" name="Freeform 43"/>
            <p:cNvSpPr>
              <a:spLocks noEditPoints="1"/>
            </p:cNvSpPr>
            <p:nvPr userDrawn="1"/>
          </p:nvSpPr>
          <p:spPr bwMode="auto">
            <a:xfrm>
              <a:off x="2905" y="3058"/>
              <a:ext cx="194" cy="146"/>
            </a:xfrm>
            <a:custGeom>
              <a:avLst/>
              <a:gdLst>
                <a:gd name="T0" fmla="*/ 149 w 193"/>
                <a:gd name="T1" fmla="*/ 47 h 147"/>
                <a:gd name="T2" fmla="*/ 149 w 193"/>
                <a:gd name="T3" fmla="*/ 39 h 147"/>
                <a:gd name="T4" fmla="*/ 147 w 193"/>
                <a:gd name="T5" fmla="*/ 35 h 147"/>
                <a:gd name="T6" fmla="*/ 144 w 193"/>
                <a:gd name="T7" fmla="*/ 32 h 147"/>
                <a:gd name="T8" fmla="*/ 140 w 193"/>
                <a:gd name="T9" fmla="*/ 29 h 147"/>
                <a:gd name="T10" fmla="*/ 135 w 193"/>
                <a:gd name="T11" fmla="*/ 27 h 147"/>
                <a:gd name="T12" fmla="*/ 124 w 193"/>
                <a:gd name="T13" fmla="*/ 26 h 147"/>
                <a:gd name="T14" fmla="*/ 112 w 193"/>
                <a:gd name="T15" fmla="*/ 27 h 147"/>
                <a:gd name="T16" fmla="*/ 95 w 193"/>
                <a:gd name="T17" fmla="*/ 30 h 147"/>
                <a:gd name="T18" fmla="*/ 83 w 193"/>
                <a:gd name="T19" fmla="*/ 37 h 147"/>
                <a:gd name="T20" fmla="*/ 73 w 193"/>
                <a:gd name="T21" fmla="*/ 47 h 147"/>
                <a:gd name="T22" fmla="*/ 148 w 193"/>
                <a:gd name="T23" fmla="*/ 52 h 147"/>
                <a:gd name="T24" fmla="*/ 163 w 193"/>
                <a:gd name="T25" fmla="*/ 129 h 147"/>
                <a:gd name="T26" fmla="*/ 140 w 193"/>
                <a:gd name="T27" fmla="*/ 136 h 147"/>
                <a:gd name="T28" fmla="*/ 115 w 193"/>
                <a:gd name="T29" fmla="*/ 140 h 147"/>
                <a:gd name="T30" fmla="*/ 82 w 193"/>
                <a:gd name="T31" fmla="*/ 141 h 147"/>
                <a:gd name="T32" fmla="*/ 56 w 193"/>
                <a:gd name="T33" fmla="*/ 140 h 147"/>
                <a:gd name="T34" fmla="*/ 43 w 193"/>
                <a:gd name="T35" fmla="*/ 137 h 147"/>
                <a:gd name="T36" fmla="*/ 27 w 193"/>
                <a:gd name="T37" fmla="*/ 132 h 147"/>
                <a:gd name="T38" fmla="*/ 16 w 193"/>
                <a:gd name="T39" fmla="*/ 124 h 147"/>
                <a:gd name="T40" fmla="*/ 10 w 193"/>
                <a:gd name="T41" fmla="*/ 117 h 147"/>
                <a:gd name="T42" fmla="*/ 5 w 193"/>
                <a:gd name="T43" fmla="*/ 110 h 147"/>
                <a:gd name="T44" fmla="*/ 1 w 193"/>
                <a:gd name="T45" fmla="*/ 99 h 147"/>
                <a:gd name="T46" fmla="*/ 0 w 193"/>
                <a:gd name="T47" fmla="*/ 90 h 147"/>
                <a:gd name="T48" fmla="*/ 0 w 193"/>
                <a:gd name="T49" fmla="*/ 82 h 147"/>
                <a:gd name="T50" fmla="*/ 2 w 193"/>
                <a:gd name="T51" fmla="*/ 73 h 147"/>
                <a:gd name="T52" fmla="*/ 7 w 193"/>
                <a:gd name="T53" fmla="*/ 68 h 147"/>
                <a:gd name="T54" fmla="*/ 14 w 193"/>
                <a:gd name="T55" fmla="*/ 55 h 147"/>
                <a:gd name="T56" fmla="*/ 24 w 193"/>
                <a:gd name="T57" fmla="*/ 42 h 147"/>
                <a:gd name="T58" fmla="*/ 36 w 193"/>
                <a:gd name="T59" fmla="*/ 30 h 147"/>
                <a:gd name="T60" fmla="*/ 51 w 193"/>
                <a:gd name="T61" fmla="*/ 19 h 147"/>
                <a:gd name="T62" fmla="*/ 68 w 193"/>
                <a:gd name="T63" fmla="*/ 10 h 147"/>
                <a:gd name="T64" fmla="*/ 88 w 193"/>
                <a:gd name="T65" fmla="*/ 4 h 147"/>
                <a:gd name="T66" fmla="*/ 117 w 193"/>
                <a:gd name="T67" fmla="*/ 0 h 147"/>
                <a:gd name="T68" fmla="*/ 141 w 193"/>
                <a:gd name="T69" fmla="*/ 0 h 147"/>
                <a:gd name="T70" fmla="*/ 160 w 193"/>
                <a:gd name="T71" fmla="*/ 3 h 147"/>
                <a:gd name="T72" fmla="*/ 175 w 193"/>
                <a:gd name="T73" fmla="*/ 8 h 147"/>
                <a:gd name="T74" fmla="*/ 184 w 193"/>
                <a:gd name="T75" fmla="*/ 13 h 147"/>
                <a:gd name="T76" fmla="*/ 191 w 193"/>
                <a:gd name="T77" fmla="*/ 19 h 147"/>
                <a:gd name="T78" fmla="*/ 194 w 193"/>
                <a:gd name="T79" fmla="*/ 25 h 147"/>
                <a:gd name="T80" fmla="*/ 198 w 193"/>
                <a:gd name="T81" fmla="*/ 37 h 147"/>
                <a:gd name="T82" fmla="*/ 199 w 193"/>
                <a:gd name="T83" fmla="*/ 51 h 147"/>
                <a:gd name="T84" fmla="*/ 195 w 193"/>
                <a:gd name="T85" fmla="*/ 68 h 147"/>
                <a:gd name="T86" fmla="*/ 57 w 193"/>
                <a:gd name="T87" fmla="*/ 73 h 147"/>
                <a:gd name="T88" fmla="*/ 54 w 193"/>
                <a:gd name="T89" fmla="*/ 81 h 147"/>
                <a:gd name="T90" fmla="*/ 54 w 193"/>
                <a:gd name="T91" fmla="*/ 90 h 147"/>
                <a:gd name="T92" fmla="*/ 56 w 193"/>
                <a:gd name="T93" fmla="*/ 97 h 147"/>
                <a:gd name="T94" fmla="*/ 60 w 193"/>
                <a:gd name="T95" fmla="*/ 104 h 147"/>
                <a:gd name="T96" fmla="*/ 66 w 193"/>
                <a:gd name="T97" fmla="*/ 109 h 147"/>
                <a:gd name="T98" fmla="*/ 74 w 193"/>
                <a:gd name="T99" fmla="*/ 112 h 147"/>
                <a:gd name="T100" fmla="*/ 83 w 193"/>
                <a:gd name="T101" fmla="*/ 114 h 147"/>
                <a:gd name="T102" fmla="*/ 95 w 193"/>
                <a:gd name="T103" fmla="*/ 115 h 147"/>
                <a:gd name="T104" fmla="*/ 118 w 193"/>
                <a:gd name="T105" fmla="*/ 114 h 147"/>
                <a:gd name="T106" fmla="*/ 152 w 193"/>
                <a:gd name="T107" fmla="*/ 107 h 147"/>
                <a:gd name="T108" fmla="*/ 178 w 193"/>
                <a:gd name="T109" fmla="*/ 124 h 14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93" h="147">
                  <a:moveTo>
                    <a:pt x="142" y="52"/>
                  </a:moveTo>
                  <a:lnTo>
                    <a:pt x="143" y="47"/>
                  </a:lnTo>
                  <a:lnTo>
                    <a:pt x="143" y="42"/>
                  </a:lnTo>
                  <a:lnTo>
                    <a:pt x="143" y="39"/>
                  </a:lnTo>
                  <a:lnTo>
                    <a:pt x="142" y="37"/>
                  </a:lnTo>
                  <a:lnTo>
                    <a:pt x="141" y="35"/>
                  </a:lnTo>
                  <a:lnTo>
                    <a:pt x="140" y="33"/>
                  </a:lnTo>
                  <a:lnTo>
                    <a:pt x="138" y="32"/>
                  </a:lnTo>
                  <a:lnTo>
                    <a:pt x="136" y="30"/>
                  </a:lnTo>
                  <a:lnTo>
                    <a:pt x="134" y="29"/>
                  </a:lnTo>
                  <a:lnTo>
                    <a:pt x="131" y="28"/>
                  </a:lnTo>
                  <a:lnTo>
                    <a:pt x="129" y="27"/>
                  </a:lnTo>
                  <a:lnTo>
                    <a:pt x="125" y="26"/>
                  </a:lnTo>
                  <a:lnTo>
                    <a:pt x="118" y="26"/>
                  </a:lnTo>
                  <a:lnTo>
                    <a:pt x="110" y="26"/>
                  </a:lnTo>
                  <a:lnTo>
                    <a:pt x="106" y="27"/>
                  </a:lnTo>
                  <a:lnTo>
                    <a:pt x="102" y="28"/>
                  </a:lnTo>
                  <a:lnTo>
                    <a:pt x="95" y="30"/>
                  </a:lnTo>
                  <a:lnTo>
                    <a:pt x="89" y="34"/>
                  </a:lnTo>
                  <a:lnTo>
                    <a:pt x="83" y="37"/>
                  </a:lnTo>
                  <a:lnTo>
                    <a:pt x="78" y="42"/>
                  </a:lnTo>
                  <a:lnTo>
                    <a:pt x="73" y="47"/>
                  </a:lnTo>
                  <a:lnTo>
                    <a:pt x="69" y="52"/>
                  </a:lnTo>
                  <a:lnTo>
                    <a:pt x="142" y="52"/>
                  </a:lnTo>
                  <a:close/>
                  <a:moveTo>
                    <a:pt x="169" y="131"/>
                  </a:moveTo>
                  <a:lnTo>
                    <a:pt x="157" y="135"/>
                  </a:lnTo>
                  <a:lnTo>
                    <a:pt x="145" y="139"/>
                  </a:lnTo>
                  <a:lnTo>
                    <a:pt x="134" y="142"/>
                  </a:lnTo>
                  <a:lnTo>
                    <a:pt x="122" y="144"/>
                  </a:lnTo>
                  <a:lnTo>
                    <a:pt x="109" y="146"/>
                  </a:lnTo>
                  <a:lnTo>
                    <a:pt x="96" y="147"/>
                  </a:lnTo>
                  <a:lnTo>
                    <a:pt x="82" y="147"/>
                  </a:lnTo>
                  <a:lnTo>
                    <a:pt x="69" y="147"/>
                  </a:lnTo>
                  <a:lnTo>
                    <a:pt x="56" y="146"/>
                  </a:lnTo>
                  <a:lnTo>
                    <a:pt x="49" y="145"/>
                  </a:lnTo>
                  <a:lnTo>
                    <a:pt x="43" y="143"/>
                  </a:lnTo>
                  <a:lnTo>
                    <a:pt x="32" y="140"/>
                  </a:lnTo>
                  <a:lnTo>
                    <a:pt x="27" y="138"/>
                  </a:lnTo>
                  <a:lnTo>
                    <a:pt x="23" y="135"/>
                  </a:lnTo>
                  <a:lnTo>
                    <a:pt x="16" y="130"/>
                  </a:lnTo>
                  <a:lnTo>
                    <a:pt x="13" y="126"/>
                  </a:lnTo>
                  <a:lnTo>
                    <a:pt x="10" y="123"/>
                  </a:lnTo>
                  <a:lnTo>
                    <a:pt x="7" y="120"/>
                  </a:lnTo>
                  <a:lnTo>
                    <a:pt x="5" y="116"/>
                  </a:lnTo>
                  <a:lnTo>
                    <a:pt x="2" y="109"/>
                  </a:lnTo>
                  <a:lnTo>
                    <a:pt x="1" y="105"/>
                  </a:lnTo>
                  <a:lnTo>
                    <a:pt x="0" y="101"/>
                  </a:lnTo>
                  <a:lnTo>
                    <a:pt x="0" y="96"/>
                  </a:lnTo>
                  <a:lnTo>
                    <a:pt x="0" y="92"/>
                  </a:lnTo>
                  <a:lnTo>
                    <a:pt x="0" y="88"/>
                  </a:lnTo>
                  <a:lnTo>
                    <a:pt x="1" y="83"/>
                  </a:lnTo>
                  <a:lnTo>
                    <a:pt x="2" y="79"/>
                  </a:lnTo>
                  <a:lnTo>
                    <a:pt x="4" y="75"/>
                  </a:lnTo>
                  <a:lnTo>
                    <a:pt x="7" y="68"/>
                  </a:lnTo>
                  <a:lnTo>
                    <a:pt x="10" y="61"/>
                  </a:lnTo>
                  <a:lnTo>
                    <a:pt x="14" y="55"/>
                  </a:lnTo>
                  <a:lnTo>
                    <a:pt x="19" y="48"/>
                  </a:lnTo>
                  <a:lnTo>
                    <a:pt x="24" y="42"/>
                  </a:lnTo>
                  <a:lnTo>
                    <a:pt x="30" y="35"/>
                  </a:lnTo>
                  <a:lnTo>
                    <a:pt x="36" y="30"/>
                  </a:lnTo>
                  <a:lnTo>
                    <a:pt x="43" y="24"/>
                  </a:lnTo>
                  <a:lnTo>
                    <a:pt x="51" y="19"/>
                  </a:lnTo>
                  <a:lnTo>
                    <a:pt x="59" y="14"/>
                  </a:lnTo>
                  <a:lnTo>
                    <a:pt x="68" y="10"/>
                  </a:lnTo>
                  <a:lnTo>
                    <a:pt x="78" y="7"/>
                  </a:lnTo>
                  <a:lnTo>
                    <a:pt x="88" y="4"/>
                  </a:lnTo>
                  <a:lnTo>
                    <a:pt x="99" y="2"/>
                  </a:lnTo>
                  <a:lnTo>
                    <a:pt x="111" y="0"/>
                  </a:lnTo>
                  <a:lnTo>
                    <a:pt x="123" y="0"/>
                  </a:lnTo>
                  <a:lnTo>
                    <a:pt x="135" y="0"/>
                  </a:lnTo>
                  <a:lnTo>
                    <a:pt x="145" y="1"/>
                  </a:lnTo>
                  <a:lnTo>
                    <a:pt x="154" y="3"/>
                  </a:lnTo>
                  <a:lnTo>
                    <a:pt x="162" y="5"/>
                  </a:lnTo>
                  <a:lnTo>
                    <a:pt x="169" y="8"/>
                  </a:lnTo>
                  <a:lnTo>
                    <a:pt x="176" y="11"/>
                  </a:lnTo>
                  <a:lnTo>
                    <a:pt x="178" y="13"/>
                  </a:lnTo>
                  <a:lnTo>
                    <a:pt x="181" y="15"/>
                  </a:lnTo>
                  <a:lnTo>
                    <a:pt x="185" y="19"/>
                  </a:lnTo>
                  <a:lnTo>
                    <a:pt x="187" y="22"/>
                  </a:lnTo>
                  <a:lnTo>
                    <a:pt x="188" y="25"/>
                  </a:lnTo>
                  <a:lnTo>
                    <a:pt x="191" y="30"/>
                  </a:lnTo>
                  <a:lnTo>
                    <a:pt x="192" y="37"/>
                  </a:lnTo>
                  <a:lnTo>
                    <a:pt x="193" y="44"/>
                  </a:lnTo>
                  <a:lnTo>
                    <a:pt x="193" y="51"/>
                  </a:lnTo>
                  <a:lnTo>
                    <a:pt x="191" y="59"/>
                  </a:lnTo>
                  <a:lnTo>
                    <a:pt x="189" y="68"/>
                  </a:lnTo>
                  <a:lnTo>
                    <a:pt x="186" y="78"/>
                  </a:lnTo>
                  <a:lnTo>
                    <a:pt x="57" y="78"/>
                  </a:lnTo>
                  <a:lnTo>
                    <a:pt x="55" y="83"/>
                  </a:lnTo>
                  <a:lnTo>
                    <a:pt x="54" y="87"/>
                  </a:lnTo>
                  <a:lnTo>
                    <a:pt x="54" y="92"/>
                  </a:lnTo>
                  <a:lnTo>
                    <a:pt x="54" y="96"/>
                  </a:lnTo>
                  <a:lnTo>
                    <a:pt x="54" y="100"/>
                  </a:lnTo>
                  <a:lnTo>
                    <a:pt x="56" y="103"/>
                  </a:lnTo>
                  <a:lnTo>
                    <a:pt x="57" y="107"/>
                  </a:lnTo>
                  <a:lnTo>
                    <a:pt x="60" y="110"/>
                  </a:lnTo>
                  <a:lnTo>
                    <a:pt x="62" y="112"/>
                  </a:lnTo>
                  <a:lnTo>
                    <a:pt x="66" y="115"/>
                  </a:lnTo>
                  <a:lnTo>
                    <a:pt x="69" y="117"/>
                  </a:lnTo>
                  <a:lnTo>
                    <a:pt x="74" y="118"/>
                  </a:lnTo>
                  <a:lnTo>
                    <a:pt x="78" y="119"/>
                  </a:lnTo>
                  <a:lnTo>
                    <a:pt x="83" y="120"/>
                  </a:lnTo>
                  <a:lnTo>
                    <a:pt x="89" y="121"/>
                  </a:lnTo>
                  <a:lnTo>
                    <a:pt x="95" y="121"/>
                  </a:lnTo>
                  <a:lnTo>
                    <a:pt x="104" y="120"/>
                  </a:lnTo>
                  <a:lnTo>
                    <a:pt x="112" y="120"/>
                  </a:lnTo>
                  <a:lnTo>
                    <a:pt x="129" y="117"/>
                  </a:lnTo>
                  <a:lnTo>
                    <a:pt x="146" y="113"/>
                  </a:lnTo>
                  <a:lnTo>
                    <a:pt x="163" y="108"/>
                  </a:lnTo>
                  <a:lnTo>
                    <a:pt x="172" y="130"/>
                  </a:lnTo>
                  <a:lnTo>
                    <a:pt x="169" y="131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10" name="Freeform 44"/>
            <p:cNvSpPr>
              <a:spLocks noEditPoints="1"/>
            </p:cNvSpPr>
            <p:nvPr userDrawn="1"/>
          </p:nvSpPr>
          <p:spPr bwMode="auto">
            <a:xfrm>
              <a:off x="2655" y="2979"/>
              <a:ext cx="264" cy="225"/>
            </a:xfrm>
            <a:custGeom>
              <a:avLst/>
              <a:gdLst>
                <a:gd name="T0" fmla="*/ 175 w 263"/>
                <a:gd name="T1" fmla="*/ 113 h 226"/>
                <a:gd name="T2" fmla="*/ 157 w 263"/>
                <a:gd name="T3" fmla="*/ 106 h 226"/>
                <a:gd name="T4" fmla="*/ 146 w 263"/>
                <a:gd name="T5" fmla="*/ 105 h 226"/>
                <a:gd name="T6" fmla="*/ 122 w 263"/>
                <a:gd name="T7" fmla="*/ 105 h 226"/>
                <a:gd name="T8" fmla="*/ 105 w 263"/>
                <a:gd name="T9" fmla="*/ 109 h 226"/>
                <a:gd name="T10" fmla="*/ 95 w 263"/>
                <a:gd name="T11" fmla="*/ 113 h 226"/>
                <a:gd name="T12" fmla="*/ 86 w 263"/>
                <a:gd name="T13" fmla="*/ 113 h 226"/>
                <a:gd name="T14" fmla="*/ 77 w 263"/>
                <a:gd name="T15" fmla="*/ 121 h 226"/>
                <a:gd name="T16" fmla="*/ 70 w 263"/>
                <a:gd name="T17" fmla="*/ 129 h 226"/>
                <a:gd name="T18" fmla="*/ 65 w 263"/>
                <a:gd name="T19" fmla="*/ 137 h 226"/>
                <a:gd name="T20" fmla="*/ 57 w 263"/>
                <a:gd name="T21" fmla="*/ 155 h 226"/>
                <a:gd name="T22" fmla="*/ 56 w 263"/>
                <a:gd name="T23" fmla="*/ 164 h 226"/>
                <a:gd name="T24" fmla="*/ 56 w 263"/>
                <a:gd name="T25" fmla="*/ 172 h 226"/>
                <a:gd name="T26" fmla="*/ 58 w 263"/>
                <a:gd name="T27" fmla="*/ 179 h 226"/>
                <a:gd name="T28" fmla="*/ 63 w 263"/>
                <a:gd name="T29" fmla="*/ 185 h 226"/>
                <a:gd name="T30" fmla="*/ 69 w 263"/>
                <a:gd name="T31" fmla="*/ 190 h 226"/>
                <a:gd name="T32" fmla="*/ 77 w 263"/>
                <a:gd name="T33" fmla="*/ 193 h 226"/>
                <a:gd name="T34" fmla="*/ 88 w 263"/>
                <a:gd name="T35" fmla="*/ 194 h 226"/>
                <a:gd name="T36" fmla="*/ 102 w 263"/>
                <a:gd name="T37" fmla="*/ 193 h 226"/>
                <a:gd name="T38" fmla="*/ 129 w 263"/>
                <a:gd name="T39" fmla="*/ 188 h 226"/>
                <a:gd name="T40" fmla="*/ 70 w 263"/>
                <a:gd name="T41" fmla="*/ 220 h 226"/>
                <a:gd name="T42" fmla="*/ 53 w 263"/>
                <a:gd name="T43" fmla="*/ 219 h 226"/>
                <a:gd name="T44" fmla="*/ 43 w 263"/>
                <a:gd name="T45" fmla="*/ 217 h 226"/>
                <a:gd name="T46" fmla="*/ 30 w 263"/>
                <a:gd name="T47" fmla="*/ 213 h 226"/>
                <a:gd name="T48" fmla="*/ 23 w 263"/>
                <a:gd name="T49" fmla="*/ 209 h 226"/>
                <a:gd name="T50" fmla="*/ 12 w 263"/>
                <a:gd name="T51" fmla="*/ 200 h 226"/>
                <a:gd name="T52" fmla="*/ 5 w 263"/>
                <a:gd name="T53" fmla="*/ 189 h 226"/>
                <a:gd name="T54" fmla="*/ 1 w 263"/>
                <a:gd name="T55" fmla="*/ 177 h 226"/>
                <a:gd name="T56" fmla="*/ 0 w 263"/>
                <a:gd name="T57" fmla="*/ 164 h 226"/>
                <a:gd name="T58" fmla="*/ 2 w 263"/>
                <a:gd name="T59" fmla="*/ 151 h 226"/>
                <a:gd name="T60" fmla="*/ 7 w 263"/>
                <a:gd name="T61" fmla="*/ 139 h 226"/>
                <a:gd name="T62" fmla="*/ 15 w 263"/>
                <a:gd name="T63" fmla="*/ 126 h 226"/>
                <a:gd name="T64" fmla="*/ 25 w 263"/>
                <a:gd name="T65" fmla="*/ 113 h 226"/>
                <a:gd name="T66" fmla="*/ 38 w 263"/>
                <a:gd name="T67" fmla="*/ 107 h 226"/>
                <a:gd name="T68" fmla="*/ 54 w 263"/>
                <a:gd name="T69" fmla="*/ 96 h 226"/>
                <a:gd name="T70" fmla="*/ 72 w 263"/>
                <a:gd name="T71" fmla="*/ 87 h 226"/>
                <a:gd name="T72" fmla="*/ 92 w 263"/>
                <a:gd name="T73" fmla="*/ 81 h 226"/>
                <a:gd name="T74" fmla="*/ 115 w 263"/>
                <a:gd name="T75" fmla="*/ 77 h 226"/>
                <a:gd name="T76" fmla="*/ 147 w 263"/>
                <a:gd name="T77" fmla="*/ 77 h 226"/>
                <a:gd name="T78" fmla="*/ 160 w 263"/>
                <a:gd name="T79" fmla="*/ 79 h 226"/>
                <a:gd name="T80" fmla="*/ 173 w 263"/>
                <a:gd name="T81" fmla="*/ 81 h 226"/>
                <a:gd name="T82" fmla="*/ 186 w 263"/>
                <a:gd name="T83" fmla="*/ 84 h 226"/>
                <a:gd name="T84" fmla="*/ 269 w 263"/>
                <a:gd name="T85" fmla="*/ 0 h 226"/>
                <a:gd name="T86" fmla="*/ 166 w 263"/>
                <a:gd name="T87" fmla="*/ 206 h 226"/>
                <a:gd name="T88" fmla="*/ 131 w 263"/>
                <a:gd name="T89" fmla="*/ 213 h 226"/>
                <a:gd name="T90" fmla="*/ 101 w 263"/>
                <a:gd name="T91" fmla="*/ 219 h 226"/>
                <a:gd name="T92" fmla="*/ 70 w 263"/>
                <a:gd name="T93" fmla="*/ 220 h 22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63" h="226">
                  <a:moveTo>
                    <a:pt x="141" y="190"/>
                  </a:moveTo>
                  <a:lnTo>
                    <a:pt x="169" y="113"/>
                  </a:lnTo>
                  <a:lnTo>
                    <a:pt x="160" y="109"/>
                  </a:lnTo>
                  <a:lnTo>
                    <a:pt x="151" y="106"/>
                  </a:lnTo>
                  <a:lnTo>
                    <a:pt x="145" y="105"/>
                  </a:lnTo>
                  <a:lnTo>
                    <a:pt x="140" y="105"/>
                  </a:lnTo>
                  <a:lnTo>
                    <a:pt x="128" y="104"/>
                  </a:lnTo>
                  <a:lnTo>
                    <a:pt x="122" y="105"/>
                  </a:lnTo>
                  <a:lnTo>
                    <a:pt x="116" y="105"/>
                  </a:lnTo>
                  <a:lnTo>
                    <a:pt x="105" y="109"/>
                  </a:lnTo>
                  <a:lnTo>
                    <a:pt x="100" y="111"/>
                  </a:lnTo>
                  <a:lnTo>
                    <a:pt x="95" y="113"/>
                  </a:lnTo>
                  <a:lnTo>
                    <a:pt x="90" y="116"/>
                  </a:lnTo>
                  <a:lnTo>
                    <a:pt x="86" y="119"/>
                  </a:lnTo>
                  <a:lnTo>
                    <a:pt x="81" y="123"/>
                  </a:lnTo>
                  <a:lnTo>
                    <a:pt x="77" y="127"/>
                  </a:lnTo>
                  <a:lnTo>
                    <a:pt x="74" y="131"/>
                  </a:lnTo>
                  <a:lnTo>
                    <a:pt x="70" y="135"/>
                  </a:lnTo>
                  <a:lnTo>
                    <a:pt x="67" y="139"/>
                  </a:lnTo>
                  <a:lnTo>
                    <a:pt x="65" y="143"/>
                  </a:lnTo>
                  <a:lnTo>
                    <a:pt x="60" y="152"/>
                  </a:lnTo>
                  <a:lnTo>
                    <a:pt x="57" y="161"/>
                  </a:lnTo>
                  <a:lnTo>
                    <a:pt x="56" y="166"/>
                  </a:lnTo>
                  <a:lnTo>
                    <a:pt x="56" y="170"/>
                  </a:lnTo>
                  <a:lnTo>
                    <a:pt x="56" y="174"/>
                  </a:lnTo>
                  <a:lnTo>
                    <a:pt x="56" y="178"/>
                  </a:lnTo>
                  <a:lnTo>
                    <a:pt x="57" y="182"/>
                  </a:lnTo>
                  <a:lnTo>
                    <a:pt x="58" y="185"/>
                  </a:lnTo>
                  <a:lnTo>
                    <a:pt x="60" y="188"/>
                  </a:lnTo>
                  <a:lnTo>
                    <a:pt x="63" y="191"/>
                  </a:lnTo>
                  <a:lnTo>
                    <a:pt x="65" y="194"/>
                  </a:lnTo>
                  <a:lnTo>
                    <a:pt x="69" y="196"/>
                  </a:lnTo>
                  <a:lnTo>
                    <a:pt x="73" y="198"/>
                  </a:lnTo>
                  <a:lnTo>
                    <a:pt x="77" y="199"/>
                  </a:lnTo>
                  <a:lnTo>
                    <a:pt x="82" y="200"/>
                  </a:lnTo>
                  <a:lnTo>
                    <a:pt x="88" y="200"/>
                  </a:lnTo>
                  <a:lnTo>
                    <a:pt x="94" y="200"/>
                  </a:lnTo>
                  <a:lnTo>
                    <a:pt x="102" y="199"/>
                  </a:lnTo>
                  <a:lnTo>
                    <a:pt x="116" y="197"/>
                  </a:lnTo>
                  <a:lnTo>
                    <a:pt x="129" y="194"/>
                  </a:lnTo>
                  <a:lnTo>
                    <a:pt x="141" y="190"/>
                  </a:lnTo>
                  <a:close/>
                  <a:moveTo>
                    <a:pt x="70" y="226"/>
                  </a:moveTo>
                  <a:lnTo>
                    <a:pt x="58" y="226"/>
                  </a:lnTo>
                  <a:lnTo>
                    <a:pt x="53" y="225"/>
                  </a:lnTo>
                  <a:lnTo>
                    <a:pt x="48" y="224"/>
                  </a:lnTo>
                  <a:lnTo>
                    <a:pt x="43" y="223"/>
                  </a:lnTo>
                  <a:lnTo>
                    <a:pt x="38" y="222"/>
                  </a:lnTo>
                  <a:lnTo>
                    <a:pt x="30" y="219"/>
                  </a:lnTo>
                  <a:lnTo>
                    <a:pt x="27" y="217"/>
                  </a:lnTo>
                  <a:lnTo>
                    <a:pt x="23" y="215"/>
                  </a:lnTo>
                  <a:lnTo>
                    <a:pt x="17" y="211"/>
                  </a:lnTo>
                  <a:lnTo>
                    <a:pt x="12" y="206"/>
                  </a:lnTo>
                  <a:lnTo>
                    <a:pt x="8" y="201"/>
                  </a:lnTo>
                  <a:lnTo>
                    <a:pt x="5" y="195"/>
                  </a:lnTo>
                  <a:lnTo>
                    <a:pt x="2" y="189"/>
                  </a:lnTo>
                  <a:lnTo>
                    <a:pt x="1" y="183"/>
                  </a:lnTo>
                  <a:lnTo>
                    <a:pt x="0" y="176"/>
                  </a:lnTo>
                  <a:lnTo>
                    <a:pt x="0" y="170"/>
                  </a:lnTo>
                  <a:lnTo>
                    <a:pt x="1" y="163"/>
                  </a:lnTo>
                  <a:lnTo>
                    <a:pt x="2" y="157"/>
                  </a:lnTo>
                  <a:lnTo>
                    <a:pt x="4" y="151"/>
                  </a:lnTo>
                  <a:lnTo>
                    <a:pt x="7" y="145"/>
                  </a:lnTo>
                  <a:lnTo>
                    <a:pt x="10" y="138"/>
                  </a:lnTo>
                  <a:lnTo>
                    <a:pt x="15" y="132"/>
                  </a:lnTo>
                  <a:lnTo>
                    <a:pt x="19" y="125"/>
                  </a:lnTo>
                  <a:lnTo>
                    <a:pt x="25" y="119"/>
                  </a:lnTo>
                  <a:lnTo>
                    <a:pt x="31" y="113"/>
                  </a:lnTo>
                  <a:lnTo>
                    <a:pt x="38" y="107"/>
                  </a:lnTo>
                  <a:lnTo>
                    <a:pt x="46" y="101"/>
                  </a:lnTo>
                  <a:lnTo>
                    <a:pt x="54" y="96"/>
                  </a:lnTo>
                  <a:lnTo>
                    <a:pt x="63" y="92"/>
                  </a:lnTo>
                  <a:lnTo>
                    <a:pt x="72" y="87"/>
                  </a:lnTo>
                  <a:lnTo>
                    <a:pt x="82" y="84"/>
                  </a:lnTo>
                  <a:lnTo>
                    <a:pt x="92" y="81"/>
                  </a:lnTo>
                  <a:lnTo>
                    <a:pt x="103" y="79"/>
                  </a:lnTo>
                  <a:lnTo>
                    <a:pt x="115" y="77"/>
                  </a:lnTo>
                  <a:lnTo>
                    <a:pt x="126" y="77"/>
                  </a:lnTo>
                  <a:lnTo>
                    <a:pt x="141" y="77"/>
                  </a:lnTo>
                  <a:lnTo>
                    <a:pt x="148" y="78"/>
                  </a:lnTo>
                  <a:lnTo>
                    <a:pt x="154" y="79"/>
                  </a:lnTo>
                  <a:lnTo>
                    <a:pt x="161" y="80"/>
                  </a:lnTo>
                  <a:lnTo>
                    <a:pt x="167" y="81"/>
                  </a:lnTo>
                  <a:lnTo>
                    <a:pt x="174" y="82"/>
                  </a:lnTo>
                  <a:lnTo>
                    <a:pt x="180" y="84"/>
                  </a:lnTo>
                  <a:lnTo>
                    <a:pt x="206" y="11"/>
                  </a:lnTo>
                  <a:lnTo>
                    <a:pt x="263" y="0"/>
                  </a:lnTo>
                  <a:lnTo>
                    <a:pt x="188" y="201"/>
                  </a:lnTo>
                  <a:lnTo>
                    <a:pt x="160" y="212"/>
                  </a:lnTo>
                  <a:lnTo>
                    <a:pt x="145" y="216"/>
                  </a:lnTo>
                  <a:lnTo>
                    <a:pt x="131" y="219"/>
                  </a:lnTo>
                  <a:lnTo>
                    <a:pt x="116" y="222"/>
                  </a:lnTo>
                  <a:lnTo>
                    <a:pt x="101" y="225"/>
                  </a:lnTo>
                  <a:lnTo>
                    <a:pt x="85" y="226"/>
                  </a:lnTo>
                  <a:lnTo>
                    <a:pt x="70" y="226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11" name="Freeform 45"/>
            <p:cNvSpPr/>
            <p:nvPr userDrawn="1"/>
          </p:nvSpPr>
          <p:spPr bwMode="auto">
            <a:xfrm>
              <a:off x="3261" y="3056"/>
              <a:ext cx="208" cy="153"/>
            </a:xfrm>
            <a:custGeom>
              <a:avLst/>
              <a:gdLst>
                <a:gd name="T0" fmla="*/ 182 w 208"/>
                <a:gd name="T1" fmla="*/ 114 h 151"/>
                <a:gd name="T2" fmla="*/ 179 w 208"/>
                <a:gd name="T3" fmla="*/ 126 h 151"/>
                <a:gd name="T4" fmla="*/ 172 w 208"/>
                <a:gd name="T5" fmla="*/ 133 h 151"/>
                <a:gd name="T6" fmla="*/ 161 w 208"/>
                <a:gd name="T7" fmla="*/ 142 h 151"/>
                <a:gd name="T8" fmla="*/ 147 w 208"/>
                <a:gd name="T9" fmla="*/ 149 h 151"/>
                <a:gd name="T10" fmla="*/ 132 w 208"/>
                <a:gd name="T11" fmla="*/ 155 h 151"/>
                <a:gd name="T12" fmla="*/ 116 w 208"/>
                <a:gd name="T13" fmla="*/ 159 h 151"/>
                <a:gd name="T14" fmla="*/ 91 w 208"/>
                <a:gd name="T15" fmla="*/ 162 h 151"/>
                <a:gd name="T16" fmla="*/ 65 w 208"/>
                <a:gd name="T17" fmla="*/ 162 h 151"/>
                <a:gd name="T18" fmla="*/ 45 w 208"/>
                <a:gd name="T19" fmla="*/ 160 h 151"/>
                <a:gd name="T20" fmla="*/ 27 w 208"/>
                <a:gd name="T21" fmla="*/ 155 h 151"/>
                <a:gd name="T22" fmla="*/ 9 w 208"/>
                <a:gd name="T23" fmla="*/ 147 h 151"/>
                <a:gd name="T24" fmla="*/ 30 w 208"/>
                <a:gd name="T25" fmla="*/ 116 h 151"/>
                <a:gd name="T26" fmla="*/ 42 w 208"/>
                <a:gd name="T27" fmla="*/ 127 h 151"/>
                <a:gd name="T28" fmla="*/ 56 w 208"/>
                <a:gd name="T29" fmla="*/ 131 h 151"/>
                <a:gd name="T30" fmla="*/ 69 w 208"/>
                <a:gd name="T31" fmla="*/ 133 h 151"/>
                <a:gd name="T32" fmla="*/ 91 w 208"/>
                <a:gd name="T33" fmla="*/ 134 h 151"/>
                <a:gd name="T34" fmla="*/ 107 w 208"/>
                <a:gd name="T35" fmla="*/ 132 h 151"/>
                <a:gd name="T36" fmla="*/ 121 w 208"/>
                <a:gd name="T37" fmla="*/ 127 h 151"/>
                <a:gd name="T38" fmla="*/ 128 w 208"/>
                <a:gd name="T39" fmla="*/ 118 h 151"/>
                <a:gd name="T40" fmla="*/ 131 w 208"/>
                <a:gd name="T41" fmla="*/ 113 h 151"/>
                <a:gd name="T42" fmla="*/ 131 w 208"/>
                <a:gd name="T43" fmla="*/ 108 h 151"/>
                <a:gd name="T44" fmla="*/ 130 w 208"/>
                <a:gd name="T45" fmla="*/ 105 h 151"/>
                <a:gd name="T46" fmla="*/ 123 w 208"/>
                <a:gd name="T47" fmla="*/ 102 h 151"/>
                <a:gd name="T48" fmla="*/ 108 w 208"/>
                <a:gd name="T49" fmla="*/ 98 h 151"/>
                <a:gd name="T50" fmla="*/ 90 w 208"/>
                <a:gd name="T51" fmla="*/ 93 h 151"/>
                <a:gd name="T52" fmla="*/ 72 w 208"/>
                <a:gd name="T53" fmla="*/ 88 h 151"/>
                <a:gd name="T54" fmla="*/ 54 w 208"/>
                <a:gd name="T55" fmla="*/ 80 h 151"/>
                <a:gd name="T56" fmla="*/ 45 w 208"/>
                <a:gd name="T57" fmla="*/ 75 h 151"/>
                <a:gd name="T58" fmla="*/ 40 w 208"/>
                <a:gd name="T59" fmla="*/ 68 h 151"/>
                <a:gd name="T60" fmla="*/ 38 w 208"/>
                <a:gd name="T61" fmla="*/ 60 h 151"/>
                <a:gd name="T62" fmla="*/ 39 w 208"/>
                <a:gd name="T63" fmla="*/ 55 h 151"/>
                <a:gd name="T64" fmla="*/ 43 w 208"/>
                <a:gd name="T65" fmla="*/ 44 h 151"/>
                <a:gd name="T66" fmla="*/ 51 w 208"/>
                <a:gd name="T67" fmla="*/ 29 h 151"/>
                <a:gd name="T68" fmla="*/ 61 w 208"/>
                <a:gd name="T69" fmla="*/ 21 h 151"/>
                <a:gd name="T70" fmla="*/ 79 w 208"/>
                <a:gd name="T71" fmla="*/ 11 h 151"/>
                <a:gd name="T72" fmla="*/ 94 w 208"/>
                <a:gd name="T73" fmla="*/ 6 h 151"/>
                <a:gd name="T74" fmla="*/ 116 w 208"/>
                <a:gd name="T75" fmla="*/ 1 h 151"/>
                <a:gd name="T76" fmla="*/ 139 w 208"/>
                <a:gd name="T77" fmla="*/ 0 h 151"/>
                <a:gd name="T78" fmla="*/ 157 w 208"/>
                <a:gd name="T79" fmla="*/ 1 h 151"/>
                <a:gd name="T80" fmla="*/ 174 w 208"/>
                <a:gd name="T81" fmla="*/ 4 h 151"/>
                <a:gd name="T82" fmla="*/ 191 w 208"/>
                <a:gd name="T83" fmla="*/ 9 h 151"/>
                <a:gd name="T84" fmla="*/ 178 w 208"/>
                <a:gd name="T85" fmla="*/ 44 h 151"/>
                <a:gd name="T86" fmla="*/ 156 w 208"/>
                <a:gd name="T87" fmla="*/ 31 h 151"/>
                <a:gd name="T88" fmla="*/ 132 w 208"/>
                <a:gd name="T89" fmla="*/ 28 h 151"/>
                <a:gd name="T90" fmla="*/ 118 w 208"/>
                <a:gd name="T91" fmla="*/ 29 h 151"/>
                <a:gd name="T92" fmla="*/ 106 w 208"/>
                <a:gd name="T93" fmla="*/ 32 h 151"/>
                <a:gd name="T94" fmla="*/ 97 w 208"/>
                <a:gd name="T95" fmla="*/ 37 h 151"/>
                <a:gd name="T96" fmla="*/ 92 w 208"/>
                <a:gd name="T97" fmla="*/ 49 h 151"/>
                <a:gd name="T98" fmla="*/ 92 w 208"/>
                <a:gd name="T99" fmla="*/ 51 h 151"/>
                <a:gd name="T100" fmla="*/ 95 w 208"/>
                <a:gd name="T101" fmla="*/ 55 h 151"/>
                <a:gd name="T102" fmla="*/ 117 w 208"/>
                <a:gd name="T103" fmla="*/ 62 h 151"/>
                <a:gd name="T104" fmla="*/ 153 w 208"/>
                <a:gd name="T105" fmla="*/ 71 h 151"/>
                <a:gd name="T106" fmla="*/ 170 w 208"/>
                <a:gd name="T107" fmla="*/ 79 h 151"/>
                <a:gd name="T108" fmla="*/ 178 w 208"/>
                <a:gd name="T109" fmla="*/ 84 h 151"/>
                <a:gd name="T110" fmla="*/ 181 w 208"/>
                <a:gd name="T111" fmla="*/ 88 h 151"/>
                <a:gd name="T112" fmla="*/ 184 w 208"/>
                <a:gd name="T113" fmla="*/ 94 h 151"/>
                <a:gd name="T114" fmla="*/ 186 w 208"/>
                <a:gd name="T115" fmla="*/ 100 h 151"/>
                <a:gd name="T116" fmla="*/ 184 w 208"/>
                <a:gd name="T117" fmla="*/ 108 h 15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08" h="151">
                  <a:moveTo>
                    <a:pt x="183" y="105"/>
                  </a:moveTo>
                  <a:lnTo>
                    <a:pt x="182" y="108"/>
                  </a:lnTo>
                  <a:lnTo>
                    <a:pt x="180" y="111"/>
                  </a:lnTo>
                  <a:lnTo>
                    <a:pt x="179" y="114"/>
                  </a:lnTo>
                  <a:lnTo>
                    <a:pt x="177" y="116"/>
                  </a:lnTo>
                  <a:lnTo>
                    <a:pt x="172" y="121"/>
                  </a:lnTo>
                  <a:lnTo>
                    <a:pt x="167" y="126"/>
                  </a:lnTo>
                  <a:lnTo>
                    <a:pt x="161" y="130"/>
                  </a:lnTo>
                  <a:lnTo>
                    <a:pt x="154" y="134"/>
                  </a:lnTo>
                  <a:lnTo>
                    <a:pt x="147" y="137"/>
                  </a:lnTo>
                  <a:lnTo>
                    <a:pt x="140" y="140"/>
                  </a:lnTo>
                  <a:lnTo>
                    <a:pt x="132" y="143"/>
                  </a:lnTo>
                  <a:lnTo>
                    <a:pt x="124" y="145"/>
                  </a:lnTo>
                  <a:lnTo>
                    <a:pt x="116" y="147"/>
                  </a:lnTo>
                  <a:lnTo>
                    <a:pt x="108" y="148"/>
                  </a:lnTo>
                  <a:lnTo>
                    <a:pt x="91" y="150"/>
                  </a:lnTo>
                  <a:lnTo>
                    <a:pt x="76" y="151"/>
                  </a:lnTo>
                  <a:lnTo>
                    <a:pt x="65" y="150"/>
                  </a:lnTo>
                  <a:lnTo>
                    <a:pt x="56" y="149"/>
                  </a:lnTo>
                  <a:lnTo>
                    <a:pt x="45" y="148"/>
                  </a:lnTo>
                  <a:lnTo>
                    <a:pt x="36" y="146"/>
                  </a:lnTo>
                  <a:lnTo>
                    <a:pt x="27" y="143"/>
                  </a:lnTo>
                  <a:lnTo>
                    <a:pt x="18" y="139"/>
                  </a:lnTo>
                  <a:lnTo>
                    <a:pt x="9" y="135"/>
                  </a:lnTo>
                  <a:lnTo>
                    <a:pt x="0" y="130"/>
                  </a:lnTo>
                  <a:lnTo>
                    <a:pt x="30" y="109"/>
                  </a:lnTo>
                  <a:lnTo>
                    <a:pt x="36" y="112"/>
                  </a:lnTo>
                  <a:lnTo>
                    <a:pt x="42" y="115"/>
                  </a:lnTo>
                  <a:lnTo>
                    <a:pt x="50" y="117"/>
                  </a:lnTo>
                  <a:lnTo>
                    <a:pt x="56" y="119"/>
                  </a:lnTo>
                  <a:lnTo>
                    <a:pt x="63" y="120"/>
                  </a:lnTo>
                  <a:lnTo>
                    <a:pt x="69" y="121"/>
                  </a:lnTo>
                  <a:lnTo>
                    <a:pt x="83" y="122"/>
                  </a:lnTo>
                  <a:lnTo>
                    <a:pt x="91" y="122"/>
                  </a:lnTo>
                  <a:lnTo>
                    <a:pt x="100" y="121"/>
                  </a:lnTo>
                  <a:lnTo>
                    <a:pt x="107" y="120"/>
                  </a:lnTo>
                  <a:lnTo>
                    <a:pt x="114" y="118"/>
                  </a:lnTo>
                  <a:lnTo>
                    <a:pt x="121" y="115"/>
                  </a:lnTo>
                  <a:lnTo>
                    <a:pt x="126" y="112"/>
                  </a:lnTo>
                  <a:lnTo>
                    <a:pt x="128" y="110"/>
                  </a:lnTo>
                  <a:lnTo>
                    <a:pt x="129" y="109"/>
                  </a:lnTo>
                  <a:lnTo>
                    <a:pt x="131" y="107"/>
                  </a:lnTo>
                  <a:lnTo>
                    <a:pt x="131" y="105"/>
                  </a:lnTo>
                  <a:lnTo>
                    <a:pt x="131" y="102"/>
                  </a:lnTo>
                  <a:lnTo>
                    <a:pt x="131" y="101"/>
                  </a:lnTo>
                  <a:lnTo>
                    <a:pt x="130" y="99"/>
                  </a:lnTo>
                  <a:lnTo>
                    <a:pt x="127" y="97"/>
                  </a:lnTo>
                  <a:lnTo>
                    <a:pt x="123" y="96"/>
                  </a:lnTo>
                  <a:lnTo>
                    <a:pt x="115" y="93"/>
                  </a:lnTo>
                  <a:lnTo>
                    <a:pt x="108" y="92"/>
                  </a:lnTo>
                  <a:lnTo>
                    <a:pt x="99" y="89"/>
                  </a:lnTo>
                  <a:lnTo>
                    <a:pt x="90" y="87"/>
                  </a:lnTo>
                  <a:lnTo>
                    <a:pt x="82" y="84"/>
                  </a:lnTo>
                  <a:lnTo>
                    <a:pt x="72" y="82"/>
                  </a:lnTo>
                  <a:lnTo>
                    <a:pt x="63" y="79"/>
                  </a:lnTo>
                  <a:lnTo>
                    <a:pt x="54" y="74"/>
                  </a:lnTo>
                  <a:lnTo>
                    <a:pt x="50" y="72"/>
                  </a:lnTo>
                  <a:lnTo>
                    <a:pt x="45" y="69"/>
                  </a:lnTo>
                  <a:lnTo>
                    <a:pt x="42" y="66"/>
                  </a:lnTo>
                  <a:lnTo>
                    <a:pt x="40" y="62"/>
                  </a:lnTo>
                  <a:lnTo>
                    <a:pt x="39" y="58"/>
                  </a:lnTo>
                  <a:lnTo>
                    <a:pt x="38" y="54"/>
                  </a:lnTo>
                  <a:lnTo>
                    <a:pt x="38" y="52"/>
                  </a:lnTo>
                  <a:lnTo>
                    <a:pt x="39" y="49"/>
                  </a:lnTo>
                  <a:lnTo>
                    <a:pt x="40" y="44"/>
                  </a:lnTo>
                  <a:lnTo>
                    <a:pt x="43" y="38"/>
                  </a:lnTo>
                  <a:lnTo>
                    <a:pt x="47" y="33"/>
                  </a:lnTo>
                  <a:lnTo>
                    <a:pt x="51" y="29"/>
                  </a:lnTo>
                  <a:lnTo>
                    <a:pt x="56" y="24"/>
                  </a:lnTo>
                  <a:lnTo>
                    <a:pt x="61" y="21"/>
                  </a:lnTo>
                  <a:lnTo>
                    <a:pt x="67" y="17"/>
                  </a:lnTo>
                  <a:lnTo>
                    <a:pt x="79" y="11"/>
                  </a:lnTo>
                  <a:lnTo>
                    <a:pt x="86" y="8"/>
                  </a:lnTo>
                  <a:lnTo>
                    <a:pt x="94" y="6"/>
                  </a:lnTo>
                  <a:lnTo>
                    <a:pt x="109" y="3"/>
                  </a:lnTo>
                  <a:lnTo>
                    <a:pt x="116" y="1"/>
                  </a:lnTo>
                  <a:lnTo>
                    <a:pt x="124" y="1"/>
                  </a:lnTo>
                  <a:lnTo>
                    <a:pt x="139" y="0"/>
                  </a:lnTo>
                  <a:lnTo>
                    <a:pt x="148" y="0"/>
                  </a:lnTo>
                  <a:lnTo>
                    <a:pt x="157" y="1"/>
                  </a:lnTo>
                  <a:lnTo>
                    <a:pt x="166" y="2"/>
                  </a:lnTo>
                  <a:lnTo>
                    <a:pt x="174" y="4"/>
                  </a:lnTo>
                  <a:lnTo>
                    <a:pt x="182" y="6"/>
                  </a:lnTo>
                  <a:lnTo>
                    <a:pt x="191" y="9"/>
                  </a:lnTo>
                  <a:lnTo>
                    <a:pt x="208" y="16"/>
                  </a:lnTo>
                  <a:lnTo>
                    <a:pt x="178" y="38"/>
                  </a:lnTo>
                  <a:lnTo>
                    <a:pt x="167" y="34"/>
                  </a:lnTo>
                  <a:lnTo>
                    <a:pt x="156" y="31"/>
                  </a:lnTo>
                  <a:lnTo>
                    <a:pt x="144" y="29"/>
                  </a:lnTo>
                  <a:lnTo>
                    <a:pt x="132" y="28"/>
                  </a:lnTo>
                  <a:lnTo>
                    <a:pt x="125" y="29"/>
                  </a:lnTo>
                  <a:lnTo>
                    <a:pt x="118" y="29"/>
                  </a:lnTo>
                  <a:lnTo>
                    <a:pt x="112" y="31"/>
                  </a:lnTo>
                  <a:lnTo>
                    <a:pt x="106" y="32"/>
                  </a:lnTo>
                  <a:lnTo>
                    <a:pt x="101" y="35"/>
                  </a:lnTo>
                  <a:lnTo>
                    <a:pt x="97" y="37"/>
                  </a:lnTo>
                  <a:lnTo>
                    <a:pt x="94" y="40"/>
                  </a:lnTo>
                  <a:lnTo>
                    <a:pt x="92" y="43"/>
                  </a:lnTo>
                  <a:lnTo>
                    <a:pt x="92" y="44"/>
                  </a:lnTo>
                  <a:lnTo>
                    <a:pt x="92" y="45"/>
                  </a:lnTo>
                  <a:lnTo>
                    <a:pt x="92" y="47"/>
                  </a:lnTo>
                  <a:lnTo>
                    <a:pt x="95" y="49"/>
                  </a:lnTo>
                  <a:lnTo>
                    <a:pt x="100" y="51"/>
                  </a:lnTo>
                  <a:lnTo>
                    <a:pt x="117" y="56"/>
                  </a:lnTo>
                  <a:lnTo>
                    <a:pt x="135" y="60"/>
                  </a:lnTo>
                  <a:lnTo>
                    <a:pt x="153" y="65"/>
                  </a:lnTo>
                  <a:lnTo>
                    <a:pt x="162" y="69"/>
                  </a:lnTo>
                  <a:lnTo>
                    <a:pt x="170" y="73"/>
                  </a:lnTo>
                  <a:lnTo>
                    <a:pt x="174" y="75"/>
                  </a:lnTo>
                  <a:lnTo>
                    <a:pt x="178" y="78"/>
                  </a:lnTo>
                  <a:lnTo>
                    <a:pt x="180" y="80"/>
                  </a:lnTo>
                  <a:lnTo>
                    <a:pt x="181" y="82"/>
                  </a:lnTo>
                  <a:lnTo>
                    <a:pt x="183" y="86"/>
                  </a:lnTo>
                  <a:lnTo>
                    <a:pt x="184" y="88"/>
                  </a:lnTo>
                  <a:lnTo>
                    <a:pt x="185" y="90"/>
                  </a:lnTo>
                  <a:lnTo>
                    <a:pt x="186" y="94"/>
                  </a:lnTo>
                  <a:lnTo>
                    <a:pt x="185" y="99"/>
                  </a:lnTo>
                  <a:lnTo>
                    <a:pt x="184" y="102"/>
                  </a:lnTo>
                  <a:lnTo>
                    <a:pt x="183" y="105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12" name="Freeform 46"/>
            <p:cNvSpPr>
              <a:spLocks noEditPoints="1"/>
            </p:cNvSpPr>
            <p:nvPr userDrawn="1"/>
          </p:nvSpPr>
          <p:spPr bwMode="auto">
            <a:xfrm>
              <a:off x="3481" y="3058"/>
              <a:ext cx="194" cy="146"/>
            </a:xfrm>
            <a:custGeom>
              <a:avLst/>
              <a:gdLst>
                <a:gd name="T0" fmla="*/ 149 w 193"/>
                <a:gd name="T1" fmla="*/ 47 h 147"/>
                <a:gd name="T2" fmla="*/ 148 w 193"/>
                <a:gd name="T3" fmla="*/ 39 h 147"/>
                <a:gd name="T4" fmla="*/ 147 w 193"/>
                <a:gd name="T5" fmla="*/ 35 h 147"/>
                <a:gd name="T6" fmla="*/ 144 w 193"/>
                <a:gd name="T7" fmla="*/ 32 h 147"/>
                <a:gd name="T8" fmla="*/ 140 w 193"/>
                <a:gd name="T9" fmla="*/ 29 h 147"/>
                <a:gd name="T10" fmla="*/ 134 w 193"/>
                <a:gd name="T11" fmla="*/ 27 h 147"/>
                <a:gd name="T12" fmla="*/ 124 w 193"/>
                <a:gd name="T13" fmla="*/ 26 h 147"/>
                <a:gd name="T14" fmla="*/ 112 w 193"/>
                <a:gd name="T15" fmla="*/ 27 h 147"/>
                <a:gd name="T16" fmla="*/ 95 w 193"/>
                <a:gd name="T17" fmla="*/ 30 h 147"/>
                <a:gd name="T18" fmla="*/ 83 w 193"/>
                <a:gd name="T19" fmla="*/ 37 h 147"/>
                <a:gd name="T20" fmla="*/ 73 w 193"/>
                <a:gd name="T21" fmla="*/ 47 h 147"/>
                <a:gd name="T22" fmla="*/ 148 w 193"/>
                <a:gd name="T23" fmla="*/ 52 h 147"/>
                <a:gd name="T24" fmla="*/ 162 w 193"/>
                <a:gd name="T25" fmla="*/ 129 h 147"/>
                <a:gd name="T26" fmla="*/ 140 w 193"/>
                <a:gd name="T27" fmla="*/ 136 h 147"/>
                <a:gd name="T28" fmla="*/ 115 w 193"/>
                <a:gd name="T29" fmla="*/ 140 h 147"/>
                <a:gd name="T30" fmla="*/ 82 w 193"/>
                <a:gd name="T31" fmla="*/ 141 h 147"/>
                <a:gd name="T32" fmla="*/ 55 w 193"/>
                <a:gd name="T33" fmla="*/ 140 h 147"/>
                <a:gd name="T34" fmla="*/ 43 w 193"/>
                <a:gd name="T35" fmla="*/ 137 h 147"/>
                <a:gd name="T36" fmla="*/ 27 w 193"/>
                <a:gd name="T37" fmla="*/ 132 h 147"/>
                <a:gd name="T38" fmla="*/ 15 w 193"/>
                <a:gd name="T39" fmla="*/ 124 h 147"/>
                <a:gd name="T40" fmla="*/ 9 w 193"/>
                <a:gd name="T41" fmla="*/ 117 h 147"/>
                <a:gd name="T42" fmla="*/ 5 w 193"/>
                <a:gd name="T43" fmla="*/ 110 h 147"/>
                <a:gd name="T44" fmla="*/ 1 w 193"/>
                <a:gd name="T45" fmla="*/ 99 h 147"/>
                <a:gd name="T46" fmla="*/ 0 w 193"/>
                <a:gd name="T47" fmla="*/ 90 h 147"/>
                <a:gd name="T48" fmla="*/ 0 w 193"/>
                <a:gd name="T49" fmla="*/ 82 h 147"/>
                <a:gd name="T50" fmla="*/ 2 w 193"/>
                <a:gd name="T51" fmla="*/ 73 h 147"/>
                <a:gd name="T52" fmla="*/ 7 w 193"/>
                <a:gd name="T53" fmla="*/ 68 h 147"/>
                <a:gd name="T54" fmla="*/ 14 w 193"/>
                <a:gd name="T55" fmla="*/ 55 h 147"/>
                <a:gd name="T56" fmla="*/ 24 w 193"/>
                <a:gd name="T57" fmla="*/ 42 h 147"/>
                <a:gd name="T58" fmla="*/ 36 w 193"/>
                <a:gd name="T59" fmla="*/ 30 h 147"/>
                <a:gd name="T60" fmla="*/ 51 w 193"/>
                <a:gd name="T61" fmla="*/ 19 h 147"/>
                <a:gd name="T62" fmla="*/ 68 w 193"/>
                <a:gd name="T63" fmla="*/ 10 h 147"/>
                <a:gd name="T64" fmla="*/ 88 w 193"/>
                <a:gd name="T65" fmla="*/ 4 h 147"/>
                <a:gd name="T66" fmla="*/ 117 w 193"/>
                <a:gd name="T67" fmla="*/ 0 h 147"/>
                <a:gd name="T68" fmla="*/ 140 w 193"/>
                <a:gd name="T69" fmla="*/ 0 h 147"/>
                <a:gd name="T70" fmla="*/ 160 w 193"/>
                <a:gd name="T71" fmla="*/ 3 h 147"/>
                <a:gd name="T72" fmla="*/ 175 w 193"/>
                <a:gd name="T73" fmla="*/ 8 h 147"/>
                <a:gd name="T74" fmla="*/ 184 w 193"/>
                <a:gd name="T75" fmla="*/ 13 h 147"/>
                <a:gd name="T76" fmla="*/ 191 w 193"/>
                <a:gd name="T77" fmla="*/ 19 h 147"/>
                <a:gd name="T78" fmla="*/ 194 w 193"/>
                <a:gd name="T79" fmla="*/ 25 h 147"/>
                <a:gd name="T80" fmla="*/ 198 w 193"/>
                <a:gd name="T81" fmla="*/ 37 h 147"/>
                <a:gd name="T82" fmla="*/ 198 w 193"/>
                <a:gd name="T83" fmla="*/ 51 h 147"/>
                <a:gd name="T84" fmla="*/ 195 w 193"/>
                <a:gd name="T85" fmla="*/ 68 h 147"/>
                <a:gd name="T86" fmla="*/ 57 w 193"/>
                <a:gd name="T87" fmla="*/ 73 h 147"/>
                <a:gd name="T88" fmla="*/ 54 w 193"/>
                <a:gd name="T89" fmla="*/ 81 h 147"/>
                <a:gd name="T90" fmla="*/ 53 w 193"/>
                <a:gd name="T91" fmla="*/ 90 h 147"/>
                <a:gd name="T92" fmla="*/ 55 w 193"/>
                <a:gd name="T93" fmla="*/ 97 h 147"/>
                <a:gd name="T94" fmla="*/ 59 w 193"/>
                <a:gd name="T95" fmla="*/ 104 h 147"/>
                <a:gd name="T96" fmla="*/ 65 w 193"/>
                <a:gd name="T97" fmla="*/ 109 h 147"/>
                <a:gd name="T98" fmla="*/ 73 w 193"/>
                <a:gd name="T99" fmla="*/ 112 h 147"/>
                <a:gd name="T100" fmla="*/ 83 w 193"/>
                <a:gd name="T101" fmla="*/ 114 h 147"/>
                <a:gd name="T102" fmla="*/ 94 w 193"/>
                <a:gd name="T103" fmla="*/ 115 h 147"/>
                <a:gd name="T104" fmla="*/ 118 w 193"/>
                <a:gd name="T105" fmla="*/ 114 h 147"/>
                <a:gd name="T106" fmla="*/ 152 w 193"/>
                <a:gd name="T107" fmla="*/ 107 h 147"/>
                <a:gd name="T108" fmla="*/ 178 w 193"/>
                <a:gd name="T109" fmla="*/ 124 h 14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93" h="147">
                  <a:moveTo>
                    <a:pt x="142" y="52"/>
                  </a:moveTo>
                  <a:lnTo>
                    <a:pt x="143" y="47"/>
                  </a:lnTo>
                  <a:lnTo>
                    <a:pt x="143" y="42"/>
                  </a:lnTo>
                  <a:lnTo>
                    <a:pt x="142" y="39"/>
                  </a:lnTo>
                  <a:lnTo>
                    <a:pt x="142" y="37"/>
                  </a:lnTo>
                  <a:lnTo>
                    <a:pt x="141" y="35"/>
                  </a:lnTo>
                  <a:lnTo>
                    <a:pt x="139" y="33"/>
                  </a:lnTo>
                  <a:lnTo>
                    <a:pt x="138" y="32"/>
                  </a:lnTo>
                  <a:lnTo>
                    <a:pt x="136" y="30"/>
                  </a:lnTo>
                  <a:lnTo>
                    <a:pt x="134" y="29"/>
                  </a:lnTo>
                  <a:lnTo>
                    <a:pt x="131" y="28"/>
                  </a:lnTo>
                  <a:lnTo>
                    <a:pt x="128" y="27"/>
                  </a:lnTo>
                  <a:lnTo>
                    <a:pt x="125" y="26"/>
                  </a:lnTo>
                  <a:lnTo>
                    <a:pt x="118" y="26"/>
                  </a:lnTo>
                  <a:lnTo>
                    <a:pt x="110" y="26"/>
                  </a:lnTo>
                  <a:lnTo>
                    <a:pt x="106" y="27"/>
                  </a:lnTo>
                  <a:lnTo>
                    <a:pt x="102" y="28"/>
                  </a:lnTo>
                  <a:lnTo>
                    <a:pt x="95" y="30"/>
                  </a:lnTo>
                  <a:lnTo>
                    <a:pt x="89" y="34"/>
                  </a:lnTo>
                  <a:lnTo>
                    <a:pt x="83" y="37"/>
                  </a:lnTo>
                  <a:lnTo>
                    <a:pt x="78" y="42"/>
                  </a:lnTo>
                  <a:lnTo>
                    <a:pt x="73" y="47"/>
                  </a:lnTo>
                  <a:lnTo>
                    <a:pt x="69" y="52"/>
                  </a:lnTo>
                  <a:lnTo>
                    <a:pt x="142" y="52"/>
                  </a:lnTo>
                  <a:close/>
                  <a:moveTo>
                    <a:pt x="169" y="131"/>
                  </a:moveTo>
                  <a:lnTo>
                    <a:pt x="156" y="135"/>
                  </a:lnTo>
                  <a:lnTo>
                    <a:pt x="145" y="139"/>
                  </a:lnTo>
                  <a:lnTo>
                    <a:pt x="134" y="142"/>
                  </a:lnTo>
                  <a:lnTo>
                    <a:pt x="122" y="144"/>
                  </a:lnTo>
                  <a:lnTo>
                    <a:pt x="109" y="146"/>
                  </a:lnTo>
                  <a:lnTo>
                    <a:pt x="96" y="147"/>
                  </a:lnTo>
                  <a:lnTo>
                    <a:pt x="82" y="147"/>
                  </a:lnTo>
                  <a:lnTo>
                    <a:pt x="69" y="147"/>
                  </a:lnTo>
                  <a:lnTo>
                    <a:pt x="55" y="146"/>
                  </a:lnTo>
                  <a:lnTo>
                    <a:pt x="49" y="145"/>
                  </a:lnTo>
                  <a:lnTo>
                    <a:pt x="43" y="143"/>
                  </a:lnTo>
                  <a:lnTo>
                    <a:pt x="32" y="140"/>
                  </a:lnTo>
                  <a:lnTo>
                    <a:pt x="27" y="138"/>
                  </a:lnTo>
                  <a:lnTo>
                    <a:pt x="23" y="135"/>
                  </a:lnTo>
                  <a:lnTo>
                    <a:pt x="15" y="130"/>
                  </a:lnTo>
                  <a:lnTo>
                    <a:pt x="12" y="126"/>
                  </a:lnTo>
                  <a:lnTo>
                    <a:pt x="9" y="123"/>
                  </a:lnTo>
                  <a:lnTo>
                    <a:pt x="7" y="120"/>
                  </a:lnTo>
                  <a:lnTo>
                    <a:pt x="5" y="116"/>
                  </a:lnTo>
                  <a:lnTo>
                    <a:pt x="2" y="109"/>
                  </a:lnTo>
                  <a:lnTo>
                    <a:pt x="1" y="105"/>
                  </a:lnTo>
                  <a:lnTo>
                    <a:pt x="0" y="101"/>
                  </a:lnTo>
                  <a:lnTo>
                    <a:pt x="0" y="96"/>
                  </a:lnTo>
                  <a:lnTo>
                    <a:pt x="0" y="92"/>
                  </a:lnTo>
                  <a:lnTo>
                    <a:pt x="0" y="88"/>
                  </a:lnTo>
                  <a:lnTo>
                    <a:pt x="1" y="83"/>
                  </a:lnTo>
                  <a:lnTo>
                    <a:pt x="2" y="79"/>
                  </a:lnTo>
                  <a:lnTo>
                    <a:pt x="4" y="75"/>
                  </a:lnTo>
                  <a:lnTo>
                    <a:pt x="7" y="68"/>
                  </a:lnTo>
                  <a:lnTo>
                    <a:pt x="10" y="61"/>
                  </a:lnTo>
                  <a:lnTo>
                    <a:pt x="14" y="55"/>
                  </a:lnTo>
                  <a:lnTo>
                    <a:pt x="19" y="48"/>
                  </a:lnTo>
                  <a:lnTo>
                    <a:pt x="24" y="42"/>
                  </a:lnTo>
                  <a:lnTo>
                    <a:pt x="30" y="35"/>
                  </a:lnTo>
                  <a:lnTo>
                    <a:pt x="36" y="30"/>
                  </a:lnTo>
                  <a:lnTo>
                    <a:pt x="43" y="24"/>
                  </a:lnTo>
                  <a:lnTo>
                    <a:pt x="51" y="19"/>
                  </a:lnTo>
                  <a:lnTo>
                    <a:pt x="59" y="14"/>
                  </a:lnTo>
                  <a:lnTo>
                    <a:pt x="68" y="10"/>
                  </a:lnTo>
                  <a:lnTo>
                    <a:pt x="78" y="7"/>
                  </a:lnTo>
                  <a:lnTo>
                    <a:pt x="88" y="4"/>
                  </a:lnTo>
                  <a:lnTo>
                    <a:pt x="99" y="2"/>
                  </a:lnTo>
                  <a:lnTo>
                    <a:pt x="111" y="0"/>
                  </a:lnTo>
                  <a:lnTo>
                    <a:pt x="123" y="0"/>
                  </a:lnTo>
                  <a:lnTo>
                    <a:pt x="134" y="0"/>
                  </a:lnTo>
                  <a:lnTo>
                    <a:pt x="145" y="1"/>
                  </a:lnTo>
                  <a:lnTo>
                    <a:pt x="154" y="3"/>
                  </a:lnTo>
                  <a:lnTo>
                    <a:pt x="162" y="5"/>
                  </a:lnTo>
                  <a:lnTo>
                    <a:pt x="169" y="8"/>
                  </a:lnTo>
                  <a:lnTo>
                    <a:pt x="175" y="11"/>
                  </a:lnTo>
                  <a:lnTo>
                    <a:pt x="178" y="13"/>
                  </a:lnTo>
                  <a:lnTo>
                    <a:pt x="181" y="15"/>
                  </a:lnTo>
                  <a:lnTo>
                    <a:pt x="185" y="19"/>
                  </a:lnTo>
                  <a:lnTo>
                    <a:pt x="187" y="22"/>
                  </a:lnTo>
                  <a:lnTo>
                    <a:pt x="188" y="25"/>
                  </a:lnTo>
                  <a:lnTo>
                    <a:pt x="191" y="30"/>
                  </a:lnTo>
                  <a:lnTo>
                    <a:pt x="192" y="37"/>
                  </a:lnTo>
                  <a:lnTo>
                    <a:pt x="193" y="44"/>
                  </a:lnTo>
                  <a:lnTo>
                    <a:pt x="192" y="51"/>
                  </a:lnTo>
                  <a:lnTo>
                    <a:pt x="191" y="59"/>
                  </a:lnTo>
                  <a:lnTo>
                    <a:pt x="189" y="68"/>
                  </a:lnTo>
                  <a:lnTo>
                    <a:pt x="186" y="78"/>
                  </a:lnTo>
                  <a:lnTo>
                    <a:pt x="57" y="78"/>
                  </a:lnTo>
                  <a:lnTo>
                    <a:pt x="55" y="83"/>
                  </a:lnTo>
                  <a:lnTo>
                    <a:pt x="54" y="87"/>
                  </a:lnTo>
                  <a:lnTo>
                    <a:pt x="53" y="92"/>
                  </a:lnTo>
                  <a:lnTo>
                    <a:pt x="53" y="96"/>
                  </a:lnTo>
                  <a:lnTo>
                    <a:pt x="54" y="100"/>
                  </a:lnTo>
                  <a:lnTo>
                    <a:pt x="55" y="103"/>
                  </a:lnTo>
                  <a:lnTo>
                    <a:pt x="57" y="107"/>
                  </a:lnTo>
                  <a:lnTo>
                    <a:pt x="59" y="110"/>
                  </a:lnTo>
                  <a:lnTo>
                    <a:pt x="62" y="112"/>
                  </a:lnTo>
                  <a:lnTo>
                    <a:pt x="65" y="115"/>
                  </a:lnTo>
                  <a:lnTo>
                    <a:pt x="69" y="117"/>
                  </a:lnTo>
                  <a:lnTo>
                    <a:pt x="73" y="118"/>
                  </a:lnTo>
                  <a:lnTo>
                    <a:pt x="78" y="119"/>
                  </a:lnTo>
                  <a:lnTo>
                    <a:pt x="83" y="120"/>
                  </a:lnTo>
                  <a:lnTo>
                    <a:pt x="88" y="121"/>
                  </a:lnTo>
                  <a:lnTo>
                    <a:pt x="94" y="121"/>
                  </a:lnTo>
                  <a:lnTo>
                    <a:pt x="103" y="120"/>
                  </a:lnTo>
                  <a:lnTo>
                    <a:pt x="112" y="120"/>
                  </a:lnTo>
                  <a:lnTo>
                    <a:pt x="129" y="117"/>
                  </a:lnTo>
                  <a:lnTo>
                    <a:pt x="146" y="113"/>
                  </a:lnTo>
                  <a:lnTo>
                    <a:pt x="163" y="108"/>
                  </a:lnTo>
                  <a:lnTo>
                    <a:pt x="172" y="130"/>
                  </a:lnTo>
                  <a:lnTo>
                    <a:pt x="169" y="131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13" name="Freeform 47"/>
            <p:cNvSpPr/>
            <p:nvPr userDrawn="1"/>
          </p:nvSpPr>
          <p:spPr bwMode="auto">
            <a:xfrm>
              <a:off x="3947" y="3056"/>
              <a:ext cx="229" cy="149"/>
            </a:xfrm>
            <a:custGeom>
              <a:avLst/>
              <a:gdLst>
                <a:gd name="T0" fmla="*/ 183 w 229"/>
                <a:gd name="T1" fmla="*/ 121 h 150"/>
                <a:gd name="T2" fmla="*/ 168 w 229"/>
                <a:gd name="T3" fmla="*/ 126 h 150"/>
                <a:gd name="T4" fmla="*/ 154 w 229"/>
                <a:gd name="T5" fmla="*/ 131 h 150"/>
                <a:gd name="T6" fmla="*/ 139 w 229"/>
                <a:gd name="T7" fmla="*/ 135 h 150"/>
                <a:gd name="T8" fmla="*/ 125 w 229"/>
                <a:gd name="T9" fmla="*/ 138 h 150"/>
                <a:gd name="T10" fmla="*/ 110 w 229"/>
                <a:gd name="T11" fmla="*/ 141 h 150"/>
                <a:gd name="T12" fmla="*/ 94 w 229"/>
                <a:gd name="T13" fmla="*/ 143 h 150"/>
                <a:gd name="T14" fmla="*/ 79 w 229"/>
                <a:gd name="T15" fmla="*/ 144 h 150"/>
                <a:gd name="T16" fmla="*/ 62 w 229"/>
                <a:gd name="T17" fmla="*/ 144 h 150"/>
                <a:gd name="T18" fmla="*/ 53 w 229"/>
                <a:gd name="T19" fmla="*/ 144 h 150"/>
                <a:gd name="T20" fmla="*/ 45 w 229"/>
                <a:gd name="T21" fmla="*/ 144 h 150"/>
                <a:gd name="T22" fmla="*/ 38 w 229"/>
                <a:gd name="T23" fmla="*/ 142 h 150"/>
                <a:gd name="T24" fmla="*/ 31 w 229"/>
                <a:gd name="T25" fmla="*/ 141 h 150"/>
                <a:gd name="T26" fmla="*/ 25 w 229"/>
                <a:gd name="T27" fmla="*/ 139 h 150"/>
                <a:gd name="T28" fmla="*/ 20 w 229"/>
                <a:gd name="T29" fmla="*/ 137 h 150"/>
                <a:gd name="T30" fmla="*/ 15 w 229"/>
                <a:gd name="T31" fmla="*/ 134 h 150"/>
                <a:gd name="T32" fmla="*/ 12 w 229"/>
                <a:gd name="T33" fmla="*/ 132 h 150"/>
                <a:gd name="T34" fmla="*/ 8 w 229"/>
                <a:gd name="T35" fmla="*/ 128 h 150"/>
                <a:gd name="T36" fmla="*/ 6 w 229"/>
                <a:gd name="T37" fmla="*/ 125 h 150"/>
                <a:gd name="T38" fmla="*/ 4 w 229"/>
                <a:gd name="T39" fmla="*/ 121 h 150"/>
                <a:gd name="T40" fmla="*/ 3 w 229"/>
                <a:gd name="T41" fmla="*/ 119 h 150"/>
                <a:gd name="T42" fmla="*/ 2 w 229"/>
                <a:gd name="T43" fmla="*/ 117 h 150"/>
                <a:gd name="T44" fmla="*/ 1 w 229"/>
                <a:gd name="T45" fmla="*/ 113 h 150"/>
                <a:gd name="T46" fmla="*/ 0 w 229"/>
                <a:gd name="T47" fmla="*/ 109 h 150"/>
                <a:gd name="T48" fmla="*/ 0 w 229"/>
                <a:gd name="T49" fmla="*/ 99 h 150"/>
                <a:gd name="T50" fmla="*/ 33 w 229"/>
                <a:gd name="T51" fmla="*/ 16 h 150"/>
                <a:gd name="T52" fmla="*/ 35 w 229"/>
                <a:gd name="T53" fmla="*/ 11 h 150"/>
                <a:gd name="T54" fmla="*/ 93 w 229"/>
                <a:gd name="T55" fmla="*/ 0 h 150"/>
                <a:gd name="T56" fmla="*/ 56 w 229"/>
                <a:gd name="T57" fmla="*/ 94 h 150"/>
                <a:gd name="T58" fmla="*/ 56 w 229"/>
                <a:gd name="T59" fmla="*/ 97 h 150"/>
                <a:gd name="T60" fmla="*/ 55 w 229"/>
                <a:gd name="T61" fmla="*/ 99 h 150"/>
                <a:gd name="T62" fmla="*/ 55 w 229"/>
                <a:gd name="T63" fmla="*/ 101 h 150"/>
                <a:gd name="T64" fmla="*/ 56 w 229"/>
                <a:gd name="T65" fmla="*/ 104 h 150"/>
                <a:gd name="T66" fmla="*/ 56 w 229"/>
                <a:gd name="T67" fmla="*/ 106 h 150"/>
                <a:gd name="T68" fmla="*/ 58 w 229"/>
                <a:gd name="T69" fmla="*/ 108 h 150"/>
                <a:gd name="T70" fmla="*/ 61 w 229"/>
                <a:gd name="T71" fmla="*/ 111 h 150"/>
                <a:gd name="T72" fmla="*/ 66 w 229"/>
                <a:gd name="T73" fmla="*/ 114 h 150"/>
                <a:gd name="T74" fmla="*/ 73 w 229"/>
                <a:gd name="T75" fmla="*/ 116 h 150"/>
                <a:gd name="T76" fmla="*/ 82 w 229"/>
                <a:gd name="T77" fmla="*/ 117 h 150"/>
                <a:gd name="T78" fmla="*/ 87 w 229"/>
                <a:gd name="T79" fmla="*/ 117 h 150"/>
                <a:gd name="T80" fmla="*/ 92 w 229"/>
                <a:gd name="T81" fmla="*/ 118 h 150"/>
                <a:gd name="T82" fmla="*/ 103 w 229"/>
                <a:gd name="T83" fmla="*/ 117 h 150"/>
                <a:gd name="T84" fmla="*/ 115 w 229"/>
                <a:gd name="T85" fmla="*/ 115 h 150"/>
                <a:gd name="T86" fmla="*/ 125 w 229"/>
                <a:gd name="T87" fmla="*/ 112 h 150"/>
                <a:gd name="T88" fmla="*/ 135 w 229"/>
                <a:gd name="T89" fmla="*/ 109 h 150"/>
                <a:gd name="T90" fmla="*/ 176 w 229"/>
                <a:gd name="T91" fmla="*/ 4 h 150"/>
                <a:gd name="T92" fmla="*/ 229 w 229"/>
                <a:gd name="T93" fmla="*/ 4 h 150"/>
                <a:gd name="T94" fmla="*/ 184 w 229"/>
                <a:gd name="T95" fmla="*/ 120 h 150"/>
                <a:gd name="T96" fmla="*/ 183 w 229"/>
                <a:gd name="T97" fmla="*/ 121 h 15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29" h="150">
                  <a:moveTo>
                    <a:pt x="183" y="127"/>
                  </a:moveTo>
                  <a:lnTo>
                    <a:pt x="168" y="132"/>
                  </a:lnTo>
                  <a:lnTo>
                    <a:pt x="154" y="137"/>
                  </a:lnTo>
                  <a:lnTo>
                    <a:pt x="139" y="141"/>
                  </a:lnTo>
                  <a:lnTo>
                    <a:pt x="125" y="144"/>
                  </a:lnTo>
                  <a:lnTo>
                    <a:pt x="110" y="147"/>
                  </a:lnTo>
                  <a:lnTo>
                    <a:pt x="94" y="149"/>
                  </a:lnTo>
                  <a:lnTo>
                    <a:pt x="79" y="150"/>
                  </a:lnTo>
                  <a:lnTo>
                    <a:pt x="62" y="150"/>
                  </a:lnTo>
                  <a:lnTo>
                    <a:pt x="53" y="150"/>
                  </a:lnTo>
                  <a:lnTo>
                    <a:pt x="45" y="150"/>
                  </a:lnTo>
                  <a:lnTo>
                    <a:pt x="38" y="148"/>
                  </a:lnTo>
                  <a:lnTo>
                    <a:pt x="31" y="147"/>
                  </a:lnTo>
                  <a:lnTo>
                    <a:pt x="25" y="145"/>
                  </a:lnTo>
                  <a:lnTo>
                    <a:pt x="20" y="143"/>
                  </a:lnTo>
                  <a:lnTo>
                    <a:pt x="15" y="140"/>
                  </a:lnTo>
                  <a:lnTo>
                    <a:pt x="12" y="138"/>
                  </a:lnTo>
                  <a:lnTo>
                    <a:pt x="8" y="134"/>
                  </a:lnTo>
                  <a:lnTo>
                    <a:pt x="6" y="131"/>
                  </a:lnTo>
                  <a:lnTo>
                    <a:pt x="4" y="127"/>
                  </a:lnTo>
                  <a:lnTo>
                    <a:pt x="3" y="125"/>
                  </a:lnTo>
                  <a:lnTo>
                    <a:pt x="2" y="123"/>
                  </a:lnTo>
                  <a:lnTo>
                    <a:pt x="1" y="119"/>
                  </a:lnTo>
                  <a:lnTo>
                    <a:pt x="0" y="115"/>
                  </a:lnTo>
                  <a:lnTo>
                    <a:pt x="0" y="105"/>
                  </a:lnTo>
                  <a:lnTo>
                    <a:pt x="33" y="16"/>
                  </a:lnTo>
                  <a:lnTo>
                    <a:pt x="35" y="11"/>
                  </a:lnTo>
                  <a:lnTo>
                    <a:pt x="93" y="0"/>
                  </a:lnTo>
                  <a:lnTo>
                    <a:pt x="56" y="100"/>
                  </a:lnTo>
                  <a:lnTo>
                    <a:pt x="56" y="103"/>
                  </a:lnTo>
                  <a:lnTo>
                    <a:pt x="55" y="105"/>
                  </a:lnTo>
                  <a:lnTo>
                    <a:pt x="55" y="107"/>
                  </a:lnTo>
                  <a:lnTo>
                    <a:pt x="56" y="110"/>
                  </a:lnTo>
                  <a:lnTo>
                    <a:pt x="56" y="112"/>
                  </a:lnTo>
                  <a:lnTo>
                    <a:pt x="58" y="114"/>
                  </a:lnTo>
                  <a:lnTo>
                    <a:pt x="61" y="117"/>
                  </a:lnTo>
                  <a:lnTo>
                    <a:pt x="66" y="120"/>
                  </a:lnTo>
                  <a:lnTo>
                    <a:pt x="73" y="122"/>
                  </a:lnTo>
                  <a:lnTo>
                    <a:pt x="82" y="123"/>
                  </a:lnTo>
                  <a:lnTo>
                    <a:pt x="87" y="123"/>
                  </a:lnTo>
                  <a:lnTo>
                    <a:pt x="92" y="124"/>
                  </a:lnTo>
                  <a:lnTo>
                    <a:pt x="103" y="123"/>
                  </a:lnTo>
                  <a:lnTo>
                    <a:pt x="115" y="121"/>
                  </a:lnTo>
                  <a:lnTo>
                    <a:pt x="125" y="118"/>
                  </a:lnTo>
                  <a:lnTo>
                    <a:pt x="135" y="115"/>
                  </a:lnTo>
                  <a:lnTo>
                    <a:pt x="176" y="4"/>
                  </a:lnTo>
                  <a:lnTo>
                    <a:pt x="229" y="4"/>
                  </a:lnTo>
                  <a:lnTo>
                    <a:pt x="184" y="126"/>
                  </a:lnTo>
                  <a:lnTo>
                    <a:pt x="183" y="127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14" name="Freeform 48"/>
            <p:cNvSpPr/>
            <p:nvPr userDrawn="1"/>
          </p:nvSpPr>
          <p:spPr bwMode="auto">
            <a:xfrm>
              <a:off x="4174" y="3057"/>
              <a:ext cx="196" cy="146"/>
            </a:xfrm>
            <a:custGeom>
              <a:avLst/>
              <a:gdLst>
                <a:gd name="T0" fmla="*/ 191 w 196"/>
                <a:gd name="T1" fmla="*/ 7 h 146"/>
                <a:gd name="T2" fmla="*/ 177 w 196"/>
                <a:gd name="T3" fmla="*/ 19 h 146"/>
                <a:gd name="T4" fmla="*/ 163 w 196"/>
                <a:gd name="T5" fmla="*/ 31 h 146"/>
                <a:gd name="T6" fmla="*/ 148 w 196"/>
                <a:gd name="T7" fmla="*/ 30 h 146"/>
                <a:gd name="T8" fmla="*/ 143 w 196"/>
                <a:gd name="T9" fmla="*/ 29 h 146"/>
                <a:gd name="T10" fmla="*/ 139 w 196"/>
                <a:gd name="T11" fmla="*/ 29 h 146"/>
                <a:gd name="T12" fmla="*/ 132 w 196"/>
                <a:gd name="T13" fmla="*/ 30 h 146"/>
                <a:gd name="T14" fmla="*/ 126 w 196"/>
                <a:gd name="T15" fmla="*/ 30 h 146"/>
                <a:gd name="T16" fmla="*/ 119 w 196"/>
                <a:gd name="T17" fmla="*/ 31 h 146"/>
                <a:gd name="T18" fmla="*/ 113 w 196"/>
                <a:gd name="T19" fmla="*/ 32 h 146"/>
                <a:gd name="T20" fmla="*/ 108 w 196"/>
                <a:gd name="T21" fmla="*/ 33 h 146"/>
                <a:gd name="T22" fmla="*/ 102 w 196"/>
                <a:gd name="T23" fmla="*/ 35 h 146"/>
                <a:gd name="T24" fmla="*/ 97 w 196"/>
                <a:gd name="T25" fmla="*/ 37 h 146"/>
                <a:gd name="T26" fmla="*/ 92 w 196"/>
                <a:gd name="T27" fmla="*/ 39 h 146"/>
                <a:gd name="T28" fmla="*/ 52 w 196"/>
                <a:gd name="T29" fmla="*/ 146 h 146"/>
                <a:gd name="T30" fmla="*/ 0 w 196"/>
                <a:gd name="T31" fmla="*/ 146 h 146"/>
                <a:gd name="T32" fmla="*/ 43 w 196"/>
                <a:gd name="T33" fmla="*/ 28 h 146"/>
                <a:gd name="T34" fmla="*/ 58 w 196"/>
                <a:gd name="T35" fmla="*/ 21 h 146"/>
                <a:gd name="T36" fmla="*/ 66 w 196"/>
                <a:gd name="T37" fmla="*/ 17 h 146"/>
                <a:gd name="T38" fmla="*/ 74 w 196"/>
                <a:gd name="T39" fmla="*/ 14 h 146"/>
                <a:gd name="T40" fmla="*/ 82 w 196"/>
                <a:gd name="T41" fmla="*/ 12 h 146"/>
                <a:gd name="T42" fmla="*/ 90 w 196"/>
                <a:gd name="T43" fmla="*/ 9 h 146"/>
                <a:gd name="T44" fmla="*/ 107 w 196"/>
                <a:gd name="T45" fmla="*/ 5 h 146"/>
                <a:gd name="T46" fmla="*/ 119 w 196"/>
                <a:gd name="T47" fmla="*/ 3 h 146"/>
                <a:gd name="T48" fmla="*/ 130 w 196"/>
                <a:gd name="T49" fmla="*/ 1 h 146"/>
                <a:gd name="T50" fmla="*/ 140 w 196"/>
                <a:gd name="T51" fmla="*/ 0 h 146"/>
                <a:gd name="T52" fmla="*/ 151 w 196"/>
                <a:gd name="T53" fmla="*/ 0 h 146"/>
                <a:gd name="T54" fmla="*/ 161 w 196"/>
                <a:gd name="T55" fmla="*/ 0 h 146"/>
                <a:gd name="T56" fmla="*/ 172 w 196"/>
                <a:gd name="T57" fmla="*/ 0 h 146"/>
                <a:gd name="T58" fmla="*/ 183 w 196"/>
                <a:gd name="T59" fmla="*/ 1 h 146"/>
                <a:gd name="T60" fmla="*/ 196 w 196"/>
                <a:gd name="T61" fmla="*/ 3 h 146"/>
                <a:gd name="T62" fmla="*/ 191 w 196"/>
                <a:gd name="T63" fmla="*/ 7 h 14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96" h="146">
                  <a:moveTo>
                    <a:pt x="191" y="7"/>
                  </a:moveTo>
                  <a:lnTo>
                    <a:pt x="177" y="19"/>
                  </a:lnTo>
                  <a:lnTo>
                    <a:pt x="163" y="31"/>
                  </a:lnTo>
                  <a:lnTo>
                    <a:pt x="148" y="30"/>
                  </a:lnTo>
                  <a:lnTo>
                    <a:pt x="143" y="29"/>
                  </a:lnTo>
                  <a:lnTo>
                    <a:pt x="139" y="29"/>
                  </a:lnTo>
                  <a:lnTo>
                    <a:pt x="132" y="30"/>
                  </a:lnTo>
                  <a:lnTo>
                    <a:pt x="126" y="30"/>
                  </a:lnTo>
                  <a:lnTo>
                    <a:pt x="119" y="31"/>
                  </a:lnTo>
                  <a:lnTo>
                    <a:pt x="113" y="32"/>
                  </a:lnTo>
                  <a:lnTo>
                    <a:pt x="108" y="33"/>
                  </a:lnTo>
                  <a:lnTo>
                    <a:pt x="102" y="35"/>
                  </a:lnTo>
                  <a:lnTo>
                    <a:pt x="97" y="37"/>
                  </a:lnTo>
                  <a:lnTo>
                    <a:pt x="92" y="39"/>
                  </a:lnTo>
                  <a:lnTo>
                    <a:pt x="52" y="146"/>
                  </a:lnTo>
                  <a:lnTo>
                    <a:pt x="0" y="146"/>
                  </a:lnTo>
                  <a:lnTo>
                    <a:pt x="43" y="28"/>
                  </a:lnTo>
                  <a:lnTo>
                    <a:pt x="58" y="21"/>
                  </a:lnTo>
                  <a:lnTo>
                    <a:pt x="66" y="17"/>
                  </a:lnTo>
                  <a:lnTo>
                    <a:pt x="74" y="14"/>
                  </a:lnTo>
                  <a:lnTo>
                    <a:pt x="82" y="12"/>
                  </a:lnTo>
                  <a:lnTo>
                    <a:pt x="90" y="9"/>
                  </a:lnTo>
                  <a:lnTo>
                    <a:pt x="107" y="5"/>
                  </a:lnTo>
                  <a:lnTo>
                    <a:pt x="119" y="3"/>
                  </a:lnTo>
                  <a:lnTo>
                    <a:pt x="130" y="1"/>
                  </a:lnTo>
                  <a:lnTo>
                    <a:pt x="140" y="0"/>
                  </a:lnTo>
                  <a:lnTo>
                    <a:pt x="151" y="0"/>
                  </a:lnTo>
                  <a:lnTo>
                    <a:pt x="161" y="0"/>
                  </a:lnTo>
                  <a:lnTo>
                    <a:pt x="172" y="0"/>
                  </a:lnTo>
                  <a:lnTo>
                    <a:pt x="183" y="1"/>
                  </a:lnTo>
                  <a:lnTo>
                    <a:pt x="196" y="3"/>
                  </a:lnTo>
                  <a:lnTo>
                    <a:pt x="191" y="7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15" name="Freeform 49"/>
            <p:cNvSpPr>
              <a:spLocks noEditPoints="1"/>
            </p:cNvSpPr>
            <p:nvPr userDrawn="1"/>
          </p:nvSpPr>
          <p:spPr bwMode="auto">
            <a:xfrm>
              <a:off x="4350" y="2999"/>
              <a:ext cx="128" cy="204"/>
            </a:xfrm>
            <a:custGeom>
              <a:avLst/>
              <a:gdLst>
                <a:gd name="T0" fmla="*/ 54 w 128"/>
                <a:gd name="T1" fmla="*/ 204 h 204"/>
                <a:gd name="T2" fmla="*/ 0 w 128"/>
                <a:gd name="T3" fmla="*/ 204 h 204"/>
                <a:gd name="T4" fmla="*/ 51 w 128"/>
                <a:gd name="T5" fmla="*/ 66 h 204"/>
                <a:gd name="T6" fmla="*/ 109 w 128"/>
                <a:gd name="T7" fmla="*/ 55 h 204"/>
                <a:gd name="T8" fmla="*/ 54 w 128"/>
                <a:gd name="T9" fmla="*/ 204 h 204"/>
                <a:gd name="T10" fmla="*/ 62 w 128"/>
                <a:gd name="T11" fmla="*/ 19 h 204"/>
                <a:gd name="T12" fmla="*/ 65 w 128"/>
                <a:gd name="T13" fmla="*/ 15 h 204"/>
                <a:gd name="T14" fmla="*/ 68 w 128"/>
                <a:gd name="T15" fmla="*/ 11 h 204"/>
                <a:gd name="T16" fmla="*/ 72 w 128"/>
                <a:gd name="T17" fmla="*/ 8 h 204"/>
                <a:gd name="T18" fmla="*/ 77 w 128"/>
                <a:gd name="T19" fmla="*/ 5 h 204"/>
                <a:gd name="T20" fmla="*/ 83 w 128"/>
                <a:gd name="T21" fmla="*/ 3 h 204"/>
                <a:gd name="T22" fmla="*/ 89 w 128"/>
                <a:gd name="T23" fmla="*/ 2 h 204"/>
                <a:gd name="T24" fmla="*/ 95 w 128"/>
                <a:gd name="T25" fmla="*/ 1 h 204"/>
                <a:gd name="T26" fmla="*/ 101 w 128"/>
                <a:gd name="T27" fmla="*/ 0 h 204"/>
                <a:gd name="T28" fmla="*/ 107 w 128"/>
                <a:gd name="T29" fmla="*/ 1 h 204"/>
                <a:gd name="T30" fmla="*/ 113 w 128"/>
                <a:gd name="T31" fmla="*/ 2 h 204"/>
                <a:gd name="T32" fmla="*/ 118 w 128"/>
                <a:gd name="T33" fmla="*/ 4 h 204"/>
                <a:gd name="T34" fmla="*/ 122 w 128"/>
                <a:gd name="T35" fmla="*/ 6 h 204"/>
                <a:gd name="T36" fmla="*/ 124 w 128"/>
                <a:gd name="T37" fmla="*/ 8 h 204"/>
                <a:gd name="T38" fmla="*/ 126 w 128"/>
                <a:gd name="T39" fmla="*/ 10 h 204"/>
                <a:gd name="T40" fmla="*/ 127 w 128"/>
                <a:gd name="T41" fmla="*/ 12 h 204"/>
                <a:gd name="T42" fmla="*/ 128 w 128"/>
                <a:gd name="T43" fmla="*/ 14 h 204"/>
                <a:gd name="T44" fmla="*/ 128 w 128"/>
                <a:gd name="T45" fmla="*/ 16 h 204"/>
                <a:gd name="T46" fmla="*/ 128 w 128"/>
                <a:gd name="T47" fmla="*/ 18 h 204"/>
                <a:gd name="T48" fmla="*/ 128 w 128"/>
                <a:gd name="T49" fmla="*/ 21 h 204"/>
                <a:gd name="T50" fmla="*/ 127 w 128"/>
                <a:gd name="T51" fmla="*/ 23 h 204"/>
                <a:gd name="T52" fmla="*/ 126 w 128"/>
                <a:gd name="T53" fmla="*/ 25 h 204"/>
                <a:gd name="T54" fmla="*/ 125 w 128"/>
                <a:gd name="T55" fmla="*/ 27 h 204"/>
                <a:gd name="T56" fmla="*/ 121 w 128"/>
                <a:gd name="T57" fmla="*/ 31 h 204"/>
                <a:gd name="T58" fmla="*/ 117 w 128"/>
                <a:gd name="T59" fmla="*/ 35 h 204"/>
                <a:gd name="T60" fmla="*/ 112 w 128"/>
                <a:gd name="T61" fmla="*/ 38 h 204"/>
                <a:gd name="T62" fmla="*/ 106 w 128"/>
                <a:gd name="T63" fmla="*/ 40 h 204"/>
                <a:gd name="T64" fmla="*/ 100 w 128"/>
                <a:gd name="T65" fmla="*/ 42 h 204"/>
                <a:gd name="T66" fmla="*/ 94 w 128"/>
                <a:gd name="T67" fmla="*/ 43 h 204"/>
                <a:gd name="T68" fmla="*/ 87 w 128"/>
                <a:gd name="T69" fmla="*/ 44 h 204"/>
                <a:gd name="T70" fmla="*/ 81 w 128"/>
                <a:gd name="T71" fmla="*/ 43 h 204"/>
                <a:gd name="T72" fmla="*/ 76 w 128"/>
                <a:gd name="T73" fmla="*/ 42 h 204"/>
                <a:gd name="T74" fmla="*/ 71 w 128"/>
                <a:gd name="T75" fmla="*/ 40 h 204"/>
                <a:gd name="T76" fmla="*/ 66 w 128"/>
                <a:gd name="T77" fmla="*/ 38 h 204"/>
                <a:gd name="T78" fmla="*/ 63 w 128"/>
                <a:gd name="T79" fmla="*/ 34 h 204"/>
                <a:gd name="T80" fmla="*/ 61 w 128"/>
                <a:gd name="T81" fmla="*/ 32 h 204"/>
                <a:gd name="T82" fmla="*/ 60 w 128"/>
                <a:gd name="T83" fmla="*/ 30 h 204"/>
                <a:gd name="T84" fmla="*/ 60 w 128"/>
                <a:gd name="T85" fmla="*/ 28 h 204"/>
                <a:gd name="T86" fmla="*/ 60 w 128"/>
                <a:gd name="T87" fmla="*/ 25 h 204"/>
                <a:gd name="T88" fmla="*/ 60 w 128"/>
                <a:gd name="T89" fmla="*/ 22 h 204"/>
                <a:gd name="T90" fmla="*/ 61 w 128"/>
                <a:gd name="T91" fmla="*/ 19 h 204"/>
                <a:gd name="T92" fmla="*/ 62 w 128"/>
                <a:gd name="T93" fmla="*/ 19 h 20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28" h="204">
                  <a:moveTo>
                    <a:pt x="54" y="204"/>
                  </a:moveTo>
                  <a:lnTo>
                    <a:pt x="0" y="204"/>
                  </a:lnTo>
                  <a:lnTo>
                    <a:pt x="51" y="66"/>
                  </a:lnTo>
                  <a:lnTo>
                    <a:pt x="109" y="55"/>
                  </a:lnTo>
                  <a:lnTo>
                    <a:pt x="54" y="204"/>
                  </a:lnTo>
                  <a:close/>
                  <a:moveTo>
                    <a:pt x="62" y="19"/>
                  </a:moveTo>
                  <a:lnTo>
                    <a:pt x="65" y="15"/>
                  </a:lnTo>
                  <a:lnTo>
                    <a:pt x="68" y="11"/>
                  </a:lnTo>
                  <a:lnTo>
                    <a:pt x="72" y="8"/>
                  </a:lnTo>
                  <a:lnTo>
                    <a:pt x="77" y="5"/>
                  </a:lnTo>
                  <a:lnTo>
                    <a:pt x="83" y="3"/>
                  </a:lnTo>
                  <a:lnTo>
                    <a:pt x="89" y="2"/>
                  </a:lnTo>
                  <a:lnTo>
                    <a:pt x="95" y="1"/>
                  </a:lnTo>
                  <a:lnTo>
                    <a:pt x="101" y="0"/>
                  </a:lnTo>
                  <a:lnTo>
                    <a:pt x="107" y="1"/>
                  </a:lnTo>
                  <a:lnTo>
                    <a:pt x="113" y="2"/>
                  </a:lnTo>
                  <a:lnTo>
                    <a:pt x="118" y="4"/>
                  </a:lnTo>
                  <a:lnTo>
                    <a:pt x="122" y="6"/>
                  </a:lnTo>
                  <a:lnTo>
                    <a:pt x="124" y="8"/>
                  </a:lnTo>
                  <a:lnTo>
                    <a:pt x="126" y="10"/>
                  </a:lnTo>
                  <a:lnTo>
                    <a:pt x="127" y="12"/>
                  </a:lnTo>
                  <a:lnTo>
                    <a:pt x="128" y="14"/>
                  </a:lnTo>
                  <a:lnTo>
                    <a:pt x="128" y="16"/>
                  </a:lnTo>
                  <a:lnTo>
                    <a:pt x="128" y="18"/>
                  </a:lnTo>
                  <a:lnTo>
                    <a:pt x="128" y="21"/>
                  </a:lnTo>
                  <a:lnTo>
                    <a:pt x="127" y="23"/>
                  </a:lnTo>
                  <a:lnTo>
                    <a:pt x="126" y="25"/>
                  </a:lnTo>
                  <a:lnTo>
                    <a:pt x="125" y="27"/>
                  </a:lnTo>
                  <a:lnTo>
                    <a:pt x="121" y="31"/>
                  </a:lnTo>
                  <a:lnTo>
                    <a:pt x="117" y="35"/>
                  </a:lnTo>
                  <a:lnTo>
                    <a:pt x="112" y="38"/>
                  </a:lnTo>
                  <a:lnTo>
                    <a:pt x="106" y="40"/>
                  </a:lnTo>
                  <a:lnTo>
                    <a:pt x="100" y="42"/>
                  </a:lnTo>
                  <a:lnTo>
                    <a:pt x="94" y="43"/>
                  </a:lnTo>
                  <a:lnTo>
                    <a:pt x="87" y="44"/>
                  </a:lnTo>
                  <a:lnTo>
                    <a:pt x="81" y="43"/>
                  </a:lnTo>
                  <a:lnTo>
                    <a:pt x="76" y="42"/>
                  </a:lnTo>
                  <a:lnTo>
                    <a:pt x="71" y="40"/>
                  </a:lnTo>
                  <a:lnTo>
                    <a:pt x="66" y="38"/>
                  </a:lnTo>
                  <a:lnTo>
                    <a:pt x="63" y="34"/>
                  </a:lnTo>
                  <a:lnTo>
                    <a:pt x="61" y="32"/>
                  </a:lnTo>
                  <a:lnTo>
                    <a:pt x="60" y="30"/>
                  </a:lnTo>
                  <a:lnTo>
                    <a:pt x="60" y="28"/>
                  </a:lnTo>
                  <a:lnTo>
                    <a:pt x="60" y="25"/>
                  </a:lnTo>
                  <a:lnTo>
                    <a:pt x="60" y="22"/>
                  </a:lnTo>
                  <a:lnTo>
                    <a:pt x="61" y="19"/>
                  </a:lnTo>
                  <a:lnTo>
                    <a:pt x="62" y="19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16" name="Freeform 50"/>
            <p:cNvSpPr>
              <a:spLocks noEditPoints="1"/>
            </p:cNvSpPr>
            <p:nvPr userDrawn="1"/>
          </p:nvSpPr>
          <p:spPr bwMode="auto">
            <a:xfrm>
              <a:off x="4721" y="3057"/>
              <a:ext cx="207" cy="148"/>
            </a:xfrm>
            <a:custGeom>
              <a:avLst/>
              <a:gdLst>
                <a:gd name="T0" fmla="*/ 155 w 206"/>
                <a:gd name="T1" fmla="*/ 73 h 148"/>
                <a:gd name="T2" fmla="*/ 92 w 206"/>
                <a:gd name="T3" fmla="*/ 73 h 148"/>
                <a:gd name="T4" fmla="*/ 72 w 206"/>
                <a:gd name="T5" fmla="*/ 77 h 148"/>
                <a:gd name="T6" fmla="*/ 59 w 206"/>
                <a:gd name="T7" fmla="*/ 85 h 148"/>
                <a:gd name="T8" fmla="*/ 52 w 206"/>
                <a:gd name="T9" fmla="*/ 92 h 148"/>
                <a:gd name="T10" fmla="*/ 50 w 206"/>
                <a:gd name="T11" fmla="*/ 97 h 148"/>
                <a:gd name="T12" fmla="*/ 49 w 206"/>
                <a:gd name="T13" fmla="*/ 102 h 148"/>
                <a:gd name="T14" fmla="*/ 49 w 206"/>
                <a:gd name="T15" fmla="*/ 108 h 148"/>
                <a:gd name="T16" fmla="*/ 52 w 206"/>
                <a:gd name="T17" fmla="*/ 115 h 148"/>
                <a:gd name="T18" fmla="*/ 55 w 206"/>
                <a:gd name="T19" fmla="*/ 118 h 148"/>
                <a:gd name="T20" fmla="*/ 62 w 206"/>
                <a:gd name="T21" fmla="*/ 122 h 148"/>
                <a:gd name="T22" fmla="*/ 72 w 206"/>
                <a:gd name="T23" fmla="*/ 126 h 148"/>
                <a:gd name="T24" fmla="*/ 81 w 206"/>
                <a:gd name="T25" fmla="*/ 128 h 148"/>
                <a:gd name="T26" fmla="*/ 98 w 206"/>
                <a:gd name="T27" fmla="*/ 127 h 148"/>
                <a:gd name="T28" fmla="*/ 116 w 206"/>
                <a:gd name="T29" fmla="*/ 125 h 148"/>
                <a:gd name="T30" fmla="*/ 128 w 206"/>
                <a:gd name="T31" fmla="*/ 122 h 148"/>
                <a:gd name="T32" fmla="*/ 180 w 206"/>
                <a:gd name="T33" fmla="*/ 124 h 148"/>
                <a:gd name="T34" fmla="*/ 169 w 206"/>
                <a:gd name="T35" fmla="*/ 129 h 148"/>
                <a:gd name="T36" fmla="*/ 145 w 206"/>
                <a:gd name="T37" fmla="*/ 138 h 148"/>
                <a:gd name="T38" fmla="*/ 117 w 206"/>
                <a:gd name="T39" fmla="*/ 144 h 148"/>
                <a:gd name="T40" fmla="*/ 81 w 206"/>
                <a:gd name="T41" fmla="*/ 148 h 148"/>
                <a:gd name="T42" fmla="*/ 55 w 206"/>
                <a:gd name="T43" fmla="*/ 148 h 148"/>
                <a:gd name="T44" fmla="*/ 44 w 206"/>
                <a:gd name="T45" fmla="*/ 146 h 148"/>
                <a:gd name="T46" fmla="*/ 31 w 206"/>
                <a:gd name="T47" fmla="*/ 143 h 148"/>
                <a:gd name="T48" fmla="*/ 20 w 206"/>
                <a:gd name="T49" fmla="*/ 138 h 148"/>
                <a:gd name="T50" fmla="*/ 10 w 206"/>
                <a:gd name="T51" fmla="*/ 131 h 148"/>
                <a:gd name="T52" fmla="*/ 4 w 206"/>
                <a:gd name="T53" fmla="*/ 125 h 148"/>
                <a:gd name="T54" fmla="*/ 1 w 206"/>
                <a:gd name="T55" fmla="*/ 117 h 148"/>
                <a:gd name="T56" fmla="*/ 0 w 206"/>
                <a:gd name="T57" fmla="*/ 111 h 148"/>
                <a:gd name="T58" fmla="*/ 0 w 206"/>
                <a:gd name="T59" fmla="*/ 105 h 148"/>
                <a:gd name="T60" fmla="*/ 5 w 206"/>
                <a:gd name="T61" fmla="*/ 93 h 148"/>
                <a:gd name="T62" fmla="*/ 12 w 206"/>
                <a:gd name="T63" fmla="*/ 83 h 148"/>
                <a:gd name="T64" fmla="*/ 22 w 206"/>
                <a:gd name="T65" fmla="*/ 74 h 148"/>
                <a:gd name="T66" fmla="*/ 33 w 206"/>
                <a:gd name="T67" fmla="*/ 67 h 148"/>
                <a:gd name="T68" fmla="*/ 46 w 206"/>
                <a:gd name="T69" fmla="*/ 61 h 148"/>
                <a:gd name="T70" fmla="*/ 61 w 206"/>
                <a:gd name="T71" fmla="*/ 57 h 148"/>
                <a:gd name="T72" fmla="*/ 84 w 206"/>
                <a:gd name="T73" fmla="*/ 53 h 148"/>
                <a:gd name="T74" fmla="*/ 156 w 206"/>
                <a:gd name="T75" fmla="*/ 52 h 148"/>
                <a:gd name="T76" fmla="*/ 159 w 206"/>
                <a:gd name="T77" fmla="*/ 43 h 148"/>
                <a:gd name="T78" fmla="*/ 159 w 206"/>
                <a:gd name="T79" fmla="*/ 38 h 148"/>
                <a:gd name="T80" fmla="*/ 154 w 206"/>
                <a:gd name="T81" fmla="*/ 33 h 148"/>
                <a:gd name="T82" fmla="*/ 145 w 206"/>
                <a:gd name="T83" fmla="*/ 29 h 148"/>
                <a:gd name="T84" fmla="*/ 131 w 206"/>
                <a:gd name="T85" fmla="*/ 27 h 148"/>
                <a:gd name="T86" fmla="*/ 114 w 206"/>
                <a:gd name="T87" fmla="*/ 28 h 148"/>
                <a:gd name="T88" fmla="*/ 92 w 206"/>
                <a:gd name="T89" fmla="*/ 30 h 148"/>
                <a:gd name="T90" fmla="*/ 60 w 206"/>
                <a:gd name="T91" fmla="*/ 38 h 148"/>
                <a:gd name="T92" fmla="*/ 75 w 206"/>
                <a:gd name="T93" fmla="*/ 8 h 148"/>
                <a:gd name="T94" fmla="*/ 112 w 206"/>
                <a:gd name="T95" fmla="*/ 2 h 148"/>
                <a:gd name="T96" fmla="*/ 135 w 206"/>
                <a:gd name="T97" fmla="*/ 0 h 148"/>
                <a:gd name="T98" fmla="*/ 160 w 206"/>
                <a:gd name="T99" fmla="*/ 0 h 148"/>
                <a:gd name="T100" fmla="*/ 174 w 206"/>
                <a:gd name="T101" fmla="*/ 3 h 148"/>
                <a:gd name="T102" fmla="*/ 191 w 206"/>
                <a:gd name="T103" fmla="*/ 9 h 148"/>
                <a:gd name="T104" fmla="*/ 201 w 206"/>
                <a:gd name="T105" fmla="*/ 14 h 148"/>
                <a:gd name="T106" fmla="*/ 204 w 206"/>
                <a:gd name="T107" fmla="*/ 18 h 148"/>
                <a:gd name="T108" fmla="*/ 209 w 206"/>
                <a:gd name="T109" fmla="*/ 23 h 148"/>
                <a:gd name="T110" fmla="*/ 211 w 206"/>
                <a:gd name="T111" fmla="*/ 30 h 148"/>
                <a:gd name="T112" fmla="*/ 211 w 206"/>
                <a:gd name="T113" fmla="*/ 40 h 148"/>
                <a:gd name="T114" fmla="*/ 181 w 206"/>
                <a:gd name="T115" fmla="*/ 123 h 14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06" h="148">
                  <a:moveTo>
                    <a:pt x="132" y="118"/>
                  </a:moveTo>
                  <a:lnTo>
                    <a:pt x="149" y="73"/>
                  </a:lnTo>
                  <a:lnTo>
                    <a:pt x="103" y="72"/>
                  </a:lnTo>
                  <a:lnTo>
                    <a:pt x="92" y="73"/>
                  </a:lnTo>
                  <a:lnTo>
                    <a:pt x="81" y="75"/>
                  </a:lnTo>
                  <a:lnTo>
                    <a:pt x="72" y="77"/>
                  </a:lnTo>
                  <a:lnTo>
                    <a:pt x="65" y="81"/>
                  </a:lnTo>
                  <a:lnTo>
                    <a:pt x="59" y="85"/>
                  </a:lnTo>
                  <a:lnTo>
                    <a:pt x="54" y="90"/>
                  </a:lnTo>
                  <a:lnTo>
                    <a:pt x="52" y="92"/>
                  </a:lnTo>
                  <a:lnTo>
                    <a:pt x="51" y="95"/>
                  </a:lnTo>
                  <a:lnTo>
                    <a:pt x="50" y="97"/>
                  </a:lnTo>
                  <a:lnTo>
                    <a:pt x="49" y="100"/>
                  </a:lnTo>
                  <a:lnTo>
                    <a:pt x="49" y="102"/>
                  </a:lnTo>
                  <a:lnTo>
                    <a:pt x="49" y="105"/>
                  </a:lnTo>
                  <a:lnTo>
                    <a:pt x="49" y="108"/>
                  </a:lnTo>
                  <a:lnTo>
                    <a:pt x="50" y="110"/>
                  </a:lnTo>
                  <a:lnTo>
                    <a:pt x="52" y="115"/>
                  </a:lnTo>
                  <a:lnTo>
                    <a:pt x="54" y="117"/>
                  </a:lnTo>
                  <a:lnTo>
                    <a:pt x="55" y="118"/>
                  </a:lnTo>
                  <a:lnTo>
                    <a:pt x="56" y="119"/>
                  </a:lnTo>
                  <a:lnTo>
                    <a:pt x="62" y="122"/>
                  </a:lnTo>
                  <a:lnTo>
                    <a:pt x="68" y="125"/>
                  </a:lnTo>
                  <a:lnTo>
                    <a:pt x="72" y="126"/>
                  </a:lnTo>
                  <a:lnTo>
                    <a:pt x="77" y="127"/>
                  </a:lnTo>
                  <a:lnTo>
                    <a:pt x="81" y="128"/>
                  </a:lnTo>
                  <a:lnTo>
                    <a:pt x="86" y="128"/>
                  </a:lnTo>
                  <a:lnTo>
                    <a:pt x="98" y="127"/>
                  </a:lnTo>
                  <a:lnTo>
                    <a:pt x="104" y="126"/>
                  </a:lnTo>
                  <a:lnTo>
                    <a:pt x="110" y="125"/>
                  </a:lnTo>
                  <a:lnTo>
                    <a:pt x="116" y="124"/>
                  </a:lnTo>
                  <a:lnTo>
                    <a:pt x="122" y="122"/>
                  </a:lnTo>
                  <a:lnTo>
                    <a:pt x="132" y="118"/>
                  </a:lnTo>
                  <a:close/>
                  <a:moveTo>
                    <a:pt x="174" y="124"/>
                  </a:moveTo>
                  <a:lnTo>
                    <a:pt x="169" y="126"/>
                  </a:lnTo>
                  <a:lnTo>
                    <a:pt x="163" y="129"/>
                  </a:lnTo>
                  <a:lnTo>
                    <a:pt x="152" y="134"/>
                  </a:lnTo>
                  <a:lnTo>
                    <a:pt x="139" y="138"/>
                  </a:lnTo>
                  <a:lnTo>
                    <a:pt x="126" y="141"/>
                  </a:lnTo>
                  <a:lnTo>
                    <a:pt x="111" y="144"/>
                  </a:lnTo>
                  <a:lnTo>
                    <a:pt x="97" y="147"/>
                  </a:lnTo>
                  <a:lnTo>
                    <a:pt x="81" y="148"/>
                  </a:lnTo>
                  <a:lnTo>
                    <a:pt x="65" y="148"/>
                  </a:lnTo>
                  <a:lnTo>
                    <a:pt x="55" y="148"/>
                  </a:lnTo>
                  <a:lnTo>
                    <a:pt x="50" y="147"/>
                  </a:lnTo>
                  <a:lnTo>
                    <a:pt x="44" y="146"/>
                  </a:lnTo>
                  <a:lnTo>
                    <a:pt x="38" y="144"/>
                  </a:lnTo>
                  <a:lnTo>
                    <a:pt x="31" y="143"/>
                  </a:lnTo>
                  <a:lnTo>
                    <a:pt x="25" y="140"/>
                  </a:lnTo>
                  <a:lnTo>
                    <a:pt x="20" y="138"/>
                  </a:lnTo>
                  <a:lnTo>
                    <a:pt x="15" y="134"/>
                  </a:lnTo>
                  <a:lnTo>
                    <a:pt x="10" y="131"/>
                  </a:lnTo>
                  <a:lnTo>
                    <a:pt x="6" y="127"/>
                  </a:lnTo>
                  <a:lnTo>
                    <a:pt x="4" y="125"/>
                  </a:lnTo>
                  <a:lnTo>
                    <a:pt x="3" y="122"/>
                  </a:lnTo>
                  <a:lnTo>
                    <a:pt x="1" y="117"/>
                  </a:lnTo>
                  <a:lnTo>
                    <a:pt x="0" y="114"/>
                  </a:lnTo>
                  <a:lnTo>
                    <a:pt x="0" y="111"/>
                  </a:lnTo>
                  <a:lnTo>
                    <a:pt x="0" y="108"/>
                  </a:lnTo>
                  <a:lnTo>
                    <a:pt x="0" y="105"/>
                  </a:lnTo>
                  <a:lnTo>
                    <a:pt x="2" y="98"/>
                  </a:lnTo>
                  <a:lnTo>
                    <a:pt x="5" y="93"/>
                  </a:lnTo>
                  <a:lnTo>
                    <a:pt x="8" y="88"/>
                  </a:lnTo>
                  <a:lnTo>
                    <a:pt x="12" y="83"/>
                  </a:lnTo>
                  <a:lnTo>
                    <a:pt x="17" y="78"/>
                  </a:lnTo>
                  <a:lnTo>
                    <a:pt x="22" y="74"/>
                  </a:lnTo>
                  <a:lnTo>
                    <a:pt x="27" y="71"/>
                  </a:lnTo>
                  <a:lnTo>
                    <a:pt x="33" y="67"/>
                  </a:lnTo>
                  <a:lnTo>
                    <a:pt x="40" y="64"/>
                  </a:lnTo>
                  <a:lnTo>
                    <a:pt x="46" y="61"/>
                  </a:lnTo>
                  <a:lnTo>
                    <a:pt x="53" y="59"/>
                  </a:lnTo>
                  <a:lnTo>
                    <a:pt x="61" y="57"/>
                  </a:lnTo>
                  <a:lnTo>
                    <a:pt x="68" y="55"/>
                  </a:lnTo>
                  <a:lnTo>
                    <a:pt x="84" y="53"/>
                  </a:lnTo>
                  <a:lnTo>
                    <a:pt x="100" y="52"/>
                  </a:lnTo>
                  <a:lnTo>
                    <a:pt x="150" y="52"/>
                  </a:lnTo>
                  <a:lnTo>
                    <a:pt x="153" y="45"/>
                  </a:lnTo>
                  <a:lnTo>
                    <a:pt x="153" y="43"/>
                  </a:lnTo>
                  <a:lnTo>
                    <a:pt x="154" y="41"/>
                  </a:lnTo>
                  <a:lnTo>
                    <a:pt x="153" y="38"/>
                  </a:lnTo>
                  <a:lnTo>
                    <a:pt x="151" y="35"/>
                  </a:lnTo>
                  <a:lnTo>
                    <a:pt x="148" y="33"/>
                  </a:lnTo>
                  <a:lnTo>
                    <a:pt x="144" y="31"/>
                  </a:lnTo>
                  <a:lnTo>
                    <a:pt x="139" y="29"/>
                  </a:lnTo>
                  <a:lnTo>
                    <a:pt x="132" y="28"/>
                  </a:lnTo>
                  <a:lnTo>
                    <a:pt x="125" y="27"/>
                  </a:lnTo>
                  <a:lnTo>
                    <a:pt x="116" y="27"/>
                  </a:lnTo>
                  <a:lnTo>
                    <a:pt x="108" y="28"/>
                  </a:lnTo>
                  <a:lnTo>
                    <a:pt x="100" y="29"/>
                  </a:lnTo>
                  <a:lnTo>
                    <a:pt x="92" y="30"/>
                  </a:lnTo>
                  <a:lnTo>
                    <a:pt x="76" y="34"/>
                  </a:lnTo>
                  <a:lnTo>
                    <a:pt x="60" y="38"/>
                  </a:lnTo>
                  <a:lnTo>
                    <a:pt x="52" y="14"/>
                  </a:lnTo>
                  <a:lnTo>
                    <a:pt x="75" y="8"/>
                  </a:lnTo>
                  <a:lnTo>
                    <a:pt x="96" y="3"/>
                  </a:lnTo>
                  <a:lnTo>
                    <a:pt x="106" y="2"/>
                  </a:lnTo>
                  <a:lnTo>
                    <a:pt x="117" y="1"/>
                  </a:lnTo>
                  <a:lnTo>
                    <a:pt x="129" y="0"/>
                  </a:lnTo>
                  <a:lnTo>
                    <a:pt x="141" y="0"/>
                  </a:lnTo>
                  <a:lnTo>
                    <a:pt x="154" y="0"/>
                  </a:lnTo>
                  <a:lnTo>
                    <a:pt x="161" y="1"/>
                  </a:lnTo>
                  <a:lnTo>
                    <a:pt x="168" y="3"/>
                  </a:lnTo>
                  <a:lnTo>
                    <a:pt x="180" y="6"/>
                  </a:lnTo>
                  <a:lnTo>
                    <a:pt x="185" y="9"/>
                  </a:lnTo>
                  <a:lnTo>
                    <a:pt x="190" y="11"/>
                  </a:lnTo>
                  <a:lnTo>
                    <a:pt x="195" y="14"/>
                  </a:lnTo>
                  <a:lnTo>
                    <a:pt x="197" y="16"/>
                  </a:lnTo>
                  <a:lnTo>
                    <a:pt x="198" y="18"/>
                  </a:lnTo>
                  <a:lnTo>
                    <a:pt x="201" y="21"/>
                  </a:lnTo>
                  <a:lnTo>
                    <a:pt x="203" y="23"/>
                  </a:lnTo>
                  <a:lnTo>
                    <a:pt x="204" y="26"/>
                  </a:lnTo>
                  <a:lnTo>
                    <a:pt x="205" y="30"/>
                  </a:lnTo>
                  <a:lnTo>
                    <a:pt x="206" y="35"/>
                  </a:lnTo>
                  <a:lnTo>
                    <a:pt x="205" y="40"/>
                  </a:lnTo>
                  <a:lnTo>
                    <a:pt x="204" y="46"/>
                  </a:lnTo>
                  <a:lnTo>
                    <a:pt x="175" y="123"/>
                  </a:lnTo>
                  <a:lnTo>
                    <a:pt x="174" y="124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17" name="Freeform 51"/>
            <p:cNvSpPr>
              <a:spLocks noEditPoints="1"/>
            </p:cNvSpPr>
            <p:nvPr userDrawn="1"/>
          </p:nvSpPr>
          <p:spPr bwMode="auto">
            <a:xfrm>
              <a:off x="4477" y="2979"/>
              <a:ext cx="264" cy="225"/>
            </a:xfrm>
            <a:custGeom>
              <a:avLst/>
              <a:gdLst>
                <a:gd name="T0" fmla="*/ 171 w 264"/>
                <a:gd name="T1" fmla="*/ 113 h 226"/>
                <a:gd name="T2" fmla="*/ 152 w 264"/>
                <a:gd name="T3" fmla="*/ 106 h 226"/>
                <a:gd name="T4" fmla="*/ 141 w 264"/>
                <a:gd name="T5" fmla="*/ 105 h 226"/>
                <a:gd name="T6" fmla="*/ 122 w 264"/>
                <a:gd name="T7" fmla="*/ 105 h 226"/>
                <a:gd name="T8" fmla="*/ 105 w 264"/>
                <a:gd name="T9" fmla="*/ 109 h 226"/>
                <a:gd name="T10" fmla="*/ 95 w 264"/>
                <a:gd name="T11" fmla="*/ 113 h 226"/>
                <a:gd name="T12" fmla="*/ 86 w 264"/>
                <a:gd name="T13" fmla="*/ 113 h 226"/>
                <a:gd name="T14" fmla="*/ 78 w 264"/>
                <a:gd name="T15" fmla="*/ 121 h 226"/>
                <a:gd name="T16" fmla="*/ 71 w 264"/>
                <a:gd name="T17" fmla="*/ 129 h 226"/>
                <a:gd name="T18" fmla="*/ 65 w 264"/>
                <a:gd name="T19" fmla="*/ 137 h 226"/>
                <a:gd name="T20" fmla="*/ 57 w 264"/>
                <a:gd name="T21" fmla="*/ 155 h 226"/>
                <a:gd name="T22" fmla="*/ 56 w 264"/>
                <a:gd name="T23" fmla="*/ 164 h 226"/>
                <a:gd name="T24" fmla="*/ 57 w 264"/>
                <a:gd name="T25" fmla="*/ 172 h 226"/>
                <a:gd name="T26" fmla="*/ 59 w 264"/>
                <a:gd name="T27" fmla="*/ 179 h 226"/>
                <a:gd name="T28" fmla="*/ 63 w 264"/>
                <a:gd name="T29" fmla="*/ 185 h 226"/>
                <a:gd name="T30" fmla="*/ 69 w 264"/>
                <a:gd name="T31" fmla="*/ 190 h 226"/>
                <a:gd name="T32" fmla="*/ 77 w 264"/>
                <a:gd name="T33" fmla="*/ 193 h 226"/>
                <a:gd name="T34" fmla="*/ 88 w 264"/>
                <a:gd name="T35" fmla="*/ 194 h 226"/>
                <a:gd name="T36" fmla="*/ 102 w 264"/>
                <a:gd name="T37" fmla="*/ 193 h 226"/>
                <a:gd name="T38" fmla="*/ 116 w 264"/>
                <a:gd name="T39" fmla="*/ 191 h 226"/>
                <a:gd name="T40" fmla="*/ 142 w 264"/>
                <a:gd name="T41" fmla="*/ 184 h 226"/>
                <a:gd name="T42" fmla="*/ 58 w 264"/>
                <a:gd name="T43" fmla="*/ 220 h 226"/>
                <a:gd name="T44" fmla="*/ 48 w 264"/>
                <a:gd name="T45" fmla="*/ 218 h 226"/>
                <a:gd name="T46" fmla="*/ 39 w 264"/>
                <a:gd name="T47" fmla="*/ 216 h 226"/>
                <a:gd name="T48" fmla="*/ 27 w 264"/>
                <a:gd name="T49" fmla="*/ 211 h 226"/>
                <a:gd name="T50" fmla="*/ 17 w 264"/>
                <a:gd name="T51" fmla="*/ 205 h 226"/>
                <a:gd name="T52" fmla="*/ 8 w 264"/>
                <a:gd name="T53" fmla="*/ 195 h 226"/>
                <a:gd name="T54" fmla="*/ 3 w 264"/>
                <a:gd name="T55" fmla="*/ 183 h 226"/>
                <a:gd name="T56" fmla="*/ 0 w 264"/>
                <a:gd name="T57" fmla="*/ 170 h 226"/>
                <a:gd name="T58" fmla="*/ 1 w 264"/>
                <a:gd name="T59" fmla="*/ 157 h 226"/>
                <a:gd name="T60" fmla="*/ 4 w 264"/>
                <a:gd name="T61" fmla="*/ 145 h 226"/>
                <a:gd name="T62" fmla="*/ 11 w 264"/>
                <a:gd name="T63" fmla="*/ 132 h 226"/>
                <a:gd name="T64" fmla="*/ 20 w 264"/>
                <a:gd name="T65" fmla="*/ 119 h 226"/>
                <a:gd name="T66" fmla="*/ 32 w 264"/>
                <a:gd name="T67" fmla="*/ 113 h 226"/>
                <a:gd name="T68" fmla="*/ 46 w 264"/>
                <a:gd name="T69" fmla="*/ 101 h 226"/>
                <a:gd name="T70" fmla="*/ 63 w 264"/>
                <a:gd name="T71" fmla="*/ 92 h 226"/>
                <a:gd name="T72" fmla="*/ 82 w 264"/>
                <a:gd name="T73" fmla="*/ 84 h 226"/>
                <a:gd name="T74" fmla="*/ 103 w 264"/>
                <a:gd name="T75" fmla="*/ 79 h 226"/>
                <a:gd name="T76" fmla="*/ 127 w 264"/>
                <a:gd name="T77" fmla="*/ 77 h 226"/>
                <a:gd name="T78" fmla="*/ 149 w 264"/>
                <a:gd name="T79" fmla="*/ 78 h 226"/>
                <a:gd name="T80" fmla="*/ 162 w 264"/>
                <a:gd name="T81" fmla="*/ 80 h 226"/>
                <a:gd name="T82" fmla="*/ 175 w 264"/>
                <a:gd name="T83" fmla="*/ 82 h 226"/>
                <a:gd name="T84" fmla="*/ 208 w 264"/>
                <a:gd name="T85" fmla="*/ 11 h 226"/>
                <a:gd name="T86" fmla="*/ 190 w 264"/>
                <a:gd name="T87" fmla="*/ 195 h 226"/>
                <a:gd name="T88" fmla="*/ 147 w 264"/>
                <a:gd name="T89" fmla="*/ 210 h 226"/>
                <a:gd name="T90" fmla="*/ 116 w 264"/>
                <a:gd name="T91" fmla="*/ 216 h 226"/>
                <a:gd name="T92" fmla="*/ 86 w 264"/>
                <a:gd name="T93" fmla="*/ 220 h 22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64" h="226">
                  <a:moveTo>
                    <a:pt x="142" y="190"/>
                  </a:moveTo>
                  <a:lnTo>
                    <a:pt x="171" y="113"/>
                  </a:lnTo>
                  <a:lnTo>
                    <a:pt x="161" y="109"/>
                  </a:lnTo>
                  <a:lnTo>
                    <a:pt x="152" y="106"/>
                  </a:lnTo>
                  <a:lnTo>
                    <a:pt x="147" y="105"/>
                  </a:lnTo>
                  <a:lnTo>
                    <a:pt x="141" y="105"/>
                  </a:lnTo>
                  <a:lnTo>
                    <a:pt x="129" y="104"/>
                  </a:lnTo>
                  <a:lnTo>
                    <a:pt x="122" y="105"/>
                  </a:lnTo>
                  <a:lnTo>
                    <a:pt x="117" y="105"/>
                  </a:lnTo>
                  <a:lnTo>
                    <a:pt x="105" y="109"/>
                  </a:lnTo>
                  <a:lnTo>
                    <a:pt x="100" y="111"/>
                  </a:lnTo>
                  <a:lnTo>
                    <a:pt x="95" y="113"/>
                  </a:lnTo>
                  <a:lnTo>
                    <a:pt x="90" y="116"/>
                  </a:lnTo>
                  <a:lnTo>
                    <a:pt x="86" y="119"/>
                  </a:lnTo>
                  <a:lnTo>
                    <a:pt x="82" y="123"/>
                  </a:lnTo>
                  <a:lnTo>
                    <a:pt x="78" y="127"/>
                  </a:lnTo>
                  <a:lnTo>
                    <a:pt x="74" y="131"/>
                  </a:lnTo>
                  <a:lnTo>
                    <a:pt x="71" y="135"/>
                  </a:lnTo>
                  <a:lnTo>
                    <a:pt x="67" y="139"/>
                  </a:lnTo>
                  <a:lnTo>
                    <a:pt x="65" y="143"/>
                  </a:lnTo>
                  <a:lnTo>
                    <a:pt x="60" y="152"/>
                  </a:lnTo>
                  <a:lnTo>
                    <a:pt x="57" y="161"/>
                  </a:lnTo>
                  <a:lnTo>
                    <a:pt x="57" y="166"/>
                  </a:lnTo>
                  <a:lnTo>
                    <a:pt x="56" y="170"/>
                  </a:lnTo>
                  <a:lnTo>
                    <a:pt x="56" y="174"/>
                  </a:lnTo>
                  <a:lnTo>
                    <a:pt x="57" y="178"/>
                  </a:lnTo>
                  <a:lnTo>
                    <a:pt x="57" y="182"/>
                  </a:lnTo>
                  <a:lnTo>
                    <a:pt x="59" y="185"/>
                  </a:lnTo>
                  <a:lnTo>
                    <a:pt x="61" y="188"/>
                  </a:lnTo>
                  <a:lnTo>
                    <a:pt x="63" y="191"/>
                  </a:lnTo>
                  <a:lnTo>
                    <a:pt x="66" y="194"/>
                  </a:lnTo>
                  <a:lnTo>
                    <a:pt x="69" y="196"/>
                  </a:lnTo>
                  <a:lnTo>
                    <a:pt x="73" y="198"/>
                  </a:lnTo>
                  <a:lnTo>
                    <a:pt x="77" y="199"/>
                  </a:lnTo>
                  <a:lnTo>
                    <a:pt x="82" y="200"/>
                  </a:lnTo>
                  <a:lnTo>
                    <a:pt x="88" y="200"/>
                  </a:lnTo>
                  <a:lnTo>
                    <a:pt x="95" y="200"/>
                  </a:lnTo>
                  <a:lnTo>
                    <a:pt x="102" y="199"/>
                  </a:lnTo>
                  <a:lnTo>
                    <a:pt x="109" y="198"/>
                  </a:lnTo>
                  <a:lnTo>
                    <a:pt x="116" y="197"/>
                  </a:lnTo>
                  <a:lnTo>
                    <a:pt x="129" y="194"/>
                  </a:lnTo>
                  <a:lnTo>
                    <a:pt x="142" y="190"/>
                  </a:lnTo>
                  <a:close/>
                  <a:moveTo>
                    <a:pt x="70" y="226"/>
                  </a:moveTo>
                  <a:lnTo>
                    <a:pt x="58" y="226"/>
                  </a:lnTo>
                  <a:lnTo>
                    <a:pt x="53" y="225"/>
                  </a:lnTo>
                  <a:lnTo>
                    <a:pt x="48" y="224"/>
                  </a:lnTo>
                  <a:lnTo>
                    <a:pt x="43" y="223"/>
                  </a:lnTo>
                  <a:lnTo>
                    <a:pt x="39" y="222"/>
                  </a:lnTo>
                  <a:lnTo>
                    <a:pt x="30" y="219"/>
                  </a:lnTo>
                  <a:lnTo>
                    <a:pt x="27" y="217"/>
                  </a:lnTo>
                  <a:lnTo>
                    <a:pt x="23" y="215"/>
                  </a:lnTo>
                  <a:lnTo>
                    <a:pt x="17" y="211"/>
                  </a:lnTo>
                  <a:lnTo>
                    <a:pt x="12" y="206"/>
                  </a:lnTo>
                  <a:lnTo>
                    <a:pt x="8" y="201"/>
                  </a:lnTo>
                  <a:lnTo>
                    <a:pt x="5" y="195"/>
                  </a:lnTo>
                  <a:lnTo>
                    <a:pt x="3" y="189"/>
                  </a:lnTo>
                  <a:lnTo>
                    <a:pt x="1" y="183"/>
                  </a:lnTo>
                  <a:lnTo>
                    <a:pt x="0" y="176"/>
                  </a:lnTo>
                  <a:lnTo>
                    <a:pt x="0" y="170"/>
                  </a:lnTo>
                  <a:lnTo>
                    <a:pt x="1" y="163"/>
                  </a:lnTo>
                  <a:lnTo>
                    <a:pt x="2" y="157"/>
                  </a:lnTo>
                  <a:lnTo>
                    <a:pt x="4" y="151"/>
                  </a:lnTo>
                  <a:lnTo>
                    <a:pt x="7" y="145"/>
                  </a:lnTo>
                  <a:lnTo>
                    <a:pt x="11" y="138"/>
                  </a:lnTo>
                  <a:lnTo>
                    <a:pt x="15" y="132"/>
                  </a:lnTo>
                  <a:lnTo>
                    <a:pt x="20" y="125"/>
                  </a:lnTo>
                  <a:lnTo>
                    <a:pt x="25" y="119"/>
                  </a:lnTo>
                  <a:lnTo>
                    <a:pt x="32" y="113"/>
                  </a:lnTo>
                  <a:lnTo>
                    <a:pt x="38" y="107"/>
                  </a:lnTo>
                  <a:lnTo>
                    <a:pt x="46" y="101"/>
                  </a:lnTo>
                  <a:lnTo>
                    <a:pt x="54" y="96"/>
                  </a:lnTo>
                  <a:lnTo>
                    <a:pt x="63" y="92"/>
                  </a:lnTo>
                  <a:lnTo>
                    <a:pt x="72" y="87"/>
                  </a:lnTo>
                  <a:lnTo>
                    <a:pt x="82" y="84"/>
                  </a:lnTo>
                  <a:lnTo>
                    <a:pt x="93" y="81"/>
                  </a:lnTo>
                  <a:lnTo>
                    <a:pt x="103" y="79"/>
                  </a:lnTo>
                  <a:lnTo>
                    <a:pt x="115" y="77"/>
                  </a:lnTo>
                  <a:lnTo>
                    <a:pt x="127" y="77"/>
                  </a:lnTo>
                  <a:lnTo>
                    <a:pt x="142" y="77"/>
                  </a:lnTo>
                  <a:lnTo>
                    <a:pt x="149" y="78"/>
                  </a:lnTo>
                  <a:lnTo>
                    <a:pt x="156" y="79"/>
                  </a:lnTo>
                  <a:lnTo>
                    <a:pt x="162" y="80"/>
                  </a:lnTo>
                  <a:lnTo>
                    <a:pt x="169" y="81"/>
                  </a:lnTo>
                  <a:lnTo>
                    <a:pt x="175" y="82"/>
                  </a:lnTo>
                  <a:lnTo>
                    <a:pt x="181" y="84"/>
                  </a:lnTo>
                  <a:lnTo>
                    <a:pt x="208" y="11"/>
                  </a:lnTo>
                  <a:lnTo>
                    <a:pt x="264" y="0"/>
                  </a:lnTo>
                  <a:lnTo>
                    <a:pt x="190" y="201"/>
                  </a:lnTo>
                  <a:lnTo>
                    <a:pt x="161" y="212"/>
                  </a:lnTo>
                  <a:lnTo>
                    <a:pt x="147" y="216"/>
                  </a:lnTo>
                  <a:lnTo>
                    <a:pt x="131" y="219"/>
                  </a:lnTo>
                  <a:lnTo>
                    <a:pt x="116" y="222"/>
                  </a:lnTo>
                  <a:lnTo>
                    <a:pt x="101" y="225"/>
                  </a:lnTo>
                  <a:lnTo>
                    <a:pt x="86" y="226"/>
                  </a:lnTo>
                  <a:lnTo>
                    <a:pt x="70" y="226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18" name="Freeform 52"/>
            <p:cNvSpPr>
              <a:spLocks noEditPoints="1"/>
            </p:cNvSpPr>
            <p:nvPr userDrawn="1"/>
          </p:nvSpPr>
          <p:spPr bwMode="auto">
            <a:xfrm>
              <a:off x="4955" y="2979"/>
              <a:ext cx="262" cy="225"/>
            </a:xfrm>
            <a:custGeom>
              <a:avLst/>
              <a:gdLst>
                <a:gd name="T0" fmla="*/ 169 w 262"/>
                <a:gd name="T1" fmla="*/ 113 h 226"/>
                <a:gd name="T2" fmla="*/ 150 w 262"/>
                <a:gd name="T3" fmla="*/ 106 h 226"/>
                <a:gd name="T4" fmla="*/ 140 w 262"/>
                <a:gd name="T5" fmla="*/ 105 h 226"/>
                <a:gd name="T6" fmla="*/ 122 w 262"/>
                <a:gd name="T7" fmla="*/ 105 h 226"/>
                <a:gd name="T8" fmla="*/ 105 w 262"/>
                <a:gd name="T9" fmla="*/ 109 h 226"/>
                <a:gd name="T10" fmla="*/ 95 w 262"/>
                <a:gd name="T11" fmla="*/ 113 h 226"/>
                <a:gd name="T12" fmla="*/ 85 w 262"/>
                <a:gd name="T13" fmla="*/ 113 h 226"/>
                <a:gd name="T14" fmla="*/ 77 w 262"/>
                <a:gd name="T15" fmla="*/ 121 h 226"/>
                <a:gd name="T16" fmla="*/ 70 w 262"/>
                <a:gd name="T17" fmla="*/ 129 h 226"/>
                <a:gd name="T18" fmla="*/ 64 w 262"/>
                <a:gd name="T19" fmla="*/ 137 h 226"/>
                <a:gd name="T20" fmla="*/ 57 w 262"/>
                <a:gd name="T21" fmla="*/ 155 h 226"/>
                <a:gd name="T22" fmla="*/ 56 w 262"/>
                <a:gd name="T23" fmla="*/ 164 h 226"/>
                <a:gd name="T24" fmla="*/ 56 w 262"/>
                <a:gd name="T25" fmla="*/ 172 h 226"/>
                <a:gd name="T26" fmla="*/ 58 w 262"/>
                <a:gd name="T27" fmla="*/ 179 h 226"/>
                <a:gd name="T28" fmla="*/ 62 w 262"/>
                <a:gd name="T29" fmla="*/ 185 h 226"/>
                <a:gd name="T30" fmla="*/ 69 w 262"/>
                <a:gd name="T31" fmla="*/ 190 h 226"/>
                <a:gd name="T32" fmla="*/ 77 w 262"/>
                <a:gd name="T33" fmla="*/ 193 h 226"/>
                <a:gd name="T34" fmla="*/ 87 w 262"/>
                <a:gd name="T35" fmla="*/ 194 h 226"/>
                <a:gd name="T36" fmla="*/ 101 w 262"/>
                <a:gd name="T37" fmla="*/ 193 h 226"/>
                <a:gd name="T38" fmla="*/ 115 w 262"/>
                <a:gd name="T39" fmla="*/ 191 h 226"/>
                <a:gd name="T40" fmla="*/ 141 w 262"/>
                <a:gd name="T41" fmla="*/ 184 h 226"/>
                <a:gd name="T42" fmla="*/ 58 w 262"/>
                <a:gd name="T43" fmla="*/ 220 h 226"/>
                <a:gd name="T44" fmla="*/ 47 w 262"/>
                <a:gd name="T45" fmla="*/ 218 h 226"/>
                <a:gd name="T46" fmla="*/ 38 w 262"/>
                <a:gd name="T47" fmla="*/ 216 h 226"/>
                <a:gd name="T48" fmla="*/ 26 w 262"/>
                <a:gd name="T49" fmla="*/ 211 h 226"/>
                <a:gd name="T50" fmla="*/ 17 w 262"/>
                <a:gd name="T51" fmla="*/ 205 h 226"/>
                <a:gd name="T52" fmla="*/ 8 w 262"/>
                <a:gd name="T53" fmla="*/ 195 h 226"/>
                <a:gd name="T54" fmla="*/ 2 w 262"/>
                <a:gd name="T55" fmla="*/ 183 h 226"/>
                <a:gd name="T56" fmla="*/ 0 w 262"/>
                <a:gd name="T57" fmla="*/ 170 h 226"/>
                <a:gd name="T58" fmla="*/ 1 w 262"/>
                <a:gd name="T59" fmla="*/ 157 h 226"/>
                <a:gd name="T60" fmla="*/ 2 w 262"/>
                <a:gd name="T61" fmla="*/ 151 h 226"/>
                <a:gd name="T62" fmla="*/ 7 w 262"/>
                <a:gd name="T63" fmla="*/ 139 h 226"/>
                <a:gd name="T64" fmla="*/ 14 w 262"/>
                <a:gd name="T65" fmla="*/ 126 h 226"/>
                <a:gd name="T66" fmla="*/ 25 w 262"/>
                <a:gd name="T67" fmla="*/ 113 h 226"/>
                <a:gd name="T68" fmla="*/ 38 w 262"/>
                <a:gd name="T69" fmla="*/ 107 h 226"/>
                <a:gd name="T70" fmla="*/ 54 w 262"/>
                <a:gd name="T71" fmla="*/ 96 h 226"/>
                <a:gd name="T72" fmla="*/ 72 w 262"/>
                <a:gd name="T73" fmla="*/ 87 h 226"/>
                <a:gd name="T74" fmla="*/ 92 w 262"/>
                <a:gd name="T75" fmla="*/ 81 h 226"/>
                <a:gd name="T76" fmla="*/ 114 w 262"/>
                <a:gd name="T77" fmla="*/ 77 h 226"/>
                <a:gd name="T78" fmla="*/ 141 w 262"/>
                <a:gd name="T79" fmla="*/ 77 h 226"/>
                <a:gd name="T80" fmla="*/ 154 w 262"/>
                <a:gd name="T81" fmla="*/ 79 h 226"/>
                <a:gd name="T82" fmla="*/ 167 w 262"/>
                <a:gd name="T83" fmla="*/ 81 h 226"/>
                <a:gd name="T84" fmla="*/ 179 w 262"/>
                <a:gd name="T85" fmla="*/ 84 h 226"/>
                <a:gd name="T86" fmla="*/ 262 w 262"/>
                <a:gd name="T87" fmla="*/ 0 h 226"/>
                <a:gd name="T88" fmla="*/ 159 w 262"/>
                <a:gd name="T89" fmla="*/ 206 h 226"/>
                <a:gd name="T90" fmla="*/ 130 w 262"/>
                <a:gd name="T91" fmla="*/ 213 h 226"/>
                <a:gd name="T92" fmla="*/ 101 w 262"/>
                <a:gd name="T93" fmla="*/ 219 h 226"/>
                <a:gd name="T94" fmla="*/ 70 w 262"/>
                <a:gd name="T95" fmla="*/ 220 h 22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262" h="226">
                  <a:moveTo>
                    <a:pt x="141" y="190"/>
                  </a:moveTo>
                  <a:lnTo>
                    <a:pt x="169" y="113"/>
                  </a:lnTo>
                  <a:lnTo>
                    <a:pt x="160" y="109"/>
                  </a:lnTo>
                  <a:lnTo>
                    <a:pt x="150" y="106"/>
                  </a:lnTo>
                  <a:lnTo>
                    <a:pt x="145" y="105"/>
                  </a:lnTo>
                  <a:lnTo>
                    <a:pt x="140" y="105"/>
                  </a:lnTo>
                  <a:lnTo>
                    <a:pt x="128" y="104"/>
                  </a:lnTo>
                  <a:lnTo>
                    <a:pt x="122" y="105"/>
                  </a:lnTo>
                  <a:lnTo>
                    <a:pt x="116" y="105"/>
                  </a:lnTo>
                  <a:lnTo>
                    <a:pt x="105" y="109"/>
                  </a:lnTo>
                  <a:lnTo>
                    <a:pt x="100" y="111"/>
                  </a:lnTo>
                  <a:lnTo>
                    <a:pt x="95" y="113"/>
                  </a:lnTo>
                  <a:lnTo>
                    <a:pt x="90" y="116"/>
                  </a:lnTo>
                  <a:lnTo>
                    <a:pt x="85" y="119"/>
                  </a:lnTo>
                  <a:lnTo>
                    <a:pt x="81" y="123"/>
                  </a:lnTo>
                  <a:lnTo>
                    <a:pt x="77" y="127"/>
                  </a:lnTo>
                  <a:lnTo>
                    <a:pt x="73" y="131"/>
                  </a:lnTo>
                  <a:lnTo>
                    <a:pt x="70" y="135"/>
                  </a:lnTo>
                  <a:lnTo>
                    <a:pt x="67" y="139"/>
                  </a:lnTo>
                  <a:lnTo>
                    <a:pt x="64" y="143"/>
                  </a:lnTo>
                  <a:lnTo>
                    <a:pt x="60" y="152"/>
                  </a:lnTo>
                  <a:lnTo>
                    <a:pt x="57" y="161"/>
                  </a:lnTo>
                  <a:lnTo>
                    <a:pt x="56" y="166"/>
                  </a:lnTo>
                  <a:lnTo>
                    <a:pt x="56" y="170"/>
                  </a:lnTo>
                  <a:lnTo>
                    <a:pt x="56" y="174"/>
                  </a:lnTo>
                  <a:lnTo>
                    <a:pt x="56" y="178"/>
                  </a:lnTo>
                  <a:lnTo>
                    <a:pt x="57" y="182"/>
                  </a:lnTo>
                  <a:lnTo>
                    <a:pt x="58" y="185"/>
                  </a:lnTo>
                  <a:lnTo>
                    <a:pt x="60" y="188"/>
                  </a:lnTo>
                  <a:lnTo>
                    <a:pt x="62" y="191"/>
                  </a:lnTo>
                  <a:lnTo>
                    <a:pt x="65" y="194"/>
                  </a:lnTo>
                  <a:lnTo>
                    <a:pt x="69" y="196"/>
                  </a:lnTo>
                  <a:lnTo>
                    <a:pt x="72" y="198"/>
                  </a:lnTo>
                  <a:lnTo>
                    <a:pt x="77" y="199"/>
                  </a:lnTo>
                  <a:lnTo>
                    <a:pt x="82" y="200"/>
                  </a:lnTo>
                  <a:lnTo>
                    <a:pt x="87" y="200"/>
                  </a:lnTo>
                  <a:lnTo>
                    <a:pt x="94" y="200"/>
                  </a:lnTo>
                  <a:lnTo>
                    <a:pt x="101" y="199"/>
                  </a:lnTo>
                  <a:lnTo>
                    <a:pt x="108" y="198"/>
                  </a:lnTo>
                  <a:lnTo>
                    <a:pt x="115" y="197"/>
                  </a:lnTo>
                  <a:lnTo>
                    <a:pt x="129" y="194"/>
                  </a:lnTo>
                  <a:lnTo>
                    <a:pt x="141" y="190"/>
                  </a:lnTo>
                  <a:close/>
                  <a:moveTo>
                    <a:pt x="69" y="226"/>
                  </a:moveTo>
                  <a:lnTo>
                    <a:pt x="58" y="226"/>
                  </a:lnTo>
                  <a:lnTo>
                    <a:pt x="52" y="225"/>
                  </a:lnTo>
                  <a:lnTo>
                    <a:pt x="47" y="224"/>
                  </a:lnTo>
                  <a:lnTo>
                    <a:pt x="42" y="223"/>
                  </a:lnTo>
                  <a:lnTo>
                    <a:pt x="38" y="222"/>
                  </a:lnTo>
                  <a:lnTo>
                    <a:pt x="30" y="219"/>
                  </a:lnTo>
                  <a:lnTo>
                    <a:pt x="26" y="217"/>
                  </a:lnTo>
                  <a:lnTo>
                    <a:pt x="23" y="215"/>
                  </a:lnTo>
                  <a:lnTo>
                    <a:pt x="17" y="211"/>
                  </a:lnTo>
                  <a:lnTo>
                    <a:pt x="12" y="206"/>
                  </a:lnTo>
                  <a:lnTo>
                    <a:pt x="8" y="201"/>
                  </a:lnTo>
                  <a:lnTo>
                    <a:pt x="4" y="195"/>
                  </a:lnTo>
                  <a:lnTo>
                    <a:pt x="2" y="189"/>
                  </a:lnTo>
                  <a:lnTo>
                    <a:pt x="1" y="183"/>
                  </a:lnTo>
                  <a:lnTo>
                    <a:pt x="0" y="176"/>
                  </a:lnTo>
                  <a:lnTo>
                    <a:pt x="0" y="170"/>
                  </a:lnTo>
                  <a:lnTo>
                    <a:pt x="1" y="163"/>
                  </a:lnTo>
                  <a:lnTo>
                    <a:pt x="1" y="160"/>
                  </a:lnTo>
                  <a:lnTo>
                    <a:pt x="2" y="157"/>
                  </a:lnTo>
                  <a:lnTo>
                    <a:pt x="4" y="151"/>
                  </a:lnTo>
                  <a:lnTo>
                    <a:pt x="7" y="145"/>
                  </a:lnTo>
                  <a:lnTo>
                    <a:pt x="10" y="138"/>
                  </a:lnTo>
                  <a:lnTo>
                    <a:pt x="14" y="132"/>
                  </a:lnTo>
                  <a:lnTo>
                    <a:pt x="19" y="125"/>
                  </a:lnTo>
                  <a:lnTo>
                    <a:pt x="25" y="119"/>
                  </a:lnTo>
                  <a:lnTo>
                    <a:pt x="31" y="113"/>
                  </a:lnTo>
                  <a:lnTo>
                    <a:pt x="38" y="107"/>
                  </a:lnTo>
                  <a:lnTo>
                    <a:pt x="46" y="101"/>
                  </a:lnTo>
                  <a:lnTo>
                    <a:pt x="54" y="96"/>
                  </a:lnTo>
                  <a:lnTo>
                    <a:pt x="62" y="92"/>
                  </a:lnTo>
                  <a:lnTo>
                    <a:pt x="72" y="87"/>
                  </a:lnTo>
                  <a:lnTo>
                    <a:pt x="82" y="84"/>
                  </a:lnTo>
                  <a:lnTo>
                    <a:pt x="92" y="81"/>
                  </a:lnTo>
                  <a:lnTo>
                    <a:pt x="103" y="79"/>
                  </a:lnTo>
                  <a:lnTo>
                    <a:pt x="114" y="77"/>
                  </a:lnTo>
                  <a:lnTo>
                    <a:pt x="126" y="77"/>
                  </a:lnTo>
                  <a:lnTo>
                    <a:pt x="141" y="77"/>
                  </a:lnTo>
                  <a:lnTo>
                    <a:pt x="147" y="78"/>
                  </a:lnTo>
                  <a:lnTo>
                    <a:pt x="154" y="79"/>
                  </a:lnTo>
                  <a:lnTo>
                    <a:pt x="161" y="80"/>
                  </a:lnTo>
                  <a:lnTo>
                    <a:pt x="167" y="81"/>
                  </a:lnTo>
                  <a:lnTo>
                    <a:pt x="173" y="82"/>
                  </a:lnTo>
                  <a:lnTo>
                    <a:pt x="179" y="84"/>
                  </a:lnTo>
                  <a:lnTo>
                    <a:pt x="206" y="11"/>
                  </a:lnTo>
                  <a:lnTo>
                    <a:pt x="262" y="0"/>
                  </a:lnTo>
                  <a:lnTo>
                    <a:pt x="188" y="201"/>
                  </a:lnTo>
                  <a:lnTo>
                    <a:pt x="159" y="212"/>
                  </a:lnTo>
                  <a:lnTo>
                    <a:pt x="145" y="216"/>
                  </a:lnTo>
                  <a:lnTo>
                    <a:pt x="130" y="219"/>
                  </a:lnTo>
                  <a:lnTo>
                    <a:pt x="116" y="222"/>
                  </a:lnTo>
                  <a:lnTo>
                    <a:pt x="101" y="225"/>
                  </a:lnTo>
                  <a:lnTo>
                    <a:pt x="85" y="226"/>
                  </a:lnTo>
                  <a:lnTo>
                    <a:pt x="70" y="226"/>
                  </a:lnTo>
                  <a:lnTo>
                    <a:pt x="69" y="226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19" name="Freeform 53"/>
            <p:cNvSpPr/>
            <p:nvPr userDrawn="1"/>
          </p:nvSpPr>
          <p:spPr bwMode="auto">
            <a:xfrm>
              <a:off x="2741" y="2691"/>
              <a:ext cx="564" cy="219"/>
            </a:xfrm>
            <a:custGeom>
              <a:avLst/>
              <a:gdLst>
                <a:gd name="T0" fmla="*/ 204 w 564"/>
                <a:gd name="T1" fmla="*/ 0 h 220"/>
                <a:gd name="T2" fmla="*/ 207 w 564"/>
                <a:gd name="T3" fmla="*/ 1 h 220"/>
                <a:gd name="T4" fmla="*/ 208 w 564"/>
                <a:gd name="T5" fmla="*/ 2 h 220"/>
                <a:gd name="T6" fmla="*/ 209 w 564"/>
                <a:gd name="T7" fmla="*/ 3 h 220"/>
                <a:gd name="T8" fmla="*/ 267 w 564"/>
                <a:gd name="T9" fmla="*/ 142 h 220"/>
                <a:gd name="T10" fmla="*/ 438 w 564"/>
                <a:gd name="T11" fmla="*/ 1 h 220"/>
                <a:gd name="T12" fmla="*/ 441 w 564"/>
                <a:gd name="T13" fmla="*/ 0 h 220"/>
                <a:gd name="T14" fmla="*/ 559 w 564"/>
                <a:gd name="T15" fmla="*/ 0 h 220"/>
                <a:gd name="T16" fmla="*/ 561 w 564"/>
                <a:gd name="T17" fmla="*/ 1 h 220"/>
                <a:gd name="T18" fmla="*/ 563 w 564"/>
                <a:gd name="T19" fmla="*/ 2 h 220"/>
                <a:gd name="T20" fmla="*/ 564 w 564"/>
                <a:gd name="T21" fmla="*/ 4 h 220"/>
                <a:gd name="T22" fmla="*/ 563 w 564"/>
                <a:gd name="T23" fmla="*/ 6 h 220"/>
                <a:gd name="T24" fmla="*/ 484 w 564"/>
                <a:gd name="T25" fmla="*/ 212 h 220"/>
                <a:gd name="T26" fmla="*/ 482 w 564"/>
                <a:gd name="T27" fmla="*/ 213 h 220"/>
                <a:gd name="T28" fmla="*/ 480 w 564"/>
                <a:gd name="T29" fmla="*/ 214 h 220"/>
                <a:gd name="T30" fmla="*/ 453 w 564"/>
                <a:gd name="T31" fmla="*/ 214 h 220"/>
                <a:gd name="T32" fmla="*/ 443 w 564"/>
                <a:gd name="T33" fmla="*/ 214 h 220"/>
                <a:gd name="T34" fmla="*/ 434 w 564"/>
                <a:gd name="T35" fmla="*/ 213 h 220"/>
                <a:gd name="T36" fmla="*/ 426 w 564"/>
                <a:gd name="T37" fmla="*/ 211 h 220"/>
                <a:gd name="T38" fmla="*/ 419 w 564"/>
                <a:gd name="T39" fmla="*/ 209 h 220"/>
                <a:gd name="T40" fmla="*/ 413 w 564"/>
                <a:gd name="T41" fmla="*/ 207 h 220"/>
                <a:gd name="T42" fmla="*/ 408 w 564"/>
                <a:gd name="T43" fmla="*/ 204 h 220"/>
                <a:gd name="T44" fmla="*/ 406 w 564"/>
                <a:gd name="T45" fmla="*/ 202 h 220"/>
                <a:gd name="T46" fmla="*/ 404 w 564"/>
                <a:gd name="T47" fmla="*/ 200 h 220"/>
                <a:gd name="T48" fmla="*/ 400 w 564"/>
                <a:gd name="T49" fmla="*/ 197 h 220"/>
                <a:gd name="T50" fmla="*/ 398 w 564"/>
                <a:gd name="T51" fmla="*/ 193 h 220"/>
                <a:gd name="T52" fmla="*/ 396 w 564"/>
                <a:gd name="T53" fmla="*/ 189 h 220"/>
                <a:gd name="T54" fmla="*/ 395 w 564"/>
                <a:gd name="T55" fmla="*/ 185 h 220"/>
                <a:gd name="T56" fmla="*/ 394 w 564"/>
                <a:gd name="T57" fmla="*/ 181 h 220"/>
                <a:gd name="T58" fmla="*/ 394 w 564"/>
                <a:gd name="T59" fmla="*/ 177 h 220"/>
                <a:gd name="T60" fmla="*/ 394 w 564"/>
                <a:gd name="T61" fmla="*/ 173 h 220"/>
                <a:gd name="T62" fmla="*/ 394 w 564"/>
                <a:gd name="T63" fmla="*/ 170 h 220"/>
                <a:gd name="T64" fmla="*/ 395 w 564"/>
                <a:gd name="T65" fmla="*/ 166 h 220"/>
                <a:gd name="T66" fmla="*/ 397 w 564"/>
                <a:gd name="T67" fmla="*/ 159 h 220"/>
                <a:gd name="T68" fmla="*/ 402 w 564"/>
                <a:gd name="T69" fmla="*/ 145 h 220"/>
                <a:gd name="T70" fmla="*/ 417 w 564"/>
                <a:gd name="T71" fmla="*/ 110 h 220"/>
                <a:gd name="T72" fmla="*/ 432 w 564"/>
                <a:gd name="T73" fmla="*/ 72 h 220"/>
                <a:gd name="T74" fmla="*/ 261 w 564"/>
                <a:gd name="T75" fmla="*/ 213 h 220"/>
                <a:gd name="T76" fmla="*/ 258 w 564"/>
                <a:gd name="T77" fmla="*/ 214 h 220"/>
                <a:gd name="T78" fmla="*/ 184 w 564"/>
                <a:gd name="T79" fmla="*/ 214 h 220"/>
                <a:gd name="T80" fmla="*/ 182 w 564"/>
                <a:gd name="T81" fmla="*/ 213 h 220"/>
                <a:gd name="T82" fmla="*/ 180 w 564"/>
                <a:gd name="T83" fmla="*/ 211 h 220"/>
                <a:gd name="T84" fmla="*/ 119 w 564"/>
                <a:gd name="T85" fmla="*/ 65 h 220"/>
                <a:gd name="T86" fmla="*/ 61 w 564"/>
                <a:gd name="T87" fmla="*/ 212 h 220"/>
                <a:gd name="T88" fmla="*/ 60 w 564"/>
                <a:gd name="T89" fmla="*/ 213 h 220"/>
                <a:gd name="T90" fmla="*/ 57 w 564"/>
                <a:gd name="T91" fmla="*/ 214 h 220"/>
                <a:gd name="T92" fmla="*/ 5 w 564"/>
                <a:gd name="T93" fmla="*/ 214 h 220"/>
                <a:gd name="T94" fmla="*/ 2 w 564"/>
                <a:gd name="T95" fmla="*/ 214 h 220"/>
                <a:gd name="T96" fmla="*/ 1 w 564"/>
                <a:gd name="T97" fmla="*/ 212 h 220"/>
                <a:gd name="T98" fmla="*/ 0 w 564"/>
                <a:gd name="T99" fmla="*/ 212 h 220"/>
                <a:gd name="T100" fmla="*/ 0 w 564"/>
                <a:gd name="T101" fmla="*/ 211 h 220"/>
                <a:gd name="T102" fmla="*/ 0 w 564"/>
                <a:gd name="T103" fmla="*/ 210 h 220"/>
                <a:gd name="T104" fmla="*/ 0 w 564"/>
                <a:gd name="T105" fmla="*/ 208 h 220"/>
                <a:gd name="T106" fmla="*/ 82 w 564"/>
                <a:gd name="T107" fmla="*/ 3 h 220"/>
                <a:gd name="T108" fmla="*/ 83 w 564"/>
                <a:gd name="T109" fmla="*/ 1 h 220"/>
                <a:gd name="T110" fmla="*/ 85 w 564"/>
                <a:gd name="T111" fmla="*/ 0 h 220"/>
                <a:gd name="T112" fmla="*/ 204 w 564"/>
                <a:gd name="T113" fmla="*/ 0 h 22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564" h="220">
                  <a:moveTo>
                    <a:pt x="204" y="0"/>
                  </a:moveTo>
                  <a:lnTo>
                    <a:pt x="207" y="1"/>
                  </a:lnTo>
                  <a:lnTo>
                    <a:pt x="208" y="2"/>
                  </a:lnTo>
                  <a:lnTo>
                    <a:pt x="209" y="3"/>
                  </a:lnTo>
                  <a:lnTo>
                    <a:pt x="267" y="148"/>
                  </a:lnTo>
                  <a:lnTo>
                    <a:pt x="438" y="1"/>
                  </a:lnTo>
                  <a:lnTo>
                    <a:pt x="441" y="0"/>
                  </a:lnTo>
                  <a:lnTo>
                    <a:pt x="559" y="0"/>
                  </a:lnTo>
                  <a:lnTo>
                    <a:pt x="561" y="1"/>
                  </a:lnTo>
                  <a:lnTo>
                    <a:pt x="563" y="2"/>
                  </a:lnTo>
                  <a:lnTo>
                    <a:pt x="564" y="4"/>
                  </a:lnTo>
                  <a:lnTo>
                    <a:pt x="563" y="6"/>
                  </a:lnTo>
                  <a:lnTo>
                    <a:pt x="484" y="218"/>
                  </a:lnTo>
                  <a:lnTo>
                    <a:pt x="482" y="219"/>
                  </a:lnTo>
                  <a:lnTo>
                    <a:pt x="480" y="220"/>
                  </a:lnTo>
                  <a:lnTo>
                    <a:pt x="453" y="220"/>
                  </a:lnTo>
                  <a:lnTo>
                    <a:pt x="443" y="220"/>
                  </a:lnTo>
                  <a:lnTo>
                    <a:pt x="434" y="219"/>
                  </a:lnTo>
                  <a:lnTo>
                    <a:pt x="426" y="217"/>
                  </a:lnTo>
                  <a:lnTo>
                    <a:pt x="419" y="215"/>
                  </a:lnTo>
                  <a:lnTo>
                    <a:pt x="413" y="213"/>
                  </a:lnTo>
                  <a:lnTo>
                    <a:pt x="408" y="210"/>
                  </a:lnTo>
                  <a:lnTo>
                    <a:pt x="406" y="208"/>
                  </a:lnTo>
                  <a:lnTo>
                    <a:pt x="404" y="206"/>
                  </a:lnTo>
                  <a:lnTo>
                    <a:pt x="400" y="203"/>
                  </a:lnTo>
                  <a:lnTo>
                    <a:pt x="398" y="199"/>
                  </a:lnTo>
                  <a:lnTo>
                    <a:pt x="396" y="195"/>
                  </a:lnTo>
                  <a:lnTo>
                    <a:pt x="395" y="191"/>
                  </a:lnTo>
                  <a:lnTo>
                    <a:pt x="394" y="187"/>
                  </a:lnTo>
                  <a:lnTo>
                    <a:pt x="394" y="183"/>
                  </a:lnTo>
                  <a:lnTo>
                    <a:pt x="394" y="179"/>
                  </a:lnTo>
                  <a:lnTo>
                    <a:pt x="394" y="176"/>
                  </a:lnTo>
                  <a:lnTo>
                    <a:pt x="395" y="172"/>
                  </a:lnTo>
                  <a:lnTo>
                    <a:pt x="397" y="165"/>
                  </a:lnTo>
                  <a:lnTo>
                    <a:pt x="402" y="151"/>
                  </a:lnTo>
                  <a:lnTo>
                    <a:pt x="417" y="111"/>
                  </a:lnTo>
                  <a:lnTo>
                    <a:pt x="432" y="72"/>
                  </a:lnTo>
                  <a:lnTo>
                    <a:pt x="261" y="219"/>
                  </a:lnTo>
                  <a:lnTo>
                    <a:pt x="258" y="220"/>
                  </a:lnTo>
                  <a:lnTo>
                    <a:pt x="184" y="220"/>
                  </a:lnTo>
                  <a:lnTo>
                    <a:pt x="182" y="219"/>
                  </a:lnTo>
                  <a:lnTo>
                    <a:pt x="180" y="217"/>
                  </a:lnTo>
                  <a:lnTo>
                    <a:pt x="119" y="65"/>
                  </a:lnTo>
                  <a:lnTo>
                    <a:pt x="61" y="218"/>
                  </a:lnTo>
                  <a:lnTo>
                    <a:pt x="60" y="219"/>
                  </a:lnTo>
                  <a:lnTo>
                    <a:pt x="57" y="220"/>
                  </a:lnTo>
                  <a:lnTo>
                    <a:pt x="5" y="220"/>
                  </a:lnTo>
                  <a:lnTo>
                    <a:pt x="2" y="220"/>
                  </a:lnTo>
                  <a:lnTo>
                    <a:pt x="1" y="218"/>
                  </a:lnTo>
                  <a:lnTo>
                    <a:pt x="0" y="218"/>
                  </a:lnTo>
                  <a:lnTo>
                    <a:pt x="0" y="217"/>
                  </a:lnTo>
                  <a:lnTo>
                    <a:pt x="0" y="216"/>
                  </a:lnTo>
                  <a:lnTo>
                    <a:pt x="0" y="214"/>
                  </a:lnTo>
                  <a:lnTo>
                    <a:pt x="82" y="3"/>
                  </a:lnTo>
                  <a:lnTo>
                    <a:pt x="83" y="1"/>
                  </a:lnTo>
                  <a:lnTo>
                    <a:pt x="85" y="0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20" name="Freeform 54"/>
            <p:cNvSpPr/>
            <p:nvPr userDrawn="1"/>
          </p:nvSpPr>
          <p:spPr bwMode="auto">
            <a:xfrm>
              <a:off x="4941" y="2691"/>
              <a:ext cx="322" cy="219"/>
            </a:xfrm>
            <a:custGeom>
              <a:avLst/>
              <a:gdLst>
                <a:gd name="T0" fmla="*/ 53 w 321"/>
                <a:gd name="T1" fmla="*/ 214 h 220"/>
                <a:gd name="T2" fmla="*/ 39 w 321"/>
                <a:gd name="T3" fmla="*/ 213 h 220"/>
                <a:gd name="T4" fmla="*/ 27 w 321"/>
                <a:gd name="T5" fmla="*/ 210 h 220"/>
                <a:gd name="T6" fmla="*/ 22 w 321"/>
                <a:gd name="T7" fmla="*/ 208 h 220"/>
                <a:gd name="T8" fmla="*/ 18 w 321"/>
                <a:gd name="T9" fmla="*/ 206 h 220"/>
                <a:gd name="T10" fmla="*/ 13 w 321"/>
                <a:gd name="T11" fmla="*/ 203 h 220"/>
                <a:gd name="T12" fmla="*/ 10 w 321"/>
                <a:gd name="T13" fmla="*/ 200 h 220"/>
                <a:gd name="T14" fmla="*/ 6 w 321"/>
                <a:gd name="T15" fmla="*/ 196 h 220"/>
                <a:gd name="T16" fmla="*/ 4 w 321"/>
                <a:gd name="T17" fmla="*/ 193 h 220"/>
                <a:gd name="T18" fmla="*/ 2 w 321"/>
                <a:gd name="T19" fmla="*/ 188 h 220"/>
                <a:gd name="T20" fmla="*/ 1 w 321"/>
                <a:gd name="T21" fmla="*/ 184 h 220"/>
                <a:gd name="T22" fmla="*/ 0 w 321"/>
                <a:gd name="T23" fmla="*/ 179 h 220"/>
                <a:gd name="T24" fmla="*/ 0 w 321"/>
                <a:gd name="T25" fmla="*/ 174 h 220"/>
                <a:gd name="T26" fmla="*/ 1 w 321"/>
                <a:gd name="T27" fmla="*/ 168 h 220"/>
                <a:gd name="T28" fmla="*/ 2 w 321"/>
                <a:gd name="T29" fmla="*/ 162 h 220"/>
                <a:gd name="T30" fmla="*/ 63 w 321"/>
                <a:gd name="T31" fmla="*/ 3 h 220"/>
                <a:gd name="T32" fmla="*/ 65 w 321"/>
                <a:gd name="T33" fmla="*/ 1 h 220"/>
                <a:gd name="T34" fmla="*/ 66 w 321"/>
                <a:gd name="T35" fmla="*/ 0 h 220"/>
                <a:gd name="T36" fmla="*/ 67 w 321"/>
                <a:gd name="T37" fmla="*/ 0 h 220"/>
                <a:gd name="T38" fmla="*/ 171 w 321"/>
                <a:gd name="T39" fmla="*/ 0 h 220"/>
                <a:gd name="T40" fmla="*/ 173 w 321"/>
                <a:gd name="T41" fmla="*/ 1 h 220"/>
                <a:gd name="T42" fmla="*/ 175 w 321"/>
                <a:gd name="T43" fmla="*/ 2 h 220"/>
                <a:gd name="T44" fmla="*/ 176 w 321"/>
                <a:gd name="T45" fmla="*/ 4 h 220"/>
                <a:gd name="T46" fmla="*/ 175 w 321"/>
                <a:gd name="T47" fmla="*/ 6 h 220"/>
                <a:gd name="T48" fmla="*/ 110 w 321"/>
                <a:gd name="T49" fmla="*/ 158 h 220"/>
                <a:gd name="T50" fmla="*/ 110 w 321"/>
                <a:gd name="T51" fmla="*/ 160 h 220"/>
                <a:gd name="T52" fmla="*/ 110 w 321"/>
                <a:gd name="T53" fmla="*/ 162 h 220"/>
                <a:gd name="T54" fmla="*/ 111 w 321"/>
                <a:gd name="T55" fmla="*/ 165 h 220"/>
                <a:gd name="T56" fmla="*/ 112 w 321"/>
                <a:gd name="T57" fmla="*/ 167 h 220"/>
                <a:gd name="T58" fmla="*/ 115 w 321"/>
                <a:gd name="T59" fmla="*/ 168 h 220"/>
                <a:gd name="T60" fmla="*/ 117 w 321"/>
                <a:gd name="T61" fmla="*/ 169 h 220"/>
                <a:gd name="T62" fmla="*/ 120 w 321"/>
                <a:gd name="T63" fmla="*/ 170 h 220"/>
                <a:gd name="T64" fmla="*/ 126 w 321"/>
                <a:gd name="T65" fmla="*/ 170 h 220"/>
                <a:gd name="T66" fmla="*/ 322 w 321"/>
                <a:gd name="T67" fmla="*/ 170 h 220"/>
                <a:gd name="T68" fmla="*/ 325 w 321"/>
                <a:gd name="T69" fmla="*/ 170 h 220"/>
                <a:gd name="T70" fmla="*/ 326 w 321"/>
                <a:gd name="T71" fmla="*/ 171 h 220"/>
                <a:gd name="T72" fmla="*/ 327 w 321"/>
                <a:gd name="T73" fmla="*/ 173 h 220"/>
                <a:gd name="T74" fmla="*/ 326 w 321"/>
                <a:gd name="T75" fmla="*/ 176 h 220"/>
                <a:gd name="T76" fmla="*/ 322 w 321"/>
                <a:gd name="T77" fmla="*/ 188 h 220"/>
                <a:gd name="T78" fmla="*/ 313 w 321"/>
                <a:gd name="T79" fmla="*/ 212 h 220"/>
                <a:gd name="T80" fmla="*/ 311 w 321"/>
                <a:gd name="T81" fmla="*/ 213 h 220"/>
                <a:gd name="T82" fmla="*/ 309 w 321"/>
                <a:gd name="T83" fmla="*/ 214 h 220"/>
                <a:gd name="T84" fmla="*/ 53 w 321"/>
                <a:gd name="T85" fmla="*/ 214 h 22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321" h="220">
                  <a:moveTo>
                    <a:pt x="53" y="220"/>
                  </a:moveTo>
                  <a:lnTo>
                    <a:pt x="39" y="219"/>
                  </a:lnTo>
                  <a:lnTo>
                    <a:pt x="27" y="216"/>
                  </a:lnTo>
                  <a:lnTo>
                    <a:pt x="22" y="214"/>
                  </a:lnTo>
                  <a:lnTo>
                    <a:pt x="18" y="212"/>
                  </a:lnTo>
                  <a:lnTo>
                    <a:pt x="13" y="209"/>
                  </a:lnTo>
                  <a:lnTo>
                    <a:pt x="10" y="206"/>
                  </a:lnTo>
                  <a:lnTo>
                    <a:pt x="6" y="202"/>
                  </a:lnTo>
                  <a:lnTo>
                    <a:pt x="4" y="199"/>
                  </a:lnTo>
                  <a:lnTo>
                    <a:pt x="2" y="194"/>
                  </a:lnTo>
                  <a:lnTo>
                    <a:pt x="1" y="190"/>
                  </a:lnTo>
                  <a:lnTo>
                    <a:pt x="0" y="185"/>
                  </a:lnTo>
                  <a:lnTo>
                    <a:pt x="0" y="180"/>
                  </a:lnTo>
                  <a:lnTo>
                    <a:pt x="1" y="174"/>
                  </a:lnTo>
                  <a:lnTo>
                    <a:pt x="2" y="168"/>
                  </a:lnTo>
                  <a:lnTo>
                    <a:pt x="63" y="3"/>
                  </a:lnTo>
                  <a:lnTo>
                    <a:pt x="65" y="1"/>
                  </a:lnTo>
                  <a:lnTo>
                    <a:pt x="66" y="0"/>
                  </a:lnTo>
                  <a:lnTo>
                    <a:pt x="67" y="0"/>
                  </a:lnTo>
                  <a:lnTo>
                    <a:pt x="165" y="0"/>
                  </a:lnTo>
                  <a:lnTo>
                    <a:pt x="167" y="1"/>
                  </a:lnTo>
                  <a:lnTo>
                    <a:pt x="169" y="2"/>
                  </a:lnTo>
                  <a:lnTo>
                    <a:pt x="170" y="4"/>
                  </a:lnTo>
                  <a:lnTo>
                    <a:pt x="169" y="6"/>
                  </a:lnTo>
                  <a:lnTo>
                    <a:pt x="110" y="164"/>
                  </a:lnTo>
                  <a:lnTo>
                    <a:pt x="110" y="166"/>
                  </a:lnTo>
                  <a:lnTo>
                    <a:pt x="110" y="168"/>
                  </a:lnTo>
                  <a:lnTo>
                    <a:pt x="111" y="171"/>
                  </a:lnTo>
                  <a:lnTo>
                    <a:pt x="112" y="173"/>
                  </a:lnTo>
                  <a:lnTo>
                    <a:pt x="115" y="174"/>
                  </a:lnTo>
                  <a:lnTo>
                    <a:pt x="117" y="175"/>
                  </a:lnTo>
                  <a:lnTo>
                    <a:pt x="120" y="176"/>
                  </a:lnTo>
                  <a:lnTo>
                    <a:pt x="126" y="176"/>
                  </a:lnTo>
                  <a:lnTo>
                    <a:pt x="316" y="176"/>
                  </a:lnTo>
                  <a:lnTo>
                    <a:pt x="319" y="176"/>
                  </a:lnTo>
                  <a:lnTo>
                    <a:pt x="320" y="177"/>
                  </a:lnTo>
                  <a:lnTo>
                    <a:pt x="321" y="179"/>
                  </a:lnTo>
                  <a:lnTo>
                    <a:pt x="320" y="182"/>
                  </a:lnTo>
                  <a:lnTo>
                    <a:pt x="316" y="194"/>
                  </a:lnTo>
                  <a:lnTo>
                    <a:pt x="307" y="218"/>
                  </a:lnTo>
                  <a:lnTo>
                    <a:pt x="305" y="219"/>
                  </a:lnTo>
                  <a:lnTo>
                    <a:pt x="303" y="220"/>
                  </a:lnTo>
                  <a:lnTo>
                    <a:pt x="53" y="22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21" name="Freeform 55"/>
            <p:cNvSpPr>
              <a:spLocks noEditPoints="1"/>
            </p:cNvSpPr>
            <p:nvPr userDrawn="1"/>
          </p:nvSpPr>
          <p:spPr bwMode="auto">
            <a:xfrm>
              <a:off x="4471" y="2691"/>
              <a:ext cx="443" cy="219"/>
            </a:xfrm>
            <a:custGeom>
              <a:avLst/>
              <a:gdLst>
                <a:gd name="T0" fmla="*/ 172 w 443"/>
                <a:gd name="T1" fmla="*/ 120 h 220"/>
                <a:gd name="T2" fmla="*/ 291 w 443"/>
                <a:gd name="T3" fmla="*/ 120 h 220"/>
                <a:gd name="T4" fmla="*/ 260 w 443"/>
                <a:gd name="T5" fmla="*/ 58 h 220"/>
                <a:gd name="T6" fmla="*/ 172 w 443"/>
                <a:gd name="T7" fmla="*/ 120 h 220"/>
                <a:gd name="T8" fmla="*/ 442 w 443"/>
                <a:gd name="T9" fmla="*/ 209 h 220"/>
                <a:gd name="T10" fmla="*/ 443 w 443"/>
                <a:gd name="T11" fmla="*/ 211 h 220"/>
                <a:gd name="T12" fmla="*/ 442 w 443"/>
                <a:gd name="T13" fmla="*/ 212 h 220"/>
                <a:gd name="T14" fmla="*/ 441 w 443"/>
                <a:gd name="T15" fmla="*/ 214 h 220"/>
                <a:gd name="T16" fmla="*/ 438 w 443"/>
                <a:gd name="T17" fmla="*/ 214 h 220"/>
                <a:gd name="T18" fmla="*/ 388 w 443"/>
                <a:gd name="T19" fmla="*/ 214 h 220"/>
                <a:gd name="T20" fmla="*/ 380 w 443"/>
                <a:gd name="T21" fmla="*/ 214 h 220"/>
                <a:gd name="T22" fmla="*/ 372 w 443"/>
                <a:gd name="T23" fmla="*/ 213 h 220"/>
                <a:gd name="T24" fmla="*/ 366 w 443"/>
                <a:gd name="T25" fmla="*/ 212 h 220"/>
                <a:gd name="T26" fmla="*/ 359 w 443"/>
                <a:gd name="T27" fmla="*/ 211 h 220"/>
                <a:gd name="T28" fmla="*/ 348 w 443"/>
                <a:gd name="T29" fmla="*/ 207 h 220"/>
                <a:gd name="T30" fmla="*/ 344 w 443"/>
                <a:gd name="T31" fmla="*/ 205 h 220"/>
                <a:gd name="T32" fmla="*/ 339 w 443"/>
                <a:gd name="T33" fmla="*/ 203 h 220"/>
                <a:gd name="T34" fmla="*/ 332 w 443"/>
                <a:gd name="T35" fmla="*/ 198 h 220"/>
                <a:gd name="T36" fmla="*/ 329 w 443"/>
                <a:gd name="T37" fmla="*/ 195 h 220"/>
                <a:gd name="T38" fmla="*/ 326 w 443"/>
                <a:gd name="T39" fmla="*/ 193 h 220"/>
                <a:gd name="T40" fmla="*/ 322 w 443"/>
                <a:gd name="T41" fmla="*/ 188 h 220"/>
                <a:gd name="T42" fmla="*/ 318 w 443"/>
                <a:gd name="T43" fmla="*/ 183 h 220"/>
                <a:gd name="T44" fmla="*/ 303 w 443"/>
                <a:gd name="T45" fmla="*/ 148 h 220"/>
                <a:gd name="T46" fmla="*/ 136 w 443"/>
                <a:gd name="T47" fmla="*/ 148 h 220"/>
                <a:gd name="T48" fmla="*/ 57 w 443"/>
                <a:gd name="T49" fmla="*/ 213 h 220"/>
                <a:gd name="T50" fmla="*/ 54 w 443"/>
                <a:gd name="T51" fmla="*/ 214 h 220"/>
                <a:gd name="T52" fmla="*/ 5 w 443"/>
                <a:gd name="T53" fmla="*/ 214 h 220"/>
                <a:gd name="T54" fmla="*/ 2 w 443"/>
                <a:gd name="T55" fmla="*/ 213 h 220"/>
                <a:gd name="T56" fmla="*/ 1 w 443"/>
                <a:gd name="T57" fmla="*/ 213 h 220"/>
                <a:gd name="T58" fmla="*/ 0 w 443"/>
                <a:gd name="T59" fmla="*/ 212 h 220"/>
                <a:gd name="T60" fmla="*/ 0 w 443"/>
                <a:gd name="T61" fmla="*/ 209 h 220"/>
                <a:gd name="T62" fmla="*/ 1 w 443"/>
                <a:gd name="T63" fmla="*/ 208 h 220"/>
                <a:gd name="T64" fmla="*/ 2 w 443"/>
                <a:gd name="T65" fmla="*/ 207 h 220"/>
                <a:gd name="T66" fmla="*/ 259 w 443"/>
                <a:gd name="T67" fmla="*/ 1 h 220"/>
                <a:gd name="T68" fmla="*/ 261 w 443"/>
                <a:gd name="T69" fmla="*/ 0 h 220"/>
                <a:gd name="T70" fmla="*/ 344 w 443"/>
                <a:gd name="T71" fmla="*/ 0 h 220"/>
                <a:gd name="T72" fmla="*/ 345 w 443"/>
                <a:gd name="T73" fmla="*/ 0 h 220"/>
                <a:gd name="T74" fmla="*/ 346 w 443"/>
                <a:gd name="T75" fmla="*/ 1 h 220"/>
                <a:gd name="T76" fmla="*/ 348 w 443"/>
                <a:gd name="T77" fmla="*/ 3 h 220"/>
                <a:gd name="T78" fmla="*/ 442 w 443"/>
                <a:gd name="T79" fmla="*/ 209 h 22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443" h="220">
                  <a:moveTo>
                    <a:pt x="172" y="126"/>
                  </a:moveTo>
                  <a:lnTo>
                    <a:pt x="291" y="126"/>
                  </a:lnTo>
                  <a:lnTo>
                    <a:pt x="260" y="58"/>
                  </a:lnTo>
                  <a:lnTo>
                    <a:pt x="172" y="126"/>
                  </a:lnTo>
                  <a:close/>
                  <a:moveTo>
                    <a:pt x="442" y="215"/>
                  </a:moveTo>
                  <a:lnTo>
                    <a:pt x="443" y="217"/>
                  </a:lnTo>
                  <a:lnTo>
                    <a:pt x="442" y="218"/>
                  </a:lnTo>
                  <a:lnTo>
                    <a:pt x="441" y="220"/>
                  </a:lnTo>
                  <a:lnTo>
                    <a:pt x="438" y="220"/>
                  </a:lnTo>
                  <a:lnTo>
                    <a:pt x="388" y="220"/>
                  </a:lnTo>
                  <a:lnTo>
                    <a:pt x="380" y="220"/>
                  </a:lnTo>
                  <a:lnTo>
                    <a:pt x="372" y="219"/>
                  </a:lnTo>
                  <a:lnTo>
                    <a:pt x="366" y="218"/>
                  </a:lnTo>
                  <a:lnTo>
                    <a:pt x="359" y="217"/>
                  </a:lnTo>
                  <a:lnTo>
                    <a:pt x="348" y="213"/>
                  </a:lnTo>
                  <a:lnTo>
                    <a:pt x="344" y="211"/>
                  </a:lnTo>
                  <a:lnTo>
                    <a:pt x="339" y="209"/>
                  </a:lnTo>
                  <a:lnTo>
                    <a:pt x="332" y="204"/>
                  </a:lnTo>
                  <a:lnTo>
                    <a:pt x="329" y="201"/>
                  </a:lnTo>
                  <a:lnTo>
                    <a:pt x="326" y="199"/>
                  </a:lnTo>
                  <a:lnTo>
                    <a:pt x="322" y="194"/>
                  </a:lnTo>
                  <a:lnTo>
                    <a:pt x="318" y="189"/>
                  </a:lnTo>
                  <a:lnTo>
                    <a:pt x="303" y="154"/>
                  </a:lnTo>
                  <a:lnTo>
                    <a:pt x="136" y="154"/>
                  </a:lnTo>
                  <a:lnTo>
                    <a:pt x="57" y="219"/>
                  </a:lnTo>
                  <a:lnTo>
                    <a:pt x="54" y="220"/>
                  </a:lnTo>
                  <a:lnTo>
                    <a:pt x="5" y="220"/>
                  </a:lnTo>
                  <a:lnTo>
                    <a:pt x="2" y="219"/>
                  </a:lnTo>
                  <a:lnTo>
                    <a:pt x="1" y="219"/>
                  </a:lnTo>
                  <a:lnTo>
                    <a:pt x="0" y="218"/>
                  </a:lnTo>
                  <a:lnTo>
                    <a:pt x="0" y="215"/>
                  </a:lnTo>
                  <a:lnTo>
                    <a:pt x="1" y="214"/>
                  </a:lnTo>
                  <a:lnTo>
                    <a:pt x="2" y="213"/>
                  </a:lnTo>
                  <a:lnTo>
                    <a:pt x="259" y="1"/>
                  </a:lnTo>
                  <a:lnTo>
                    <a:pt x="261" y="0"/>
                  </a:lnTo>
                  <a:lnTo>
                    <a:pt x="344" y="0"/>
                  </a:lnTo>
                  <a:lnTo>
                    <a:pt x="345" y="0"/>
                  </a:lnTo>
                  <a:lnTo>
                    <a:pt x="346" y="1"/>
                  </a:lnTo>
                  <a:lnTo>
                    <a:pt x="348" y="3"/>
                  </a:lnTo>
                  <a:lnTo>
                    <a:pt x="442" y="215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22" name="Freeform 56"/>
            <p:cNvSpPr/>
            <p:nvPr userDrawn="1"/>
          </p:nvSpPr>
          <p:spPr bwMode="auto">
            <a:xfrm>
              <a:off x="4083" y="2691"/>
              <a:ext cx="439" cy="219"/>
            </a:xfrm>
            <a:custGeom>
              <a:avLst/>
              <a:gdLst>
                <a:gd name="T0" fmla="*/ 53 w 437"/>
                <a:gd name="T1" fmla="*/ 214 h 220"/>
                <a:gd name="T2" fmla="*/ 39 w 437"/>
                <a:gd name="T3" fmla="*/ 213 h 220"/>
                <a:gd name="T4" fmla="*/ 28 w 437"/>
                <a:gd name="T5" fmla="*/ 210 h 220"/>
                <a:gd name="T6" fmla="*/ 22 w 437"/>
                <a:gd name="T7" fmla="*/ 208 h 220"/>
                <a:gd name="T8" fmla="*/ 18 w 437"/>
                <a:gd name="T9" fmla="*/ 206 h 220"/>
                <a:gd name="T10" fmla="*/ 13 w 437"/>
                <a:gd name="T11" fmla="*/ 203 h 220"/>
                <a:gd name="T12" fmla="*/ 10 w 437"/>
                <a:gd name="T13" fmla="*/ 200 h 220"/>
                <a:gd name="T14" fmla="*/ 6 w 437"/>
                <a:gd name="T15" fmla="*/ 196 h 220"/>
                <a:gd name="T16" fmla="*/ 4 w 437"/>
                <a:gd name="T17" fmla="*/ 193 h 220"/>
                <a:gd name="T18" fmla="*/ 2 w 437"/>
                <a:gd name="T19" fmla="*/ 188 h 220"/>
                <a:gd name="T20" fmla="*/ 1 w 437"/>
                <a:gd name="T21" fmla="*/ 184 h 220"/>
                <a:gd name="T22" fmla="*/ 0 w 437"/>
                <a:gd name="T23" fmla="*/ 179 h 220"/>
                <a:gd name="T24" fmla="*/ 0 w 437"/>
                <a:gd name="T25" fmla="*/ 174 h 220"/>
                <a:gd name="T26" fmla="*/ 1 w 437"/>
                <a:gd name="T27" fmla="*/ 168 h 220"/>
                <a:gd name="T28" fmla="*/ 2 w 437"/>
                <a:gd name="T29" fmla="*/ 162 h 220"/>
                <a:gd name="T30" fmla="*/ 63 w 437"/>
                <a:gd name="T31" fmla="*/ 3 h 220"/>
                <a:gd name="T32" fmla="*/ 65 w 437"/>
                <a:gd name="T33" fmla="*/ 1 h 220"/>
                <a:gd name="T34" fmla="*/ 66 w 437"/>
                <a:gd name="T35" fmla="*/ 0 h 220"/>
                <a:gd name="T36" fmla="*/ 67 w 437"/>
                <a:gd name="T37" fmla="*/ 0 h 220"/>
                <a:gd name="T38" fmla="*/ 171 w 437"/>
                <a:gd name="T39" fmla="*/ 0 h 220"/>
                <a:gd name="T40" fmla="*/ 173 w 437"/>
                <a:gd name="T41" fmla="*/ 1 h 220"/>
                <a:gd name="T42" fmla="*/ 175 w 437"/>
                <a:gd name="T43" fmla="*/ 2 h 220"/>
                <a:gd name="T44" fmla="*/ 176 w 437"/>
                <a:gd name="T45" fmla="*/ 4 h 220"/>
                <a:gd name="T46" fmla="*/ 175 w 437"/>
                <a:gd name="T47" fmla="*/ 6 h 220"/>
                <a:gd name="T48" fmla="*/ 143 w 437"/>
                <a:gd name="T49" fmla="*/ 91 h 220"/>
                <a:gd name="T50" fmla="*/ 116 w 437"/>
                <a:gd name="T51" fmla="*/ 158 h 220"/>
                <a:gd name="T52" fmla="*/ 116 w 437"/>
                <a:gd name="T53" fmla="*/ 160 h 220"/>
                <a:gd name="T54" fmla="*/ 116 w 437"/>
                <a:gd name="T55" fmla="*/ 162 h 220"/>
                <a:gd name="T56" fmla="*/ 117 w 437"/>
                <a:gd name="T57" fmla="*/ 165 h 220"/>
                <a:gd name="T58" fmla="*/ 118 w 437"/>
                <a:gd name="T59" fmla="*/ 167 h 220"/>
                <a:gd name="T60" fmla="*/ 121 w 437"/>
                <a:gd name="T61" fmla="*/ 168 h 220"/>
                <a:gd name="T62" fmla="*/ 123 w 437"/>
                <a:gd name="T63" fmla="*/ 169 h 220"/>
                <a:gd name="T64" fmla="*/ 126 w 437"/>
                <a:gd name="T65" fmla="*/ 170 h 220"/>
                <a:gd name="T66" fmla="*/ 132 w 437"/>
                <a:gd name="T67" fmla="*/ 170 h 220"/>
                <a:gd name="T68" fmla="*/ 316 w 437"/>
                <a:gd name="T69" fmla="*/ 170 h 220"/>
                <a:gd name="T70" fmla="*/ 389 w 437"/>
                <a:gd name="T71" fmla="*/ 3 h 220"/>
                <a:gd name="T72" fmla="*/ 389 w 437"/>
                <a:gd name="T73" fmla="*/ 2 h 220"/>
                <a:gd name="T74" fmla="*/ 390 w 437"/>
                <a:gd name="T75" fmla="*/ 1 h 220"/>
                <a:gd name="T76" fmla="*/ 392 w 437"/>
                <a:gd name="T77" fmla="*/ 0 h 220"/>
                <a:gd name="T78" fmla="*/ 445 w 437"/>
                <a:gd name="T79" fmla="*/ 0 h 220"/>
                <a:gd name="T80" fmla="*/ 447 w 437"/>
                <a:gd name="T81" fmla="*/ 1 h 220"/>
                <a:gd name="T82" fmla="*/ 449 w 437"/>
                <a:gd name="T83" fmla="*/ 2 h 220"/>
                <a:gd name="T84" fmla="*/ 449 w 437"/>
                <a:gd name="T85" fmla="*/ 4 h 220"/>
                <a:gd name="T86" fmla="*/ 449 w 437"/>
                <a:gd name="T87" fmla="*/ 5 h 220"/>
                <a:gd name="T88" fmla="*/ 449 w 437"/>
                <a:gd name="T89" fmla="*/ 6 h 220"/>
                <a:gd name="T90" fmla="*/ 368 w 437"/>
                <a:gd name="T91" fmla="*/ 212 h 220"/>
                <a:gd name="T92" fmla="*/ 366 w 437"/>
                <a:gd name="T93" fmla="*/ 213 h 220"/>
                <a:gd name="T94" fmla="*/ 364 w 437"/>
                <a:gd name="T95" fmla="*/ 214 h 220"/>
                <a:gd name="T96" fmla="*/ 53 w 437"/>
                <a:gd name="T97" fmla="*/ 214 h 22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437" h="220">
                  <a:moveTo>
                    <a:pt x="53" y="220"/>
                  </a:moveTo>
                  <a:lnTo>
                    <a:pt x="39" y="219"/>
                  </a:lnTo>
                  <a:lnTo>
                    <a:pt x="28" y="216"/>
                  </a:lnTo>
                  <a:lnTo>
                    <a:pt x="22" y="214"/>
                  </a:lnTo>
                  <a:lnTo>
                    <a:pt x="18" y="212"/>
                  </a:lnTo>
                  <a:lnTo>
                    <a:pt x="13" y="209"/>
                  </a:lnTo>
                  <a:lnTo>
                    <a:pt x="10" y="206"/>
                  </a:lnTo>
                  <a:lnTo>
                    <a:pt x="6" y="202"/>
                  </a:lnTo>
                  <a:lnTo>
                    <a:pt x="4" y="199"/>
                  </a:lnTo>
                  <a:lnTo>
                    <a:pt x="2" y="194"/>
                  </a:lnTo>
                  <a:lnTo>
                    <a:pt x="1" y="190"/>
                  </a:lnTo>
                  <a:lnTo>
                    <a:pt x="0" y="185"/>
                  </a:lnTo>
                  <a:lnTo>
                    <a:pt x="0" y="180"/>
                  </a:lnTo>
                  <a:lnTo>
                    <a:pt x="1" y="174"/>
                  </a:lnTo>
                  <a:lnTo>
                    <a:pt x="2" y="168"/>
                  </a:lnTo>
                  <a:lnTo>
                    <a:pt x="63" y="3"/>
                  </a:lnTo>
                  <a:lnTo>
                    <a:pt x="65" y="1"/>
                  </a:lnTo>
                  <a:lnTo>
                    <a:pt x="66" y="0"/>
                  </a:lnTo>
                  <a:lnTo>
                    <a:pt x="67" y="0"/>
                  </a:lnTo>
                  <a:lnTo>
                    <a:pt x="165" y="0"/>
                  </a:lnTo>
                  <a:lnTo>
                    <a:pt x="167" y="1"/>
                  </a:lnTo>
                  <a:lnTo>
                    <a:pt x="169" y="2"/>
                  </a:lnTo>
                  <a:lnTo>
                    <a:pt x="170" y="4"/>
                  </a:lnTo>
                  <a:lnTo>
                    <a:pt x="169" y="6"/>
                  </a:lnTo>
                  <a:lnTo>
                    <a:pt x="137" y="91"/>
                  </a:lnTo>
                  <a:lnTo>
                    <a:pt x="110" y="164"/>
                  </a:lnTo>
                  <a:lnTo>
                    <a:pt x="110" y="166"/>
                  </a:lnTo>
                  <a:lnTo>
                    <a:pt x="110" y="168"/>
                  </a:lnTo>
                  <a:lnTo>
                    <a:pt x="111" y="171"/>
                  </a:lnTo>
                  <a:lnTo>
                    <a:pt x="112" y="173"/>
                  </a:lnTo>
                  <a:lnTo>
                    <a:pt x="115" y="174"/>
                  </a:lnTo>
                  <a:lnTo>
                    <a:pt x="117" y="175"/>
                  </a:lnTo>
                  <a:lnTo>
                    <a:pt x="120" y="176"/>
                  </a:lnTo>
                  <a:lnTo>
                    <a:pt x="126" y="176"/>
                  </a:lnTo>
                  <a:lnTo>
                    <a:pt x="310" y="176"/>
                  </a:lnTo>
                  <a:lnTo>
                    <a:pt x="377" y="3"/>
                  </a:lnTo>
                  <a:lnTo>
                    <a:pt x="377" y="2"/>
                  </a:lnTo>
                  <a:lnTo>
                    <a:pt x="378" y="1"/>
                  </a:lnTo>
                  <a:lnTo>
                    <a:pt x="380" y="0"/>
                  </a:lnTo>
                  <a:lnTo>
                    <a:pt x="433" y="0"/>
                  </a:lnTo>
                  <a:lnTo>
                    <a:pt x="435" y="1"/>
                  </a:lnTo>
                  <a:lnTo>
                    <a:pt x="437" y="2"/>
                  </a:lnTo>
                  <a:lnTo>
                    <a:pt x="437" y="4"/>
                  </a:lnTo>
                  <a:lnTo>
                    <a:pt x="437" y="5"/>
                  </a:lnTo>
                  <a:lnTo>
                    <a:pt x="437" y="6"/>
                  </a:lnTo>
                  <a:lnTo>
                    <a:pt x="356" y="218"/>
                  </a:lnTo>
                  <a:lnTo>
                    <a:pt x="354" y="219"/>
                  </a:lnTo>
                  <a:lnTo>
                    <a:pt x="352" y="220"/>
                  </a:lnTo>
                  <a:lnTo>
                    <a:pt x="53" y="22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23" name="Freeform 57"/>
            <p:cNvSpPr/>
            <p:nvPr userDrawn="1"/>
          </p:nvSpPr>
          <p:spPr bwMode="auto">
            <a:xfrm>
              <a:off x="3290" y="2691"/>
              <a:ext cx="439" cy="219"/>
            </a:xfrm>
            <a:custGeom>
              <a:avLst/>
              <a:gdLst>
                <a:gd name="T0" fmla="*/ 54 w 439"/>
                <a:gd name="T1" fmla="*/ 214 h 220"/>
                <a:gd name="T2" fmla="*/ 41 w 439"/>
                <a:gd name="T3" fmla="*/ 213 h 220"/>
                <a:gd name="T4" fmla="*/ 29 w 439"/>
                <a:gd name="T5" fmla="*/ 210 h 220"/>
                <a:gd name="T6" fmla="*/ 24 w 439"/>
                <a:gd name="T7" fmla="*/ 208 h 220"/>
                <a:gd name="T8" fmla="*/ 19 w 439"/>
                <a:gd name="T9" fmla="*/ 206 h 220"/>
                <a:gd name="T10" fmla="*/ 14 w 439"/>
                <a:gd name="T11" fmla="*/ 203 h 220"/>
                <a:gd name="T12" fmla="*/ 10 w 439"/>
                <a:gd name="T13" fmla="*/ 200 h 220"/>
                <a:gd name="T14" fmla="*/ 7 w 439"/>
                <a:gd name="T15" fmla="*/ 196 h 220"/>
                <a:gd name="T16" fmla="*/ 4 w 439"/>
                <a:gd name="T17" fmla="*/ 193 h 220"/>
                <a:gd name="T18" fmla="*/ 2 w 439"/>
                <a:gd name="T19" fmla="*/ 188 h 220"/>
                <a:gd name="T20" fmla="*/ 1 w 439"/>
                <a:gd name="T21" fmla="*/ 184 h 220"/>
                <a:gd name="T22" fmla="*/ 0 w 439"/>
                <a:gd name="T23" fmla="*/ 179 h 220"/>
                <a:gd name="T24" fmla="*/ 1 w 439"/>
                <a:gd name="T25" fmla="*/ 174 h 220"/>
                <a:gd name="T26" fmla="*/ 1 w 439"/>
                <a:gd name="T27" fmla="*/ 168 h 220"/>
                <a:gd name="T28" fmla="*/ 3 w 439"/>
                <a:gd name="T29" fmla="*/ 162 h 220"/>
                <a:gd name="T30" fmla="*/ 5 w 439"/>
                <a:gd name="T31" fmla="*/ 156 h 220"/>
                <a:gd name="T32" fmla="*/ 6 w 439"/>
                <a:gd name="T33" fmla="*/ 153 h 220"/>
                <a:gd name="T34" fmla="*/ 64 w 439"/>
                <a:gd name="T35" fmla="*/ 3 h 220"/>
                <a:gd name="T36" fmla="*/ 66 w 439"/>
                <a:gd name="T37" fmla="*/ 1 h 220"/>
                <a:gd name="T38" fmla="*/ 67 w 439"/>
                <a:gd name="T39" fmla="*/ 0 h 220"/>
                <a:gd name="T40" fmla="*/ 68 w 439"/>
                <a:gd name="T41" fmla="*/ 0 h 220"/>
                <a:gd name="T42" fmla="*/ 166 w 439"/>
                <a:gd name="T43" fmla="*/ 0 h 220"/>
                <a:gd name="T44" fmla="*/ 169 w 439"/>
                <a:gd name="T45" fmla="*/ 1 h 220"/>
                <a:gd name="T46" fmla="*/ 170 w 439"/>
                <a:gd name="T47" fmla="*/ 2 h 220"/>
                <a:gd name="T48" fmla="*/ 171 w 439"/>
                <a:gd name="T49" fmla="*/ 4 h 220"/>
                <a:gd name="T50" fmla="*/ 171 w 439"/>
                <a:gd name="T51" fmla="*/ 6 h 220"/>
                <a:gd name="T52" fmla="*/ 139 w 439"/>
                <a:gd name="T53" fmla="*/ 91 h 220"/>
                <a:gd name="T54" fmla="*/ 112 w 439"/>
                <a:gd name="T55" fmla="*/ 158 h 220"/>
                <a:gd name="T56" fmla="*/ 111 w 439"/>
                <a:gd name="T57" fmla="*/ 160 h 220"/>
                <a:gd name="T58" fmla="*/ 112 w 439"/>
                <a:gd name="T59" fmla="*/ 162 h 220"/>
                <a:gd name="T60" fmla="*/ 112 w 439"/>
                <a:gd name="T61" fmla="*/ 165 h 220"/>
                <a:gd name="T62" fmla="*/ 114 w 439"/>
                <a:gd name="T63" fmla="*/ 167 h 220"/>
                <a:gd name="T64" fmla="*/ 116 w 439"/>
                <a:gd name="T65" fmla="*/ 168 h 220"/>
                <a:gd name="T66" fmla="*/ 118 w 439"/>
                <a:gd name="T67" fmla="*/ 169 h 220"/>
                <a:gd name="T68" fmla="*/ 121 w 439"/>
                <a:gd name="T69" fmla="*/ 170 h 220"/>
                <a:gd name="T70" fmla="*/ 127 w 439"/>
                <a:gd name="T71" fmla="*/ 170 h 220"/>
                <a:gd name="T72" fmla="*/ 312 w 439"/>
                <a:gd name="T73" fmla="*/ 170 h 220"/>
                <a:gd name="T74" fmla="*/ 378 w 439"/>
                <a:gd name="T75" fmla="*/ 3 h 220"/>
                <a:gd name="T76" fmla="*/ 380 w 439"/>
                <a:gd name="T77" fmla="*/ 1 h 220"/>
                <a:gd name="T78" fmla="*/ 382 w 439"/>
                <a:gd name="T79" fmla="*/ 0 h 220"/>
                <a:gd name="T80" fmla="*/ 434 w 439"/>
                <a:gd name="T81" fmla="*/ 0 h 220"/>
                <a:gd name="T82" fmla="*/ 436 w 439"/>
                <a:gd name="T83" fmla="*/ 1 h 220"/>
                <a:gd name="T84" fmla="*/ 438 w 439"/>
                <a:gd name="T85" fmla="*/ 2 h 220"/>
                <a:gd name="T86" fmla="*/ 439 w 439"/>
                <a:gd name="T87" fmla="*/ 4 h 220"/>
                <a:gd name="T88" fmla="*/ 439 w 439"/>
                <a:gd name="T89" fmla="*/ 5 h 220"/>
                <a:gd name="T90" fmla="*/ 438 w 439"/>
                <a:gd name="T91" fmla="*/ 6 h 220"/>
                <a:gd name="T92" fmla="*/ 357 w 439"/>
                <a:gd name="T93" fmla="*/ 212 h 220"/>
                <a:gd name="T94" fmla="*/ 355 w 439"/>
                <a:gd name="T95" fmla="*/ 213 h 220"/>
                <a:gd name="T96" fmla="*/ 353 w 439"/>
                <a:gd name="T97" fmla="*/ 214 h 220"/>
                <a:gd name="T98" fmla="*/ 54 w 439"/>
                <a:gd name="T99" fmla="*/ 214 h 22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439" h="220">
                  <a:moveTo>
                    <a:pt x="54" y="220"/>
                  </a:moveTo>
                  <a:lnTo>
                    <a:pt x="41" y="219"/>
                  </a:lnTo>
                  <a:lnTo>
                    <a:pt x="29" y="216"/>
                  </a:lnTo>
                  <a:lnTo>
                    <a:pt x="24" y="214"/>
                  </a:lnTo>
                  <a:lnTo>
                    <a:pt x="19" y="212"/>
                  </a:lnTo>
                  <a:lnTo>
                    <a:pt x="14" y="209"/>
                  </a:lnTo>
                  <a:lnTo>
                    <a:pt x="10" y="206"/>
                  </a:lnTo>
                  <a:lnTo>
                    <a:pt x="7" y="202"/>
                  </a:lnTo>
                  <a:lnTo>
                    <a:pt x="4" y="199"/>
                  </a:lnTo>
                  <a:lnTo>
                    <a:pt x="2" y="194"/>
                  </a:lnTo>
                  <a:lnTo>
                    <a:pt x="1" y="190"/>
                  </a:lnTo>
                  <a:lnTo>
                    <a:pt x="0" y="185"/>
                  </a:lnTo>
                  <a:lnTo>
                    <a:pt x="1" y="180"/>
                  </a:lnTo>
                  <a:lnTo>
                    <a:pt x="1" y="174"/>
                  </a:lnTo>
                  <a:lnTo>
                    <a:pt x="3" y="168"/>
                  </a:lnTo>
                  <a:lnTo>
                    <a:pt x="5" y="162"/>
                  </a:lnTo>
                  <a:lnTo>
                    <a:pt x="6" y="159"/>
                  </a:lnTo>
                  <a:lnTo>
                    <a:pt x="64" y="3"/>
                  </a:lnTo>
                  <a:lnTo>
                    <a:pt x="66" y="1"/>
                  </a:lnTo>
                  <a:lnTo>
                    <a:pt x="67" y="0"/>
                  </a:lnTo>
                  <a:lnTo>
                    <a:pt x="68" y="0"/>
                  </a:lnTo>
                  <a:lnTo>
                    <a:pt x="166" y="0"/>
                  </a:lnTo>
                  <a:lnTo>
                    <a:pt x="169" y="1"/>
                  </a:lnTo>
                  <a:lnTo>
                    <a:pt x="170" y="2"/>
                  </a:lnTo>
                  <a:lnTo>
                    <a:pt x="171" y="4"/>
                  </a:lnTo>
                  <a:lnTo>
                    <a:pt x="171" y="6"/>
                  </a:lnTo>
                  <a:lnTo>
                    <a:pt x="139" y="91"/>
                  </a:lnTo>
                  <a:lnTo>
                    <a:pt x="112" y="164"/>
                  </a:lnTo>
                  <a:lnTo>
                    <a:pt x="111" y="166"/>
                  </a:lnTo>
                  <a:lnTo>
                    <a:pt x="112" y="168"/>
                  </a:lnTo>
                  <a:lnTo>
                    <a:pt x="112" y="171"/>
                  </a:lnTo>
                  <a:lnTo>
                    <a:pt x="114" y="173"/>
                  </a:lnTo>
                  <a:lnTo>
                    <a:pt x="116" y="174"/>
                  </a:lnTo>
                  <a:lnTo>
                    <a:pt x="118" y="175"/>
                  </a:lnTo>
                  <a:lnTo>
                    <a:pt x="121" y="176"/>
                  </a:lnTo>
                  <a:lnTo>
                    <a:pt x="127" y="176"/>
                  </a:lnTo>
                  <a:lnTo>
                    <a:pt x="312" y="176"/>
                  </a:lnTo>
                  <a:lnTo>
                    <a:pt x="378" y="3"/>
                  </a:lnTo>
                  <a:lnTo>
                    <a:pt x="380" y="1"/>
                  </a:lnTo>
                  <a:lnTo>
                    <a:pt x="382" y="0"/>
                  </a:lnTo>
                  <a:lnTo>
                    <a:pt x="434" y="0"/>
                  </a:lnTo>
                  <a:lnTo>
                    <a:pt x="436" y="1"/>
                  </a:lnTo>
                  <a:lnTo>
                    <a:pt x="438" y="2"/>
                  </a:lnTo>
                  <a:lnTo>
                    <a:pt x="439" y="4"/>
                  </a:lnTo>
                  <a:lnTo>
                    <a:pt x="439" y="5"/>
                  </a:lnTo>
                  <a:lnTo>
                    <a:pt x="438" y="6"/>
                  </a:lnTo>
                  <a:lnTo>
                    <a:pt x="357" y="218"/>
                  </a:lnTo>
                  <a:lnTo>
                    <a:pt x="355" y="219"/>
                  </a:lnTo>
                  <a:lnTo>
                    <a:pt x="353" y="220"/>
                  </a:lnTo>
                  <a:lnTo>
                    <a:pt x="54" y="22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24" name="Freeform 58"/>
            <p:cNvSpPr/>
            <p:nvPr userDrawn="1"/>
          </p:nvSpPr>
          <p:spPr bwMode="auto">
            <a:xfrm>
              <a:off x="3748" y="2691"/>
              <a:ext cx="373" cy="219"/>
            </a:xfrm>
            <a:custGeom>
              <a:avLst/>
              <a:gdLst>
                <a:gd name="T0" fmla="*/ 369 w 373"/>
                <a:gd name="T1" fmla="*/ 0 h 220"/>
                <a:gd name="T2" fmla="*/ 372 w 373"/>
                <a:gd name="T3" fmla="*/ 1 h 220"/>
                <a:gd name="T4" fmla="*/ 373 w 373"/>
                <a:gd name="T5" fmla="*/ 3 h 220"/>
                <a:gd name="T6" fmla="*/ 373 w 373"/>
                <a:gd name="T7" fmla="*/ 9 h 220"/>
                <a:gd name="T8" fmla="*/ 368 w 373"/>
                <a:gd name="T9" fmla="*/ 18 h 220"/>
                <a:gd name="T10" fmla="*/ 365 w 373"/>
                <a:gd name="T11" fmla="*/ 25 h 220"/>
                <a:gd name="T12" fmla="*/ 360 w 373"/>
                <a:gd name="T13" fmla="*/ 31 h 220"/>
                <a:gd name="T14" fmla="*/ 349 w 373"/>
                <a:gd name="T15" fmla="*/ 40 h 220"/>
                <a:gd name="T16" fmla="*/ 338 w 373"/>
                <a:gd name="T17" fmla="*/ 44 h 220"/>
                <a:gd name="T18" fmla="*/ 291 w 373"/>
                <a:gd name="T19" fmla="*/ 45 h 220"/>
                <a:gd name="T20" fmla="*/ 215 w 373"/>
                <a:gd name="T21" fmla="*/ 45 h 220"/>
                <a:gd name="T22" fmla="*/ 148 w 373"/>
                <a:gd name="T23" fmla="*/ 213 h 220"/>
                <a:gd name="T24" fmla="*/ 120 w 373"/>
                <a:gd name="T25" fmla="*/ 214 h 220"/>
                <a:gd name="T26" fmla="*/ 100 w 373"/>
                <a:gd name="T27" fmla="*/ 213 h 220"/>
                <a:gd name="T28" fmla="*/ 85 w 373"/>
                <a:gd name="T29" fmla="*/ 209 h 220"/>
                <a:gd name="T30" fmla="*/ 74 w 373"/>
                <a:gd name="T31" fmla="*/ 204 h 220"/>
                <a:gd name="T32" fmla="*/ 67 w 373"/>
                <a:gd name="T33" fmla="*/ 197 h 220"/>
                <a:gd name="T34" fmla="*/ 62 w 373"/>
                <a:gd name="T35" fmla="*/ 189 h 220"/>
                <a:gd name="T36" fmla="*/ 60 w 373"/>
                <a:gd name="T37" fmla="*/ 181 h 220"/>
                <a:gd name="T38" fmla="*/ 61 w 373"/>
                <a:gd name="T39" fmla="*/ 165 h 220"/>
                <a:gd name="T40" fmla="*/ 84 w 373"/>
                <a:gd name="T41" fmla="*/ 110 h 220"/>
                <a:gd name="T42" fmla="*/ 108 w 373"/>
                <a:gd name="T43" fmla="*/ 45 h 220"/>
                <a:gd name="T44" fmla="*/ 5 w 373"/>
                <a:gd name="T45" fmla="*/ 45 h 220"/>
                <a:gd name="T46" fmla="*/ 2 w 373"/>
                <a:gd name="T47" fmla="*/ 44 h 220"/>
                <a:gd name="T48" fmla="*/ 0 w 373"/>
                <a:gd name="T49" fmla="*/ 42 h 220"/>
                <a:gd name="T50" fmla="*/ 1 w 373"/>
                <a:gd name="T51" fmla="*/ 36 h 220"/>
                <a:gd name="T52" fmla="*/ 4 w 373"/>
                <a:gd name="T53" fmla="*/ 29 h 220"/>
                <a:gd name="T54" fmla="*/ 7 w 373"/>
                <a:gd name="T55" fmla="*/ 23 h 220"/>
                <a:gd name="T56" fmla="*/ 14 w 373"/>
                <a:gd name="T57" fmla="*/ 14 h 220"/>
                <a:gd name="T58" fmla="*/ 24 w 373"/>
                <a:gd name="T59" fmla="*/ 6 h 220"/>
                <a:gd name="T60" fmla="*/ 36 w 373"/>
                <a:gd name="T61" fmla="*/ 2 h 220"/>
                <a:gd name="T62" fmla="*/ 329 w 373"/>
                <a:gd name="T63" fmla="*/ 0 h 22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373" h="220">
                  <a:moveTo>
                    <a:pt x="329" y="0"/>
                  </a:moveTo>
                  <a:lnTo>
                    <a:pt x="369" y="0"/>
                  </a:lnTo>
                  <a:lnTo>
                    <a:pt x="371" y="0"/>
                  </a:lnTo>
                  <a:lnTo>
                    <a:pt x="372" y="1"/>
                  </a:lnTo>
                  <a:lnTo>
                    <a:pt x="373" y="2"/>
                  </a:lnTo>
                  <a:lnTo>
                    <a:pt x="373" y="3"/>
                  </a:lnTo>
                  <a:lnTo>
                    <a:pt x="373" y="6"/>
                  </a:lnTo>
                  <a:lnTo>
                    <a:pt x="373" y="9"/>
                  </a:lnTo>
                  <a:lnTo>
                    <a:pt x="370" y="15"/>
                  </a:lnTo>
                  <a:lnTo>
                    <a:pt x="368" y="18"/>
                  </a:lnTo>
                  <a:lnTo>
                    <a:pt x="367" y="22"/>
                  </a:lnTo>
                  <a:lnTo>
                    <a:pt x="365" y="25"/>
                  </a:lnTo>
                  <a:lnTo>
                    <a:pt x="362" y="28"/>
                  </a:lnTo>
                  <a:lnTo>
                    <a:pt x="360" y="31"/>
                  </a:lnTo>
                  <a:lnTo>
                    <a:pt x="355" y="36"/>
                  </a:lnTo>
                  <a:lnTo>
                    <a:pt x="349" y="40"/>
                  </a:lnTo>
                  <a:lnTo>
                    <a:pt x="344" y="42"/>
                  </a:lnTo>
                  <a:lnTo>
                    <a:pt x="338" y="44"/>
                  </a:lnTo>
                  <a:lnTo>
                    <a:pt x="328" y="45"/>
                  </a:lnTo>
                  <a:lnTo>
                    <a:pt x="291" y="45"/>
                  </a:lnTo>
                  <a:lnTo>
                    <a:pt x="228" y="45"/>
                  </a:lnTo>
                  <a:lnTo>
                    <a:pt x="215" y="45"/>
                  </a:lnTo>
                  <a:lnTo>
                    <a:pt x="150" y="218"/>
                  </a:lnTo>
                  <a:lnTo>
                    <a:pt x="148" y="219"/>
                  </a:lnTo>
                  <a:lnTo>
                    <a:pt x="146" y="220"/>
                  </a:lnTo>
                  <a:lnTo>
                    <a:pt x="120" y="220"/>
                  </a:lnTo>
                  <a:lnTo>
                    <a:pt x="109" y="220"/>
                  </a:lnTo>
                  <a:lnTo>
                    <a:pt x="100" y="219"/>
                  </a:lnTo>
                  <a:lnTo>
                    <a:pt x="92" y="217"/>
                  </a:lnTo>
                  <a:lnTo>
                    <a:pt x="85" y="215"/>
                  </a:lnTo>
                  <a:lnTo>
                    <a:pt x="79" y="212"/>
                  </a:lnTo>
                  <a:lnTo>
                    <a:pt x="74" y="210"/>
                  </a:lnTo>
                  <a:lnTo>
                    <a:pt x="70" y="206"/>
                  </a:lnTo>
                  <a:lnTo>
                    <a:pt x="67" y="203"/>
                  </a:lnTo>
                  <a:lnTo>
                    <a:pt x="64" y="199"/>
                  </a:lnTo>
                  <a:lnTo>
                    <a:pt x="62" y="195"/>
                  </a:lnTo>
                  <a:lnTo>
                    <a:pt x="61" y="191"/>
                  </a:lnTo>
                  <a:lnTo>
                    <a:pt x="60" y="187"/>
                  </a:lnTo>
                  <a:lnTo>
                    <a:pt x="60" y="179"/>
                  </a:lnTo>
                  <a:lnTo>
                    <a:pt x="61" y="171"/>
                  </a:lnTo>
                  <a:lnTo>
                    <a:pt x="69" y="150"/>
                  </a:lnTo>
                  <a:lnTo>
                    <a:pt x="84" y="111"/>
                  </a:lnTo>
                  <a:lnTo>
                    <a:pt x="104" y="56"/>
                  </a:lnTo>
                  <a:lnTo>
                    <a:pt x="108" y="45"/>
                  </a:lnTo>
                  <a:lnTo>
                    <a:pt x="83" y="45"/>
                  </a:lnTo>
                  <a:lnTo>
                    <a:pt x="5" y="45"/>
                  </a:lnTo>
                  <a:lnTo>
                    <a:pt x="3" y="45"/>
                  </a:lnTo>
                  <a:lnTo>
                    <a:pt x="2" y="44"/>
                  </a:lnTo>
                  <a:lnTo>
                    <a:pt x="1" y="44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1" y="36"/>
                  </a:lnTo>
                  <a:lnTo>
                    <a:pt x="2" y="32"/>
                  </a:lnTo>
                  <a:lnTo>
                    <a:pt x="4" y="29"/>
                  </a:lnTo>
                  <a:lnTo>
                    <a:pt x="5" y="26"/>
                  </a:lnTo>
                  <a:lnTo>
                    <a:pt x="7" y="23"/>
                  </a:lnTo>
                  <a:lnTo>
                    <a:pt x="9" y="19"/>
                  </a:lnTo>
                  <a:lnTo>
                    <a:pt x="14" y="14"/>
                  </a:lnTo>
                  <a:lnTo>
                    <a:pt x="19" y="9"/>
                  </a:lnTo>
                  <a:lnTo>
                    <a:pt x="24" y="6"/>
                  </a:lnTo>
                  <a:lnTo>
                    <a:pt x="30" y="3"/>
                  </a:lnTo>
                  <a:lnTo>
                    <a:pt x="36" y="2"/>
                  </a:lnTo>
                  <a:lnTo>
                    <a:pt x="45" y="0"/>
                  </a:lnTo>
                  <a:lnTo>
                    <a:pt x="329" y="0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25" name="Freeform 59"/>
            <p:cNvSpPr/>
            <p:nvPr userDrawn="1"/>
          </p:nvSpPr>
          <p:spPr bwMode="auto">
            <a:xfrm>
              <a:off x="4358" y="2108"/>
              <a:ext cx="335" cy="538"/>
            </a:xfrm>
            <a:custGeom>
              <a:avLst/>
              <a:gdLst>
                <a:gd name="T0" fmla="*/ 54 w 335"/>
                <a:gd name="T1" fmla="*/ 226 h 538"/>
                <a:gd name="T2" fmla="*/ 160 w 335"/>
                <a:gd name="T3" fmla="*/ 0 h 538"/>
                <a:gd name="T4" fmla="*/ 195 w 335"/>
                <a:gd name="T5" fmla="*/ 1 h 538"/>
                <a:gd name="T6" fmla="*/ 220 w 335"/>
                <a:gd name="T7" fmla="*/ 6 h 538"/>
                <a:gd name="T8" fmla="*/ 236 w 335"/>
                <a:gd name="T9" fmla="*/ 11 h 538"/>
                <a:gd name="T10" fmla="*/ 252 w 335"/>
                <a:gd name="T11" fmla="*/ 17 h 538"/>
                <a:gd name="T12" fmla="*/ 267 w 335"/>
                <a:gd name="T13" fmla="*/ 25 h 538"/>
                <a:gd name="T14" fmla="*/ 280 w 335"/>
                <a:gd name="T15" fmla="*/ 34 h 538"/>
                <a:gd name="T16" fmla="*/ 292 w 335"/>
                <a:gd name="T17" fmla="*/ 45 h 538"/>
                <a:gd name="T18" fmla="*/ 303 w 335"/>
                <a:gd name="T19" fmla="*/ 57 h 538"/>
                <a:gd name="T20" fmla="*/ 313 w 335"/>
                <a:gd name="T21" fmla="*/ 70 h 538"/>
                <a:gd name="T22" fmla="*/ 321 w 335"/>
                <a:gd name="T23" fmla="*/ 84 h 538"/>
                <a:gd name="T24" fmla="*/ 327 w 335"/>
                <a:gd name="T25" fmla="*/ 100 h 538"/>
                <a:gd name="T26" fmla="*/ 331 w 335"/>
                <a:gd name="T27" fmla="*/ 117 h 538"/>
                <a:gd name="T28" fmla="*/ 334 w 335"/>
                <a:gd name="T29" fmla="*/ 135 h 538"/>
                <a:gd name="T30" fmla="*/ 335 w 335"/>
                <a:gd name="T31" fmla="*/ 158 h 538"/>
                <a:gd name="T32" fmla="*/ 332 w 335"/>
                <a:gd name="T33" fmla="*/ 183 h 538"/>
                <a:gd name="T34" fmla="*/ 327 w 335"/>
                <a:gd name="T35" fmla="*/ 209 h 538"/>
                <a:gd name="T36" fmla="*/ 319 w 335"/>
                <a:gd name="T37" fmla="*/ 233 h 538"/>
                <a:gd name="T38" fmla="*/ 196 w 335"/>
                <a:gd name="T39" fmla="*/ 538 h 538"/>
                <a:gd name="T40" fmla="*/ 165 w 335"/>
                <a:gd name="T41" fmla="*/ 536 h 538"/>
                <a:gd name="T42" fmla="*/ 133 w 335"/>
                <a:gd name="T43" fmla="*/ 532 h 538"/>
                <a:gd name="T44" fmla="*/ 116 w 335"/>
                <a:gd name="T45" fmla="*/ 529 h 538"/>
                <a:gd name="T46" fmla="*/ 93 w 335"/>
                <a:gd name="T47" fmla="*/ 522 h 538"/>
                <a:gd name="T48" fmla="*/ 72 w 335"/>
                <a:gd name="T49" fmla="*/ 513 h 538"/>
                <a:gd name="T50" fmla="*/ 56 w 335"/>
                <a:gd name="T51" fmla="*/ 503 h 538"/>
                <a:gd name="T52" fmla="*/ 42 w 335"/>
                <a:gd name="T53" fmla="*/ 491 h 538"/>
                <a:gd name="T54" fmla="*/ 30 w 335"/>
                <a:gd name="T55" fmla="*/ 477 h 538"/>
                <a:gd name="T56" fmla="*/ 20 w 335"/>
                <a:gd name="T57" fmla="*/ 462 h 538"/>
                <a:gd name="T58" fmla="*/ 11 w 335"/>
                <a:gd name="T59" fmla="*/ 445 h 538"/>
                <a:gd name="T60" fmla="*/ 5 w 335"/>
                <a:gd name="T61" fmla="*/ 428 h 538"/>
                <a:gd name="T62" fmla="*/ 2 w 335"/>
                <a:gd name="T63" fmla="*/ 410 h 538"/>
                <a:gd name="T64" fmla="*/ 0 w 335"/>
                <a:gd name="T65" fmla="*/ 392 h 538"/>
                <a:gd name="T66" fmla="*/ 2 w 335"/>
                <a:gd name="T67" fmla="*/ 372 h 538"/>
                <a:gd name="T68" fmla="*/ 4 w 335"/>
                <a:gd name="T69" fmla="*/ 358 h 538"/>
                <a:gd name="T70" fmla="*/ 10 w 335"/>
                <a:gd name="T71" fmla="*/ 339 h 53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335" h="538">
                  <a:moveTo>
                    <a:pt x="10" y="339"/>
                  </a:moveTo>
                  <a:lnTo>
                    <a:pt x="54" y="226"/>
                  </a:lnTo>
                  <a:lnTo>
                    <a:pt x="142" y="1"/>
                  </a:lnTo>
                  <a:lnTo>
                    <a:pt x="160" y="0"/>
                  </a:lnTo>
                  <a:lnTo>
                    <a:pt x="178" y="0"/>
                  </a:lnTo>
                  <a:lnTo>
                    <a:pt x="195" y="1"/>
                  </a:lnTo>
                  <a:lnTo>
                    <a:pt x="212" y="4"/>
                  </a:lnTo>
                  <a:lnTo>
                    <a:pt x="220" y="6"/>
                  </a:lnTo>
                  <a:lnTo>
                    <a:pt x="229" y="8"/>
                  </a:lnTo>
                  <a:lnTo>
                    <a:pt x="236" y="11"/>
                  </a:lnTo>
                  <a:lnTo>
                    <a:pt x="244" y="14"/>
                  </a:lnTo>
                  <a:lnTo>
                    <a:pt x="252" y="17"/>
                  </a:lnTo>
                  <a:lnTo>
                    <a:pt x="260" y="21"/>
                  </a:lnTo>
                  <a:lnTo>
                    <a:pt x="267" y="25"/>
                  </a:lnTo>
                  <a:lnTo>
                    <a:pt x="274" y="30"/>
                  </a:lnTo>
                  <a:lnTo>
                    <a:pt x="280" y="34"/>
                  </a:lnTo>
                  <a:lnTo>
                    <a:pt x="286" y="39"/>
                  </a:lnTo>
                  <a:lnTo>
                    <a:pt x="292" y="45"/>
                  </a:lnTo>
                  <a:lnTo>
                    <a:pt x="298" y="51"/>
                  </a:lnTo>
                  <a:lnTo>
                    <a:pt x="303" y="57"/>
                  </a:lnTo>
                  <a:lnTo>
                    <a:pt x="308" y="63"/>
                  </a:lnTo>
                  <a:lnTo>
                    <a:pt x="313" y="70"/>
                  </a:lnTo>
                  <a:lnTo>
                    <a:pt x="317" y="77"/>
                  </a:lnTo>
                  <a:lnTo>
                    <a:pt x="321" y="84"/>
                  </a:lnTo>
                  <a:lnTo>
                    <a:pt x="324" y="92"/>
                  </a:lnTo>
                  <a:lnTo>
                    <a:pt x="327" y="100"/>
                  </a:lnTo>
                  <a:lnTo>
                    <a:pt x="329" y="108"/>
                  </a:lnTo>
                  <a:lnTo>
                    <a:pt x="331" y="117"/>
                  </a:lnTo>
                  <a:lnTo>
                    <a:pt x="333" y="126"/>
                  </a:lnTo>
                  <a:lnTo>
                    <a:pt x="334" y="135"/>
                  </a:lnTo>
                  <a:lnTo>
                    <a:pt x="335" y="145"/>
                  </a:lnTo>
                  <a:lnTo>
                    <a:pt x="335" y="158"/>
                  </a:lnTo>
                  <a:lnTo>
                    <a:pt x="334" y="170"/>
                  </a:lnTo>
                  <a:lnTo>
                    <a:pt x="332" y="183"/>
                  </a:lnTo>
                  <a:lnTo>
                    <a:pt x="330" y="196"/>
                  </a:lnTo>
                  <a:lnTo>
                    <a:pt x="327" y="209"/>
                  </a:lnTo>
                  <a:lnTo>
                    <a:pt x="323" y="221"/>
                  </a:lnTo>
                  <a:lnTo>
                    <a:pt x="319" y="233"/>
                  </a:lnTo>
                  <a:lnTo>
                    <a:pt x="315" y="245"/>
                  </a:lnTo>
                  <a:lnTo>
                    <a:pt x="196" y="538"/>
                  </a:lnTo>
                  <a:lnTo>
                    <a:pt x="181" y="538"/>
                  </a:lnTo>
                  <a:lnTo>
                    <a:pt x="165" y="536"/>
                  </a:lnTo>
                  <a:lnTo>
                    <a:pt x="149" y="535"/>
                  </a:lnTo>
                  <a:lnTo>
                    <a:pt x="133" y="532"/>
                  </a:lnTo>
                  <a:lnTo>
                    <a:pt x="124" y="530"/>
                  </a:lnTo>
                  <a:lnTo>
                    <a:pt x="116" y="529"/>
                  </a:lnTo>
                  <a:lnTo>
                    <a:pt x="101" y="524"/>
                  </a:lnTo>
                  <a:lnTo>
                    <a:pt x="93" y="522"/>
                  </a:lnTo>
                  <a:lnTo>
                    <a:pt x="86" y="519"/>
                  </a:lnTo>
                  <a:lnTo>
                    <a:pt x="72" y="513"/>
                  </a:lnTo>
                  <a:lnTo>
                    <a:pt x="64" y="508"/>
                  </a:lnTo>
                  <a:lnTo>
                    <a:pt x="56" y="503"/>
                  </a:lnTo>
                  <a:lnTo>
                    <a:pt x="49" y="497"/>
                  </a:lnTo>
                  <a:lnTo>
                    <a:pt x="42" y="491"/>
                  </a:lnTo>
                  <a:lnTo>
                    <a:pt x="36" y="484"/>
                  </a:lnTo>
                  <a:lnTo>
                    <a:pt x="30" y="477"/>
                  </a:lnTo>
                  <a:lnTo>
                    <a:pt x="25" y="470"/>
                  </a:lnTo>
                  <a:lnTo>
                    <a:pt x="20" y="462"/>
                  </a:lnTo>
                  <a:lnTo>
                    <a:pt x="15" y="453"/>
                  </a:lnTo>
                  <a:lnTo>
                    <a:pt x="11" y="445"/>
                  </a:lnTo>
                  <a:lnTo>
                    <a:pt x="8" y="436"/>
                  </a:lnTo>
                  <a:lnTo>
                    <a:pt x="5" y="428"/>
                  </a:lnTo>
                  <a:lnTo>
                    <a:pt x="3" y="419"/>
                  </a:lnTo>
                  <a:lnTo>
                    <a:pt x="2" y="410"/>
                  </a:lnTo>
                  <a:lnTo>
                    <a:pt x="1" y="401"/>
                  </a:lnTo>
                  <a:lnTo>
                    <a:pt x="0" y="392"/>
                  </a:lnTo>
                  <a:lnTo>
                    <a:pt x="1" y="378"/>
                  </a:lnTo>
                  <a:lnTo>
                    <a:pt x="2" y="372"/>
                  </a:lnTo>
                  <a:lnTo>
                    <a:pt x="3" y="365"/>
                  </a:lnTo>
                  <a:lnTo>
                    <a:pt x="4" y="358"/>
                  </a:lnTo>
                  <a:lnTo>
                    <a:pt x="6" y="352"/>
                  </a:lnTo>
                  <a:lnTo>
                    <a:pt x="10" y="339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26" name="Freeform 60"/>
            <p:cNvSpPr/>
            <p:nvPr userDrawn="1"/>
          </p:nvSpPr>
          <p:spPr bwMode="auto">
            <a:xfrm>
              <a:off x="4667" y="2190"/>
              <a:ext cx="302" cy="456"/>
            </a:xfrm>
            <a:custGeom>
              <a:avLst/>
              <a:gdLst>
                <a:gd name="T0" fmla="*/ 110 w 302"/>
                <a:gd name="T1" fmla="*/ 2 h 456"/>
                <a:gd name="T2" fmla="*/ 146 w 302"/>
                <a:gd name="T3" fmla="*/ 0 h 456"/>
                <a:gd name="T4" fmla="*/ 180 w 302"/>
                <a:gd name="T5" fmla="*/ 5 h 456"/>
                <a:gd name="T6" fmla="*/ 196 w 302"/>
                <a:gd name="T7" fmla="*/ 9 h 456"/>
                <a:gd name="T8" fmla="*/ 212 w 302"/>
                <a:gd name="T9" fmla="*/ 15 h 456"/>
                <a:gd name="T10" fmla="*/ 227 w 302"/>
                <a:gd name="T11" fmla="*/ 22 h 456"/>
                <a:gd name="T12" fmla="*/ 240 w 302"/>
                <a:gd name="T13" fmla="*/ 30 h 456"/>
                <a:gd name="T14" fmla="*/ 253 w 302"/>
                <a:gd name="T15" fmla="*/ 40 h 456"/>
                <a:gd name="T16" fmla="*/ 264 w 302"/>
                <a:gd name="T17" fmla="*/ 51 h 456"/>
                <a:gd name="T18" fmla="*/ 275 w 302"/>
                <a:gd name="T19" fmla="*/ 64 h 456"/>
                <a:gd name="T20" fmla="*/ 283 w 302"/>
                <a:gd name="T21" fmla="*/ 77 h 456"/>
                <a:gd name="T22" fmla="*/ 291 w 302"/>
                <a:gd name="T23" fmla="*/ 93 h 456"/>
                <a:gd name="T24" fmla="*/ 296 w 302"/>
                <a:gd name="T25" fmla="*/ 109 h 456"/>
                <a:gd name="T26" fmla="*/ 300 w 302"/>
                <a:gd name="T27" fmla="*/ 127 h 456"/>
                <a:gd name="T28" fmla="*/ 302 w 302"/>
                <a:gd name="T29" fmla="*/ 146 h 456"/>
                <a:gd name="T30" fmla="*/ 301 w 302"/>
                <a:gd name="T31" fmla="*/ 171 h 456"/>
                <a:gd name="T32" fmla="*/ 296 w 302"/>
                <a:gd name="T33" fmla="*/ 196 h 456"/>
                <a:gd name="T34" fmla="*/ 290 w 302"/>
                <a:gd name="T35" fmla="*/ 222 h 456"/>
                <a:gd name="T36" fmla="*/ 281 w 302"/>
                <a:gd name="T37" fmla="*/ 245 h 456"/>
                <a:gd name="T38" fmla="*/ 181 w 302"/>
                <a:gd name="T39" fmla="*/ 456 h 456"/>
                <a:gd name="T40" fmla="*/ 148 w 302"/>
                <a:gd name="T41" fmla="*/ 453 h 456"/>
                <a:gd name="T42" fmla="*/ 124 w 302"/>
                <a:gd name="T43" fmla="*/ 448 h 456"/>
                <a:gd name="T44" fmla="*/ 100 w 302"/>
                <a:gd name="T45" fmla="*/ 442 h 456"/>
                <a:gd name="T46" fmla="*/ 85 w 302"/>
                <a:gd name="T47" fmla="*/ 437 h 456"/>
                <a:gd name="T48" fmla="*/ 64 w 302"/>
                <a:gd name="T49" fmla="*/ 426 h 456"/>
                <a:gd name="T50" fmla="*/ 49 w 302"/>
                <a:gd name="T51" fmla="*/ 415 h 456"/>
                <a:gd name="T52" fmla="*/ 35 w 302"/>
                <a:gd name="T53" fmla="*/ 402 h 456"/>
                <a:gd name="T54" fmla="*/ 24 w 302"/>
                <a:gd name="T55" fmla="*/ 388 h 456"/>
                <a:gd name="T56" fmla="*/ 15 w 302"/>
                <a:gd name="T57" fmla="*/ 371 h 456"/>
                <a:gd name="T58" fmla="*/ 8 w 302"/>
                <a:gd name="T59" fmla="*/ 354 h 456"/>
                <a:gd name="T60" fmla="*/ 3 w 302"/>
                <a:gd name="T61" fmla="*/ 337 h 456"/>
                <a:gd name="T62" fmla="*/ 0 w 302"/>
                <a:gd name="T63" fmla="*/ 319 h 456"/>
                <a:gd name="T64" fmla="*/ 0 w 302"/>
                <a:gd name="T65" fmla="*/ 296 h 456"/>
                <a:gd name="T66" fmla="*/ 2 w 302"/>
                <a:gd name="T67" fmla="*/ 283 h 456"/>
                <a:gd name="T68" fmla="*/ 5 w 302"/>
                <a:gd name="T69" fmla="*/ 270 h 45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02" h="456">
                  <a:moveTo>
                    <a:pt x="10" y="257"/>
                  </a:moveTo>
                  <a:lnTo>
                    <a:pt x="110" y="2"/>
                  </a:lnTo>
                  <a:lnTo>
                    <a:pt x="128" y="0"/>
                  </a:lnTo>
                  <a:lnTo>
                    <a:pt x="146" y="0"/>
                  </a:lnTo>
                  <a:lnTo>
                    <a:pt x="163" y="2"/>
                  </a:lnTo>
                  <a:lnTo>
                    <a:pt x="180" y="5"/>
                  </a:lnTo>
                  <a:lnTo>
                    <a:pt x="188" y="7"/>
                  </a:lnTo>
                  <a:lnTo>
                    <a:pt x="196" y="9"/>
                  </a:lnTo>
                  <a:lnTo>
                    <a:pt x="204" y="12"/>
                  </a:lnTo>
                  <a:lnTo>
                    <a:pt x="212" y="15"/>
                  </a:lnTo>
                  <a:lnTo>
                    <a:pt x="219" y="18"/>
                  </a:lnTo>
                  <a:lnTo>
                    <a:pt x="227" y="22"/>
                  </a:lnTo>
                  <a:lnTo>
                    <a:pt x="234" y="26"/>
                  </a:lnTo>
                  <a:lnTo>
                    <a:pt x="240" y="30"/>
                  </a:lnTo>
                  <a:lnTo>
                    <a:pt x="247" y="35"/>
                  </a:lnTo>
                  <a:lnTo>
                    <a:pt x="253" y="40"/>
                  </a:lnTo>
                  <a:lnTo>
                    <a:pt x="259" y="45"/>
                  </a:lnTo>
                  <a:lnTo>
                    <a:pt x="264" y="51"/>
                  </a:lnTo>
                  <a:lnTo>
                    <a:pt x="270" y="57"/>
                  </a:lnTo>
                  <a:lnTo>
                    <a:pt x="275" y="64"/>
                  </a:lnTo>
                  <a:lnTo>
                    <a:pt x="279" y="70"/>
                  </a:lnTo>
                  <a:lnTo>
                    <a:pt x="283" y="77"/>
                  </a:lnTo>
                  <a:lnTo>
                    <a:pt x="287" y="85"/>
                  </a:lnTo>
                  <a:lnTo>
                    <a:pt x="291" y="93"/>
                  </a:lnTo>
                  <a:lnTo>
                    <a:pt x="293" y="101"/>
                  </a:lnTo>
                  <a:lnTo>
                    <a:pt x="296" y="109"/>
                  </a:lnTo>
                  <a:lnTo>
                    <a:pt x="298" y="118"/>
                  </a:lnTo>
                  <a:lnTo>
                    <a:pt x="300" y="127"/>
                  </a:lnTo>
                  <a:lnTo>
                    <a:pt x="301" y="136"/>
                  </a:lnTo>
                  <a:lnTo>
                    <a:pt x="302" y="146"/>
                  </a:lnTo>
                  <a:lnTo>
                    <a:pt x="302" y="158"/>
                  </a:lnTo>
                  <a:lnTo>
                    <a:pt x="301" y="171"/>
                  </a:lnTo>
                  <a:lnTo>
                    <a:pt x="299" y="184"/>
                  </a:lnTo>
                  <a:lnTo>
                    <a:pt x="296" y="196"/>
                  </a:lnTo>
                  <a:lnTo>
                    <a:pt x="293" y="209"/>
                  </a:lnTo>
                  <a:lnTo>
                    <a:pt x="290" y="222"/>
                  </a:lnTo>
                  <a:lnTo>
                    <a:pt x="286" y="234"/>
                  </a:lnTo>
                  <a:lnTo>
                    <a:pt x="281" y="245"/>
                  </a:lnTo>
                  <a:lnTo>
                    <a:pt x="196" y="456"/>
                  </a:lnTo>
                  <a:lnTo>
                    <a:pt x="181" y="456"/>
                  </a:lnTo>
                  <a:lnTo>
                    <a:pt x="165" y="454"/>
                  </a:lnTo>
                  <a:lnTo>
                    <a:pt x="148" y="453"/>
                  </a:lnTo>
                  <a:lnTo>
                    <a:pt x="132" y="450"/>
                  </a:lnTo>
                  <a:lnTo>
                    <a:pt x="124" y="448"/>
                  </a:lnTo>
                  <a:lnTo>
                    <a:pt x="116" y="447"/>
                  </a:lnTo>
                  <a:lnTo>
                    <a:pt x="100" y="442"/>
                  </a:lnTo>
                  <a:lnTo>
                    <a:pt x="93" y="440"/>
                  </a:lnTo>
                  <a:lnTo>
                    <a:pt x="85" y="437"/>
                  </a:lnTo>
                  <a:lnTo>
                    <a:pt x="72" y="431"/>
                  </a:lnTo>
                  <a:lnTo>
                    <a:pt x="64" y="426"/>
                  </a:lnTo>
                  <a:lnTo>
                    <a:pt x="56" y="421"/>
                  </a:lnTo>
                  <a:lnTo>
                    <a:pt x="49" y="415"/>
                  </a:lnTo>
                  <a:lnTo>
                    <a:pt x="42" y="409"/>
                  </a:lnTo>
                  <a:lnTo>
                    <a:pt x="35" y="402"/>
                  </a:lnTo>
                  <a:lnTo>
                    <a:pt x="30" y="395"/>
                  </a:lnTo>
                  <a:lnTo>
                    <a:pt x="24" y="388"/>
                  </a:lnTo>
                  <a:lnTo>
                    <a:pt x="19" y="380"/>
                  </a:lnTo>
                  <a:lnTo>
                    <a:pt x="15" y="371"/>
                  </a:lnTo>
                  <a:lnTo>
                    <a:pt x="11" y="363"/>
                  </a:lnTo>
                  <a:lnTo>
                    <a:pt x="8" y="354"/>
                  </a:lnTo>
                  <a:lnTo>
                    <a:pt x="5" y="346"/>
                  </a:lnTo>
                  <a:lnTo>
                    <a:pt x="3" y="337"/>
                  </a:lnTo>
                  <a:lnTo>
                    <a:pt x="1" y="328"/>
                  </a:lnTo>
                  <a:lnTo>
                    <a:pt x="0" y="319"/>
                  </a:lnTo>
                  <a:lnTo>
                    <a:pt x="0" y="310"/>
                  </a:lnTo>
                  <a:lnTo>
                    <a:pt x="0" y="296"/>
                  </a:lnTo>
                  <a:lnTo>
                    <a:pt x="1" y="290"/>
                  </a:lnTo>
                  <a:lnTo>
                    <a:pt x="2" y="283"/>
                  </a:lnTo>
                  <a:lnTo>
                    <a:pt x="4" y="276"/>
                  </a:lnTo>
                  <a:lnTo>
                    <a:pt x="5" y="270"/>
                  </a:lnTo>
                  <a:lnTo>
                    <a:pt x="10" y="257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27" name="Freeform 61"/>
            <p:cNvSpPr/>
            <p:nvPr userDrawn="1"/>
          </p:nvSpPr>
          <p:spPr bwMode="auto">
            <a:xfrm>
              <a:off x="4054" y="2021"/>
              <a:ext cx="364" cy="625"/>
            </a:xfrm>
            <a:custGeom>
              <a:avLst/>
              <a:gdLst>
                <a:gd name="T0" fmla="*/ 263 w 365"/>
                <a:gd name="T1" fmla="*/ 15 h 625"/>
                <a:gd name="T2" fmla="*/ 283 w 365"/>
                <a:gd name="T3" fmla="*/ 24 h 625"/>
                <a:gd name="T4" fmla="*/ 300 w 365"/>
                <a:gd name="T5" fmla="*/ 35 h 625"/>
                <a:gd name="T6" fmla="*/ 316 w 365"/>
                <a:gd name="T7" fmla="*/ 49 h 625"/>
                <a:gd name="T8" fmla="*/ 330 w 365"/>
                <a:gd name="T9" fmla="*/ 64 h 625"/>
                <a:gd name="T10" fmla="*/ 342 w 365"/>
                <a:gd name="T11" fmla="*/ 82 h 625"/>
                <a:gd name="T12" fmla="*/ 350 w 365"/>
                <a:gd name="T13" fmla="*/ 102 h 625"/>
                <a:gd name="T14" fmla="*/ 356 w 365"/>
                <a:gd name="T15" fmla="*/ 124 h 625"/>
                <a:gd name="T16" fmla="*/ 359 w 365"/>
                <a:gd name="T17" fmla="*/ 149 h 625"/>
                <a:gd name="T18" fmla="*/ 359 w 365"/>
                <a:gd name="T19" fmla="*/ 169 h 625"/>
                <a:gd name="T20" fmla="*/ 356 w 365"/>
                <a:gd name="T21" fmla="*/ 190 h 625"/>
                <a:gd name="T22" fmla="*/ 345 w 365"/>
                <a:gd name="T23" fmla="*/ 231 h 625"/>
                <a:gd name="T24" fmla="*/ 190 w 365"/>
                <a:gd name="T25" fmla="*/ 625 h 625"/>
                <a:gd name="T26" fmla="*/ 161 w 365"/>
                <a:gd name="T27" fmla="*/ 623 h 625"/>
                <a:gd name="T28" fmla="*/ 129 w 365"/>
                <a:gd name="T29" fmla="*/ 618 h 625"/>
                <a:gd name="T30" fmla="*/ 99 w 365"/>
                <a:gd name="T31" fmla="*/ 610 h 625"/>
                <a:gd name="T32" fmla="*/ 72 w 365"/>
                <a:gd name="T33" fmla="*/ 600 h 625"/>
                <a:gd name="T34" fmla="*/ 57 w 365"/>
                <a:gd name="T35" fmla="*/ 590 h 625"/>
                <a:gd name="T36" fmla="*/ 43 w 365"/>
                <a:gd name="T37" fmla="*/ 578 h 625"/>
                <a:gd name="T38" fmla="*/ 31 w 365"/>
                <a:gd name="T39" fmla="*/ 565 h 625"/>
                <a:gd name="T40" fmla="*/ 20 w 365"/>
                <a:gd name="T41" fmla="*/ 550 h 625"/>
                <a:gd name="T42" fmla="*/ 12 w 365"/>
                <a:gd name="T43" fmla="*/ 533 h 625"/>
                <a:gd name="T44" fmla="*/ 5 w 365"/>
                <a:gd name="T45" fmla="*/ 516 h 625"/>
                <a:gd name="T46" fmla="*/ 2 w 365"/>
                <a:gd name="T47" fmla="*/ 498 h 625"/>
                <a:gd name="T48" fmla="*/ 0 w 365"/>
                <a:gd name="T49" fmla="*/ 479 h 625"/>
                <a:gd name="T50" fmla="*/ 2 w 365"/>
                <a:gd name="T51" fmla="*/ 458 h 625"/>
                <a:gd name="T52" fmla="*/ 4 w 365"/>
                <a:gd name="T53" fmla="*/ 445 h 625"/>
                <a:gd name="T54" fmla="*/ 8 w 365"/>
                <a:gd name="T55" fmla="*/ 432 h 625"/>
                <a:gd name="T56" fmla="*/ 92 w 365"/>
                <a:gd name="T57" fmla="*/ 217 h 625"/>
                <a:gd name="T58" fmla="*/ 100 w 365"/>
                <a:gd name="T59" fmla="*/ 188 h 625"/>
                <a:gd name="T60" fmla="*/ 103 w 365"/>
                <a:gd name="T61" fmla="*/ 169 h 625"/>
                <a:gd name="T62" fmla="*/ 105 w 365"/>
                <a:gd name="T63" fmla="*/ 141 h 625"/>
                <a:gd name="T64" fmla="*/ 101 w 365"/>
                <a:gd name="T65" fmla="*/ 110 h 625"/>
                <a:gd name="T66" fmla="*/ 97 w 365"/>
                <a:gd name="T67" fmla="*/ 96 h 625"/>
                <a:gd name="T68" fmla="*/ 91 w 365"/>
                <a:gd name="T69" fmla="*/ 84 h 625"/>
                <a:gd name="T70" fmla="*/ 85 w 365"/>
                <a:gd name="T71" fmla="*/ 72 h 625"/>
                <a:gd name="T72" fmla="*/ 77 w 365"/>
                <a:gd name="T73" fmla="*/ 62 h 625"/>
                <a:gd name="T74" fmla="*/ 63 w 365"/>
                <a:gd name="T75" fmla="*/ 48 h 625"/>
                <a:gd name="T76" fmla="*/ 56 w 365"/>
                <a:gd name="T77" fmla="*/ 42 h 625"/>
                <a:gd name="T78" fmla="*/ 52 w 365"/>
                <a:gd name="T79" fmla="*/ 37 h 625"/>
                <a:gd name="T80" fmla="*/ 51 w 365"/>
                <a:gd name="T81" fmla="*/ 31 h 625"/>
                <a:gd name="T82" fmla="*/ 52 w 365"/>
                <a:gd name="T83" fmla="*/ 25 h 625"/>
                <a:gd name="T84" fmla="*/ 54 w 365"/>
                <a:gd name="T85" fmla="*/ 20 h 625"/>
                <a:gd name="T86" fmla="*/ 59 w 365"/>
                <a:gd name="T87" fmla="*/ 16 h 625"/>
                <a:gd name="T88" fmla="*/ 74 w 365"/>
                <a:gd name="T89" fmla="*/ 11 h 625"/>
                <a:gd name="T90" fmla="*/ 112 w 365"/>
                <a:gd name="T91" fmla="*/ 3 h 625"/>
                <a:gd name="T92" fmla="*/ 137 w 365"/>
                <a:gd name="T93" fmla="*/ 1 h 625"/>
                <a:gd name="T94" fmla="*/ 160 w 365"/>
                <a:gd name="T95" fmla="*/ 0 h 625"/>
                <a:gd name="T96" fmla="*/ 181 w 365"/>
                <a:gd name="T97" fmla="*/ 0 h 625"/>
                <a:gd name="T98" fmla="*/ 195 w 365"/>
                <a:gd name="T99" fmla="*/ 2 h 625"/>
                <a:gd name="T100" fmla="*/ 220 w 365"/>
                <a:gd name="T101" fmla="*/ 5 h 625"/>
                <a:gd name="T102" fmla="*/ 244 w 365"/>
                <a:gd name="T103" fmla="*/ 10 h 62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365" h="625">
                  <a:moveTo>
                    <a:pt x="261" y="13"/>
                  </a:moveTo>
                  <a:lnTo>
                    <a:pt x="269" y="15"/>
                  </a:lnTo>
                  <a:lnTo>
                    <a:pt x="279" y="20"/>
                  </a:lnTo>
                  <a:lnTo>
                    <a:pt x="289" y="24"/>
                  </a:lnTo>
                  <a:lnTo>
                    <a:pt x="298" y="29"/>
                  </a:lnTo>
                  <a:lnTo>
                    <a:pt x="306" y="35"/>
                  </a:lnTo>
                  <a:lnTo>
                    <a:pt x="315" y="42"/>
                  </a:lnTo>
                  <a:lnTo>
                    <a:pt x="322" y="49"/>
                  </a:lnTo>
                  <a:lnTo>
                    <a:pt x="330" y="56"/>
                  </a:lnTo>
                  <a:lnTo>
                    <a:pt x="336" y="64"/>
                  </a:lnTo>
                  <a:lnTo>
                    <a:pt x="342" y="73"/>
                  </a:lnTo>
                  <a:lnTo>
                    <a:pt x="348" y="82"/>
                  </a:lnTo>
                  <a:lnTo>
                    <a:pt x="352" y="92"/>
                  </a:lnTo>
                  <a:lnTo>
                    <a:pt x="356" y="102"/>
                  </a:lnTo>
                  <a:lnTo>
                    <a:pt x="360" y="113"/>
                  </a:lnTo>
                  <a:lnTo>
                    <a:pt x="362" y="124"/>
                  </a:lnTo>
                  <a:lnTo>
                    <a:pt x="364" y="136"/>
                  </a:lnTo>
                  <a:lnTo>
                    <a:pt x="365" y="149"/>
                  </a:lnTo>
                  <a:lnTo>
                    <a:pt x="365" y="159"/>
                  </a:lnTo>
                  <a:lnTo>
                    <a:pt x="365" y="169"/>
                  </a:lnTo>
                  <a:lnTo>
                    <a:pt x="363" y="180"/>
                  </a:lnTo>
                  <a:lnTo>
                    <a:pt x="362" y="190"/>
                  </a:lnTo>
                  <a:lnTo>
                    <a:pt x="357" y="211"/>
                  </a:lnTo>
                  <a:lnTo>
                    <a:pt x="351" y="231"/>
                  </a:lnTo>
                  <a:lnTo>
                    <a:pt x="240" y="514"/>
                  </a:lnTo>
                  <a:lnTo>
                    <a:pt x="196" y="625"/>
                  </a:lnTo>
                  <a:lnTo>
                    <a:pt x="178" y="624"/>
                  </a:lnTo>
                  <a:lnTo>
                    <a:pt x="161" y="623"/>
                  </a:lnTo>
                  <a:lnTo>
                    <a:pt x="145" y="621"/>
                  </a:lnTo>
                  <a:lnTo>
                    <a:pt x="129" y="618"/>
                  </a:lnTo>
                  <a:lnTo>
                    <a:pt x="114" y="615"/>
                  </a:lnTo>
                  <a:lnTo>
                    <a:pt x="99" y="610"/>
                  </a:lnTo>
                  <a:lnTo>
                    <a:pt x="85" y="606"/>
                  </a:lnTo>
                  <a:lnTo>
                    <a:pt x="72" y="600"/>
                  </a:lnTo>
                  <a:lnTo>
                    <a:pt x="64" y="595"/>
                  </a:lnTo>
                  <a:lnTo>
                    <a:pt x="57" y="590"/>
                  </a:lnTo>
                  <a:lnTo>
                    <a:pt x="50" y="584"/>
                  </a:lnTo>
                  <a:lnTo>
                    <a:pt x="43" y="578"/>
                  </a:lnTo>
                  <a:lnTo>
                    <a:pt x="36" y="571"/>
                  </a:lnTo>
                  <a:lnTo>
                    <a:pt x="31" y="565"/>
                  </a:lnTo>
                  <a:lnTo>
                    <a:pt x="25" y="557"/>
                  </a:lnTo>
                  <a:lnTo>
                    <a:pt x="20" y="550"/>
                  </a:lnTo>
                  <a:lnTo>
                    <a:pt x="16" y="542"/>
                  </a:lnTo>
                  <a:lnTo>
                    <a:pt x="12" y="533"/>
                  </a:lnTo>
                  <a:lnTo>
                    <a:pt x="8" y="525"/>
                  </a:lnTo>
                  <a:lnTo>
                    <a:pt x="5" y="516"/>
                  </a:lnTo>
                  <a:lnTo>
                    <a:pt x="3" y="507"/>
                  </a:lnTo>
                  <a:lnTo>
                    <a:pt x="2" y="498"/>
                  </a:lnTo>
                  <a:lnTo>
                    <a:pt x="1" y="488"/>
                  </a:lnTo>
                  <a:lnTo>
                    <a:pt x="0" y="479"/>
                  </a:lnTo>
                  <a:lnTo>
                    <a:pt x="1" y="465"/>
                  </a:lnTo>
                  <a:lnTo>
                    <a:pt x="2" y="458"/>
                  </a:lnTo>
                  <a:lnTo>
                    <a:pt x="3" y="451"/>
                  </a:lnTo>
                  <a:lnTo>
                    <a:pt x="4" y="445"/>
                  </a:lnTo>
                  <a:lnTo>
                    <a:pt x="6" y="438"/>
                  </a:lnTo>
                  <a:lnTo>
                    <a:pt x="8" y="432"/>
                  </a:lnTo>
                  <a:lnTo>
                    <a:pt x="10" y="426"/>
                  </a:lnTo>
                  <a:lnTo>
                    <a:pt x="92" y="217"/>
                  </a:lnTo>
                  <a:lnTo>
                    <a:pt x="98" y="197"/>
                  </a:lnTo>
                  <a:lnTo>
                    <a:pt x="100" y="188"/>
                  </a:lnTo>
                  <a:lnTo>
                    <a:pt x="102" y="178"/>
                  </a:lnTo>
                  <a:lnTo>
                    <a:pt x="103" y="169"/>
                  </a:lnTo>
                  <a:lnTo>
                    <a:pt x="104" y="159"/>
                  </a:lnTo>
                  <a:lnTo>
                    <a:pt x="105" y="141"/>
                  </a:lnTo>
                  <a:lnTo>
                    <a:pt x="104" y="125"/>
                  </a:lnTo>
                  <a:lnTo>
                    <a:pt x="101" y="110"/>
                  </a:lnTo>
                  <a:lnTo>
                    <a:pt x="99" y="103"/>
                  </a:lnTo>
                  <a:lnTo>
                    <a:pt x="97" y="96"/>
                  </a:lnTo>
                  <a:lnTo>
                    <a:pt x="94" y="90"/>
                  </a:lnTo>
                  <a:lnTo>
                    <a:pt x="91" y="84"/>
                  </a:lnTo>
                  <a:lnTo>
                    <a:pt x="88" y="78"/>
                  </a:lnTo>
                  <a:lnTo>
                    <a:pt x="85" y="72"/>
                  </a:lnTo>
                  <a:lnTo>
                    <a:pt x="81" y="67"/>
                  </a:lnTo>
                  <a:lnTo>
                    <a:pt x="77" y="62"/>
                  </a:lnTo>
                  <a:lnTo>
                    <a:pt x="68" y="52"/>
                  </a:lnTo>
                  <a:lnTo>
                    <a:pt x="63" y="48"/>
                  </a:lnTo>
                  <a:lnTo>
                    <a:pt x="59" y="44"/>
                  </a:lnTo>
                  <a:lnTo>
                    <a:pt x="56" y="42"/>
                  </a:lnTo>
                  <a:lnTo>
                    <a:pt x="54" y="39"/>
                  </a:lnTo>
                  <a:lnTo>
                    <a:pt x="52" y="37"/>
                  </a:lnTo>
                  <a:lnTo>
                    <a:pt x="51" y="34"/>
                  </a:lnTo>
                  <a:lnTo>
                    <a:pt x="51" y="31"/>
                  </a:lnTo>
                  <a:lnTo>
                    <a:pt x="51" y="28"/>
                  </a:lnTo>
                  <a:lnTo>
                    <a:pt x="52" y="25"/>
                  </a:lnTo>
                  <a:lnTo>
                    <a:pt x="53" y="22"/>
                  </a:lnTo>
                  <a:lnTo>
                    <a:pt x="54" y="20"/>
                  </a:lnTo>
                  <a:lnTo>
                    <a:pt x="56" y="18"/>
                  </a:lnTo>
                  <a:lnTo>
                    <a:pt x="59" y="16"/>
                  </a:lnTo>
                  <a:lnTo>
                    <a:pt x="61" y="14"/>
                  </a:lnTo>
                  <a:lnTo>
                    <a:pt x="74" y="11"/>
                  </a:lnTo>
                  <a:lnTo>
                    <a:pt x="87" y="8"/>
                  </a:lnTo>
                  <a:lnTo>
                    <a:pt x="112" y="3"/>
                  </a:lnTo>
                  <a:lnTo>
                    <a:pt x="125" y="2"/>
                  </a:lnTo>
                  <a:lnTo>
                    <a:pt x="137" y="1"/>
                  </a:lnTo>
                  <a:lnTo>
                    <a:pt x="149" y="0"/>
                  </a:lnTo>
                  <a:lnTo>
                    <a:pt x="160" y="0"/>
                  </a:lnTo>
                  <a:lnTo>
                    <a:pt x="174" y="0"/>
                  </a:lnTo>
                  <a:lnTo>
                    <a:pt x="181" y="0"/>
                  </a:lnTo>
                  <a:lnTo>
                    <a:pt x="188" y="1"/>
                  </a:lnTo>
                  <a:lnTo>
                    <a:pt x="201" y="2"/>
                  </a:lnTo>
                  <a:lnTo>
                    <a:pt x="214" y="3"/>
                  </a:lnTo>
                  <a:lnTo>
                    <a:pt x="226" y="5"/>
                  </a:lnTo>
                  <a:lnTo>
                    <a:pt x="238" y="7"/>
                  </a:lnTo>
                  <a:lnTo>
                    <a:pt x="250" y="10"/>
                  </a:lnTo>
                  <a:lnTo>
                    <a:pt x="261" y="13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28" name="Freeform 62"/>
            <p:cNvSpPr/>
            <p:nvPr userDrawn="1"/>
          </p:nvSpPr>
          <p:spPr bwMode="auto">
            <a:xfrm>
              <a:off x="3844" y="3274"/>
              <a:ext cx="1263" cy="152"/>
            </a:xfrm>
            <a:custGeom>
              <a:avLst/>
              <a:gdLst>
                <a:gd name="T0" fmla="*/ 0 w 1263"/>
                <a:gd name="T1" fmla="*/ 152 h 152"/>
                <a:gd name="T2" fmla="*/ 11 w 1263"/>
                <a:gd name="T3" fmla="*/ 123 h 152"/>
                <a:gd name="T4" fmla="*/ 43 w 1263"/>
                <a:gd name="T5" fmla="*/ 37 h 152"/>
                <a:gd name="T6" fmla="*/ 45 w 1263"/>
                <a:gd name="T7" fmla="*/ 31 h 152"/>
                <a:gd name="T8" fmla="*/ 48 w 1263"/>
                <a:gd name="T9" fmla="*/ 26 h 152"/>
                <a:gd name="T10" fmla="*/ 53 w 1263"/>
                <a:gd name="T11" fmla="*/ 18 h 152"/>
                <a:gd name="T12" fmla="*/ 56 w 1263"/>
                <a:gd name="T13" fmla="*/ 14 h 152"/>
                <a:gd name="T14" fmla="*/ 59 w 1263"/>
                <a:gd name="T15" fmla="*/ 11 h 152"/>
                <a:gd name="T16" fmla="*/ 62 w 1263"/>
                <a:gd name="T17" fmla="*/ 8 h 152"/>
                <a:gd name="T18" fmla="*/ 65 w 1263"/>
                <a:gd name="T19" fmla="*/ 6 h 152"/>
                <a:gd name="T20" fmla="*/ 69 w 1263"/>
                <a:gd name="T21" fmla="*/ 4 h 152"/>
                <a:gd name="T22" fmla="*/ 72 w 1263"/>
                <a:gd name="T23" fmla="*/ 3 h 152"/>
                <a:gd name="T24" fmla="*/ 79 w 1263"/>
                <a:gd name="T25" fmla="*/ 1 h 152"/>
                <a:gd name="T26" fmla="*/ 87 w 1263"/>
                <a:gd name="T27" fmla="*/ 0 h 152"/>
                <a:gd name="T28" fmla="*/ 95 w 1263"/>
                <a:gd name="T29" fmla="*/ 0 h 152"/>
                <a:gd name="T30" fmla="*/ 709 w 1263"/>
                <a:gd name="T31" fmla="*/ 0 h 152"/>
                <a:gd name="T32" fmla="*/ 1263 w 1263"/>
                <a:gd name="T33" fmla="*/ 0 h 152"/>
                <a:gd name="T34" fmla="*/ 1252 w 1263"/>
                <a:gd name="T35" fmla="*/ 29 h 152"/>
                <a:gd name="T36" fmla="*/ 1220 w 1263"/>
                <a:gd name="T37" fmla="*/ 115 h 152"/>
                <a:gd name="T38" fmla="*/ 1215 w 1263"/>
                <a:gd name="T39" fmla="*/ 126 h 152"/>
                <a:gd name="T40" fmla="*/ 1212 w 1263"/>
                <a:gd name="T41" fmla="*/ 130 h 152"/>
                <a:gd name="T42" fmla="*/ 1209 w 1263"/>
                <a:gd name="T43" fmla="*/ 134 h 152"/>
                <a:gd name="T44" fmla="*/ 1207 w 1263"/>
                <a:gd name="T45" fmla="*/ 138 h 152"/>
                <a:gd name="T46" fmla="*/ 1204 w 1263"/>
                <a:gd name="T47" fmla="*/ 141 h 152"/>
                <a:gd name="T48" fmla="*/ 1200 w 1263"/>
                <a:gd name="T49" fmla="*/ 143 h 152"/>
                <a:gd name="T50" fmla="*/ 1197 w 1263"/>
                <a:gd name="T51" fmla="*/ 145 h 152"/>
                <a:gd name="T52" fmla="*/ 1190 w 1263"/>
                <a:gd name="T53" fmla="*/ 149 h 152"/>
                <a:gd name="T54" fmla="*/ 1183 w 1263"/>
                <a:gd name="T55" fmla="*/ 151 h 152"/>
                <a:gd name="T56" fmla="*/ 1175 w 1263"/>
                <a:gd name="T57" fmla="*/ 152 h 152"/>
                <a:gd name="T58" fmla="*/ 1167 w 1263"/>
                <a:gd name="T59" fmla="*/ 152 h 152"/>
                <a:gd name="T60" fmla="*/ 567 w 1263"/>
                <a:gd name="T61" fmla="*/ 152 h 152"/>
                <a:gd name="T62" fmla="*/ 30 w 1263"/>
                <a:gd name="T63" fmla="*/ 152 h 152"/>
                <a:gd name="T64" fmla="*/ 0 w 1263"/>
                <a:gd name="T65" fmla="*/ 152 h 15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263" h="152">
                  <a:moveTo>
                    <a:pt x="0" y="152"/>
                  </a:moveTo>
                  <a:lnTo>
                    <a:pt x="11" y="123"/>
                  </a:lnTo>
                  <a:lnTo>
                    <a:pt x="43" y="37"/>
                  </a:lnTo>
                  <a:lnTo>
                    <a:pt x="45" y="31"/>
                  </a:lnTo>
                  <a:lnTo>
                    <a:pt x="48" y="26"/>
                  </a:lnTo>
                  <a:lnTo>
                    <a:pt x="53" y="18"/>
                  </a:lnTo>
                  <a:lnTo>
                    <a:pt x="56" y="14"/>
                  </a:lnTo>
                  <a:lnTo>
                    <a:pt x="59" y="11"/>
                  </a:lnTo>
                  <a:lnTo>
                    <a:pt x="62" y="8"/>
                  </a:lnTo>
                  <a:lnTo>
                    <a:pt x="65" y="6"/>
                  </a:lnTo>
                  <a:lnTo>
                    <a:pt x="69" y="4"/>
                  </a:lnTo>
                  <a:lnTo>
                    <a:pt x="72" y="3"/>
                  </a:lnTo>
                  <a:lnTo>
                    <a:pt x="79" y="1"/>
                  </a:lnTo>
                  <a:lnTo>
                    <a:pt x="87" y="0"/>
                  </a:lnTo>
                  <a:lnTo>
                    <a:pt x="95" y="0"/>
                  </a:lnTo>
                  <a:lnTo>
                    <a:pt x="709" y="0"/>
                  </a:lnTo>
                  <a:lnTo>
                    <a:pt x="1263" y="0"/>
                  </a:lnTo>
                  <a:lnTo>
                    <a:pt x="1252" y="29"/>
                  </a:lnTo>
                  <a:lnTo>
                    <a:pt x="1220" y="115"/>
                  </a:lnTo>
                  <a:lnTo>
                    <a:pt x="1215" y="126"/>
                  </a:lnTo>
                  <a:lnTo>
                    <a:pt x="1212" y="130"/>
                  </a:lnTo>
                  <a:lnTo>
                    <a:pt x="1209" y="134"/>
                  </a:lnTo>
                  <a:lnTo>
                    <a:pt x="1207" y="138"/>
                  </a:lnTo>
                  <a:lnTo>
                    <a:pt x="1204" y="141"/>
                  </a:lnTo>
                  <a:lnTo>
                    <a:pt x="1200" y="143"/>
                  </a:lnTo>
                  <a:lnTo>
                    <a:pt x="1197" y="145"/>
                  </a:lnTo>
                  <a:lnTo>
                    <a:pt x="1190" y="149"/>
                  </a:lnTo>
                  <a:lnTo>
                    <a:pt x="1183" y="151"/>
                  </a:lnTo>
                  <a:lnTo>
                    <a:pt x="1175" y="152"/>
                  </a:lnTo>
                  <a:lnTo>
                    <a:pt x="1167" y="152"/>
                  </a:lnTo>
                  <a:lnTo>
                    <a:pt x="567" y="152"/>
                  </a:lnTo>
                  <a:lnTo>
                    <a:pt x="30" y="152"/>
                  </a:lnTo>
                  <a:lnTo>
                    <a:pt x="0" y="152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29" name="Freeform 63"/>
            <p:cNvSpPr/>
            <p:nvPr userDrawn="1"/>
          </p:nvSpPr>
          <p:spPr bwMode="auto">
            <a:xfrm>
              <a:off x="4539" y="3311"/>
              <a:ext cx="124" cy="82"/>
            </a:xfrm>
            <a:custGeom>
              <a:avLst/>
              <a:gdLst>
                <a:gd name="T0" fmla="*/ 60 w 123"/>
                <a:gd name="T1" fmla="*/ 81 h 82"/>
                <a:gd name="T2" fmla="*/ 81 w 123"/>
                <a:gd name="T3" fmla="*/ 79 h 82"/>
                <a:gd name="T4" fmla="*/ 96 w 123"/>
                <a:gd name="T5" fmla="*/ 76 h 82"/>
                <a:gd name="T6" fmla="*/ 106 w 123"/>
                <a:gd name="T7" fmla="*/ 64 h 82"/>
                <a:gd name="T8" fmla="*/ 74 w 123"/>
                <a:gd name="T9" fmla="*/ 71 h 82"/>
                <a:gd name="T10" fmla="*/ 61 w 123"/>
                <a:gd name="T11" fmla="*/ 72 h 82"/>
                <a:gd name="T12" fmla="*/ 48 w 123"/>
                <a:gd name="T13" fmla="*/ 72 h 82"/>
                <a:gd name="T14" fmla="*/ 38 w 123"/>
                <a:gd name="T15" fmla="*/ 69 h 82"/>
                <a:gd name="T16" fmla="*/ 33 w 123"/>
                <a:gd name="T17" fmla="*/ 66 h 82"/>
                <a:gd name="T18" fmla="*/ 29 w 123"/>
                <a:gd name="T19" fmla="*/ 62 h 82"/>
                <a:gd name="T20" fmla="*/ 27 w 123"/>
                <a:gd name="T21" fmla="*/ 58 h 82"/>
                <a:gd name="T22" fmla="*/ 27 w 123"/>
                <a:gd name="T23" fmla="*/ 47 h 82"/>
                <a:gd name="T24" fmla="*/ 31 w 123"/>
                <a:gd name="T25" fmla="*/ 35 h 82"/>
                <a:gd name="T26" fmla="*/ 40 w 123"/>
                <a:gd name="T27" fmla="*/ 24 h 82"/>
                <a:gd name="T28" fmla="*/ 46 w 123"/>
                <a:gd name="T29" fmla="*/ 19 h 82"/>
                <a:gd name="T30" fmla="*/ 56 w 123"/>
                <a:gd name="T31" fmla="*/ 14 h 82"/>
                <a:gd name="T32" fmla="*/ 75 w 123"/>
                <a:gd name="T33" fmla="*/ 10 h 82"/>
                <a:gd name="T34" fmla="*/ 94 w 123"/>
                <a:gd name="T35" fmla="*/ 10 h 82"/>
                <a:gd name="T36" fmla="*/ 110 w 123"/>
                <a:gd name="T37" fmla="*/ 12 h 82"/>
                <a:gd name="T38" fmla="*/ 118 w 123"/>
                <a:gd name="T39" fmla="*/ 15 h 82"/>
                <a:gd name="T40" fmla="*/ 125 w 123"/>
                <a:gd name="T41" fmla="*/ 6 h 82"/>
                <a:gd name="T42" fmla="*/ 115 w 123"/>
                <a:gd name="T43" fmla="*/ 3 h 82"/>
                <a:gd name="T44" fmla="*/ 98 w 123"/>
                <a:gd name="T45" fmla="*/ 1 h 82"/>
                <a:gd name="T46" fmla="*/ 70 w 123"/>
                <a:gd name="T47" fmla="*/ 1 h 82"/>
                <a:gd name="T48" fmla="*/ 51 w 123"/>
                <a:gd name="T49" fmla="*/ 4 h 82"/>
                <a:gd name="T50" fmla="*/ 39 w 123"/>
                <a:gd name="T51" fmla="*/ 8 h 82"/>
                <a:gd name="T52" fmla="*/ 28 w 123"/>
                <a:gd name="T53" fmla="*/ 13 h 82"/>
                <a:gd name="T54" fmla="*/ 12 w 123"/>
                <a:gd name="T55" fmla="*/ 26 h 82"/>
                <a:gd name="T56" fmla="*/ 6 w 123"/>
                <a:gd name="T57" fmla="*/ 33 h 82"/>
                <a:gd name="T58" fmla="*/ 2 w 123"/>
                <a:gd name="T59" fmla="*/ 40 h 82"/>
                <a:gd name="T60" fmla="*/ 0 w 123"/>
                <a:gd name="T61" fmla="*/ 47 h 82"/>
                <a:gd name="T62" fmla="*/ 0 w 123"/>
                <a:gd name="T63" fmla="*/ 54 h 82"/>
                <a:gd name="T64" fmla="*/ 2 w 123"/>
                <a:gd name="T65" fmla="*/ 61 h 82"/>
                <a:gd name="T66" fmla="*/ 6 w 123"/>
                <a:gd name="T67" fmla="*/ 67 h 82"/>
                <a:gd name="T68" fmla="*/ 12 w 123"/>
                <a:gd name="T69" fmla="*/ 73 h 82"/>
                <a:gd name="T70" fmla="*/ 21 w 123"/>
                <a:gd name="T71" fmla="*/ 78 h 82"/>
                <a:gd name="T72" fmla="*/ 32 w 123"/>
                <a:gd name="T73" fmla="*/ 81 h 82"/>
                <a:gd name="T74" fmla="*/ 45 w 123"/>
                <a:gd name="T75" fmla="*/ 82 h 8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23" h="82">
                  <a:moveTo>
                    <a:pt x="45" y="82"/>
                  </a:moveTo>
                  <a:lnTo>
                    <a:pt x="60" y="81"/>
                  </a:lnTo>
                  <a:lnTo>
                    <a:pt x="67" y="80"/>
                  </a:lnTo>
                  <a:lnTo>
                    <a:pt x="75" y="79"/>
                  </a:lnTo>
                  <a:lnTo>
                    <a:pt x="82" y="78"/>
                  </a:lnTo>
                  <a:lnTo>
                    <a:pt x="90" y="76"/>
                  </a:lnTo>
                  <a:lnTo>
                    <a:pt x="106" y="71"/>
                  </a:lnTo>
                  <a:lnTo>
                    <a:pt x="100" y="64"/>
                  </a:lnTo>
                  <a:lnTo>
                    <a:pt x="85" y="68"/>
                  </a:lnTo>
                  <a:lnTo>
                    <a:pt x="68" y="71"/>
                  </a:lnTo>
                  <a:lnTo>
                    <a:pt x="65" y="71"/>
                  </a:lnTo>
                  <a:lnTo>
                    <a:pt x="61" y="72"/>
                  </a:lnTo>
                  <a:lnTo>
                    <a:pt x="53" y="72"/>
                  </a:lnTo>
                  <a:lnTo>
                    <a:pt x="48" y="72"/>
                  </a:lnTo>
                  <a:lnTo>
                    <a:pt x="45" y="71"/>
                  </a:lnTo>
                  <a:lnTo>
                    <a:pt x="38" y="69"/>
                  </a:lnTo>
                  <a:lnTo>
                    <a:pt x="35" y="68"/>
                  </a:lnTo>
                  <a:lnTo>
                    <a:pt x="33" y="66"/>
                  </a:lnTo>
                  <a:lnTo>
                    <a:pt x="31" y="64"/>
                  </a:lnTo>
                  <a:lnTo>
                    <a:pt x="29" y="62"/>
                  </a:lnTo>
                  <a:lnTo>
                    <a:pt x="28" y="60"/>
                  </a:lnTo>
                  <a:lnTo>
                    <a:pt x="27" y="58"/>
                  </a:lnTo>
                  <a:lnTo>
                    <a:pt x="26" y="52"/>
                  </a:lnTo>
                  <a:lnTo>
                    <a:pt x="27" y="47"/>
                  </a:lnTo>
                  <a:lnTo>
                    <a:pt x="28" y="41"/>
                  </a:lnTo>
                  <a:lnTo>
                    <a:pt x="31" y="35"/>
                  </a:lnTo>
                  <a:lnTo>
                    <a:pt x="35" y="29"/>
                  </a:lnTo>
                  <a:lnTo>
                    <a:pt x="40" y="24"/>
                  </a:lnTo>
                  <a:lnTo>
                    <a:pt x="43" y="22"/>
                  </a:lnTo>
                  <a:lnTo>
                    <a:pt x="46" y="19"/>
                  </a:lnTo>
                  <a:lnTo>
                    <a:pt x="52" y="15"/>
                  </a:lnTo>
                  <a:lnTo>
                    <a:pt x="56" y="14"/>
                  </a:lnTo>
                  <a:lnTo>
                    <a:pt x="60" y="12"/>
                  </a:lnTo>
                  <a:lnTo>
                    <a:pt x="69" y="10"/>
                  </a:lnTo>
                  <a:lnTo>
                    <a:pt x="79" y="10"/>
                  </a:lnTo>
                  <a:lnTo>
                    <a:pt x="88" y="10"/>
                  </a:lnTo>
                  <a:lnTo>
                    <a:pt x="96" y="11"/>
                  </a:lnTo>
                  <a:lnTo>
                    <a:pt x="104" y="12"/>
                  </a:lnTo>
                  <a:lnTo>
                    <a:pt x="108" y="14"/>
                  </a:lnTo>
                  <a:lnTo>
                    <a:pt x="112" y="15"/>
                  </a:lnTo>
                  <a:lnTo>
                    <a:pt x="123" y="8"/>
                  </a:lnTo>
                  <a:lnTo>
                    <a:pt x="119" y="6"/>
                  </a:lnTo>
                  <a:lnTo>
                    <a:pt x="114" y="4"/>
                  </a:lnTo>
                  <a:lnTo>
                    <a:pt x="109" y="3"/>
                  </a:lnTo>
                  <a:lnTo>
                    <a:pt x="104" y="2"/>
                  </a:lnTo>
                  <a:lnTo>
                    <a:pt x="92" y="1"/>
                  </a:lnTo>
                  <a:lnTo>
                    <a:pt x="80" y="0"/>
                  </a:lnTo>
                  <a:lnTo>
                    <a:pt x="64" y="1"/>
                  </a:lnTo>
                  <a:lnTo>
                    <a:pt x="58" y="2"/>
                  </a:lnTo>
                  <a:lnTo>
                    <a:pt x="51" y="4"/>
                  </a:lnTo>
                  <a:lnTo>
                    <a:pt x="45" y="6"/>
                  </a:lnTo>
                  <a:lnTo>
                    <a:pt x="39" y="8"/>
                  </a:lnTo>
                  <a:lnTo>
                    <a:pt x="34" y="10"/>
                  </a:lnTo>
                  <a:lnTo>
                    <a:pt x="28" y="13"/>
                  </a:lnTo>
                  <a:lnTo>
                    <a:pt x="19" y="19"/>
                  </a:lnTo>
                  <a:lnTo>
                    <a:pt x="12" y="26"/>
                  </a:lnTo>
                  <a:lnTo>
                    <a:pt x="9" y="30"/>
                  </a:lnTo>
                  <a:lnTo>
                    <a:pt x="6" y="33"/>
                  </a:lnTo>
                  <a:lnTo>
                    <a:pt x="4" y="37"/>
                  </a:lnTo>
                  <a:lnTo>
                    <a:pt x="2" y="40"/>
                  </a:lnTo>
                  <a:lnTo>
                    <a:pt x="1" y="43"/>
                  </a:lnTo>
                  <a:lnTo>
                    <a:pt x="0" y="47"/>
                  </a:lnTo>
                  <a:lnTo>
                    <a:pt x="0" y="50"/>
                  </a:lnTo>
                  <a:lnTo>
                    <a:pt x="0" y="54"/>
                  </a:lnTo>
                  <a:lnTo>
                    <a:pt x="1" y="57"/>
                  </a:lnTo>
                  <a:lnTo>
                    <a:pt x="2" y="61"/>
                  </a:lnTo>
                  <a:lnTo>
                    <a:pt x="4" y="64"/>
                  </a:lnTo>
                  <a:lnTo>
                    <a:pt x="6" y="67"/>
                  </a:lnTo>
                  <a:lnTo>
                    <a:pt x="9" y="70"/>
                  </a:lnTo>
                  <a:lnTo>
                    <a:pt x="12" y="73"/>
                  </a:lnTo>
                  <a:lnTo>
                    <a:pt x="16" y="76"/>
                  </a:lnTo>
                  <a:lnTo>
                    <a:pt x="21" y="78"/>
                  </a:lnTo>
                  <a:lnTo>
                    <a:pt x="26" y="79"/>
                  </a:lnTo>
                  <a:lnTo>
                    <a:pt x="32" y="81"/>
                  </a:lnTo>
                  <a:lnTo>
                    <a:pt x="38" y="81"/>
                  </a:lnTo>
                  <a:lnTo>
                    <a:pt x="45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30" name="Freeform 64"/>
            <p:cNvSpPr/>
            <p:nvPr userDrawn="1"/>
          </p:nvSpPr>
          <p:spPr bwMode="auto">
            <a:xfrm>
              <a:off x="4888" y="3311"/>
              <a:ext cx="123" cy="82"/>
            </a:xfrm>
            <a:custGeom>
              <a:avLst/>
              <a:gdLst>
                <a:gd name="T0" fmla="*/ 60 w 122"/>
                <a:gd name="T1" fmla="*/ 81 h 82"/>
                <a:gd name="T2" fmla="*/ 80 w 122"/>
                <a:gd name="T3" fmla="*/ 79 h 82"/>
                <a:gd name="T4" fmla="*/ 95 w 122"/>
                <a:gd name="T5" fmla="*/ 76 h 82"/>
                <a:gd name="T6" fmla="*/ 105 w 122"/>
                <a:gd name="T7" fmla="*/ 64 h 82"/>
                <a:gd name="T8" fmla="*/ 82 w 122"/>
                <a:gd name="T9" fmla="*/ 70 h 82"/>
                <a:gd name="T10" fmla="*/ 71 w 122"/>
                <a:gd name="T11" fmla="*/ 71 h 82"/>
                <a:gd name="T12" fmla="*/ 53 w 122"/>
                <a:gd name="T13" fmla="*/ 72 h 82"/>
                <a:gd name="T14" fmla="*/ 45 w 122"/>
                <a:gd name="T15" fmla="*/ 71 h 82"/>
                <a:gd name="T16" fmla="*/ 36 w 122"/>
                <a:gd name="T17" fmla="*/ 68 h 82"/>
                <a:gd name="T18" fmla="*/ 31 w 122"/>
                <a:gd name="T19" fmla="*/ 64 h 82"/>
                <a:gd name="T20" fmla="*/ 28 w 122"/>
                <a:gd name="T21" fmla="*/ 60 h 82"/>
                <a:gd name="T22" fmla="*/ 26 w 122"/>
                <a:gd name="T23" fmla="*/ 52 h 82"/>
                <a:gd name="T24" fmla="*/ 28 w 122"/>
                <a:gd name="T25" fmla="*/ 41 h 82"/>
                <a:gd name="T26" fmla="*/ 35 w 122"/>
                <a:gd name="T27" fmla="*/ 29 h 82"/>
                <a:gd name="T28" fmla="*/ 43 w 122"/>
                <a:gd name="T29" fmla="*/ 22 h 82"/>
                <a:gd name="T30" fmla="*/ 53 w 122"/>
                <a:gd name="T31" fmla="*/ 15 h 82"/>
                <a:gd name="T32" fmla="*/ 60 w 122"/>
                <a:gd name="T33" fmla="*/ 12 h 82"/>
                <a:gd name="T34" fmla="*/ 84 w 122"/>
                <a:gd name="T35" fmla="*/ 10 h 82"/>
                <a:gd name="T36" fmla="*/ 101 w 122"/>
                <a:gd name="T37" fmla="*/ 11 h 82"/>
                <a:gd name="T38" fmla="*/ 113 w 122"/>
                <a:gd name="T39" fmla="*/ 14 h 82"/>
                <a:gd name="T40" fmla="*/ 128 w 122"/>
                <a:gd name="T41" fmla="*/ 8 h 82"/>
                <a:gd name="T42" fmla="*/ 119 w 122"/>
                <a:gd name="T43" fmla="*/ 4 h 82"/>
                <a:gd name="T44" fmla="*/ 109 w 122"/>
                <a:gd name="T45" fmla="*/ 2 h 82"/>
                <a:gd name="T46" fmla="*/ 85 w 122"/>
                <a:gd name="T47" fmla="*/ 0 h 82"/>
                <a:gd name="T48" fmla="*/ 58 w 122"/>
                <a:gd name="T49" fmla="*/ 2 h 82"/>
                <a:gd name="T50" fmla="*/ 45 w 122"/>
                <a:gd name="T51" fmla="*/ 6 h 82"/>
                <a:gd name="T52" fmla="*/ 34 w 122"/>
                <a:gd name="T53" fmla="*/ 10 h 82"/>
                <a:gd name="T54" fmla="*/ 20 w 122"/>
                <a:gd name="T55" fmla="*/ 19 h 82"/>
                <a:gd name="T56" fmla="*/ 9 w 122"/>
                <a:gd name="T57" fmla="*/ 30 h 82"/>
                <a:gd name="T58" fmla="*/ 4 w 122"/>
                <a:gd name="T59" fmla="*/ 37 h 82"/>
                <a:gd name="T60" fmla="*/ 1 w 122"/>
                <a:gd name="T61" fmla="*/ 43 h 82"/>
                <a:gd name="T62" fmla="*/ 0 w 122"/>
                <a:gd name="T63" fmla="*/ 50 h 82"/>
                <a:gd name="T64" fmla="*/ 1 w 122"/>
                <a:gd name="T65" fmla="*/ 57 h 82"/>
                <a:gd name="T66" fmla="*/ 4 w 122"/>
                <a:gd name="T67" fmla="*/ 64 h 82"/>
                <a:gd name="T68" fmla="*/ 9 w 122"/>
                <a:gd name="T69" fmla="*/ 70 h 82"/>
                <a:gd name="T70" fmla="*/ 16 w 122"/>
                <a:gd name="T71" fmla="*/ 76 h 82"/>
                <a:gd name="T72" fmla="*/ 26 w 122"/>
                <a:gd name="T73" fmla="*/ 79 h 82"/>
                <a:gd name="T74" fmla="*/ 38 w 122"/>
                <a:gd name="T75" fmla="*/ 81 h 82"/>
                <a:gd name="T76" fmla="*/ 46 w 122"/>
                <a:gd name="T77" fmla="*/ 82 h 8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22" h="82">
                  <a:moveTo>
                    <a:pt x="46" y="82"/>
                  </a:moveTo>
                  <a:lnTo>
                    <a:pt x="60" y="81"/>
                  </a:lnTo>
                  <a:lnTo>
                    <a:pt x="67" y="80"/>
                  </a:lnTo>
                  <a:lnTo>
                    <a:pt x="74" y="79"/>
                  </a:lnTo>
                  <a:lnTo>
                    <a:pt x="82" y="78"/>
                  </a:lnTo>
                  <a:lnTo>
                    <a:pt x="89" y="76"/>
                  </a:lnTo>
                  <a:lnTo>
                    <a:pt x="105" y="71"/>
                  </a:lnTo>
                  <a:lnTo>
                    <a:pt x="99" y="64"/>
                  </a:lnTo>
                  <a:lnTo>
                    <a:pt x="84" y="68"/>
                  </a:lnTo>
                  <a:lnTo>
                    <a:pt x="76" y="70"/>
                  </a:lnTo>
                  <a:lnTo>
                    <a:pt x="69" y="71"/>
                  </a:lnTo>
                  <a:lnTo>
                    <a:pt x="65" y="71"/>
                  </a:lnTo>
                  <a:lnTo>
                    <a:pt x="61" y="72"/>
                  </a:lnTo>
                  <a:lnTo>
                    <a:pt x="53" y="72"/>
                  </a:lnTo>
                  <a:lnTo>
                    <a:pt x="49" y="72"/>
                  </a:lnTo>
                  <a:lnTo>
                    <a:pt x="45" y="71"/>
                  </a:lnTo>
                  <a:lnTo>
                    <a:pt x="38" y="69"/>
                  </a:lnTo>
                  <a:lnTo>
                    <a:pt x="36" y="68"/>
                  </a:lnTo>
                  <a:lnTo>
                    <a:pt x="33" y="66"/>
                  </a:lnTo>
                  <a:lnTo>
                    <a:pt x="31" y="64"/>
                  </a:lnTo>
                  <a:lnTo>
                    <a:pt x="30" y="62"/>
                  </a:lnTo>
                  <a:lnTo>
                    <a:pt x="28" y="60"/>
                  </a:lnTo>
                  <a:lnTo>
                    <a:pt x="27" y="58"/>
                  </a:lnTo>
                  <a:lnTo>
                    <a:pt x="26" y="52"/>
                  </a:lnTo>
                  <a:lnTo>
                    <a:pt x="27" y="47"/>
                  </a:lnTo>
                  <a:lnTo>
                    <a:pt x="28" y="41"/>
                  </a:lnTo>
                  <a:lnTo>
                    <a:pt x="31" y="35"/>
                  </a:lnTo>
                  <a:lnTo>
                    <a:pt x="35" y="29"/>
                  </a:lnTo>
                  <a:lnTo>
                    <a:pt x="40" y="24"/>
                  </a:lnTo>
                  <a:lnTo>
                    <a:pt x="43" y="22"/>
                  </a:lnTo>
                  <a:lnTo>
                    <a:pt x="46" y="19"/>
                  </a:lnTo>
                  <a:lnTo>
                    <a:pt x="53" y="15"/>
                  </a:lnTo>
                  <a:lnTo>
                    <a:pt x="56" y="14"/>
                  </a:lnTo>
                  <a:lnTo>
                    <a:pt x="60" y="12"/>
                  </a:lnTo>
                  <a:lnTo>
                    <a:pt x="69" y="10"/>
                  </a:lnTo>
                  <a:lnTo>
                    <a:pt x="78" y="10"/>
                  </a:lnTo>
                  <a:lnTo>
                    <a:pt x="87" y="10"/>
                  </a:lnTo>
                  <a:lnTo>
                    <a:pt x="95" y="11"/>
                  </a:lnTo>
                  <a:lnTo>
                    <a:pt x="103" y="12"/>
                  </a:lnTo>
                  <a:lnTo>
                    <a:pt x="107" y="14"/>
                  </a:lnTo>
                  <a:lnTo>
                    <a:pt x="111" y="15"/>
                  </a:lnTo>
                  <a:lnTo>
                    <a:pt x="122" y="8"/>
                  </a:lnTo>
                  <a:lnTo>
                    <a:pt x="118" y="6"/>
                  </a:lnTo>
                  <a:lnTo>
                    <a:pt x="113" y="4"/>
                  </a:lnTo>
                  <a:lnTo>
                    <a:pt x="108" y="3"/>
                  </a:lnTo>
                  <a:lnTo>
                    <a:pt x="103" y="2"/>
                  </a:lnTo>
                  <a:lnTo>
                    <a:pt x="92" y="1"/>
                  </a:lnTo>
                  <a:lnTo>
                    <a:pt x="79" y="0"/>
                  </a:lnTo>
                  <a:lnTo>
                    <a:pt x="65" y="1"/>
                  </a:lnTo>
                  <a:lnTo>
                    <a:pt x="58" y="2"/>
                  </a:lnTo>
                  <a:lnTo>
                    <a:pt x="51" y="4"/>
                  </a:lnTo>
                  <a:lnTo>
                    <a:pt x="45" y="6"/>
                  </a:lnTo>
                  <a:lnTo>
                    <a:pt x="39" y="8"/>
                  </a:lnTo>
                  <a:lnTo>
                    <a:pt x="34" y="10"/>
                  </a:lnTo>
                  <a:lnTo>
                    <a:pt x="29" y="13"/>
                  </a:lnTo>
                  <a:lnTo>
                    <a:pt x="20" y="19"/>
                  </a:lnTo>
                  <a:lnTo>
                    <a:pt x="12" y="26"/>
                  </a:lnTo>
                  <a:lnTo>
                    <a:pt x="9" y="30"/>
                  </a:lnTo>
                  <a:lnTo>
                    <a:pt x="6" y="33"/>
                  </a:lnTo>
                  <a:lnTo>
                    <a:pt x="4" y="37"/>
                  </a:lnTo>
                  <a:lnTo>
                    <a:pt x="2" y="40"/>
                  </a:lnTo>
                  <a:lnTo>
                    <a:pt x="1" y="43"/>
                  </a:lnTo>
                  <a:lnTo>
                    <a:pt x="0" y="47"/>
                  </a:lnTo>
                  <a:lnTo>
                    <a:pt x="0" y="50"/>
                  </a:lnTo>
                  <a:lnTo>
                    <a:pt x="0" y="54"/>
                  </a:lnTo>
                  <a:lnTo>
                    <a:pt x="1" y="57"/>
                  </a:lnTo>
                  <a:lnTo>
                    <a:pt x="2" y="61"/>
                  </a:lnTo>
                  <a:lnTo>
                    <a:pt x="4" y="64"/>
                  </a:lnTo>
                  <a:lnTo>
                    <a:pt x="6" y="67"/>
                  </a:lnTo>
                  <a:lnTo>
                    <a:pt x="9" y="70"/>
                  </a:lnTo>
                  <a:lnTo>
                    <a:pt x="12" y="73"/>
                  </a:lnTo>
                  <a:lnTo>
                    <a:pt x="16" y="76"/>
                  </a:lnTo>
                  <a:lnTo>
                    <a:pt x="21" y="78"/>
                  </a:lnTo>
                  <a:lnTo>
                    <a:pt x="26" y="79"/>
                  </a:lnTo>
                  <a:lnTo>
                    <a:pt x="32" y="81"/>
                  </a:lnTo>
                  <a:lnTo>
                    <a:pt x="38" y="81"/>
                  </a:lnTo>
                  <a:lnTo>
                    <a:pt x="45" y="82"/>
                  </a:lnTo>
                  <a:lnTo>
                    <a:pt x="46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31" name="Freeform 65"/>
            <p:cNvSpPr/>
            <p:nvPr userDrawn="1"/>
          </p:nvSpPr>
          <p:spPr bwMode="auto">
            <a:xfrm>
              <a:off x="4663" y="3311"/>
              <a:ext cx="121" cy="82"/>
            </a:xfrm>
            <a:custGeom>
              <a:avLst/>
              <a:gdLst>
                <a:gd name="T0" fmla="*/ 60 w 122"/>
                <a:gd name="T1" fmla="*/ 81 h 82"/>
                <a:gd name="T2" fmla="*/ 68 w 122"/>
                <a:gd name="T3" fmla="*/ 79 h 82"/>
                <a:gd name="T4" fmla="*/ 83 w 122"/>
                <a:gd name="T5" fmla="*/ 76 h 82"/>
                <a:gd name="T6" fmla="*/ 93 w 122"/>
                <a:gd name="T7" fmla="*/ 64 h 82"/>
                <a:gd name="T8" fmla="*/ 70 w 122"/>
                <a:gd name="T9" fmla="*/ 70 h 82"/>
                <a:gd name="T10" fmla="*/ 61 w 122"/>
                <a:gd name="T11" fmla="*/ 71 h 82"/>
                <a:gd name="T12" fmla="*/ 53 w 122"/>
                <a:gd name="T13" fmla="*/ 72 h 82"/>
                <a:gd name="T14" fmla="*/ 45 w 122"/>
                <a:gd name="T15" fmla="*/ 71 h 82"/>
                <a:gd name="T16" fmla="*/ 35 w 122"/>
                <a:gd name="T17" fmla="*/ 68 h 82"/>
                <a:gd name="T18" fmla="*/ 31 w 122"/>
                <a:gd name="T19" fmla="*/ 64 h 82"/>
                <a:gd name="T20" fmla="*/ 28 w 122"/>
                <a:gd name="T21" fmla="*/ 60 h 82"/>
                <a:gd name="T22" fmla="*/ 26 w 122"/>
                <a:gd name="T23" fmla="*/ 52 h 82"/>
                <a:gd name="T24" fmla="*/ 28 w 122"/>
                <a:gd name="T25" fmla="*/ 41 h 82"/>
                <a:gd name="T26" fmla="*/ 35 w 122"/>
                <a:gd name="T27" fmla="*/ 29 h 82"/>
                <a:gd name="T28" fmla="*/ 42 w 122"/>
                <a:gd name="T29" fmla="*/ 22 h 82"/>
                <a:gd name="T30" fmla="*/ 52 w 122"/>
                <a:gd name="T31" fmla="*/ 15 h 82"/>
                <a:gd name="T32" fmla="*/ 60 w 122"/>
                <a:gd name="T33" fmla="*/ 12 h 82"/>
                <a:gd name="T34" fmla="*/ 72 w 122"/>
                <a:gd name="T35" fmla="*/ 10 h 82"/>
                <a:gd name="T36" fmla="*/ 89 w 122"/>
                <a:gd name="T37" fmla="*/ 11 h 82"/>
                <a:gd name="T38" fmla="*/ 101 w 122"/>
                <a:gd name="T39" fmla="*/ 14 h 82"/>
                <a:gd name="T40" fmla="*/ 116 w 122"/>
                <a:gd name="T41" fmla="*/ 8 h 82"/>
                <a:gd name="T42" fmla="*/ 107 w 122"/>
                <a:gd name="T43" fmla="*/ 4 h 82"/>
                <a:gd name="T44" fmla="*/ 96 w 122"/>
                <a:gd name="T45" fmla="*/ 2 h 82"/>
                <a:gd name="T46" fmla="*/ 73 w 122"/>
                <a:gd name="T47" fmla="*/ 0 h 82"/>
                <a:gd name="T48" fmla="*/ 58 w 122"/>
                <a:gd name="T49" fmla="*/ 2 h 82"/>
                <a:gd name="T50" fmla="*/ 45 w 122"/>
                <a:gd name="T51" fmla="*/ 6 h 82"/>
                <a:gd name="T52" fmla="*/ 34 w 122"/>
                <a:gd name="T53" fmla="*/ 10 h 82"/>
                <a:gd name="T54" fmla="*/ 19 w 122"/>
                <a:gd name="T55" fmla="*/ 19 h 82"/>
                <a:gd name="T56" fmla="*/ 9 w 122"/>
                <a:gd name="T57" fmla="*/ 30 h 82"/>
                <a:gd name="T58" fmla="*/ 4 w 122"/>
                <a:gd name="T59" fmla="*/ 37 h 82"/>
                <a:gd name="T60" fmla="*/ 1 w 122"/>
                <a:gd name="T61" fmla="*/ 43 h 82"/>
                <a:gd name="T62" fmla="*/ 0 w 122"/>
                <a:gd name="T63" fmla="*/ 50 h 82"/>
                <a:gd name="T64" fmla="*/ 1 w 122"/>
                <a:gd name="T65" fmla="*/ 57 h 82"/>
                <a:gd name="T66" fmla="*/ 4 w 122"/>
                <a:gd name="T67" fmla="*/ 64 h 82"/>
                <a:gd name="T68" fmla="*/ 9 w 122"/>
                <a:gd name="T69" fmla="*/ 70 h 82"/>
                <a:gd name="T70" fmla="*/ 16 w 122"/>
                <a:gd name="T71" fmla="*/ 76 h 82"/>
                <a:gd name="T72" fmla="*/ 26 w 122"/>
                <a:gd name="T73" fmla="*/ 79 h 82"/>
                <a:gd name="T74" fmla="*/ 38 w 122"/>
                <a:gd name="T75" fmla="*/ 81 h 8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22" h="82">
                  <a:moveTo>
                    <a:pt x="45" y="82"/>
                  </a:moveTo>
                  <a:lnTo>
                    <a:pt x="60" y="81"/>
                  </a:lnTo>
                  <a:lnTo>
                    <a:pt x="67" y="80"/>
                  </a:lnTo>
                  <a:lnTo>
                    <a:pt x="74" y="79"/>
                  </a:lnTo>
                  <a:lnTo>
                    <a:pt x="81" y="78"/>
                  </a:lnTo>
                  <a:lnTo>
                    <a:pt x="89" y="76"/>
                  </a:lnTo>
                  <a:lnTo>
                    <a:pt x="105" y="71"/>
                  </a:lnTo>
                  <a:lnTo>
                    <a:pt x="99" y="64"/>
                  </a:lnTo>
                  <a:lnTo>
                    <a:pt x="84" y="68"/>
                  </a:lnTo>
                  <a:lnTo>
                    <a:pt x="76" y="70"/>
                  </a:lnTo>
                  <a:lnTo>
                    <a:pt x="68" y="71"/>
                  </a:lnTo>
                  <a:lnTo>
                    <a:pt x="65" y="71"/>
                  </a:lnTo>
                  <a:lnTo>
                    <a:pt x="61" y="72"/>
                  </a:lnTo>
                  <a:lnTo>
                    <a:pt x="53" y="72"/>
                  </a:lnTo>
                  <a:lnTo>
                    <a:pt x="48" y="72"/>
                  </a:lnTo>
                  <a:lnTo>
                    <a:pt x="45" y="71"/>
                  </a:lnTo>
                  <a:lnTo>
                    <a:pt x="38" y="69"/>
                  </a:lnTo>
                  <a:lnTo>
                    <a:pt x="35" y="68"/>
                  </a:lnTo>
                  <a:lnTo>
                    <a:pt x="33" y="66"/>
                  </a:lnTo>
                  <a:lnTo>
                    <a:pt x="31" y="64"/>
                  </a:lnTo>
                  <a:lnTo>
                    <a:pt x="29" y="62"/>
                  </a:lnTo>
                  <a:lnTo>
                    <a:pt x="28" y="60"/>
                  </a:lnTo>
                  <a:lnTo>
                    <a:pt x="27" y="58"/>
                  </a:lnTo>
                  <a:lnTo>
                    <a:pt x="26" y="52"/>
                  </a:lnTo>
                  <a:lnTo>
                    <a:pt x="27" y="47"/>
                  </a:lnTo>
                  <a:lnTo>
                    <a:pt x="28" y="41"/>
                  </a:lnTo>
                  <a:lnTo>
                    <a:pt x="31" y="35"/>
                  </a:lnTo>
                  <a:lnTo>
                    <a:pt x="35" y="29"/>
                  </a:lnTo>
                  <a:lnTo>
                    <a:pt x="40" y="24"/>
                  </a:lnTo>
                  <a:lnTo>
                    <a:pt x="42" y="22"/>
                  </a:lnTo>
                  <a:lnTo>
                    <a:pt x="46" y="19"/>
                  </a:lnTo>
                  <a:lnTo>
                    <a:pt x="52" y="15"/>
                  </a:lnTo>
                  <a:lnTo>
                    <a:pt x="56" y="14"/>
                  </a:lnTo>
                  <a:lnTo>
                    <a:pt x="60" y="12"/>
                  </a:lnTo>
                  <a:lnTo>
                    <a:pt x="69" y="10"/>
                  </a:lnTo>
                  <a:lnTo>
                    <a:pt x="78" y="10"/>
                  </a:lnTo>
                  <a:lnTo>
                    <a:pt x="87" y="10"/>
                  </a:lnTo>
                  <a:lnTo>
                    <a:pt x="95" y="11"/>
                  </a:lnTo>
                  <a:lnTo>
                    <a:pt x="103" y="12"/>
                  </a:lnTo>
                  <a:lnTo>
                    <a:pt x="107" y="14"/>
                  </a:lnTo>
                  <a:lnTo>
                    <a:pt x="111" y="15"/>
                  </a:lnTo>
                  <a:lnTo>
                    <a:pt x="122" y="8"/>
                  </a:lnTo>
                  <a:lnTo>
                    <a:pt x="118" y="6"/>
                  </a:lnTo>
                  <a:lnTo>
                    <a:pt x="113" y="4"/>
                  </a:lnTo>
                  <a:lnTo>
                    <a:pt x="108" y="3"/>
                  </a:lnTo>
                  <a:lnTo>
                    <a:pt x="102" y="2"/>
                  </a:lnTo>
                  <a:lnTo>
                    <a:pt x="91" y="1"/>
                  </a:lnTo>
                  <a:lnTo>
                    <a:pt x="79" y="0"/>
                  </a:lnTo>
                  <a:lnTo>
                    <a:pt x="64" y="1"/>
                  </a:lnTo>
                  <a:lnTo>
                    <a:pt x="58" y="2"/>
                  </a:lnTo>
                  <a:lnTo>
                    <a:pt x="51" y="4"/>
                  </a:lnTo>
                  <a:lnTo>
                    <a:pt x="45" y="6"/>
                  </a:lnTo>
                  <a:lnTo>
                    <a:pt x="39" y="8"/>
                  </a:lnTo>
                  <a:lnTo>
                    <a:pt x="34" y="10"/>
                  </a:lnTo>
                  <a:lnTo>
                    <a:pt x="28" y="13"/>
                  </a:lnTo>
                  <a:lnTo>
                    <a:pt x="19" y="19"/>
                  </a:lnTo>
                  <a:lnTo>
                    <a:pt x="12" y="26"/>
                  </a:lnTo>
                  <a:lnTo>
                    <a:pt x="9" y="30"/>
                  </a:lnTo>
                  <a:lnTo>
                    <a:pt x="6" y="33"/>
                  </a:lnTo>
                  <a:lnTo>
                    <a:pt x="4" y="37"/>
                  </a:lnTo>
                  <a:lnTo>
                    <a:pt x="2" y="40"/>
                  </a:lnTo>
                  <a:lnTo>
                    <a:pt x="1" y="43"/>
                  </a:lnTo>
                  <a:lnTo>
                    <a:pt x="0" y="47"/>
                  </a:lnTo>
                  <a:lnTo>
                    <a:pt x="0" y="50"/>
                  </a:lnTo>
                  <a:lnTo>
                    <a:pt x="0" y="54"/>
                  </a:lnTo>
                  <a:lnTo>
                    <a:pt x="1" y="57"/>
                  </a:lnTo>
                  <a:lnTo>
                    <a:pt x="2" y="61"/>
                  </a:lnTo>
                  <a:lnTo>
                    <a:pt x="4" y="64"/>
                  </a:lnTo>
                  <a:lnTo>
                    <a:pt x="6" y="67"/>
                  </a:lnTo>
                  <a:lnTo>
                    <a:pt x="9" y="70"/>
                  </a:lnTo>
                  <a:lnTo>
                    <a:pt x="12" y="73"/>
                  </a:lnTo>
                  <a:lnTo>
                    <a:pt x="16" y="76"/>
                  </a:lnTo>
                  <a:lnTo>
                    <a:pt x="21" y="78"/>
                  </a:lnTo>
                  <a:lnTo>
                    <a:pt x="26" y="79"/>
                  </a:lnTo>
                  <a:lnTo>
                    <a:pt x="32" y="81"/>
                  </a:lnTo>
                  <a:lnTo>
                    <a:pt x="38" y="81"/>
                  </a:lnTo>
                  <a:lnTo>
                    <a:pt x="45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32" name="Freeform 66"/>
            <p:cNvSpPr/>
            <p:nvPr userDrawn="1"/>
          </p:nvSpPr>
          <p:spPr bwMode="auto">
            <a:xfrm>
              <a:off x="4773" y="3303"/>
              <a:ext cx="103" cy="87"/>
            </a:xfrm>
            <a:custGeom>
              <a:avLst/>
              <a:gdLst>
                <a:gd name="T0" fmla="*/ 65 w 103"/>
                <a:gd name="T1" fmla="*/ 82 h 88"/>
                <a:gd name="T2" fmla="*/ 87 w 103"/>
                <a:gd name="T3" fmla="*/ 82 h 88"/>
                <a:gd name="T4" fmla="*/ 102 w 103"/>
                <a:gd name="T5" fmla="*/ 44 h 88"/>
                <a:gd name="T6" fmla="*/ 103 w 103"/>
                <a:gd name="T7" fmla="*/ 44 h 88"/>
                <a:gd name="T8" fmla="*/ 103 w 103"/>
                <a:gd name="T9" fmla="*/ 44 h 88"/>
                <a:gd name="T10" fmla="*/ 102 w 103"/>
                <a:gd name="T11" fmla="*/ 43 h 88"/>
                <a:gd name="T12" fmla="*/ 101 w 103"/>
                <a:gd name="T13" fmla="*/ 40 h 88"/>
                <a:gd name="T14" fmla="*/ 98 w 103"/>
                <a:gd name="T15" fmla="*/ 37 h 88"/>
                <a:gd name="T16" fmla="*/ 94 w 103"/>
                <a:gd name="T17" fmla="*/ 35 h 88"/>
                <a:gd name="T18" fmla="*/ 89 w 103"/>
                <a:gd name="T19" fmla="*/ 33 h 88"/>
                <a:gd name="T20" fmla="*/ 84 w 103"/>
                <a:gd name="T21" fmla="*/ 32 h 88"/>
                <a:gd name="T22" fmla="*/ 77 w 103"/>
                <a:gd name="T23" fmla="*/ 32 h 88"/>
                <a:gd name="T24" fmla="*/ 68 w 103"/>
                <a:gd name="T25" fmla="*/ 32 h 88"/>
                <a:gd name="T26" fmla="*/ 59 w 103"/>
                <a:gd name="T27" fmla="*/ 33 h 88"/>
                <a:gd name="T28" fmla="*/ 50 w 103"/>
                <a:gd name="T29" fmla="*/ 35 h 88"/>
                <a:gd name="T30" fmla="*/ 42 w 103"/>
                <a:gd name="T31" fmla="*/ 37 h 88"/>
                <a:gd name="T32" fmla="*/ 57 w 103"/>
                <a:gd name="T33" fmla="*/ 0 h 88"/>
                <a:gd name="T34" fmla="*/ 34 w 103"/>
                <a:gd name="T35" fmla="*/ 4 h 88"/>
                <a:gd name="T36" fmla="*/ 0 w 103"/>
                <a:gd name="T37" fmla="*/ 82 h 88"/>
                <a:gd name="T38" fmla="*/ 22 w 103"/>
                <a:gd name="T39" fmla="*/ 82 h 88"/>
                <a:gd name="T40" fmla="*/ 39 w 103"/>
                <a:gd name="T41" fmla="*/ 44 h 88"/>
                <a:gd name="T42" fmla="*/ 46 w 103"/>
                <a:gd name="T43" fmla="*/ 44 h 88"/>
                <a:gd name="T44" fmla="*/ 53 w 103"/>
                <a:gd name="T45" fmla="*/ 42 h 88"/>
                <a:gd name="T46" fmla="*/ 60 w 103"/>
                <a:gd name="T47" fmla="*/ 41 h 88"/>
                <a:gd name="T48" fmla="*/ 67 w 103"/>
                <a:gd name="T49" fmla="*/ 40 h 88"/>
                <a:gd name="T50" fmla="*/ 71 w 103"/>
                <a:gd name="T51" fmla="*/ 41 h 88"/>
                <a:gd name="T52" fmla="*/ 74 w 103"/>
                <a:gd name="T53" fmla="*/ 41 h 88"/>
                <a:gd name="T54" fmla="*/ 76 w 103"/>
                <a:gd name="T55" fmla="*/ 43 h 88"/>
                <a:gd name="T56" fmla="*/ 78 w 103"/>
                <a:gd name="T57" fmla="*/ 44 h 88"/>
                <a:gd name="T58" fmla="*/ 79 w 103"/>
                <a:gd name="T59" fmla="*/ 44 h 88"/>
                <a:gd name="T60" fmla="*/ 80 w 103"/>
                <a:gd name="T61" fmla="*/ 44 h 88"/>
                <a:gd name="T62" fmla="*/ 80 w 103"/>
                <a:gd name="T63" fmla="*/ 44 h 88"/>
                <a:gd name="T64" fmla="*/ 79 w 103"/>
                <a:gd name="T65" fmla="*/ 46 h 88"/>
                <a:gd name="T66" fmla="*/ 65 w 103"/>
                <a:gd name="T67" fmla="*/ 82 h 8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03" h="88">
                  <a:moveTo>
                    <a:pt x="65" y="88"/>
                  </a:moveTo>
                  <a:lnTo>
                    <a:pt x="87" y="88"/>
                  </a:lnTo>
                  <a:lnTo>
                    <a:pt x="102" y="50"/>
                  </a:lnTo>
                  <a:lnTo>
                    <a:pt x="103" y="46"/>
                  </a:lnTo>
                  <a:lnTo>
                    <a:pt x="103" y="44"/>
                  </a:lnTo>
                  <a:lnTo>
                    <a:pt x="102" y="43"/>
                  </a:lnTo>
                  <a:lnTo>
                    <a:pt x="101" y="40"/>
                  </a:lnTo>
                  <a:lnTo>
                    <a:pt x="98" y="37"/>
                  </a:lnTo>
                  <a:lnTo>
                    <a:pt x="94" y="35"/>
                  </a:lnTo>
                  <a:lnTo>
                    <a:pt x="89" y="33"/>
                  </a:lnTo>
                  <a:lnTo>
                    <a:pt x="84" y="32"/>
                  </a:lnTo>
                  <a:lnTo>
                    <a:pt x="77" y="32"/>
                  </a:lnTo>
                  <a:lnTo>
                    <a:pt x="68" y="32"/>
                  </a:lnTo>
                  <a:lnTo>
                    <a:pt x="59" y="33"/>
                  </a:lnTo>
                  <a:lnTo>
                    <a:pt x="50" y="35"/>
                  </a:lnTo>
                  <a:lnTo>
                    <a:pt x="42" y="37"/>
                  </a:lnTo>
                  <a:lnTo>
                    <a:pt x="57" y="0"/>
                  </a:lnTo>
                  <a:lnTo>
                    <a:pt x="34" y="4"/>
                  </a:lnTo>
                  <a:lnTo>
                    <a:pt x="0" y="88"/>
                  </a:lnTo>
                  <a:lnTo>
                    <a:pt x="22" y="88"/>
                  </a:lnTo>
                  <a:lnTo>
                    <a:pt x="39" y="46"/>
                  </a:lnTo>
                  <a:lnTo>
                    <a:pt x="46" y="44"/>
                  </a:lnTo>
                  <a:lnTo>
                    <a:pt x="53" y="42"/>
                  </a:lnTo>
                  <a:lnTo>
                    <a:pt x="60" y="41"/>
                  </a:lnTo>
                  <a:lnTo>
                    <a:pt x="67" y="40"/>
                  </a:lnTo>
                  <a:lnTo>
                    <a:pt x="71" y="41"/>
                  </a:lnTo>
                  <a:lnTo>
                    <a:pt x="74" y="41"/>
                  </a:lnTo>
                  <a:lnTo>
                    <a:pt x="76" y="43"/>
                  </a:lnTo>
                  <a:lnTo>
                    <a:pt x="78" y="44"/>
                  </a:lnTo>
                  <a:lnTo>
                    <a:pt x="79" y="46"/>
                  </a:lnTo>
                  <a:lnTo>
                    <a:pt x="80" y="48"/>
                  </a:lnTo>
                  <a:lnTo>
                    <a:pt x="80" y="50"/>
                  </a:lnTo>
                  <a:lnTo>
                    <a:pt x="79" y="52"/>
                  </a:lnTo>
                  <a:lnTo>
                    <a:pt x="65" y="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33" name="Freeform 67"/>
            <p:cNvSpPr/>
            <p:nvPr userDrawn="1"/>
          </p:nvSpPr>
          <p:spPr bwMode="auto">
            <a:xfrm>
              <a:off x="3945" y="3332"/>
              <a:ext cx="87" cy="58"/>
            </a:xfrm>
            <a:custGeom>
              <a:avLst/>
              <a:gdLst>
                <a:gd name="T0" fmla="*/ 11 w 89"/>
                <a:gd name="T1" fmla="*/ 39 h 60"/>
                <a:gd name="T2" fmla="*/ 22 w 89"/>
                <a:gd name="T3" fmla="*/ 41 h 60"/>
                <a:gd name="T4" fmla="*/ 29 w 89"/>
                <a:gd name="T5" fmla="*/ 42 h 60"/>
                <a:gd name="T6" fmla="*/ 41 w 89"/>
                <a:gd name="T7" fmla="*/ 41 h 60"/>
                <a:gd name="T8" fmla="*/ 47 w 89"/>
                <a:gd name="T9" fmla="*/ 40 h 60"/>
                <a:gd name="T10" fmla="*/ 52 w 89"/>
                <a:gd name="T11" fmla="*/ 39 h 60"/>
                <a:gd name="T12" fmla="*/ 53 w 89"/>
                <a:gd name="T13" fmla="*/ 37 h 60"/>
                <a:gd name="T14" fmla="*/ 52 w 89"/>
                <a:gd name="T15" fmla="*/ 34 h 60"/>
                <a:gd name="T16" fmla="*/ 49 w 89"/>
                <a:gd name="T17" fmla="*/ 32 h 60"/>
                <a:gd name="T18" fmla="*/ 41 w 89"/>
                <a:gd name="T19" fmla="*/ 30 h 60"/>
                <a:gd name="T20" fmla="*/ 23 w 89"/>
                <a:gd name="T21" fmla="*/ 26 h 60"/>
                <a:gd name="T22" fmla="*/ 21 w 89"/>
                <a:gd name="T23" fmla="*/ 23 h 60"/>
                <a:gd name="T24" fmla="*/ 17 w 89"/>
                <a:gd name="T25" fmla="*/ 19 h 60"/>
                <a:gd name="T26" fmla="*/ 16 w 89"/>
                <a:gd name="T27" fmla="*/ 17 h 60"/>
                <a:gd name="T28" fmla="*/ 16 w 89"/>
                <a:gd name="T29" fmla="*/ 15 h 60"/>
                <a:gd name="T30" fmla="*/ 19 w 89"/>
                <a:gd name="T31" fmla="*/ 14 h 60"/>
                <a:gd name="T32" fmla="*/ 22 w 89"/>
                <a:gd name="T33" fmla="*/ 10 h 60"/>
                <a:gd name="T34" fmla="*/ 27 w 89"/>
                <a:gd name="T35" fmla="*/ 5 h 60"/>
                <a:gd name="T36" fmla="*/ 40 w 89"/>
                <a:gd name="T37" fmla="*/ 2 h 60"/>
                <a:gd name="T38" fmla="*/ 54 w 89"/>
                <a:gd name="T39" fmla="*/ 0 h 60"/>
                <a:gd name="T40" fmla="*/ 64 w 89"/>
                <a:gd name="T41" fmla="*/ 2 h 60"/>
                <a:gd name="T42" fmla="*/ 77 w 89"/>
                <a:gd name="T43" fmla="*/ 6 h 60"/>
                <a:gd name="T44" fmla="*/ 63 w 89"/>
                <a:gd name="T45" fmla="*/ 12 h 60"/>
                <a:gd name="T46" fmla="*/ 56 w 89"/>
                <a:gd name="T47" fmla="*/ 10 h 60"/>
                <a:gd name="T48" fmla="*/ 44 w 89"/>
                <a:gd name="T49" fmla="*/ 10 h 60"/>
                <a:gd name="T50" fmla="*/ 35 w 89"/>
                <a:gd name="T51" fmla="*/ 12 h 60"/>
                <a:gd name="T52" fmla="*/ 32 w 89"/>
                <a:gd name="T53" fmla="*/ 15 h 60"/>
                <a:gd name="T54" fmla="*/ 31 w 89"/>
                <a:gd name="T55" fmla="*/ 15 h 60"/>
                <a:gd name="T56" fmla="*/ 33 w 89"/>
                <a:gd name="T57" fmla="*/ 15 h 60"/>
                <a:gd name="T58" fmla="*/ 52 w 89"/>
                <a:gd name="T59" fmla="*/ 19 h 60"/>
                <a:gd name="T60" fmla="*/ 64 w 89"/>
                <a:gd name="T61" fmla="*/ 24 h 60"/>
                <a:gd name="T62" fmla="*/ 68 w 89"/>
                <a:gd name="T63" fmla="*/ 29 h 60"/>
                <a:gd name="T64" fmla="*/ 69 w 89"/>
                <a:gd name="T65" fmla="*/ 32 h 60"/>
                <a:gd name="T66" fmla="*/ 67 w 89"/>
                <a:gd name="T67" fmla="*/ 38 h 60"/>
                <a:gd name="T68" fmla="*/ 63 w 89"/>
                <a:gd name="T69" fmla="*/ 41 h 60"/>
                <a:gd name="T70" fmla="*/ 55 w 89"/>
                <a:gd name="T71" fmla="*/ 44 h 60"/>
                <a:gd name="T72" fmla="*/ 40 w 89"/>
                <a:gd name="T73" fmla="*/ 47 h 60"/>
                <a:gd name="T74" fmla="*/ 26 w 89"/>
                <a:gd name="T75" fmla="*/ 48 h 60"/>
                <a:gd name="T76" fmla="*/ 19 w 89"/>
                <a:gd name="T77" fmla="*/ 47 h 60"/>
                <a:gd name="T78" fmla="*/ 11 w 89"/>
                <a:gd name="T79" fmla="*/ 45 h 60"/>
                <a:gd name="T80" fmla="*/ 0 w 89"/>
                <a:gd name="T81" fmla="*/ 43 h 6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89" h="60">
                  <a:moveTo>
                    <a:pt x="0" y="53"/>
                  </a:moveTo>
                  <a:lnTo>
                    <a:pt x="11" y="46"/>
                  </a:lnTo>
                  <a:lnTo>
                    <a:pt x="17" y="48"/>
                  </a:lnTo>
                  <a:lnTo>
                    <a:pt x="23" y="50"/>
                  </a:lnTo>
                  <a:lnTo>
                    <a:pt x="29" y="51"/>
                  </a:lnTo>
                  <a:lnTo>
                    <a:pt x="35" y="51"/>
                  </a:lnTo>
                  <a:lnTo>
                    <a:pt x="43" y="51"/>
                  </a:lnTo>
                  <a:lnTo>
                    <a:pt x="47" y="50"/>
                  </a:lnTo>
                  <a:lnTo>
                    <a:pt x="50" y="49"/>
                  </a:lnTo>
                  <a:lnTo>
                    <a:pt x="53" y="48"/>
                  </a:lnTo>
                  <a:lnTo>
                    <a:pt x="56" y="47"/>
                  </a:lnTo>
                  <a:lnTo>
                    <a:pt x="58" y="45"/>
                  </a:lnTo>
                  <a:lnTo>
                    <a:pt x="58" y="44"/>
                  </a:lnTo>
                  <a:lnTo>
                    <a:pt x="59" y="43"/>
                  </a:lnTo>
                  <a:lnTo>
                    <a:pt x="59" y="42"/>
                  </a:lnTo>
                  <a:lnTo>
                    <a:pt x="58" y="40"/>
                  </a:lnTo>
                  <a:lnTo>
                    <a:pt x="57" y="39"/>
                  </a:lnTo>
                  <a:lnTo>
                    <a:pt x="55" y="38"/>
                  </a:lnTo>
                  <a:lnTo>
                    <a:pt x="51" y="37"/>
                  </a:lnTo>
                  <a:lnTo>
                    <a:pt x="47" y="36"/>
                  </a:lnTo>
                  <a:lnTo>
                    <a:pt x="38" y="34"/>
                  </a:lnTo>
                  <a:lnTo>
                    <a:pt x="29" y="32"/>
                  </a:lnTo>
                  <a:lnTo>
                    <a:pt x="25" y="30"/>
                  </a:lnTo>
                  <a:lnTo>
                    <a:pt x="21" y="29"/>
                  </a:lnTo>
                  <a:lnTo>
                    <a:pt x="18" y="27"/>
                  </a:lnTo>
                  <a:lnTo>
                    <a:pt x="17" y="25"/>
                  </a:lnTo>
                  <a:lnTo>
                    <a:pt x="16" y="24"/>
                  </a:lnTo>
                  <a:lnTo>
                    <a:pt x="16" y="23"/>
                  </a:lnTo>
                  <a:lnTo>
                    <a:pt x="16" y="21"/>
                  </a:lnTo>
                  <a:lnTo>
                    <a:pt x="16" y="18"/>
                  </a:lnTo>
                  <a:lnTo>
                    <a:pt x="17" y="16"/>
                  </a:lnTo>
                  <a:lnTo>
                    <a:pt x="19" y="14"/>
                  </a:lnTo>
                  <a:lnTo>
                    <a:pt x="20" y="12"/>
                  </a:lnTo>
                  <a:lnTo>
                    <a:pt x="22" y="10"/>
                  </a:lnTo>
                  <a:lnTo>
                    <a:pt x="27" y="7"/>
                  </a:lnTo>
                  <a:lnTo>
                    <a:pt x="33" y="5"/>
                  </a:lnTo>
                  <a:lnTo>
                    <a:pt x="39" y="3"/>
                  </a:lnTo>
                  <a:lnTo>
                    <a:pt x="46" y="2"/>
                  </a:lnTo>
                  <a:lnTo>
                    <a:pt x="53" y="1"/>
                  </a:lnTo>
                  <a:lnTo>
                    <a:pt x="60" y="0"/>
                  </a:lnTo>
                  <a:lnTo>
                    <a:pt x="67" y="1"/>
                  </a:lnTo>
                  <a:lnTo>
                    <a:pt x="75" y="2"/>
                  </a:lnTo>
                  <a:lnTo>
                    <a:pt x="82" y="4"/>
                  </a:lnTo>
                  <a:lnTo>
                    <a:pt x="89" y="6"/>
                  </a:lnTo>
                  <a:lnTo>
                    <a:pt x="78" y="14"/>
                  </a:lnTo>
                  <a:lnTo>
                    <a:pt x="72" y="12"/>
                  </a:lnTo>
                  <a:lnTo>
                    <a:pt x="67" y="10"/>
                  </a:lnTo>
                  <a:lnTo>
                    <a:pt x="62" y="10"/>
                  </a:lnTo>
                  <a:lnTo>
                    <a:pt x="57" y="10"/>
                  </a:lnTo>
                  <a:lnTo>
                    <a:pt x="50" y="10"/>
                  </a:lnTo>
                  <a:lnTo>
                    <a:pt x="44" y="11"/>
                  </a:lnTo>
                  <a:lnTo>
                    <a:pt x="41" y="12"/>
                  </a:lnTo>
                  <a:lnTo>
                    <a:pt x="39" y="14"/>
                  </a:lnTo>
                  <a:lnTo>
                    <a:pt x="38" y="15"/>
                  </a:lnTo>
                  <a:lnTo>
                    <a:pt x="37" y="17"/>
                  </a:lnTo>
                  <a:lnTo>
                    <a:pt x="37" y="18"/>
                  </a:lnTo>
                  <a:lnTo>
                    <a:pt x="37" y="20"/>
                  </a:lnTo>
                  <a:lnTo>
                    <a:pt x="39" y="21"/>
                  </a:lnTo>
                  <a:lnTo>
                    <a:pt x="42" y="22"/>
                  </a:lnTo>
                  <a:lnTo>
                    <a:pt x="58" y="25"/>
                  </a:lnTo>
                  <a:lnTo>
                    <a:pt x="67" y="28"/>
                  </a:lnTo>
                  <a:lnTo>
                    <a:pt x="74" y="30"/>
                  </a:lnTo>
                  <a:lnTo>
                    <a:pt x="77" y="33"/>
                  </a:lnTo>
                  <a:lnTo>
                    <a:pt x="80" y="35"/>
                  </a:lnTo>
                  <a:lnTo>
                    <a:pt x="80" y="37"/>
                  </a:lnTo>
                  <a:lnTo>
                    <a:pt x="81" y="38"/>
                  </a:lnTo>
                  <a:lnTo>
                    <a:pt x="80" y="42"/>
                  </a:lnTo>
                  <a:lnTo>
                    <a:pt x="79" y="44"/>
                  </a:lnTo>
                  <a:lnTo>
                    <a:pt x="77" y="47"/>
                  </a:lnTo>
                  <a:lnTo>
                    <a:pt x="73" y="50"/>
                  </a:lnTo>
                  <a:lnTo>
                    <a:pt x="67" y="53"/>
                  </a:lnTo>
                  <a:lnTo>
                    <a:pt x="61" y="56"/>
                  </a:lnTo>
                  <a:lnTo>
                    <a:pt x="54" y="58"/>
                  </a:lnTo>
                  <a:lnTo>
                    <a:pt x="46" y="59"/>
                  </a:lnTo>
                  <a:lnTo>
                    <a:pt x="39" y="60"/>
                  </a:lnTo>
                  <a:lnTo>
                    <a:pt x="32" y="60"/>
                  </a:lnTo>
                  <a:lnTo>
                    <a:pt x="23" y="60"/>
                  </a:lnTo>
                  <a:lnTo>
                    <a:pt x="19" y="59"/>
                  </a:lnTo>
                  <a:lnTo>
                    <a:pt x="14" y="58"/>
                  </a:lnTo>
                  <a:lnTo>
                    <a:pt x="11" y="57"/>
                  </a:lnTo>
                  <a:lnTo>
                    <a:pt x="7" y="56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34" name="Freeform 68"/>
            <p:cNvSpPr>
              <a:spLocks noEditPoints="1"/>
            </p:cNvSpPr>
            <p:nvPr userDrawn="1"/>
          </p:nvSpPr>
          <p:spPr bwMode="auto">
            <a:xfrm>
              <a:off x="4039" y="3332"/>
              <a:ext cx="98" cy="58"/>
            </a:xfrm>
            <a:custGeom>
              <a:avLst/>
              <a:gdLst>
                <a:gd name="T0" fmla="*/ 23 w 98"/>
                <a:gd name="T1" fmla="*/ 29 h 59"/>
                <a:gd name="T2" fmla="*/ 23 w 98"/>
                <a:gd name="T3" fmla="*/ 34 h 59"/>
                <a:gd name="T4" fmla="*/ 26 w 98"/>
                <a:gd name="T5" fmla="*/ 41 h 59"/>
                <a:gd name="T6" fmla="*/ 34 w 98"/>
                <a:gd name="T7" fmla="*/ 44 h 59"/>
                <a:gd name="T8" fmla="*/ 48 w 98"/>
                <a:gd name="T9" fmla="*/ 44 h 59"/>
                <a:gd name="T10" fmla="*/ 54 w 98"/>
                <a:gd name="T11" fmla="*/ 43 h 59"/>
                <a:gd name="T12" fmla="*/ 63 w 98"/>
                <a:gd name="T13" fmla="*/ 38 h 59"/>
                <a:gd name="T14" fmla="*/ 70 w 98"/>
                <a:gd name="T15" fmla="*/ 30 h 59"/>
                <a:gd name="T16" fmla="*/ 72 w 98"/>
                <a:gd name="T17" fmla="*/ 29 h 59"/>
                <a:gd name="T18" fmla="*/ 75 w 98"/>
                <a:gd name="T19" fmla="*/ 25 h 59"/>
                <a:gd name="T20" fmla="*/ 75 w 98"/>
                <a:gd name="T21" fmla="*/ 18 h 59"/>
                <a:gd name="T22" fmla="*/ 73 w 98"/>
                <a:gd name="T23" fmla="*/ 14 h 59"/>
                <a:gd name="T24" fmla="*/ 68 w 98"/>
                <a:gd name="T25" fmla="*/ 11 h 59"/>
                <a:gd name="T26" fmla="*/ 57 w 98"/>
                <a:gd name="T27" fmla="*/ 9 h 59"/>
                <a:gd name="T28" fmla="*/ 50 w 98"/>
                <a:gd name="T29" fmla="*/ 9 h 59"/>
                <a:gd name="T30" fmla="*/ 38 w 98"/>
                <a:gd name="T31" fmla="*/ 13 h 59"/>
                <a:gd name="T32" fmla="*/ 31 w 98"/>
                <a:gd name="T33" fmla="*/ 18 h 59"/>
                <a:gd name="T34" fmla="*/ 26 w 98"/>
                <a:gd name="T35" fmla="*/ 25 h 59"/>
                <a:gd name="T36" fmla="*/ 1 w 98"/>
                <a:gd name="T37" fmla="*/ 29 h 59"/>
                <a:gd name="T38" fmla="*/ 4 w 98"/>
                <a:gd name="T39" fmla="*/ 23 h 59"/>
                <a:gd name="T40" fmla="*/ 15 w 98"/>
                <a:gd name="T41" fmla="*/ 13 h 59"/>
                <a:gd name="T42" fmla="*/ 30 w 98"/>
                <a:gd name="T43" fmla="*/ 5 h 59"/>
                <a:gd name="T44" fmla="*/ 49 w 98"/>
                <a:gd name="T45" fmla="*/ 0 h 59"/>
                <a:gd name="T46" fmla="*/ 60 w 98"/>
                <a:gd name="T47" fmla="*/ 0 h 59"/>
                <a:gd name="T48" fmla="*/ 71 w 98"/>
                <a:gd name="T49" fmla="*/ 1 h 59"/>
                <a:gd name="T50" fmla="*/ 83 w 98"/>
                <a:gd name="T51" fmla="*/ 4 h 59"/>
                <a:gd name="T52" fmla="*/ 92 w 98"/>
                <a:gd name="T53" fmla="*/ 9 h 59"/>
                <a:gd name="T54" fmla="*/ 96 w 98"/>
                <a:gd name="T55" fmla="*/ 13 h 59"/>
                <a:gd name="T56" fmla="*/ 98 w 98"/>
                <a:gd name="T57" fmla="*/ 18 h 59"/>
                <a:gd name="T58" fmla="*/ 98 w 98"/>
                <a:gd name="T59" fmla="*/ 23 h 59"/>
                <a:gd name="T60" fmla="*/ 94 w 98"/>
                <a:gd name="T61" fmla="*/ 29 h 59"/>
                <a:gd name="T62" fmla="*/ 84 w 98"/>
                <a:gd name="T63" fmla="*/ 39 h 59"/>
                <a:gd name="T64" fmla="*/ 77 w 98"/>
                <a:gd name="T65" fmla="*/ 43 h 59"/>
                <a:gd name="T66" fmla="*/ 64 w 98"/>
                <a:gd name="T67" fmla="*/ 49 h 59"/>
                <a:gd name="T68" fmla="*/ 49 w 98"/>
                <a:gd name="T69" fmla="*/ 52 h 59"/>
                <a:gd name="T70" fmla="*/ 31 w 98"/>
                <a:gd name="T71" fmla="*/ 53 h 59"/>
                <a:gd name="T72" fmla="*/ 21 w 98"/>
                <a:gd name="T73" fmla="*/ 51 h 59"/>
                <a:gd name="T74" fmla="*/ 13 w 98"/>
                <a:gd name="T75" fmla="*/ 49 h 59"/>
                <a:gd name="T76" fmla="*/ 5 w 98"/>
                <a:gd name="T77" fmla="*/ 43 h 59"/>
                <a:gd name="T78" fmla="*/ 2 w 98"/>
                <a:gd name="T79" fmla="*/ 39 h 59"/>
                <a:gd name="T80" fmla="*/ 0 w 98"/>
                <a:gd name="T81" fmla="*/ 29 h 5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98" h="59">
                  <a:moveTo>
                    <a:pt x="24" y="29"/>
                  </a:moveTo>
                  <a:lnTo>
                    <a:pt x="23" y="33"/>
                  </a:lnTo>
                  <a:lnTo>
                    <a:pt x="22" y="36"/>
                  </a:lnTo>
                  <a:lnTo>
                    <a:pt x="23" y="40"/>
                  </a:lnTo>
                  <a:lnTo>
                    <a:pt x="24" y="44"/>
                  </a:lnTo>
                  <a:lnTo>
                    <a:pt x="26" y="47"/>
                  </a:lnTo>
                  <a:lnTo>
                    <a:pt x="30" y="49"/>
                  </a:lnTo>
                  <a:lnTo>
                    <a:pt x="34" y="50"/>
                  </a:lnTo>
                  <a:lnTo>
                    <a:pt x="41" y="51"/>
                  </a:lnTo>
                  <a:lnTo>
                    <a:pt x="48" y="50"/>
                  </a:lnTo>
                  <a:lnTo>
                    <a:pt x="51" y="49"/>
                  </a:lnTo>
                  <a:lnTo>
                    <a:pt x="54" y="49"/>
                  </a:lnTo>
                  <a:lnTo>
                    <a:pt x="59" y="46"/>
                  </a:lnTo>
                  <a:lnTo>
                    <a:pt x="63" y="44"/>
                  </a:lnTo>
                  <a:lnTo>
                    <a:pt x="67" y="40"/>
                  </a:lnTo>
                  <a:lnTo>
                    <a:pt x="70" y="36"/>
                  </a:lnTo>
                  <a:lnTo>
                    <a:pt x="71" y="35"/>
                  </a:lnTo>
                  <a:lnTo>
                    <a:pt x="72" y="33"/>
                  </a:lnTo>
                  <a:lnTo>
                    <a:pt x="74" y="29"/>
                  </a:lnTo>
                  <a:lnTo>
                    <a:pt x="75" y="25"/>
                  </a:lnTo>
                  <a:lnTo>
                    <a:pt x="75" y="22"/>
                  </a:lnTo>
                  <a:lnTo>
                    <a:pt x="75" y="18"/>
                  </a:lnTo>
                  <a:lnTo>
                    <a:pt x="74" y="15"/>
                  </a:lnTo>
                  <a:lnTo>
                    <a:pt x="73" y="14"/>
                  </a:lnTo>
                  <a:lnTo>
                    <a:pt x="71" y="13"/>
                  </a:lnTo>
                  <a:lnTo>
                    <a:pt x="68" y="11"/>
                  </a:lnTo>
                  <a:lnTo>
                    <a:pt x="63" y="9"/>
                  </a:lnTo>
                  <a:lnTo>
                    <a:pt x="57" y="9"/>
                  </a:lnTo>
                  <a:lnTo>
                    <a:pt x="53" y="9"/>
                  </a:lnTo>
                  <a:lnTo>
                    <a:pt x="50" y="9"/>
                  </a:lnTo>
                  <a:lnTo>
                    <a:pt x="44" y="11"/>
                  </a:lnTo>
                  <a:lnTo>
                    <a:pt x="38" y="13"/>
                  </a:lnTo>
                  <a:lnTo>
                    <a:pt x="34" y="15"/>
                  </a:lnTo>
                  <a:lnTo>
                    <a:pt x="31" y="18"/>
                  </a:lnTo>
                  <a:lnTo>
                    <a:pt x="28" y="21"/>
                  </a:lnTo>
                  <a:lnTo>
                    <a:pt x="26" y="25"/>
                  </a:lnTo>
                  <a:lnTo>
                    <a:pt x="24" y="29"/>
                  </a:lnTo>
                  <a:close/>
                  <a:moveTo>
                    <a:pt x="1" y="29"/>
                  </a:moveTo>
                  <a:lnTo>
                    <a:pt x="3" y="26"/>
                  </a:lnTo>
                  <a:lnTo>
                    <a:pt x="4" y="23"/>
                  </a:lnTo>
                  <a:lnTo>
                    <a:pt x="9" y="18"/>
                  </a:lnTo>
                  <a:lnTo>
                    <a:pt x="15" y="13"/>
                  </a:lnTo>
                  <a:lnTo>
                    <a:pt x="22" y="9"/>
                  </a:lnTo>
                  <a:lnTo>
                    <a:pt x="30" y="5"/>
                  </a:lnTo>
                  <a:lnTo>
                    <a:pt x="39" y="2"/>
                  </a:lnTo>
                  <a:lnTo>
                    <a:pt x="49" y="0"/>
                  </a:lnTo>
                  <a:lnTo>
                    <a:pt x="55" y="0"/>
                  </a:lnTo>
                  <a:lnTo>
                    <a:pt x="60" y="0"/>
                  </a:lnTo>
                  <a:lnTo>
                    <a:pt x="66" y="0"/>
                  </a:lnTo>
                  <a:lnTo>
                    <a:pt x="71" y="1"/>
                  </a:lnTo>
                  <a:lnTo>
                    <a:pt x="79" y="2"/>
                  </a:lnTo>
                  <a:lnTo>
                    <a:pt x="83" y="4"/>
                  </a:lnTo>
                  <a:lnTo>
                    <a:pt x="86" y="5"/>
                  </a:lnTo>
                  <a:lnTo>
                    <a:pt x="92" y="9"/>
                  </a:lnTo>
                  <a:lnTo>
                    <a:pt x="94" y="11"/>
                  </a:lnTo>
                  <a:lnTo>
                    <a:pt x="96" y="13"/>
                  </a:lnTo>
                  <a:lnTo>
                    <a:pt x="97" y="15"/>
                  </a:lnTo>
                  <a:lnTo>
                    <a:pt x="98" y="18"/>
                  </a:lnTo>
                  <a:lnTo>
                    <a:pt x="98" y="20"/>
                  </a:lnTo>
                  <a:lnTo>
                    <a:pt x="98" y="23"/>
                  </a:lnTo>
                  <a:lnTo>
                    <a:pt x="96" y="29"/>
                  </a:lnTo>
                  <a:lnTo>
                    <a:pt x="94" y="34"/>
                  </a:lnTo>
                  <a:lnTo>
                    <a:pt x="89" y="40"/>
                  </a:lnTo>
                  <a:lnTo>
                    <a:pt x="84" y="45"/>
                  </a:lnTo>
                  <a:lnTo>
                    <a:pt x="80" y="47"/>
                  </a:lnTo>
                  <a:lnTo>
                    <a:pt x="77" y="49"/>
                  </a:lnTo>
                  <a:lnTo>
                    <a:pt x="68" y="53"/>
                  </a:lnTo>
                  <a:lnTo>
                    <a:pt x="64" y="55"/>
                  </a:lnTo>
                  <a:lnTo>
                    <a:pt x="59" y="56"/>
                  </a:lnTo>
                  <a:lnTo>
                    <a:pt x="49" y="58"/>
                  </a:lnTo>
                  <a:lnTo>
                    <a:pt x="37" y="59"/>
                  </a:lnTo>
                  <a:lnTo>
                    <a:pt x="31" y="59"/>
                  </a:lnTo>
                  <a:lnTo>
                    <a:pt x="26" y="58"/>
                  </a:lnTo>
                  <a:lnTo>
                    <a:pt x="21" y="57"/>
                  </a:lnTo>
                  <a:lnTo>
                    <a:pt x="17" y="56"/>
                  </a:lnTo>
                  <a:lnTo>
                    <a:pt x="13" y="55"/>
                  </a:lnTo>
                  <a:lnTo>
                    <a:pt x="10" y="53"/>
                  </a:lnTo>
                  <a:lnTo>
                    <a:pt x="5" y="49"/>
                  </a:lnTo>
                  <a:lnTo>
                    <a:pt x="3" y="47"/>
                  </a:lnTo>
                  <a:lnTo>
                    <a:pt x="2" y="45"/>
                  </a:lnTo>
                  <a:lnTo>
                    <a:pt x="0" y="40"/>
                  </a:lnTo>
                  <a:lnTo>
                    <a:pt x="0" y="34"/>
                  </a:lnTo>
                  <a:lnTo>
                    <a:pt x="1" y="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35" name="Freeform 69"/>
            <p:cNvSpPr/>
            <p:nvPr userDrawn="1"/>
          </p:nvSpPr>
          <p:spPr bwMode="auto">
            <a:xfrm>
              <a:off x="4137" y="3332"/>
              <a:ext cx="150" cy="58"/>
            </a:xfrm>
            <a:custGeom>
              <a:avLst/>
              <a:gdLst>
                <a:gd name="T0" fmla="*/ 126 w 150"/>
                <a:gd name="T1" fmla="*/ 20 h 59"/>
                <a:gd name="T2" fmla="*/ 127 w 150"/>
                <a:gd name="T3" fmla="*/ 18 h 59"/>
                <a:gd name="T4" fmla="*/ 127 w 150"/>
                <a:gd name="T5" fmla="*/ 16 h 59"/>
                <a:gd name="T6" fmla="*/ 127 w 150"/>
                <a:gd name="T7" fmla="*/ 14 h 59"/>
                <a:gd name="T8" fmla="*/ 126 w 150"/>
                <a:gd name="T9" fmla="*/ 13 h 59"/>
                <a:gd name="T10" fmla="*/ 125 w 150"/>
                <a:gd name="T11" fmla="*/ 12 h 59"/>
                <a:gd name="T12" fmla="*/ 123 w 150"/>
                <a:gd name="T13" fmla="*/ 11 h 59"/>
                <a:gd name="T14" fmla="*/ 119 w 150"/>
                <a:gd name="T15" fmla="*/ 10 h 59"/>
                <a:gd name="T16" fmla="*/ 113 w 150"/>
                <a:gd name="T17" fmla="*/ 9 h 59"/>
                <a:gd name="T18" fmla="*/ 107 w 150"/>
                <a:gd name="T19" fmla="*/ 10 h 59"/>
                <a:gd name="T20" fmla="*/ 101 w 150"/>
                <a:gd name="T21" fmla="*/ 11 h 59"/>
                <a:gd name="T22" fmla="*/ 95 w 150"/>
                <a:gd name="T23" fmla="*/ 12 h 59"/>
                <a:gd name="T24" fmla="*/ 94 w 150"/>
                <a:gd name="T25" fmla="*/ 14 h 59"/>
                <a:gd name="T26" fmla="*/ 94 w 150"/>
                <a:gd name="T27" fmla="*/ 16 h 59"/>
                <a:gd name="T28" fmla="*/ 77 w 150"/>
                <a:gd name="T29" fmla="*/ 53 h 59"/>
                <a:gd name="T30" fmla="*/ 56 w 150"/>
                <a:gd name="T31" fmla="*/ 53 h 59"/>
                <a:gd name="T32" fmla="*/ 70 w 150"/>
                <a:gd name="T33" fmla="*/ 20 h 59"/>
                <a:gd name="T34" fmla="*/ 71 w 150"/>
                <a:gd name="T35" fmla="*/ 18 h 59"/>
                <a:gd name="T36" fmla="*/ 71 w 150"/>
                <a:gd name="T37" fmla="*/ 15 h 59"/>
                <a:gd name="T38" fmla="*/ 70 w 150"/>
                <a:gd name="T39" fmla="*/ 13 h 59"/>
                <a:gd name="T40" fmla="*/ 69 w 150"/>
                <a:gd name="T41" fmla="*/ 12 h 59"/>
                <a:gd name="T42" fmla="*/ 66 w 150"/>
                <a:gd name="T43" fmla="*/ 11 h 59"/>
                <a:gd name="T44" fmla="*/ 65 w 150"/>
                <a:gd name="T45" fmla="*/ 10 h 59"/>
                <a:gd name="T46" fmla="*/ 63 w 150"/>
                <a:gd name="T47" fmla="*/ 10 h 59"/>
                <a:gd name="T48" fmla="*/ 59 w 150"/>
                <a:gd name="T49" fmla="*/ 9 h 59"/>
                <a:gd name="T50" fmla="*/ 53 w 150"/>
                <a:gd name="T51" fmla="*/ 9 h 59"/>
                <a:gd name="T52" fmla="*/ 50 w 150"/>
                <a:gd name="T53" fmla="*/ 10 h 59"/>
                <a:gd name="T54" fmla="*/ 46 w 150"/>
                <a:gd name="T55" fmla="*/ 10 h 59"/>
                <a:gd name="T56" fmla="*/ 39 w 150"/>
                <a:gd name="T57" fmla="*/ 12 h 59"/>
                <a:gd name="T58" fmla="*/ 21 w 150"/>
                <a:gd name="T59" fmla="*/ 53 h 59"/>
                <a:gd name="T60" fmla="*/ 0 w 150"/>
                <a:gd name="T61" fmla="*/ 53 h 59"/>
                <a:gd name="T62" fmla="*/ 19 w 150"/>
                <a:gd name="T63" fmla="*/ 10 h 59"/>
                <a:gd name="T64" fmla="*/ 31 w 150"/>
                <a:gd name="T65" fmla="*/ 6 h 59"/>
                <a:gd name="T66" fmla="*/ 42 w 150"/>
                <a:gd name="T67" fmla="*/ 3 h 59"/>
                <a:gd name="T68" fmla="*/ 54 w 150"/>
                <a:gd name="T69" fmla="*/ 1 h 59"/>
                <a:gd name="T70" fmla="*/ 60 w 150"/>
                <a:gd name="T71" fmla="*/ 1 h 59"/>
                <a:gd name="T72" fmla="*/ 67 w 150"/>
                <a:gd name="T73" fmla="*/ 0 h 59"/>
                <a:gd name="T74" fmla="*/ 73 w 150"/>
                <a:gd name="T75" fmla="*/ 1 h 59"/>
                <a:gd name="T76" fmla="*/ 79 w 150"/>
                <a:gd name="T77" fmla="*/ 2 h 59"/>
                <a:gd name="T78" fmla="*/ 85 w 150"/>
                <a:gd name="T79" fmla="*/ 3 h 59"/>
                <a:gd name="T80" fmla="*/ 87 w 150"/>
                <a:gd name="T81" fmla="*/ 4 h 59"/>
                <a:gd name="T82" fmla="*/ 89 w 150"/>
                <a:gd name="T83" fmla="*/ 5 h 59"/>
                <a:gd name="T84" fmla="*/ 97 w 150"/>
                <a:gd name="T85" fmla="*/ 3 h 59"/>
                <a:gd name="T86" fmla="*/ 105 w 150"/>
                <a:gd name="T87" fmla="*/ 2 h 59"/>
                <a:gd name="T88" fmla="*/ 114 w 150"/>
                <a:gd name="T89" fmla="*/ 1 h 59"/>
                <a:gd name="T90" fmla="*/ 123 w 150"/>
                <a:gd name="T91" fmla="*/ 1 h 59"/>
                <a:gd name="T92" fmla="*/ 129 w 150"/>
                <a:gd name="T93" fmla="*/ 1 h 59"/>
                <a:gd name="T94" fmla="*/ 134 w 150"/>
                <a:gd name="T95" fmla="*/ 2 h 59"/>
                <a:gd name="T96" fmla="*/ 139 w 150"/>
                <a:gd name="T97" fmla="*/ 3 h 59"/>
                <a:gd name="T98" fmla="*/ 144 w 150"/>
                <a:gd name="T99" fmla="*/ 5 h 59"/>
                <a:gd name="T100" fmla="*/ 147 w 150"/>
                <a:gd name="T101" fmla="*/ 7 h 59"/>
                <a:gd name="T102" fmla="*/ 148 w 150"/>
                <a:gd name="T103" fmla="*/ 8 h 59"/>
                <a:gd name="T104" fmla="*/ 149 w 150"/>
                <a:gd name="T105" fmla="*/ 10 h 59"/>
                <a:gd name="T106" fmla="*/ 150 w 150"/>
                <a:gd name="T107" fmla="*/ 11 h 59"/>
                <a:gd name="T108" fmla="*/ 150 w 150"/>
                <a:gd name="T109" fmla="*/ 13 h 59"/>
                <a:gd name="T110" fmla="*/ 150 w 150"/>
                <a:gd name="T111" fmla="*/ 15 h 59"/>
                <a:gd name="T112" fmla="*/ 150 w 150"/>
                <a:gd name="T113" fmla="*/ 16 h 59"/>
                <a:gd name="T114" fmla="*/ 133 w 150"/>
                <a:gd name="T115" fmla="*/ 53 h 59"/>
                <a:gd name="T116" fmla="*/ 112 w 150"/>
                <a:gd name="T117" fmla="*/ 53 h 59"/>
                <a:gd name="T118" fmla="*/ 126 w 150"/>
                <a:gd name="T119" fmla="*/ 20 h 5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50" h="59">
                  <a:moveTo>
                    <a:pt x="126" y="20"/>
                  </a:moveTo>
                  <a:lnTo>
                    <a:pt x="127" y="18"/>
                  </a:lnTo>
                  <a:lnTo>
                    <a:pt x="127" y="16"/>
                  </a:lnTo>
                  <a:lnTo>
                    <a:pt x="127" y="14"/>
                  </a:lnTo>
                  <a:lnTo>
                    <a:pt x="126" y="13"/>
                  </a:lnTo>
                  <a:lnTo>
                    <a:pt x="125" y="12"/>
                  </a:lnTo>
                  <a:lnTo>
                    <a:pt x="123" y="11"/>
                  </a:lnTo>
                  <a:lnTo>
                    <a:pt x="119" y="10"/>
                  </a:lnTo>
                  <a:lnTo>
                    <a:pt x="113" y="9"/>
                  </a:lnTo>
                  <a:lnTo>
                    <a:pt x="107" y="10"/>
                  </a:lnTo>
                  <a:lnTo>
                    <a:pt x="101" y="11"/>
                  </a:lnTo>
                  <a:lnTo>
                    <a:pt x="95" y="12"/>
                  </a:lnTo>
                  <a:lnTo>
                    <a:pt x="94" y="14"/>
                  </a:lnTo>
                  <a:lnTo>
                    <a:pt x="94" y="16"/>
                  </a:lnTo>
                  <a:lnTo>
                    <a:pt x="77" y="59"/>
                  </a:lnTo>
                  <a:lnTo>
                    <a:pt x="56" y="59"/>
                  </a:lnTo>
                  <a:lnTo>
                    <a:pt x="70" y="20"/>
                  </a:lnTo>
                  <a:lnTo>
                    <a:pt x="71" y="18"/>
                  </a:lnTo>
                  <a:lnTo>
                    <a:pt x="71" y="15"/>
                  </a:lnTo>
                  <a:lnTo>
                    <a:pt x="70" y="13"/>
                  </a:lnTo>
                  <a:lnTo>
                    <a:pt x="69" y="12"/>
                  </a:lnTo>
                  <a:lnTo>
                    <a:pt x="66" y="11"/>
                  </a:lnTo>
                  <a:lnTo>
                    <a:pt x="65" y="10"/>
                  </a:lnTo>
                  <a:lnTo>
                    <a:pt x="63" y="10"/>
                  </a:lnTo>
                  <a:lnTo>
                    <a:pt x="59" y="9"/>
                  </a:lnTo>
                  <a:lnTo>
                    <a:pt x="53" y="9"/>
                  </a:lnTo>
                  <a:lnTo>
                    <a:pt x="50" y="10"/>
                  </a:lnTo>
                  <a:lnTo>
                    <a:pt x="46" y="10"/>
                  </a:lnTo>
                  <a:lnTo>
                    <a:pt x="39" y="12"/>
                  </a:lnTo>
                  <a:lnTo>
                    <a:pt x="21" y="59"/>
                  </a:lnTo>
                  <a:lnTo>
                    <a:pt x="0" y="59"/>
                  </a:lnTo>
                  <a:lnTo>
                    <a:pt x="19" y="10"/>
                  </a:lnTo>
                  <a:lnTo>
                    <a:pt x="31" y="6"/>
                  </a:lnTo>
                  <a:lnTo>
                    <a:pt x="42" y="3"/>
                  </a:lnTo>
                  <a:lnTo>
                    <a:pt x="54" y="1"/>
                  </a:lnTo>
                  <a:lnTo>
                    <a:pt x="60" y="1"/>
                  </a:lnTo>
                  <a:lnTo>
                    <a:pt x="67" y="0"/>
                  </a:lnTo>
                  <a:lnTo>
                    <a:pt x="73" y="1"/>
                  </a:lnTo>
                  <a:lnTo>
                    <a:pt x="79" y="2"/>
                  </a:lnTo>
                  <a:lnTo>
                    <a:pt x="85" y="3"/>
                  </a:lnTo>
                  <a:lnTo>
                    <a:pt x="87" y="4"/>
                  </a:lnTo>
                  <a:lnTo>
                    <a:pt x="89" y="5"/>
                  </a:lnTo>
                  <a:lnTo>
                    <a:pt x="97" y="3"/>
                  </a:lnTo>
                  <a:lnTo>
                    <a:pt x="105" y="2"/>
                  </a:lnTo>
                  <a:lnTo>
                    <a:pt x="114" y="1"/>
                  </a:lnTo>
                  <a:lnTo>
                    <a:pt x="123" y="1"/>
                  </a:lnTo>
                  <a:lnTo>
                    <a:pt x="129" y="1"/>
                  </a:lnTo>
                  <a:lnTo>
                    <a:pt x="134" y="2"/>
                  </a:lnTo>
                  <a:lnTo>
                    <a:pt x="139" y="3"/>
                  </a:lnTo>
                  <a:lnTo>
                    <a:pt x="144" y="5"/>
                  </a:lnTo>
                  <a:lnTo>
                    <a:pt x="147" y="7"/>
                  </a:lnTo>
                  <a:lnTo>
                    <a:pt x="148" y="8"/>
                  </a:lnTo>
                  <a:lnTo>
                    <a:pt x="149" y="10"/>
                  </a:lnTo>
                  <a:lnTo>
                    <a:pt x="150" y="11"/>
                  </a:lnTo>
                  <a:lnTo>
                    <a:pt x="150" y="13"/>
                  </a:lnTo>
                  <a:lnTo>
                    <a:pt x="150" y="15"/>
                  </a:lnTo>
                  <a:lnTo>
                    <a:pt x="150" y="16"/>
                  </a:lnTo>
                  <a:lnTo>
                    <a:pt x="133" y="59"/>
                  </a:lnTo>
                  <a:lnTo>
                    <a:pt x="112" y="59"/>
                  </a:lnTo>
                  <a:lnTo>
                    <a:pt x="126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36" name="Freeform 70"/>
            <p:cNvSpPr>
              <a:spLocks noEditPoints="1"/>
            </p:cNvSpPr>
            <p:nvPr userDrawn="1"/>
          </p:nvSpPr>
          <p:spPr bwMode="auto">
            <a:xfrm>
              <a:off x="4296" y="3334"/>
              <a:ext cx="98" cy="59"/>
            </a:xfrm>
            <a:custGeom>
              <a:avLst/>
              <a:gdLst>
                <a:gd name="T0" fmla="*/ 23 w 98"/>
                <a:gd name="T1" fmla="*/ 33 h 59"/>
                <a:gd name="T2" fmla="*/ 22 w 98"/>
                <a:gd name="T3" fmla="*/ 40 h 59"/>
                <a:gd name="T4" fmla="*/ 26 w 98"/>
                <a:gd name="T5" fmla="*/ 47 h 59"/>
                <a:gd name="T6" fmla="*/ 34 w 98"/>
                <a:gd name="T7" fmla="*/ 50 h 59"/>
                <a:gd name="T8" fmla="*/ 48 w 98"/>
                <a:gd name="T9" fmla="*/ 50 h 59"/>
                <a:gd name="T10" fmla="*/ 54 w 98"/>
                <a:gd name="T11" fmla="*/ 49 h 59"/>
                <a:gd name="T12" fmla="*/ 63 w 98"/>
                <a:gd name="T13" fmla="*/ 44 h 59"/>
                <a:gd name="T14" fmla="*/ 70 w 98"/>
                <a:gd name="T15" fmla="*/ 37 h 59"/>
                <a:gd name="T16" fmla="*/ 74 w 98"/>
                <a:gd name="T17" fmla="*/ 29 h 59"/>
                <a:gd name="T18" fmla="*/ 75 w 98"/>
                <a:gd name="T19" fmla="*/ 22 h 59"/>
                <a:gd name="T20" fmla="*/ 73 w 98"/>
                <a:gd name="T21" fmla="*/ 15 h 59"/>
                <a:gd name="T22" fmla="*/ 71 w 98"/>
                <a:gd name="T23" fmla="*/ 13 h 59"/>
                <a:gd name="T24" fmla="*/ 63 w 98"/>
                <a:gd name="T25" fmla="*/ 10 h 59"/>
                <a:gd name="T26" fmla="*/ 53 w 98"/>
                <a:gd name="T27" fmla="*/ 9 h 59"/>
                <a:gd name="T28" fmla="*/ 43 w 98"/>
                <a:gd name="T29" fmla="*/ 11 h 59"/>
                <a:gd name="T30" fmla="*/ 34 w 98"/>
                <a:gd name="T31" fmla="*/ 15 h 59"/>
                <a:gd name="T32" fmla="*/ 28 w 98"/>
                <a:gd name="T33" fmla="*/ 22 h 59"/>
                <a:gd name="T34" fmla="*/ 24 w 98"/>
                <a:gd name="T35" fmla="*/ 29 h 59"/>
                <a:gd name="T36" fmla="*/ 4 w 98"/>
                <a:gd name="T37" fmla="*/ 23 h 59"/>
                <a:gd name="T38" fmla="*/ 11 w 98"/>
                <a:gd name="T39" fmla="*/ 15 h 59"/>
                <a:gd name="T40" fmla="*/ 22 w 98"/>
                <a:gd name="T41" fmla="*/ 9 h 59"/>
                <a:gd name="T42" fmla="*/ 39 w 98"/>
                <a:gd name="T43" fmla="*/ 2 h 59"/>
                <a:gd name="T44" fmla="*/ 54 w 98"/>
                <a:gd name="T45" fmla="*/ 0 h 59"/>
                <a:gd name="T46" fmla="*/ 65 w 98"/>
                <a:gd name="T47" fmla="*/ 0 h 59"/>
                <a:gd name="T48" fmla="*/ 79 w 98"/>
                <a:gd name="T49" fmla="*/ 2 h 59"/>
                <a:gd name="T50" fmla="*/ 91 w 98"/>
                <a:gd name="T51" fmla="*/ 9 h 59"/>
                <a:gd name="T52" fmla="*/ 95 w 98"/>
                <a:gd name="T53" fmla="*/ 13 h 59"/>
                <a:gd name="T54" fmla="*/ 97 w 98"/>
                <a:gd name="T55" fmla="*/ 18 h 59"/>
                <a:gd name="T56" fmla="*/ 97 w 98"/>
                <a:gd name="T57" fmla="*/ 23 h 59"/>
                <a:gd name="T58" fmla="*/ 93 w 98"/>
                <a:gd name="T59" fmla="*/ 34 h 59"/>
                <a:gd name="T60" fmla="*/ 83 w 98"/>
                <a:gd name="T61" fmla="*/ 45 h 59"/>
                <a:gd name="T62" fmla="*/ 76 w 98"/>
                <a:gd name="T63" fmla="*/ 50 h 59"/>
                <a:gd name="T64" fmla="*/ 64 w 98"/>
                <a:gd name="T65" fmla="*/ 55 h 59"/>
                <a:gd name="T66" fmla="*/ 48 w 98"/>
                <a:gd name="T67" fmla="*/ 58 h 59"/>
                <a:gd name="T68" fmla="*/ 31 w 98"/>
                <a:gd name="T69" fmla="*/ 59 h 59"/>
                <a:gd name="T70" fmla="*/ 21 w 98"/>
                <a:gd name="T71" fmla="*/ 57 h 59"/>
                <a:gd name="T72" fmla="*/ 13 w 98"/>
                <a:gd name="T73" fmla="*/ 55 h 59"/>
                <a:gd name="T74" fmla="*/ 5 w 98"/>
                <a:gd name="T75" fmla="*/ 49 h 59"/>
                <a:gd name="T76" fmla="*/ 1 w 98"/>
                <a:gd name="T77" fmla="*/ 45 h 59"/>
                <a:gd name="T78" fmla="*/ 0 w 98"/>
                <a:gd name="T79" fmla="*/ 34 h 5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98" h="59">
                  <a:moveTo>
                    <a:pt x="24" y="29"/>
                  </a:moveTo>
                  <a:lnTo>
                    <a:pt x="23" y="33"/>
                  </a:lnTo>
                  <a:lnTo>
                    <a:pt x="22" y="37"/>
                  </a:lnTo>
                  <a:lnTo>
                    <a:pt x="22" y="40"/>
                  </a:lnTo>
                  <a:lnTo>
                    <a:pt x="24" y="44"/>
                  </a:lnTo>
                  <a:lnTo>
                    <a:pt x="26" y="47"/>
                  </a:lnTo>
                  <a:lnTo>
                    <a:pt x="29" y="49"/>
                  </a:lnTo>
                  <a:lnTo>
                    <a:pt x="34" y="50"/>
                  </a:lnTo>
                  <a:lnTo>
                    <a:pt x="40" y="51"/>
                  </a:lnTo>
                  <a:lnTo>
                    <a:pt x="48" y="50"/>
                  </a:lnTo>
                  <a:lnTo>
                    <a:pt x="51" y="50"/>
                  </a:lnTo>
                  <a:lnTo>
                    <a:pt x="54" y="49"/>
                  </a:lnTo>
                  <a:lnTo>
                    <a:pt x="59" y="46"/>
                  </a:lnTo>
                  <a:lnTo>
                    <a:pt x="63" y="44"/>
                  </a:lnTo>
                  <a:lnTo>
                    <a:pt x="67" y="40"/>
                  </a:lnTo>
                  <a:lnTo>
                    <a:pt x="70" y="37"/>
                  </a:lnTo>
                  <a:lnTo>
                    <a:pt x="72" y="33"/>
                  </a:lnTo>
                  <a:lnTo>
                    <a:pt x="74" y="29"/>
                  </a:lnTo>
                  <a:lnTo>
                    <a:pt x="75" y="25"/>
                  </a:lnTo>
                  <a:lnTo>
                    <a:pt x="75" y="22"/>
                  </a:lnTo>
                  <a:lnTo>
                    <a:pt x="75" y="18"/>
                  </a:lnTo>
                  <a:lnTo>
                    <a:pt x="73" y="15"/>
                  </a:lnTo>
                  <a:lnTo>
                    <a:pt x="72" y="14"/>
                  </a:lnTo>
                  <a:lnTo>
                    <a:pt x="71" y="13"/>
                  </a:lnTo>
                  <a:lnTo>
                    <a:pt x="67" y="11"/>
                  </a:lnTo>
                  <a:lnTo>
                    <a:pt x="63" y="10"/>
                  </a:lnTo>
                  <a:lnTo>
                    <a:pt x="56" y="9"/>
                  </a:lnTo>
                  <a:lnTo>
                    <a:pt x="53" y="9"/>
                  </a:lnTo>
                  <a:lnTo>
                    <a:pt x="49" y="10"/>
                  </a:lnTo>
                  <a:lnTo>
                    <a:pt x="43" y="11"/>
                  </a:lnTo>
                  <a:lnTo>
                    <a:pt x="38" y="13"/>
                  </a:lnTo>
                  <a:lnTo>
                    <a:pt x="34" y="15"/>
                  </a:lnTo>
                  <a:lnTo>
                    <a:pt x="31" y="18"/>
                  </a:lnTo>
                  <a:lnTo>
                    <a:pt x="28" y="22"/>
                  </a:lnTo>
                  <a:lnTo>
                    <a:pt x="26" y="25"/>
                  </a:lnTo>
                  <a:lnTo>
                    <a:pt x="24" y="29"/>
                  </a:lnTo>
                  <a:close/>
                  <a:moveTo>
                    <a:pt x="1" y="29"/>
                  </a:moveTo>
                  <a:lnTo>
                    <a:pt x="4" y="23"/>
                  </a:lnTo>
                  <a:lnTo>
                    <a:pt x="9" y="18"/>
                  </a:lnTo>
                  <a:lnTo>
                    <a:pt x="11" y="15"/>
                  </a:lnTo>
                  <a:lnTo>
                    <a:pt x="14" y="13"/>
                  </a:lnTo>
                  <a:lnTo>
                    <a:pt x="22" y="9"/>
                  </a:lnTo>
                  <a:lnTo>
                    <a:pt x="30" y="5"/>
                  </a:lnTo>
                  <a:lnTo>
                    <a:pt x="39" y="2"/>
                  </a:lnTo>
                  <a:lnTo>
                    <a:pt x="49" y="1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5" y="0"/>
                  </a:lnTo>
                  <a:lnTo>
                    <a:pt x="70" y="1"/>
                  </a:lnTo>
                  <a:lnTo>
                    <a:pt x="79" y="2"/>
                  </a:lnTo>
                  <a:lnTo>
                    <a:pt x="86" y="5"/>
                  </a:lnTo>
                  <a:lnTo>
                    <a:pt x="91" y="9"/>
                  </a:lnTo>
                  <a:lnTo>
                    <a:pt x="94" y="11"/>
                  </a:lnTo>
                  <a:lnTo>
                    <a:pt x="95" y="13"/>
                  </a:lnTo>
                  <a:lnTo>
                    <a:pt x="96" y="15"/>
                  </a:lnTo>
                  <a:lnTo>
                    <a:pt x="97" y="18"/>
                  </a:lnTo>
                  <a:lnTo>
                    <a:pt x="98" y="20"/>
                  </a:lnTo>
                  <a:lnTo>
                    <a:pt x="97" y="23"/>
                  </a:lnTo>
                  <a:lnTo>
                    <a:pt x="96" y="29"/>
                  </a:lnTo>
                  <a:lnTo>
                    <a:pt x="93" y="34"/>
                  </a:lnTo>
                  <a:lnTo>
                    <a:pt x="89" y="40"/>
                  </a:lnTo>
                  <a:lnTo>
                    <a:pt x="83" y="45"/>
                  </a:lnTo>
                  <a:lnTo>
                    <a:pt x="80" y="47"/>
                  </a:lnTo>
                  <a:lnTo>
                    <a:pt x="76" y="50"/>
                  </a:lnTo>
                  <a:lnTo>
                    <a:pt x="68" y="53"/>
                  </a:lnTo>
                  <a:lnTo>
                    <a:pt x="64" y="55"/>
                  </a:lnTo>
                  <a:lnTo>
                    <a:pt x="59" y="56"/>
                  </a:lnTo>
                  <a:lnTo>
                    <a:pt x="48" y="58"/>
                  </a:lnTo>
                  <a:lnTo>
                    <a:pt x="37" y="59"/>
                  </a:lnTo>
                  <a:lnTo>
                    <a:pt x="31" y="59"/>
                  </a:lnTo>
                  <a:lnTo>
                    <a:pt x="26" y="58"/>
                  </a:lnTo>
                  <a:lnTo>
                    <a:pt x="21" y="57"/>
                  </a:lnTo>
                  <a:lnTo>
                    <a:pt x="17" y="56"/>
                  </a:lnTo>
                  <a:lnTo>
                    <a:pt x="13" y="55"/>
                  </a:lnTo>
                  <a:lnTo>
                    <a:pt x="10" y="53"/>
                  </a:lnTo>
                  <a:lnTo>
                    <a:pt x="5" y="49"/>
                  </a:lnTo>
                  <a:lnTo>
                    <a:pt x="3" y="47"/>
                  </a:lnTo>
                  <a:lnTo>
                    <a:pt x="1" y="45"/>
                  </a:lnTo>
                  <a:lnTo>
                    <a:pt x="0" y="40"/>
                  </a:lnTo>
                  <a:lnTo>
                    <a:pt x="0" y="34"/>
                  </a:lnTo>
                  <a:lnTo>
                    <a:pt x="1" y="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  <p:sp>
          <p:nvSpPr>
            <p:cNvPr id="37" name="Freeform 71"/>
            <p:cNvSpPr/>
            <p:nvPr userDrawn="1"/>
          </p:nvSpPr>
          <p:spPr bwMode="auto">
            <a:xfrm>
              <a:off x="4394" y="3332"/>
              <a:ext cx="91" cy="61"/>
            </a:xfrm>
            <a:custGeom>
              <a:avLst/>
              <a:gdLst>
                <a:gd name="T0" fmla="*/ 11 w 89"/>
                <a:gd name="T1" fmla="*/ 51 h 60"/>
                <a:gd name="T2" fmla="*/ 16 w 89"/>
                <a:gd name="T3" fmla="*/ 54 h 60"/>
                <a:gd name="T4" fmla="*/ 35 w 89"/>
                <a:gd name="T5" fmla="*/ 57 h 60"/>
                <a:gd name="T6" fmla="*/ 49 w 89"/>
                <a:gd name="T7" fmla="*/ 56 h 60"/>
                <a:gd name="T8" fmla="*/ 56 w 89"/>
                <a:gd name="T9" fmla="*/ 55 h 60"/>
                <a:gd name="T10" fmla="*/ 62 w 89"/>
                <a:gd name="T11" fmla="*/ 52 h 60"/>
                <a:gd name="T12" fmla="*/ 65 w 89"/>
                <a:gd name="T13" fmla="*/ 49 h 60"/>
                <a:gd name="T14" fmla="*/ 64 w 89"/>
                <a:gd name="T15" fmla="*/ 46 h 60"/>
                <a:gd name="T16" fmla="*/ 61 w 89"/>
                <a:gd name="T17" fmla="*/ 44 h 60"/>
                <a:gd name="T18" fmla="*/ 53 w 89"/>
                <a:gd name="T19" fmla="*/ 42 h 60"/>
                <a:gd name="T20" fmla="*/ 35 w 89"/>
                <a:gd name="T21" fmla="*/ 37 h 60"/>
                <a:gd name="T22" fmla="*/ 21 w 89"/>
                <a:gd name="T23" fmla="*/ 28 h 60"/>
                <a:gd name="T24" fmla="*/ 17 w 89"/>
                <a:gd name="T25" fmla="*/ 25 h 60"/>
                <a:gd name="T26" fmla="*/ 16 w 89"/>
                <a:gd name="T27" fmla="*/ 22 h 60"/>
                <a:gd name="T28" fmla="*/ 16 w 89"/>
                <a:gd name="T29" fmla="*/ 17 h 60"/>
                <a:gd name="T30" fmla="*/ 19 w 89"/>
                <a:gd name="T31" fmla="*/ 13 h 60"/>
                <a:gd name="T32" fmla="*/ 22 w 89"/>
                <a:gd name="T33" fmla="*/ 10 h 60"/>
                <a:gd name="T34" fmla="*/ 39 w 89"/>
                <a:gd name="T35" fmla="*/ 5 h 60"/>
                <a:gd name="T36" fmla="*/ 52 w 89"/>
                <a:gd name="T37" fmla="*/ 1 h 60"/>
                <a:gd name="T38" fmla="*/ 66 w 89"/>
                <a:gd name="T39" fmla="*/ 0 h 60"/>
                <a:gd name="T40" fmla="*/ 87 w 89"/>
                <a:gd name="T41" fmla="*/ 2 h 60"/>
                <a:gd name="T42" fmla="*/ 101 w 89"/>
                <a:gd name="T43" fmla="*/ 6 h 60"/>
                <a:gd name="T44" fmla="*/ 84 w 89"/>
                <a:gd name="T45" fmla="*/ 11 h 60"/>
                <a:gd name="T46" fmla="*/ 69 w 89"/>
                <a:gd name="T47" fmla="*/ 9 h 60"/>
                <a:gd name="T48" fmla="*/ 56 w 89"/>
                <a:gd name="T49" fmla="*/ 10 h 60"/>
                <a:gd name="T50" fmla="*/ 47 w 89"/>
                <a:gd name="T51" fmla="*/ 12 h 60"/>
                <a:gd name="T52" fmla="*/ 44 w 89"/>
                <a:gd name="T53" fmla="*/ 15 h 60"/>
                <a:gd name="T54" fmla="*/ 42 w 89"/>
                <a:gd name="T55" fmla="*/ 18 h 60"/>
                <a:gd name="T56" fmla="*/ 45 w 89"/>
                <a:gd name="T57" fmla="*/ 20 h 60"/>
                <a:gd name="T58" fmla="*/ 64 w 89"/>
                <a:gd name="T59" fmla="*/ 25 h 60"/>
                <a:gd name="T60" fmla="*/ 86 w 89"/>
                <a:gd name="T61" fmla="*/ 36 h 60"/>
                <a:gd name="T62" fmla="*/ 92 w 89"/>
                <a:gd name="T63" fmla="*/ 41 h 60"/>
                <a:gd name="T64" fmla="*/ 93 w 89"/>
                <a:gd name="T65" fmla="*/ 44 h 60"/>
                <a:gd name="T66" fmla="*/ 91 w 89"/>
                <a:gd name="T67" fmla="*/ 50 h 60"/>
                <a:gd name="T68" fmla="*/ 85 w 89"/>
                <a:gd name="T69" fmla="*/ 56 h 60"/>
                <a:gd name="T70" fmla="*/ 79 w 89"/>
                <a:gd name="T71" fmla="*/ 59 h 60"/>
                <a:gd name="T72" fmla="*/ 60 w 89"/>
                <a:gd name="T73" fmla="*/ 64 h 60"/>
                <a:gd name="T74" fmla="*/ 45 w 89"/>
                <a:gd name="T75" fmla="*/ 66 h 60"/>
                <a:gd name="T76" fmla="*/ 29 w 89"/>
                <a:gd name="T77" fmla="*/ 65 h 60"/>
                <a:gd name="T78" fmla="*/ 14 w 89"/>
                <a:gd name="T79" fmla="*/ 64 h 60"/>
                <a:gd name="T80" fmla="*/ 7 w 89"/>
                <a:gd name="T81" fmla="*/ 62 h 60"/>
                <a:gd name="T82" fmla="*/ 0 w 89"/>
                <a:gd name="T83" fmla="*/ 59 h 6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89" h="60">
                  <a:moveTo>
                    <a:pt x="0" y="53"/>
                  </a:moveTo>
                  <a:lnTo>
                    <a:pt x="11" y="45"/>
                  </a:lnTo>
                  <a:lnTo>
                    <a:pt x="14" y="47"/>
                  </a:lnTo>
                  <a:lnTo>
                    <a:pt x="16" y="48"/>
                  </a:lnTo>
                  <a:lnTo>
                    <a:pt x="22" y="50"/>
                  </a:lnTo>
                  <a:lnTo>
                    <a:pt x="29" y="51"/>
                  </a:lnTo>
                  <a:lnTo>
                    <a:pt x="35" y="51"/>
                  </a:lnTo>
                  <a:lnTo>
                    <a:pt x="43" y="50"/>
                  </a:lnTo>
                  <a:lnTo>
                    <a:pt x="47" y="50"/>
                  </a:lnTo>
                  <a:lnTo>
                    <a:pt x="50" y="49"/>
                  </a:lnTo>
                  <a:lnTo>
                    <a:pt x="53" y="48"/>
                  </a:lnTo>
                  <a:lnTo>
                    <a:pt x="56" y="46"/>
                  </a:lnTo>
                  <a:lnTo>
                    <a:pt x="57" y="45"/>
                  </a:lnTo>
                  <a:lnTo>
                    <a:pt x="59" y="43"/>
                  </a:lnTo>
                  <a:lnTo>
                    <a:pt x="59" y="41"/>
                  </a:lnTo>
                  <a:lnTo>
                    <a:pt x="58" y="40"/>
                  </a:lnTo>
                  <a:lnTo>
                    <a:pt x="57" y="39"/>
                  </a:lnTo>
                  <a:lnTo>
                    <a:pt x="55" y="38"/>
                  </a:lnTo>
                  <a:lnTo>
                    <a:pt x="51" y="37"/>
                  </a:lnTo>
                  <a:lnTo>
                    <a:pt x="47" y="36"/>
                  </a:lnTo>
                  <a:lnTo>
                    <a:pt x="38" y="33"/>
                  </a:lnTo>
                  <a:lnTo>
                    <a:pt x="29" y="31"/>
                  </a:lnTo>
                  <a:lnTo>
                    <a:pt x="24" y="30"/>
                  </a:lnTo>
                  <a:lnTo>
                    <a:pt x="21" y="28"/>
                  </a:lnTo>
                  <a:lnTo>
                    <a:pt x="18" y="26"/>
                  </a:lnTo>
                  <a:lnTo>
                    <a:pt x="17" y="25"/>
                  </a:lnTo>
                  <a:lnTo>
                    <a:pt x="16" y="24"/>
                  </a:lnTo>
                  <a:lnTo>
                    <a:pt x="16" y="22"/>
                  </a:lnTo>
                  <a:lnTo>
                    <a:pt x="16" y="21"/>
                  </a:lnTo>
                  <a:lnTo>
                    <a:pt x="16" y="17"/>
                  </a:lnTo>
                  <a:lnTo>
                    <a:pt x="17" y="15"/>
                  </a:lnTo>
                  <a:lnTo>
                    <a:pt x="19" y="13"/>
                  </a:lnTo>
                  <a:lnTo>
                    <a:pt x="20" y="12"/>
                  </a:lnTo>
                  <a:lnTo>
                    <a:pt x="22" y="10"/>
                  </a:lnTo>
                  <a:lnTo>
                    <a:pt x="27" y="7"/>
                  </a:lnTo>
                  <a:lnTo>
                    <a:pt x="33" y="5"/>
                  </a:lnTo>
                  <a:lnTo>
                    <a:pt x="39" y="3"/>
                  </a:lnTo>
                  <a:lnTo>
                    <a:pt x="46" y="1"/>
                  </a:lnTo>
                  <a:lnTo>
                    <a:pt x="53" y="0"/>
                  </a:lnTo>
                  <a:lnTo>
                    <a:pt x="60" y="0"/>
                  </a:lnTo>
                  <a:lnTo>
                    <a:pt x="67" y="0"/>
                  </a:lnTo>
                  <a:lnTo>
                    <a:pt x="75" y="2"/>
                  </a:lnTo>
                  <a:lnTo>
                    <a:pt x="82" y="3"/>
                  </a:lnTo>
                  <a:lnTo>
                    <a:pt x="89" y="6"/>
                  </a:lnTo>
                  <a:lnTo>
                    <a:pt x="78" y="13"/>
                  </a:lnTo>
                  <a:lnTo>
                    <a:pt x="72" y="11"/>
                  </a:lnTo>
                  <a:lnTo>
                    <a:pt x="67" y="10"/>
                  </a:lnTo>
                  <a:lnTo>
                    <a:pt x="62" y="9"/>
                  </a:lnTo>
                  <a:lnTo>
                    <a:pt x="56" y="9"/>
                  </a:lnTo>
                  <a:lnTo>
                    <a:pt x="50" y="10"/>
                  </a:lnTo>
                  <a:lnTo>
                    <a:pt x="44" y="11"/>
                  </a:lnTo>
                  <a:lnTo>
                    <a:pt x="41" y="12"/>
                  </a:lnTo>
                  <a:lnTo>
                    <a:pt x="39" y="13"/>
                  </a:lnTo>
                  <a:lnTo>
                    <a:pt x="38" y="15"/>
                  </a:lnTo>
                  <a:lnTo>
                    <a:pt x="37" y="16"/>
                  </a:lnTo>
                  <a:lnTo>
                    <a:pt x="36" y="18"/>
                  </a:lnTo>
                  <a:lnTo>
                    <a:pt x="37" y="19"/>
                  </a:lnTo>
                  <a:lnTo>
                    <a:pt x="39" y="20"/>
                  </a:lnTo>
                  <a:lnTo>
                    <a:pt x="42" y="21"/>
                  </a:lnTo>
                  <a:lnTo>
                    <a:pt x="58" y="25"/>
                  </a:lnTo>
                  <a:lnTo>
                    <a:pt x="66" y="27"/>
                  </a:lnTo>
                  <a:lnTo>
                    <a:pt x="74" y="30"/>
                  </a:lnTo>
                  <a:lnTo>
                    <a:pt x="77" y="32"/>
                  </a:lnTo>
                  <a:lnTo>
                    <a:pt x="80" y="35"/>
                  </a:lnTo>
                  <a:lnTo>
                    <a:pt x="80" y="36"/>
                  </a:lnTo>
                  <a:lnTo>
                    <a:pt x="81" y="38"/>
                  </a:lnTo>
                  <a:lnTo>
                    <a:pt x="80" y="42"/>
                  </a:lnTo>
                  <a:lnTo>
                    <a:pt x="79" y="44"/>
                  </a:lnTo>
                  <a:lnTo>
                    <a:pt x="77" y="46"/>
                  </a:lnTo>
                  <a:lnTo>
                    <a:pt x="73" y="50"/>
                  </a:lnTo>
                  <a:lnTo>
                    <a:pt x="70" y="52"/>
                  </a:lnTo>
                  <a:lnTo>
                    <a:pt x="67" y="53"/>
                  </a:lnTo>
                  <a:lnTo>
                    <a:pt x="61" y="56"/>
                  </a:lnTo>
                  <a:lnTo>
                    <a:pt x="54" y="58"/>
                  </a:lnTo>
                  <a:lnTo>
                    <a:pt x="46" y="59"/>
                  </a:lnTo>
                  <a:lnTo>
                    <a:pt x="39" y="60"/>
                  </a:lnTo>
                  <a:lnTo>
                    <a:pt x="32" y="60"/>
                  </a:lnTo>
                  <a:lnTo>
                    <a:pt x="23" y="59"/>
                  </a:lnTo>
                  <a:lnTo>
                    <a:pt x="18" y="59"/>
                  </a:lnTo>
                  <a:lnTo>
                    <a:pt x="14" y="58"/>
                  </a:lnTo>
                  <a:lnTo>
                    <a:pt x="10" y="57"/>
                  </a:lnTo>
                  <a:lnTo>
                    <a:pt x="7" y="56"/>
                  </a:lnTo>
                  <a:lnTo>
                    <a:pt x="3" y="54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s-CL" sz="3600" kern="1200">
                <a:ea typeface="MS PGothic" panose="020B0600070205080204" pitchFamily="34" charset="-128"/>
              </a:endParaRPr>
            </a:p>
          </p:txBody>
        </p:sp>
      </p:grp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7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19200" y="549276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1219200" y="3200403"/>
            <a:ext cx="21945600" cy="90519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1219200" y="12712703"/>
            <a:ext cx="5689600" cy="730250"/>
          </a:xfrm>
          <a:prstGeom prst="rect">
            <a:avLst/>
          </a:prstGeom>
        </p:spPr>
        <p:txBody>
          <a:bodyPr/>
          <a:lstStyle/>
          <a:p>
            <a:fld id="{09B8AE18-2AF0-439F-86AB-3C8D81777A99}" type="datetimeFigureOut">
              <a:rPr lang="es-CL">
                <a:solidFill>
                  <a:prstClr val="black"/>
                </a:solidFill>
              </a:rPr>
              <a:t>04-11-2024</a:t>
            </a:fld>
            <a:endParaRPr lang="es-CL">
              <a:solidFill>
                <a:prstClr val="black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8331200" y="12712703"/>
            <a:ext cx="7721600" cy="730250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7475200" y="12712703"/>
            <a:ext cx="5689600" cy="730250"/>
          </a:xfrm>
          <a:prstGeom prst="rect">
            <a:avLst/>
          </a:prstGeom>
        </p:spPr>
        <p:txBody>
          <a:bodyPr/>
          <a:lstStyle/>
          <a:p>
            <a:fld id="{5D9824D7-CD4B-4F14-B692-15938C3A8391}" type="slidenum">
              <a:rPr lang="es-CL">
                <a:solidFill>
                  <a:prstClr val="black"/>
                </a:solidFill>
              </a:rPr>
              <a:t>‹Nº›</a:t>
            </a:fld>
            <a:endParaRPr lang="es-CL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slideLayout" Target="../slideLayouts/slideLayout129.xml"/><Relationship Id="rId18" Type="http://schemas.openxmlformats.org/officeDocument/2006/relationships/theme" Target="../theme/theme10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8.xml"/><Relationship Id="rId17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18.xml"/><Relationship Id="rId16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Relationship Id="rId14" Type="http://schemas.openxmlformats.org/officeDocument/2006/relationships/slideLayout" Target="../slideLayouts/slideLayout13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13" Type="http://schemas.openxmlformats.org/officeDocument/2006/relationships/slideLayout" Target="../slideLayouts/slideLayout146.xml"/><Relationship Id="rId18" Type="http://schemas.openxmlformats.org/officeDocument/2006/relationships/image" Target="../media/image39.jpeg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slideLayout" Target="../slideLayouts/slideLayout145.xml"/><Relationship Id="rId17" Type="http://schemas.openxmlformats.org/officeDocument/2006/relationships/theme" Target="../theme/theme11.xml"/><Relationship Id="rId2" Type="http://schemas.openxmlformats.org/officeDocument/2006/relationships/slideLayout" Target="../slideLayouts/slideLayout135.xml"/><Relationship Id="rId16" Type="http://schemas.openxmlformats.org/officeDocument/2006/relationships/slideLayout" Target="../slideLayouts/slideLayout149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Relationship Id="rId14" Type="http://schemas.openxmlformats.org/officeDocument/2006/relationships/slideLayout" Target="../slideLayouts/slideLayout14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7.xml"/><Relationship Id="rId13" Type="http://schemas.openxmlformats.org/officeDocument/2006/relationships/slideLayout" Target="../slideLayouts/slideLayout162.xml"/><Relationship Id="rId18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52.xml"/><Relationship Id="rId21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56.xml"/><Relationship Id="rId12" Type="http://schemas.openxmlformats.org/officeDocument/2006/relationships/slideLayout" Target="../slideLayouts/slideLayout161.xml"/><Relationship Id="rId17" Type="http://schemas.openxmlformats.org/officeDocument/2006/relationships/slideLayout" Target="../slideLayouts/slideLayout166.xml"/><Relationship Id="rId25" Type="http://schemas.openxmlformats.org/officeDocument/2006/relationships/image" Target="../media/image48.png"/><Relationship Id="rId2" Type="http://schemas.openxmlformats.org/officeDocument/2006/relationships/slideLayout" Target="../slideLayouts/slideLayout151.xml"/><Relationship Id="rId16" Type="http://schemas.openxmlformats.org/officeDocument/2006/relationships/slideLayout" Target="../slideLayouts/slideLayout165.xml"/><Relationship Id="rId20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5.xml"/><Relationship Id="rId11" Type="http://schemas.openxmlformats.org/officeDocument/2006/relationships/slideLayout" Target="../slideLayouts/slideLayout160.xml"/><Relationship Id="rId24" Type="http://schemas.openxmlformats.org/officeDocument/2006/relationships/theme" Target="../theme/theme12.xml"/><Relationship Id="rId5" Type="http://schemas.openxmlformats.org/officeDocument/2006/relationships/slideLayout" Target="../slideLayouts/slideLayout154.xml"/><Relationship Id="rId15" Type="http://schemas.openxmlformats.org/officeDocument/2006/relationships/slideLayout" Target="../slideLayouts/slideLayout164.xml"/><Relationship Id="rId23" Type="http://schemas.openxmlformats.org/officeDocument/2006/relationships/slideLayout" Target="../slideLayouts/slideLayout172.xml"/><Relationship Id="rId10" Type="http://schemas.openxmlformats.org/officeDocument/2006/relationships/slideLayout" Target="../slideLayouts/slideLayout159.xml"/><Relationship Id="rId19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8.xml"/><Relationship Id="rId14" Type="http://schemas.openxmlformats.org/officeDocument/2006/relationships/slideLayout" Target="../slideLayouts/slideLayout163.xml"/><Relationship Id="rId22" Type="http://schemas.openxmlformats.org/officeDocument/2006/relationships/slideLayout" Target="../slideLayouts/slideLayout17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0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75.xml"/><Relationship Id="rId7" Type="http://schemas.openxmlformats.org/officeDocument/2006/relationships/slideLayout" Target="../slideLayouts/slideLayout179.xml"/><Relationship Id="rId12" Type="http://schemas.openxmlformats.org/officeDocument/2006/relationships/slideLayout" Target="../slideLayouts/slideLayout184.xml"/><Relationship Id="rId2" Type="http://schemas.openxmlformats.org/officeDocument/2006/relationships/slideLayout" Target="../slideLayouts/slideLayout174.xml"/><Relationship Id="rId1" Type="http://schemas.openxmlformats.org/officeDocument/2006/relationships/slideLayout" Target="../slideLayouts/slideLayout173.xml"/><Relationship Id="rId6" Type="http://schemas.openxmlformats.org/officeDocument/2006/relationships/slideLayout" Target="../slideLayouts/slideLayout178.xml"/><Relationship Id="rId11" Type="http://schemas.openxmlformats.org/officeDocument/2006/relationships/slideLayout" Target="../slideLayouts/slideLayout183.xml"/><Relationship Id="rId5" Type="http://schemas.openxmlformats.org/officeDocument/2006/relationships/slideLayout" Target="../slideLayouts/slideLayout177.xml"/><Relationship Id="rId10" Type="http://schemas.openxmlformats.org/officeDocument/2006/relationships/slideLayout" Target="../slideLayouts/slideLayout182.xml"/><Relationship Id="rId4" Type="http://schemas.openxmlformats.org/officeDocument/2006/relationships/slideLayout" Target="../slideLayouts/slideLayout176.xml"/><Relationship Id="rId9" Type="http://schemas.openxmlformats.org/officeDocument/2006/relationships/slideLayout" Target="../slideLayouts/slideLayout181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7.xml"/><Relationship Id="rId2" Type="http://schemas.openxmlformats.org/officeDocument/2006/relationships/slideLayout" Target="../slideLayouts/slideLayout186.xml"/><Relationship Id="rId1" Type="http://schemas.openxmlformats.org/officeDocument/2006/relationships/slideLayout" Target="../slideLayouts/slideLayout185.xml"/><Relationship Id="rId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13" Type="http://schemas.openxmlformats.org/officeDocument/2006/relationships/slideLayout" Target="../slideLayouts/slideLayout200.xml"/><Relationship Id="rId18" Type="http://schemas.openxmlformats.org/officeDocument/2006/relationships/slideLayout" Target="../slideLayouts/slideLayout20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slideLayout" Target="../slideLayouts/slideLayout199.xml"/><Relationship Id="rId17" Type="http://schemas.openxmlformats.org/officeDocument/2006/relationships/slideLayout" Target="../slideLayouts/slideLayout204.xml"/><Relationship Id="rId2" Type="http://schemas.openxmlformats.org/officeDocument/2006/relationships/slideLayout" Target="../slideLayouts/slideLayout189.xml"/><Relationship Id="rId16" Type="http://schemas.openxmlformats.org/officeDocument/2006/relationships/slideLayout" Target="../slideLayouts/slideLayout203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5" Type="http://schemas.openxmlformats.org/officeDocument/2006/relationships/slideLayout" Target="../slideLayouts/slideLayout202.xml"/><Relationship Id="rId10" Type="http://schemas.openxmlformats.org/officeDocument/2006/relationships/slideLayout" Target="../slideLayouts/slideLayout197.xml"/><Relationship Id="rId19" Type="http://schemas.openxmlformats.org/officeDocument/2006/relationships/theme" Target="../theme/theme15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Relationship Id="rId14" Type="http://schemas.openxmlformats.org/officeDocument/2006/relationships/slideLayout" Target="../slideLayouts/slideLayout201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3.xml"/><Relationship Id="rId3" Type="http://schemas.openxmlformats.org/officeDocument/2006/relationships/slideLayout" Target="../slideLayouts/slideLayout208.xml"/><Relationship Id="rId7" Type="http://schemas.openxmlformats.org/officeDocument/2006/relationships/slideLayout" Target="../slideLayouts/slideLayout21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207.xml"/><Relationship Id="rId1" Type="http://schemas.openxmlformats.org/officeDocument/2006/relationships/slideLayout" Target="../slideLayouts/slideLayout206.xml"/><Relationship Id="rId6" Type="http://schemas.openxmlformats.org/officeDocument/2006/relationships/slideLayout" Target="../slideLayouts/slideLayout211.xml"/><Relationship Id="rId11" Type="http://schemas.openxmlformats.org/officeDocument/2006/relationships/slideLayout" Target="../slideLayouts/slideLayout216.xml"/><Relationship Id="rId5" Type="http://schemas.openxmlformats.org/officeDocument/2006/relationships/slideLayout" Target="../slideLayouts/slideLayout210.xml"/><Relationship Id="rId10" Type="http://schemas.openxmlformats.org/officeDocument/2006/relationships/slideLayout" Target="../slideLayouts/slideLayout215.xml"/><Relationship Id="rId4" Type="http://schemas.openxmlformats.org/officeDocument/2006/relationships/slideLayout" Target="../slideLayouts/slideLayout209.xml"/><Relationship Id="rId9" Type="http://schemas.openxmlformats.org/officeDocument/2006/relationships/slideLayout" Target="../slideLayouts/slideLayout21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4.xml"/><Relationship Id="rId3" Type="http://schemas.openxmlformats.org/officeDocument/2006/relationships/slideLayout" Target="../slideLayouts/slideLayout219.xml"/><Relationship Id="rId7" Type="http://schemas.openxmlformats.org/officeDocument/2006/relationships/slideLayout" Target="../slideLayouts/slideLayout22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218.xml"/><Relationship Id="rId1" Type="http://schemas.openxmlformats.org/officeDocument/2006/relationships/slideLayout" Target="../slideLayouts/slideLayout217.xml"/><Relationship Id="rId6" Type="http://schemas.openxmlformats.org/officeDocument/2006/relationships/slideLayout" Target="../slideLayouts/slideLayout222.xml"/><Relationship Id="rId11" Type="http://schemas.openxmlformats.org/officeDocument/2006/relationships/slideLayout" Target="../slideLayouts/slideLayout227.xml"/><Relationship Id="rId5" Type="http://schemas.openxmlformats.org/officeDocument/2006/relationships/slideLayout" Target="../slideLayouts/slideLayout221.xml"/><Relationship Id="rId10" Type="http://schemas.openxmlformats.org/officeDocument/2006/relationships/slideLayout" Target="../slideLayouts/slideLayout226.xml"/><Relationship Id="rId4" Type="http://schemas.openxmlformats.org/officeDocument/2006/relationships/slideLayout" Target="../slideLayouts/slideLayout220.xml"/><Relationship Id="rId9" Type="http://schemas.openxmlformats.org/officeDocument/2006/relationships/slideLayout" Target="../slideLayouts/slideLayout22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3.jpeg"/><Relationship Id="rId4" Type="http://schemas.openxmlformats.org/officeDocument/2006/relationships/slideLayout" Target="../slideLayouts/slideLayout9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image" Target="../media/image21.png"/><Relationship Id="rId2" Type="http://schemas.openxmlformats.org/officeDocument/2006/relationships/slideLayout" Target="../slideLayouts/slideLayout36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1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58.xml"/><Relationship Id="rId19" Type="http://schemas.openxmlformats.org/officeDocument/2006/relationships/theme" Target="../theme/theme6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1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69.xml"/><Relationship Id="rId21" Type="http://schemas.openxmlformats.org/officeDocument/2006/relationships/image" Target="../media/image23.jpeg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slideLayout" Target="../slideLayouts/slideLayout83.xml"/><Relationship Id="rId2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82.xml"/><Relationship Id="rId20" Type="http://schemas.openxmlformats.org/officeDocument/2006/relationships/theme" Target="../theme/theme7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23" Type="http://schemas.openxmlformats.org/officeDocument/2006/relationships/image" Target="../media/image4.png"/><Relationship Id="rId10" Type="http://schemas.openxmlformats.org/officeDocument/2006/relationships/slideLayout" Target="../slideLayouts/slideLayout76.xml"/><Relationship Id="rId19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Relationship Id="rId22" Type="http://schemas.openxmlformats.org/officeDocument/2006/relationships/image" Target="../media/image24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98.xml"/><Relationship Id="rId18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17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87.xml"/><Relationship Id="rId16" Type="http://schemas.openxmlformats.org/officeDocument/2006/relationships/slideLayout" Target="../slideLayouts/slideLayout101.xml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95.xml"/><Relationship Id="rId19" Type="http://schemas.openxmlformats.org/officeDocument/2006/relationships/theme" Target="../theme/theme8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slideLayout" Target="../slideLayouts/slideLayout9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slideLayout" Target="../slideLayouts/slideLayout116.xml"/><Relationship Id="rId18" Type="http://schemas.openxmlformats.org/officeDocument/2006/relationships/image" Target="../media/image32.jpeg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slideLayout" Target="../slideLayouts/slideLayout115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05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5" Type="http://schemas.openxmlformats.org/officeDocument/2006/relationships/image" Target="../media/image23.jpeg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3D38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0"/>
          <p:cNvSpPr txBox="1">
            <a:spLocks noGrp="1"/>
          </p:cNvSpPr>
          <p:nvPr>
            <p:ph type="title"/>
          </p:nvPr>
        </p:nvSpPr>
        <p:spPr>
          <a:xfrm>
            <a:off x="2566578" y="2889163"/>
            <a:ext cx="21005801" cy="2286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 panose="020B0604020202020204"/>
              <a:buNone/>
              <a:defRPr sz="11200" b="0" i="0" u="none" strike="noStrike" cap="none">
                <a:solidFill>
                  <a:srgbClr val="0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 panose="020B0604020202020204"/>
              <a:buNone/>
              <a:defRPr sz="11200" b="0" i="0" u="none" strike="noStrike" cap="none">
                <a:solidFill>
                  <a:srgbClr val="0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 panose="020B0604020202020204"/>
              <a:buNone/>
              <a:defRPr sz="11200" b="0" i="0" u="none" strike="noStrike" cap="none">
                <a:solidFill>
                  <a:srgbClr val="0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 panose="020B0604020202020204"/>
              <a:buNone/>
              <a:defRPr sz="11200" b="0" i="0" u="none" strike="noStrike" cap="none">
                <a:solidFill>
                  <a:srgbClr val="0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 panose="020B0604020202020204"/>
              <a:buNone/>
              <a:defRPr sz="11200" b="0" i="0" u="none" strike="noStrike" cap="none">
                <a:solidFill>
                  <a:srgbClr val="0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 panose="020B0604020202020204"/>
              <a:buNone/>
              <a:defRPr sz="11200" b="0" i="0" u="none" strike="noStrike" cap="none">
                <a:solidFill>
                  <a:srgbClr val="0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 panose="020B0604020202020204"/>
              <a:buNone/>
              <a:defRPr sz="11200" b="0" i="0" u="none" strike="noStrike" cap="none">
                <a:solidFill>
                  <a:srgbClr val="0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 panose="020B0604020202020204"/>
              <a:buNone/>
              <a:defRPr sz="11200" b="0" i="0" u="none" strike="noStrike" cap="none">
                <a:solidFill>
                  <a:srgbClr val="0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 panose="020B0604020202020204"/>
              <a:buNone/>
              <a:defRPr sz="11200" b="0" i="0" u="none" strike="noStrike" cap="none">
                <a:solidFill>
                  <a:srgbClr val="0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9pPr>
          </a:lstStyle>
          <a:p>
            <a:endParaRPr/>
          </a:p>
        </p:txBody>
      </p:sp>
      <p:sp>
        <p:nvSpPr>
          <p:cNvPr id="7" name="Google Shape;7;p20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799" cy="92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marL="457200" marR="0" lvl="0" indent="-60960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Helvetica Neue" panose="020B0604020202020204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1pPr>
            <a:lvl2pPr marL="914400" marR="0" lvl="1" indent="-60960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Helvetica Neue" panose="020B0604020202020204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2pPr>
            <a:lvl3pPr marL="1371600" marR="0" lvl="2" indent="-60960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Helvetica Neue" panose="020B0604020202020204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3pPr>
            <a:lvl4pPr marL="1828800" marR="0" lvl="3" indent="-60960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Helvetica Neue" panose="020B0604020202020204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4pPr>
            <a:lvl5pPr marL="2286000" marR="0" lvl="4" indent="-60960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Helvetica Neue" panose="020B0604020202020204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5pPr>
            <a:lvl6pPr marL="2743200" marR="0" lvl="5" indent="-60960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Helvetica Neue" panose="020B0604020202020204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6pPr>
            <a:lvl7pPr marL="3200400" marR="0" lvl="6" indent="-60960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Helvetica Neue" panose="020B0604020202020204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7pPr>
            <a:lvl8pPr marL="3657600" marR="0" lvl="7" indent="-60960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Helvetica Neue" panose="020B0604020202020204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8pPr>
            <a:lvl9pPr marL="4114800" marR="0" lvl="8" indent="-60960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Helvetica Neue" panose="020B0604020202020204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9pPr>
          </a:lstStyle>
          <a:p>
            <a:endParaRPr/>
          </a:p>
        </p:txBody>
      </p:sp>
      <p:sp>
        <p:nvSpPr>
          <p:cNvPr id="8" name="Google Shape;8;p20"/>
          <p:cNvSpPr txBox="1">
            <a:spLocks noGrp="1"/>
          </p:cNvSpPr>
          <p:nvPr>
            <p:ph type="sldNum" idx="1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 i="0" u="none" strike="noStrike" cap="none">
                <a:solidFill>
                  <a:srgbClr val="000000"/>
                </a:solidFill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 i="0" u="none" strike="noStrike" cap="none">
                <a:solidFill>
                  <a:srgbClr val="000000"/>
                </a:solidFill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 i="0" u="none" strike="noStrike" cap="none">
                <a:solidFill>
                  <a:srgbClr val="000000"/>
                </a:solidFill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 i="0" u="none" strike="noStrike" cap="none">
                <a:solidFill>
                  <a:srgbClr val="000000"/>
                </a:solidFill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 i="0" u="none" strike="noStrike" cap="none">
                <a:solidFill>
                  <a:srgbClr val="000000"/>
                </a:solidFill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 i="0" u="none" strike="noStrike" cap="none">
                <a:solidFill>
                  <a:srgbClr val="000000"/>
                </a:solidFill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 i="0" u="none" strike="noStrike" cap="none">
                <a:solidFill>
                  <a:srgbClr val="000000"/>
                </a:solidFill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 i="0" u="none" strike="noStrike" cap="none">
                <a:solidFill>
                  <a:srgbClr val="000000"/>
                </a:solidFill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604020202020204"/>
              <a:buNone/>
              <a:defRPr sz="2400" b="0" i="0" u="none" strike="noStrike" cap="none">
                <a:solidFill>
                  <a:srgbClr val="000000"/>
                </a:solidFill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 lang="es-CL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  <p:sldLayoutId id="2147483786" r:id="rId13"/>
    <p:sldLayoutId id="2147483787" r:id="rId14"/>
    <p:sldLayoutId id="2147483788" r:id="rId15"/>
    <p:sldLayoutId id="2147483789" r:id="rId16"/>
    <p:sldLayoutId id="2147483790" r:id="rId17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800">
          <a:solidFill>
            <a:schemeClr val="tx2"/>
          </a:solidFill>
          <a:latin typeface="+mj-lt"/>
          <a:ea typeface="MS PGothic" panose="020B0600070205080204" pitchFamily="34" charset="-128"/>
          <a:cs typeface="MS PGothic" panose="020B0600070205080204" pitchFamily="34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800">
          <a:solidFill>
            <a:schemeClr val="tx2"/>
          </a:solidFill>
          <a:latin typeface="Arial" panose="020B0604020202020204" pitchFamily="34" charset="0"/>
          <a:ea typeface="MS PGothic" panose="020B0600070205080204" pitchFamily="34" charset="-128"/>
          <a:cs typeface="MS PGothic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800">
          <a:solidFill>
            <a:schemeClr val="tx2"/>
          </a:solidFill>
          <a:latin typeface="Arial" panose="020B0604020202020204" pitchFamily="34" charset="0"/>
          <a:ea typeface="MS PGothic" panose="020B0600070205080204" pitchFamily="34" charset="-128"/>
          <a:cs typeface="MS PGothic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800">
          <a:solidFill>
            <a:schemeClr val="tx2"/>
          </a:solidFill>
          <a:latin typeface="Arial" panose="020B0604020202020204" pitchFamily="34" charset="0"/>
          <a:ea typeface="MS PGothic" panose="020B0600070205080204" pitchFamily="34" charset="-128"/>
          <a:cs typeface="MS PGothic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800">
          <a:solidFill>
            <a:schemeClr val="tx2"/>
          </a:solidFill>
          <a:latin typeface="Arial" panose="020B0604020202020204" pitchFamily="34" charset="0"/>
          <a:ea typeface="MS PGothic" panose="020B0600070205080204" pitchFamily="34" charset="-128"/>
          <a:cs typeface="MS PGothic" panose="020B0600070205080204" pitchFamily="34" charset="-128"/>
        </a:defRPr>
      </a:lvl5pPr>
      <a:lvl6pPr marL="914400" algn="ctr" rtl="0" fontAlgn="base">
        <a:spcBef>
          <a:spcPct val="0"/>
        </a:spcBef>
        <a:spcAft>
          <a:spcPct val="0"/>
        </a:spcAft>
        <a:defRPr sz="8800">
          <a:solidFill>
            <a:schemeClr val="tx2"/>
          </a:solidFill>
          <a:latin typeface="Arial" panose="020B0604020202020204" pitchFamily="34" charset="0"/>
        </a:defRPr>
      </a:lvl6pPr>
      <a:lvl7pPr marL="1828800" algn="ctr" rtl="0" fontAlgn="base">
        <a:spcBef>
          <a:spcPct val="0"/>
        </a:spcBef>
        <a:spcAft>
          <a:spcPct val="0"/>
        </a:spcAft>
        <a:defRPr sz="8800">
          <a:solidFill>
            <a:schemeClr val="tx2"/>
          </a:solidFill>
          <a:latin typeface="Arial" panose="020B0604020202020204" pitchFamily="34" charset="0"/>
        </a:defRPr>
      </a:lvl7pPr>
      <a:lvl8pPr marL="2742565" algn="ctr" rtl="0" fontAlgn="base">
        <a:spcBef>
          <a:spcPct val="0"/>
        </a:spcBef>
        <a:spcAft>
          <a:spcPct val="0"/>
        </a:spcAft>
        <a:defRPr sz="8800">
          <a:solidFill>
            <a:schemeClr val="tx2"/>
          </a:solidFill>
          <a:latin typeface="Arial" panose="020B0604020202020204" pitchFamily="34" charset="0"/>
        </a:defRPr>
      </a:lvl8pPr>
      <a:lvl9pPr marL="3656965" algn="ctr" rtl="0" fontAlgn="base">
        <a:spcBef>
          <a:spcPct val="0"/>
        </a:spcBef>
        <a:spcAft>
          <a:spcPct val="0"/>
        </a:spcAft>
        <a:defRPr sz="88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685800" indent="-685800" algn="l" rtl="0" eaLnBrk="0" fontAlgn="base" hangingPunct="0">
        <a:spcBef>
          <a:spcPct val="20000"/>
        </a:spcBef>
        <a:spcAft>
          <a:spcPct val="0"/>
        </a:spcAft>
        <a:buChar char="•"/>
        <a:defRPr sz="6400">
          <a:solidFill>
            <a:schemeClr val="tx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1pPr>
      <a:lvl2pPr marL="1485900" indent="-571500" algn="l" rtl="0" eaLnBrk="0" fontAlgn="base" hangingPunct="0">
        <a:spcBef>
          <a:spcPct val="20000"/>
        </a:spcBef>
        <a:spcAft>
          <a:spcPct val="0"/>
        </a:spcAft>
        <a:buChar char="–"/>
        <a:defRPr sz="5600">
          <a:solidFill>
            <a:schemeClr val="tx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2pPr>
      <a:lvl3pPr marL="2286000" indent="-457200" algn="l" rtl="0" eaLnBrk="0" fontAlgn="base" hangingPunct="0">
        <a:spcBef>
          <a:spcPct val="20000"/>
        </a:spcBef>
        <a:spcAft>
          <a:spcPct val="0"/>
        </a:spcAft>
        <a:buChar char="•"/>
        <a:defRPr sz="4800">
          <a:solidFill>
            <a:schemeClr val="tx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3pPr>
      <a:lvl4pPr marL="3199765" indent="-457200" algn="l" rtl="0" eaLnBrk="0" fontAlgn="base" hangingPunct="0">
        <a:spcBef>
          <a:spcPct val="20000"/>
        </a:spcBef>
        <a:spcAft>
          <a:spcPct val="0"/>
        </a:spcAft>
        <a:buChar char="–"/>
        <a:defRPr sz="4000">
          <a:solidFill>
            <a:schemeClr val="tx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4pPr>
      <a:lvl5pPr marL="4114165" indent="-457200" algn="l" rtl="0" eaLnBrk="0" fontAlgn="base" hangingPunct="0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5pPr>
      <a:lvl6pPr marL="5028565" indent="-457200" algn="l" rtl="0" fontAlgn="base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</a:defRPr>
      </a:lvl6pPr>
      <a:lvl7pPr marL="5942965" indent="-457200" algn="l" rtl="0" fontAlgn="base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</a:defRPr>
      </a:lvl7pPr>
      <a:lvl8pPr marL="6857365" indent="-457200" algn="l" rtl="0" fontAlgn="base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</a:defRPr>
      </a:lvl8pPr>
      <a:lvl9pPr marL="7771765" indent="-457200" algn="l" rtl="0" fontAlgn="base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</a:defRPr>
      </a:lvl9pPr>
    </p:bodyStyle>
    <p:otherStyle>
      <a:defPPr>
        <a:defRPr lang="es-CL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565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965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365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765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165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565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" y="2552699"/>
            <a:ext cx="24379768" cy="1116330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GB" sz="3600" kern="1200">
              <a:solidFill>
                <a:prstClr val="white"/>
              </a:solidFill>
            </a:endParaRP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64000" y="504000"/>
            <a:ext cx="18240000" cy="1440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title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64000" y="2791809"/>
            <a:ext cx="22464000" cy="979389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Click to edit text</a:t>
            </a:r>
          </a:p>
          <a:p>
            <a:pPr lvl="1"/>
            <a:r>
              <a:rPr lang="de-DE" dirty="0"/>
              <a:t>Second level</a:t>
            </a:r>
          </a:p>
          <a:p>
            <a:pPr lvl="2"/>
            <a:r>
              <a:rPr lang="de-DE" dirty="0"/>
              <a:t>Third level</a:t>
            </a:r>
          </a:p>
          <a:p>
            <a:pPr lvl="3"/>
            <a:r>
              <a:rPr lang="de-DE" dirty="0"/>
              <a:t>Fourth level</a:t>
            </a:r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1116801" y="12933818"/>
            <a:ext cx="8813800" cy="54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600">
                <a:solidFill>
                  <a:srgbClr val="808080"/>
                </a:solidFill>
              </a:defRPr>
            </a:lvl1pPr>
          </a:lstStyle>
          <a:p>
            <a:pPr>
              <a:buClrTx/>
              <a:buFontTx/>
              <a:buNone/>
            </a:pPr>
            <a:r>
              <a:rPr lang="de-DE" kern="1200">
                <a:ea typeface="Arial Unicode MS" panose="020B0604020202020204" charset="-122"/>
              </a:rPr>
              <a:t>Presentation title / Name Speaker</a:t>
            </a:r>
            <a:endParaRPr lang="de-DE" kern="1200" dirty="0">
              <a:ea typeface="Arial Unicode MS" panose="020B0604020202020204" charset="-122"/>
            </a:endParaRPr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22166400" y="12933818"/>
            <a:ext cx="1180475" cy="54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600" b="1">
                <a:solidFill>
                  <a:srgbClr val="808080"/>
                </a:solidFill>
              </a:defRPr>
            </a:lvl1pPr>
          </a:lstStyle>
          <a:p>
            <a:pPr>
              <a:buClrTx/>
              <a:buFontTx/>
              <a:buNone/>
            </a:pPr>
            <a:fld id="{D56DB8AA-803C-49D2-90AA-1140CE72DCD7}" type="slidenum">
              <a:rPr lang="de-DE" kern="1200" smtClean="0">
                <a:ea typeface="Arial Unicode MS" panose="020B0604020202020204" charset="-122"/>
              </a:rPr>
              <a:t>‹Nº›</a:t>
            </a:fld>
            <a:endParaRPr lang="de-DE" kern="1200" dirty="0">
              <a:ea typeface="Arial Unicode MS" panose="020B0604020202020204" charset="-122"/>
            </a:endParaRPr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2"/>
          </p:nvPr>
        </p:nvSpPr>
        <p:spPr>
          <a:xfrm>
            <a:off x="20092800" y="12933818"/>
            <a:ext cx="2222501" cy="54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600">
                <a:solidFill>
                  <a:srgbClr val="808080"/>
                </a:solidFill>
              </a:defRPr>
            </a:lvl1pPr>
          </a:lstStyle>
          <a:p>
            <a:pPr>
              <a:buClrTx/>
              <a:buFontTx/>
              <a:buNone/>
            </a:pPr>
            <a:fld id="{8BB9FE3E-5311-9343-A0FB-373F95DC269A}" type="datetime1">
              <a:rPr lang="es-ES" kern="1200">
                <a:ea typeface="Arial Unicode MS" panose="020B0604020202020204" charset="-122"/>
              </a:rPr>
              <a:t>04/11/2024</a:t>
            </a:fld>
            <a:endParaRPr lang="de-DE" kern="1200" dirty="0">
              <a:ea typeface="Arial Unicode MS" panose="020B0604020202020204" charset="-122"/>
            </a:endParaRPr>
          </a:p>
        </p:txBody>
      </p:sp>
      <p:pic>
        <p:nvPicPr>
          <p:cNvPr id="14" name="Bild 13" descr="VZ_Logo_CMYK.jpg"/>
          <p:cNvPicPr>
            <a:picLocks noChangeAspect="1"/>
          </p:cNvPicPr>
          <p:nvPr userDrawn="1"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97901" y="647701"/>
            <a:ext cx="4032000" cy="63035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  <p:sldLayoutId id="2147483804" r:id="rId13"/>
    <p:sldLayoutId id="2147483805" r:id="rId14"/>
    <p:sldLayoutId id="2147483806" r:id="rId15"/>
    <p:sldLayoutId id="2147483807" r:id="rId16"/>
  </p:sldLayoutIdLst>
  <p:hf hdr="0"/>
  <p:txStyles>
    <p:titleStyle>
      <a:lvl1pPr algn="l" defTabSz="1828800" rtl="0" eaLnBrk="1" latinLnBrk="0" hangingPunct="1"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125" indent="-365125" algn="l" defTabSz="1828800" rtl="0" eaLnBrk="1" latinLnBrk="0" hangingPunct="1">
        <a:lnSpc>
          <a:spcPct val="120000"/>
        </a:lnSpc>
        <a:spcBef>
          <a:spcPts val="1200"/>
        </a:spcBef>
        <a:spcAft>
          <a:spcPts val="0"/>
        </a:spcAft>
        <a:buFont typeface="Arial" panose="020B0604020202020204"/>
        <a:buChar char="•"/>
        <a:defRPr sz="3600" kern="1200">
          <a:solidFill>
            <a:schemeClr val="tx2"/>
          </a:solidFill>
          <a:latin typeface="+mn-lt"/>
          <a:ea typeface="+mn-ea"/>
          <a:cs typeface="+mn-cs"/>
        </a:defRPr>
      </a:lvl1pPr>
      <a:lvl2pPr marL="714375" indent="-349250" algn="l" defTabSz="1828800" rtl="0" eaLnBrk="1" latinLnBrk="0" hangingPunct="1">
        <a:lnSpc>
          <a:spcPct val="120000"/>
        </a:lnSpc>
        <a:spcBef>
          <a:spcPts val="1200"/>
        </a:spcBef>
        <a:spcAft>
          <a:spcPts val="0"/>
        </a:spcAft>
        <a:buFont typeface="Arial" panose="020B0604020202020204"/>
        <a:buChar char="•"/>
        <a:defRPr sz="3600" kern="1200">
          <a:solidFill>
            <a:schemeClr val="tx2"/>
          </a:solidFill>
          <a:latin typeface="+mn-lt"/>
          <a:ea typeface="+mn-ea"/>
          <a:cs typeface="+mn-cs"/>
        </a:defRPr>
      </a:lvl2pPr>
      <a:lvl3pPr marL="1079500" indent="-365125" algn="l" defTabSz="1828800" rtl="0" eaLnBrk="1" latinLnBrk="0" hangingPunct="1">
        <a:lnSpc>
          <a:spcPct val="120000"/>
        </a:lnSpc>
        <a:spcBef>
          <a:spcPts val="1200"/>
        </a:spcBef>
        <a:spcAft>
          <a:spcPts val="0"/>
        </a:spcAft>
        <a:buFont typeface="Arial" panose="020B0604020202020204"/>
        <a:buChar char="•"/>
        <a:defRPr sz="3600" kern="1200">
          <a:solidFill>
            <a:schemeClr val="tx2"/>
          </a:solidFill>
          <a:latin typeface="+mn-lt"/>
          <a:ea typeface="+mn-ea"/>
          <a:cs typeface="+mn-cs"/>
        </a:defRPr>
      </a:lvl3pPr>
      <a:lvl4pPr marL="1425575" indent="-346075" algn="l" defTabSz="1828800" rtl="0" eaLnBrk="1" latinLnBrk="0" hangingPunct="1">
        <a:lnSpc>
          <a:spcPct val="120000"/>
        </a:lnSpc>
        <a:spcBef>
          <a:spcPts val="1200"/>
        </a:spcBef>
        <a:spcAft>
          <a:spcPts val="0"/>
        </a:spcAft>
        <a:buFont typeface="Arial" panose="020B0604020202020204"/>
        <a:buChar char="•"/>
        <a:defRPr sz="3600" kern="1200">
          <a:solidFill>
            <a:schemeClr val="tx2"/>
          </a:solidFill>
          <a:latin typeface="+mn-lt"/>
          <a:ea typeface="+mn-ea"/>
          <a:cs typeface="+mn-cs"/>
        </a:defRPr>
      </a:lvl4pPr>
      <a:lvl5pPr marL="1790700" indent="-365125" algn="l" defTabSz="1828800" rtl="0" eaLnBrk="1" latinLnBrk="0" hangingPunct="1">
        <a:lnSpc>
          <a:spcPct val="120000"/>
        </a:lnSpc>
        <a:spcBef>
          <a:spcPts val="2400"/>
        </a:spcBef>
        <a:spcAft>
          <a:spcPts val="0"/>
        </a:spcAft>
        <a:buFont typeface="Arial" panose="020B0604020202020204"/>
        <a:buChar char="•"/>
        <a:defRPr sz="3600" kern="1200">
          <a:solidFill>
            <a:schemeClr val="tx2"/>
          </a:solidFill>
          <a:latin typeface="+mn-lt"/>
          <a:ea typeface="+mn-ea"/>
          <a:cs typeface="+mn-cs"/>
        </a:defRPr>
      </a:lvl5pPr>
      <a:lvl6pPr marL="3239770" indent="-539750" algn="l" defTabSz="1828800" rtl="0" eaLnBrk="1" latinLnBrk="0" hangingPunct="1">
        <a:lnSpc>
          <a:spcPct val="120000"/>
        </a:lnSpc>
        <a:spcBef>
          <a:spcPts val="2400"/>
        </a:spcBef>
        <a:buFont typeface="Wingdings" panose="05000000000000000000" pitchFamily="2" charset="2"/>
        <a:buChar char="§"/>
        <a:defRPr sz="3600" kern="1200">
          <a:solidFill>
            <a:schemeClr val="tx2"/>
          </a:solidFill>
          <a:latin typeface="+mn-lt"/>
          <a:ea typeface="+mn-ea"/>
          <a:cs typeface="+mn-cs"/>
        </a:defRPr>
      </a:lvl6pPr>
      <a:lvl7pPr marL="3780155" indent="-539750" algn="l" defTabSz="1828800" rtl="0" eaLnBrk="1" latinLnBrk="0" hangingPunct="1">
        <a:lnSpc>
          <a:spcPct val="120000"/>
        </a:lnSpc>
        <a:spcBef>
          <a:spcPts val="2400"/>
        </a:spcBef>
        <a:buFont typeface="Wingdings" panose="05000000000000000000" pitchFamily="2" charset="2"/>
        <a:buChar char="§"/>
        <a:defRPr sz="36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4319905" indent="-539750" algn="l" defTabSz="1828800" rtl="0" eaLnBrk="1" latinLnBrk="0" hangingPunct="1">
        <a:lnSpc>
          <a:spcPct val="120000"/>
        </a:lnSpc>
        <a:spcBef>
          <a:spcPts val="2400"/>
        </a:spcBef>
        <a:buFont typeface="Wingdings" panose="05000000000000000000" pitchFamily="2" charset="2"/>
        <a:buChar char="§"/>
        <a:defRPr sz="3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860290" indent="-539750" algn="l" defTabSz="1828800" rtl="0" eaLnBrk="1" latinLnBrk="0" hangingPunct="1">
        <a:lnSpc>
          <a:spcPct val="120000"/>
        </a:lnSpc>
        <a:spcBef>
          <a:spcPts val="2400"/>
        </a:spcBef>
        <a:buFont typeface="Wingdings" panose="05000000000000000000" pitchFamily="2" charset="2"/>
        <a:buChar char="§"/>
        <a:defRPr sz="36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7" y="2552707"/>
            <a:ext cx="24379768" cy="1116330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GB" sz="3600" kern="1200">
              <a:solidFill>
                <a:prstClr val="white"/>
              </a:solidFill>
            </a:endParaRP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64000" y="504000"/>
            <a:ext cx="18240000" cy="1440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64000" y="2880000"/>
            <a:ext cx="22464000" cy="9684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2"/>
          </p:nvPr>
        </p:nvSpPr>
        <p:spPr>
          <a:xfrm>
            <a:off x="20092803" y="12933818"/>
            <a:ext cx="2222501" cy="54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rgbClr val="808080"/>
                </a:solidFill>
              </a:defRPr>
            </a:lvl1pPr>
          </a:lstStyle>
          <a:p>
            <a:pPr>
              <a:buClrTx/>
              <a:buFontTx/>
              <a:buNone/>
            </a:pPr>
            <a:fld id="{E7F7789E-1E4E-4BC8-BA70-403C31EE4444}" type="datetime1">
              <a:rPr lang="de-DE" kern="1200" smtClean="0">
                <a:ea typeface="Arial Unicode MS" panose="020B0604020202020204" charset="-122"/>
              </a:rPr>
              <a:t>04.11.2024</a:t>
            </a:fld>
            <a:endParaRPr lang="de-DE" kern="1200" dirty="0">
              <a:ea typeface="Arial Unicode MS" panose="020B0604020202020204" charset="-122"/>
            </a:endParaRPr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1116807" y="12933818"/>
            <a:ext cx="8813800" cy="54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rgbClr val="808080"/>
                </a:solidFill>
              </a:defRPr>
            </a:lvl1pPr>
          </a:lstStyle>
          <a:p>
            <a:pPr>
              <a:buClrTx/>
              <a:buFontTx/>
              <a:buNone/>
            </a:pPr>
            <a:r>
              <a:rPr lang="de-DE" kern="1200">
                <a:ea typeface="Arial Unicode MS" panose="020B0604020202020204" charset="-122"/>
              </a:rPr>
              <a:t>Titel der Präsentation / Name des Redners</a:t>
            </a:r>
            <a:endParaRPr lang="de-DE" kern="1200" dirty="0">
              <a:ea typeface="Arial Unicode MS" panose="020B0604020202020204" charset="-122"/>
            </a:endParaRPr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22166400" y="12933818"/>
            <a:ext cx="1180475" cy="54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rgbClr val="808080"/>
                </a:solidFill>
              </a:defRPr>
            </a:lvl1pPr>
          </a:lstStyle>
          <a:p>
            <a:pPr>
              <a:buClrTx/>
              <a:buFontTx/>
              <a:buNone/>
            </a:pPr>
            <a:fld id="{D56DB8AA-803C-49D2-90AA-1140CE72DCD7}" type="slidenum">
              <a:rPr lang="de-DE" kern="1200" smtClean="0">
                <a:ea typeface="Arial Unicode MS" panose="020B0604020202020204" charset="-122"/>
              </a:rPr>
              <a:t>‹Nº›</a:t>
            </a:fld>
            <a:endParaRPr lang="de-DE" kern="1200" dirty="0">
              <a:ea typeface="Arial Unicode MS" panose="020B0604020202020204" charset="-122"/>
            </a:endParaRP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01904" y="504000"/>
            <a:ext cx="3926528" cy="8496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  <p:sldLayoutId id="2147483820" r:id="rId12"/>
    <p:sldLayoutId id="2147483821" r:id="rId13"/>
    <p:sldLayoutId id="2147483822" r:id="rId14"/>
    <p:sldLayoutId id="2147483823" r:id="rId15"/>
    <p:sldLayoutId id="2147483824" r:id="rId16"/>
    <p:sldLayoutId id="2147483825" r:id="rId17"/>
    <p:sldLayoutId id="2147483826" r:id="rId18"/>
    <p:sldLayoutId id="2147483827" r:id="rId19"/>
    <p:sldLayoutId id="2147483828" r:id="rId20"/>
    <p:sldLayoutId id="2147483829" r:id="rId21"/>
    <p:sldLayoutId id="2147483830" r:id="rId22"/>
    <p:sldLayoutId id="2147483831" r:id="rId23"/>
  </p:sldLayoutIdLst>
  <p:hf hdr="0"/>
  <p:txStyles>
    <p:titleStyle>
      <a:lvl1pPr algn="l" defTabSz="1371600" rtl="0" eaLnBrk="1" latinLnBrk="0" hangingPunct="1">
        <a:spcBef>
          <a:spcPct val="0"/>
        </a:spcBef>
        <a:buNone/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5130" indent="-405130" algn="l" defTabSz="1371600" rtl="0" eaLnBrk="1" latinLnBrk="0" hangingPunct="1">
        <a:lnSpc>
          <a:spcPct val="120000"/>
        </a:lnSpc>
        <a:spcBef>
          <a:spcPts val="1800"/>
        </a:spcBef>
        <a:spcAft>
          <a:spcPts val="0"/>
        </a:spcAft>
        <a:buFont typeface="Wingdings" panose="05000000000000000000" pitchFamily="2" charset="2"/>
        <a:buChar char="§"/>
        <a:defRPr sz="2700" kern="1200">
          <a:solidFill>
            <a:schemeClr val="tx2"/>
          </a:solidFill>
          <a:latin typeface="+mn-lt"/>
          <a:ea typeface="+mn-ea"/>
          <a:cs typeface="+mn-cs"/>
        </a:defRPr>
      </a:lvl1pPr>
      <a:lvl2pPr marL="810260" indent="-405130" algn="l" defTabSz="1371600" rtl="0" eaLnBrk="1" latinLnBrk="0" hangingPunct="1">
        <a:lnSpc>
          <a:spcPct val="120000"/>
        </a:lnSpc>
        <a:spcBef>
          <a:spcPts val="1800"/>
        </a:spcBef>
        <a:spcAft>
          <a:spcPts val="0"/>
        </a:spcAft>
        <a:buFont typeface="Wingdings" panose="05000000000000000000" pitchFamily="2" charset="2"/>
        <a:buChar char="§"/>
        <a:defRPr sz="2700" kern="1200">
          <a:solidFill>
            <a:schemeClr val="tx2"/>
          </a:solidFill>
          <a:latin typeface="+mn-lt"/>
          <a:ea typeface="+mn-ea"/>
          <a:cs typeface="+mn-cs"/>
        </a:defRPr>
      </a:lvl2pPr>
      <a:lvl3pPr marL="1214755" indent="-405130" algn="l" defTabSz="1371600" rtl="0" eaLnBrk="1" latinLnBrk="0" hangingPunct="1">
        <a:lnSpc>
          <a:spcPct val="120000"/>
        </a:lnSpc>
        <a:spcBef>
          <a:spcPts val="1800"/>
        </a:spcBef>
        <a:spcAft>
          <a:spcPts val="0"/>
        </a:spcAft>
        <a:buFont typeface="Wingdings" panose="05000000000000000000" pitchFamily="2" charset="2"/>
        <a:buChar char="§"/>
        <a:defRPr sz="2700" kern="1200">
          <a:solidFill>
            <a:schemeClr val="tx2"/>
          </a:solidFill>
          <a:latin typeface="+mn-lt"/>
          <a:ea typeface="+mn-ea"/>
          <a:cs typeface="+mn-cs"/>
        </a:defRPr>
      </a:lvl3pPr>
      <a:lvl4pPr marL="1619885" indent="-405130" algn="l" defTabSz="1371600" rtl="0" eaLnBrk="1" latinLnBrk="0" hangingPunct="1">
        <a:lnSpc>
          <a:spcPct val="120000"/>
        </a:lnSpc>
        <a:spcBef>
          <a:spcPts val="1800"/>
        </a:spcBef>
        <a:spcAft>
          <a:spcPts val="0"/>
        </a:spcAft>
        <a:buFont typeface="Wingdings" panose="05000000000000000000" pitchFamily="2" charset="2"/>
        <a:buChar char="§"/>
        <a:defRPr sz="2700" kern="1200">
          <a:solidFill>
            <a:schemeClr val="tx2"/>
          </a:solidFill>
          <a:latin typeface="+mn-lt"/>
          <a:ea typeface="+mn-ea"/>
          <a:cs typeface="+mn-cs"/>
        </a:defRPr>
      </a:lvl4pPr>
      <a:lvl5pPr marL="2025015" indent="-405130" algn="l" defTabSz="1371600" rtl="0" eaLnBrk="1" latinLnBrk="0" hangingPunct="1">
        <a:lnSpc>
          <a:spcPct val="120000"/>
        </a:lnSpc>
        <a:spcBef>
          <a:spcPts val="1800"/>
        </a:spcBef>
        <a:spcAft>
          <a:spcPts val="0"/>
        </a:spcAft>
        <a:buFont typeface="Wingdings" panose="05000000000000000000" pitchFamily="2" charset="2"/>
        <a:buChar char="§"/>
        <a:defRPr sz="2700" kern="1200">
          <a:solidFill>
            <a:schemeClr val="tx2"/>
          </a:solidFill>
          <a:latin typeface="+mn-lt"/>
          <a:ea typeface="+mn-ea"/>
          <a:cs typeface="+mn-cs"/>
        </a:defRPr>
      </a:lvl5pPr>
      <a:lvl6pPr marL="2430145" indent="-405130" algn="l" defTabSz="1371600" rtl="0" eaLnBrk="1" latinLnBrk="0" hangingPunct="1">
        <a:lnSpc>
          <a:spcPct val="120000"/>
        </a:lnSpc>
        <a:spcBef>
          <a:spcPts val="1800"/>
        </a:spcBef>
        <a:buFont typeface="Wingdings" panose="05000000000000000000" pitchFamily="2" charset="2"/>
        <a:buChar char="§"/>
        <a:defRPr sz="2700" kern="1200">
          <a:solidFill>
            <a:schemeClr val="tx2"/>
          </a:solidFill>
          <a:latin typeface="+mn-lt"/>
          <a:ea typeface="+mn-ea"/>
          <a:cs typeface="+mn-cs"/>
        </a:defRPr>
      </a:lvl6pPr>
      <a:lvl7pPr marL="2835275" indent="-405130" algn="l" defTabSz="1371600" rtl="0" eaLnBrk="1" latinLnBrk="0" hangingPunct="1">
        <a:lnSpc>
          <a:spcPct val="120000"/>
        </a:lnSpc>
        <a:spcBef>
          <a:spcPts val="1800"/>
        </a:spcBef>
        <a:buFont typeface="Wingdings" panose="05000000000000000000" pitchFamily="2" charset="2"/>
        <a:buChar char="§"/>
        <a:defRPr sz="27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239770" indent="-405130" algn="l" defTabSz="1371600" rtl="0" eaLnBrk="1" latinLnBrk="0" hangingPunct="1">
        <a:lnSpc>
          <a:spcPct val="120000"/>
        </a:lnSpc>
        <a:spcBef>
          <a:spcPts val="1800"/>
        </a:spcBef>
        <a:buFont typeface="Wingdings" panose="05000000000000000000" pitchFamily="2" charset="2"/>
        <a:buChar char="§"/>
        <a:defRPr sz="27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644900" indent="-405130" algn="l" defTabSz="1371600" rtl="0" eaLnBrk="1" latinLnBrk="0" hangingPunct="1">
        <a:lnSpc>
          <a:spcPct val="120000"/>
        </a:lnSpc>
        <a:spcBef>
          <a:spcPts val="1800"/>
        </a:spcBef>
        <a:buFont typeface="Wingdings" panose="05000000000000000000" pitchFamily="2" charset="2"/>
        <a:buChar char="§"/>
        <a:defRPr sz="27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8E9E95-1D6B-7540-963B-69BEF0A9B1C5}" type="datetimeFigureOut">
              <a:rPr lang="es-ES_tradnl" smtClean="0"/>
              <a:t>04/11/2024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A34121-8EA7-BB49-AB20-3A9FA0ADED8E}" type="slidenum">
              <a:rPr lang="es-ES_tradnl" smtClean="0"/>
              <a:t>‹Nº›</a:t>
            </a:fld>
            <a:endParaRPr lang="es-ES_trad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  <p:sldLayoutId id="2147483844" r:id="rId12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3D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2566579" y="2889167"/>
            <a:ext cx="21005802" cy="2286002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83491" y="13081000"/>
            <a:ext cx="604333" cy="471924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1pPr>
          </a:lstStyle>
          <a:p>
            <a:pPr algn="ctr" defTabSz="825500" hangingPunct="0"/>
            <a:fld id="{86CB4B4D-7CA3-9044-876B-883B54F8677D}" type="slidenum">
              <a:rPr lang="es-ES" smtClean="0"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 panose="020B0604020202020204"/>
          <a:ea typeface="Helvetica Neue" panose="020B0604020202020204"/>
          <a:cs typeface="Helvetica Neue" panose="020B0604020202020204"/>
          <a:sym typeface="Helvetica Neue" panose="020B0604020202020204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 panose="020B0604020202020204"/>
          <a:ea typeface="Helvetica Neue" panose="020B0604020202020204"/>
          <a:cs typeface="Helvetica Neue" panose="020B0604020202020204"/>
          <a:sym typeface="Helvetica Neue" panose="020B0604020202020204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 panose="020B0604020202020204"/>
          <a:ea typeface="Helvetica Neue" panose="020B0604020202020204"/>
          <a:cs typeface="Helvetica Neue" panose="020B0604020202020204"/>
          <a:sym typeface="Helvetica Neue" panose="020B0604020202020204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 panose="020B0604020202020204"/>
          <a:ea typeface="Helvetica Neue" panose="020B0604020202020204"/>
          <a:cs typeface="Helvetica Neue" panose="020B0604020202020204"/>
          <a:sym typeface="Helvetica Neue" panose="020B0604020202020204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 panose="020B0604020202020204"/>
          <a:ea typeface="Helvetica Neue" panose="020B0604020202020204"/>
          <a:cs typeface="Helvetica Neue" panose="020B0604020202020204"/>
          <a:sym typeface="Helvetica Neue" panose="020B0604020202020204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 panose="020B0604020202020204"/>
          <a:ea typeface="Helvetica Neue" panose="020B0604020202020204"/>
          <a:cs typeface="Helvetica Neue" panose="020B0604020202020204"/>
          <a:sym typeface="Helvetica Neue" panose="020B0604020202020204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 panose="020B0604020202020204"/>
          <a:ea typeface="Helvetica Neue" panose="020B0604020202020204"/>
          <a:cs typeface="Helvetica Neue" panose="020B0604020202020204"/>
          <a:sym typeface="Helvetica Neue" panose="020B0604020202020204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 panose="020B0604020202020204"/>
          <a:ea typeface="Helvetica Neue" panose="020B0604020202020204"/>
          <a:cs typeface="Helvetica Neue" panose="020B0604020202020204"/>
          <a:sym typeface="Helvetica Neue" panose="020B0604020202020204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 panose="020B0604020202020204"/>
          <a:ea typeface="Helvetica Neue" panose="020B0604020202020204"/>
          <a:cs typeface="Helvetica Neue" panose="020B0604020202020204"/>
          <a:sym typeface="Helvetica Neue" panose="020B0604020202020204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 bwMode="auto">
          <a:xfrm>
            <a:off x="1219200" y="3200409"/>
            <a:ext cx="21945600" cy="9051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s-ES_tradnl" altLang="es-CL"/>
              <a:t>Haga clic para modificar el estilo de texto del patrón</a:t>
            </a:r>
          </a:p>
          <a:p>
            <a:pPr lvl="1"/>
            <a:r>
              <a:rPr lang="es-ES_tradnl" altLang="es-CL"/>
              <a:t>Segundo nivel</a:t>
            </a:r>
          </a:p>
          <a:p>
            <a:pPr lvl="2"/>
            <a:r>
              <a:rPr lang="es-ES_tradnl" altLang="es-CL"/>
              <a:t>Tercer nivel</a:t>
            </a:r>
          </a:p>
          <a:p>
            <a:pPr lvl="3"/>
            <a:r>
              <a:rPr lang="es-ES_tradnl" altLang="es-CL"/>
              <a:t>Cuarto nivel</a:t>
            </a:r>
          </a:p>
          <a:p>
            <a:pPr lvl="4"/>
            <a:r>
              <a:rPr lang="es-ES_tradnl" altLang="es-CL"/>
              <a:t>Quinto nivel</a:t>
            </a:r>
            <a:endParaRPr lang="es-ES" alt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1219200" y="12712709"/>
            <a:ext cx="5689600" cy="7302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 sz="18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5B20A61F-75D1-4478-BF29-56EBD7E5C3A6}" type="datetimeFigureOut">
              <a:rPr lang="es-CL" kern="1200" smtClean="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rPr>
              <a:t>04-11-2024</a:t>
            </a:fld>
            <a:endParaRPr lang="es-CL" kern="1200">
              <a:latin typeface="Arial" panose="020B0604020202020204" pitchFamily="34" charset="0"/>
              <a:ea typeface="MS PGothic" panose="020B0600070205080204" pitchFamily="34" charset="-128"/>
              <a:cs typeface="+mn-cs"/>
              <a:sym typeface="Helvetica Neue" panose="020B0604020202020204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8331200" y="12712709"/>
            <a:ext cx="7721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buClrTx/>
              <a:buFontTx/>
              <a:buNone/>
            </a:pPr>
            <a:endParaRPr lang="es-CL" kern="1200">
              <a:solidFill>
                <a:srgbClr val="000000">
                  <a:tint val="75000"/>
                </a:srgbClr>
              </a:solidFill>
              <a:sym typeface="Helvetica Neue" panose="020B0604020202020204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17475200" y="12712709"/>
            <a:ext cx="5689600" cy="7302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8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6BBCCEE6-BEC7-4415-B969-9F85D4551E3B}" type="slidenum">
              <a:rPr lang="es-CL" kern="1200" smtClean="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rPr>
              <a:t>‹Nº›</a:t>
            </a:fld>
            <a:endParaRPr lang="es-CL" kern="1200">
              <a:latin typeface="Arial" panose="020B0604020202020204" pitchFamily="34" charset="0"/>
              <a:ea typeface="MS PGothic" panose="020B0600070205080204" pitchFamily="34" charset="-128"/>
              <a:cs typeface="+mn-cs"/>
              <a:sym typeface="Helvetica Neue" panose="020B060402020202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  <p:sldLayoutId id="2147483861" r:id="rId12"/>
    <p:sldLayoutId id="2147483862" r:id="rId13"/>
    <p:sldLayoutId id="2147483863" r:id="rId14"/>
    <p:sldLayoutId id="2147483864" r:id="rId15"/>
    <p:sldLayoutId id="2147483865" r:id="rId16"/>
    <p:sldLayoutId id="2147483866" r:id="rId17"/>
    <p:sldLayoutId id="2147483867" r:id="rId18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800">
          <a:solidFill>
            <a:schemeClr val="tx2"/>
          </a:solidFill>
          <a:latin typeface="+mj-lt"/>
          <a:ea typeface="MS PGothic" panose="020B0600070205080204" pitchFamily="34" charset="-128"/>
          <a:cs typeface="MS PGothic" panose="020B0600070205080204" pitchFamily="34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800">
          <a:solidFill>
            <a:schemeClr val="tx2"/>
          </a:solidFill>
          <a:latin typeface="Arial" panose="020B0604020202020204" pitchFamily="34" charset="0"/>
          <a:ea typeface="MS PGothic" panose="020B0600070205080204" pitchFamily="34" charset="-128"/>
          <a:cs typeface="MS PGothic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800">
          <a:solidFill>
            <a:schemeClr val="tx2"/>
          </a:solidFill>
          <a:latin typeface="Arial" panose="020B0604020202020204" pitchFamily="34" charset="0"/>
          <a:ea typeface="MS PGothic" panose="020B0600070205080204" pitchFamily="34" charset="-128"/>
          <a:cs typeface="MS PGothic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800">
          <a:solidFill>
            <a:schemeClr val="tx2"/>
          </a:solidFill>
          <a:latin typeface="Arial" panose="020B0604020202020204" pitchFamily="34" charset="0"/>
          <a:ea typeface="MS PGothic" panose="020B0600070205080204" pitchFamily="34" charset="-128"/>
          <a:cs typeface="MS PGothic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800">
          <a:solidFill>
            <a:schemeClr val="tx2"/>
          </a:solidFill>
          <a:latin typeface="Arial" panose="020B0604020202020204" pitchFamily="34" charset="0"/>
          <a:ea typeface="MS PGothic" panose="020B0600070205080204" pitchFamily="34" charset="-128"/>
          <a:cs typeface="MS PGothic" panose="020B0600070205080204" pitchFamily="34" charset="-128"/>
        </a:defRPr>
      </a:lvl5pPr>
      <a:lvl6pPr marL="914400" algn="ctr" rtl="0" fontAlgn="base">
        <a:spcBef>
          <a:spcPct val="0"/>
        </a:spcBef>
        <a:spcAft>
          <a:spcPct val="0"/>
        </a:spcAft>
        <a:defRPr sz="8800">
          <a:solidFill>
            <a:schemeClr val="tx2"/>
          </a:solidFill>
          <a:latin typeface="Arial" panose="020B0604020202020204" pitchFamily="34" charset="0"/>
        </a:defRPr>
      </a:lvl6pPr>
      <a:lvl7pPr marL="1828800" algn="ctr" rtl="0" fontAlgn="base">
        <a:spcBef>
          <a:spcPct val="0"/>
        </a:spcBef>
        <a:spcAft>
          <a:spcPct val="0"/>
        </a:spcAft>
        <a:defRPr sz="8800">
          <a:solidFill>
            <a:schemeClr val="tx2"/>
          </a:solidFill>
          <a:latin typeface="Arial" panose="020B0604020202020204" pitchFamily="34" charset="0"/>
        </a:defRPr>
      </a:lvl7pPr>
      <a:lvl8pPr marL="2743200" algn="ctr" rtl="0" fontAlgn="base">
        <a:spcBef>
          <a:spcPct val="0"/>
        </a:spcBef>
        <a:spcAft>
          <a:spcPct val="0"/>
        </a:spcAft>
        <a:defRPr sz="8800">
          <a:solidFill>
            <a:schemeClr val="tx2"/>
          </a:solidFill>
          <a:latin typeface="Arial" panose="020B0604020202020204" pitchFamily="34" charset="0"/>
        </a:defRPr>
      </a:lvl8pPr>
      <a:lvl9pPr marL="3657600" algn="ctr" rtl="0" fontAlgn="base">
        <a:spcBef>
          <a:spcPct val="0"/>
        </a:spcBef>
        <a:spcAft>
          <a:spcPct val="0"/>
        </a:spcAft>
        <a:defRPr sz="88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685800" indent="-685800" algn="l" rtl="0" eaLnBrk="0" fontAlgn="base" hangingPunct="0">
        <a:spcBef>
          <a:spcPct val="20000"/>
        </a:spcBef>
        <a:spcAft>
          <a:spcPct val="0"/>
        </a:spcAft>
        <a:buChar char="•"/>
        <a:defRPr sz="6400">
          <a:solidFill>
            <a:schemeClr val="tx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1pPr>
      <a:lvl2pPr marL="1485900" indent="-571500" algn="l" rtl="0" eaLnBrk="0" fontAlgn="base" hangingPunct="0">
        <a:spcBef>
          <a:spcPct val="20000"/>
        </a:spcBef>
        <a:spcAft>
          <a:spcPct val="0"/>
        </a:spcAft>
        <a:buChar char="–"/>
        <a:defRPr sz="5600">
          <a:solidFill>
            <a:schemeClr val="tx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2pPr>
      <a:lvl3pPr marL="2286000" indent="-457200" algn="l" rtl="0" eaLnBrk="0" fontAlgn="base" hangingPunct="0">
        <a:spcBef>
          <a:spcPct val="20000"/>
        </a:spcBef>
        <a:spcAft>
          <a:spcPct val="0"/>
        </a:spcAft>
        <a:buChar char="•"/>
        <a:defRPr sz="4800">
          <a:solidFill>
            <a:schemeClr val="tx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3pPr>
      <a:lvl4pPr marL="3200400" indent="-457200" algn="l" rtl="0" eaLnBrk="0" fontAlgn="base" hangingPunct="0">
        <a:spcBef>
          <a:spcPct val="20000"/>
        </a:spcBef>
        <a:spcAft>
          <a:spcPct val="0"/>
        </a:spcAft>
        <a:buChar char="–"/>
        <a:defRPr sz="4000">
          <a:solidFill>
            <a:schemeClr val="tx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4pPr>
      <a:lvl5pPr marL="4114800" indent="-457200" algn="l" rtl="0" eaLnBrk="0" fontAlgn="base" hangingPunct="0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5pPr>
      <a:lvl6pPr marL="5029200" indent="-457200" algn="l" rtl="0" fontAlgn="base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</a:defRPr>
      </a:lvl6pPr>
      <a:lvl7pPr marL="5942330" indent="-457200" algn="l" rtl="0" fontAlgn="base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</a:defRPr>
      </a:lvl7pPr>
      <a:lvl8pPr marL="6856730" indent="-457200" algn="l" rtl="0" fontAlgn="base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</a:defRPr>
      </a:lvl8pPr>
      <a:lvl9pPr marL="7771130" indent="-457200" algn="l" rtl="0" fontAlgn="base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</a:defRPr>
      </a:lvl9pPr>
    </p:bodyStyle>
    <p:otherStyle>
      <a:defPPr>
        <a:defRPr lang="es-CL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13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53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393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2353D3-B31A-4C13-A868-A4EA4DA4317A}" type="datetimeFigureOut">
              <a:rPr lang="es-CL" smtClean="0"/>
              <a:t>04-11-2024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97887-1B55-47FF-86A5-48F87152FE9E}" type="slidenum">
              <a:rPr lang="es-CL" smtClean="0"/>
              <a:t>‹Nº›</a:t>
            </a:fld>
            <a:endParaRPr lang="es-C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7B2775C-DDE9-ACF5-C07A-1FEBE5D73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C907CD2-581A-8C92-DD69-FB34306E2B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4AD64BF-8391-ECC1-432A-4D34F5C8C7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6FF1F5F-3568-4834-BEAC-D6300A3D28D2}" type="datetimeFigureOut">
              <a:rPr lang="es-CL" smtClean="0"/>
              <a:t>04-11-2024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84F2548-AAF5-8590-7464-0A27ADA90F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EBEA918-AF61-A02E-5358-5F58669AA3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D9D0FE6-C91D-48D7-A592-92B717B04C0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37195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39" descr="fondpage2-ICSI.jpg"/>
          <p:cNvPicPr preferRelativeResize="0"/>
          <p:nvPr/>
        </p:nvPicPr>
        <p:blipFill rotWithShape="1">
          <a:blip r:embed="rId10"/>
          <a:srcRect/>
          <a:stretch>
            <a:fillRect/>
          </a:stretch>
        </p:blipFill>
        <p:spPr>
          <a:xfrm>
            <a:off x="0" y="0"/>
            <a:ext cx="24368993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39"/>
          <p:cNvSpPr txBox="1">
            <a:spLocks noGrp="1"/>
          </p:cNvSpPr>
          <p:nvPr>
            <p:ph type="title"/>
          </p:nvPr>
        </p:nvSpPr>
        <p:spPr>
          <a:xfrm>
            <a:off x="3408073" y="609753"/>
            <a:ext cx="20338192" cy="923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288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0" b="0" i="0" u="none" strike="noStrike" cap="small">
                <a:solidFill>
                  <a:srgbClr val="005A8B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1" i="0" u="none" strike="noStrike" cap="none">
                <a:solidFill>
                  <a:srgbClr val="2973AC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1" i="0" u="none" strike="noStrike" cap="none">
                <a:solidFill>
                  <a:srgbClr val="2973AC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1" i="0" u="none" strike="noStrike" cap="none">
                <a:solidFill>
                  <a:srgbClr val="2973AC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1" i="0" u="none" strike="noStrike" cap="none">
                <a:solidFill>
                  <a:srgbClr val="2973AC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1" i="0" u="none" strike="noStrike" cap="none">
                <a:solidFill>
                  <a:srgbClr val="2973AC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1" i="0" u="none" strike="noStrike" cap="none">
                <a:solidFill>
                  <a:srgbClr val="2973AC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1" i="0" u="none" strike="noStrike" cap="none">
                <a:solidFill>
                  <a:srgbClr val="2973AC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1" i="0" u="none" strike="noStrike" cap="none">
                <a:solidFill>
                  <a:srgbClr val="2973AC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06" name="Google Shape;106;p39"/>
          <p:cNvSpPr/>
          <p:nvPr/>
        </p:nvSpPr>
        <p:spPr>
          <a:xfrm>
            <a:off x="3352801" y="2879726"/>
            <a:ext cx="19472032" cy="9090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63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oto Sans Symbols"/>
              <a:buNone/>
            </a:pPr>
            <a:endParaRPr sz="4400" b="1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7" name="Google Shape;107;p39"/>
          <p:cNvSpPr txBox="1">
            <a:spLocks noGrp="1"/>
          </p:cNvSpPr>
          <p:nvPr>
            <p:ph type="body" idx="1"/>
          </p:nvPr>
        </p:nvSpPr>
        <p:spPr>
          <a:xfrm>
            <a:off x="2427695" y="2525927"/>
            <a:ext cx="21342799" cy="9658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508000" algn="l" rtl="0">
              <a:spcBef>
                <a:spcPts val="880"/>
              </a:spcBef>
              <a:spcAft>
                <a:spcPts val="0"/>
              </a:spcAft>
              <a:buClr>
                <a:srgbClr val="2973AC"/>
              </a:buClr>
              <a:buSzPts val="4400"/>
              <a:buFont typeface="Noto Sans Symbols"/>
              <a:buChar char="◉"/>
              <a:defRPr sz="4400" b="0" i="0" u="none" strike="noStrike" cap="none">
                <a:solidFill>
                  <a:srgbClr val="005A8B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81000" algn="l" rtl="0">
              <a:spcBef>
                <a:spcPts val="800"/>
              </a:spcBef>
              <a:spcAft>
                <a:spcPts val="0"/>
              </a:spcAft>
              <a:buClr>
                <a:srgbClr val="2973AC"/>
              </a:buClr>
              <a:buSzPts val="2400"/>
              <a:buFont typeface="Noto Sans Symbols"/>
              <a:buChar char="⚪"/>
              <a:defRPr sz="4000" b="0" i="0" u="none" strike="noStrike" cap="none">
                <a:solidFill>
                  <a:srgbClr val="262626"/>
                </a:solidFill>
                <a:latin typeface="Trebuchet MS" panose="020B0603020202020204"/>
                <a:ea typeface="Trebuchet MS" panose="020B0603020202020204"/>
                <a:cs typeface="Trebuchet MS" panose="020B0603020202020204"/>
                <a:sym typeface="Trebuchet MS" panose="020B0603020202020204"/>
              </a:defRPr>
            </a:lvl2pPr>
            <a:lvl3pPr marL="1371600" marR="0" lvl="2" indent="-308610" algn="l" rtl="0">
              <a:spcBef>
                <a:spcPts val="360"/>
              </a:spcBef>
              <a:spcAft>
                <a:spcPts val="0"/>
              </a:spcAft>
              <a:buClr>
                <a:srgbClr val="2973AC"/>
              </a:buClr>
              <a:buSzPts val="1260"/>
              <a:buFont typeface="Arial" panose="020B0604020202020204"/>
              <a:buChar char="−"/>
              <a:defRPr sz="1800" b="0" i="0" u="none" strike="noStrike" cap="none">
                <a:solidFill>
                  <a:srgbClr val="929292"/>
                </a:solidFill>
                <a:latin typeface="Trebuchet MS" panose="020B0603020202020204"/>
                <a:ea typeface="Trebuchet MS" panose="020B0603020202020204"/>
                <a:cs typeface="Trebuchet MS" panose="020B0603020202020204"/>
                <a:sym typeface="Trebuchet MS" panose="020B0603020202020204"/>
              </a:defRPr>
            </a:lvl3pPr>
            <a:lvl4pPr marL="1828800" marR="0" lvl="3" indent="-370840" algn="l" rtl="0">
              <a:spcBef>
                <a:spcPts val="640"/>
              </a:spcBef>
              <a:spcAft>
                <a:spcPts val="0"/>
              </a:spcAft>
              <a:buClr>
                <a:srgbClr val="2973AC"/>
              </a:buClr>
              <a:buSzPts val="2240"/>
              <a:buFont typeface="Arial" panose="020B0604020202020204"/>
              <a:buChar char="−"/>
              <a:defRPr sz="3200" b="0" i="0" u="none" strike="noStrike" cap="none">
                <a:solidFill>
                  <a:srgbClr val="929292"/>
                </a:solidFill>
                <a:latin typeface="Trebuchet MS" panose="020B0603020202020204"/>
                <a:ea typeface="Trebuchet MS" panose="020B0603020202020204"/>
                <a:cs typeface="Trebuchet MS" panose="020B0603020202020204"/>
                <a:sym typeface="Trebuchet MS" panose="020B0603020202020204"/>
              </a:defRPr>
            </a:lvl4pPr>
            <a:lvl5pPr marL="2286000" marR="0" lvl="4" indent="-370840" algn="l" rtl="0">
              <a:spcBef>
                <a:spcPts val="640"/>
              </a:spcBef>
              <a:spcAft>
                <a:spcPts val="0"/>
              </a:spcAft>
              <a:buClr>
                <a:srgbClr val="2973AC"/>
              </a:buClr>
              <a:buSzPts val="2240"/>
              <a:buFont typeface="Arial" panose="020B0604020202020204"/>
              <a:buChar char="−"/>
              <a:defRPr sz="3200" b="0" i="0" u="none" strike="noStrike" cap="none">
                <a:solidFill>
                  <a:srgbClr val="929292"/>
                </a:solidFill>
                <a:latin typeface="Trebuchet MS" panose="020B0603020202020204"/>
                <a:ea typeface="Trebuchet MS" panose="020B0603020202020204"/>
                <a:cs typeface="Trebuchet MS" panose="020B0603020202020204"/>
                <a:sym typeface="Trebuchet MS" panose="020B0603020202020204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Char char="•"/>
              <a:defRPr sz="3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Char char="•"/>
              <a:defRPr sz="3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Char char="•"/>
              <a:defRPr sz="3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Char char="•"/>
              <a:defRPr sz="3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pic>
        <p:nvPicPr>
          <p:cNvPr id="108" name="Google Shape;108;p39" descr="bulle1.png"/>
          <p:cNvPicPr preferRelativeResize="0"/>
          <p:nvPr/>
        </p:nvPicPr>
        <p:blipFill rotWithShape="1">
          <a:blip r:embed="rId11"/>
          <a:srcRect/>
          <a:stretch>
            <a:fillRect/>
          </a:stretch>
        </p:blipFill>
        <p:spPr>
          <a:xfrm>
            <a:off x="22824831" y="12436848"/>
            <a:ext cx="1594289" cy="1292488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39"/>
          <p:cNvSpPr txBox="1">
            <a:spLocks noGrp="1"/>
          </p:cNvSpPr>
          <p:nvPr>
            <p:ph type="ftr" idx="11"/>
          </p:nvPr>
        </p:nvSpPr>
        <p:spPr>
          <a:xfrm>
            <a:off x="11724784" y="13167359"/>
            <a:ext cx="10991515" cy="665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F81"/>
              </a:buClr>
              <a:buSzPts val="2400"/>
              <a:buFont typeface="Trebuchet MS" panose="020B0603020202020204"/>
              <a:buNone/>
              <a:defRPr sz="2400" b="1" i="0" u="none" strike="noStrike" cap="none">
                <a:solidFill>
                  <a:srgbClr val="747F81"/>
                </a:solidFill>
                <a:latin typeface="Trebuchet MS" panose="020B0603020202020204"/>
                <a:ea typeface="Trebuchet MS" panose="020B0603020202020204"/>
                <a:cs typeface="Trebuchet MS" panose="020B0603020202020204"/>
                <a:sym typeface="Trebuchet MS" panose="020B0603020202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 panose="020B0604020202020204"/>
              <a:buNone/>
              <a:defRPr sz="3000" b="1" i="0" u="none" strike="noStrike" cap="none">
                <a:solidFill>
                  <a:srgbClr val="0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 panose="020B0604020202020204"/>
              <a:buNone/>
              <a:defRPr sz="3000" b="1" i="0" u="none" strike="noStrike" cap="none">
                <a:solidFill>
                  <a:srgbClr val="0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 panose="020B0604020202020204"/>
              <a:buNone/>
              <a:defRPr sz="3000" b="1" i="0" u="none" strike="noStrike" cap="none">
                <a:solidFill>
                  <a:srgbClr val="0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 panose="020B0604020202020204"/>
              <a:buNone/>
              <a:defRPr sz="3000" b="1" i="0" u="none" strike="noStrike" cap="none">
                <a:solidFill>
                  <a:srgbClr val="0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 panose="020B0604020202020204"/>
              <a:buNone/>
              <a:defRPr sz="3000" b="1" i="0" u="none" strike="noStrike" cap="none">
                <a:solidFill>
                  <a:srgbClr val="0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 panose="020B0604020202020204"/>
              <a:buNone/>
              <a:defRPr sz="3000" b="1" i="0" u="none" strike="noStrike" cap="none">
                <a:solidFill>
                  <a:srgbClr val="0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 panose="020B0604020202020204"/>
              <a:buNone/>
              <a:defRPr sz="3000" b="1" i="0" u="none" strike="noStrike" cap="none">
                <a:solidFill>
                  <a:srgbClr val="0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 panose="020B0604020202020204"/>
              <a:buNone/>
              <a:defRPr sz="3000" b="1" i="0" u="none" strike="noStrike" cap="none">
                <a:solidFill>
                  <a:srgbClr val="0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9pPr>
          </a:lstStyle>
          <a:p>
            <a:endParaRPr/>
          </a:p>
        </p:txBody>
      </p:sp>
      <p:sp>
        <p:nvSpPr>
          <p:cNvPr id="110" name="Google Shape;110;p39"/>
          <p:cNvSpPr txBox="1">
            <a:spLocks noGrp="1"/>
          </p:cNvSpPr>
          <p:nvPr>
            <p:ph type="sldNum" idx="12"/>
          </p:nvPr>
        </p:nvSpPr>
        <p:spPr>
          <a:xfrm>
            <a:off x="22658544" y="12951125"/>
            <a:ext cx="1369253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A8B"/>
              </a:buClr>
              <a:buSzPts val="2400"/>
              <a:buFont typeface="Trebuchet MS" panose="020B0603020202020204"/>
              <a:buNone/>
              <a:defRPr sz="2400" b="1" i="0" u="none" strike="noStrike" cap="none">
                <a:solidFill>
                  <a:srgbClr val="005A8B"/>
                </a:solidFill>
                <a:latin typeface="Trebuchet MS" panose="020B0603020202020204"/>
                <a:ea typeface="Trebuchet MS" panose="020B0603020202020204"/>
                <a:cs typeface="Trebuchet MS" panose="020B0603020202020204"/>
                <a:sym typeface="Trebuchet MS" panose="020B0603020202020204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A8B"/>
              </a:buClr>
              <a:buSzPts val="2400"/>
              <a:buFont typeface="Trebuchet MS" panose="020B0603020202020204"/>
              <a:buNone/>
              <a:defRPr sz="2400" b="1" i="0" u="none" strike="noStrike" cap="none">
                <a:solidFill>
                  <a:srgbClr val="005A8B"/>
                </a:solidFill>
                <a:latin typeface="Trebuchet MS" panose="020B0603020202020204"/>
                <a:ea typeface="Trebuchet MS" panose="020B0603020202020204"/>
                <a:cs typeface="Trebuchet MS" panose="020B0603020202020204"/>
                <a:sym typeface="Trebuchet MS" panose="020B0603020202020204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A8B"/>
              </a:buClr>
              <a:buSzPts val="2400"/>
              <a:buFont typeface="Trebuchet MS" panose="020B0603020202020204"/>
              <a:buNone/>
              <a:defRPr sz="2400" b="1" i="0" u="none" strike="noStrike" cap="none">
                <a:solidFill>
                  <a:srgbClr val="005A8B"/>
                </a:solidFill>
                <a:latin typeface="Trebuchet MS" panose="020B0603020202020204"/>
                <a:ea typeface="Trebuchet MS" panose="020B0603020202020204"/>
                <a:cs typeface="Trebuchet MS" panose="020B0603020202020204"/>
                <a:sym typeface="Trebuchet MS" panose="020B0603020202020204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A8B"/>
              </a:buClr>
              <a:buSzPts val="2400"/>
              <a:buFont typeface="Trebuchet MS" panose="020B0603020202020204"/>
              <a:buNone/>
              <a:defRPr sz="2400" b="1" i="0" u="none" strike="noStrike" cap="none">
                <a:solidFill>
                  <a:srgbClr val="005A8B"/>
                </a:solidFill>
                <a:latin typeface="Trebuchet MS" panose="020B0603020202020204"/>
                <a:ea typeface="Trebuchet MS" panose="020B0603020202020204"/>
                <a:cs typeface="Trebuchet MS" panose="020B0603020202020204"/>
                <a:sym typeface="Trebuchet MS" panose="020B0603020202020204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A8B"/>
              </a:buClr>
              <a:buSzPts val="2400"/>
              <a:buFont typeface="Trebuchet MS" panose="020B0603020202020204"/>
              <a:buNone/>
              <a:defRPr sz="2400" b="1" i="0" u="none" strike="noStrike" cap="none">
                <a:solidFill>
                  <a:srgbClr val="005A8B"/>
                </a:solidFill>
                <a:latin typeface="Trebuchet MS" panose="020B0603020202020204"/>
                <a:ea typeface="Trebuchet MS" panose="020B0603020202020204"/>
                <a:cs typeface="Trebuchet MS" panose="020B0603020202020204"/>
                <a:sym typeface="Trebuchet MS" panose="020B0603020202020204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A8B"/>
              </a:buClr>
              <a:buSzPts val="2400"/>
              <a:buFont typeface="Trebuchet MS" panose="020B0603020202020204"/>
              <a:buNone/>
              <a:defRPr sz="2400" b="1" i="0" u="none" strike="noStrike" cap="none">
                <a:solidFill>
                  <a:srgbClr val="005A8B"/>
                </a:solidFill>
                <a:latin typeface="Trebuchet MS" panose="020B0603020202020204"/>
                <a:ea typeface="Trebuchet MS" panose="020B0603020202020204"/>
                <a:cs typeface="Trebuchet MS" panose="020B0603020202020204"/>
                <a:sym typeface="Trebuchet MS" panose="020B0603020202020204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A8B"/>
              </a:buClr>
              <a:buSzPts val="2400"/>
              <a:buFont typeface="Trebuchet MS" panose="020B0603020202020204"/>
              <a:buNone/>
              <a:defRPr sz="2400" b="1" i="0" u="none" strike="noStrike" cap="none">
                <a:solidFill>
                  <a:srgbClr val="005A8B"/>
                </a:solidFill>
                <a:latin typeface="Trebuchet MS" panose="020B0603020202020204"/>
                <a:ea typeface="Trebuchet MS" panose="020B0603020202020204"/>
                <a:cs typeface="Trebuchet MS" panose="020B0603020202020204"/>
                <a:sym typeface="Trebuchet MS" panose="020B0603020202020204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A8B"/>
              </a:buClr>
              <a:buSzPts val="2400"/>
              <a:buFont typeface="Trebuchet MS" panose="020B0603020202020204"/>
              <a:buNone/>
              <a:defRPr sz="2400" b="1" i="0" u="none" strike="noStrike" cap="none">
                <a:solidFill>
                  <a:srgbClr val="005A8B"/>
                </a:solidFill>
                <a:latin typeface="Trebuchet MS" panose="020B0603020202020204"/>
                <a:ea typeface="Trebuchet MS" panose="020B0603020202020204"/>
                <a:cs typeface="Trebuchet MS" panose="020B0603020202020204"/>
                <a:sym typeface="Trebuchet MS" panose="020B0603020202020204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A8B"/>
              </a:buClr>
              <a:buSzPts val="2400"/>
              <a:buFont typeface="Trebuchet MS" panose="020B0603020202020204"/>
              <a:buNone/>
              <a:defRPr sz="2400" b="1" i="0" u="none" strike="noStrike" cap="none">
                <a:solidFill>
                  <a:srgbClr val="005A8B"/>
                </a:solidFill>
                <a:latin typeface="Trebuchet MS" panose="020B0603020202020204"/>
                <a:ea typeface="Trebuchet MS" panose="020B0603020202020204"/>
                <a:cs typeface="Trebuchet MS" panose="020B0603020202020204"/>
                <a:sym typeface="Trebuchet MS" panose="020B0603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 lang="es-CL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48"/>
          <p:cNvSpPr txBox="1">
            <a:spLocks noGrp="1"/>
          </p:cNvSpPr>
          <p:nvPr>
            <p:ph type="body" idx="1"/>
          </p:nvPr>
        </p:nvSpPr>
        <p:spPr>
          <a:xfrm>
            <a:off x="1219200" y="3200405"/>
            <a:ext cx="21945600" cy="9051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635000" algn="l" rtl="0">
              <a:spcBef>
                <a:spcPts val="128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Arial" panose="020B0604020202020204"/>
              <a:buChar char="•"/>
              <a:defRPr sz="6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584200" algn="l" rtl="0">
              <a:spcBef>
                <a:spcPts val="112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Arial" panose="020B0604020202020204"/>
              <a:buChar char="–"/>
              <a:defRPr sz="5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 panose="020B0604020202020204"/>
              <a:buChar char="•"/>
              <a:defRPr sz="4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482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 panose="020B0604020202020204"/>
              <a:buChar char="–"/>
              <a:defRPr sz="4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482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 panose="020B0604020202020204"/>
              <a:buChar char="»"/>
              <a:defRPr sz="4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482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 panose="020B0604020202020204"/>
              <a:buChar char="»"/>
              <a:defRPr sz="4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482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 panose="020B0604020202020204"/>
              <a:buChar char="»"/>
              <a:defRPr sz="4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482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 panose="020B0604020202020204"/>
              <a:buChar char="»"/>
              <a:defRPr sz="4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482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 panose="020B0604020202020204"/>
              <a:buChar char="»"/>
              <a:defRPr sz="4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59" name="Google Shape;159;p48"/>
          <p:cNvSpPr txBox="1">
            <a:spLocks noGrp="1"/>
          </p:cNvSpPr>
          <p:nvPr>
            <p:ph type="dt" idx="10"/>
          </p:nvPr>
        </p:nvSpPr>
        <p:spPr>
          <a:xfrm>
            <a:off x="1219200" y="12712705"/>
            <a:ext cx="568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Helvetica Neue" panose="020B0604020202020204"/>
              <a:buNone/>
              <a:defRPr sz="1800" b="1" i="0" u="none" strike="noStrike" cap="none">
                <a:solidFill>
                  <a:srgbClr val="898989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 panose="020B0604020202020204"/>
              <a:buNone/>
              <a:defRPr sz="3000" b="1" i="0" u="none" strike="noStrike" cap="none">
                <a:solidFill>
                  <a:srgbClr val="0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 panose="020B0604020202020204"/>
              <a:buNone/>
              <a:defRPr sz="3000" b="1" i="0" u="none" strike="noStrike" cap="none">
                <a:solidFill>
                  <a:srgbClr val="0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 panose="020B0604020202020204"/>
              <a:buNone/>
              <a:defRPr sz="3000" b="1" i="0" u="none" strike="noStrike" cap="none">
                <a:solidFill>
                  <a:srgbClr val="0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 panose="020B0604020202020204"/>
              <a:buNone/>
              <a:defRPr sz="3000" b="1" i="0" u="none" strike="noStrike" cap="none">
                <a:solidFill>
                  <a:srgbClr val="0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 panose="020B0604020202020204"/>
              <a:buNone/>
              <a:defRPr sz="3000" b="1" i="0" u="none" strike="noStrike" cap="none">
                <a:solidFill>
                  <a:srgbClr val="0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 panose="020B0604020202020204"/>
              <a:buNone/>
              <a:defRPr sz="3000" b="1" i="0" u="none" strike="noStrike" cap="none">
                <a:solidFill>
                  <a:srgbClr val="0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 panose="020B0604020202020204"/>
              <a:buNone/>
              <a:defRPr sz="3000" b="1" i="0" u="none" strike="noStrike" cap="none">
                <a:solidFill>
                  <a:srgbClr val="0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 panose="020B0604020202020204"/>
              <a:buNone/>
              <a:defRPr sz="3000" b="1" i="0" u="none" strike="noStrike" cap="none">
                <a:solidFill>
                  <a:srgbClr val="0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9pPr>
          </a:lstStyle>
          <a:p>
            <a:endParaRPr/>
          </a:p>
        </p:txBody>
      </p:sp>
      <p:sp>
        <p:nvSpPr>
          <p:cNvPr id="160" name="Google Shape;160;p48"/>
          <p:cNvSpPr txBox="1">
            <a:spLocks noGrp="1"/>
          </p:cNvSpPr>
          <p:nvPr>
            <p:ph type="ftr" idx="11"/>
          </p:nvPr>
        </p:nvSpPr>
        <p:spPr>
          <a:xfrm>
            <a:off x="8331200" y="12712705"/>
            <a:ext cx="7721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 panose="020B0604020202020204"/>
              <a:buNone/>
              <a:defRPr sz="1800" b="1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 panose="020B0604020202020204"/>
              <a:buNone/>
              <a:defRPr sz="3000" b="1" i="0" u="none" strike="noStrike" cap="none">
                <a:solidFill>
                  <a:srgbClr val="0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 panose="020B0604020202020204"/>
              <a:buNone/>
              <a:defRPr sz="3000" b="1" i="0" u="none" strike="noStrike" cap="none">
                <a:solidFill>
                  <a:srgbClr val="0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 panose="020B0604020202020204"/>
              <a:buNone/>
              <a:defRPr sz="3000" b="1" i="0" u="none" strike="noStrike" cap="none">
                <a:solidFill>
                  <a:srgbClr val="0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 panose="020B0604020202020204"/>
              <a:buNone/>
              <a:defRPr sz="3000" b="1" i="0" u="none" strike="noStrike" cap="none">
                <a:solidFill>
                  <a:srgbClr val="0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 panose="020B0604020202020204"/>
              <a:buNone/>
              <a:defRPr sz="3000" b="1" i="0" u="none" strike="noStrike" cap="none">
                <a:solidFill>
                  <a:srgbClr val="0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 panose="020B0604020202020204"/>
              <a:buNone/>
              <a:defRPr sz="3000" b="1" i="0" u="none" strike="noStrike" cap="none">
                <a:solidFill>
                  <a:srgbClr val="0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 panose="020B0604020202020204"/>
              <a:buNone/>
              <a:defRPr sz="3000" b="1" i="0" u="none" strike="noStrike" cap="none">
                <a:solidFill>
                  <a:srgbClr val="0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 panose="020B0604020202020204"/>
              <a:buNone/>
              <a:defRPr sz="3000" b="1" i="0" u="none" strike="noStrike" cap="none">
                <a:solidFill>
                  <a:srgbClr val="0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9pPr>
          </a:lstStyle>
          <a:p>
            <a:endParaRPr/>
          </a:p>
        </p:txBody>
      </p:sp>
      <p:sp>
        <p:nvSpPr>
          <p:cNvPr id="161" name="Google Shape;161;p48"/>
          <p:cNvSpPr txBox="1">
            <a:spLocks noGrp="1"/>
          </p:cNvSpPr>
          <p:nvPr>
            <p:ph type="sldNum" idx="12"/>
          </p:nvPr>
        </p:nvSpPr>
        <p:spPr>
          <a:xfrm>
            <a:off x="17475200" y="12712705"/>
            <a:ext cx="568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rgbClr val="89898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rgbClr val="89898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rgbClr val="89898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rgbClr val="89898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rgbClr val="89898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rgbClr val="89898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rgbClr val="89898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rgbClr val="89898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rgbClr val="89898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 lang="es-CL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3D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2566579" y="2889165"/>
            <a:ext cx="21005802" cy="2286002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64251" y="13081000"/>
            <a:ext cx="642805" cy="471924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 panose="020B0604020202020204"/>
                <a:ea typeface="Helvetica Neue Light" panose="020B0604020202020204"/>
                <a:cs typeface="Helvetica Neue Light" panose="020B0604020202020204"/>
                <a:sym typeface="Helvetica Neue Light" panose="020B0604020202020204"/>
              </a:defRPr>
            </a:lvl1pPr>
          </a:lstStyle>
          <a:p>
            <a:pPr algn="ctr" defTabSz="825500" hangingPunct="0">
              <a:buClrTx/>
              <a:buFontTx/>
              <a:buNone/>
            </a:pPr>
            <a:fld id="{86CB4B4D-7CA3-9044-876B-883B54F8677D}" type="slidenum">
              <a:rPr lang="es-ES" smtClean="0"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 panose="020B0604020202020204"/>
          <a:ea typeface="Helvetica Neue" panose="020B0604020202020204"/>
          <a:cs typeface="Helvetica Neue" panose="020B0604020202020204"/>
          <a:sym typeface="Helvetica Neue" panose="020B0604020202020204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 panose="020B0604020202020204"/>
          <a:ea typeface="Helvetica Neue" panose="020B0604020202020204"/>
          <a:cs typeface="Helvetica Neue" panose="020B0604020202020204"/>
          <a:sym typeface="Helvetica Neue" panose="020B0604020202020204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 panose="020B0604020202020204"/>
          <a:ea typeface="Helvetica Neue" panose="020B0604020202020204"/>
          <a:cs typeface="Helvetica Neue" panose="020B0604020202020204"/>
          <a:sym typeface="Helvetica Neue" panose="020B0604020202020204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 panose="020B0604020202020204"/>
          <a:ea typeface="Helvetica Neue" panose="020B0604020202020204"/>
          <a:cs typeface="Helvetica Neue" panose="020B0604020202020204"/>
          <a:sym typeface="Helvetica Neue" panose="020B0604020202020204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 panose="020B0604020202020204"/>
          <a:ea typeface="Helvetica Neue" panose="020B0604020202020204"/>
          <a:cs typeface="Helvetica Neue" panose="020B0604020202020204"/>
          <a:sym typeface="Helvetica Neue" panose="020B0604020202020204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 panose="020B0604020202020204"/>
          <a:ea typeface="Helvetica Neue" panose="020B0604020202020204"/>
          <a:cs typeface="Helvetica Neue" panose="020B0604020202020204"/>
          <a:sym typeface="Helvetica Neue" panose="020B0604020202020204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 panose="020B0604020202020204"/>
          <a:ea typeface="Helvetica Neue" panose="020B0604020202020204"/>
          <a:cs typeface="Helvetica Neue" panose="020B0604020202020204"/>
          <a:sym typeface="Helvetica Neue" panose="020B0604020202020204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 panose="020B0604020202020204"/>
          <a:ea typeface="Helvetica Neue" panose="020B0604020202020204"/>
          <a:cs typeface="Helvetica Neue" panose="020B0604020202020204"/>
          <a:sym typeface="Helvetica Neue" panose="020B0604020202020204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 panose="020B0604020202020204"/>
          <a:ea typeface="Helvetica Neue" panose="020B0604020202020204"/>
          <a:cs typeface="Helvetica Neue" panose="020B0604020202020204"/>
          <a:sym typeface="Helvetica Neue" panose="020B0604020202020204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 bwMode="auto">
          <a:xfrm>
            <a:off x="1219200" y="549283"/>
            <a:ext cx="21945600" cy="1768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/>
          <a:lstStyle/>
          <a:p>
            <a:pPr lvl="0"/>
            <a:r>
              <a:rPr lang="es-ES_tradnl" altLang="es-CL"/>
              <a:t>Clic para editar título</a:t>
            </a:r>
            <a:endParaRPr lang="es-ES" alt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 bwMode="auto">
          <a:xfrm>
            <a:off x="1219200" y="3200407"/>
            <a:ext cx="21945600" cy="9051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s-ES_tradnl" altLang="es-CL"/>
              <a:t>Haga clic para modificar el estilo de texto del patrón</a:t>
            </a:r>
          </a:p>
          <a:p>
            <a:pPr lvl="1"/>
            <a:r>
              <a:rPr lang="es-ES_tradnl" altLang="es-CL"/>
              <a:t>Segundo nivel</a:t>
            </a:r>
          </a:p>
          <a:p>
            <a:pPr lvl="2"/>
            <a:r>
              <a:rPr lang="es-ES_tradnl" altLang="es-CL"/>
              <a:t>Tercer nivel</a:t>
            </a:r>
          </a:p>
          <a:p>
            <a:pPr lvl="3"/>
            <a:r>
              <a:rPr lang="es-ES_tradnl" altLang="es-CL"/>
              <a:t>Cuarto nivel</a:t>
            </a:r>
          </a:p>
          <a:p>
            <a:pPr lvl="4"/>
            <a:r>
              <a:rPr lang="es-ES_tradnl" altLang="es-CL"/>
              <a:t>Quinto nivel</a:t>
            </a:r>
            <a:endParaRPr lang="es-ES" alt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1219200" y="12712707"/>
            <a:ext cx="5689600" cy="7302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 sz="18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5B20A61F-75D1-4478-BF29-56EBD7E5C3A6}" type="datetimeFigureOut">
              <a:rPr lang="es-CL" kern="1200" smtClean="0"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04-11-2024</a:t>
            </a:fld>
            <a:endParaRPr lang="es-CL" kern="1200"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8331200" y="12712707"/>
            <a:ext cx="7721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buClrTx/>
              <a:buFontTx/>
              <a:buNone/>
            </a:pPr>
            <a:endParaRPr lang="es-CL" kern="120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17475200" y="12712707"/>
            <a:ext cx="5689600" cy="7302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8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6BBCCEE6-BEC7-4415-B969-9F85D4551E3B}" type="slidenum">
              <a:rPr lang="es-CL" kern="1200" smtClean="0"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‹Nº›</a:t>
            </a:fld>
            <a:endParaRPr lang="es-CL" kern="1200"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2764" y="7"/>
            <a:ext cx="24786168" cy="235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7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48163" y="13439783"/>
            <a:ext cx="24638002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8" descr="logo uddBlanco.png"/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77835" y="549283"/>
            <a:ext cx="6011334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800">
          <a:solidFill>
            <a:schemeClr val="tx2"/>
          </a:solidFill>
          <a:latin typeface="+mj-lt"/>
          <a:ea typeface="MS PGothic" panose="020B0600070205080204" pitchFamily="34" charset="-128"/>
          <a:cs typeface="MS PGothic" panose="020B0600070205080204" pitchFamily="34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800">
          <a:solidFill>
            <a:schemeClr val="tx2"/>
          </a:solidFill>
          <a:latin typeface="Arial" panose="020B0604020202020204" pitchFamily="34" charset="0"/>
          <a:ea typeface="MS PGothic" panose="020B0600070205080204" pitchFamily="34" charset="-128"/>
          <a:cs typeface="MS PGothic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800">
          <a:solidFill>
            <a:schemeClr val="tx2"/>
          </a:solidFill>
          <a:latin typeface="Arial" panose="020B0604020202020204" pitchFamily="34" charset="0"/>
          <a:ea typeface="MS PGothic" panose="020B0600070205080204" pitchFamily="34" charset="-128"/>
          <a:cs typeface="MS PGothic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800">
          <a:solidFill>
            <a:schemeClr val="tx2"/>
          </a:solidFill>
          <a:latin typeface="Arial" panose="020B0604020202020204" pitchFamily="34" charset="0"/>
          <a:ea typeface="MS PGothic" panose="020B0600070205080204" pitchFamily="34" charset="-128"/>
          <a:cs typeface="MS PGothic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800">
          <a:solidFill>
            <a:schemeClr val="tx2"/>
          </a:solidFill>
          <a:latin typeface="Arial" panose="020B0604020202020204" pitchFamily="34" charset="0"/>
          <a:ea typeface="MS PGothic" panose="020B0600070205080204" pitchFamily="34" charset="-128"/>
          <a:cs typeface="MS PGothic" panose="020B0600070205080204" pitchFamily="34" charset="-128"/>
        </a:defRPr>
      </a:lvl5pPr>
      <a:lvl6pPr marL="914400" algn="ctr" rtl="0" fontAlgn="base">
        <a:spcBef>
          <a:spcPct val="0"/>
        </a:spcBef>
        <a:spcAft>
          <a:spcPct val="0"/>
        </a:spcAft>
        <a:defRPr sz="8800">
          <a:solidFill>
            <a:schemeClr val="tx2"/>
          </a:solidFill>
          <a:latin typeface="Arial" panose="020B0604020202020204" pitchFamily="34" charset="0"/>
        </a:defRPr>
      </a:lvl6pPr>
      <a:lvl7pPr marL="1828800" algn="ctr" rtl="0" fontAlgn="base">
        <a:spcBef>
          <a:spcPct val="0"/>
        </a:spcBef>
        <a:spcAft>
          <a:spcPct val="0"/>
        </a:spcAft>
        <a:defRPr sz="8800">
          <a:solidFill>
            <a:schemeClr val="tx2"/>
          </a:solidFill>
          <a:latin typeface="Arial" panose="020B0604020202020204" pitchFamily="34" charset="0"/>
        </a:defRPr>
      </a:lvl7pPr>
      <a:lvl8pPr marL="2742565" algn="ctr" rtl="0" fontAlgn="base">
        <a:spcBef>
          <a:spcPct val="0"/>
        </a:spcBef>
        <a:spcAft>
          <a:spcPct val="0"/>
        </a:spcAft>
        <a:defRPr sz="8800">
          <a:solidFill>
            <a:schemeClr val="tx2"/>
          </a:solidFill>
          <a:latin typeface="Arial" panose="020B0604020202020204" pitchFamily="34" charset="0"/>
        </a:defRPr>
      </a:lvl8pPr>
      <a:lvl9pPr marL="3656965" algn="ctr" rtl="0" fontAlgn="base">
        <a:spcBef>
          <a:spcPct val="0"/>
        </a:spcBef>
        <a:spcAft>
          <a:spcPct val="0"/>
        </a:spcAft>
        <a:defRPr sz="88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685800" indent="-685800" algn="l" rtl="0" eaLnBrk="0" fontAlgn="base" hangingPunct="0">
        <a:spcBef>
          <a:spcPct val="20000"/>
        </a:spcBef>
        <a:spcAft>
          <a:spcPct val="0"/>
        </a:spcAft>
        <a:buChar char="•"/>
        <a:defRPr sz="6400">
          <a:solidFill>
            <a:schemeClr val="tx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1pPr>
      <a:lvl2pPr marL="1485900" indent="-571500" algn="l" rtl="0" eaLnBrk="0" fontAlgn="base" hangingPunct="0">
        <a:spcBef>
          <a:spcPct val="20000"/>
        </a:spcBef>
        <a:spcAft>
          <a:spcPct val="0"/>
        </a:spcAft>
        <a:buChar char="–"/>
        <a:defRPr sz="5600">
          <a:solidFill>
            <a:schemeClr val="tx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2pPr>
      <a:lvl3pPr marL="2286000" indent="-457200" algn="l" rtl="0" eaLnBrk="0" fontAlgn="base" hangingPunct="0">
        <a:spcBef>
          <a:spcPct val="20000"/>
        </a:spcBef>
        <a:spcAft>
          <a:spcPct val="0"/>
        </a:spcAft>
        <a:buChar char="•"/>
        <a:defRPr sz="4800">
          <a:solidFill>
            <a:schemeClr val="tx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3pPr>
      <a:lvl4pPr marL="3199765" indent="-457200" algn="l" rtl="0" eaLnBrk="0" fontAlgn="base" hangingPunct="0">
        <a:spcBef>
          <a:spcPct val="20000"/>
        </a:spcBef>
        <a:spcAft>
          <a:spcPct val="0"/>
        </a:spcAft>
        <a:buChar char="–"/>
        <a:defRPr sz="4000">
          <a:solidFill>
            <a:schemeClr val="tx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4pPr>
      <a:lvl5pPr marL="4114165" indent="-457200" algn="l" rtl="0" eaLnBrk="0" fontAlgn="base" hangingPunct="0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5pPr>
      <a:lvl6pPr marL="5028565" indent="-457200" algn="l" rtl="0" fontAlgn="base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</a:defRPr>
      </a:lvl6pPr>
      <a:lvl7pPr marL="5942965" indent="-457200" algn="l" rtl="0" fontAlgn="base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</a:defRPr>
      </a:lvl7pPr>
      <a:lvl8pPr marL="6857365" indent="-457200" algn="l" rtl="0" fontAlgn="base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</a:defRPr>
      </a:lvl8pPr>
      <a:lvl9pPr marL="7771765" indent="-457200" algn="l" rtl="0" fontAlgn="base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</a:defRPr>
      </a:lvl9pPr>
    </p:bodyStyle>
    <p:otherStyle>
      <a:defPPr>
        <a:defRPr lang="es-CL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565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965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365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765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165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565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 bwMode="auto">
          <a:xfrm>
            <a:off x="1219200" y="3200407"/>
            <a:ext cx="21945600" cy="9051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s-ES_tradnl" altLang="es-CL"/>
              <a:t>Haga clic para modificar el estilo de texto del patrón</a:t>
            </a:r>
          </a:p>
          <a:p>
            <a:pPr lvl="1"/>
            <a:r>
              <a:rPr lang="es-ES_tradnl" altLang="es-CL"/>
              <a:t>Segundo nivel</a:t>
            </a:r>
          </a:p>
          <a:p>
            <a:pPr lvl="2"/>
            <a:r>
              <a:rPr lang="es-ES_tradnl" altLang="es-CL"/>
              <a:t>Tercer nivel</a:t>
            </a:r>
          </a:p>
          <a:p>
            <a:pPr lvl="3"/>
            <a:r>
              <a:rPr lang="es-ES_tradnl" altLang="es-CL"/>
              <a:t>Cuarto nivel</a:t>
            </a:r>
          </a:p>
          <a:p>
            <a:pPr lvl="4"/>
            <a:r>
              <a:rPr lang="es-ES_tradnl" altLang="es-CL"/>
              <a:t>Quinto nivel</a:t>
            </a:r>
            <a:endParaRPr lang="es-ES" alt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1219200" y="12712707"/>
            <a:ext cx="5689600" cy="7302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 sz="18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5B20A61F-75D1-4478-BF29-56EBD7E5C3A6}" type="datetimeFigureOut">
              <a:rPr lang="es-CL" kern="1200" smtClean="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rPr>
              <a:t>04-11-2024</a:t>
            </a:fld>
            <a:endParaRPr lang="es-CL" kern="1200">
              <a:latin typeface="Arial" panose="020B0604020202020204" pitchFamily="34" charset="0"/>
              <a:ea typeface="MS PGothic" panose="020B0600070205080204" pitchFamily="34" charset="-128"/>
              <a:cs typeface="+mn-cs"/>
              <a:sym typeface="Helvetica Neue" panose="020B0604020202020204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8331200" y="12712707"/>
            <a:ext cx="7721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buClrTx/>
              <a:buFontTx/>
              <a:buNone/>
            </a:pPr>
            <a:endParaRPr lang="es-CL" kern="1200">
              <a:solidFill>
                <a:srgbClr val="000000">
                  <a:tint val="75000"/>
                </a:srgbClr>
              </a:solidFill>
              <a:sym typeface="Helvetica Neue" panose="020B0604020202020204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17475200" y="12712707"/>
            <a:ext cx="5689600" cy="7302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8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6BBCCEE6-BEC7-4415-B969-9F85D4551E3B}" type="slidenum">
              <a:rPr lang="es-CL" kern="1200" smtClean="0"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Helvetica Neue" panose="020B0604020202020204"/>
              </a:rPr>
              <a:t>‹Nº›</a:t>
            </a:fld>
            <a:endParaRPr lang="es-CL" kern="1200">
              <a:latin typeface="Arial" panose="020B0604020202020204" pitchFamily="34" charset="0"/>
              <a:ea typeface="MS PGothic" panose="020B0600070205080204" pitchFamily="34" charset="-128"/>
              <a:cs typeface="+mn-cs"/>
              <a:sym typeface="Helvetica Neue" panose="020B060402020202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  <p:sldLayoutId id="2147483718" r:id="rId17"/>
    <p:sldLayoutId id="2147483719" r:id="rId18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800">
          <a:solidFill>
            <a:schemeClr val="tx2"/>
          </a:solidFill>
          <a:latin typeface="+mj-lt"/>
          <a:ea typeface="MS PGothic" panose="020B0600070205080204" pitchFamily="34" charset="-128"/>
          <a:cs typeface="MS PGothic" panose="020B0600070205080204" pitchFamily="34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800">
          <a:solidFill>
            <a:schemeClr val="tx2"/>
          </a:solidFill>
          <a:latin typeface="Arial" panose="020B0604020202020204" pitchFamily="34" charset="0"/>
          <a:ea typeface="MS PGothic" panose="020B0600070205080204" pitchFamily="34" charset="-128"/>
          <a:cs typeface="MS PGothic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800">
          <a:solidFill>
            <a:schemeClr val="tx2"/>
          </a:solidFill>
          <a:latin typeface="Arial" panose="020B0604020202020204" pitchFamily="34" charset="0"/>
          <a:ea typeface="MS PGothic" panose="020B0600070205080204" pitchFamily="34" charset="-128"/>
          <a:cs typeface="MS PGothic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800">
          <a:solidFill>
            <a:schemeClr val="tx2"/>
          </a:solidFill>
          <a:latin typeface="Arial" panose="020B0604020202020204" pitchFamily="34" charset="0"/>
          <a:ea typeface="MS PGothic" panose="020B0600070205080204" pitchFamily="34" charset="-128"/>
          <a:cs typeface="MS PGothic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800">
          <a:solidFill>
            <a:schemeClr val="tx2"/>
          </a:solidFill>
          <a:latin typeface="Arial" panose="020B0604020202020204" pitchFamily="34" charset="0"/>
          <a:ea typeface="MS PGothic" panose="020B0600070205080204" pitchFamily="34" charset="-128"/>
          <a:cs typeface="MS PGothic" panose="020B0600070205080204" pitchFamily="34" charset="-128"/>
        </a:defRPr>
      </a:lvl5pPr>
      <a:lvl6pPr marL="914400" algn="ctr" rtl="0" fontAlgn="base">
        <a:spcBef>
          <a:spcPct val="0"/>
        </a:spcBef>
        <a:spcAft>
          <a:spcPct val="0"/>
        </a:spcAft>
        <a:defRPr sz="8800">
          <a:solidFill>
            <a:schemeClr val="tx2"/>
          </a:solidFill>
          <a:latin typeface="Arial" panose="020B0604020202020204" pitchFamily="34" charset="0"/>
        </a:defRPr>
      </a:lvl6pPr>
      <a:lvl7pPr marL="1828800" algn="ctr" rtl="0" fontAlgn="base">
        <a:spcBef>
          <a:spcPct val="0"/>
        </a:spcBef>
        <a:spcAft>
          <a:spcPct val="0"/>
        </a:spcAft>
        <a:defRPr sz="8800">
          <a:solidFill>
            <a:schemeClr val="tx2"/>
          </a:solidFill>
          <a:latin typeface="Arial" panose="020B0604020202020204" pitchFamily="34" charset="0"/>
        </a:defRPr>
      </a:lvl7pPr>
      <a:lvl8pPr marL="2742565" algn="ctr" rtl="0" fontAlgn="base">
        <a:spcBef>
          <a:spcPct val="0"/>
        </a:spcBef>
        <a:spcAft>
          <a:spcPct val="0"/>
        </a:spcAft>
        <a:defRPr sz="8800">
          <a:solidFill>
            <a:schemeClr val="tx2"/>
          </a:solidFill>
          <a:latin typeface="Arial" panose="020B0604020202020204" pitchFamily="34" charset="0"/>
        </a:defRPr>
      </a:lvl8pPr>
      <a:lvl9pPr marL="3656965" algn="ctr" rtl="0" fontAlgn="base">
        <a:spcBef>
          <a:spcPct val="0"/>
        </a:spcBef>
        <a:spcAft>
          <a:spcPct val="0"/>
        </a:spcAft>
        <a:defRPr sz="88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685800" indent="-685800" algn="l" rtl="0" eaLnBrk="0" fontAlgn="base" hangingPunct="0">
        <a:spcBef>
          <a:spcPct val="20000"/>
        </a:spcBef>
        <a:spcAft>
          <a:spcPct val="0"/>
        </a:spcAft>
        <a:buChar char="•"/>
        <a:defRPr sz="6400">
          <a:solidFill>
            <a:schemeClr val="tx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1pPr>
      <a:lvl2pPr marL="1485900" indent="-571500" algn="l" rtl="0" eaLnBrk="0" fontAlgn="base" hangingPunct="0">
        <a:spcBef>
          <a:spcPct val="20000"/>
        </a:spcBef>
        <a:spcAft>
          <a:spcPct val="0"/>
        </a:spcAft>
        <a:buChar char="–"/>
        <a:defRPr sz="5600">
          <a:solidFill>
            <a:schemeClr val="tx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2pPr>
      <a:lvl3pPr marL="2286000" indent="-457200" algn="l" rtl="0" eaLnBrk="0" fontAlgn="base" hangingPunct="0">
        <a:spcBef>
          <a:spcPct val="20000"/>
        </a:spcBef>
        <a:spcAft>
          <a:spcPct val="0"/>
        </a:spcAft>
        <a:buChar char="•"/>
        <a:defRPr sz="4800">
          <a:solidFill>
            <a:schemeClr val="tx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3pPr>
      <a:lvl4pPr marL="3199765" indent="-457200" algn="l" rtl="0" eaLnBrk="0" fontAlgn="base" hangingPunct="0">
        <a:spcBef>
          <a:spcPct val="20000"/>
        </a:spcBef>
        <a:spcAft>
          <a:spcPct val="0"/>
        </a:spcAft>
        <a:buChar char="–"/>
        <a:defRPr sz="4000">
          <a:solidFill>
            <a:schemeClr val="tx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4pPr>
      <a:lvl5pPr marL="4114165" indent="-457200" algn="l" rtl="0" eaLnBrk="0" fontAlgn="base" hangingPunct="0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5pPr>
      <a:lvl6pPr marL="5028565" indent="-457200" algn="l" rtl="0" fontAlgn="base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</a:defRPr>
      </a:lvl6pPr>
      <a:lvl7pPr marL="5942965" indent="-457200" algn="l" rtl="0" fontAlgn="base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</a:defRPr>
      </a:lvl7pPr>
      <a:lvl8pPr marL="6857365" indent="-457200" algn="l" rtl="0" fontAlgn="base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</a:defRPr>
      </a:lvl8pPr>
      <a:lvl9pPr marL="7771765" indent="-457200" algn="l" rtl="0" fontAlgn="base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</a:defRPr>
      </a:lvl9pPr>
    </p:bodyStyle>
    <p:otherStyle>
      <a:defPPr>
        <a:defRPr lang="es-CL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565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965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365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765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165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565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fondpage2-ICSI.jpg"/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" y="0"/>
            <a:ext cx="24368994" cy="13716000"/>
          </a:xfrm>
          <a:prstGeom prst="rect">
            <a:avLst/>
          </a:prstGeom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408075" y="609767"/>
            <a:ext cx="20338194" cy="92392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28800" rIns="91440" bIns="45720" numCol="1" anchor="ctr" anchorCtr="0" compatLnSpc="1"/>
          <a:lstStyle/>
          <a:p>
            <a:pPr lvl="0"/>
            <a:r>
              <a:rPr lang="fr-FR" dirty="0"/>
              <a:t>Cliquez pour modifier le style du titre</a:t>
            </a:r>
          </a:p>
        </p:txBody>
      </p:sp>
      <p:sp>
        <p:nvSpPr>
          <p:cNvPr id="806917" name="Rectangle 5"/>
          <p:cNvSpPr>
            <a:spLocks noChangeArrowheads="1"/>
          </p:cNvSpPr>
          <p:nvPr userDrawn="1"/>
        </p:nvSpPr>
        <p:spPr bwMode="auto">
          <a:xfrm>
            <a:off x="3352805" y="2879726"/>
            <a:ext cx="19472034" cy="9090024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 algn="l">
              <a:spcBef>
                <a:spcPct val="20000"/>
              </a:spcBef>
              <a:buClr>
                <a:srgbClr val="2973AC"/>
              </a:buClr>
              <a:buFont typeface="Wingdings" panose="05000000000000000000" pitchFamily="2" charset="2"/>
              <a:buChar char="§"/>
              <a:defRPr sz="2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01700" indent="-365125" algn="l">
              <a:spcBef>
                <a:spcPct val="20000"/>
              </a:spcBef>
              <a:buClr>
                <a:srgbClr val="2973AC"/>
              </a:buClr>
              <a:buSzPct val="60000"/>
              <a:buFont typeface="Wingdings" panose="05000000000000000000" pitchFamily="2" charset="2"/>
              <a:buBlip>
                <a:blip r:embed="rId2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10005" indent="-228600" algn="l">
              <a:spcBef>
                <a:spcPct val="20000"/>
              </a:spcBef>
              <a:buClr>
                <a:srgbClr val="2973AC"/>
              </a:buClr>
              <a:buSzPct val="70000"/>
              <a:buFont typeface="Arial" panose="020B0604020202020204" pitchFamily="34" charset="0"/>
              <a:buChar char="−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7675" indent="-228600" algn="l">
              <a:spcBef>
                <a:spcPct val="20000"/>
              </a:spcBef>
              <a:buClr>
                <a:srgbClr val="2973AC"/>
              </a:buClr>
              <a:buSzPct val="70000"/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5980" indent="-228600" algn="l">
              <a:spcBef>
                <a:spcPct val="20000"/>
              </a:spcBef>
              <a:buClr>
                <a:srgbClr val="2973AC"/>
              </a:buClr>
              <a:buSzPct val="70000"/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83180" indent="-228600" fontAlgn="base">
              <a:spcBef>
                <a:spcPct val="20000"/>
              </a:spcBef>
              <a:spcAft>
                <a:spcPct val="0"/>
              </a:spcAft>
              <a:buClr>
                <a:srgbClr val="2973AC"/>
              </a:buClr>
              <a:buSzPct val="70000"/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40380" indent="-228600" fontAlgn="base">
              <a:spcBef>
                <a:spcPct val="20000"/>
              </a:spcBef>
              <a:spcAft>
                <a:spcPct val="0"/>
              </a:spcAft>
              <a:buClr>
                <a:srgbClr val="2973AC"/>
              </a:buClr>
              <a:buSzPct val="70000"/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97580" indent="-228600" fontAlgn="base">
              <a:spcBef>
                <a:spcPct val="20000"/>
              </a:spcBef>
              <a:spcAft>
                <a:spcPct val="0"/>
              </a:spcAft>
              <a:buClr>
                <a:srgbClr val="2973AC"/>
              </a:buClr>
              <a:buSzPct val="70000"/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54780" indent="-228600" fontAlgn="base">
              <a:spcBef>
                <a:spcPct val="20000"/>
              </a:spcBef>
              <a:spcAft>
                <a:spcPct val="0"/>
              </a:spcAft>
              <a:buClr>
                <a:srgbClr val="2973AC"/>
              </a:buClr>
              <a:buSzPct val="70000"/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828165">
              <a:defRPr/>
            </a:pPr>
            <a:endParaRPr lang="fr-FR" sz="5415" kern="1200">
              <a:solidFill>
                <a:srgbClr val="004B8A"/>
              </a:solidFill>
              <a:ea typeface="+mn-ea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9152" y="2525937"/>
            <a:ext cx="22951348" cy="9658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10" name="Image 9" descr="bulle1.png"/>
          <p:cNvPicPr>
            <a:picLocks noChangeAspect="1"/>
          </p:cNvPicPr>
          <p:nvPr userDrawn="1"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24837" y="12436848"/>
            <a:ext cx="1594290" cy="1292488"/>
          </a:xfrm>
          <a:prstGeom prst="rect">
            <a:avLst/>
          </a:prstGeom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14994698" y="12953761"/>
            <a:ext cx="7721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955">
                <a:solidFill>
                  <a:srgbClr val="747F81"/>
                </a:solidFill>
                <a:latin typeface="Trebuchet MS" panose="020B0603020202020204" pitchFamily="34" charset="0"/>
              </a:defRPr>
            </a:lvl1pPr>
          </a:lstStyle>
          <a:p>
            <a:pPr defTabSz="1828165">
              <a:buClrTx/>
            </a:pPr>
            <a:r>
              <a:rPr lang="fr-FR" kern="1200">
                <a:ea typeface="+mn-ea"/>
              </a:rPr>
              <a:t> titre de ce doc - @ Icsi</a:t>
            </a:r>
            <a:endParaRPr lang="fr-FR" kern="1200" dirty="0">
              <a:ea typeface="+mn-ea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22658546" y="12951139"/>
            <a:ext cx="1369252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955" b="1">
                <a:solidFill>
                  <a:srgbClr val="005A8B"/>
                </a:solidFill>
                <a:latin typeface="Trebuchet MS" panose="020B0603020202020204" pitchFamily="34" charset="0"/>
              </a:defRPr>
            </a:lvl1pPr>
          </a:lstStyle>
          <a:p>
            <a:pPr defTabSz="1828165">
              <a:buClrTx/>
            </a:pPr>
            <a:fld id="{6F789AB8-BD5A-43B3-AFF9-C1647DDCA674}" type="slidenum">
              <a:rPr lang="fr-FR" kern="1200" smtClean="0">
                <a:ea typeface="+mn-ea"/>
              </a:rPr>
              <a:t>‹Nº›</a:t>
            </a:fld>
            <a:endParaRPr lang="fr-FR" kern="1200" dirty="0">
              <a:ea typeface="+mn-ea"/>
            </a:endParaRPr>
          </a:p>
        </p:txBody>
      </p:sp>
      <p:sp>
        <p:nvSpPr>
          <p:cNvPr id="2" name="Rectángulo 1"/>
          <p:cNvSpPr/>
          <p:nvPr userDrawn="1"/>
        </p:nvSpPr>
        <p:spPr bwMode="auto">
          <a:xfrm>
            <a:off x="526704" y="377280"/>
            <a:ext cx="2880320" cy="2016224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82880" tIns="91440" rIns="182880" bIns="91440" numCol="1" rtlCol="0" anchor="ctr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s-AR" sz="3600" kern="1200">
              <a:solidFill>
                <a:srgbClr val="004B8A"/>
              </a:solidFill>
              <a:latin typeface="Arial" panose="020B0604020202020204" pitchFamily="34" charset="0"/>
              <a:ea typeface="+mn-ea"/>
            </a:endParaRPr>
          </a:p>
        </p:txBody>
      </p:sp>
      <p:sp>
        <p:nvSpPr>
          <p:cNvPr id="5" name="CuadroTexto 4"/>
          <p:cNvSpPr txBox="1"/>
          <p:nvPr userDrawn="1"/>
        </p:nvSpPr>
        <p:spPr>
          <a:xfrm>
            <a:off x="2398913" y="12977336"/>
            <a:ext cx="13772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165">
              <a:buClrTx/>
              <a:buFontTx/>
              <a:buNone/>
            </a:pPr>
            <a:r>
              <a:rPr lang="es-AR" sz="3600" b="1" kern="1200" dirty="0">
                <a:solidFill>
                  <a:srgbClr val="004B8A"/>
                </a:solidFill>
                <a:latin typeface="Trebuchet MS" panose="020B0603020202020204"/>
                <a:ea typeface="+mn-ea"/>
              </a:rPr>
              <a:t>ICSI</a:t>
            </a:r>
            <a:r>
              <a:rPr lang="es-AR" sz="3600" kern="1200" dirty="0">
                <a:solidFill>
                  <a:srgbClr val="004B8A"/>
                </a:solidFill>
                <a:latin typeface="Trebuchet MS" panose="020B0603020202020204"/>
                <a:ea typeface="+mn-ea"/>
              </a:rPr>
              <a:t> – </a:t>
            </a:r>
            <a:r>
              <a:rPr lang="es-AR" sz="2800" kern="1200" dirty="0">
                <a:solidFill>
                  <a:srgbClr val="004B8A"/>
                </a:solidFill>
                <a:latin typeface="Trebuchet MS" panose="020B0603020202020204"/>
                <a:ea typeface="+mn-ea"/>
              </a:rPr>
              <a:t>Instituto por una cultura de seguridad Industrial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  <p:sldLayoutId id="2147483738" r:id="rId18"/>
    <p:sldLayoutId id="2147483739" r:id="rId19"/>
  </p:sldLayoutIdLst>
  <p:hf hdr="0"/>
  <p:txStyles>
    <p:titleStyle>
      <a:lvl1pPr algn="r" rtl="0" eaLnBrk="1" fontAlgn="base" hangingPunct="1">
        <a:spcBef>
          <a:spcPct val="0"/>
        </a:spcBef>
        <a:spcAft>
          <a:spcPct val="0"/>
        </a:spcAft>
        <a:defRPr sz="7385" b="0" i="0" kern="1200" cap="small" baseline="0">
          <a:ln w="3175">
            <a:solidFill>
              <a:srgbClr val="005A8B"/>
            </a:solidFill>
          </a:ln>
          <a:solidFill>
            <a:srgbClr val="005A8B"/>
          </a:solidFill>
          <a:effectLst>
            <a:outerShdw blurRad="50800" dist="38100" dir="2700000" algn="tl" rotWithShape="0">
              <a:prstClr val="black">
                <a:alpha val="25000"/>
              </a:prstClr>
            </a:outerShdw>
          </a:effectLst>
          <a:latin typeface="Trebuchet MS Bold"/>
          <a:ea typeface="MS PGothic" panose="020B0600070205080204" pitchFamily="34" charset="-128"/>
          <a:cs typeface="Trebuchet MS Bold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6400" b="1">
          <a:solidFill>
            <a:srgbClr val="2973AC"/>
          </a:solidFill>
          <a:latin typeface="Arial" panose="020B0604020202020204" pitchFamily="34" charset="0"/>
          <a:ea typeface="MS PGothic" panose="020B0600070205080204" pitchFamily="34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6400" b="1">
          <a:solidFill>
            <a:srgbClr val="2973AC"/>
          </a:solidFill>
          <a:latin typeface="Arial" panose="020B0604020202020204" pitchFamily="34" charset="0"/>
          <a:ea typeface="MS PGothic" panose="020B0600070205080204" pitchFamily="34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6400" b="1">
          <a:solidFill>
            <a:srgbClr val="2973AC"/>
          </a:solidFill>
          <a:latin typeface="Arial" panose="020B0604020202020204" pitchFamily="34" charset="0"/>
          <a:ea typeface="MS PGothic" panose="020B0600070205080204" pitchFamily="34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6400" b="1">
          <a:solidFill>
            <a:srgbClr val="2973AC"/>
          </a:solidFill>
          <a:latin typeface="Arial" panose="020B0604020202020204" pitchFamily="34" charset="0"/>
          <a:ea typeface="MS PGothic" panose="020B0600070205080204" pitchFamily="34" charset="-128"/>
        </a:defRPr>
      </a:lvl5pPr>
      <a:lvl6pPr marL="1125855" algn="l" rtl="0" eaLnBrk="1" fontAlgn="base" hangingPunct="1">
        <a:spcBef>
          <a:spcPct val="0"/>
        </a:spcBef>
        <a:spcAft>
          <a:spcPct val="0"/>
        </a:spcAft>
        <a:defRPr sz="6400" b="1">
          <a:solidFill>
            <a:srgbClr val="2973AC"/>
          </a:solidFill>
          <a:latin typeface="Arial" panose="020B0604020202020204" pitchFamily="34" charset="0"/>
        </a:defRPr>
      </a:lvl6pPr>
      <a:lvl7pPr marL="2251075" algn="l" rtl="0" eaLnBrk="1" fontAlgn="base" hangingPunct="1">
        <a:spcBef>
          <a:spcPct val="0"/>
        </a:spcBef>
        <a:spcAft>
          <a:spcPct val="0"/>
        </a:spcAft>
        <a:defRPr sz="6400" b="1">
          <a:solidFill>
            <a:srgbClr val="2973AC"/>
          </a:solidFill>
          <a:latin typeface="Arial" panose="020B0604020202020204" pitchFamily="34" charset="0"/>
        </a:defRPr>
      </a:lvl7pPr>
      <a:lvl8pPr marL="3376930" algn="l" rtl="0" eaLnBrk="1" fontAlgn="base" hangingPunct="1">
        <a:spcBef>
          <a:spcPct val="0"/>
        </a:spcBef>
        <a:spcAft>
          <a:spcPct val="0"/>
        </a:spcAft>
        <a:defRPr sz="6400" b="1">
          <a:solidFill>
            <a:srgbClr val="2973AC"/>
          </a:solidFill>
          <a:latin typeface="Arial" panose="020B0604020202020204" pitchFamily="34" charset="0"/>
        </a:defRPr>
      </a:lvl8pPr>
      <a:lvl9pPr marL="4502150" algn="l" rtl="0" eaLnBrk="1" fontAlgn="base" hangingPunct="1">
        <a:spcBef>
          <a:spcPct val="0"/>
        </a:spcBef>
        <a:spcAft>
          <a:spcPct val="0"/>
        </a:spcAft>
        <a:defRPr sz="6400" b="1">
          <a:solidFill>
            <a:srgbClr val="2973AC"/>
          </a:solidFill>
          <a:latin typeface="Arial" panose="020B0604020202020204" pitchFamily="34" charset="0"/>
        </a:defRPr>
      </a:lvl9pPr>
    </p:titleStyle>
    <p:bodyStyle>
      <a:lvl1pPr marL="843915" indent="-843915" algn="l" rtl="0" eaLnBrk="1" fontAlgn="base" hangingPunct="1">
        <a:spcBef>
          <a:spcPct val="20000"/>
        </a:spcBef>
        <a:spcAft>
          <a:spcPct val="0"/>
        </a:spcAft>
        <a:buClr>
          <a:srgbClr val="2973AC"/>
        </a:buClr>
        <a:buFont typeface="Wingdings" panose="05000000000000000000" pitchFamily="2" charset="2"/>
        <a:buChar char=""/>
        <a:defRPr sz="4400" b="0" i="0" kern="1200">
          <a:solidFill>
            <a:srgbClr val="005A8B"/>
          </a:solidFill>
          <a:latin typeface="Trebuchet MS Bold"/>
          <a:ea typeface="MS PGothic" panose="020B0600070205080204" pitchFamily="34" charset="-128"/>
          <a:cs typeface="Trebuchet MS Bold"/>
        </a:defRPr>
      </a:lvl1pPr>
      <a:lvl2pPr marL="2219960" indent="-899160" algn="l" rtl="0" eaLnBrk="1" fontAlgn="base" hangingPunct="1">
        <a:spcBef>
          <a:spcPct val="20000"/>
        </a:spcBef>
        <a:spcAft>
          <a:spcPct val="0"/>
        </a:spcAft>
        <a:buClr>
          <a:srgbClr val="2973AC"/>
        </a:buClr>
        <a:buSzPct val="60000"/>
        <a:buFont typeface="Wingdings" panose="05000000000000000000" pitchFamily="2" charset="2"/>
        <a:buChar char=""/>
        <a:defRPr sz="4000" kern="1200">
          <a:solidFill>
            <a:srgbClr val="262626"/>
          </a:solidFill>
          <a:latin typeface="Trebuchet MS" panose="020B0603020202020204"/>
          <a:ea typeface="MS PGothic" panose="020B0600070205080204" pitchFamily="34" charset="-128"/>
          <a:cs typeface="Trebuchet MS" panose="020B0603020202020204"/>
        </a:defRPr>
      </a:lvl2pPr>
      <a:lvl3pPr marL="3224530" indent="-562610" algn="l" rtl="0" eaLnBrk="1" fontAlgn="base" hangingPunct="1">
        <a:spcBef>
          <a:spcPct val="20000"/>
        </a:spcBef>
        <a:spcAft>
          <a:spcPct val="0"/>
        </a:spcAft>
        <a:buClr>
          <a:srgbClr val="2973AC"/>
        </a:buClr>
        <a:buSzPct val="70000"/>
        <a:buFont typeface="Arial" panose="020B0604020202020204" pitchFamily="34" charset="0"/>
        <a:buChar char="−"/>
        <a:defRPr kern="1200">
          <a:solidFill>
            <a:schemeClr val="accent2"/>
          </a:solidFill>
          <a:latin typeface="Trebuchet MS" panose="020B0603020202020204"/>
          <a:ea typeface="MS PGothic" panose="020B0600070205080204" pitchFamily="34" charset="-128"/>
          <a:cs typeface="Trebuchet MS" panose="020B0603020202020204"/>
        </a:defRPr>
      </a:lvl3pPr>
      <a:lvl4pPr marL="4228465" indent="-562610" algn="l" rtl="0" eaLnBrk="1" fontAlgn="base" hangingPunct="1">
        <a:spcBef>
          <a:spcPct val="20000"/>
        </a:spcBef>
        <a:spcAft>
          <a:spcPct val="0"/>
        </a:spcAft>
        <a:buClr>
          <a:srgbClr val="2973AC"/>
        </a:buClr>
        <a:buSzPct val="70000"/>
        <a:buFont typeface="Arial" panose="020B0604020202020204" pitchFamily="34" charset="0"/>
        <a:buChar char="−"/>
        <a:defRPr sz="3200" kern="1200">
          <a:solidFill>
            <a:schemeClr val="accent2"/>
          </a:solidFill>
          <a:latin typeface="Trebuchet MS" panose="020B0603020202020204"/>
          <a:ea typeface="MS PGothic" panose="020B0600070205080204" pitchFamily="34" charset="-128"/>
          <a:cs typeface="Trebuchet MS" panose="020B0603020202020204"/>
        </a:defRPr>
      </a:lvl4pPr>
      <a:lvl5pPr marL="5233035" indent="-562610" algn="l" rtl="0" eaLnBrk="1" fontAlgn="base" hangingPunct="1">
        <a:spcBef>
          <a:spcPct val="20000"/>
        </a:spcBef>
        <a:spcAft>
          <a:spcPct val="0"/>
        </a:spcAft>
        <a:buClr>
          <a:srgbClr val="2973AC"/>
        </a:buClr>
        <a:buSzPct val="70000"/>
        <a:buFont typeface="Arial" panose="020B0604020202020204" pitchFamily="34" charset="0"/>
        <a:buChar char="−"/>
        <a:defRPr sz="2800" kern="1200">
          <a:solidFill>
            <a:schemeClr val="accent2"/>
          </a:solidFill>
          <a:latin typeface="Trebuchet MS" panose="020B0603020202020204"/>
          <a:ea typeface="MS PGothic" panose="020B0600070205080204" pitchFamily="34" charset="-128"/>
          <a:cs typeface="Trebuchet MS" panose="020B0603020202020204"/>
        </a:defRPr>
      </a:lvl5pPr>
      <a:lvl6pPr marL="6190615" indent="-562610" algn="l" defTabSz="2251075" rtl="0" eaLnBrk="1" latinLnBrk="0" hangingPunct="1">
        <a:lnSpc>
          <a:spcPct val="90000"/>
        </a:lnSpc>
        <a:spcBef>
          <a:spcPts val="1230"/>
        </a:spcBef>
        <a:buFont typeface="Arial" panose="020B0604020202020204" pitchFamily="34" charset="0"/>
        <a:buChar char="•"/>
        <a:defRPr sz="4430" kern="1200">
          <a:solidFill>
            <a:schemeClr val="tx1"/>
          </a:solidFill>
          <a:latin typeface="+mn-lt"/>
          <a:ea typeface="+mn-ea"/>
          <a:cs typeface="+mn-cs"/>
        </a:defRPr>
      </a:lvl6pPr>
      <a:lvl7pPr marL="7315835" indent="-562610" algn="l" defTabSz="2251075" rtl="0" eaLnBrk="1" latinLnBrk="0" hangingPunct="1">
        <a:lnSpc>
          <a:spcPct val="90000"/>
        </a:lnSpc>
        <a:spcBef>
          <a:spcPts val="1230"/>
        </a:spcBef>
        <a:buFont typeface="Arial" panose="020B0604020202020204" pitchFamily="34" charset="0"/>
        <a:buChar char="•"/>
        <a:defRPr sz="4430" kern="1200">
          <a:solidFill>
            <a:schemeClr val="tx1"/>
          </a:solidFill>
          <a:latin typeface="+mn-lt"/>
          <a:ea typeface="+mn-ea"/>
          <a:cs typeface="+mn-cs"/>
        </a:defRPr>
      </a:lvl7pPr>
      <a:lvl8pPr marL="8441690" indent="-562610" algn="l" defTabSz="2251075" rtl="0" eaLnBrk="1" latinLnBrk="0" hangingPunct="1">
        <a:lnSpc>
          <a:spcPct val="90000"/>
        </a:lnSpc>
        <a:spcBef>
          <a:spcPts val="1230"/>
        </a:spcBef>
        <a:buFont typeface="Arial" panose="020B0604020202020204" pitchFamily="34" charset="0"/>
        <a:buChar char="•"/>
        <a:defRPr sz="4430" kern="1200">
          <a:solidFill>
            <a:schemeClr val="tx1"/>
          </a:solidFill>
          <a:latin typeface="+mn-lt"/>
          <a:ea typeface="+mn-ea"/>
          <a:cs typeface="+mn-cs"/>
        </a:defRPr>
      </a:lvl8pPr>
      <a:lvl9pPr marL="9566910" indent="-562610" algn="l" defTabSz="2251075" rtl="0" eaLnBrk="1" latinLnBrk="0" hangingPunct="1">
        <a:lnSpc>
          <a:spcPct val="90000"/>
        </a:lnSpc>
        <a:spcBef>
          <a:spcPts val="1230"/>
        </a:spcBef>
        <a:buFont typeface="Arial" panose="020B0604020202020204" pitchFamily="34" charset="0"/>
        <a:buChar char="•"/>
        <a:defRPr sz="44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2251075" rtl="0" eaLnBrk="1" latinLnBrk="0" hangingPunct="1">
        <a:defRPr sz="4430" kern="1200">
          <a:solidFill>
            <a:schemeClr val="tx1"/>
          </a:solidFill>
          <a:latin typeface="+mn-lt"/>
          <a:ea typeface="+mn-ea"/>
          <a:cs typeface="+mn-cs"/>
        </a:defRPr>
      </a:lvl1pPr>
      <a:lvl2pPr marL="1125855" algn="l" defTabSz="2251075" rtl="0" eaLnBrk="1" latinLnBrk="0" hangingPunct="1">
        <a:defRPr sz="4430" kern="1200">
          <a:solidFill>
            <a:schemeClr val="tx1"/>
          </a:solidFill>
          <a:latin typeface="+mn-lt"/>
          <a:ea typeface="+mn-ea"/>
          <a:cs typeface="+mn-cs"/>
        </a:defRPr>
      </a:lvl2pPr>
      <a:lvl3pPr marL="2251075" algn="l" defTabSz="2251075" rtl="0" eaLnBrk="1" latinLnBrk="0" hangingPunct="1">
        <a:defRPr sz="4430" kern="1200">
          <a:solidFill>
            <a:schemeClr val="tx1"/>
          </a:solidFill>
          <a:latin typeface="+mn-lt"/>
          <a:ea typeface="+mn-ea"/>
          <a:cs typeface="+mn-cs"/>
        </a:defRPr>
      </a:lvl3pPr>
      <a:lvl4pPr marL="3376930" algn="l" defTabSz="2251075" rtl="0" eaLnBrk="1" latinLnBrk="0" hangingPunct="1">
        <a:defRPr sz="4430" kern="1200">
          <a:solidFill>
            <a:schemeClr val="tx1"/>
          </a:solidFill>
          <a:latin typeface="+mn-lt"/>
          <a:ea typeface="+mn-ea"/>
          <a:cs typeface="+mn-cs"/>
        </a:defRPr>
      </a:lvl4pPr>
      <a:lvl5pPr marL="4502150" algn="l" defTabSz="2251075" rtl="0" eaLnBrk="1" latinLnBrk="0" hangingPunct="1">
        <a:defRPr sz="4430" kern="1200">
          <a:solidFill>
            <a:schemeClr val="tx1"/>
          </a:solidFill>
          <a:latin typeface="+mn-lt"/>
          <a:ea typeface="+mn-ea"/>
          <a:cs typeface="+mn-cs"/>
        </a:defRPr>
      </a:lvl5pPr>
      <a:lvl6pPr marL="5628005" algn="l" defTabSz="2251075" rtl="0" eaLnBrk="1" latinLnBrk="0" hangingPunct="1">
        <a:defRPr sz="4430" kern="1200">
          <a:solidFill>
            <a:schemeClr val="tx1"/>
          </a:solidFill>
          <a:latin typeface="+mn-lt"/>
          <a:ea typeface="+mn-ea"/>
          <a:cs typeface="+mn-cs"/>
        </a:defRPr>
      </a:lvl6pPr>
      <a:lvl7pPr marL="6753225" algn="l" defTabSz="2251075" rtl="0" eaLnBrk="1" latinLnBrk="0" hangingPunct="1">
        <a:defRPr sz="4430" kern="1200">
          <a:solidFill>
            <a:schemeClr val="tx1"/>
          </a:solidFill>
          <a:latin typeface="+mn-lt"/>
          <a:ea typeface="+mn-ea"/>
          <a:cs typeface="+mn-cs"/>
        </a:defRPr>
      </a:lvl7pPr>
      <a:lvl8pPr marL="7879080" algn="l" defTabSz="2251075" rtl="0" eaLnBrk="1" latinLnBrk="0" hangingPunct="1">
        <a:defRPr sz="4430" kern="1200">
          <a:solidFill>
            <a:schemeClr val="tx1"/>
          </a:solidFill>
          <a:latin typeface="+mn-lt"/>
          <a:ea typeface="+mn-ea"/>
          <a:cs typeface="+mn-cs"/>
        </a:defRPr>
      </a:lvl8pPr>
      <a:lvl9pPr marL="9004300" algn="l" defTabSz="2251075" rtl="0" eaLnBrk="1" latinLnBrk="0" hangingPunct="1">
        <a:defRPr sz="44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 bwMode="auto">
          <a:xfrm>
            <a:off x="1219200" y="549283"/>
            <a:ext cx="21945600" cy="1768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/>
          <a:lstStyle/>
          <a:p>
            <a:pPr lvl="0"/>
            <a:r>
              <a:rPr lang="es-ES_tradnl" altLang="es-CL"/>
              <a:t>Clic para editar título</a:t>
            </a:r>
            <a:endParaRPr lang="es-ES" alt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 bwMode="auto">
          <a:xfrm>
            <a:off x="1219200" y="3200407"/>
            <a:ext cx="21945600" cy="9051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s-ES_tradnl" altLang="es-CL"/>
              <a:t>Haga clic para modificar el estilo de texto del patrón</a:t>
            </a:r>
          </a:p>
          <a:p>
            <a:pPr lvl="1"/>
            <a:r>
              <a:rPr lang="es-ES_tradnl" altLang="es-CL"/>
              <a:t>Segundo nivel</a:t>
            </a:r>
          </a:p>
          <a:p>
            <a:pPr lvl="2"/>
            <a:r>
              <a:rPr lang="es-ES_tradnl" altLang="es-CL"/>
              <a:t>Tercer nivel</a:t>
            </a:r>
          </a:p>
          <a:p>
            <a:pPr lvl="3"/>
            <a:r>
              <a:rPr lang="es-ES_tradnl" altLang="es-CL"/>
              <a:t>Cuarto nivel</a:t>
            </a:r>
          </a:p>
          <a:p>
            <a:pPr lvl="4"/>
            <a:r>
              <a:rPr lang="es-ES_tradnl" altLang="es-CL"/>
              <a:t>Quinto nivel</a:t>
            </a:r>
            <a:endParaRPr lang="es-ES" alt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1219200" y="12712707"/>
            <a:ext cx="5689600" cy="7302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 sz="18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5B20A61F-75D1-4478-BF29-56EBD7E5C3A6}" type="datetimeFigureOut">
              <a:rPr lang="es-CL" kern="1200" smtClean="0">
                <a:ea typeface="MS PGothic" panose="020B0600070205080204" pitchFamily="34" charset="-128"/>
              </a:rPr>
              <a:t>04-11-2024</a:t>
            </a:fld>
            <a:endParaRPr lang="es-CL" kern="1200">
              <a:ea typeface="MS PGothic" panose="020B0600070205080204" pitchFamily="34" charset="-128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8331200" y="12712707"/>
            <a:ext cx="7721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buClrTx/>
              <a:buFontTx/>
              <a:buNone/>
            </a:pPr>
            <a:endParaRPr lang="es-CL" kern="120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17475200" y="12712707"/>
            <a:ext cx="5689600" cy="7302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8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6BBCCEE6-BEC7-4415-B969-9F85D4551E3B}" type="slidenum">
              <a:rPr lang="es-CL" kern="1200" smtClean="0">
                <a:ea typeface="MS PGothic" panose="020B0600070205080204" pitchFamily="34" charset="-128"/>
              </a:rPr>
              <a:t>‹Nº›</a:t>
            </a:fld>
            <a:endParaRPr lang="es-CL" kern="1200">
              <a:ea typeface="MS PGothic" panose="020B0600070205080204" pitchFamily="34" charset="-128"/>
            </a:endParaRPr>
          </a:p>
        </p:txBody>
      </p:sp>
      <p:pic>
        <p:nvPicPr>
          <p:cNvPr id="8" name="Imagen 7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48163" y="13439783"/>
            <a:ext cx="24638002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  <p:sldLayoutId id="2147483755" r:id="rId15"/>
    <p:sldLayoutId id="2147483756" r:id="rId16"/>
    <p:sldLayoutId id="2147483757" r:id="rId17"/>
    <p:sldLayoutId id="2147483758" r:id="rId18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800">
          <a:solidFill>
            <a:schemeClr val="tx2"/>
          </a:solidFill>
          <a:latin typeface="+mj-lt"/>
          <a:ea typeface="MS PGothic" panose="020B0600070205080204" pitchFamily="34" charset="-128"/>
          <a:cs typeface="MS PGothic" panose="020B0600070205080204" pitchFamily="34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800">
          <a:solidFill>
            <a:schemeClr val="tx2"/>
          </a:solidFill>
          <a:latin typeface="Arial" panose="020B0604020202020204" pitchFamily="34" charset="0"/>
          <a:ea typeface="MS PGothic" panose="020B0600070205080204" pitchFamily="34" charset="-128"/>
          <a:cs typeface="MS PGothic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800">
          <a:solidFill>
            <a:schemeClr val="tx2"/>
          </a:solidFill>
          <a:latin typeface="Arial" panose="020B0604020202020204" pitchFamily="34" charset="0"/>
          <a:ea typeface="MS PGothic" panose="020B0600070205080204" pitchFamily="34" charset="-128"/>
          <a:cs typeface="MS PGothic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800">
          <a:solidFill>
            <a:schemeClr val="tx2"/>
          </a:solidFill>
          <a:latin typeface="Arial" panose="020B0604020202020204" pitchFamily="34" charset="0"/>
          <a:ea typeface="MS PGothic" panose="020B0600070205080204" pitchFamily="34" charset="-128"/>
          <a:cs typeface="MS PGothic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800">
          <a:solidFill>
            <a:schemeClr val="tx2"/>
          </a:solidFill>
          <a:latin typeface="Arial" panose="020B0604020202020204" pitchFamily="34" charset="0"/>
          <a:ea typeface="MS PGothic" panose="020B0600070205080204" pitchFamily="34" charset="-128"/>
          <a:cs typeface="MS PGothic" panose="020B0600070205080204" pitchFamily="34" charset="-128"/>
        </a:defRPr>
      </a:lvl5pPr>
      <a:lvl6pPr marL="914400" algn="ctr" rtl="0" fontAlgn="base">
        <a:spcBef>
          <a:spcPct val="0"/>
        </a:spcBef>
        <a:spcAft>
          <a:spcPct val="0"/>
        </a:spcAft>
        <a:defRPr sz="8800">
          <a:solidFill>
            <a:schemeClr val="tx2"/>
          </a:solidFill>
          <a:latin typeface="Arial" panose="020B0604020202020204" pitchFamily="34" charset="0"/>
        </a:defRPr>
      </a:lvl6pPr>
      <a:lvl7pPr marL="1828800" algn="ctr" rtl="0" fontAlgn="base">
        <a:spcBef>
          <a:spcPct val="0"/>
        </a:spcBef>
        <a:spcAft>
          <a:spcPct val="0"/>
        </a:spcAft>
        <a:defRPr sz="8800">
          <a:solidFill>
            <a:schemeClr val="tx2"/>
          </a:solidFill>
          <a:latin typeface="Arial" panose="020B0604020202020204" pitchFamily="34" charset="0"/>
        </a:defRPr>
      </a:lvl7pPr>
      <a:lvl8pPr marL="2742565" algn="ctr" rtl="0" fontAlgn="base">
        <a:spcBef>
          <a:spcPct val="0"/>
        </a:spcBef>
        <a:spcAft>
          <a:spcPct val="0"/>
        </a:spcAft>
        <a:defRPr sz="8800">
          <a:solidFill>
            <a:schemeClr val="tx2"/>
          </a:solidFill>
          <a:latin typeface="Arial" panose="020B0604020202020204" pitchFamily="34" charset="0"/>
        </a:defRPr>
      </a:lvl8pPr>
      <a:lvl9pPr marL="3656965" algn="ctr" rtl="0" fontAlgn="base">
        <a:spcBef>
          <a:spcPct val="0"/>
        </a:spcBef>
        <a:spcAft>
          <a:spcPct val="0"/>
        </a:spcAft>
        <a:defRPr sz="88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685800" indent="-685800" algn="l" rtl="0" eaLnBrk="0" fontAlgn="base" hangingPunct="0">
        <a:spcBef>
          <a:spcPct val="20000"/>
        </a:spcBef>
        <a:spcAft>
          <a:spcPct val="0"/>
        </a:spcAft>
        <a:buChar char="•"/>
        <a:defRPr sz="6400">
          <a:solidFill>
            <a:schemeClr val="tx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1pPr>
      <a:lvl2pPr marL="1485900" indent="-571500" algn="l" rtl="0" eaLnBrk="0" fontAlgn="base" hangingPunct="0">
        <a:spcBef>
          <a:spcPct val="20000"/>
        </a:spcBef>
        <a:spcAft>
          <a:spcPct val="0"/>
        </a:spcAft>
        <a:buChar char="–"/>
        <a:defRPr sz="5600">
          <a:solidFill>
            <a:schemeClr val="tx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2pPr>
      <a:lvl3pPr marL="2286000" indent="-457200" algn="l" rtl="0" eaLnBrk="0" fontAlgn="base" hangingPunct="0">
        <a:spcBef>
          <a:spcPct val="20000"/>
        </a:spcBef>
        <a:spcAft>
          <a:spcPct val="0"/>
        </a:spcAft>
        <a:buChar char="•"/>
        <a:defRPr sz="4800">
          <a:solidFill>
            <a:schemeClr val="tx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3pPr>
      <a:lvl4pPr marL="3199765" indent="-457200" algn="l" rtl="0" eaLnBrk="0" fontAlgn="base" hangingPunct="0">
        <a:spcBef>
          <a:spcPct val="20000"/>
        </a:spcBef>
        <a:spcAft>
          <a:spcPct val="0"/>
        </a:spcAft>
        <a:buChar char="–"/>
        <a:defRPr sz="4000">
          <a:solidFill>
            <a:schemeClr val="tx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4pPr>
      <a:lvl5pPr marL="4114165" indent="-457200" algn="l" rtl="0" eaLnBrk="0" fontAlgn="base" hangingPunct="0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5pPr>
      <a:lvl6pPr marL="5028565" indent="-457200" algn="l" rtl="0" fontAlgn="base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</a:defRPr>
      </a:lvl6pPr>
      <a:lvl7pPr marL="5942965" indent="-457200" algn="l" rtl="0" fontAlgn="base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</a:defRPr>
      </a:lvl7pPr>
      <a:lvl8pPr marL="6857365" indent="-457200" algn="l" rtl="0" fontAlgn="base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</a:defRPr>
      </a:lvl8pPr>
      <a:lvl9pPr marL="7771765" indent="-457200" algn="l" rtl="0" fontAlgn="base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</a:defRPr>
      </a:lvl9pPr>
    </p:bodyStyle>
    <p:otherStyle>
      <a:defPPr>
        <a:defRPr lang="es-CL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565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965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365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765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165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565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fondpage2-ICSI.jp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" y="0"/>
            <a:ext cx="24368994" cy="13716000"/>
          </a:xfrm>
          <a:prstGeom prst="rect">
            <a:avLst/>
          </a:prstGeom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408075" y="609763"/>
            <a:ext cx="20338194" cy="92392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28800" rIns="91440" bIns="45720" numCol="1" anchor="ctr" anchorCtr="0" compatLnSpc="1"/>
          <a:lstStyle/>
          <a:p>
            <a:pPr lvl="0"/>
            <a:r>
              <a:rPr lang="fr-FR" dirty="0"/>
              <a:t>Cliquez pour modifier le style du titre</a:t>
            </a:r>
          </a:p>
        </p:txBody>
      </p:sp>
      <p:sp>
        <p:nvSpPr>
          <p:cNvPr id="806917" name="Rectangle 5"/>
          <p:cNvSpPr>
            <a:spLocks noChangeArrowheads="1"/>
          </p:cNvSpPr>
          <p:nvPr userDrawn="1"/>
        </p:nvSpPr>
        <p:spPr bwMode="auto">
          <a:xfrm>
            <a:off x="3352804" y="2879726"/>
            <a:ext cx="19472032" cy="9090024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 algn="l">
              <a:spcBef>
                <a:spcPct val="20000"/>
              </a:spcBef>
              <a:buClr>
                <a:srgbClr val="2973AC"/>
              </a:buClr>
              <a:buFont typeface="Wingdings" panose="05000000000000000000" pitchFamily="2" charset="2"/>
              <a:buChar char="§"/>
              <a:defRPr sz="2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01700" indent="-365125" algn="l">
              <a:spcBef>
                <a:spcPct val="20000"/>
              </a:spcBef>
              <a:buClr>
                <a:srgbClr val="2973AC"/>
              </a:buClr>
              <a:buSzPct val="60000"/>
              <a:buFont typeface="Wingdings" panose="05000000000000000000" pitchFamily="2" charset="2"/>
              <a:buBlip>
                <a:blip r:embed="rId1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10005" indent="-228600" algn="l">
              <a:spcBef>
                <a:spcPct val="20000"/>
              </a:spcBef>
              <a:buClr>
                <a:srgbClr val="2973AC"/>
              </a:buClr>
              <a:buSzPct val="70000"/>
              <a:buFont typeface="Arial" panose="020B0604020202020204" pitchFamily="34" charset="0"/>
              <a:buChar char="−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7675" indent="-228600" algn="l">
              <a:spcBef>
                <a:spcPct val="20000"/>
              </a:spcBef>
              <a:buClr>
                <a:srgbClr val="2973AC"/>
              </a:buClr>
              <a:buSzPct val="70000"/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5980" indent="-228600" algn="l">
              <a:spcBef>
                <a:spcPct val="20000"/>
              </a:spcBef>
              <a:buClr>
                <a:srgbClr val="2973AC"/>
              </a:buClr>
              <a:buSzPct val="70000"/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83180" indent="-228600" fontAlgn="base">
              <a:spcBef>
                <a:spcPct val="20000"/>
              </a:spcBef>
              <a:spcAft>
                <a:spcPct val="0"/>
              </a:spcAft>
              <a:buClr>
                <a:srgbClr val="2973AC"/>
              </a:buClr>
              <a:buSzPct val="70000"/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40380" indent="-228600" fontAlgn="base">
              <a:spcBef>
                <a:spcPct val="20000"/>
              </a:spcBef>
              <a:spcAft>
                <a:spcPct val="0"/>
              </a:spcAft>
              <a:buClr>
                <a:srgbClr val="2973AC"/>
              </a:buClr>
              <a:buSzPct val="70000"/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97580" indent="-228600" fontAlgn="base">
              <a:spcBef>
                <a:spcPct val="20000"/>
              </a:spcBef>
              <a:spcAft>
                <a:spcPct val="0"/>
              </a:spcAft>
              <a:buClr>
                <a:srgbClr val="2973AC"/>
              </a:buClr>
              <a:buSzPct val="70000"/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54780" indent="-228600" fontAlgn="base">
              <a:spcBef>
                <a:spcPct val="20000"/>
              </a:spcBef>
              <a:spcAft>
                <a:spcPct val="0"/>
              </a:spcAft>
              <a:buClr>
                <a:srgbClr val="2973AC"/>
              </a:buClr>
              <a:buSzPct val="70000"/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defRPr/>
            </a:pPr>
            <a:endParaRPr lang="fr-FR" sz="5415" kern="1200">
              <a:solidFill>
                <a:srgbClr val="004B8A"/>
              </a:solidFill>
              <a:ea typeface="MS PGothic" panose="020B0600070205080204" pitchFamily="34" charset="-128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9152" y="2525937"/>
            <a:ext cx="22951348" cy="9658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10" name="Image 9" descr="bulle1.png"/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24835" y="12436848"/>
            <a:ext cx="1594290" cy="1292488"/>
          </a:xfrm>
          <a:prstGeom prst="rect">
            <a:avLst/>
          </a:prstGeom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9818914" y="12953757"/>
            <a:ext cx="12897384" cy="775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rgbClr val="747F81"/>
                </a:solidFill>
                <a:latin typeface="Trebuchet MS" panose="020B0603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FR" kern="1200">
                <a:ea typeface="MS PGothic" panose="020B0600070205080204" pitchFamily="34" charset="-128"/>
              </a:rPr>
              <a:t>BASF Culture sécurité @ Icsi reproduction interdite</a:t>
            </a:r>
            <a:endParaRPr lang="fr-FR" kern="1200" dirty="0">
              <a:ea typeface="MS PGothic" panose="020B0600070205080204" pitchFamily="34" charset="-128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22658546" y="12951135"/>
            <a:ext cx="1369252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955" b="1">
                <a:solidFill>
                  <a:srgbClr val="005A8B"/>
                </a:solidFill>
                <a:latin typeface="Trebuchet MS" panose="020B0603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6F789AB8-BD5A-43B3-AFF9-C1647DDCA674}" type="slidenum">
              <a:rPr lang="fr-FR" kern="1200" smtClean="0">
                <a:ea typeface="MS PGothic" panose="020B0600070205080204" pitchFamily="34" charset="-128"/>
              </a:rPr>
              <a:t>‹Nº›</a:t>
            </a:fld>
            <a:endParaRPr lang="fr-FR" kern="1200" dirty="0">
              <a:ea typeface="MS PGothic" panose="020B0600070205080204" pitchFamily="34" charset="-128"/>
            </a:endParaRP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006" y="292661"/>
            <a:ext cx="2294340" cy="155812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</p:sldLayoutIdLst>
  <p:hf hdr="0" dt="0"/>
  <p:txStyles>
    <p:titleStyle>
      <a:lvl1pPr algn="r" rtl="0" eaLnBrk="1" fontAlgn="base" hangingPunct="1">
        <a:spcBef>
          <a:spcPct val="0"/>
        </a:spcBef>
        <a:spcAft>
          <a:spcPct val="0"/>
        </a:spcAft>
        <a:defRPr sz="7385" b="0" i="0" kern="1200" cap="small" baseline="0">
          <a:ln w="3175">
            <a:solidFill>
              <a:srgbClr val="005A8B"/>
            </a:solidFill>
          </a:ln>
          <a:solidFill>
            <a:srgbClr val="005A8B"/>
          </a:solidFill>
          <a:effectLst/>
          <a:latin typeface="Trebuchet MS Bold"/>
          <a:ea typeface="MS PGothic" panose="020B0600070205080204" pitchFamily="34" charset="-128"/>
          <a:cs typeface="Trebuchet MS Bold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6400" b="1">
          <a:solidFill>
            <a:srgbClr val="2973AC"/>
          </a:solidFill>
          <a:latin typeface="Arial" panose="020B0604020202020204" pitchFamily="34" charset="0"/>
          <a:ea typeface="MS PGothic" panose="020B0600070205080204" pitchFamily="34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6400" b="1">
          <a:solidFill>
            <a:srgbClr val="2973AC"/>
          </a:solidFill>
          <a:latin typeface="Arial" panose="020B0604020202020204" pitchFamily="34" charset="0"/>
          <a:ea typeface="MS PGothic" panose="020B0600070205080204" pitchFamily="34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6400" b="1">
          <a:solidFill>
            <a:srgbClr val="2973AC"/>
          </a:solidFill>
          <a:latin typeface="Arial" panose="020B0604020202020204" pitchFamily="34" charset="0"/>
          <a:ea typeface="MS PGothic" panose="020B0600070205080204" pitchFamily="34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6400" b="1">
          <a:solidFill>
            <a:srgbClr val="2973AC"/>
          </a:solidFill>
          <a:latin typeface="Arial" panose="020B0604020202020204" pitchFamily="34" charset="0"/>
          <a:ea typeface="MS PGothic" panose="020B0600070205080204" pitchFamily="34" charset="-128"/>
        </a:defRPr>
      </a:lvl5pPr>
      <a:lvl6pPr marL="1125220" algn="l" rtl="0" eaLnBrk="1" fontAlgn="base" hangingPunct="1">
        <a:spcBef>
          <a:spcPct val="0"/>
        </a:spcBef>
        <a:spcAft>
          <a:spcPct val="0"/>
        </a:spcAft>
        <a:defRPr sz="6400" b="1">
          <a:solidFill>
            <a:srgbClr val="2973AC"/>
          </a:solidFill>
          <a:latin typeface="Arial" panose="020B0604020202020204" pitchFamily="34" charset="0"/>
        </a:defRPr>
      </a:lvl6pPr>
      <a:lvl7pPr marL="2251075" algn="l" rtl="0" eaLnBrk="1" fontAlgn="base" hangingPunct="1">
        <a:spcBef>
          <a:spcPct val="0"/>
        </a:spcBef>
        <a:spcAft>
          <a:spcPct val="0"/>
        </a:spcAft>
        <a:defRPr sz="6400" b="1">
          <a:solidFill>
            <a:srgbClr val="2973AC"/>
          </a:solidFill>
          <a:latin typeface="Arial" panose="020B0604020202020204" pitchFamily="34" charset="0"/>
        </a:defRPr>
      </a:lvl7pPr>
      <a:lvl8pPr marL="3376295" algn="l" rtl="0" eaLnBrk="1" fontAlgn="base" hangingPunct="1">
        <a:spcBef>
          <a:spcPct val="0"/>
        </a:spcBef>
        <a:spcAft>
          <a:spcPct val="0"/>
        </a:spcAft>
        <a:defRPr sz="6400" b="1">
          <a:solidFill>
            <a:srgbClr val="2973AC"/>
          </a:solidFill>
          <a:latin typeface="Arial" panose="020B0604020202020204" pitchFamily="34" charset="0"/>
        </a:defRPr>
      </a:lvl8pPr>
      <a:lvl9pPr marL="4502150" algn="l" rtl="0" eaLnBrk="1" fontAlgn="base" hangingPunct="1">
        <a:spcBef>
          <a:spcPct val="0"/>
        </a:spcBef>
        <a:spcAft>
          <a:spcPct val="0"/>
        </a:spcAft>
        <a:defRPr sz="6400" b="1">
          <a:solidFill>
            <a:srgbClr val="2973AC"/>
          </a:solidFill>
          <a:latin typeface="Arial" panose="020B0604020202020204" pitchFamily="34" charset="0"/>
        </a:defRPr>
      </a:lvl9pPr>
    </p:titleStyle>
    <p:bodyStyle>
      <a:lvl1pPr marL="843915" indent="-843915" algn="l" rtl="0" eaLnBrk="1" fontAlgn="base" hangingPunct="1">
        <a:spcBef>
          <a:spcPct val="20000"/>
        </a:spcBef>
        <a:spcAft>
          <a:spcPct val="0"/>
        </a:spcAft>
        <a:buClr>
          <a:srgbClr val="2973AC"/>
        </a:buClr>
        <a:buFont typeface="Wingdings" panose="05000000000000000000" pitchFamily="2" charset="2"/>
        <a:buChar char=""/>
        <a:defRPr sz="4400" b="0" i="0" kern="1200">
          <a:solidFill>
            <a:srgbClr val="005A8B"/>
          </a:solidFill>
          <a:latin typeface="Trebuchet MS Bold"/>
          <a:ea typeface="MS PGothic" panose="020B0600070205080204" pitchFamily="34" charset="-128"/>
          <a:cs typeface="Trebuchet MS Bold"/>
        </a:defRPr>
      </a:lvl1pPr>
      <a:lvl2pPr marL="2219960" indent="-898525" algn="l" rtl="0" eaLnBrk="1" fontAlgn="base" hangingPunct="1">
        <a:spcBef>
          <a:spcPct val="20000"/>
        </a:spcBef>
        <a:spcAft>
          <a:spcPct val="0"/>
        </a:spcAft>
        <a:buClr>
          <a:srgbClr val="2973AC"/>
        </a:buClr>
        <a:buSzPct val="60000"/>
        <a:buFont typeface="Wingdings" panose="05000000000000000000" pitchFamily="2" charset="2"/>
        <a:buChar char=""/>
        <a:defRPr sz="4000" kern="1200">
          <a:solidFill>
            <a:srgbClr val="262626"/>
          </a:solidFill>
          <a:latin typeface="Trebuchet MS" panose="020B0603020202020204"/>
          <a:ea typeface="MS PGothic" panose="020B0600070205080204" pitchFamily="34" charset="-128"/>
          <a:cs typeface="Trebuchet MS" panose="020B0603020202020204"/>
        </a:defRPr>
      </a:lvl2pPr>
      <a:lvl3pPr marL="3223895" indent="-562610" algn="l" rtl="0" eaLnBrk="1" fontAlgn="base" hangingPunct="1">
        <a:spcBef>
          <a:spcPct val="20000"/>
        </a:spcBef>
        <a:spcAft>
          <a:spcPct val="0"/>
        </a:spcAft>
        <a:buClr>
          <a:srgbClr val="2973AC"/>
        </a:buClr>
        <a:buSzPct val="70000"/>
        <a:buFont typeface="Arial" panose="020B0604020202020204" pitchFamily="34" charset="0"/>
        <a:buChar char="−"/>
        <a:defRPr kern="1200">
          <a:solidFill>
            <a:schemeClr val="accent2"/>
          </a:solidFill>
          <a:latin typeface="Trebuchet MS" panose="020B0603020202020204"/>
          <a:ea typeface="MS PGothic" panose="020B0600070205080204" pitchFamily="34" charset="-128"/>
          <a:cs typeface="Trebuchet MS" panose="020B0603020202020204"/>
        </a:defRPr>
      </a:lvl3pPr>
      <a:lvl4pPr marL="4228465" indent="-562610" algn="l" rtl="0" eaLnBrk="1" fontAlgn="base" hangingPunct="1">
        <a:spcBef>
          <a:spcPct val="20000"/>
        </a:spcBef>
        <a:spcAft>
          <a:spcPct val="0"/>
        </a:spcAft>
        <a:buClr>
          <a:srgbClr val="2973AC"/>
        </a:buClr>
        <a:buSzPct val="70000"/>
        <a:buFont typeface="Arial" panose="020B0604020202020204" pitchFamily="34" charset="0"/>
        <a:buChar char="−"/>
        <a:defRPr sz="3200" kern="1200">
          <a:solidFill>
            <a:schemeClr val="accent2"/>
          </a:solidFill>
          <a:latin typeface="Trebuchet MS" panose="020B0603020202020204"/>
          <a:ea typeface="MS PGothic" panose="020B0600070205080204" pitchFamily="34" charset="-128"/>
          <a:cs typeface="Trebuchet MS" panose="020B0603020202020204"/>
        </a:defRPr>
      </a:lvl4pPr>
      <a:lvl5pPr marL="5232400" indent="-562610" algn="l" rtl="0" eaLnBrk="1" fontAlgn="base" hangingPunct="1">
        <a:spcBef>
          <a:spcPct val="20000"/>
        </a:spcBef>
        <a:spcAft>
          <a:spcPct val="0"/>
        </a:spcAft>
        <a:buClr>
          <a:srgbClr val="2973AC"/>
        </a:buClr>
        <a:buSzPct val="70000"/>
        <a:buFont typeface="Arial" panose="020B0604020202020204" pitchFamily="34" charset="0"/>
        <a:buChar char="−"/>
        <a:defRPr sz="2800" kern="1200">
          <a:solidFill>
            <a:schemeClr val="accent2"/>
          </a:solidFill>
          <a:latin typeface="Trebuchet MS" panose="020B0603020202020204"/>
          <a:ea typeface="MS PGothic" panose="020B0600070205080204" pitchFamily="34" charset="-128"/>
          <a:cs typeface="Trebuchet MS" panose="020B0603020202020204"/>
        </a:defRPr>
      </a:lvl5pPr>
      <a:lvl6pPr marL="6189980" indent="-562610" algn="l" defTabSz="2251075" rtl="0" eaLnBrk="1" latinLnBrk="0" hangingPunct="1">
        <a:lnSpc>
          <a:spcPct val="90000"/>
        </a:lnSpc>
        <a:spcBef>
          <a:spcPts val="1230"/>
        </a:spcBef>
        <a:buFont typeface="Arial" panose="020B0604020202020204" pitchFamily="34" charset="0"/>
        <a:buChar char="•"/>
        <a:defRPr sz="4430" kern="1200">
          <a:solidFill>
            <a:schemeClr val="tx1"/>
          </a:solidFill>
          <a:latin typeface="+mn-lt"/>
          <a:ea typeface="+mn-ea"/>
          <a:cs typeface="+mn-cs"/>
        </a:defRPr>
      </a:lvl6pPr>
      <a:lvl7pPr marL="7315835" indent="-562610" algn="l" defTabSz="2251075" rtl="0" eaLnBrk="1" latinLnBrk="0" hangingPunct="1">
        <a:lnSpc>
          <a:spcPct val="90000"/>
        </a:lnSpc>
        <a:spcBef>
          <a:spcPts val="1230"/>
        </a:spcBef>
        <a:buFont typeface="Arial" panose="020B0604020202020204" pitchFamily="34" charset="0"/>
        <a:buChar char="•"/>
        <a:defRPr sz="4430" kern="1200">
          <a:solidFill>
            <a:schemeClr val="tx1"/>
          </a:solidFill>
          <a:latin typeface="+mn-lt"/>
          <a:ea typeface="+mn-ea"/>
          <a:cs typeface="+mn-cs"/>
        </a:defRPr>
      </a:lvl7pPr>
      <a:lvl8pPr marL="8441055" indent="-562610" algn="l" defTabSz="2251075" rtl="0" eaLnBrk="1" latinLnBrk="0" hangingPunct="1">
        <a:lnSpc>
          <a:spcPct val="90000"/>
        </a:lnSpc>
        <a:spcBef>
          <a:spcPts val="1230"/>
        </a:spcBef>
        <a:buFont typeface="Arial" panose="020B0604020202020204" pitchFamily="34" charset="0"/>
        <a:buChar char="•"/>
        <a:defRPr sz="4430" kern="1200">
          <a:solidFill>
            <a:schemeClr val="tx1"/>
          </a:solidFill>
          <a:latin typeface="+mn-lt"/>
          <a:ea typeface="+mn-ea"/>
          <a:cs typeface="+mn-cs"/>
        </a:defRPr>
      </a:lvl8pPr>
      <a:lvl9pPr marL="9566275" indent="-562610" algn="l" defTabSz="2251075" rtl="0" eaLnBrk="1" latinLnBrk="0" hangingPunct="1">
        <a:lnSpc>
          <a:spcPct val="90000"/>
        </a:lnSpc>
        <a:spcBef>
          <a:spcPts val="1230"/>
        </a:spcBef>
        <a:buFont typeface="Arial" panose="020B0604020202020204" pitchFamily="34" charset="0"/>
        <a:buChar char="•"/>
        <a:defRPr sz="44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2251075" rtl="0" eaLnBrk="1" latinLnBrk="0" hangingPunct="1">
        <a:defRPr sz="4430" kern="1200">
          <a:solidFill>
            <a:schemeClr val="tx1"/>
          </a:solidFill>
          <a:latin typeface="+mn-lt"/>
          <a:ea typeface="+mn-ea"/>
          <a:cs typeface="+mn-cs"/>
        </a:defRPr>
      </a:lvl1pPr>
      <a:lvl2pPr marL="1125220" algn="l" defTabSz="2251075" rtl="0" eaLnBrk="1" latinLnBrk="0" hangingPunct="1">
        <a:defRPr sz="4430" kern="1200">
          <a:solidFill>
            <a:schemeClr val="tx1"/>
          </a:solidFill>
          <a:latin typeface="+mn-lt"/>
          <a:ea typeface="+mn-ea"/>
          <a:cs typeface="+mn-cs"/>
        </a:defRPr>
      </a:lvl2pPr>
      <a:lvl3pPr marL="2251075" algn="l" defTabSz="2251075" rtl="0" eaLnBrk="1" latinLnBrk="0" hangingPunct="1">
        <a:defRPr sz="4430" kern="1200">
          <a:solidFill>
            <a:schemeClr val="tx1"/>
          </a:solidFill>
          <a:latin typeface="+mn-lt"/>
          <a:ea typeface="+mn-ea"/>
          <a:cs typeface="+mn-cs"/>
        </a:defRPr>
      </a:lvl3pPr>
      <a:lvl4pPr marL="3376295" algn="l" defTabSz="2251075" rtl="0" eaLnBrk="1" latinLnBrk="0" hangingPunct="1">
        <a:defRPr sz="4430" kern="1200">
          <a:solidFill>
            <a:schemeClr val="tx1"/>
          </a:solidFill>
          <a:latin typeface="+mn-lt"/>
          <a:ea typeface="+mn-ea"/>
          <a:cs typeface="+mn-cs"/>
        </a:defRPr>
      </a:lvl4pPr>
      <a:lvl5pPr marL="4502150" algn="l" defTabSz="2251075" rtl="0" eaLnBrk="1" latinLnBrk="0" hangingPunct="1">
        <a:defRPr sz="4430" kern="1200">
          <a:solidFill>
            <a:schemeClr val="tx1"/>
          </a:solidFill>
          <a:latin typeface="+mn-lt"/>
          <a:ea typeface="+mn-ea"/>
          <a:cs typeface="+mn-cs"/>
        </a:defRPr>
      </a:lvl5pPr>
      <a:lvl6pPr marL="5627370" algn="l" defTabSz="2251075" rtl="0" eaLnBrk="1" latinLnBrk="0" hangingPunct="1">
        <a:defRPr sz="4430" kern="1200">
          <a:solidFill>
            <a:schemeClr val="tx1"/>
          </a:solidFill>
          <a:latin typeface="+mn-lt"/>
          <a:ea typeface="+mn-ea"/>
          <a:cs typeface="+mn-cs"/>
        </a:defRPr>
      </a:lvl6pPr>
      <a:lvl7pPr marL="6752590" algn="l" defTabSz="2251075" rtl="0" eaLnBrk="1" latinLnBrk="0" hangingPunct="1">
        <a:defRPr sz="4430" kern="1200">
          <a:solidFill>
            <a:schemeClr val="tx1"/>
          </a:solidFill>
          <a:latin typeface="+mn-lt"/>
          <a:ea typeface="+mn-ea"/>
          <a:cs typeface="+mn-cs"/>
        </a:defRPr>
      </a:lvl7pPr>
      <a:lvl8pPr marL="7878445" algn="l" defTabSz="2251075" rtl="0" eaLnBrk="1" latinLnBrk="0" hangingPunct="1">
        <a:defRPr sz="4430" kern="1200">
          <a:solidFill>
            <a:schemeClr val="tx1"/>
          </a:solidFill>
          <a:latin typeface="+mn-lt"/>
          <a:ea typeface="+mn-ea"/>
          <a:cs typeface="+mn-cs"/>
        </a:defRPr>
      </a:lvl8pPr>
      <a:lvl9pPr marL="9003665" algn="l" defTabSz="2251075" rtl="0" eaLnBrk="1" latinLnBrk="0" hangingPunct="1">
        <a:defRPr sz="44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8.xml"/><Relationship Id="rId5" Type="http://schemas.openxmlformats.org/officeDocument/2006/relationships/image" Target="../media/image65.png"/><Relationship Id="rId4" Type="http://schemas.openxmlformats.org/officeDocument/2006/relationships/image" Target="../media/image10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79.xml"/><Relationship Id="rId6" Type="http://schemas.openxmlformats.org/officeDocument/2006/relationships/image" Target="../media/image65.png"/><Relationship Id="rId5" Type="http://schemas.openxmlformats.org/officeDocument/2006/relationships/image" Target="../media/image111.jpeg"/><Relationship Id="rId4" Type="http://schemas.openxmlformats.org/officeDocument/2006/relationships/image" Target="../media/image1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19.jpeg"/><Relationship Id="rId5" Type="http://schemas.openxmlformats.org/officeDocument/2006/relationships/image" Target="../media/image118.png"/><Relationship Id="rId4" Type="http://schemas.openxmlformats.org/officeDocument/2006/relationships/image" Target="../media/image1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87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8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79.xml"/><Relationship Id="rId4" Type="http://schemas.openxmlformats.org/officeDocument/2006/relationships/image" Target="../media/image7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73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13" Type="http://schemas.openxmlformats.org/officeDocument/2006/relationships/image" Target="../media/image86.jpe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12" Type="http://schemas.openxmlformats.org/officeDocument/2006/relationships/image" Target="../media/image85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07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4.png"/><Relationship Id="rId3" Type="http://schemas.openxmlformats.org/officeDocument/2006/relationships/image" Target="../media/image87.png"/><Relationship Id="rId7" Type="http://schemas.openxmlformats.org/officeDocument/2006/relationships/image" Target="../media/image88.png"/><Relationship Id="rId12" Type="http://schemas.openxmlformats.org/officeDocument/2006/relationships/image" Target="../media/image93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79.xml"/><Relationship Id="rId6" Type="http://schemas.openxmlformats.org/officeDocument/2006/relationships/image" Target="../media/image79.png"/><Relationship Id="rId11" Type="http://schemas.openxmlformats.org/officeDocument/2006/relationships/image" Target="../media/image92.jpeg"/><Relationship Id="rId5" Type="http://schemas.openxmlformats.org/officeDocument/2006/relationships/image" Target="../media/image80.png"/><Relationship Id="rId10" Type="http://schemas.openxmlformats.org/officeDocument/2006/relationships/image" Target="../media/image91.jpeg"/><Relationship Id="rId4" Type="http://schemas.microsoft.com/office/2007/relationships/hdphoto" Target="../media/hdphoto2.wdp"/><Relationship Id="rId9" Type="http://schemas.openxmlformats.org/officeDocument/2006/relationships/image" Target="../media/image9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65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12" Type="http://schemas.openxmlformats.org/officeDocument/2006/relationships/image" Target="../media/image105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79.xml"/><Relationship Id="rId6" Type="http://schemas.openxmlformats.org/officeDocument/2006/relationships/image" Target="../media/image99.png"/><Relationship Id="rId11" Type="http://schemas.openxmlformats.org/officeDocument/2006/relationships/image" Target="../media/image104.png"/><Relationship Id="rId5" Type="http://schemas.openxmlformats.org/officeDocument/2006/relationships/image" Target="../media/image98.png"/><Relationship Id="rId10" Type="http://schemas.openxmlformats.org/officeDocument/2006/relationships/image" Target="../media/image103.png"/><Relationship Id="rId4" Type="http://schemas.openxmlformats.org/officeDocument/2006/relationships/image" Target="../media/image97.png"/><Relationship Id="rId9" Type="http://schemas.openxmlformats.org/officeDocument/2006/relationships/image" Target="../media/image10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778000" y="3295733"/>
            <a:ext cx="20223126" cy="7208874"/>
          </a:xfrm>
          <a:prstGeom prst="rect">
            <a:avLst/>
          </a:prstGeom>
          <a:solidFill>
            <a:srgbClr val="0060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5400" dirty="0"/>
          </a:p>
        </p:txBody>
      </p:sp>
      <p:sp>
        <p:nvSpPr>
          <p:cNvPr id="5" name="CuadroTexto 4"/>
          <p:cNvSpPr txBox="1"/>
          <p:nvPr/>
        </p:nvSpPr>
        <p:spPr>
          <a:xfrm>
            <a:off x="7765109" y="11808312"/>
            <a:ext cx="8767144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3200" b="1" dirty="0">
                <a:solidFill>
                  <a:schemeClr val="bg1"/>
                </a:solidFill>
              </a:rPr>
              <a:t>Cristián Moraga Torres</a:t>
            </a:r>
          </a:p>
          <a:p>
            <a:pPr algn="ctr"/>
            <a:r>
              <a:rPr lang="es-CL" sz="3200" b="1" dirty="0">
                <a:solidFill>
                  <a:schemeClr val="bg1"/>
                </a:solidFill>
              </a:rPr>
              <a:t> cmoraga@woken.cl</a:t>
            </a:r>
          </a:p>
          <a:p>
            <a:pPr algn="ctr"/>
            <a:r>
              <a:rPr lang="es-ES" sz="3200" b="1" dirty="0">
                <a:solidFill>
                  <a:schemeClr val="bg1"/>
                </a:solidFill>
              </a:rPr>
              <a:t>https://www.linkedin.com/in/cristianmoraga/</a:t>
            </a:r>
          </a:p>
          <a:p>
            <a:pPr algn="ctr"/>
            <a:endParaRPr lang="es-ES" sz="3200" b="1" dirty="0">
              <a:solidFill>
                <a:schemeClr val="bg1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42531" y="347253"/>
            <a:ext cx="3965171" cy="3555066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3092617" y="4577884"/>
            <a:ext cx="18688518" cy="3211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CL" sz="7200" b="1" dirty="0">
                <a:solidFill>
                  <a:schemeClr val="bg1"/>
                </a:solidFill>
              </a:rPr>
              <a:t>Digitalización de la Prevención de Riegos para Avanzar en Cultura de Seguridad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10279457" y="9071042"/>
            <a:ext cx="38250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4400" b="1" dirty="0">
                <a:solidFill>
                  <a:schemeClr val="bg1"/>
                </a:solidFill>
              </a:rPr>
              <a:t>Conecta 2024</a:t>
            </a:r>
            <a:endParaRPr lang="es-ES" sz="4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6090206A-DCDE-4F40-BA43-564C124A550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0625050"/>
              </p:ext>
            </p:extLst>
          </p:nvPr>
        </p:nvGraphicFramePr>
        <p:xfrm>
          <a:off x="2697480" y="3785191"/>
          <a:ext cx="19588362" cy="84220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0970E448-653E-B5C9-A74F-099829C36FE3}"/>
              </a:ext>
            </a:extLst>
          </p:cNvPr>
          <p:cNvSpPr txBox="1"/>
          <p:nvPr/>
        </p:nvSpPr>
        <p:spPr>
          <a:xfrm>
            <a:off x="2697480" y="551803"/>
            <a:ext cx="17030700" cy="1019522"/>
          </a:xfrm>
          <a:prstGeom prst="rect">
            <a:avLst/>
          </a:prstGeom>
        </p:spPr>
        <p:txBody>
          <a:bodyPr vert="horz" lIns="182880" tIns="91440" rIns="182880" bIns="91440" rtlCol="0">
            <a:noAutofit/>
          </a:bodyPr>
          <a:lstStyle>
            <a:lvl1pPr marL="228600" marR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2800" b="0" i="0" u="none" strike="noStrike" kern="1200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1pPr>
            <a:lvl2pPr marL="685800" marR="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2400" b="0" i="0" u="none" strike="noStrike" kern="1200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1143000" marR="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2000" b="0" i="0" u="none" strike="noStrike" kern="1200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1600200" marR="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1800" b="0" i="0" u="none" strike="noStrike" kern="1200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2057400" marR="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1800" b="0" i="0" u="none" strike="noStrike" kern="1200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2514600" marR="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1800" b="0" i="0" u="none" strike="noStrike" kern="1200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2971800" marR="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1800" b="0" i="0" u="none" strike="noStrike" kern="1200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3429000" marR="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1800" b="0" i="0" u="none" strike="noStrike" kern="1200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3886200" marR="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1800" b="0" i="0" u="none" strike="noStrike" kern="1200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pPr marL="0" indent="0" defTabSz="1828800">
              <a:spcBef>
                <a:spcPts val="2000"/>
              </a:spcBef>
              <a:buNone/>
            </a:pPr>
            <a:r>
              <a:rPr lang="es-AR" sz="7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Accidentabilidad vs </a:t>
            </a:r>
            <a:r>
              <a:rPr lang="es-AR" sz="7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N°</a:t>
            </a:r>
            <a:r>
              <a:rPr lang="es-AR" sz="7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Reportes de SST</a:t>
            </a:r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14E819EE-EC64-54FB-EA7C-EA5F87F88D34}"/>
              </a:ext>
            </a:extLst>
          </p:cNvPr>
          <p:cNvSpPr txBox="1"/>
          <p:nvPr/>
        </p:nvSpPr>
        <p:spPr>
          <a:xfrm>
            <a:off x="2766060" y="1823561"/>
            <a:ext cx="17030700" cy="1019522"/>
          </a:xfrm>
          <a:prstGeom prst="rect">
            <a:avLst/>
          </a:prstGeom>
        </p:spPr>
        <p:txBody>
          <a:bodyPr vert="horz" lIns="182880" tIns="91440" rIns="182880" bIns="91440" rtlCol="0">
            <a:noAutofit/>
          </a:bodyPr>
          <a:lstStyle>
            <a:lvl1pPr marL="228600" marR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2800" b="0" i="0" u="none" strike="noStrike" kern="1200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1pPr>
            <a:lvl2pPr marL="685800" marR="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2400" b="0" i="0" u="none" strike="noStrike" kern="1200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1143000" marR="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2000" b="0" i="0" u="none" strike="noStrike" kern="1200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1600200" marR="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1800" b="0" i="0" u="none" strike="noStrike" kern="1200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2057400" marR="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1800" b="0" i="0" u="none" strike="noStrike" kern="1200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2514600" marR="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1800" b="0" i="0" u="none" strike="noStrike" kern="1200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2971800" marR="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1800" b="0" i="0" u="none" strike="noStrike" kern="1200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3429000" marR="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1800" b="0" i="0" u="none" strike="noStrike" kern="1200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3886200" marR="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1800" b="0" i="0" u="none" strike="noStrike" kern="1200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pPr marL="0" indent="0" defTabSz="1828800">
              <a:spcBef>
                <a:spcPts val="2000"/>
              </a:spcBef>
              <a:buNone/>
            </a:pPr>
            <a:r>
              <a:rPr lang="es-AR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Caso real Empresa Constructora Edificaciones (9 – 11)</a:t>
            </a:r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7CFF1E7B-375A-DA85-9295-FE529081CCF7}"/>
              </a:ext>
            </a:extLst>
          </p:cNvPr>
          <p:cNvSpPr txBox="1"/>
          <p:nvPr/>
        </p:nvSpPr>
        <p:spPr>
          <a:xfrm>
            <a:off x="3173080" y="12201278"/>
            <a:ext cx="6462424" cy="481800"/>
          </a:xfrm>
          <a:prstGeom prst="rect">
            <a:avLst/>
          </a:prstGeom>
        </p:spPr>
        <p:txBody>
          <a:bodyPr vert="horz" lIns="182880" tIns="91440" rIns="182880" bIns="91440" rtlCol="0">
            <a:noAutofit/>
          </a:bodyPr>
          <a:lstStyle>
            <a:lvl1pPr marL="228600" marR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2800" b="0" i="0" u="none" strike="noStrike" kern="1200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1pPr>
            <a:lvl2pPr marL="685800" marR="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2400" b="0" i="0" u="none" strike="noStrike" kern="1200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1143000" marR="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2000" b="0" i="0" u="none" strike="noStrike" kern="1200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1600200" marR="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1800" b="0" i="0" u="none" strike="noStrike" kern="1200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2057400" marR="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1800" b="0" i="0" u="none" strike="noStrike" kern="1200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2514600" marR="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1800" b="0" i="0" u="none" strike="noStrike" kern="1200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2971800" marR="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1800" b="0" i="0" u="none" strike="noStrike" kern="1200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3429000" marR="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1800" b="0" i="0" u="none" strike="noStrike" kern="1200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3886200" marR="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1800" b="0" i="0" u="none" strike="noStrike" kern="1200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pPr marL="0" indent="0" defTabSz="1828800">
              <a:spcBef>
                <a:spcPts val="2000"/>
              </a:spcBef>
              <a:buNone/>
            </a:pPr>
            <a:r>
              <a:rPr lang="es-AR" sz="21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Nota: accidentabilidad 2024 proyectada a sept-24</a:t>
            </a:r>
          </a:p>
        </p:txBody>
      </p:sp>
      <p:sp>
        <p:nvSpPr>
          <p:cNvPr id="2" name="27 Rectángulo">
            <a:extLst>
              <a:ext uri="{FF2B5EF4-FFF2-40B4-BE49-F238E27FC236}">
                <a16:creationId xmlns:a16="http://schemas.microsoft.com/office/drawing/2014/main" id="{3246264C-5A91-0EFB-419F-F5AE099A4F7E}"/>
              </a:ext>
            </a:extLst>
          </p:cNvPr>
          <p:cNvSpPr/>
          <p:nvPr/>
        </p:nvSpPr>
        <p:spPr>
          <a:xfrm flipH="1">
            <a:off x="2122957" y="279899"/>
            <a:ext cx="397640" cy="1563330"/>
          </a:xfrm>
          <a:prstGeom prst="rect">
            <a:avLst/>
          </a:prstGeom>
          <a:solidFill>
            <a:srgbClr val="F791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Tx/>
              <a:defRPr/>
            </a:pPr>
            <a:endParaRPr lang="es-ES" sz="180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2322DC1-FF80-AB2B-CE6D-F057C4B63194}"/>
              </a:ext>
            </a:extLst>
          </p:cNvPr>
          <p:cNvSpPr txBox="1"/>
          <p:nvPr/>
        </p:nvSpPr>
        <p:spPr>
          <a:xfrm>
            <a:off x="4380614" y="10739005"/>
            <a:ext cx="121211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CL" sz="2400" dirty="0"/>
              <a:t>2015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71EBE63-90D5-217B-D1C8-233416F8D18E}"/>
              </a:ext>
            </a:extLst>
          </p:cNvPr>
          <p:cNvSpPr txBox="1"/>
          <p:nvPr/>
        </p:nvSpPr>
        <p:spPr>
          <a:xfrm>
            <a:off x="6064100" y="10721285"/>
            <a:ext cx="121211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CL" sz="2400" dirty="0"/>
              <a:t>2016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B76048B-41EE-E13E-E11B-635DBD6608C6}"/>
              </a:ext>
            </a:extLst>
          </p:cNvPr>
          <p:cNvSpPr txBox="1"/>
          <p:nvPr/>
        </p:nvSpPr>
        <p:spPr>
          <a:xfrm>
            <a:off x="7701512" y="10742550"/>
            <a:ext cx="121211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CL" sz="2400" dirty="0"/>
              <a:t>2017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FE478BE-ED3F-7ECA-3F39-256FBEDE51FA}"/>
              </a:ext>
            </a:extLst>
          </p:cNvPr>
          <p:cNvSpPr txBox="1"/>
          <p:nvPr/>
        </p:nvSpPr>
        <p:spPr>
          <a:xfrm>
            <a:off x="9253867" y="10742550"/>
            <a:ext cx="121211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CL" sz="2400" dirty="0"/>
              <a:t>2018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60B25AF-BC61-3853-65AA-5EE3F268AB1E}"/>
              </a:ext>
            </a:extLst>
          </p:cNvPr>
          <p:cNvSpPr txBox="1"/>
          <p:nvPr/>
        </p:nvSpPr>
        <p:spPr>
          <a:xfrm>
            <a:off x="10870014" y="10742550"/>
            <a:ext cx="121211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CL" sz="2400" dirty="0"/>
              <a:t>2019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9B3D4EA-39E5-1FBB-0801-E5F5C762C5C6}"/>
              </a:ext>
            </a:extLst>
          </p:cNvPr>
          <p:cNvSpPr txBox="1"/>
          <p:nvPr/>
        </p:nvSpPr>
        <p:spPr>
          <a:xfrm>
            <a:off x="12489705" y="10746095"/>
            <a:ext cx="121211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CL" sz="2400" dirty="0"/>
              <a:t>2020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C4FE802C-65F5-DBD8-F230-D1917C550F5A}"/>
              </a:ext>
            </a:extLst>
          </p:cNvPr>
          <p:cNvSpPr txBox="1"/>
          <p:nvPr/>
        </p:nvSpPr>
        <p:spPr>
          <a:xfrm>
            <a:off x="14151926" y="10707110"/>
            <a:ext cx="121211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CL" sz="2400" dirty="0"/>
              <a:t>2021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F43747DD-6AD2-9938-6659-0034D907DC85}"/>
              </a:ext>
            </a:extLst>
          </p:cNvPr>
          <p:cNvSpPr txBox="1"/>
          <p:nvPr/>
        </p:nvSpPr>
        <p:spPr>
          <a:xfrm>
            <a:off x="15725544" y="10707110"/>
            <a:ext cx="121211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CL" sz="2400" dirty="0"/>
              <a:t>2022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EE55DBC0-48C6-68CE-B26F-D2B274986807}"/>
              </a:ext>
            </a:extLst>
          </p:cNvPr>
          <p:cNvSpPr txBox="1"/>
          <p:nvPr/>
        </p:nvSpPr>
        <p:spPr>
          <a:xfrm>
            <a:off x="17299165" y="10707110"/>
            <a:ext cx="121211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CL" sz="2400" dirty="0"/>
              <a:t>2023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180ACFE8-5F8B-7A58-EA52-131B6DE9EBE5}"/>
              </a:ext>
            </a:extLst>
          </p:cNvPr>
          <p:cNvSpPr txBox="1"/>
          <p:nvPr/>
        </p:nvSpPr>
        <p:spPr>
          <a:xfrm>
            <a:off x="18872779" y="10728375"/>
            <a:ext cx="121211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CL" sz="2400" dirty="0"/>
              <a:t>2024</a:t>
            </a:r>
          </a:p>
        </p:txBody>
      </p: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2C902A70-875E-1448-43F0-CDA6294CC2A1}"/>
              </a:ext>
            </a:extLst>
          </p:cNvPr>
          <p:cNvCxnSpPr/>
          <p:nvPr/>
        </p:nvCxnSpPr>
        <p:spPr>
          <a:xfrm>
            <a:off x="4986670" y="5613991"/>
            <a:ext cx="6294740" cy="1573618"/>
          </a:xfrm>
          <a:prstGeom prst="straightConnector1">
            <a:avLst/>
          </a:prstGeom>
          <a:ln w="1047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de flecha 18">
            <a:extLst>
              <a:ext uri="{FF2B5EF4-FFF2-40B4-BE49-F238E27FC236}">
                <a16:creationId xmlns:a16="http://schemas.microsoft.com/office/drawing/2014/main" id="{7F5F8658-F8B9-8004-D7E4-924B0AF31C2F}"/>
              </a:ext>
            </a:extLst>
          </p:cNvPr>
          <p:cNvCxnSpPr>
            <a:cxnSpLocks/>
          </p:cNvCxnSpPr>
          <p:nvPr/>
        </p:nvCxnSpPr>
        <p:spPr>
          <a:xfrm>
            <a:off x="14396484" y="5613991"/>
            <a:ext cx="5000846" cy="2700669"/>
          </a:xfrm>
          <a:prstGeom prst="straightConnector1">
            <a:avLst/>
          </a:prstGeom>
          <a:ln w="1047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ángulo 21">
            <a:extLst>
              <a:ext uri="{FF2B5EF4-FFF2-40B4-BE49-F238E27FC236}">
                <a16:creationId xmlns:a16="http://schemas.microsoft.com/office/drawing/2014/main" id="{5BFCE359-0416-DFFC-7BAC-DE5FC57699F3}"/>
              </a:ext>
            </a:extLst>
          </p:cNvPr>
          <p:cNvSpPr/>
          <p:nvPr/>
        </p:nvSpPr>
        <p:spPr>
          <a:xfrm>
            <a:off x="4795284" y="4863082"/>
            <a:ext cx="1077430" cy="65921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2400" dirty="0"/>
              <a:t>2,29%</a:t>
            </a: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A333BEA7-49DB-D2D9-5108-F84A6B7474BC}"/>
              </a:ext>
            </a:extLst>
          </p:cNvPr>
          <p:cNvSpPr/>
          <p:nvPr/>
        </p:nvSpPr>
        <p:spPr>
          <a:xfrm>
            <a:off x="11340421" y="6398024"/>
            <a:ext cx="1077430" cy="65921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2400" dirty="0"/>
              <a:t>1,60%</a:t>
            </a: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CEA0A5E9-AE21-8F0D-9A4D-5928BB56CB72}"/>
              </a:ext>
            </a:extLst>
          </p:cNvPr>
          <p:cNvSpPr/>
          <p:nvPr/>
        </p:nvSpPr>
        <p:spPr>
          <a:xfrm>
            <a:off x="13857769" y="4864915"/>
            <a:ext cx="1077430" cy="65921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2400" dirty="0"/>
              <a:t>2,30%</a:t>
            </a: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368CE4BE-2963-6234-336F-8988044AA006}"/>
              </a:ext>
            </a:extLst>
          </p:cNvPr>
          <p:cNvSpPr/>
          <p:nvPr/>
        </p:nvSpPr>
        <p:spPr>
          <a:xfrm>
            <a:off x="19258045" y="7336996"/>
            <a:ext cx="1077430" cy="65921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2400" dirty="0"/>
              <a:t>1,11%</a:t>
            </a: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39A2CF73-4824-8654-785E-6F6C68A179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25213" y="268281"/>
            <a:ext cx="2164854" cy="2164854"/>
          </a:xfrm>
          <a:prstGeom prst="rect">
            <a:avLst/>
          </a:prstGeom>
        </p:spPr>
      </p:pic>
      <p:sp>
        <p:nvSpPr>
          <p:cNvPr id="27" name="Marcador de contenido 2">
            <a:extLst>
              <a:ext uri="{FF2B5EF4-FFF2-40B4-BE49-F238E27FC236}">
                <a16:creationId xmlns:a16="http://schemas.microsoft.com/office/drawing/2014/main" id="{B75FA049-D3D8-FC83-EF05-D2818E934038}"/>
              </a:ext>
            </a:extLst>
          </p:cNvPr>
          <p:cNvSpPr txBox="1"/>
          <p:nvPr/>
        </p:nvSpPr>
        <p:spPr>
          <a:xfrm>
            <a:off x="3177185" y="12654436"/>
            <a:ext cx="17030700" cy="1019522"/>
          </a:xfrm>
          <a:prstGeom prst="rect">
            <a:avLst/>
          </a:prstGeom>
        </p:spPr>
        <p:txBody>
          <a:bodyPr vert="horz" lIns="182880" tIns="91440" rIns="182880" bIns="91440" rtlCol="0">
            <a:noAutofit/>
          </a:bodyPr>
          <a:lstStyle>
            <a:lvl1pPr marL="228600" marR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2800" b="0" i="0" u="none" strike="noStrike" kern="1200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1pPr>
            <a:lvl2pPr marL="685800" marR="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2400" b="0" i="0" u="none" strike="noStrike" kern="1200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1143000" marR="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2000" b="0" i="0" u="none" strike="noStrike" kern="1200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1600200" marR="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1800" b="0" i="0" u="none" strike="noStrike" kern="1200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2057400" marR="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1800" b="0" i="0" u="none" strike="noStrike" kern="1200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2514600" marR="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1800" b="0" i="0" u="none" strike="noStrike" kern="1200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2971800" marR="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1800" b="0" i="0" u="none" strike="noStrike" kern="1200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3429000" marR="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1800" b="0" i="0" u="none" strike="noStrike" kern="1200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3886200" marR="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1800" b="0" i="0" u="none" strike="noStrike" kern="1200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pPr marL="0" indent="0" defTabSz="1828800">
              <a:spcBef>
                <a:spcPts val="2000"/>
              </a:spcBef>
              <a:buNone/>
            </a:pPr>
            <a:r>
              <a:rPr lang="es-AR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Considera Reportes de SST en </a:t>
            </a:r>
            <a:r>
              <a:rPr lang="es-AR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Woken</a:t>
            </a:r>
            <a:endParaRPr lang="es-AR" sz="24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621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 cstate="email">
            <a:alphaModFix amt="4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664" y="2448480"/>
            <a:ext cx="24359336" cy="11267520"/>
          </a:xfrm>
          <a:prstGeom prst="rect">
            <a:avLst/>
          </a:prstGeom>
        </p:spPr>
      </p:pic>
      <p:sp>
        <p:nvSpPr>
          <p:cNvPr id="4" name="Google Shape;396;p2"/>
          <p:cNvSpPr txBox="1"/>
          <p:nvPr/>
        </p:nvSpPr>
        <p:spPr>
          <a:xfrm>
            <a:off x="271027" y="663080"/>
            <a:ext cx="19308798" cy="1578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algn="ctr">
              <a:buClr>
                <a:srgbClr val="FFFFFF"/>
              </a:buClr>
              <a:buSzPts val="5000"/>
            </a:pPr>
            <a:r>
              <a:rPr lang="es-MX" sz="9600" b="1" kern="1200" dirty="0">
                <a:solidFill>
                  <a:srgbClr val="0070C0"/>
                </a:solidFill>
                <a:latin typeface="Calibri" panose="020F0502020204030204"/>
                <a:ea typeface="+mj-ea"/>
                <a:cs typeface="+mj-cs"/>
                <a:sym typeface="Helvetica Neue" panose="020B0604020202020204"/>
              </a:rPr>
              <a:t>Torre de Control para la Seguridad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13000" y="2618285"/>
            <a:ext cx="7721600" cy="5147733"/>
          </a:xfrm>
          <a:prstGeom prst="rect">
            <a:avLst/>
          </a:prstGeom>
        </p:spPr>
      </p:pic>
      <p:sp>
        <p:nvSpPr>
          <p:cNvPr id="6" name="Implementación…"/>
          <p:cNvSpPr txBox="1"/>
          <p:nvPr/>
        </p:nvSpPr>
        <p:spPr>
          <a:xfrm>
            <a:off x="1265723" y="4903835"/>
            <a:ext cx="10154752" cy="5528052"/>
          </a:xfrm>
          <a:prstGeom prst="rect">
            <a:avLst/>
          </a:prstGeom>
          <a:solidFill>
            <a:schemeClr val="bg1">
              <a:alpha val="51000"/>
            </a:schemeClr>
          </a:solidFill>
          <a:ln w="12700">
            <a:miter lim="400000"/>
          </a:ln>
        </p:spPr>
        <p:txBody>
          <a:bodyPr wrap="square" lIns="50800" tIns="50800" rIns="50800" bIns="50800">
            <a:spAutoFit/>
          </a:bodyPr>
          <a:lstStyle/>
          <a:p>
            <a:pPr marL="914400" indent="-914400" defTabSz="457200" hangingPunct="0">
              <a:lnSpc>
                <a:spcPct val="150000"/>
              </a:lnSpc>
              <a:buClrTx/>
              <a:buFont typeface="+mj-lt"/>
              <a:buAutoNum type="arabicPeriod"/>
              <a:defRPr sz="55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s-CL" sz="4800" b="1" dirty="0">
                <a:solidFill>
                  <a:schemeClr val="tx2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Helvetica"/>
                <a:cs typeface="Calibri" panose="020F0502020204030204" pitchFamily="34" charset="0"/>
                <a:sym typeface="Helvetica"/>
              </a:rPr>
              <a:t>Aporte a la operación.</a:t>
            </a:r>
          </a:p>
          <a:p>
            <a:pPr marL="914400" indent="-914400" defTabSz="457200" hangingPunct="0">
              <a:lnSpc>
                <a:spcPct val="150000"/>
              </a:lnSpc>
              <a:buClrTx/>
              <a:buFont typeface="+mj-lt"/>
              <a:buAutoNum type="arabicPeriod"/>
              <a:defRPr sz="55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s-CL" sz="4800" b="1" dirty="0">
                <a:solidFill>
                  <a:schemeClr val="tx2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Helvetica"/>
                <a:cs typeface="Calibri" panose="020F0502020204030204" pitchFamily="34" charset="0"/>
                <a:sym typeface="Helvetica"/>
              </a:rPr>
              <a:t>Productividad y seguridad.</a:t>
            </a:r>
          </a:p>
          <a:p>
            <a:pPr marL="914400" indent="-914400" defTabSz="457200" hangingPunct="0">
              <a:lnSpc>
                <a:spcPct val="150000"/>
              </a:lnSpc>
              <a:buClrTx/>
              <a:buFont typeface="+mj-lt"/>
              <a:buAutoNum type="arabicPeriod"/>
              <a:defRPr sz="55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s-CL" sz="4800" b="1" dirty="0">
                <a:solidFill>
                  <a:schemeClr val="tx2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Helvetica"/>
                <a:cs typeface="Calibri" panose="020F0502020204030204" pitchFamily="34" charset="0"/>
                <a:sym typeface="Helvetica"/>
              </a:rPr>
              <a:t>Información en línea.</a:t>
            </a:r>
          </a:p>
          <a:p>
            <a:pPr marL="914400" indent="-914400" defTabSz="457200" hangingPunct="0">
              <a:lnSpc>
                <a:spcPct val="150000"/>
              </a:lnSpc>
              <a:buClrTx/>
              <a:buFont typeface="+mj-lt"/>
              <a:buAutoNum type="arabicPeriod"/>
              <a:defRPr sz="55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s-CL" sz="4800" b="1" dirty="0">
                <a:solidFill>
                  <a:schemeClr val="tx2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Helvetica"/>
                <a:cs typeface="Calibri" panose="020F0502020204030204" pitchFamily="34" charset="0"/>
                <a:sym typeface="Helvetica"/>
              </a:rPr>
              <a:t>Control sobre los procesos críticos.</a:t>
            </a:r>
          </a:p>
          <a:p>
            <a:pPr marL="914400" indent="-914400" defTabSz="457200" hangingPunct="0">
              <a:lnSpc>
                <a:spcPct val="150000"/>
              </a:lnSpc>
              <a:buClrTx/>
              <a:buFont typeface="+mj-lt"/>
              <a:buAutoNum type="arabicPeriod"/>
              <a:defRPr sz="55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s-CL" sz="4800" b="1" dirty="0">
                <a:solidFill>
                  <a:schemeClr val="tx2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Helvetica"/>
                <a:cs typeface="Calibri" panose="020F0502020204030204" pitchFamily="34" charset="0"/>
                <a:sym typeface="Helvetica"/>
              </a:rPr>
              <a:t>Mejora continua y aprendizajes.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96663" y="180231"/>
            <a:ext cx="2164854" cy="2164854"/>
          </a:xfrm>
          <a:prstGeom prst="rect">
            <a:avLst/>
          </a:prstGeom>
        </p:spPr>
      </p:pic>
      <p:sp>
        <p:nvSpPr>
          <p:cNvPr id="3" name="6 Rectángulo"/>
          <p:cNvSpPr/>
          <p:nvPr/>
        </p:nvSpPr>
        <p:spPr>
          <a:xfrm>
            <a:off x="690656" y="678425"/>
            <a:ext cx="383458" cy="1563329"/>
          </a:xfrm>
          <a:prstGeom prst="rect">
            <a:avLst/>
          </a:prstGeom>
          <a:solidFill>
            <a:srgbClr val="F791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96;p2"/>
          <p:cNvSpPr txBox="1"/>
          <p:nvPr/>
        </p:nvSpPr>
        <p:spPr>
          <a:xfrm>
            <a:off x="1962193" y="956598"/>
            <a:ext cx="22080924" cy="1209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indent="-228600" algn="l" defTabSz="914400">
              <a:lnSpc>
                <a:spcPct val="9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</a:pPr>
            <a:r>
              <a:rPr lang="es-AR" sz="8000" b="1" kern="1200">
                <a:ln>
                  <a:noFill/>
                </a:ln>
                <a:solidFill>
                  <a:srgbClr val="0070C0"/>
                </a:solidFill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Helvetica Neue" panose="020B0604020202020204"/>
              </a:rPr>
              <a:t>Para avanzar en seguridad necesitamos</a:t>
            </a:r>
          </a:p>
        </p:txBody>
      </p:sp>
      <p:sp>
        <p:nvSpPr>
          <p:cNvPr id="3" name="27 Rectángulo"/>
          <p:cNvSpPr/>
          <p:nvPr/>
        </p:nvSpPr>
        <p:spPr>
          <a:xfrm>
            <a:off x="1120645" y="821789"/>
            <a:ext cx="383458" cy="1563330"/>
          </a:xfrm>
          <a:prstGeom prst="rect">
            <a:avLst/>
          </a:prstGeom>
          <a:solidFill>
            <a:srgbClr val="F791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Tx/>
              <a:defRPr/>
            </a:pPr>
            <a:endParaRPr lang="es-ES" sz="180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420" y="3279555"/>
            <a:ext cx="2680000" cy="178756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5420" y="5582806"/>
            <a:ext cx="2631260" cy="157992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4772024" y="10265396"/>
            <a:ext cx="5210175" cy="3103260"/>
          </a:xfrm>
          <a:prstGeom prst="roundRect">
            <a:avLst/>
          </a:prstGeom>
        </p:spPr>
      </p:pic>
      <p:sp>
        <p:nvSpPr>
          <p:cNvPr id="10" name="Título 2"/>
          <p:cNvSpPr txBox="1"/>
          <p:nvPr/>
        </p:nvSpPr>
        <p:spPr>
          <a:xfrm>
            <a:off x="4351983" y="3108523"/>
            <a:ext cx="13051726" cy="2121594"/>
          </a:xfrm>
          <a:prstGeom prst="rect">
            <a:avLst/>
          </a:prstGeom>
        </p:spPr>
        <p:txBody>
          <a:bodyPr vert="horz" wrap="square" lIns="216692" tIns="108348" rIns="216692" bIns="108348" numCol="1" rtlCol="0" anchor="ctr" anchorCtr="0" compatLnSpc="1">
            <a:noAutofit/>
          </a:bodyPr>
          <a:lstStyle>
            <a:lvl1pPr algn="l" defTabSz="75628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4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828800">
              <a:buClrTx/>
            </a:pPr>
            <a:r>
              <a:rPr lang="es-AR" sz="56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Myriad Pro"/>
                <a:cs typeface="Calibri" panose="020F0502020204030204" pitchFamily="34" charset="0"/>
                <a:sym typeface="Myriad Pro"/>
              </a:rPr>
              <a:t>Desarrolla</a:t>
            </a:r>
            <a:r>
              <a:rPr lang="es-ES" sz="56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Myriad Pro"/>
                <a:cs typeface="Calibri" panose="020F0502020204030204" pitchFamily="34" charset="0"/>
                <a:sym typeface="Myriad Pro"/>
              </a:rPr>
              <a:t>r</a:t>
            </a:r>
            <a:r>
              <a:rPr lang="es-AR" sz="56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Myriad Pro"/>
                <a:cs typeface="Calibri" panose="020F0502020204030204" pitchFamily="34" charset="0"/>
                <a:sym typeface="Myriad Pro"/>
              </a:rPr>
              <a:t> la Cultura</a:t>
            </a:r>
            <a:r>
              <a:rPr lang="es-ES" altLang="es-AR" sz="56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Myriad Pro"/>
                <a:cs typeface="Calibri" panose="020F0502020204030204" pitchFamily="34" charset="0"/>
                <a:sym typeface="Myriad Pro"/>
              </a:rPr>
              <a:t>.</a:t>
            </a:r>
          </a:p>
        </p:txBody>
      </p:sp>
      <p:sp>
        <p:nvSpPr>
          <p:cNvPr id="11" name="Título 2"/>
          <p:cNvSpPr txBox="1"/>
          <p:nvPr/>
        </p:nvSpPr>
        <p:spPr>
          <a:xfrm>
            <a:off x="4426518" y="7537447"/>
            <a:ext cx="17363092" cy="2121594"/>
          </a:xfrm>
          <a:prstGeom prst="rect">
            <a:avLst/>
          </a:prstGeom>
        </p:spPr>
        <p:txBody>
          <a:bodyPr vert="horz" wrap="square" lIns="216692" tIns="108348" rIns="216692" bIns="108348" numCol="1" rtlCol="0" anchor="ctr" anchorCtr="0" compatLnSpc="1">
            <a:noAutofit/>
          </a:bodyPr>
          <a:lstStyle>
            <a:lvl1pPr algn="l" defTabSz="75628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4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828800">
              <a:buClrTx/>
            </a:pPr>
            <a:r>
              <a:rPr lang="es-AR" sz="56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Myriad Pro"/>
                <a:cs typeface="Calibri" panose="020F0502020204030204" pitchFamily="34" charset="0"/>
                <a:sym typeface="Myriad Pro"/>
              </a:rPr>
              <a:t>Aportar a la productividad y sostenibilidad</a:t>
            </a:r>
            <a:r>
              <a:rPr lang="es-ES" altLang="es-AR" sz="56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Myriad Pro"/>
                <a:cs typeface="Calibri" panose="020F0502020204030204" pitchFamily="34" charset="0"/>
                <a:sym typeface="Myriad Pro"/>
              </a:rPr>
              <a:t>.</a:t>
            </a:r>
          </a:p>
        </p:txBody>
      </p:sp>
      <p:sp>
        <p:nvSpPr>
          <p:cNvPr id="12" name="Título 2"/>
          <p:cNvSpPr txBox="1"/>
          <p:nvPr/>
        </p:nvSpPr>
        <p:spPr>
          <a:xfrm>
            <a:off x="9627383" y="10979285"/>
            <a:ext cx="10294863" cy="2121594"/>
          </a:xfrm>
          <a:prstGeom prst="rect">
            <a:avLst/>
          </a:prstGeom>
        </p:spPr>
        <p:txBody>
          <a:bodyPr vert="horz" wrap="square" lIns="216692" tIns="108348" rIns="216692" bIns="108348" numCol="1" rtlCol="0" anchor="ctr" anchorCtr="0" compatLnSpc="1">
            <a:noAutofit/>
          </a:bodyPr>
          <a:lstStyle>
            <a:lvl1pPr algn="l" defTabSz="75628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4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828800">
              <a:buClrTx/>
            </a:pPr>
            <a:r>
              <a:rPr lang="es-AR" sz="7200" b="1" dirty="0">
                <a:solidFill>
                  <a:srgbClr val="00B050"/>
                </a:solidFill>
                <a:latin typeface="Calibri" panose="020F0502020204030204" pitchFamily="34" charset="0"/>
                <a:ea typeface="Myriad Pro"/>
                <a:cs typeface="Calibri" panose="020F0502020204030204" pitchFamily="34" charset="0"/>
                <a:sym typeface="Myriad Pro"/>
              </a:rPr>
              <a:t>Nuevas Tecnologías, Nuevas Oportunidades.</a:t>
            </a: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5421" y="7704463"/>
            <a:ext cx="2681586" cy="1787566"/>
          </a:xfrm>
          <a:prstGeom prst="rect">
            <a:avLst/>
          </a:prstGeom>
        </p:spPr>
      </p:pic>
      <p:sp>
        <p:nvSpPr>
          <p:cNvPr id="15" name="Título 2"/>
          <p:cNvSpPr txBox="1"/>
          <p:nvPr/>
        </p:nvSpPr>
        <p:spPr>
          <a:xfrm>
            <a:off x="4426518" y="5252567"/>
            <a:ext cx="17363092" cy="2121594"/>
          </a:xfrm>
          <a:prstGeom prst="rect">
            <a:avLst/>
          </a:prstGeom>
        </p:spPr>
        <p:txBody>
          <a:bodyPr vert="horz" wrap="square" lIns="216692" tIns="108348" rIns="216692" bIns="108348" numCol="1" rtlCol="0" anchor="ctr" anchorCtr="0" compatLnSpc="1">
            <a:noAutofit/>
          </a:bodyPr>
          <a:lstStyle>
            <a:lvl1pPr algn="l" defTabSz="75628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4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828800">
              <a:buClrTx/>
            </a:pPr>
            <a:r>
              <a:rPr lang="es-AR" sz="56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Myriad Pro"/>
                <a:cs typeface="Calibri" panose="020F0502020204030204" pitchFamily="34" charset="0"/>
                <a:sym typeface="Myriad Pro"/>
              </a:rPr>
              <a:t>Participación de Lideres y Trabajadores</a:t>
            </a:r>
            <a:r>
              <a:rPr lang="es-ES" altLang="es-AR" sz="56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Myriad Pro"/>
                <a:cs typeface="Calibri" panose="020F0502020204030204" pitchFamily="34" charset="0"/>
                <a:sym typeface="Myriad Pro"/>
              </a:rPr>
              <a:t>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77918" y="248"/>
            <a:ext cx="2164854" cy="21648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96;p2"/>
          <p:cNvSpPr txBox="1"/>
          <p:nvPr/>
        </p:nvSpPr>
        <p:spPr>
          <a:xfrm>
            <a:off x="2189204" y="634384"/>
            <a:ext cx="19097635" cy="1579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>
              <a:buClr>
                <a:srgbClr val="FFFFFF"/>
              </a:buClr>
              <a:buSzPts val="5000"/>
              <a:buFont typeface="Helvetica Neue" panose="020B0604020202020204"/>
              <a:buNone/>
            </a:pPr>
            <a:r>
              <a:rPr lang="es-CL" sz="9600" b="1" dirty="0">
                <a:solidFill>
                  <a:srgbClr val="5D8ED5"/>
                </a:solidFill>
                <a:latin typeface="Calibri" panose="020F0502020204030204" pitchFamily="34" charset="0"/>
                <a:ea typeface="Helvetica Neue" panose="020B0604020202020204"/>
                <a:cs typeface="Calibri" panose="020F0502020204030204" pitchFamily="34" charset="0"/>
                <a:sym typeface="Helvetica Neue" panose="020B0604020202020204"/>
              </a:rPr>
              <a:t>WOKEN</a:t>
            </a:r>
            <a:endParaRPr sz="9600" b="1" dirty="0">
              <a:solidFill>
                <a:srgbClr val="5D8ED5"/>
              </a:solidFill>
              <a:latin typeface="Calibri" panose="020F0502020204030204" pitchFamily="34" charset="0"/>
              <a:ea typeface="Helvetica Neue" panose="020B0604020202020204"/>
              <a:cs typeface="Calibri" panose="020F0502020204030204" pitchFamily="34" charset="0"/>
              <a:sym typeface="Helvetica Neue" panose="020B0604020202020204"/>
            </a:endParaRPr>
          </a:p>
        </p:txBody>
      </p:sp>
      <p:sp>
        <p:nvSpPr>
          <p:cNvPr id="6" name="6 Rectángulo"/>
          <p:cNvSpPr/>
          <p:nvPr/>
        </p:nvSpPr>
        <p:spPr>
          <a:xfrm>
            <a:off x="1435511" y="678425"/>
            <a:ext cx="383458" cy="1563329"/>
          </a:xfrm>
          <a:prstGeom prst="rect">
            <a:avLst/>
          </a:prstGeom>
          <a:solidFill>
            <a:srgbClr val="F791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FF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327" y="2623521"/>
            <a:ext cx="7182068" cy="10701795"/>
          </a:xfrm>
          <a:prstGeom prst="rect">
            <a:avLst/>
          </a:prstGeom>
        </p:spPr>
      </p:pic>
      <p:grpSp>
        <p:nvGrpSpPr>
          <p:cNvPr id="14" name="Grupo 13"/>
          <p:cNvGrpSpPr/>
          <p:nvPr/>
        </p:nvGrpSpPr>
        <p:grpSpPr>
          <a:xfrm>
            <a:off x="16390886" y="7974418"/>
            <a:ext cx="7182068" cy="4535941"/>
            <a:chOff x="12192000" y="5679141"/>
            <a:chExt cx="9360647" cy="5616388"/>
          </a:xfrm>
        </p:grpSpPr>
        <p:pic>
          <p:nvPicPr>
            <p:cNvPr id="15" name="Imagen 14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192000" y="5679141"/>
              <a:ext cx="9360647" cy="5616388"/>
            </a:xfrm>
            <a:prstGeom prst="rect">
              <a:avLst/>
            </a:prstGeom>
          </p:spPr>
        </p:pic>
        <p:pic>
          <p:nvPicPr>
            <p:cNvPr id="16" name="Imagen 15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67869" y="6016437"/>
              <a:ext cx="6964083" cy="4362793"/>
            </a:xfrm>
            <a:prstGeom prst="rect">
              <a:avLst/>
            </a:prstGeom>
          </p:spPr>
        </p:pic>
      </p:grpSp>
      <p:pic>
        <p:nvPicPr>
          <p:cNvPr id="17" name="Imagen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1272" y="2625070"/>
            <a:ext cx="9699325" cy="6512555"/>
          </a:xfrm>
          <a:prstGeom prst="rect">
            <a:avLst/>
          </a:prstGeom>
        </p:spPr>
      </p:pic>
      <p:sp>
        <p:nvSpPr>
          <p:cNvPr id="18" name="Título 2"/>
          <p:cNvSpPr txBox="1"/>
          <p:nvPr/>
        </p:nvSpPr>
        <p:spPr>
          <a:xfrm>
            <a:off x="7329718" y="10308122"/>
            <a:ext cx="9317836" cy="2121594"/>
          </a:xfrm>
          <a:prstGeom prst="rect">
            <a:avLst/>
          </a:prstGeom>
        </p:spPr>
        <p:txBody>
          <a:bodyPr vert="horz" wrap="square" lIns="216692" tIns="108348" rIns="216692" bIns="108348" numCol="1" rtlCol="0" anchor="ctr" anchorCtr="0" compatLnSpc="1">
            <a:noAutofit/>
          </a:bodyPr>
          <a:lstStyle>
            <a:lvl1pPr algn="l" defTabSz="75628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4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l" defTabSz="1828800">
              <a:buClrTx/>
              <a:buFont typeface="Arial" panose="020B0604020202020204" pitchFamily="34" charset="0"/>
              <a:buChar char="•"/>
            </a:pPr>
            <a:r>
              <a:rPr lang="es-AR" sz="4400" b="1" dirty="0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ea typeface="Myriad Pro"/>
                <a:cs typeface="Calibri" panose="020F0502020204030204" pitchFamily="34" charset="0"/>
                <a:sym typeface="Myriad Pro"/>
              </a:rPr>
              <a:t>Monitoreo en línea</a:t>
            </a:r>
            <a:r>
              <a:rPr lang="es-ES" altLang="es-AR" sz="4400" b="1" dirty="0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ea typeface="Myriad Pro"/>
                <a:cs typeface="Calibri" panose="020F0502020204030204" pitchFamily="34" charset="0"/>
                <a:sym typeface="Myriad Pro"/>
              </a:rPr>
              <a:t>.</a:t>
            </a:r>
            <a:endParaRPr lang="es-AR" sz="4400" b="1" dirty="0">
              <a:solidFill>
                <a:srgbClr val="4472C4">
                  <a:lumMod val="50000"/>
                </a:srgbClr>
              </a:solidFill>
              <a:latin typeface="Calibri" panose="020F0502020204030204" pitchFamily="34" charset="0"/>
              <a:ea typeface="Myriad Pro"/>
              <a:cs typeface="Calibri" panose="020F0502020204030204" pitchFamily="34" charset="0"/>
              <a:sym typeface="Myriad Pro"/>
            </a:endParaRPr>
          </a:p>
          <a:p>
            <a:pPr marL="571500" indent="-571500" algn="l" defTabSz="1828800">
              <a:buClrTx/>
              <a:buFont typeface="Arial" panose="020B0604020202020204" pitchFamily="34" charset="0"/>
              <a:buChar char="•"/>
            </a:pPr>
            <a:r>
              <a:rPr lang="es-AR" sz="4400" b="1" dirty="0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ea typeface="Myriad Pro"/>
                <a:cs typeface="Calibri" panose="020F0502020204030204" pitchFamily="34" charset="0"/>
                <a:sym typeface="Myriad Pro"/>
              </a:rPr>
              <a:t>Genera alertas</a:t>
            </a:r>
            <a:r>
              <a:rPr lang="es-ES" altLang="es-AR" sz="4400" b="1" dirty="0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ea typeface="Myriad Pro"/>
                <a:cs typeface="Calibri" panose="020F0502020204030204" pitchFamily="34" charset="0"/>
                <a:sym typeface="Myriad Pro"/>
              </a:rPr>
              <a:t>.</a:t>
            </a:r>
          </a:p>
          <a:p>
            <a:pPr marL="571500" indent="-571500" algn="l" defTabSz="1828800">
              <a:buClrTx/>
              <a:buFont typeface="Arial" panose="020B0604020202020204" pitchFamily="34" charset="0"/>
              <a:buChar char="•"/>
            </a:pPr>
            <a:r>
              <a:rPr lang="es-AR" sz="4400" b="1" dirty="0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ea typeface="Myriad Pro"/>
                <a:cs typeface="Calibri" panose="020F0502020204030204" pitchFamily="34" charset="0"/>
                <a:sym typeface="Myriad Pro"/>
              </a:rPr>
              <a:t>Revisar tendencias</a:t>
            </a:r>
            <a:r>
              <a:rPr lang="es-ES" altLang="es-AR" sz="4400" b="1" dirty="0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ea typeface="Myriad Pro"/>
                <a:cs typeface="Calibri" panose="020F0502020204030204" pitchFamily="34" charset="0"/>
                <a:sym typeface="Myriad Pro"/>
              </a:rPr>
              <a:t>.</a:t>
            </a:r>
            <a:endParaRPr lang="es-AR" sz="4400" b="1" dirty="0">
              <a:solidFill>
                <a:srgbClr val="4472C4">
                  <a:lumMod val="50000"/>
                </a:srgbClr>
              </a:solidFill>
              <a:latin typeface="Calibri" panose="020F0502020204030204" pitchFamily="34" charset="0"/>
              <a:ea typeface="Myriad Pro"/>
              <a:cs typeface="Calibri" panose="020F0502020204030204" pitchFamily="34" charset="0"/>
              <a:sym typeface="Myriad Pro"/>
            </a:endParaRPr>
          </a:p>
          <a:p>
            <a:pPr marL="571500" indent="-571500" algn="l" defTabSz="1828800">
              <a:buClrTx/>
              <a:buFont typeface="Arial" panose="020B0604020202020204" pitchFamily="34" charset="0"/>
              <a:buChar char="•"/>
            </a:pPr>
            <a:r>
              <a:rPr lang="es-AR" sz="4400" b="1" dirty="0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ea typeface="Myriad Pro"/>
                <a:cs typeface="Calibri" panose="020F0502020204030204" pitchFamily="34" charset="0"/>
                <a:sym typeface="Myriad Pro"/>
              </a:rPr>
              <a:t>Gestionar soluciones</a:t>
            </a:r>
            <a:r>
              <a:rPr lang="es-ES" altLang="es-AR" sz="4400" b="1" dirty="0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ea typeface="Myriad Pro"/>
                <a:cs typeface="Calibri" panose="020F0502020204030204" pitchFamily="34" charset="0"/>
                <a:sym typeface="Myriad Pro"/>
              </a:rPr>
              <a:t>.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725213" y="268281"/>
            <a:ext cx="2164854" cy="21648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6258" y="5452848"/>
            <a:ext cx="20955000" cy="8138160"/>
          </a:xfrm>
          <a:prstGeom prst="rect">
            <a:avLst/>
          </a:prstGeom>
        </p:spPr>
      </p:pic>
      <p:sp>
        <p:nvSpPr>
          <p:cNvPr id="3" name="Google Shape;396;p2"/>
          <p:cNvSpPr txBox="1"/>
          <p:nvPr/>
        </p:nvSpPr>
        <p:spPr>
          <a:xfrm>
            <a:off x="1508381" y="872121"/>
            <a:ext cx="19621259" cy="1578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>
              <a:buClr>
                <a:srgbClr val="FFFFFF"/>
              </a:buClr>
              <a:buSzPts val="5000"/>
              <a:buFont typeface="Helvetica Neue" panose="020B0604020202020204"/>
              <a:buNone/>
            </a:pPr>
            <a:r>
              <a:rPr lang="es-MX" sz="9600" b="1" kern="1200" dirty="0">
                <a:solidFill>
                  <a:srgbClr val="0070C0"/>
                </a:solidFill>
                <a:latin typeface="Calibri" panose="020F0502020204030204"/>
                <a:ea typeface="+mj-ea"/>
                <a:cs typeface="+mj-cs"/>
                <a:sym typeface="Helvetica Neue" panose="020B0604020202020204"/>
              </a:rPr>
              <a:t>¿Cómo será el futuro?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36752" y="4178491"/>
            <a:ext cx="7758840" cy="5162297"/>
          </a:xfrm>
          <a:prstGeom prst="rect">
            <a:avLst/>
          </a:prstGeom>
        </p:spPr>
      </p:pic>
      <p:sp>
        <p:nvSpPr>
          <p:cNvPr id="6" name="Google Shape;396;p2"/>
          <p:cNvSpPr txBox="1"/>
          <p:nvPr/>
        </p:nvSpPr>
        <p:spPr>
          <a:xfrm>
            <a:off x="1766258" y="2805543"/>
            <a:ext cx="6862189" cy="1333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>
              <a:buClr>
                <a:srgbClr val="FFFFFF"/>
              </a:buClr>
              <a:buSzPts val="5000"/>
              <a:buFont typeface="Helvetica Neue" panose="020B0604020202020204"/>
              <a:buNone/>
            </a:pPr>
            <a:r>
              <a:rPr lang="es-CL" sz="8000" b="1" i="1" dirty="0">
                <a:solidFill>
                  <a:srgbClr val="00B050"/>
                </a:solidFill>
                <a:latin typeface="Calibri" panose="020F0502020204030204" pitchFamily="34" charset="0"/>
                <a:ea typeface="Helvetica Neue" panose="020B0604020202020204"/>
                <a:cs typeface="Calibri" panose="020F0502020204030204" pitchFamily="34" charset="0"/>
                <a:sym typeface="Helvetica Neue" panose="020B0604020202020204"/>
              </a:rPr>
              <a:t>+ Tecnología</a:t>
            </a:r>
            <a:endParaRPr sz="8000" b="1" i="1" dirty="0">
              <a:solidFill>
                <a:srgbClr val="00B050"/>
              </a:solidFill>
              <a:latin typeface="Calibri" panose="020F0502020204030204" pitchFamily="34" charset="0"/>
              <a:ea typeface="Helvetica Neue" panose="020B0604020202020204"/>
              <a:cs typeface="Calibri" panose="020F0502020204030204" pitchFamily="34" charset="0"/>
              <a:sym typeface="Helvetica Neue" panose="020B0604020202020204"/>
            </a:endParaRPr>
          </a:p>
        </p:txBody>
      </p:sp>
      <p:sp>
        <p:nvSpPr>
          <p:cNvPr id="8" name="Google Shape;396;p2"/>
          <p:cNvSpPr txBox="1"/>
          <p:nvPr/>
        </p:nvSpPr>
        <p:spPr>
          <a:xfrm>
            <a:off x="16299587" y="2805543"/>
            <a:ext cx="6862189" cy="1333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>
              <a:buClr>
                <a:srgbClr val="FFFFFF"/>
              </a:buClr>
              <a:buSzPts val="5000"/>
              <a:buFont typeface="Helvetica Neue" panose="020B0604020202020204"/>
              <a:buNone/>
            </a:pPr>
            <a:r>
              <a:rPr lang="es-CL" sz="8000" b="1" i="1" dirty="0">
                <a:solidFill>
                  <a:srgbClr val="00B050"/>
                </a:solidFill>
                <a:latin typeface="Calibri" panose="020F0502020204030204" pitchFamily="34" charset="0"/>
                <a:ea typeface="Helvetica Neue" panose="020B0604020202020204"/>
                <a:cs typeface="Calibri" panose="020F0502020204030204" pitchFamily="34" charset="0"/>
                <a:sym typeface="Helvetica Neue" panose="020B0604020202020204"/>
              </a:rPr>
              <a:t>+ Prevención</a:t>
            </a:r>
            <a:endParaRPr sz="8000" b="1" i="1" dirty="0">
              <a:solidFill>
                <a:srgbClr val="00B050"/>
              </a:solidFill>
              <a:latin typeface="Calibri" panose="020F0502020204030204" pitchFamily="34" charset="0"/>
              <a:ea typeface="Helvetica Neue" panose="020B0604020202020204"/>
              <a:cs typeface="Calibri" panose="020F0502020204030204" pitchFamily="34" charset="0"/>
              <a:sym typeface="Helvetica Neue" panose="020B0604020202020204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57197" y="67332"/>
            <a:ext cx="2164853" cy="2164853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281" y="4178491"/>
            <a:ext cx="6994382" cy="495840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85">
          <a:extLst>
            <a:ext uri="{FF2B5EF4-FFF2-40B4-BE49-F238E27FC236}">
              <a16:creationId xmlns:a16="http://schemas.microsoft.com/office/drawing/2014/main" id="{FD225CDF-562B-912F-6C07-F5DBA32B55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FA011D59-E4D0-80E2-4C63-CE739D0D04DB}"/>
              </a:ext>
            </a:extLst>
          </p:cNvPr>
          <p:cNvSpPr/>
          <p:nvPr/>
        </p:nvSpPr>
        <p:spPr>
          <a:xfrm>
            <a:off x="1778000" y="3295733"/>
            <a:ext cx="20223126" cy="7208874"/>
          </a:xfrm>
          <a:prstGeom prst="rect">
            <a:avLst/>
          </a:prstGeom>
          <a:solidFill>
            <a:srgbClr val="0060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es-ES" sz="5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9FAEFCC-28D7-2810-9211-AE4BF4D5DFE2}"/>
              </a:ext>
            </a:extLst>
          </p:cNvPr>
          <p:cNvSpPr txBox="1"/>
          <p:nvPr/>
        </p:nvSpPr>
        <p:spPr>
          <a:xfrm>
            <a:off x="7765109" y="11808312"/>
            <a:ext cx="8767144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s-CL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Cristián Moraga Torres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s-CL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 cmoraga@woken.cl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s-E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https://www.linkedin.com/in/cristianmoraga/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BEEC102-ED32-7A99-F453-2BAC2E89C17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42531" y="347253"/>
            <a:ext cx="3965171" cy="3555066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97AF8348-75C0-83D1-5D14-89AFD05F279C}"/>
              </a:ext>
            </a:extLst>
          </p:cNvPr>
          <p:cNvSpPr txBox="1"/>
          <p:nvPr/>
        </p:nvSpPr>
        <p:spPr>
          <a:xfrm>
            <a:off x="3092617" y="4577884"/>
            <a:ext cx="18688518" cy="3211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s-CL" sz="7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Digitalización de la Prevención de Riegos para Avanzar en Cultura de Seguridad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D0FA054-ADB9-B470-C0F6-3278834D1E6C}"/>
              </a:ext>
            </a:extLst>
          </p:cNvPr>
          <p:cNvSpPr txBox="1"/>
          <p:nvPr/>
        </p:nvSpPr>
        <p:spPr>
          <a:xfrm>
            <a:off x="10279457" y="9071042"/>
            <a:ext cx="38250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s-CL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Conecta 2024</a:t>
            </a:r>
            <a:endParaRPr kumimoji="0" lang="es-ES" sz="4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5637498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1219200"/>
            <a:ext cx="24384000" cy="14935200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94586" y="7039506"/>
            <a:ext cx="10989746" cy="51472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7317" y="3570163"/>
            <a:ext cx="7385302" cy="489097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0607" y="3569528"/>
            <a:ext cx="10677748" cy="7118499"/>
          </a:xfrm>
          <a:prstGeom prst="rect">
            <a:avLst/>
          </a:prstGeom>
        </p:spPr>
      </p:pic>
      <p:sp>
        <p:nvSpPr>
          <p:cNvPr id="6" name="Marcador de contenido 2"/>
          <p:cNvSpPr txBox="1"/>
          <p:nvPr/>
        </p:nvSpPr>
        <p:spPr>
          <a:xfrm>
            <a:off x="1780033" y="819227"/>
            <a:ext cx="18825112" cy="18902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marR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2800" b="0" i="0" u="none" strike="noStrike" kern="1200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1pPr>
            <a:lvl2pPr marL="685800" marR="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2400" b="0" i="0" u="none" strike="noStrike" kern="1200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1143000" marR="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2000" b="0" i="0" u="none" strike="noStrike" kern="1200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1600200" marR="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1800" b="0" i="0" u="none" strike="noStrike" kern="1200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2057400" marR="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1800" b="0" i="0" u="none" strike="noStrike" kern="1200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2514600" marR="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1800" b="0" i="0" u="none" strike="noStrike" kern="1200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2971800" marR="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1800" b="0" i="0" u="none" strike="noStrike" kern="1200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3429000" marR="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1800" b="0" i="0" u="none" strike="noStrike" kern="1200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3886200" marR="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1800" b="0" i="0" u="none" strike="noStrike" kern="1200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pPr marL="0" indent="0" algn="l">
              <a:buNone/>
            </a:pPr>
            <a:r>
              <a:rPr lang="es-AR" sz="7200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 gestionar la seguridad, </a:t>
            </a:r>
          </a:p>
          <a:p>
            <a:pPr marL="0" indent="0" algn="l">
              <a:buNone/>
            </a:pPr>
            <a:r>
              <a:rPr lang="es-AR" sz="7200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¿Qué estamos mirando?</a:t>
            </a:r>
            <a:endParaRPr lang="es-AR" sz="72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77918" y="248"/>
            <a:ext cx="2164854" cy="2164854"/>
          </a:xfrm>
          <a:prstGeom prst="rect">
            <a:avLst/>
          </a:prstGeom>
        </p:spPr>
      </p:pic>
      <p:sp>
        <p:nvSpPr>
          <p:cNvPr id="2" name="Shape 614"/>
          <p:cNvSpPr/>
          <p:nvPr/>
        </p:nvSpPr>
        <p:spPr>
          <a:xfrm>
            <a:off x="1655457" y="9013752"/>
            <a:ext cx="78495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>
              <a:buClrTx/>
              <a:defRPr/>
            </a:pPr>
            <a:r>
              <a:rPr lang="es-CL" sz="2800" b="1" kern="1200" dirty="0">
                <a:solidFill>
                  <a:srgbClr val="204698"/>
                </a:solidFill>
                <a:latin typeface="Verdana" panose="020B0604030504040204" charset="0"/>
                <a:ea typeface="Verdana" panose="020B0604030504040204" charset="0"/>
                <a:cs typeface="Verdana" panose="020B0604030504040204" charset="0"/>
              </a:rPr>
              <a:t>Evolución Tasas</a:t>
            </a:r>
            <a:br>
              <a:rPr lang="es-CL" sz="2800" b="1" kern="1200" dirty="0">
                <a:solidFill>
                  <a:srgbClr val="204698"/>
                </a:solidFill>
                <a:latin typeface="Verdana" panose="020B0604030504040204" charset="0"/>
                <a:ea typeface="Verdana" panose="020B0604030504040204" charset="0"/>
                <a:cs typeface="Verdana" panose="020B0604030504040204" charset="0"/>
              </a:rPr>
            </a:br>
            <a:r>
              <a:rPr lang="es-CL" sz="2800" b="1" kern="1200" dirty="0">
                <a:solidFill>
                  <a:srgbClr val="204698"/>
                </a:solidFill>
                <a:latin typeface="Verdana" panose="020B0604030504040204" charset="0"/>
                <a:ea typeface="Verdana" panose="020B0604030504040204" charset="0"/>
                <a:cs typeface="Verdana" panose="020B0604030504040204" charset="0"/>
              </a:rPr>
              <a:t>Accidentabilidad y Siniestralidad</a:t>
            </a:r>
            <a:endParaRPr sz="2800" b="1" kern="1200" dirty="0">
              <a:solidFill>
                <a:srgbClr val="204698"/>
              </a:solidFill>
              <a:latin typeface="Verdana" panose="020B0604030504040204" charset="0"/>
              <a:ea typeface="Verdana" panose="020B0604030504040204" charset="0"/>
              <a:cs typeface="Verdana" panose="020B060403050404020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4429" y="10460227"/>
            <a:ext cx="5004221" cy="2431486"/>
          </a:xfrm>
          <a:prstGeom prst="rect">
            <a:avLst/>
          </a:prstGeom>
        </p:spPr>
      </p:pic>
      <p:sp>
        <p:nvSpPr>
          <p:cNvPr id="8" name="Shape 614"/>
          <p:cNvSpPr/>
          <p:nvPr/>
        </p:nvSpPr>
        <p:spPr>
          <a:xfrm>
            <a:off x="11481255" y="10995467"/>
            <a:ext cx="983518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>
              <a:buClrTx/>
              <a:defRPr/>
            </a:pPr>
            <a:r>
              <a:rPr lang="es-CL" sz="4400" b="1" kern="1200" dirty="0">
                <a:solidFill>
                  <a:srgbClr val="204698"/>
                </a:solidFill>
                <a:latin typeface="Verdana" panose="020B0604030504040204" charset="0"/>
                <a:ea typeface="Verdana" panose="020B0604030504040204" charset="0"/>
                <a:cs typeface="Verdana" panose="020B0604030504040204" charset="0"/>
              </a:rPr>
              <a:t>¿Cómo sabemos si estamos trabajando de manera segura?</a:t>
            </a:r>
            <a:endParaRPr sz="4400" b="1" kern="1200" dirty="0">
              <a:solidFill>
                <a:srgbClr val="204698"/>
              </a:solidFill>
              <a:latin typeface="Verdana" panose="020B0604030504040204" charset="0"/>
              <a:ea typeface="Verdana" panose="020B0604030504040204" charset="0"/>
              <a:cs typeface="Verdana" panose="020B0604030504040204" charset="0"/>
            </a:endParaRPr>
          </a:p>
        </p:txBody>
      </p:sp>
      <p:sp>
        <p:nvSpPr>
          <p:cNvPr id="9" name="27 Rectángulo"/>
          <p:cNvSpPr/>
          <p:nvPr/>
        </p:nvSpPr>
        <p:spPr>
          <a:xfrm>
            <a:off x="1120645" y="821789"/>
            <a:ext cx="383458" cy="1563330"/>
          </a:xfrm>
          <a:prstGeom prst="rect">
            <a:avLst/>
          </a:prstGeom>
          <a:solidFill>
            <a:srgbClr val="F791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Tx/>
              <a:defRPr/>
            </a:pPr>
            <a:endParaRPr lang="es-ES" sz="1800" kern="1200">
              <a:solidFill>
                <a:prstClr val="white"/>
              </a:solidFill>
              <a:latin typeface="Calibri" panose="020F0502020204030204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2"/>
          <p:cNvSpPr txBox="1"/>
          <p:nvPr/>
        </p:nvSpPr>
        <p:spPr>
          <a:xfrm>
            <a:off x="1780033" y="947497"/>
            <a:ext cx="18825112" cy="18902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marR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2800" b="0" i="0" u="none" strike="noStrike" kern="1200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1pPr>
            <a:lvl2pPr marL="685800" marR="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2400" b="0" i="0" u="none" strike="noStrike" kern="1200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1143000" marR="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2000" b="0" i="0" u="none" strike="noStrike" kern="1200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1600200" marR="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1800" b="0" i="0" u="none" strike="noStrike" kern="1200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2057400" marR="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1800" b="0" i="0" u="none" strike="noStrike" kern="1200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2514600" marR="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1800" b="0" i="0" u="none" strike="noStrike" kern="1200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2971800" marR="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1800" b="0" i="0" u="none" strike="noStrike" kern="1200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3429000" marR="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1800" b="0" i="0" u="none" strike="noStrike" kern="1200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3886200" marR="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1800" b="0" i="0" u="none" strike="noStrike" kern="1200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pPr marL="0" algn="l">
              <a:buNone/>
            </a:pPr>
            <a:r>
              <a:rPr lang="es-AR" sz="6600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Monitorear la Seguridad como parte de la Operación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59503" y="61208"/>
            <a:ext cx="2164854" cy="2164854"/>
          </a:xfrm>
          <a:prstGeom prst="rect">
            <a:avLst/>
          </a:prstGeom>
        </p:spPr>
      </p:pic>
      <p:sp>
        <p:nvSpPr>
          <p:cNvPr id="6" name="Título 2"/>
          <p:cNvSpPr txBox="1"/>
          <p:nvPr/>
        </p:nvSpPr>
        <p:spPr>
          <a:xfrm>
            <a:off x="13848080" y="3466203"/>
            <a:ext cx="9553575" cy="7596768"/>
          </a:xfrm>
          <a:prstGeom prst="rect">
            <a:avLst/>
          </a:prstGeom>
        </p:spPr>
        <p:txBody>
          <a:bodyPr vert="horz" wrap="square" lIns="216692" tIns="108348" rIns="216692" bIns="108348" numCol="1" rtlCol="0" anchor="ctr" anchorCtr="0" compatLnSpc="1">
            <a:noAutofit/>
          </a:bodyPr>
          <a:lstStyle>
            <a:lvl1pPr algn="l" defTabSz="75628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4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just" defTabSz="1828800">
              <a:buClrTx/>
              <a:buFontTx/>
              <a:buChar char="-"/>
            </a:pPr>
            <a:r>
              <a:rPr lang="es-AR" sz="4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Myriad Pro"/>
                <a:cs typeface="Calibri" panose="020F0502020204030204" pitchFamily="34" charset="0"/>
                <a:sym typeface="Myriad Pro"/>
              </a:rPr>
              <a:t>Incidentes, desvíos o hallazgos</a:t>
            </a:r>
            <a:r>
              <a:rPr lang="es-ES" altLang="es-AR" sz="4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Myriad Pro"/>
                <a:cs typeface="Calibri" panose="020F0502020204030204" pitchFamily="34" charset="0"/>
                <a:sym typeface="Myriad Pro"/>
              </a:rPr>
              <a:t>.</a:t>
            </a:r>
          </a:p>
          <a:p>
            <a:pPr marL="571500" indent="-571500" algn="just" defTabSz="1828800">
              <a:buClrTx/>
              <a:buFontTx/>
              <a:buChar char="-"/>
            </a:pPr>
            <a:endParaRPr lang="es-AR" sz="44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Myriad Pro"/>
              <a:cs typeface="Calibri" panose="020F0502020204030204" pitchFamily="34" charset="0"/>
              <a:sym typeface="Myriad Pro"/>
            </a:endParaRPr>
          </a:p>
          <a:p>
            <a:pPr marL="571500" indent="-571500" algn="just" defTabSz="1828800">
              <a:buClrTx/>
              <a:buFontTx/>
              <a:buChar char="-"/>
            </a:pPr>
            <a:r>
              <a:rPr lang="es-AR" sz="4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Myriad Pro"/>
                <a:cs typeface="Calibri" panose="020F0502020204030204" pitchFamily="34" charset="0"/>
                <a:sym typeface="Myriad Pro"/>
              </a:rPr>
              <a:t>Cumplimiento de procedimientos y estándares</a:t>
            </a:r>
            <a:r>
              <a:rPr lang="es-ES" altLang="es-AR" sz="4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Myriad Pro"/>
                <a:cs typeface="Calibri" panose="020F0502020204030204" pitchFamily="34" charset="0"/>
                <a:sym typeface="Myriad Pro"/>
              </a:rPr>
              <a:t>.</a:t>
            </a:r>
          </a:p>
          <a:p>
            <a:pPr marL="571500" indent="-571500" algn="just" defTabSz="1828800">
              <a:buClrTx/>
              <a:buFontTx/>
              <a:buChar char="-"/>
            </a:pPr>
            <a:endParaRPr lang="es-AR" sz="44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Myriad Pro"/>
              <a:cs typeface="Calibri" panose="020F0502020204030204" pitchFamily="34" charset="0"/>
              <a:sym typeface="Myriad Pro"/>
            </a:endParaRPr>
          </a:p>
          <a:p>
            <a:pPr marL="571500" indent="-571500" algn="just" defTabSz="1828800">
              <a:buClrTx/>
              <a:buFontTx/>
              <a:buChar char="-"/>
            </a:pPr>
            <a:r>
              <a:rPr lang="es-AR" sz="4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Myriad Pro"/>
                <a:cs typeface="Calibri" panose="020F0502020204030204" pitchFamily="34" charset="0"/>
                <a:sym typeface="Myriad Pro"/>
              </a:rPr>
              <a:t>Tareas pendientes de solución.</a:t>
            </a:r>
          </a:p>
          <a:p>
            <a:pPr marL="571500" indent="-571500" algn="just" defTabSz="1828800">
              <a:buClrTx/>
              <a:buFontTx/>
              <a:buChar char="-"/>
            </a:pPr>
            <a:endParaRPr lang="es-AR" sz="44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Myriad Pro"/>
              <a:cs typeface="Calibri" panose="020F0502020204030204" pitchFamily="34" charset="0"/>
              <a:sym typeface="Myriad Pro"/>
            </a:endParaRPr>
          </a:p>
          <a:p>
            <a:pPr marL="571500" indent="-571500" algn="just" defTabSz="1828800">
              <a:buClrTx/>
              <a:buFontTx/>
              <a:buChar char="-"/>
            </a:pPr>
            <a:r>
              <a:rPr lang="es-AR" sz="4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Myriad Pro"/>
                <a:cs typeface="Calibri" panose="020F0502020204030204" pitchFamily="34" charset="0"/>
                <a:sym typeface="Myriad Pro"/>
              </a:rPr>
              <a:t>N°</a:t>
            </a:r>
            <a:r>
              <a:rPr lang="es-AR" sz="4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Myriad Pro"/>
                <a:cs typeface="Calibri" panose="020F0502020204030204" pitchFamily="34" charset="0"/>
                <a:sym typeface="Myriad Pro"/>
              </a:rPr>
              <a:t> de atrasos</a:t>
            </a:r>
            <a:r>
              <a:rPr lang="es-ES" altLang="es-AR" sz="4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Myriad Pro"/>
                <a:cs typeface="Calibri" panose="020F0502020204030204" pitchFamily="34" charset="0"/>
                <a:sym typeface="Myriad Pro"/>
              </a:rPr>
              <a:t>.</a:t>
            </a:r>
          </a:p>
          <a:p>
            <a:pPr marL="571500" indent="-571500" algn="just" defTabSz="1828800">
              <a:buClrTx/>
              <a:buFontTx/>
              <a:buChar char="-"/>
            </a:pPr>
            <a:endParaRPr lang="es-AR" sz="44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Myriad Pro"/>
              <a:cs typeface="Calibri" panose="020F0502020204030204" pitchFamily="34" charset="0"/>
              <a:sym typeface="Myriad Pro"/>
            </a:endParaRPr>
          </a:p>
          <a:p>
            <a:pPr marL="571500" indent="-571500" algn="just" defTabSz="1828800">
              <a:buClrTx/>
              <a:buFontTx/>
              <a:buChar char="-"/>
            </a:pPr>
            <a:r>
              <a:rPr lang="es-AR" sz="4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Myriad Pro"/>
                <a:cs typeface="Calibri" panose="020F0502020204030204" pitchFamily="34" charset="0"/>
                <a:sym typeface="Myriad Pro"/>
              </a:rPr>
              <a:t>Equipos con mantención pendiente.</a:t>
            </a:r>
          </a:p>
          <a:p>
            <a:pPr marL="571500" indent="-571500" algn="just" defTabSz="1828800">
              <a:buClrTx/>
              <a:buFontTx/>
              <a:buChar char="-"/>
            </a:pPr>
            <a:endParaRPr lang="es-AR" sz="44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Myriad Pro"/>
              <a:cs typeface="Calibri" panose="020F0502020204030204" pitchFamily="34" charset="0"/>
              <a:sym typeface="Myriad Pro"/>
            </a:endParaRPr>
          </a:p>
          <a:p>
            <a:pPr marL="571500" indent="-571500" algn="just" defTabSz="1828800">
              <a:buClrTx/>
              <a:buFontTx/>
              <a:buChar char="-"/>
            </a:pPr>
            <a:r>
              <a:rPr lang="es-AR" sz="4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Myriad Pro"/>
                <a:cs typeface="Calibri" panose="020F0502020204030204" pitchFamily="34" charset="0"/>
                <a:sym typeface="Myriad Pro"/>
              </a:rPr>
              <a:t>Conocimiento de trabajadores sobre procesos críticos.</a:t>
            </a:r>
          </a:p>
          <a:p>
            <a:pPr marL="571500" indent="-571500" defTabSz="1828800">
              <a:buClrTx/>
              <a:buFontTx/>
              <a:buChar char="-"/>
            </a:pPr>
            <a:r>
              <a:rPr lang="es-AR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Myriad Pro"/>
                <a:cs typeface="Calibri" panose="020F0502020204030204" pitchFamily="34" charset="0"/>
                <a:sym typeface="Myriad Pro"/>
              </a:rPr>
              <a:t>…</a:t>
            </a:r>
          </a:p>
        </p:txBody>
      </p:sp>
      <p:sp>
        <p:nvSpPr>
          <p:cNvPr id="9" name="27 Rectángulo"/>
          <p:cNvSpPr/>
          <p:nvPr/>
        </p:nvSpPr>
        <p:spPr>
          <a:xfrm>
            <a:off x="1120645" y="821789"/>
            <a:ext cx="383458" cy="1563330"/>
          </a:xfrm>
          <a:prstGeom prst="rect">
            <a:avLst/>
          </a:prstGeom>
          <a:solidFill>
            <a:srgbClr val="F791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Tx/>
              <a:defRPr/>
            </a:pPr>
            <a:endParaRPr lang="es-ES" sz="180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97"/>
          <a:stretch/>
        </p:blipFill>
        <p:spPr>
          <a:xfrm>
            <a:off x="2217773" y="3810000"/>
            <a:ext cx="10926727" cy="668027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96;p2"/>
          <p:cNvSpPr txBox="1"/>
          <p:nvPr/>
        </p:nvSpPr>
        <p:spPr>
          <a:xfrm>
            <a:off x="2000979" y="936602"/>
            <a:ext cx="19097636" cy="1455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defTabSz="1828800">
              <a:buClr>
                <a:srgbClr val="FFFFFF"/>
              </a:buClr>
              <a:buSzPts val="5000"/>
            </a:pPr>
            <a:r>
              <a:rPr lang="es-AR" sz="8800" b="1" kern="1200">
                <a:ln>
                  <a:noFill/>
                </a:ln>
                <a:solidFill>
                  <a:srgbClr val="0070C0"/>
                </a:solidFill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Helvetica Neue" panose="020B0604020202020204"/>
              </a:rPr>
              <a:t>¿QUÉ HACEMOS EN WOKEN?</a:t>
            </a:r>
          </a:p>
        </p:txBody>
      </p:sp>
      <p:sp>
        <p:nvSpPr>
          <p:cNvPr id="3" name="27 Rectángulo"/>
          <p:cNvSpPr/>
          <p:nvPr/>
        </p:nvSpPr>
        <p:spPr>
          <a:xfrm>
            <a:off x="1374061" y="952923"/>
            <a:ext cx="383458" cy="1563330"/>
          </a:xfrm>
          <a:prstGeom prst="rect">
            <a:avLst/>
          </a:prstGeom>
          <a:solidFill>
            <a:srgbClr val="F791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Tx/>
            </a:pPr>
            <a:endParaRPr lang="es-ES" sz="180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Google Shape;396;p2"/>
          <p:cNvSpPr txBox="1"/>
          <p:nvPr/>
        </p:nvSpPr>
        <p:spPr>
          <a:xfrm>
            <a:off x="2146935" y="3886200"/>
            <a:ext cx="9244965" cy="778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defTabSz="1828800">
              <a:buClr>
                <a:srgbClr val="FFFFFF"/>
              </a:buClr>
              <a:buSzPts val="5000"/>
            </a:pPr>
            <a:r>
              <a:rPr lang="es-ES" altLang="es-CL" sz="4400" b="1" kern="12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lvetica Neue" panose="020B0604020202020204"/>
                <a:cs typeface="Calibri" panose="020F0502020204030204" pitchFamily="34" charset="0"/>
                <a:sym typeface="Helvetica Neue" panose="020B0604020202020204"/>
              </a:rPr>
              <a:t>Apoyar la </a:t>
            </a:r>
            <a:r>
              <a:rPr lang="es-CL" sz="4400" b="1" kern="12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lvetica Neue" panose="020B0604020202020204"/>
                <a:cs typeface="Calibri" panose="020F0502020204030204" pitchFamily="34" charset="0"/>
                <a:sym typeface="Helvetica Neue" panose="020B0604020202020204"/>
              </a:rPr>
              <a:t>Prevención de accidentes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453784" y="10921999"/>
            <a:ext cx="6930216" cy="279400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6756" y="5043327"/>
            <a:ext cx="7937715" cy="5294473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sp>
        <p:nvSpPr>
          <p:cNvPr id="8" name="Google Shape;396;p2"/>
          <p:cNvSpPr txBox="1"/>
          <p:nvPr/>
        </p:nvSpPr>
        <p:spPr>
          <a:xfrm>
            <a:off x="13640520" y="3882301"/>
            <a:ext cx="9674178" cy="778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defTabSz="1828800">
              <a:buClr>
                <a:srgbClr val="FFFFFF"/>
              </a:buClr>
              <a:buSzPts val="5000"/>
              <a:defRPr sz="4800" kern="1200">
                <a:solidFill>
                  <a:prstClr val="black"/>
                </a:solidFill>
                <a:latin typeface="Calibri" panose="020F0502020204030204" pitchFamily="34" charset="0"/>
                <a:ea typeface="Helvetica Neue" panose="020B0604020202020204"/>
                <a:cs typeface="Calibri" panose="020F0502020204030204" pitchFamily="34" charset="0"/>
              </a:defRPr>
            </a:lvl1pPr>
          </a:lstStyle>
          <a:p>
            <a:r>
              <a:rPr lang="es-CL" altLang="es-ES" sz="4400" b="1" dirty="0">
                <a:solidFill>
                  <a:schemeClr val="accent1">
                    <a:lumMod val="75000"/>
                  </a:schemeClr>
                </a:solidFill>
              </a:rPr>
              <a:t>E</a:t>
            </a:r>
            <a:r>
              <a:rPr lang="es-ES" altLang="es-CL" sz="4400" b="1" dirty="0">
                <a:solidFill>
                  <a:schemeClr val="accent1">
                    <a:lumMod val="75000"/>
                  </a:schemeClr>
                </a:solidFill>
              </a:rPr>
              <a:t>vitar e</a:t>
            </a:r>
            <a:r>
              <a:rPr lang="es-CL" altLang="es-ES" sz="4400" b="1" dirty="0">
                <a:solidFill>
                  <a:schemeClr val="accent1">
                    <a:lumMod val="75000"/>
                  </a:schemeClr>
                </a:solidFill>
              </a:rPr>
              <a:t>xceso de trabajo administrativo</a:t>
            </a:r>
            <a:endParaRPr lang="es-CL" altLang="es-ES" sz="4400" b="1" dirty="0">
              <a:solidFill>
                <a:schemeClr val="accent1">
                  <a:lumMod val="75000"/>
                </a:schemeClr>
              </a:solidFill>
              <a:sym typeface="Helvetica Neue" panose="020B0604020202020204"/>
            </a:endParaRPr>
          </a:p>
        </p:txBody>
      </p:sp>
      <p:pic>
        <p:nvPicPr>
          <p:cNvPr id="9" name="Marcador de posición de contenido 3" descr="agencia-joven-adulto-profesion-destaco-negro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71643" y="4885058"/>
            <a:ext cx="7937715" cy="5611009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/>
          <p:nvPr/>
        </p:nvSpPr>
        <p:spPr>
          <a:xfrm>
            <a:off x="11552088" y="-238631"/>
            <a:ext cx="13723070" cy="3570240"/>
          </a:xfrm>
          <a:prstGeom prst="rect">
            <a:avLst/>
          </a:prstGeom>
        </p:spPr>
        <p:txBody>
          <a:bodyPr vert="horz" lIns="182880" tIns="91440" rIns="182880" bIns="91440" rtlCol="0" anchor="ctr">
            <a:no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657600">
              <a:buClrTx/>
              <a:defRPr/>
            </a:pPr>
            <a:r>
              <a:rPr lang="es-MX" b="1" dirty="0">
                <a:solidFill>
                  <a:srgbClr val="0070C0"/>
                </a:solidFill>
                <a:latin typeface="Calibri" panose="020F0502020204030204"/>
              </a:rPr>
              <a:t>Principales características</a:t>
            </a:r>
            <a:endParaRPr lang="en-US" b="1" dirty="0">
              <a:solidFill>
                <a:srgbClr val="0070C0"/>
              </a:solidFill>
              <a:latin typeface="Calibri" panose="020F0502020204030204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829378" y="9421347"/>
            <a:ext cx="1622808" cy="2972618"/>
          </a:xfrm>
          <a:prstGeom prst="roundRect">
            <a:avLst/>
          </a:prstGeom>
        </p:spPr>
      </p:pic>
      <p:pic>
        <p:nvPicPr>
          <p:cNvPr id="11" name="Imagen 10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13623" y="9645797"/>
            <a:ext cx="4025514" cy="2523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32 Imagen" descr="b1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71259" y="12540673"/>
            <a:ext cx="4955122" cy="920674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12192000" y="2312732"/>
            <a:ext cx="11902480" cy="646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defTabSz="1828800">
              <a:lnSpc>
                <a:spcPct val="150000"/>
              </a:lnSpc>
              <a:buClr>
                <a:srgbClr val="4472C4"/>
              </a:buClr>
              <a:buSzPct val="138000"/>
              <a:buFont typeface="Wingdings" panose="05000000000000000000" pitchFamily="2" charset="2"/>
              <a:buChar char="§"/>
              <a:defRPr/>
            </a:pPr>
            <a:r>
              <a:rPr lang="es-ES" sz="4000" b="1" kern="1200" dirty="0">
                <a:solidFill>
                  <a:schemeClr val="tx1"/>
                </a:solidFill>
                <a:latin typeface="Calibri" panose="020F050202020403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Es una plataforma (web – </a:t>
            </a:r>
            <a:r>
              <a:rPr lang="es-ES" sz="4000" b="1" kern="1200" dirty="0" err="1">
                <a:solidFill>
                  <a:schemeClr val="tx1"/>
                </a:solidFill>
                <a:latin typeface="Calibri" panose="020F050202020403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mobile</a:t>
            </a:r>
            <a:r>
              <a:rPr lang="es-ES" sz="4000" b="1" kern="1200" dirty="0">
                <a:solidFill>
                  <a:schemeClr val="tx1"/>
                </a:solidFill>
                <a:latin typeface="Calibri" panose="020F050202020403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).</a:t>
            </a:r>
          </a:p>
          <a:p>
            <a:pPr marL="571500" indent="-571500" defTabSz="1828800">
              <a:lnSpc>
                <a:spcPct val="150000"/>
              </a:lnSpc>
              <a:buClr>
                <a:srgbClr val="4472C4"/>
              </a:buClr>
              <a:buSzPct val="138000"/>
              <a:buFont typeface="Wingdings" panose="05000000000000000000" pitchFamily="2" charset="2"/>
              <a:buChar char="§"/>
              <a:defRPr/>
            </a:pPr>
            <a:r>
              <a:rPr lang="es-ES" sz="4000" b="1" kern="1200" dirty="0">
                <a:solidFill>
                  <a:schemeClr val="tx1"/>
                </a:solidFill>
                <a:latin typeface="Calibri" panose="020F050202020403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Enfocada en la Seguridad Laboral.</a:t>
            </a:r>
          </a:p>
          <a:p>
            <a:pPr marL="571500" indent="-571500" defTabSz="1828800">
              <a:lnSpc>
                <a:spcPct val="150000"/>
              </a:lnSpc>
              <a:buClr>
                <a:srgbClr val="4472C4"/>
              </a:buClr>
              <a:buSzPct val="138000"/>
              <a:buFont typeface="Wingdings" panose="05000000000000000000" pitchFamily="2" charset="2"/>
              <a:buChar char="§"/>
              <a:defRPr/>
            </a:pPr>
            <a:r>
              <a:rPr lang="es-ES" sz="4000" b="1" kern="1200" dirty="0">
                <a:solidFill>
                  <a:schemeClr val="tx1"/>
                </a:solidFill>
                <a:latin typeface="Calibri" panose="020F050202020403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Apoya en el Control de Riesgos Operacionales.</a:t>
            </a:r>
          </a:p>
          <a:p>
            <a:pPr marL="571500" indent="-571500" defTabSz="1828800">
              <a:lnSpc>
                <a:spcPct val="150000"/>
              </a:lnSpc>
              <a:buClr>
                <a:srgbClr val="4472C4"/>
              </a:buClr>
              <a:buSzPct val="138000"/>
              <a:buFont typeface="Wingdings" panose="05000000000000000000" pitchFamily="2" charset="2"/>
              <a:buChar char="§"/>
              <a:defRPr/>
            </a:pPr>
            <a:r>
              <a:rPr lang="es-ES" sz="4000" b="1" kern="1200" dirty="0">
                <a:solidFill>
                  <a:schemeClr val="tx1"/>
                </a:solidFill>
                <a:latin typeface="Calibri" panose="020F050202020403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Te ayuda a detectar y gestionar riesgos.</a:t>
            </a:r>
          </a:p>
          <a:p>
            <a:pPr marL="571500" indent="-571500" defTabSz="1828800">
              <a:lnSpc>
                <a:spcPct val="150000"/>
              </a:lnSpc>
              <a:buClr>
                <a:srgbClr val="4472C4"/>
              </a:buClr>
              <a:buSzPct val="138000"/>
              <a:buFont typeface="Wingdings" panose="05000000000000000000" pitchFamily="2" charset="2"/>
              <a:buChar char="§"/>
              <a:defRPr/>
            </a:pPr>
            <a:r>
              <a:rPr lang="es-ES" sz="4000" b="1" kern="1200" dirty="0">
                <a:solidFill>
                  <a:schemeClr val="tx1"/>
                </a:solidFill>
                <a:latin typeface="Calibri" panose="020F050202020403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Monitoreo de Tareas.</a:t>
            </a:r>
          </a:p>
          <a:p>
            <a:pPr marL="571500" indent="-571500" defTabSz="1828800">
              <a:lnSpc>
                <a:spcPct val="150000"/>
              </a:lnSpc>
              <a:buClr>
                <a:srgbClr val="4472C4"/>
              </a:buClr>
              <a:buSzPct val="138000"/>
              <a:buFont typeface="Wingdings" panose="05000000000000000000" pitchFamily="2" charset="2"/>
              <a:buChar char="§"/>
              <a:defRPr/>
            </a:pPr>
            <a:r>
              <a:rPr lang="es-ES" sz="4000" b="1" kern="1200" dirty="0">
                <a:solidFill>
                  <a:schemeClr val="tx1"/>
                </a:solidFill>
                <a:latin typeface="Calibri" panose="020F050202020403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Funciona Online y Offline.</a:t>
            </a:r>
          </a:p>
          <a:p>
            <a:pPr marL="571500" indent="-571500" defTabSz="1828800">
              <a:lnSpc>
                <a:spcPct val="150000"/>
              </a:lnSpc>
              <a:buClr>
                <a:srgbClr val="4472C4"/>
              </a:buClr>
              <a:buSzPct val="138000"/>
              <a:buFont typeface="Wingdings" panose="05000000000000000000" pitchFamily="2" charset="2"/>
              <a:buChar char="§"/>
              <a:defRPr/>
            </a:pPr>
            <a:r>
              <a:rPr lang="es-ES" sz="4000" b="1" kern="1200" dirty="0">
                <a:solidFill>
                  <a:schemeClr val="tx1"/>
                </a:solidFill>
                <a:latin typeface="Calibri" panose="020F0502020204030204"/>
                <a:ea typeface="Helvetica Neue" panose="020B0604020202020204"/>
                <a:cs typeface="Helvetica Neue" panose="020B0604020202020204"/>
                <a:sym typeface="Helvetica Neue" panose="020B0604020202020204"/>
              </a:rPr>
              <a:t>Firma electrónica validada por la DT.</a:t>
            </a: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1387580" cy="137282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Hexágono 58"/>
          <p:cNvSpPr/>
          <p:nvPr/>
        </p:nvSpPr>
        <p:spPr>
          <a:xfrm rot="2160000">
            <a:off x="15426535" y="4741372"/>
            <a:ext cx="9053830" cy="8272780"/>
          </a:xfrm>
          <a:prstGeom prst="hexagon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0">
            <a:srgbClr val="FFFFFF"/>
          </a:lnRef>
          <a:fillRef idx="3">
            <a:schemeClr val="accent3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s-CL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828800">
              <a:buClrTx/>
            </a:pPr>
            <a:endParaRPr lang="es-ES" altLang="en-US" sz="36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54" name="Imagen 53"/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10364090" y="0"/>
            <a:ext cx="14019912" cy="1377258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396;p2"/>
          <p:cNvSpPr txBox="1"/>
          <p:nvPr/>
        </p:nvSpPr>
        <p:spPr>
          <a:xfrm>
            <a:off x="1458022" y="498515"/>
            <a:ext cx="19097636" cy="1578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28800">
              <a:buClr>
                <a:srgbClr val="FFFFFF"/>
              </a:buClr>
              <a:buSzPts val="5000"/>
            </a:pPr>
            <a:r>
              <a:rPr lang="es-MX" sz="9600" b="1" dirty="0">
                <a:solidFill>
                  <a:srgbClr val="0070C0"/>
                </a:solidFill>
                <a:latin typeface="Calibri" panose="020F0502020204030204"/>
                <a:ea typeface="+mj-ea"/>
                <a:cs typeface="+mj-cs"/>
                <a:sym typeface="Helvetica Neue" panose="020B0604020202020204"/>
              </a:rPr>
              <a:t>Principales módulos Woken</a:t>
            </a:r>
          </a:p>
        </p:txBody>
      </p:sp>
      <p:sp>
        <p:nvSpPr>
          <p:cNvPr id="7" name="27 Rectángulo"/>
          <p:cNvSpPr/>
          <p:nvPr/>
        </p:nvSpPr>
        <p:spPr>
          <a:xfrm>
            <a:off x="746939" y="611947"/>
            <a:ext cx="383458" cy="1563330"/>
          </a:xfrm>
          <a:prstGeom prst="rect">
            <a:avLst/>
          </a:prstGeom>
          <a:solidFill>
            <a:srgbClr val="F791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L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828800">
              <a:buClrTx/>
            </a:pPr>
            <a:endParaRPr lang="es-E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4538343" y="4810391"/>
            <a:ext cx="2594342" cy="1925266"/>
          </a:xfrm>
          <a:prstGeom prst="roundRect">
            <a:avLst>
              <a:gd name="adj" fmla="val 36420"/>
            </a:avLst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924560" y="9248140"/>
            <a:ext cx="2410460" cy="2209800"/>
          </a:xfrm>
          <a:prstGeom prst="rect">
            <a:avLst/>
          </a:prstGeom>
        </p:spPr>
      </p:pic>
      <p:sp>
        <p:nvSpPr>
          <p:cNvPr id="12" name="CuadroTexto 30"/>
          <p:cNvSpPr txBox="1"/>
          <p:nvPr/>
        </p:nvSpPr>
        <p:spPr>
          <a:xfrm>
            <a:off x="4188769" y="3495564"/>
            <a:ext cx="34142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828800">
              <a:buClrTx/>
              <a:defRPr/>
            </a:pPr>
            <a:r>
              <a:rPr lang="es-CL" sz="3600" b="1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Gestión de Accidentes</a:t>
            </a:r>
          </a:p>
        </p:txBody>
      </p:sp>
      <p:sp>
        <p:nvSpPr>
          <p:cNvPr id="13" name="CuadroTexto 32"/>
          <p:cNvSpPr txBox="1"/>
          <p:nvPr/>
        </p:nvSpPr>
        <p:spPr>
          <a:xfrm>
            <a:off x="284354" y="8097212"/>
            <a:ext cx="37190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828800">
              <a:buClrTx/>
              <a:defRPr/>
            </a:pPr>
            <a:r>
              <a:rPr lang="es-CL" sz="3600" b="1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Ficha del Trabajador</a:t>
            </a:r>
          </a:p>
        </p:txBody>
      </p:sp>
      <p:sp>
        <p:nvSpPr>
          <p:cNvPr id="15" name="CuadroTexto 10"/>
          <p:cNvSpPr txBox="1"/>
          <p:nvPr/>
        </p:nvSpPr>
        <p:spPr>
          <a:xfrm>
            <a:off x="4477257" y="7913188"/>
            <a:ext cx="27837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828800">
              <a:buClrTx/>
              <a:defRPr/>
            </a:pPr>
            <a:r>
              <a:rPr lang="es-CL" sz="3600" b="1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Firma documentos ODI</a:t>
            </a: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5009437" y="9736876"/>
            <a:ext cx="1552782" cy="1518744"/>
          </a:xfrm>
          <a:prstGeom prst="rect">
            <a:avLst/>
          </a:prstGeom>
        </p:spPr>
      </p:pic>
      <p:sp>
        <p:nvSpPr>
          <p:cNvPr id="17" name="Rectángulo redondeado 16"/>
          <p:cNvSpPr/>
          <p:nvPr/>
        </p:nvSpPr>
        <p:spPr>
          <a:xfrm>
            <a:off x="699144" y="3292404"/>
            <a:ext cx="3036252" cy="3631916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Tx/>
            </a:pPr>
            <a:endParaRPr lang="es-CL" sz="3600" b="1" kern="1200">
              <a:solidFill>
                <a:srgbClr val="5B9BD5">
                  <a:lumMod val="75000"/>
                </a:srgbClr>
              </a:solidFill>
              <a:latin typeface="Calibri" panose="020F0502020204030204"/>
            </a:endParaRPr>
          </a:p>
        </p:txBody>
      </p:sp>
      <p:sp>
        <p:nvSpPr>
          <p:cNvPr id="26" name="CuadroTexto 29"/>
          <p:cNvSpPr txBox="1"/>
          <p:nvPr/>
        </p:nvSpPr>
        <p:spPr>
          <a:xfrm>
            <a:off x="354204" y="3409266"/>
            <a:ext cx="37190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828800">
              <a:buClrTx/>
              <a:defRPr/>
            </a:pPr>
            <a:r>
              <a:rPr lang="es-CL" sz="3600" b="1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Gestión de Hallazgos </a:t>
            </a:r>
          </a:p>
        </p:txBody>
      </p:sp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1597833" y="4769171"/>
            <a:ext cx="1227126" cy="2085566"/>
          </a:xfrm>
          <a:prstGeom prst="rect">
            <a:avLst/>
          </a:prstGeom>
        </p:spPr>
      </p:pic>
      <p:sp>
        <p:nvSpPr>
          <p:cNvPr id="29" name="Rectángulo redondeado 28"/>
          <p:cNvSpPr/>
          <p:nvPr/>
        </p:nvSpPr>
        <p:spPr>
          <a:xfrm>
            <a:off x="625734" y="7932238"/>
            <a:ext cx="3036252" cy="3631916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Tx/>
            </a:pPr>
            <a:endParaRPr lang="es-CL" sz="3600" b="1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ángulo redondeado 29"/>
          <p:cNvSpPr/>
          <p:nvPr/>
        </p:nvSpPr>
        <p:spPr>
          <a:xfrm>
            <a:off x="4317390" y="3341930"/>
            <a:ext cx="3036252" cy="3631916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Tx/>
            </a:pPr>
            <a:endParaRPr lang="es-CL" sz="3600" b="1" kern="1200">
              <a:solidFill>
                <a:srgbClr val="5B9BD5">
                  <a:lumMod val="75000"/>
                </a:srgbClr>
              </a:solidFill>
              <a:latin typeface="Calibri" panose="020F0502020204030204"/>
            </a:endParaRPr>
          </a:p>
        </p:txBody>
      </p:sp>
      <p:sp>
        <p:nvSpPr>
          <p:cNvPr id="31" name="Rectángulo redondeado 30"/>
          <p:cNvSpPr/>
          <p:nvPr/>
        </p:nvSpPr>
        <p:spPr>
          <a:xfrm>
            <a:off x="7987522" y="3372828"/>
            <a:ext cx="3036252" cy="3631916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Tx/>
            </a:pPr>
            <a:endParaRPr lang="es-CL" sz="3600" b="1" kern="1200">
              <a:solidFill>
                <a:srgbClr val="5B9BD5">
                  <a:lumMod val="75000"/>
                </a:srgbClr>
              </a:solidFill>
              <a:latin typeface="Calibri" panose="020F0502020204030204"/>
            </a:endParaRPr>
          </a:p>
        </p:txBody>
      </p:sp>
      <p:sp>
        <p:nvSpPr>
          <p:cNvPr id="32" name="Rectángulo redondeado 31"/>
          <p:cNvSpPr/>
          <p:nvPr/>
        </p:nvSpPr>
        <p:spPr>
          <a:xfrm>
            <a:off x="4339392" y="7962624"/>
            <a:ext cx="3036252" cy="3631916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Tx/>
            </a:pPr>
            <a:endParaRPr lang="es-CL" sz="3600" b="1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Rectángulo redondeado 32"/>
          <p:cNvSpPr/>
          <p:nvPr/>
        </p:nvSpPr>
        <p:spPr>
          <a:xfrm>
            <a:off x="7856680" y="7932040"/>
            <a:ext cx="3036252" cy="3631916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Tx/>
            </a:pPr>
            <a:endParaRPr lang="es-CL" sz="3600" b="1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4" name="Imagen 33"/>
          <p:cNvPicPr>
            <a:picLocks noChangeAspect="1"/>
          </p:cNvPicPr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8326889" y="4922743"/>
            <a:ext cx="2357518" cy="1939266"/>
          </a:xfrm>
          <a:prstGeom prst="roundRect">
            <a:avLst>
              <a:gd name="adj" fmla="val 36420"/>
            </a:avLst>
          </a:prstGeom>
        </p:spPr>
      </p:pic>
      <p:sp>
        <p:nvSpPr>
          <p:cNvPr id="36" name="CuadroTexto 27"/>
          <p:cNvSpPr txBox="1"/>
          <p:nvPr/>
        </p:nvSpPr>
        <p:spPr>
          <a:xfrm>
            <a:off x="7945378" y="8078194"/>
            <a:ext cx="28588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28800">
              <a:buClrTx/>
              <a:defRPr/>
            </a:pPr>
            <a:r>
              <a:rPr lang="es-CL" sz="3200" b="1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Inspecciones y Observaciones</a:t>
            </a:r>
          </a:p>
        </p:txBody>
      </p:sp>
      <p:sp>
        <p:nvSpPr>
          <p:cNvPr id="37" name="CuadroTexto 28"/>
          <p:cNvSpPr txBox="1"/>
          <p:nvPr/>
        </p:nvSpPr>
        <p:spPr>
          <a:xfrm>
            <a:off x="7847185" y="3478850"/>
            <a:ext cx="33774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828800">
              <a:buClrTx/>
              <a:defRPr/>
            </a:pPr>
            <a:r>
              <a:rPr lang="es-CL" sz="3600" b="1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Plan Personalizado</a:t>
            </a:r>
          </a:p>
        </p:txBody>
      </p:sp>
      <p:sp>
        <p:nvSpPr>
          <p:cNvPr id="39" name="Rectángulo redondeado 38"/>
          <p:cNvSpPr/>
          <p:nvPr/>
        </p:nvSpPr>
        <p:spPr>
          <a:xfrm>
            <a:off x="11682576" y="3374034"/>
            <a:ext cx="3036252" cy="3631916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Tx/>
            </a:pPr>
            <a:endParaRPr lang="es-CL" sz="3600" b="1" kern="1200">
              <a:solidFill>
                <a:srgbClr val="5B9BD5">
                  <a:lumMod val="75000"/>
                </a:srgbClr>
              </a:solidFill>
              <a:latin typeface="Calibri" panose="020F0502020204030204"/>
            </a:endParaRPr>
          </a:p>
        </p:txBody>
      </p:sp>
      <p:sp>
        <p:nvSpPr>
          <p:cNvPr id="40" name="CuadroTexto 26"/>
          <p:cNvSpPr txBox="1"/>
          <p:nvPr/>
        </p:nvSpPr>
        <p:spPr>
          <a:xfrm>
            <a:off x="11829280" y="3527176"/>
            <a:ext cx="25837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828800">
              <a:buClrTx/>
              <a:defRPr/>
            </a:pPr>
            <a:r>
              <a:rPr lang="es-CL" sz="3600" b="1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Auditoría Interna</a:t>
            </a:r>
          </a:p>
        </p:txBody>
      </p:sp>
      <p:pic>
        <p:nvPicPr>
          <p:cNvPr id="43" name="Imagen 42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>
            <a:fillRect/>
          </a:stretch>
        </p:blipFill>
        <p:spPr>
          <a:xfrm>
            <a:off x="12166286" y="4923909"/>
            <a:ext cx="2184844" cy="1839106"/>
          </a:xfrm>
          <a:prstGeom prst="rect">
            <a:avLst/>
          </a:prstGeom>
        </p:spPr>
      </p:pic>
      <p:pic>
        <p:nvPicPr>
          <p:cNvPr id="45" name="Imagen 44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2178" y="9377969"/>
            <a:ext cx="1550092" cy="2089538"/>
          </a:xfrm>
          <a:prstGeom prst="rect">
            <a:avLst/>
          </a:prstGeom>
        </p:spPr>
      </p:pic>
      <p:sp>
        <p:nvSpPr>
          <p:cNvPr id="46" name="Rectángulo redondeado 45"/>
          <p:cNvSpPr/>
          <p:nvPr/>
        </p:nvSpPr>
        <p:spPr>
          <a:xfrm>
            <a:off x="9009044" y="9584965"/>
            <a:ext cx="784208" cy="11618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5B9BD5">
                  <a:lumMod val="75000"/>
                </a:srgbClr>
              </a:buClr>
            </a:pPr>
            <a:endParaRPr lang="es-ES" sz="2200" b="1" kern="1200" dirty="0">
              <a:solidFill>
                <a:srgbClr val="5B9BD5">
                  <a:lumMod val="75000"/>
                </a:srgbClr>
              </a:solidFill>
              <a:latin typeface="Calibri" panose="020F0502020204030204"/>
            </a:endParaRPr>
          </a:p>
        </p:txBody>
      </p:sp>
      <p:pic>
        <p:nvPicPr>
          <p:cNvPr id="48" name="Imagen 47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9924" y="9738571"/>
            <a:ext cx="302636" cy="263794"/>
          </a:xfrm>
          <a:prstGeom prst="rect">
            <a:avLst/>
          </a:prstGeom>
        </p:spPr>
      </p:pic>
      <p:pic>
        <p:nvPicPr>
          <p:cNvPr id="51" name="Imagen 50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8858" y="10041141"/>
            <a:ext cx="302636" cy="263794"/>
          </a:xfrm>
          <a:prstGeom prst="rect">
            <a:avLst/>
          </a:prstGeom>
        </p:spPr>
      </p:pic>
      <p:pic>
        <p:nvPicPr>
          <p:cNvPr id="53" name="Imagen 52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5370" y="10399315"/>
            <a:ext cx="302636" cy="263794"/>
          </a:xfrm>
          <a:prstGeom prst="rect">
            <a:avLst/>
          </a:prstGeom>
        </p:spPr>
      </p:pic>
      <p:pic>
        <p:nvPicPr>
          <p:cNvPr id="55" name="Imagen 54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308567" y="279635"/>
            <a:ext cx="3305138" cy="2794002"/>
          </a:xfrm>
          <a:prstGeom prst="rect">
            <a:avLst/>
          </a:prstGeom>
        </p:spPr>
      </p:pic>
      <p:pic>
        <p:nvPicPr>
          <p:cNvPr id="56" name="Marcador de posición de contenido 16" descr="mujer-negocios-vistiendo-chaleco-casco-hablando-telefono"/>
          <p:cNvPicPr>
            <a:picLocks noChangeAspect="1"/>
          </p:cNvPicPr>
          <p:nvPr/>
        </p:nvPicPr>
        <p:blipFill>
          <a:blip r:embed="rId12" cstate="email">
            <a:clrChange>
              <a:clrFrom>
                <a:srgbClr val="8B8F92">
                  <a:alpha val="100000"/>
                </a:srgbClr>
              </a:clrFrom>
              <a:clrTo>
                <a:srgbClr val="8B8F92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095003" y="4864183"/>
            <a:ext cx="6318250" cy="7750810"/>
          </a:xfrm>
          <a:prstGeom prst="hexagon">
            <a:avLst/>
          </a:prstGeom>
        </p:spPr>
      </p:pic>
      <p:sp>
        <p:nvSpPr>
          <p:cNvPr id="58" name="Hexágono 57"/>
          <p:cNvSpPr/>
          <p:nvPr/>
        </p:nvSpPr>
        <p:spPr>
          <a:xfrm rot="19800000">
            <a:off x="14995690" y="4638123"/>
            <a:ext cx="9268460" cy="8202930"/>
          </a:xfrm>
          <a:prstGeom prst="hexagon">
            <a:avLst>
              <a:gd name="adj" fmla="val 27776"/>
              <a:gd name="vf" fmla="val 115470"/>
            </a:avLst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L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828800">
              <a:buClrTx/>
            </a:pPr>
            <a:endParaRPr lang="es-ES" altLang="en-US" sz="3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Rectángulo redondeado 1"/>
          <p:cNvSpPr/>
          <p:nvPr/>
        </p:nvSpPr>
        <p:spPr>
          <a:xfrm>
            <a:off x="11683190" y="7962520"/>
            <a:ext cx="3036252" cy="3631916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Tx/>
            </a:pPr>
            <a:endParaRPr lang="es-CL" sz="3600" b="1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uadroTexto 27"/>
          <p:cNvSpPr txBox="1"/>
          <p:nvPr/>
        </p:nvSpPr>
        <p:spPr>
          <a:xfrm>
            <a:off x="11803638" y="8301715"/>
            <a:ext cx="28588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828800">
              <a:buClrTx/>
              <a:defRPr/>
            </a:pPr>
            <a:r>
              <a:rPr lang="es-ES" altLang="es-CL" sz="3200" b="1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Reportería QR en terreno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892280" y="9563101"/>
            <a:ext cx="2466340" cy="169037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96;p2"/>
          <p:cNvSpPr txBox="1"/>
          <p:nvPr/>
        </p:nvSpPr>
        <p:spPr>
          <a:xfrm>
            <a:off x="1144609" y="638774"/>
            <a:ext cx="21492210" cy="1455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defTabSz="1828800">
              <a:buClr>
                <a:srgbClr val="FFFFFF"/>
              </a:buClr>
              <a:buSzPts val="5000"/>
              <a:defRPr/>
            </a:pPr>
            <a:r>
              <a:rPr lang="es-MX" sz="8800" b="1" kern="1200" dirty="0">
                <a:solidFill>
                  <a:srgbClr val="0070C0"/>
                </a:solidFill>
                <a:latin typeface="Calibri" panose="020F0502020204030204"/>
                <a:ea typeface="+mj-ea"/>
                <a:cs typeface="+mj-cs"/>
                <a:sym typeface="Helvetica Neue" panose="020B0604020202020204"/>
              </a:rPr>
              <a:t>Completo apoyo en Prevención de riesgos</a:t>
            </a:r>
          </a:p>
        </p:txBody>
      </p:sp>
      <p:sp>
        <p:nvSpPr>
          <p:cNvPr id="6" name="27 Rectángulo"/>
          <p:cNvSpPr/>
          <p:nvPr/>
        </p:nvSpPr>
        <p:spPr>
          <a:xfrm flipH="1">
            <a:off x="549338" y="578097"/>
            <a:ext cx="397640" cy="1563330"/>
          </a:xfrm>
          <a:prstGeom prst="rect">
            <a:avLst/>
          </a:prstGeom>
          <a:solidFill>
            <a:srgbClr val="F791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Tx/>
              <a:defRPr/>
            </a:pPr>
            <a:endParaRPr lang="es-ES" sz="180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94453" y="268281"/>
            <a:ext cx="2164854" cy="2164854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3" cstate="email">
            <a:alphaModFix amt="48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0066525"/>
            <a:ext cx="24359235" cy="4062095"/>
          </a:xfrm>
          <a:prstGeom prst="rect">
            <a:avLst/>
          </a:prstGeom>
        </p:spPr>
      </p:pic>
      <p:sp>
        <p:nvSpPr>
          <p:cNvPr id="27" name="Flecha: a la derecha 31"/>
          <p:cNvSpPr/>
          <p:nvPr/>
        </p:nvSpPr>
        <p:spPr>
          <a:xfrm>
            <a:off x="6179380" y="6793616"/>
            <a:ext cx="4520792" cy="61308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Tx/>
              <a:defRPr/>
            </a:pPr>
            <a:endParaRPr lang="es-CL" sz="360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Rectángulo: esquinas redondeadas 12"/>
          <p:cNvSpPr/>
          <p:nvPr/>
        </p:nvSpPr>
        <p:spPr>
          <a:xfrm>
            <a:off x="4147883" y="2880875"/>
            <a:ext cx="5785626" cy="790054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Tx/>
              <a:defRPr/>
            </a:pPr>
            <a:endParaRPr lang="es-CL" sz="360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Flecha: a la derecha 30"/>
          <p:cNvSpPr/>
          <p:nvPr/>
        </p:nvSpPr>
        <p:spPr>
          <a:xfrm>
            <a:off x="743780" y="6793615"/>
            <a:ext cx="3579620" cy="64385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Tx/>
              <a:defRPr/>
            </a:pPr>
            <a:endParaRPr lang="es-CL" sz="360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4" name="Imagen 33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1266840" y="6229439"/>
            <a:ext cx="2054520" cy="1939266"/>
          </a:xfrm>
          <a:prstGeom prst="roundRect">
            <a:avLst>
              <a:gd name="adj" fmla="val 36420"/>
            </a:avLst>
          </a:prstGeom>
        </p:spPr>
      </p:pic>
      <p:sp>
        <p:nvSpPr>
          <p:cNvPr id="35" name="CuadroTexto 4"/>
          <p:cNvSpPr txBox="1"/>
          <p:nvPr/>
        </p:nvSpPr>
        <p:spPr>
          <a:xfrm>
            <a:off x="324170" y="4471301"/>
            <a:ext cx="39992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>
              <a:buClrTx/>
              <a:defRPr/>
            </a:pPr>
            <a:r>
              <a:rPr lang="es-CL" sz="4800" b="1" kern="1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  <a:ea typeface="+mn-ea"/>
                <a:cs typeface="+mn-cs"/>
              </a:rPr>
              <a:t>Plan Personalizado</a:t>
            </a:r>
          </a:p>
        </p:txBody>
      </p:sp>
      <p:pic>
        <p:nvPicPr>
          <p:cNvPr id="36" name="Imagen 35"/>
          <p:cNvPicPr>
            <a:picLocks noChangeAspect="1"/>
          </p:cNvPicPr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4820448" y="5638660"/>
            <a:ext cx="1800448" cy="3059956"/>
          </a:xfrm>
          <a:prstGeom prst="rect">
            <a:avLst/>
          </a:prstGeom>
        </p:spPr>
      </p:pic>
      <p:sp>
        <p:nvSpPr>
          <p:cNvPr id="37" name="CuadroTexto 7"/>
          <p:cNvSpPr txBox="1"/>
          <p:nvPr/>
        </p:nvSpPr>
        <p:spPr>
          <a:xfrm>
            <a:off x="6214496" y="6237138"/>
            <a:ext cx="37190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>
              <a:buClrTx/>
              <a:defRPr/>
            </a:pPr>
            <a:r>
              <a:rPr lang="es-CL" sz="36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Gestión de Hallazgos (IPA)</a:t>
            </a:r>
          </a:p>
        </p:txBody>
      </p:sp>
      <p:pic>
        <p:nvPicPr>
          <p:cNvPr id="38" name="Imagen 3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63065" y="3982043"/>
            <a:ext cx="1041470" cy="1036902"/>
          </a:xfrm>
          <a:prstGeom prst="rect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39" name="CuadroTexto 9"/>
          <p:cNvSpPr txBox="1"/>
          <p:nvPr/>
        </p:nvSpPr>
        <p:spPr>
          <a:xfrm>
            <a:off x="6214496" y="3782184"/>
            <a:ext cx="37190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>
              <a:buClrTx/>
              <a:defRPr/>
            </a:pPr>
            <a:r>
              <a:rPr lang="es-CL" sz="36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Reporte en Terreno (QR)</a:t>
            </a:r>
          </a:p>
        </p:txBody>
      </p:sp>
      <p:pic>
        <p:nvPicPr>
          <p:cNvPr id="40" name="Imagen 39"/>
          <p:cNvPicPr>
            <a:picLocks noChangeAspect="1"/>
          </p:cNvPicPr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4820449" y="9262430"/>
            <a:ext cx="1943446" cy="1290320"/>
          </a:xfrm>
          <a:prstGeom prst="roundRect">
            <a:avLst>
              <a:gd name="adj" fmla="val 36420"/>
            </a:avLst>
          </a:prstGeom>
        </p:spPr>
      </p:pic>
      <p:sp>
        <p:nvSpPr>
          <p:cNvPr id="41" name="CuadroTexto 11"/>
          <p:cNvSpPr txBox="1"/>
          <p:nvPr/>
        </p:nvSpPr>
        <p:spPr>
          <a:xfrm>
            <a:off x="6214496" y="9143268"/>
            <a:ext cx="37190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>
              <a:buClrTx/>
              <a:defRPr/>
            </a:pPr>
            <a:r>
              <a:rPr lang="es-CL" sz="36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Gestión de Accidentes</a:t>
            </a:r>
          </a:p>
        </p:txBody>
      </p:sp>
      <p:sp>
        <p:nvSpPr>
          <p:cNvPr id="42" name="CuadroTexto 13"/>
          <p:cNvSpPr txBox="1"/>
          <p:nvPr/>
        </p:nvSpPr>
        <p:spPr>
          <a:xfrm>
            <a:off x="4728210" y="2880360"/>
            <a:ext cx="52044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>
              <a:buClrTx/>
              <a:defRPr/>
            </a:pPr>
            <a:r>
              <a:rPr lang="es-CL" sz="4800" b="1" kern="1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  <a:ea typeface="+mn-ea"/>
                <a:cs typeface="+mn-cs"/>
              </a:rPr>
              <a:t>REPORTABILIDAD</a:t>
            </a:r>
            <a:endParaRPr lang="es-CL" sz="36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3" name="Imagen 4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13764" y="6061744"/>
            <a:ext cx="2583708" cy="1722472"/>
          </a:xfrm>
          <a:prstGeom prst="roundRect">
            <a:avLst>
              <a:gd name="adj" fmla="val 36420"/>
            </a:avLst>
          </a:prstGeom>
        </p:spPr>
      </p:pic>
      <p:sp>
        <p:nvSpPr>
          <p:cNvPr id="44" name="CuadroTexto 15"/>
          <p:cNvSpPr txBox="1"/>
          <p:nvPr/>
        </p:nvSpPr>
        <p:spPr>
          <a:xfrm>
            <a:off x="10576190" y="5323081"/>
            <a:ext cx="2858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>
              <a:buClrTx/>
              <a:defRPr/>
            </a:pPr>
            <a:r>
              <a:rPr lang="es-CL" sz="3600" b="1" kern="1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  <a:ea typeface="+mn-ea"/>
                <a:cs typeface="+mn-cs"/>
              </a:rPr>
              <a:t>Inspecciones</a:t>
            </a:r>
          </a:p>
        </p:txBody>
      </p:sp>
      <p:pic>
        <p:nvPicPr>
          <p:cNvPr id="45" name="Imagen 4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317553" y="6040961"/>
            <a:ext cx="2858854" cy="2144142"/>
          </a:xfrm>
          <a:prstGeom prst="rect">
            <a:avLst/>
          </a:prstGeom>
        </p:spPr>
      </p:pic>
      <p:sp>
        <p:nvSpPr>
          <p:cNvPr id="46" name="CuadroTexto 17"/>
          <p:cNvSpPr txBox="1"/>
          <p:nvPr/>
        </p:nvSpPr>
        <p:spPr>
          <a:xfrm>
            <a:off x="14658412" y="4151516"/>
            <a:ext cx="47471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>
              <a:buClrTx/>
              <a:defRPr/>
            </a:pPr>
            <a:r>
              <a:rPr lang="es-CL" sz="3600" b="1" kern="1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  <a:ea typeface="+mn-ea"/>
                <a:cs typeface="+mn-cs"/>
              </a:rPr>
              <a:t>Auditoría Interna</a:t>
            </a:r>
          </a:p>
          <a:p>
            <a:pPr defTabSz="1828800">
              <a:buClrTx/>
              <a:defRPr/>
            </a:pPr>
            <a:r>
              <a:rPr lang="es-CL" sz="3600" b="1" kern="1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  <a:ea typeface="+mn-ea"/>
                <a:cs typeface="+mn-cs"/>
              </a:rPr>
              <a:t>Sist</a:t>
            </a:r>
            <a:r>
              <a:rPr lang="es-CL" sz="3600" b="1" kern="1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  <a:ea typeface="+mn-ea"/>
                <a:cs typeface="+mn-cs"/>
              </a:rPr>
              <a:t>. Gestión</a:t>
            </a:r>
          </a:p>
          <a:p>
            <a:pPr defTabSz="1828800">
              <a:buClrTx/>
              <a:defRPr/>
            </a:pPr>
            <a:r>
              <a:rPr lang="es-CL" sz="3600" b="1" kern="1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  <a:ea typeface="+mn-ea"/>
                <a:cs typeface="+mn-cs"/>
              </a:rPr>
              <a:t>Salud Ocupacional</a:t>
            </a:r>
          </a:p>
        </p:txBody>
      </p:sp>
      <p:sp>
        <p:nvSpPr>
          <p:cNvPr id="47" name="Flecha: a la derecha 32"/>
          <p:cNvSpPr/>
          <p:nvPr/>
        </p:nvSpPr>
        <p:spPr>
          <a:xfrm>
            <a:off x="13612898" y="6768216"/>
            <a:ext cx="922673" cy="63848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Tx/>
              <a:defRPr/>
            </a:pPr>
            <a:endParaRPr lang="es-CL" sz="360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8" name="Picture 4" descr="Tus empleados cuentan con Credencial de Persona Capacitada? | Abrevius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679601" y="8653267"/>
            <a:ext cx="2329566" cy="996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CuadroTexto 22"/>
          <p:cNvSpPr txBox="1"/>
          <p:nvPr/>
        </p:nvSpPr>
        <p:spPr>
          <a:xfrm>
            <a:off x="19517334" y="7205199"/>
            <a:ext cx="28588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>
              <a:buClrTx/>
              <a:defRPr/>
            </a:pPr>
            <a:r>
              <a:rPr lang="es-CL" sz="3600" b="1" kern="1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  <a:ea typeface="+mn-ea"/>
                <a:cs typeface="+mn-cs"/>
              </a:rPr>
              <a:t>Ficha del Trabajador</a:t>
            </a:r>
          </a:p>
        </p:txBody>
      </p:sp>
      <p:sp>
        <p:nvSpPr>
          <p:cNvPr id="50" name="Flecha: a la derecha 23"/>
          <p:cNvSpPr/>
          <p:nvPr/>
        </p:nvSpPr>
        <p:spPr>
          <a:xfrm>
            <a:off x="17723572" y="6775304"/>
            <a:ext cx="1402308" cy="63848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Tx/>
              <a:defRPr/>
            </a:pPr>
            <a:endParaRPr lang="es-CL" sz="360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1" name="CuadroTexto 24"/>
          <p:cNvSpPr txBox="1"/>
          <p:nvPr/>
        </p:nvSpPr>
        <p:spPr>
          <a:xfrm>
            <a:off x="19517334" y="3797157"/>
            <a:ext cx="31824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>
              <a:buClrTx/>
              <a:defRPr/>
            </a:pPr>
            <a:r>
              <a:rPr lang="es-CL" sz="3600" b="1" kern="1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  <a:ea typeface="+mn-ea"/>
                <a:cs typeface="+mn-cs"/>
              </a:rPr>
              <a:t>Obligación de Informar - </a:t>
            </a:r>
            <a:r>
              <a:rPr lang="es-CL" sz="3600" b="1" kern="1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ODI</a:t>
            </a:r>
            <a:endParaRPr lang="es-CL" sz="3600" b="1" kern="1200" dirty="0">
              <a:solidFill>
                <a:srgbClr val="4472C4">
                  <a:lumMod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2" name="Imagen 51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760818" y="5305768"/>
            <a:ext cx="2313022" cy="1337725"/>
          </a:xfrm>
          <a:prstGeom prst="rect">
            <a:avLst/>
          </a:prstGeom>
        </p:spPr>
      </p:pic>
      <p:pic>
        <p:nvPicPr>
          <p:cNvPr id="53" name="Imagen 52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73589" y="8203402"/>
            <a:ext cx="1326654" cy="11153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ldLvl="0" animBg="1"/>
      <p:bldP spid="29" grpId="0" bldLvl="0" animBg="1"/>
      <p:bldP spid="37" grpId="0"/>
      <p:bldP spid="39" grpId="0"/>
      <p:bldP spid="41" grpId="0"/>
      <p:bldP spid="42" grpId="0"/>
      <p:bldP spid="44" grpId="0"/>
      <p:bldP spid="46" grpId="0"/>
      <p:bldP spid="47" grpId="0" bldLvl="0" animBg="1"/>
      <p:bldP spid="49" grpId="0"/>
      <p:bldP spid="50" grpId="0" bldLvl="0" animBg="1"/>
      <p:bldP spid="5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6966" y="3082476"/>
            <a:ext cx="6164634" cy="3453637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677707" y="2759896"/>
            <a:ext cx="3772772" cy="6451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CL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lt"/>
              </a:rPr>
              <a:t>Planificar Tareas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00634" y="3959176"/>
            <a:ext cx="3126740" cy="229425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0689" y="4056602"/>
            <a:ext cx="1839822" cy="2480097"/>
          </a:xfrm>
          <a:prstGeom prst="rect">
            <a:avLst/>
          </a:prstGeom>
        </p:spPr>
      </p:pic>
      <p:sp>
        <p:nvSpPr>
          <p:cNvPr id="14" name="Rectángulo redondeado 45"/>
          <p:cNvSpPr/>
          <p:nvPr/>
        </p:nvSpPr>
        <p:spPr>
          <a:xfrm>
            <a:off x="5789147" y="4339293"/>
            <a:ext cx="852234" cy="146080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chemeClr val="accent1">
                  <a:lumMod val="75000"/>
                </a:schemeClr>
              </a:buClr>
            </a:pPr>
            <a:endParaRPr lang="es-ES" sz="11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0734" y="4339293"/>
            <a:ext cx="509060" cy="573074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0734" y="4771093"/>
            <a:ext cx="509060" cy="573074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0734" y="5227025"/>
            <a:ext cx="509060" cy="573074"/>
          </a:xfrm>
          <a:prstGeom prst="rect">
            <a:avLst/>
          </a:prstGeom>
        </p:spPr>
      </p:pic>
      <p:sp>
        <p:nvSpPr>
          <p:cNvPr id="22" name="CuadroTexto 21"/>
          <p:cNvSpPr txBox="1"/>
          <p:nvPr/>
        </p:nvSpPr>
        <p:spPr>
          <a:xfrm>
            <a:off x="8356966" y="2739063"/>
            <a:ext cx="7441834" cy="6451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CL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lt"/>
              </a:rPr>
              <a:t>Cumplimiento del Plan de Trabajo</a:t>
            </a:r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08073" y="9037670"/>
            <a:ext cx="2365305" cy="4123113"/>
          </a:xfrm>
          <a:prstGeom prst="rect">
            <a:avLst/>
          </a:prstGeom>
        </p:spPr>
      </p:pic>
      <p:sp>
        <p:nvSpPr>
          <p:cNvPr id="24" name="CuadroTexto 23"/>
          <p:cNvSpPr txBox="1"/>
          <p:nvPr/>
        </p:nvSpPr>
        <p:spPr>
          <a:xfrm>
            <a:off x="679360" y="7766392"/>
            <a:ext cx="4488815" cy="11988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s-CL" sz="3600" b="1" kern="12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lt"/>
              </a:rPr>
              <a:t>Gestionar Incidentes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CL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lt"/>
              </a:rPr>
              <a:t>Hallazgos</a:t>
            </a:r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15798800" y="3096594"/>
            <a:ext cx="3663148" cy="4139311"/>
          </a:xfrm>
          <a:prstGeom prst="rect">
            <a:avLst/>
          </a:prstGeom>
        </p:spPr>
      </p:pic>
      <p:sp>
        <p:nvSpPr>
          <p:cNvPr id="26" name="CuadroTexto 25"/>
          <p:cNvSpPr txBox="1"/>
          <p:nvPr/>
        </p:nvSpPr>
        <p:spPr>
          <a:xfrm>
            <a:off x="18354314" y="2773131"/>
            <a:ext cx="2996834" cy="6451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CL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lt"/>
              </a:rPr>
              <a:t>Inspecciones</a:t>
            </a:r>
          </a:p>
        </p:txBody>
      </p:sp>
      <p:pic>
        <p:nvPicPr>
          <p:cNvPr id="27" name="Imagen 2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354669" y="4786009"/>
            <a:ext cx="5090379" cy="3030632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117964" y="9727742"/>
            <a:ext cx="4157963" cy="3254783"/>
          </a:xfrm>
          <a:prstGeom prst="rect">
            <a:avLst/>
          </a:prstGeom>
        </p:spPr>
      </p:pic>
      <p:sp>
        <p:nvSpPr>
          <p:cNvPr id="29" name="CuadroTexto 28"/>
          <p:cNvSpPr txBox="1"/>
          <p:nvPr/>
        </p:nvSpPr>
        <p:spPr>
          <a:xfrm>
            <a:off x="20163555" y="8802011"/>
            <a:ext cx="3772772" cy="6451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s-CL" sz="3600" b="1" kern="12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lt"/>
              </a:rPr>
              <a:t>Proceso</a:t>
            </a:r>
            <a:endParaRPr kumimoji="0" lang="es-CL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lt"/>
            </a:endParaRPr>
          </a:p>
        </p:txBody>
      </p:sp>
      <p:pic>
        <p:nvPicPr>
          <p:cNvPr id="30" name="Imagen 29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4270" y="10056925"/>
            <a:ext cx="3899678" cy="2720394"/>
          </a:xfrm>
          <a:prstGeom prst="rect">
            <a:avLst/>
          </a:prstGeom>
        </p:spPr>
      </p:pic>
      <p:sp>
        <p:nvSpPr>
          <p:cNvPr id="31" name="CuadroTexto 30"/>
          <p:cNvSpPr txBox="1"/>
          <p:nvPr/>
        </p:nvSpPr>
        <p:spPr>
          <a:xfrm>
            <a:off x="4361176" y="8714476"/>
            <a:ext cx="3772772" cy="6451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CL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lt"/>
              </a:rPr>
              <a:t>Monitorear Tareas</a:t>
            </a:r>
          </a:p>
        </p:txBody>
      </p:sp>
      <p:sp>
        <p:nvSpPr>
          <p:cNvPr id="32" name="Google Shape;396;p2"/>
          <p:cNvSpPr txBox="1"/>
          <p:nvPr/>
        </p:nvSpPr>
        <p:spPr>
          <a:xfrm>
            <a:off x="1108270" y="529005"/>
            <a:ext cx="21026120" cy="1578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defTabSz="1828800">
              <a:buClr>
                <a:srgbClr val="FFFFFF"/>
              </a:buClr>
              <a:buSzPts val="5000"/>
              <a:defRPr/>
            </a:pPr>
            <a:r>
              <a:rPr lang="es-MX" sz="9600" b="1" kern="1200" dirty="0">
                <a:solidFill>
                  <a:srgbClr val="0070C0"/>
                </a:solidFill>
                <a:latin typeface="Calibri" panose="020F0502020204030204"/>
                <a:ea typeface="+mj-ea"/>
                <a:cs typeface="+mj-cs"/>
                <a:sym typeface="Helvetica Neue" panose="020B0604020202020204"/>
              </a:rPr>
              <a:t>Ejemplo de funciones Woken</a:t>
            </a:r>
          </a:p>
        </p:txBody>
      </p:sp>
      <p:sp>
        <p:nvSpPr>
          <p:cNvPr id="33" name="27 Rectángulo"/>
          <p:cNvSpPr/>
          <p:nvPr/>
        </p:nvSpPr>
        <p:spPr>
          <a:xfrm flipH="1">
            <a:off x="549338" y="578097"/>
            <a:ext cx="397640" cy="1563330"/>
          </a:xfrm>
          <a:prstGeom prst="rect">
            <a:avLst/>
          </a:prstGeom>
          <a:solidFill>
            <a:srgbClr val="F791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Tx/>
              <a:defRPr/>
            </a:pPr>
            <a:endParaRPr lang="es-ES" sz="180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7" name="Imagen 46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09402" y="9701325"/>
            <a:ext cx="5276489" cy="3064847"/>
          </a:xfrm>
          <a:prstGeom prst="rect">
            <a:avLst/>
          </a:prstGeom>
        </p:spPr>
      </p:pic>
      <p:sp>
        <p:nvSpPr>
          <p:cNvPr id="48" name="CuadroTexto 47"/>
          <p:cNvSpPr txBox="1"/>
          <p:nvPr/>
        </p:nvSpPr>
        <p:spPr>
          <a:xfrm>
            <a:off x="8721090" y="8714740"/>
            <a:ext cx="5170170" cy="6451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s-CL" sz="3600" b="1" kern="12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lt"/>
              </a:rPr>
              <a:t>Hallazgos por proyectos</a:t>
            </a:r>
            <a:endParaRPr kumimoji="0" lang="es-CL" sz="36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49" name="Imagen 48"/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592651" y="9727742"/>
            <a:ext cx="4093347" cy="2430545"/>
          </a:xfrm>
          <a:prstGeom prst="rect">
            <a:avLst/>
          </a:prstGeom>
        </p:spPr>
      </p:pic>
      <p:sp>
        <p:nvSpPr>
          <p:cNvPr id="50" name="CuadroTexto 49"/>
          <p:cNvSpPr txBox="1"/>
          <p:nvPr/>
        </p:nvSpPr>
        <p:spPr>
          <a:xfrm>
            <a:off x="14478857" y="8801904"/>
            <a:ext cx="4525313" cy="6451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s-CL" sz="3600" b="1" kern="12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lt"/>
              </a:rPr>
              <a:t>Etapa Constructiva</a:t>
            </a:r>
            <a:endParaRPr kumimoji="0" lang="es-CL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lt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725213" y="268281"/>
            <a:ext cx="2164854" cy="21648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 animBg="1"/>
      <p:bldP spid="22" grpId="0" animBg="1"/>
      <p:bldP spid="24" grpId="0" animBg="1"/>
      <p:bldP spid="26" grpId="0" animBg="1"/>
      <p:bldP spid="29" grpId="0" animBg="1"/>
      <p:bldP spid="31" grpId="0" animBg="1"/>
      <p:bldP spid="48" grpId="0" animBg="1"/>
      <p:bldP spid="5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Diseño personalizado">
  <a:themeElements>
    <a:clrScheme name="Diseño personaliz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ersonaliz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ersonaliz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ersonaliz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ersonaliz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ersonaliz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ersonaliz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ersonaliz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ersonaliz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ersonaliz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ersonaliz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ersonaliz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ersonaliz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ersonaliz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Gestaltungshinweise_01">
  <a:themeElements>
    <a:clrScheme name="Munich Re">
      <a:dk1>
        <a:sysClr val="windowText" lastClr="000000"/>
      </a:dk1>
      <a:lt1>
        <a:sysClr val="window" lastClr="FFFFFF"/>
      </a:lt1>
      <a:dk2>
        <a:srgbClr val="4D4E53"/>
      </a:dk2>
      <a:lt2>
        <a:srgbClr val="F7941D"/>
      </a:lt2>
      <a:accent1>
        <a:srgbClr val="34909C"/>
      </a:accent1>
      <a:accent2>
        <a:srgbClr val="8DC63F"/>
      </a:accent2>
      <a:accent3>
        <a:srgbClr val="B72126"/>
      </a:accent3>
      <a:accent4>
        <a:srgbClr val="B2C1CA"/>
      </a:accent4>
      <a:accent5>
        <a:srgbClr val="00589A"/>
      </a:accent5>
      <a:accent6>
        <a:srgbClr val="714A9C"/>
      </a:accent6>
      <a:hlink>
        <a:srgbClr val="0A509E"/>
      </a:hlink>
      <a:folHlink>
        <a:srgbClr val="7993A3"/>
      </a:folHlink>
    </a:clrScheme>
    <a:fontScheme name="Munich Re">
      <a:majorFont>
        <a:latin typeface="Arial"/>
        <a:ea typeface="Arial Unicode MS"/>
        <a:cs typeface="Arial"/>
      </a:majorFont>
      <a:minorFont>
        <a:latin typeface="Arial"/>
        <a:ea typeface="Arial Unicode MS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>
            <a:lumMod val="40000"/>
            <a:lumOff val="60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defRPr sz="1600"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_Gestaltungshinweise_01">
  <a:themeElements>
    <a:clrScheme name="Munich Re">
      <a:dk1>
        <a:sysClr val="windowText" lastClr="000000"/>
      </a:dk1>
      <a:lt1>
        <a:sysClr val="window" lastClr="FFFFFF"/>
      </a:lt1>
      <a:dk2>
        <a:srgbClr val="4D4E53"/>
      </a:dk2>
      <a:lt2>
        <a:srgbClr val="F7941D"/>
      </a:lt2>
      <a:accent1>
        <a:srgbClr val="34909C"/>
      </a:accent1>
      <a:accent2>
        <a:srgbClr val="8DC63F"/>
      </a:accent2>
      <a:accent3>
        <a:srgbClr val="B72126"/>
      </a:accent3>
      <a:accent4>
        <a:srgbClr val="B2C1CA"/>
      </a:accent4>
      <a:accent5>
        <a:srgbClr val="00589A"/>
      </a:accent5>
      <a:accent6>
        <a:srgbClr val="714A9C"/>
      </a:accent6>
      <a:hlink>
        <a:srgbClr val="0A509E"/>
      </a:hlink>
      <a:folHlink>
        <a:srgbClr val="7993A3"/>
      </a:folHlink>
    </a:clrScheme>
    <a:fontScheme name="Munich Re">
      <a:majorFont>
        <a:latin typeface="Arial"/>
        <a:ea typeface="Arial Unicode MS"/>
        <a:cs typeface="Arial"/>
      </a:majorFont>
      <a:minorFont>
        <a:latin typeface="Arial"/>
        <a:ea typeface="Arial Unicode MS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>
            <a:lumMod val="40000"/>
            <a:lumOff val="60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defRPr sz="1600"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3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 panose="020B0604020202020204"/>
            <a:ea typeface="Helvetica Neue" panose="020B0604020202020204"/>
            <a:cs typeface="Helvetica Neue" panose="020B0604020202020204"/>
            <a:sym typeface="Helvetica Neue" panose="020B0604020202020204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8_Diseño personalizado">
  <a:themeElements>
    <a:clrScheme name="Diseño personaliz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ersonaliz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ersonaliz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ersonaliz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ersonaliz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ersonaliz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ersonaliz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ersonaliz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ersonaliz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ersonaliz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ersonaliz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ersonaliz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ersonaliz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ersonaliz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8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pt type">
  <a:themeElements>
    <a:clrScheme name="Nuances de gris">
      <a:dk1>
        <a:srgbClr val="000000"/>
      </a:dk1>
      <a:lt1>
        <a:srgbClr val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iseño personalizado">
  <a:themeElements>
    <a:clrScheme name="Diseño personaliz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 panose="020B0604020202020204"/>
            <a:ea typeface="Helvetica Neue" panose="020B0604020202020204"/>
            <a:cs typeface="Helvetica Neue" panose="020B0604020202020204"/>
            <a:sym typeface="Helvetica Neue" panose="020B0604020202020204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Diseño personalizado">
  <a:themeElements>
    <a:clrScheme name="Diseño personaliz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ersonaliz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ersonaliz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ersonaliz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ersonaliz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ersonaliz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ersonaliz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ersonaliz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ersonaliz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ersonaliz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ersonaliz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ersonaliz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ersonaliz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ersonaliz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Diseño personalizado">
  <a:themeElements>
    <a:clrScheme name="Diseño personaliz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ersonaliz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ersonaliz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ersonaliz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ersonaliz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ersonaliz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ersonaliz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ersonaliz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ersonaliz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ersonaliz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ersonaliz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ersonaliz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ersonaliz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ersonaliz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8_ppt type">
  <a:themeElements>
    <a:clrScheme name="Icsi Couleurs">
      <a:dk1>
        <a:srgbClr val="004B8A"/>
      </a:dk1>
      <a:lt1>
        <a:srgbClr val="0068A0"/>
      </a:lt1>
      <a:dk2>
        <a:srgbClr val="10204F"/>
      </a:dk2>
      <a:lt2>
        <a:srgbClr val="FFFFFF"/>
      </a:lt2>
      <a:accent1>
        <a:srgbClr val="9DA89F"/>
      </a:accent1>
      <a:accent2>
        <a:srgbClr val="4A5D68"/>
      </a:accent2>
      <a:accent3>
        <a:srgbClr val="7993C1"/>
      </a:accent3>
      <a:accent4>
        <a:srgbClr val="880267"/>
      </a:accent4>
      <a:accent5>
        <a:srgbClr val="F29400"/>
      </a:accent5>
      <a:accent6>
        <a:srgbClr val="DFD200"/>
      </a:accent6>
      <a:hlink>
        <a:srgbClr val="00957E"/>
      </a:hlink>
      <a:folHlink>
        <a:srgbClr val="005328"/>
      </a:folHlink>
    </a:clrScheme>
    <a:fontScheme name="Sillage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fr-F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fr-F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ppt type 1">
        <a:dk1>
          <a:srgbClr val="000000"/>
        </a:dk1>
        <a:lt1>
          <a:srgbClr val="FFFFFF"/>
        </a:lt1>
        <a:dk2>
          <a:srgbClr val="000000"/>
        </a:dk2>
        <a:lt2>
          <a:srgbClr val="97C43C"/>
        </a:lt2>
        <a:accent1>
          <a:srgbClr val="CFE3A6"/>
        </a:accent1>
        <a:accent2>
          <a:srgbClr val="69433B"/>
        </a:accent2>
        <a:accent3>
          <a:srgbClr val="FFFFFF"/>
        </a:accent3>
        <a:accent4>
          <a:srgbClr val="000000"/>
        </a:accent4>
        <a:accent5>
          <a:srgbClr val="E4EFD0"/>
        </a:accent5>
        <a:accent6>
          <a:srgbClr val="5E3C35"/>
        </a:accent6>
        <a:hlink>
          <a:srgbClr val="BD1340"/>
        </a:hlink>
        <a:folHlink>
          <a:srgbClr val="9ED9F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ype 2">
        <a:dk1>
          <a:srgbClr val="000000"/>
        </a:dk1>
        <a:lt1>
          <a:srgbClr val="FFFFFF"/>
        </a:lt1>
        <a:dk2>
          <a:srgbClr val="000000"/>
        </a:dk2>
        <a:lt2>
          <a:srgbClr val="97C43C"/>
        </a:lt2>
        <a:accent1>
          <a:srgbClr val="CFE3A6"/>
        </a:accent1>
        <a:accent2>
          <a:srgbClr val="69433B"/>
        </a:accent2>
        <a:accent3>
          <a:srgbClr val="FFFFFF"/>
        </a:accent3>
        <a:accent4>
          <a:srgbClr val="000000"/>
        </a:accent4>
        <a:accent5>
          <a:srgbClr val="E4EFD0"/>
        </a:accent5>
        <a:accent6>
          <a:srgbClr val="5E3C35"/>
        </a:accent6>
        <a:hlink>
          <a:srgbClr val="006600"/>
        </a:hlink>
        <a:folHlink>
          <a:srgbClr val="9ED9F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Diseño personalizado">
  <a:themeElements>
    <a:clrScheme name="Diseño personaliz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ersonaliz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ersonaliz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ersonaliz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ersonaliz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ersonaliz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ersonaliz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ersonaliz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ersonaliz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ersonaliz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ersonaliz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ersonaliz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ersonaliz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ersonaliz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9_ppt type">
  <a:themeElements>
    <a:clrScheme name="Icsi Couleurs">
      <a:dk1>
        <a:srgbClr val="004B8A"/>
      </a:dk1>
      <a:lt1>
        <a:srgbClr val="0068A0"/>
      </a:lt1>
      <a:dk2>
        <a:srgbClr val="10204F"/>
      </a:dk2>
      <a:lt2>
        <a:srgbClr val="FFFFFF"/>
      </a:lt2>
      <a:accent1>
        <a:srgbClr val="9DA89F"/>
      </a:accent1>
      <a:accent2>
        <a:srgbClr val="4A5D68"/>
      </a:accent2>
      <a:accent3>
        <a:srgbClr val="7993C1"/>
      </a:accent3>
      <a:accent4>
        <a:srgbClr val="880267"/>
      </a:accent4>
      <a:accent5>
        <a:srgbClr val="F29400"/>
      </a:accent5>
      <a:accent6>
        <a:srgbClr val="DFD200"/>
      </a:accent6>
      <a:hlink>
        <a:srgbClr val="00957E"/>
      </a:hlink>
      <a:folHlink>
        <a:srgbClr val="005328"/>
      </a:folHlink>
    </a:clrScheme>
    <a:fontScheme name="Sillage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fr-F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fr-F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ppt type 1">
        <a:dk1>
          <a:srgbClr val="000000"/>
        </a:dk1>
        <a:lt1>
          <a:srgbClr val="FFFFFF"/>
        </a:lt1>
        <a:dk2>
          <a:srgbClr val="000000"/>
        </a:dk2>
        <a:lt2>
          <a:srgbClr val="97C43C"/>
        </a:lt2>
        <a:accent1>
          <a:srgbClr val="CFE3A6"/>
        </a:accent1>
        <a:accent2>
          <a:srgbClr val="69433B"/>
        </a:accent2>
        <a:accent3>
          <a:srgbClr val="FFFFFF"/>
        </a:accent3>
        <a:accent4>
          <a:srgbClr val="000000"/>
        </a:accent4>
        <a:accent5>
          <a:srgbClr val="E4EFD0"/>
        </a:accent5>
        <a:accent6>
          <a:srgbClr val="5E3C35"/>
        </a:accent6>
        <a:hlink>
          <a:srgbClr val="BD1340"/>
        </a:hlink>
        <a:folHlink>
          <a:srgbClr val="9ED9F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ype 2">
        <a:dk1>
          <a:srgbClr val="000000"/>
        </a:dk1>
        <a:lt1>
          <a:srgbClr val="FFFFFF"/>
        </a:lt1>
        <a:dk2>
          <a:srgbClr val="000000"/>
        </a:dk2>
        <a:lt2>
          <a:srgbClr val="97C43C"/>
        </a:lt2>
        <a:accent1>
          <a:srgbClr val="CFE3A6"/>
        </a:accent1>
        <a:accent2>
          <a:srgbClr val="69433B"/>
        </a:accent2>
        <a:accent3>
          <a:srgbClr val="FFFFFF"/>
        </a:accent3>
        <a:accent4>
          <a:srgbClr val="000000"/>
        </a:accent4>
        <a:accent5>
          <a:srgbClr val="E4EFD0"/>
        </a:accent5>
        <a:accent6>
          <a:srgbClr val="5E3C35"/>
        </a:accent6>
        <a:hlink>
          <a:srgbClr val="006600"/>
        </a:hlink>
        <a:folHlink>
          <a:srgbClr val="9ED9F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Sheets">
    <a:dk1>
      <a:srgbClr val="000000"/>
    </a:dk1>
    <a:lt1>
      <a:srgbClr val="FFFFFF"/>
    </a:lt1>
    <a:dk2>
      <a:srgbClr val="000000"/>
    </a:dk2>
    <a:lt2>
      <a:srgbClr val="FFFFFF"/>
    </a:lt2>
    <a:accent1>
      <a:srgbClr val="4285F4"/>
    </a:accent1>
    <a:accent2>
      <a:srgbClr val="EA4335"/>
    </a:accent2>
    <a:accent3>
      <a:srgbClr val="FBBC04"/>
    </a:accent3>
    <a:accent4>
      <a:srgbClr val="34A853"/>
    </a:accent4>
    <a:accent5>
      <a:srgbClr val="FF6D01"/>
    </a:accent5>
    <a:accent6>
      <a:srgbClr val="46BDC6"/>
    </a:accent6>
    <a:hlink>
      <a:srgbClr val="1155CC"/>
    </a:hlink>
    <a:folHlink>
      <a:srgbClr val="1155CC"/>
    </a:folHlink>
  </a:clrScheme>
  <a:fontScheme name="Sheets">
    <a:majorFont>
      <a:latin typeface="Arial"/>
      <a:ea typeface="Arial"/>
      <a:cs typeface="Arial"/>
    </a:majorFont>
    <a:minorFont>
      <a:latin typeface="Arial"/>
      <a:ea typeface="Arial"/>
      <a:cs typeface="Arial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460</Words>
  <Application>Microsoft Office PowerPoint</Application>
  <PresentationFormat>Personalizado</PresentationFormat>
  <Paragraphs>109</Paragraphs>
  <Slides>15</Slides>
  <Notes>5</Notes>
  <HiddenSlides>0</HiddenSlides>
  <MMClips>0</MMClips>
  <ScaleCrop>false</ScaleCrop>
  <HeadingPairs>
    <vt:vector size="6" baseType="variant">
      <vt:variant>
        <vt:lpstr>Fuentes usadas</vt:lpstr>
      </vt:variant>
      <vt:variant>
        <vt:i4>18</vt:i4>
      </vt:variant>
      <vt:variant>
        <vt:lpstr>Tema</vt:lpstr>
      </vt:variant>
      <vt:variant>
        <vt:i4>17</vt:i4>
      </vt:variant>
      <vt:variant>
        <vt:lpstr>Títulos de diapositiva</vt:lpstr>
      </vt:variant>
      <vt:variant>
        <vt:i4>15</vt:i4>
      </vt:variant>
    </vt:vector>
  </HeadingPairs>
  <TitlesOfParts>
    <vt:vector size="50" baseType="lpstr">
      <vt:lpstr>Helvetica Neue Light</vt:lpstr>
      <vt:lpstr>Helvetica Neue</vt:lpstr>
      <vt:lpstr>Calibri</vt:lpstr>
      <vt:lpstr>Helvetica Neue Medium</vt:lpstr>
      <vt:lpstr>Rockwell</vt:lpstr>
      <vt:lpstr>Franklin Gothic Medium</vt:lpstr>
      <vt:lpstr>Calibri Light</vt:lpstr>
      <vt:lpstr>MS PGothic</vt:lpstr>
      <vt:lpstr>Antenna</vt:lpstr>
      <vt:lpstr>Aptos</vt:lpstr>
      <vt:lpstr>Noto Sans Symbols</vt:lpstr>
      <vt:lpstr>Courier New</vt:lpstr>
      <vt:lpstr>Trebuchet MS Bold</vt:lpstr>
      <vt:lpstr>Arial</vt:lpstr>
      <vt:lpstr>Verdana</vt:lpstr>
      <vt:lpstr>Trebuchet MS</vt:lpstr>
      <vt:lpstr>Wingdings</vt:lpstr>
      <vt:lpstr>Aptos Display</vt:lpstr>
      <vt:lpstr>White</vt:lpstr>
      <vt:lpstr>ppt type</vt:lpstr>
      <vt:lpstr>1_Diseño personalizado</vt:lpstr>
      <vt:lpstr>1_White</vt:lpstr>
      <vt:lpstr>2_Diseño personalizado</vt:lpstr>
      <vt:lpstr>6_Diseño personalizado</vt:lpstr>
      <vt:lpstr>8_ppt type</vt:lpstr>
      <vt:lpstr>7_Diseño personalizado</vt:lpstr>
      <vt:lpstr>9_ppt type</vt:lpstr>
      <vt:lpstr>3_Diseño personalizado</vt:lpstr>
      <vt:lpstr>Gestaltungshinweise_01</vt:lpstr>
      <vt:lpstr>1_Gestaltungshinweise_01</vt:lpstr>
      <vt:lpstr>Tema de Office</vt:lpstr>
      <vt:lpstr>3_White</vt:lpstr>
      <vt:lpstr>8_Diseño personalizado</vt:lpstr>
      <vt:lpstr>1_Tema de Office</vt:lpstr>
      <vt:lpstr>2_Tema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Cristian Moraga T</dc:creator>
  <cp:lastModifiedBy>Cristián Moraga</cp:lastModifiedBy>
  <cp:revision>180</cp:revision>
  <dcterms:created xsi:type="dcterms:W3CDTF">2020-05-07T21:58:00Z</dcterms:created>
  <dcterms:modified xsi:type="dcterms:W3CDTF">2024-11-04T15:28:06Z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3082-12.2.0.18607</vt:lpwstr>
  </property>
  <property fmtid="{D5CDD505-2E9C-101B-9397-08002B2CF9AE}" pid="3" name="ICV">
    <vt:lpwstr>0E520E5FB2944739A537A70540A8BAA3_12</vt:lpwstr>
  </property>
</Properties>
</file>